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7FA5-517B-4426-B77C-5A0DB5BC173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23BF5-2207-400C-BAA7-B075362D6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20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7FA5-517B-4426-B77C-5A0DB5BC173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23BF5-2207-400C-BAA7-B075362D6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250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7FA5-517B-4426-B77C-5A0DB5BC173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23BF5-2207-400C-BAA7-B075362D6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594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7FA5-517B-4426-B77C-5A0DB5BC173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23BF5-2207-400C-BAA7-B075362D6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475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7FA5-517B-4426-B77C-5A0DB5BC173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23BF5-2207-400C-BAA7-B075362D6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05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7FA5-517B-4426-B77C-5A0DB5BC173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23BF5-2207-400C-BAA7-B075362D6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77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7FA5-517B-4426-B77C-5A0DB5BC173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23BF5-2207-400C-BAA7-B075362D6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71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7FA5-517B-4426-B77C-5A0DB5BC173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23BF5-2207-400C-BAA7-B075362D6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411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7FA5-517B-4426-B77C-5A0DB5BC173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23BF5-2207-400C-BAA7-B075362D6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492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7FA5-517B-4426-B77C-5A0DB5BC173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23BF5-2207-400C-BAA7-B075362D6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22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7FA5-517B-4426-B77C-5A0DB5BC173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23BF5-2207-400C-BAA7-B075362D6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02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47FA5-517B-4426-B77C-5A0DB5BC173D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23BF5-2207-400C-BAA7-B075362D6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4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5655" y="406745"/>
            <a:ext cx="9144000" cy="666681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Sejarah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Pasar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Modal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148" y="1192697"/>
            <a:ext cx="11917016" cy="5536094"/>
          </a:xfrm>
        </p:spPr>
        <p:txBody>
          <a:bodyPr>
            <a:normAutofit/>
          </a:bodyPr>
          <a:lstStyle/>
          <a:p>
            <a:pPr algn="l"/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Sejarah </a:t>
            </a:r>
            <a:r>
              <a:rPr lang="id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 pasar modal di Indonesia mempunyai beberapa periode dimulai pada tahun 1878 hingga sekarang. Pembagian tersebut di maksudkan karena ada 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 </a:t>
            </a:r>
            <a:r>
              <a:rPr lang="id-ID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khusus yang terjadi dalam periode perkembangannya baik dilihat dari sisi peraturan, ekonomi, dan politik. Beberapa periode tersebut dapat diklasifikasikan seperti berikut</a:t>
            </a:r>
            <a:r>
              <a:rPr lang="id-ID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13.jpe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39926" y="2359549"/>
            <a:ext cx="6522735" cy="4170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338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329" y="556590"/>
            <a:ext cx="11976653" cy="6182139"/>
          </a:xfrm>
        </p:spPr>
        <p:txBody>
          <a:bodyPr>
            <a:normAutofit/>
          </a:bodyPr>
          <a:lstStyle/>
          <a:p>
            <a:pPr marL="288925" indent="-288925">
              <a:buFont typeface="+mj-lt"/>
              <a:buAutoNum type="romanUcPeriod"/>
            </a:pPr>
            <a:r>
              <a:rPr lang="en-US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Sejarah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Terbentuknya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Otoritas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Jasa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endParaRPr lang="en-US" sz="2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288925">
              <a:buFont typeface="+mj-lt"/>
              <a:buAutoNum type="alphaLcPeriod"/>
            </a:pP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Bapepam</a:t>
            </a:r>
            <a:endParaRPr lang="en-US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33463" indent="-287338">
              <a:buFont typeface="+mj-lt"/>
              <a:buAutoNum type="arabicPeriod"/>
            </a:pP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Mengadakan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penilaian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perusahaan-perusahaan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menjual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saham-sahamnya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Pasar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Modal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memenuhi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persyaratan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ditentukan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sehat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endParaRPr lang="en-US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33463" indent="-287338">
              <a:buFont typeface="+mj-lt"/>
              <a:buAutoNum type="arabicPeriod"/>
            </a:pP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Menyelenggarakan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Bursa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Pasar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Modal yang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efisien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mengikuti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perusahaan-perusahaan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menjual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saham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sahamnya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pasar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modal</a:t>
            </a:r>
          </a:p>
          <a:p>
            <a:pPr marL="0" indent="0">
              <a:buNone/>
            </a:pPr>
            <a:endParaRPr lang="en-US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288925">
              <a:buFont typeface="+mj-lt"/>
              <a:buAutoNum type="alphaLcPeriod" startAt="2"/>
            </a:pP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Beralihnya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Bapepam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Bapepam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LK</a:t>
            </a:r>
          </a:p>
          <a:p>
            <a:pPr marL="685800" indent="0">
              <a:buNone/>
            </a:pP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Berawal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Menteri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RI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Nomor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KMK 606/KMK.01. /2005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tanggal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Desember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2005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Tata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Pengawas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Pasar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Modal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Lembaga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unit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eselon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Pengawas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Pasar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Modal (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Bapepam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unit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eselon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Direktorat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Jenderal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Lembaga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(DJLK)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digabungkan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unit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eselon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I,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Pengawas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Pasar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Modal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Lembaga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Bapepam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Lembaga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598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Sejarah Pasar Modal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Pasar Modal</dc:title>
  <dc:creator>Syifa asqia</dc:creator>
  <cp:lastModifiedBy>Syifa asqia</cp:lastModifiedBy>
  <cp:revision>2</cp:revision>
  <dcterms:created xsi:type="dcterms:W3CDTF">2023-03-24T03:47:29Z</dcterms:created>
  <dcterms:modified xsi:type="dcterms:W3CDTF">2023-03-24T03:47:56Z</dcterms:modified>
</cp:coreProperties>
</file>