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55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03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91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807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1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15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09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40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556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3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1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FA1930-2A66-4B52-8F4E-F9342D2AFE16}" type="datetimeFigureOut">
              <a:rPr lang="en-US" smtClean="0"/>
              <a:t>9/26/2020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FE6CA-0AEF-4770-9B37-851E22881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5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6621"/>
            <a:ext cx="9144000" cy="745766"/>
          </a:xfrm>
        </p:spPr>
        <p:txBody>
          <a:bodyPr>
            <a:normAutofit/>
          </a:bodyPr>
          <a:lstStyle/>
          <a:p>
            <a:r>
              <a:rPr lang="en-US" sz="4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endParaRPr lang="en-US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974" y="1111045"/>
            <a:ext cx="11818374" cy="5604387"/>
          </a:xfrm>
        </p:spPr>
        <p:txBody>
          <a:bodyPr>
            <a:normAutofit/>
          </a:bodyPr>
          <a:lstStyle/>
          <a:p>
            <a:pPr marL="344488" indent="-344488" algn="l">
              <a:buFont typeface="+mj-lt"/>
              <a:buAutoNum type="romanUcPeriod"/>
            </a:pP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endParaRPr lang="en-US" sz="2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4488" algn="l"/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berhubungan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persaingan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prospek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berkembang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pasar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senantiasa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berubah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Sektor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endParaRPr lang="en-US" sz="21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4110914"/>
              </p:ext>
            </p:extLst>
          </p:nvPr>
        </p:nvGraphicFramePr>
        <p:xfrm>
          <a:off x="658764" y="2764776"/>
          <a:ext cx="10402527" cy="3664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67509">
                  <a:extLst>
                    <a:ext uri="{9D8B030D-6E8A-4147-A177-3AD203B41FA5}">
                      <a16:colId xmlns:a16="http://schemas.microsoft.com/office/drawing/2014/main" val="2911808879"/>
                    </a:ext>
                  </a:extLst>
                </a:gridCol>
                <a:gridCol w="3467509">
                  <a:extLst>
                    <a:ext uri="{9D8B030D-6E8A-4147-A177-3AD203B41FA5}">
                      <a16:colId xmlns:a16="http://schemas.microsoft.com/office/drawing/2014/main" val="2848998872"/>
                    </a:ext>
                  </a:extLst>
                </a:gridCol>
                <a:gridCol w="3467509">
                  <a:extLst>
                    <a:ext uri="{9D8B030D-6E8A-4147-A177-3AD203B41FA5}">
                      <a16:colId xmlns:a16="http://schemas.microsoft.com/office/drawing/2014/main" val="4011407165"/>
                    </a:ext>
                  </a:extLst>
                </a:gridCol>
              </a:tblGrid>
              <a:tr h="373148"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Sektor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Usaha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Resiko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Bisnis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Solusi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Mitigasi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Resiko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Bisnis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709232"/>
                  </a:ext>
                </a:extLst>
              </a:tr>
              <a:tr h="373148"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Bisnis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Makanan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Minuman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yang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kadaluarsa</a:t>
                      </a:r>
                      <a:endParaRPr lang="en-US" sz="1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tergantung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hasil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alam</a:t>
                      </a:r>
                      <a:endParaRPr lang="en-US" sz="1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Makanan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kemasan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dipengaruhi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kualitas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desain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kemasan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Perusahaan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melakukan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pengawasan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ketat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terhadap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&amp;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kemasannya</a:t>
                      </a:r>
                      <a:endParaRPr lang="en-US" sz="1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Perusahaan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memiliki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gudang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untuk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stok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0995863"/>
                  </a:ext>
                </a:extLst>
              </a:tr>
              <a:tr h="373148"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Bisnis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Properti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material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naik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turun</a:t>
                      </a:r>
                      <a:endParaRPr lang="en-US" sz="1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Timbul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PHK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pembeli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perumahan</a:t>
                      </a:r>
                      <a:endParaRPr lang="en-US" sz="1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Kualitas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desain</a:t>
                      </a:r>
                      <a:endParaRPr lang="en-US" sz="17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Demonstrasi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buruh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terhadap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UMR yang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terlalu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rendah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Memiliki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stok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bangunan</a:t>
                      </a:r>
                      <a:endParaRPr lang="en-US" sz="17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Selektif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dalam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mencari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pembeli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KPR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Menjalin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kerjasama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dengan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serikat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pekerja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memberlakukan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UMR yang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berlaku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3283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315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8032" y="168481"/>
            <a:ext cx="10515600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7987" y="462117"/>
                <a:ext cx="11926529" cy="531925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III. 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Proses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Manajemen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Resiko</a:t>
                </a:r>
                <a:endPara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4488" indent="-344488">
                  <a:buAutoNum type="arabicPeriod"/>
                </a:pP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Identifikasi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Resiko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endPara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4488" indent="0">
                  <a:buNone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Perusahaan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harus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mengidentifikasikan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penyimpangan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akibat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tidak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efektifnya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pelaksanaan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rencana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yang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telah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ditetapkan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4488" indent="-344488">
                  <a:buFont typeface="+mj-lt"/>
                  <a:buAutoNum type="arabicPeriod" startAt="2"/>
                </a:pP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Pengukuran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Resiko</a:t>
                </a:r>
                <a:r>
                  <a:rPr lang="en-US" sz="20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b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endParaRPr lang="en-US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4488" indent="0">
                  <a:buNone/>
                </a:pP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Untuk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mengukur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sejauh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mana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resiko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terjadi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dipakai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formula DOL (Degree Of Operating Leverage).</a:t>
                </a:r>
              </a:p>
              <a:p>
                <a:pPr marL="344488" indent="0">
                  <a:buNone/>
                </a:pP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DOL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(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𝐸𝐵𝐼𝑇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 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𝐸𝐵𝐼𝑇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)/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𝐸𝐵𝐼𝑇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20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𝑆𝐴𝐿𝐸𝑆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− 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𝑆𝐴𝐿𝐸𝑆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)/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𝑆𝐴𝐿𝐸𝑆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p>
                        </m:sSup>
                      </m:den>
                    </m:f>
                  </m:oMath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4488" indent="0">
                  <a:buNone/>
                </a:pPr>
                <a:r>
                  <a:rPr lang="en-US" sz="20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Dimana</a:t>
                </a:r>
                <a:r>
                  <a:rPr lang="en-US" sz="2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</a:p>
              <a:p>
                <a:pPr marL="344488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𝐸𝐵𝐼𝑇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laba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operasi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sesudah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perubahan</m:t>
                      </m:r>
                    </m:oMath>
                  </m:oMathPara>
                </a14:m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4488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𝐸𝐵𝐼𝑇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  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laba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operasi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sebelum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perubahan</m:t>
                      </m:r>
                    </m:oMath>
                  </m:oMathPara>
                </a14:m>
                <a:endParaRPr lang="en-US" sz="20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4488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𝑆𝐴𝐿𝐸𝑆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penjualan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sesudah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perubahan</m:t>
                      </m:r>
                    </m:oMath>
                  </m:oMathPara>
                </a14:m>
                <a:endParaRPr lang="en-US" sz="2000" b="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4488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𝑆𝐴𝐿𝐸𝑆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penjualan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sebelum</m:t>
                      </m:r>
                      <m: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perubahan</m:t>
                      </m:r>
                    </m:oMath>
                  </m:oMathPara>
                </a14:m>
                <a:endParaRPr lang="en-US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7987" y="462117"/>
                <a:ext cx="11926529" cy="5319252"/>
              </a:xfrm>
              <a:blipFill>
                <a:blip r:embed="rId2"/>
                <a:stretch>
                  <a:fillRect l="-511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634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648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1120877"/>
            <a:ext cx="11828206" cy="4994788"/>
          </a:xfrm>
        </p:spPr>
        <p:txBody>
          <a:bodyPr>
            <a:normAutofit/>
          </a:bodyPr>
          <a:lstStyle/>
          <a:p>
            <a:pPr marL="403225" indent="-403225">
              <a:buFont typeface="+mj-lt"/>
              <a:buAutoNum type="arabicPeriod" startAt="3"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Pemantauan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endParaRPr lang="en-US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3225" indent="0">
              <a:buNone/>
            </a:pP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lain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memperhatikan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kerugian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dimasa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disebabkan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oleh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endParaRPr lang="en-US" sz="2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 startAt="4"/>
            </a:pPr>
            <a:r>
              <a:rPr 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Pengendalian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endParaRPr lang="en-US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1963" indent="0">
              <a:buNone/>
            </a:pP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Perusahaan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informasi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resiko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bisnis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pengendalian</a:t>
            </a:r>
            <a:r>
              <a:rPr lang="en-US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internal</a:t>
            </a:r>
            <a:endParaRPr lang="en-US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89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188</Words>
  <Application>Microsoft Office PowerPoint</Application>
  <PresentationFormat>Widescreen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Manajemen Resiko Bisnis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Resiko Bisnis</dc:title>
  <dc:creator>Syifa asqia</dc:creator>
  <cp:lastModifiedBy>Syifa asqia</cp:lastModifiedBy>
  <cp:revision>5</cp:revision>
  <dcterms:created xsi:type="dcterms:W3CDTF">2020-09-26T02:26:06Z</dcterms:created>
  <dcterms:modified xsi:type="dcterms:W3CDTF">2020-09-26T02:58:00Z</dcterms:modified>
</cp:coreProperties>
</file>