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docProps/custom.xml" ContentType="application/vnd.openxmlformats-officedocument.custom-properties+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theme/theme4.xml" ContentType="application/vnd.openxmlformats-officedocument.them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4" r:id="rId2"/>
    <p:sldMasterId id="2147483676" r:id="rId3"/>
  </p:sldMasterIdLst>
  <p:notesMasterIdLst>
    <p:notesMasterId r:id="rId32"/>
  </p:notesMasterIdLst>
  <p:sldIdLst>
    <p:sldId id="316" r:id="rId4"/>
    <p:sldId id="562" r:id="rId5"/>
    <p:sldId id="563" r:id="rId6"/>
    <p:sldId id="564" r:id="rId7"/>
    <p:sldId id="565" r:id="rId8"/>
    <p:sldId id="566" r:id="rId9"/>
    <p:sldId id="567" r:id="rId10"/>
    <p:sldId id="569" r:id="rId11"/>
    <p:sldId id="570" r:id="rId12"/>
    <p:sldId id="571" r:id="rId13"/>
    <p:sldId id="572" r:id="rId14"/>
    <p:sldId id="573" r:id="rId15"/>
    <p:sldId id="574" r:id="rId16"/>
    <p:sldId id="575" r:id="rId17"/>
    <p:sldId id="576" r:id="rId18"/>
    <p:sldId id="577" r:id="rId19"/>
    <p:sldId id="579" r:id="rId20"/>
    <p:sldId id="580" r:id="rId21"/>
    <p:sldId id="581" r:id="rId22"/>
    <p:sldId id="582" r:id="rId23"/>
    <p:sldId id="583" r:id="rId24"/>
    <p:sldId id="584" r:id="rId25"/>
    <p:sldId id="585" r:id="rId26"/>
    <p:sldId id="587" r:id="rId27"/>
    <p:sldId id="588" r:id="rId28"/>
    <p:sldId id="589" r:id="rId29"/>
    <p:sldId id="590" r:id="rId30"/>
    <p:sldId id="462" r:id="rId31"/>
  </p:sldIdLst>
  <p:sldSz cx="9144000" cy="6858000" type="screen4x3"/>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 xmlns:p14="http://schemas.microsoft.com/office/powerpoint/2010/main" val="1"/>
      </p:ext>
    </p:extLst>
  </p:showPr>
  <p:clrMru>
    <a:srgbClr val="66FF33"/>
    <a:srgbClr val="0066FF"/>
    <a:srgbClr val="FFFF00"/>
    <a:srgbClr val="CCECFF"/>
    <a:srgbClr val="FFCC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中度样式 4 - 强调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DA37D80-6434-44D0-A028-1B22A696006F}" styleName="浅色样式 3 - 强调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度样式 2 - 强调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896"/>
    <p:restoredTop sz="95675"/>
  </p:normalViewPr>
  <p:slideViewPr>
    <p:cSldViewPr showGuides="1">
      <p:cViewPr varScale="1">
        <p:scale>
          <a:sx n="91" d="100"/>
          <a:sy n="91" d="100"/>
        </p:scale>
        <p:origin x="-108" y="-29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1">
  <dgm:title val=""/>
  <dgm:desc val=""/>
  <dgm:catLst>
    <dgm:cat type="colorful" pri="10500"/>
  </dgm:catLst>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257F7139-221D-4706-9FAA-A599A7885745}" type="doc">
      <dgm:prSet loTypeId="urn:microsoft.com/office/officeart/2005/8/layout/vList5" loCatId="list" qsTypeId="urn:microsoft.com/office/officeart/2005/8/quickstyle/simple5#1" qsCatId="simple" csTypeId="urn:microsoft.com/office/officeart/2005/8/colors/colorful5#1" csCatId="colorful" phldr="1"/>
      <dgm:spPr/>
      <dgm:t>
        <a:bodyPr/>
        <a:lstStyle/>
        <a:p>
          <a:endParaRPr lang="en-US"/>
        </a:p>
      </dgm:t>
    </dgm:pt>
    <dgm:pt modelId="{8EE81BDF-DBF7-469E-A774-38394693E8F9}">
      <dgm:prSet phldrT="[Text]"/>
      <dgm:spPr/>
      <dgm:t>
        <a:bodyPr/>
        <a:lstStyle/>
        <a:p>
          <a:r>
            <a:rPr lang="en-US" dirty="0" smtClean="0"/>
            <a:t>EKSTERNAL</a:t>
          </a:r>
          <a:endParaRPr lang="en-US" dirty="0"/>
        </a:p>
      </dgm:t>
    </dgm:pt>
    <dgm:pt modelId="{511DB497-E00D-4C38-8346-1B914DDFE1C7}" type="parTrans" cxnId="{D4A19539-CEA4-4E0C-BC84-229CA95D76F5}">
      <dgm:prSet/>
      <dgm:spPr/>
      <dgm:t>
        <a:bodyPr/>
        <a:lstStyle/>
        <a:p>
          <a:endParaRPr lang="en-US"/>
        </a:p>
      </dgm:t>
    </dgm:pt>
    <dgm:pt modelId="{A92332C7-7E2C-4CE1-88BF-0A733D8E156B}" type="sibTrans" cxnId="{D4A19539-CEA4-4E0C-BC84-229CA95D76F5}">
      <dgm:prSet/>
      <dgm:spPr/>
      <dgm:t>
        <a:bodyPr/>
        <a:lstStyle/>
        <a:p>
          <a:endParaRPr lang="en-US"/>
        </a:p>
      </dgm:t>
    </dgm:pt>
    <dgm:pt modelId="{ACFA047E-4922-4057-9406-B151F1DE2C9C}">
      <dgm:prSet phldrT="[Text]" custT="1"/>
      <dgm:spPr/>
      <dgm:t>
        <a:bodyPr/>
        <a:lstStyle/>
        <a:p>
          <a:r>
            <a:rPr lang="en-US" sz="1800" dirty="0" err="1" smtClean="0"/>
            <a:t>peraturan</a:t>
          </a:r>
          <a:r>
            <a:rPr lang="en-US" sz="1800" dirty="0" smtClean="0"/>
            <a:t> </a:t>
          </a:r>
          <a:r>
            <a:rPr lang="en-US" sz="1800" dirty="0" err="1" smtClean="0"/>
            <a:t>perundang-undangan</a:t>
          </a:r>
          <a:r>
            <a:rPr lang="en-US" sz="1800" dirty="0" smtClean="0"/>
            <a:t> </a:t>
          </a:r>
          <a:r>
            <a:rPr lang="en-US" sz="1800" dirty="0" err="1" smtClean="0"/>
            <a:t>baru</a:t>
          </a:r>
          <a:r>
            <a:rPr lang="en-US" sz="1800" dirty="0" smtClean="0"/>
            <a:t>, </a:t>
          </a:r>
          <a:endParaRPr lang="en-US" sz="1800" dirty="0"/>
        </a:p>
      </dgm:t>
    </dgm:pt>
    <dgm:pt modelId="{DBEFEC2E-BFF6-4945-A642-0C425E3E80A9}" type="parTrans" cxnId="{AC565562-8545-40DD-B73E-256A8C4F9A0B}">
      <dgm:prSet/>
      <dgm:spPr/>
      <dgm:t>
        <a:bodyPr/>
        <a:lstStyle/>
        <a:p>
          <a:endParaRPr lang="en-US"/>
        </a:p>
      </dgm:t>
    </dgm:pt>
    <dgm:pt modelId="{2E6E9879-966C-4F71-BBA3-9EA31BCEFF22}" type="sibTrans" cxnId="{AC565562-8545-40DD-B73E-256A8C4F9A0B}">
      <dgm:prSet/>
      <dgm:spPr/>
      <dgm:t>
        <a:bodyPr/>
        <a:lstStyle/>
        <a:p>
          <a:endParaRPr lang="en-US"/>
        </a:p>
      </dgm:t>
    </dgm:pt>
    <dgm:pt modelId="{D854F345-9D64-4B90-982D-448EE2C50D64}">
      <dgm:prSet phldrT="[Text]"/>
      <dgm:spPr/>
      <dgm:t>
        <a:bodyPr/>
        <a:lstStyle/>
        <a:p>
          <a:r>
            <a:rPr lang="en-US" dirty="0" smtClean="0"/>
            <a:t>INTERNAL</a:t>
          </a:r>
          <a:endParaRPr lang="en-US" dirty="0"/>
        </a:p>
      </dgm:t>
    </dgm:pt>
    <dgm:pt modelId="{4869C9E7-1FEB-4CEA-AFCC-F11CD6144F6E}" type="parTrans" cxnId="{B336B050-BA40-446C-9152-2CF1324F232D}">
      <dgm:prSet/>
      <dgm:spPr/>
      <dgm:t>
        <a:bodyPr/>
        <a:lstStyle/>
        <a:p>
          <a:endParaRPr lang="en-US"/>
        </a:p>
      </dgm:t>
    </dgm:pt>
    <dgm:pt modelId="{BEDB907C-D852-44F2-92ED-A18DEFFA7A61}" type="sibTrans" cxnId="{B336B050-BA40-446C-9152-2CF1324F232D}">
      <dgm:prSet/>
      <dgm:spPr/>
      <dgm:t>
        <a:bodyPr/>
        <a:lstStyle/>
        <a:p>
          <a:endParaRPr lang="en-US"/>
        </a:p>
      </dgm:t>
    </dgm:pt>
    <dgm:pt modelId="{EBF1F114-D48F-4A2C-8340-DA7FA098E9B5}">
      <dgm:prSet phldrT="[Text]" custT="1"/>
      <dgm:spPr/>
      <dgm:t>
        <a:bodyPr/>
        <a:lstStyle/>
        <a:p>
          <a:r>
            <a:rPr lang="en-US" sz="1800" b="0" dirty="0" err="1" smtClean="0"/>
            <a:t>keterbatasan</a:t>
          </a:r>
          <a:r>
            <a:rPr lang="en-US" sz="1800" b="0" dirty="0" smtClean="0"/>
            <a:t> </a:t>
          </a:r>
          <a:r>
            <a:rPr lang="en-US" sz="1800" b="0" dirty="0" err="1" smtClean="0"/>
            <a:t>dana</a:t>
          </a:r>
          <a:r>
            <a:rPr lang="en-US" sz="1800" b="0" dirty="0" smtClean="0"/>
            <a:t> </a:t>
          </a:r>
          <a:r>
            <a:rPr lang="en-US" sz="1800" b="0" dirty="0" err="1" smtClean="0"/>
            <a:t>operasional</a:t>
          </a:r>
          <a:r>
            <a:rPr lang="en-US" sz="1800" b="0" dirty="0" smtClean="0"/>
            <a:t>, </a:t>
          </a:r>
          <a:endParaRPr lang="en-US" sz="1800" b="0" dirty="0"/>
        </a:p>
      </dgm:t>
    </dgm:pt>
    <dgm:pt modelId="{319DDDF9-4969-4248-9D31-75EE434CC3C3}" type="parTrans" cxnId="{3CB7B96D-5C57-4A82-A621-18C3E522F668}">
      <dgm:prSet/>
      <dgm:spPr/>
      <dgm:t>
        <a:bodyPr/>
        <a:lstStyle/>
        <a:p>
          <a:endParaRPr lang="en-US"/>
        </a:p>
      </dgm:t>
    </dgm:pt>
    <dgm:pt modelId="{17C5222D-180C-4006-A71E-7B7B6C49AE7C}" type="sibTrans" cxnId="{3CB7B96D-5C57-4A82-A621-18C3E522F668}">
      <dgm:prSet/>
      <dgm:spPr/>
      <dgm:t>
        <a:bodyPr/>
        <a:lstStyle/>
        <a:p>
          <a:endParaRPr lang="en-US"/>
        </a:p>
      </dgm:t>
    </dgm:pt>
    <dgm:pt modelId="{5E60BD69-02B4-468A-828C-E2F69B4B3613}">
      <dgm:prSet phldrT="[Text]" custT="1"/>
      <dgm:spPr/>
      <dgm:t>
        <a:bodyPr/>
        <a:lstStyle/>
        <a:p>
          <a:r>
            <a:rPr lang="en-US" sz="1800" dirty="0" err="1" smtClean="0"/>
            <a:t>perkembangan</a:t>
          </a:r>
          <a:r>
            <a:rPr lang="en-US" sz="1800" dirty="0" smtClean="0"/>
            <a:t> </a:t>
          </a:r>
          <a:r>
            <a:rPr lang="en-US" sz="1800" dirty="0" err="1" smtClean="0"/>
            <a:t>teknologi</a:t>
          </a:r>
          <a:r>
            <a:rPr lang="en-US" sz="1800" dirty="0" smtClean="0"/>
            <a:t>, </a:t>
          </a:r>
          <a:endParaRPr lang="en-US" sz="1800" dirty="0"/>
        </a:p>
      </dgm:t>
    </dgm:pt>
    <dgm:pt modelId="{8495CC8F-0F50-43F5-874E-09DC2ACE137C}" type="parTrans" cxnId="{0020F567-9B9D-4EF5-B838-594F23685FEC}">
      <dgm:prSet/>
      <dgm:spPr/>
      <dgm:t>
        <a:bodyPr/>
        <a:lstStyle/>
        <a:p>
          <a:endParaRPr lang="en-US"/>
        </a:p>
      </dgm:t>
    </dgm:pt>
    <dgm:pt modelId="{DA26F6B0-DD5B-4FE4-897C-19038EF36D3B}" type="sibTrans" cxnId="{0020F567-9B9D-4EF5-B838-594F23685FEC}">
      <dgm:prSet/>
      <dgm:spPr/>
      <dgm:t>
        <a:bodyPr/>
        <a:lstStyle/>
        <a:p>
          <a:endParaRPr lang="en-US"/>
        </a:p>
      </dgm:t>
    </dgm:pt>
    <dgm:pt modelId="{A116248F-3D2F-4ECA-AC1A-029A65D2D649}">
      <dgm:prSet phldrT="[Text]" custT="1"/>
      <dgm:spPr/>
      <dgm:t>
        <a:bodyPr/>
        <a:lstStyle/>
        <a:p>
          <a:r>
            <a:rPr lang="en-US" sz="1800" dirty="0" err="1" smtClean="0"/>
            <a:t>bencana</a:t>
          </a:r>
          <a:r>
            <a:rPr lang="en-US" sz="1800" dirty="0" smtClean="0"/>
            <a:t> </a:t>
          </a:r>
          <a:r>
            <a:rPr lang="en-US" sz="1800" dirty="0" err="1" smtClean="0"/>
            <a:t>alam</a:t>
          </a:r>
          <a:r>
            <a:rPr lang="en-US" sz="1800" dirty="0" smtClean="0"/>
            <a:t>, </a:t>
          </a:r>
          <a:r>
            <a:rPr lang="en-US" sz="1800" dirty="0" err="1" smtClean="0"/>
            <a:t>dan</a:t>
          </a:r>
          <a:endParaRPr lang="en-US" sz="1800" dirty="0"/>
        </a:p>
      </dgm:t>
    </dgm:pt>
    <dgm:pt modelId="{D7EB6633-6C52-4728-B2FD-CC0CC9EF51ED}" type="parTrans" cxnId="{62BB4D2B-BBA9-4635-ADA0-59C6FCF2EDAB}">
      <dgm:prSet/>
      <dgm:spPr/>
      <dgm:t>
        <a:bodyPr/>
        <a:lstStyle/>
        <a:p>
          <a:endParaRPr lang="en-US"/>
        </a:p>
      </dgm:t>
    </dgm:pt>
    <dgm:pt modelId="{193E7F9C-B50B-45E4-AA28-194018757064}" type="sibTrans" cxnId="{62BB4D2B-BBA9-4635-ADA0-59C6FCF2EDAB}">
      <dgm:prSet/>
      <dgm:spPr/>
      <dgm:t>
        <a:bodyPr/>
        <a:lstStyle/>
        <a:p>
          <a:endParaRPr lang="en-US"/>
        </a:p>
      </dgm:t>
    </dgm:pt>
    <dgm:pt modelId="{F73CCE8B-7EC3-4BC3-B059-435D1755AE3A}">
      <dgm:prSet phldrT="[Text]" custT="1"/>
      <dgm:spPr/>
      <dgm:t>
        <a:bodyPr/>
        <a:lstStyle/>
        <a:p>
          <a:r>
            <a:rPr lang="en-US" sz="1800" dirty="0" err="1" smtClean="0"/>
            <a:t>gangguan</a:t>
          </a:r>
          <a:r>
            <a:rPr lang="en-US" sz="1800" dirty="0" smtClean="0"/>
            <a:t> </a:t>
          </a:r>
          <a:r>
            <a:rPr lang="en-US" sz="1800" dirty="0" err="1" smtClean="0"/>
            <a:t>keamanan</a:t>
          </a:r>
          <a:r>
            <a:rPr lang="en-US" sz="1800" dirty="0" smtClean="0"/>
            <a:t>.</a:t>
          </a:r>
          <a:endParaRPr lang="en-US" sz="1800" dirty="0"/>
        </a:p>
      </dgm:t>
    </dgm:pt>
    <dgm:pt modelId="{1DFCC204-256B-42B1-A6F7-2116032A5447}" type="parTrans" cxnId="{F5C68AE2-DB5F-431F-ABF9-78C5D18D2A68}">
      <dgm:prSet/>
      <dgm:spPr/>
      <dgm:t>
        <a:bodyPr/>
        <a:lstStyle/>
        <a:p>
          <a:endParaRPr lang="en-US"/>
        </a:p>
      </dgm:t>
    </dgm:pt>
    <dgm:pt modelId="{A880C46F-6E82-4C3D-861F-9082AFC9542A}" type="sibTrans" cxnId="{F5C68AE2-DB5F-431F-ABF9-78C5D18D2A68}">
      <dgm:prSet/>
      <dgm:spPr/>
      <dgm:t>
        <a:bodyPr/>
        <a:lstStyle/>
        <a:p>
          <a:endParaRPr lang="en-US"/>
        </a:p>
      </dgm:t>
    </dgm:pt>
    <dgm:pt modelId="{C2735943-6BEF-4393-A113-C547BAFDBBD5}">
      <dgm:prSet phldrT="[Text]" custT="1"/>
      <dgm:spPr/>
      <dgm:t>
        <a:bodyPr/>
        <a:lstStyle/>
        <a:p>
          <a:r>
            <a:rPr lang="en-US" sz="1800" b="0" dirty="0" err="1" smtClean="0"/>
            <a:t>sumber</a:t>
          </a:r>
          <a:r>
            <a:rPr lang="en-US" sz="1800" b="0" dirty="0" smtClean="0"/>
            <a:t> </a:t>
          </a:r>
          <a:r>
            <a:rPr lang="en-US" sz="1800" b="0" dirty="0" err="1" smtClean="0"/>
            <a:t>daya</a:t>
          </a:r>
          <a:r>
            <a:rPr lang="en-US" sz="1800" b="0" dirty="0" smtClean="0"/>
            <a:t> </a:t>
          </a:r>
          <a:r>
            <a:rPr lang="en-US" sz="1800" b="0" dirty="0" err="1" smtClean="0"/>
            <a:t>manusia</a:t>
          </a:r>
          <a:r>
            <a:rPr lang="en-US" sz="1800" b="0" dirty="0" smtClean="0"/>
            <a:t> yang </a:t>
          </a:r>
          <a:r>
            <a:rPr lang="en-US" sz="1800" b="0" dirty="0" err="1" smtClean="0"/>
            <a:t>tidak</a:t>
          </a:r>
          <a:r>
            <a:rPr lang="en-US" sz="1800" b="0" dirty="0" smtClean="0"/>
            <a:t> </a:t>
          </a:r>
          <a:r>
            <a:rPr lang="en-US" sz="1800" b="0" dirty="0" err="1" smtClean="0"/>
            <a:t>kompeten</a:t>
          </a:r>
          <a:r>
            <a:rPr lang="en-US" sz="1800" b="0" dirty="0" smtClean="0"/>
            <a:t>, </a:t>
          </a:r>
          <a:endParaRPr lang="en-US" sz="1800" b="0" dirty="0"/>
        </a:p>
      </dgm:t>
    </dgm:pt>
    <dgm:pt modelId="{7FD1D062-CF04-4935-809C-D2A327BA031E}" type="parTrans" cxnId="{3FBCC3C2-461B-4849-A605-3C2F5F49BB5F}">
      <dgm:prSet/>
      <dgm:spPr/>
      <dgm:t>
        <a:bodyPr/>
        <a:lstStyle/>
        <a:p>
          <a:endParaRPr lang="en-US"/>
        </a:p>
      </dgm:t>
    </dgm:pt>
    <dgm:pt modelId="{4BFCE6CB-25D4-4845-A64B-650485379276}" type="sibTrans" cxnId="{3FBCC3C2-461B-4849-A605-3C2F5F49BB5F}">
      <dgm:prSet/>
      <dgm:spPr/>
      <dgm:t>
        <a:bodyPr/>
        <a:lstStyle/>
        <a:p>
          <a:endParaRPr lang="en-US"/>
        </a:p>
      </dgm:t>
    </dgm:pt>
    <dgm:pt modelId="{6B38B551-721A-48E5-BD73-1272215C1B6D}">
      <dgm:prSet phldrT="[Text]" custT="1"/>
      <dgm:spPr/>
      <dgm:t>
        <a:bodyPr/>
        <a:lstStyle/>
        <a:p>
          <a:r>
            <a:rPr lang="en-US" sz="1800" b="0" dirty="0" err="1" smtClean="0"/>
            <a:t>peralatan</a:t>
          </a:r>
          <a:r>
            <a:rPr lang="en-US" sz="1800" b="0" dirty="0" smtClean="0"/>
            <a:t> yang </a:t>
          </a:r>
          <a:r>
            <a:rPr lang="en-US" sz="1800" b="0" dirty="0" err="1" smtClean="0"/>
            <a:t>tidak</a:t>
          </a:r>
          <a:r>
            <a:rPr lang="en-US" sz="1800" b="0" dirty="0" smtClean="0"/>
            <a:t> </a:t>
          </a:r>
          <a:r>
            <a:rPr lang="en-US" sz="1800" b="0" dirty="0" err="1" smtClean="0"/>
            <a:t>memadai</a:t>
          </a:r>
          <a:r>
            <a:rPr lang="en-US" sz="1800" b="0" dirty="0" smtClean="0"/>
            <a:t>, </a:t>
          </a:r>
          <a:endParaRPr lang="en-US" sz="1800" b="0" dirty="0"/>
        </a:p>
      </dgm:t>
    </dgm:pt>
    <dgm:pt modelId="{3F4750BF-85AF-42C6-9A81-68C31E5DCA51}" type="parTrans" cxnId="{BC198E64-2800-45CC-BD3D-FE414C146E9F}">
      <dgm:prSet/>
      <dgm:spPr/>
      <dgm:t>
        <a:bodyPr/>
        <a:lstStyle/>
        <a:p>
          <a:endParaRPr lang="en-US"/>
        </a:p>
      </dgm:t>
    </dgm:pt>
    <dgm:pt modelId="{FB665C5C-11CB-4519-B560-279D72E87C85}" type="sibTrans" cxnId="{BC198E64-2800-45CC-BD3D-FE414C146E9F}">
      <dgm:prSet/>
      <dgm:spPr/>
      <dgm:t>
        <a:bodyPr/>
        <a:lstStyle/>
        <a:p>
          <a:endParaRPr lang="en-US"/>
        </a:p>
      </dgm:t>
    </dgm:pt>
    <dgm:pt modelId="{05CDAC72-528B-43AC-BAE4-F8EE97746A47}">
      <dgm:prSet phldrT="[Text]" custT="1"/>
      <dgm:spPr/>
      <dgm:t>
        <a:bodyPr/>
        <a:lstStyle/>
        <a:p>
          <a:r>
            <a:rPr lang="en-US" sz="1800" b="0" dirty="0" err="1" smtClean="0"/>
            <a:t>kebijakan</a:t>
          </a:r>
          <a:r>
            <a:rPr lang="en-US" sz="1800" b="0" dirty="0" smtClean="0"/>
            <a:t> </a:t>
          </a:r>
          <a:r>
            <a:rPr lang="en-US" sz="1800" b="0" dirty="0" err="1" smtClean="0"/>
            <a:t>dan</a:t>
          </a:r>
          <a:r>
            <a:rPr lang="en-US" sz="1800" b="0" dirty="0" smtClean="0"/>
            <a:t> </a:t>
          </a:r>
          <a:r>
            <a:rPr lang="en-US" sz="1800" b="0" dirty="0" err="1" smtClean="0"/>
            <a:t>prosedur</a:t>
          </a:r>
          <a:r>
            <a:rPr lang="en-US" sz="1800" b="0" dirty="0" smtClean="0"/>
            <a:t> yang </a:t>
          </a:r>
          <a:r>
            <a:rPr lang="en-US" sz="1800" b="0" dirty="0" err="1" smtClean="0"/>
            <a:t>tidak</a:t>
          </a:r>
          <a:r>
            <a:rPr lang="en-US" sz="1800" b="0" dirty="0" smtClean="0"/>
            <a:t> </a:t>
          </a:r>
          <a:r>
            <a:rPr lang="en-US" sz="1800" b="0" dirty="0" err="1" smtClean="0"/>
            <a:t>jelas</a:t>
          </a:r>
          <a:r>
            <a:rPr lang="en-US" sz="1800" b="0" dirty="0" smtClean="0"/>
            <a:t>, </a:t>
          </a:r>
          <a:r>
            <a:rPr lang="en-US" sz="1800" b="0" dirty="0" err="1" smtClean="0"/>
            <a:t>dan</a:t>
          </a:r>
          <a:endParaRPr lang="en-US" sz="1800" b="0" dirty="0"/>
        </a:p>
      </dgm:t>
    </dgm:pt>
    <dgm:pt modelId="{467DDF9D-E071-457F-9F04-990416DC02AE}" type="parTrans" cxnId="{A3F795D9-E913-4795-AA48-5CAE0EB8DD5C}">
      <dgm:prSet/>
      <dgm:spPr/>
      <dgm:t>
        <a:bodyPr/>
        <a:lstStyle/>
        <a:p>
          <a:endParaRPr lang="en-US"/>
        </a:p>
      </dgm:t>
    </dgm:pt>
    <dgm:pt modelId="{07522C53-7EE8-444A-B5CD-6E5D72D60295}" type="sibTrans" cxnId="{A3F795D9-E913-4795-AA48-5CAE0EB8DD5C}">
      <dgm:prSet/>
      <dgm:spPr/>
      <dgm:t>
        <a:bodyPr/>
        <a:lstStyle/>
        <a:p>
          <a:endParaRPr lang="en-US"/>
        </a:p>
      </dgm:t>
    </dgm:pt>
    <dgm:pt modelId="{AFE95B77-0DDB-4BD4-9FFD-5488B7608CF6}">
      <dgm:prSet phldrT="[Text]" custT="1"/>
      <dgm:spPr/>
      <dgm:t>
        <a:bodyPr/>
        <a:lstStyle/>
        <a:p>
          <a:r>
            <a:rPr lang="en-US" sz="1800" b="0" dirty="0" err="1" smtClean="0"/>
            <a:t>suasana</a:t>
          </a:r>
          <a:r>
            <a:rPr lang="en-US" sz="1800" b="0" dirty="0" smtClean="0"/>
            <a:t> </a:t>
          </a:r>
          <a:r>
            <a:rPr lang="en-US" sz="1800" b="0" dirty="0" err="1" smtClean="0"/>
            <a:t>kerja</a:t>
          </a:r>
          <a:r>
            <a:rPr lang="en-US" sz="1800" b="0" dirty="0" smtClean="0"/>
            <a:t> yang </a:t>
          </a:r>
          <a:r>
            <a:rPr lang="en-US" sz="1800" b="0" dirty="0" err="1" smtClean="0"/>
            <a:t>tidak</a:t>
          </a:r>
          <a:r>
            <a:rPr lang="en-US" sz="1800" b="0" dirty="0" smtClean="0"/>
            <a:t> </a:t>
          </a:r>
          <a:r>
            <a:rPr lang="en-US" sz="1800" b="0" dirty="0" err="1" smtClean="0"/>
            <a:t>kondusif</a:t>
          </a:r>
          <a:r>
            <a:rPr lang="en-US" sz="1800" b="0" dirty="0" smtClean="0"/>
            <a:t>.</a:t>
          </a:r>
          <a:endParaRPr lang="en-US" sz="1800" b="0" dirty="0"/>
        </a:p>
      </dgm:t>
    </dgm:pt>
    <dgm:pt modelId="{5ED5B5CE-8B5B-4E57-90EC-B149D1C0F3BF}" type="parTrans" cxnId="{795CDF13-2DB8-4F88-99E3-ACE92646B88D}">
      <dgm:prSet/>
      <dgm:spPr/>
      <dgm:t>
        <a:bodyPr/>
        <a:lstStyle/>
        <a:p>
          <a:endParaRPr lang="en-US"/>
        </a:p>
      </dgm:t>
    </dgm:pt>
    <dgm:pt modelId="{6186B63F-9BCB-408E-A640-1C9187CAA9FA}" type="sibTrans" cxnId="{795CDF13-2DB8-4F88-99E3-ACE92646B88D}">
      <dgm:prSet/>
      <dgm:spPr/>
      <dgm:t>
        <a:bodyPr/>
        <a:lstStyle/>
        <a:p>
          <a:endParaRPr lang="en-US"/>
        </a:p>
      </dgm:t>
    </dgm:pt>
    <dgm:pt modelId="{4E02B30E-AAD0-42DB-A003-6BBCD39FCDB3}">
      <dgm:prSet phldrT="[Text]" custT="1"/>
      <dgm:spPr/>
      <dgm:t>
        <a:bodyPr/>
        <a:lstStyle/>
        <a:p>
          <a:r>
            <a:rPr lang="en-US" sz="1800" dirty="0" err="1" smtClean="0"/>
            <a:t>Organisasi</a:t>
          </a:r>
          <a:r>
            <a:rPr lang="en-US" sz="1800" dirty="0" smtClean="0"/>
            <a:t> </a:t>
          </a:r>
          <a:r>
            <a:rPr lang="en-US" sz="1800" dirty="0" err="1" smtClean="0"/>
            <a:t>baru</a:t>
          </a:r>
          <a:r>
            <a:rPr lang="en-US" sz="1800" dirty="0" smtClean="0"/>
            <a:t> </a:t>
          </a:r>
          <a:r>
            <a:rPr lang="en-US" sz="1800" dirty="0" err="1" smtClean="0"/>
            <a:t>yg</a:t>
          </a:r>
          <a:r>
            <a:rPr lang="en-US" sz="1800" dirty="0" smtClean="0"/>
            <a:t> </a:t>
          </a:r>
          <a:r>
            <a:rPr lang="en-US" sz="1800" dirty="0" err="1" smtClean="0"/>
            <a:t>sejenis</a:t>
          </a:r>
          <a:endParaRPr lang="en-US" sz="1800" dirty="0"/>
        </a:p>
      </dgm:t>
    </dgm:pt>
    <dgm:pt modelId="{8C641BFA-2D0C-4191-B52D-3E1E0F5DBA5F}" type="parTrans" cxnId="{24C9642A-EDCB-4068-B547-4733932E761B}">
      <dgm:prSet/>
      <dgm:spPr/>
    </dgm:pt>
    <dgm:pt modelId="{57A907A5-496B-43CC-87A4-B84FDAAA3169}" type="sibTrans" cxnId="{24C9642A-EDCB-4068-B547-4733932E761B}">
      <dgm:prSet/>
      <dgm:spPr/>
    </dgm:pt>
    <dgm:pt modelId="{D669BB7F-F936-4993-83AA-62716410ABB9}" type="pres">
      <dgm:prSet presAssocID="{257F7139-221D-4706-9FAA-A599A7885745}" presName="Name0" presStyleCnt="0">
        <dgm:presLayoutVars>
          <dgm:dir/>
          <dgm:animLvl val="lvl"/>
          <dgm:resizeHandles val="exact"/>
        </dgm:presLayoutVars>
      </dgm:prSet>
      <dgm:spPr/>
      <dgm:t>
        <a:bodyPr/>
        <a:lstStyle/>
        <a:p>
          <a:endParaRPr lang="en-US"/>
        </a:p>
      </dgm:t>
    </dgm:pt>
    <dgm:pt modelId="{1E5305CB-F570-47B0-B93E-A95572713469}" type="pres">
      <dgm:prSet presAssocID="{8EE81BDF-DBF7-469E-A774-38394693E8F9}" presName="linNode" presStyleCnt="0"/>
      <dgm:spPr/>
      <dgm:t>
        <a:bodyPr/>
        <a:lstStyle/>
        <a:p>
          <a:endParaRPr lang="en-US"/>
        </a:p>
      </dgm:t>
    </dgm:pt>
    <dgm:pt modelId="{DBFB23DC-08B3-4D72-A228-DBAD2486A275}" type="pres">
      <dgm:prSet presAssocID="{8EE81BDF-DBF7-469E-A774-38394693E8F9}" presName="parentText" presStyleLbl="node1" presStyleIdx="0" presStyleCnt="2">
        <dgm:presLayoutVars>
          <dgm:chMax val="1"/>
          <dgm:bulletEnabled val="1"/>
        </dgm:presLayoutVars>
      </dgm:prSet>
      <dgm:spPr/>
      <dgm:t>
        <a:bodyPr/>
        <a:lstStyle/>
        <a:p>
          <a:endParaRPr lang="en-US"/>
        </a:p>
      </dgm:t>
    </dgm:pt>
    <dgm:pt modelId="{522265A0-9C8F-4C91-A285-0DC0787DD80F}" type="pres">
      <dgm:prSet presAssocID="{8EE81BDF-DBF7-469E-A774-38394693E8F9}" presName="descendantText" presStyleLbl="alignAccFollowNode1" presStyleIdx="0" presStyleCnt="2">
        <dgm:presLayoutVars>
          <dgm:bulletEnabled val="1"/>
        </dgm:presLayoutVars>
      </dgm:prSet>
      <dgm:spPr/>
      <dgm:t>
        <a:bodyPr/>
        <a:lstStyle/>
        <a:p>
          <a:endParaRPr lang="en-US"/>
        </a:p>
      </dgm:t>
    </dgm:pt>
    <dgm:pt modelId="{B6D0B10B-5FBD-4869-9AAE-56E973963376}" type="pres">
      <dgm:prSet presAssocID="{A92332C7-7E2C-4CE1-88BF-0A733D8E156B}" presName="sp" presStyleCnt="0"/>
      <dgm:spPr/>
      <dgm:t>
        <a:bodyPr/>
        <a:lstStyle/>
        <a:p>
          <a:endParaRPr lang="en-US"/>
        </a:p>
      </dgm:t>
    </dgm:pt>
    <dgm:pt modelId="{230C7AB8-FDD9-4AB0-804E-4988E12A4743}" type="pres">
      <dgm:prSet presAssocID="{D854F345-9D64-4B90-982D-448EE2C50D64}" presName="linNode" presStyleCnt="0"/>
      <dgm:spPr/>
      <dgm:t>
        <a:bodyPr/>
        <a:lstStyle/>
        <a:p>
          <a:endParaRPr lang="en-US"/>
        </a:p>
      </dgm:t>
    </dgm:pt>
    <dgm:pt modelId="{50C643D3-64A5-4777-9F45-B9703E5E9F5F}" type="pres">
      <dgm:prSet presAssocID="{D854F345-9D64-4B90-982D-448EE2C50D64}" presName="parentText" presStyleLbl="node1" presStyleIdx="1" presStyleCnt="2">
        <dgm:presLayoutVars>
          <dgm:chMax val="1"/>
          <dgm:bulletEnabled val="1"/>
        </dgm:presLayoutVars>
      </dgm:prSet>
      <dgm:spPr/>
      <dgm:t>
        <a:bodyPr/>
        <a:lstStyle/>
        <a:p>
          <a:endParaRPr lang="en-US"/>
        </a:p>
      </dgm:t>
    </dgm:pt>
    <dgm:pt modelId="{AEC1A1C9-04D9-46AD-8BEE-5AA95FFABDA5}" type="pres">
      <dgm:prSet presAssocID="{D854F345-9D64-4B90-982D-448EE2C50D64}" presName="descendantText" presStyleLbl="alignAccFollowNode1" presStyleIdx="1" presStyleCnt="2">
        <dgm:presLayoutVars>
          <dgm:bulletEnabled val="1"/>
        </dgm:presLayoutVars>
      </dgm:prSet>
      <dgm:spPr/>
      <dgm:t>
        <a:bodyPr/>
        <a:lstStyle/>
        <a:p>
          <a:endParaRPr lang="en-US"/>
        </a:p>
      </dgm:t>
    </dgm:pt>
  </dgm:ptLst>
  <dgm:cxnLst>
    <dgm:cxn modelId="{AC565562-8545-40DD-B73E-256A8C4F9A0B}" srcId="{8EE81BDF-DBF7-469E-A774-38394693E8F9}" destId="{ACFA047E-4922-4057-9406-B151F1DE2C9C}" srcOrd="0" destOrd="0" parTransId="{DBEFEC2E-BFF6-4945-A642-0C425E3E80A9}" sibTransId="{2E6E9879-966C-4F71-BBA3-9EA31BCEFF22}"/>
    <dgm:cxn modelId="{D4A19539-CEA4-4E0C-BC84-229CA95D76F5}" srcId="{257F7139-221D-4706-9FAA-A599A7885745}" destId="{8EE81BDF-DBF7-469E-A774-38394693E8F9}" srcOrd="0" destOrd="0" parTransId="{511DB497-E00D-4C38-8346-1B914DDFE1C7}" sibTransId="{A92332C7-7E2C-4CE1-88BF-0A733D8E156B}"/>
    <dgm:cxn modelId="{A4C2AE68-5CBA-4B70-8698-6255390D8DDE}" type="presOf" srcId="{4E02B30E-AAD0-42DB-A003-6BBCD39FCDB3}" destId="{522265A0-9C8F-4C91-A285-0DC0787DD80F}" srcOrd="0" destOrd="4" presId="urn:microsoft.com/office/officeart/2005/8/layout/vList5"/>
    <dgm:cxn modelId="{62BB4D2B-BBA9-4635-ADA0-59C6FCF2EDAB}" srcId="{8EE81BDF-DBF7-469E-A774-38394693E8F9}" destId="{A116248F-3D2F-4ECA-AC1A-029A65D2D649}" srcOrd="2" destOrd="0" parTransId="{D7EB6633-6C52-4728-B2FD-CC0CC9EF51ED}" sibTransId="{193E7F9C-B50B-45E4-AA28-194018757064}"/>
    <dgm:cxn modelId="{A897005F-8E2E-4308-A912-100AB82A0150}" type="presOf" srcId="{C2735943-6BEF-4393-A113-C547BAFDBBD5}" destId="{AEC1A1C9-04D9-46AD-8BEE-5AA95FFABDA5}" srcOrd="0" destOrd="1" presId="urn:microsoft.com/office/officeart/2005/8/layout/vList5"/>
    <dgm:cxn modelId="{0020F567-9B9D-4EF5-B838-594F23685FEC}" srcId="{8EE81BDF-DBF7-469E-A774-38394693E8F9}" destId="{5E60BD69-02B4-468A-828C-E2F69B4B3613}" srcOrd="1" destOrd="0" parTransId="{8495CC8F-0F50-43F5-874E-09DC2ACE137C}" sibTransId="{DA26F6B0-DD5B-4FE4-897C-19038EF36D3B}"/>
    <dgm:cxn modelId="{BC198E64-2800-45CC-BD3D-FE414C146E9F}" srcId="{D854F345-9D64-4B90-982D-448EE2C50D64}" destId="{6B38B551-721A-48E5-BD73-1272215C1B6D}" srcOrd="2" destOrd="0" parTransId="{3F4750BF-85AF-42C6-9A81-68C31E5DCA51}" sibTransId="{FB665C5C-11CB-4519-B560-279D72E87C85}"/>
    <dgm:cxn modelId="{3FBCC3C2-461B-4849-A605-3C2F5F49BB5F}" srcId="{D854F345-9D64-4B90-982D-448EE2C50D64}" destId="{C2735943-6BEF-4393-A113-C547BAFDBBD5}" srcOrd="1" destOrd="0" parTransId="{7FD1D062-CF04-4935-809C-D2A327BA031E}" sibTransId="{4BFCE6CB-25D4-4845-A64B-650485379276}"/>
    <dgm:cxn modelId="{95C5C87C-4544-4286-851C-B04AB0BE480F}" type="presOf" srcId="{8EE81BDF-DBF7-469E-A774-38394693E8F9}" destId="{DBFB23DC-08B3-4D72-A228-DBAD2486A275}" srcOrd="0" destOrd="0" presId="urn:microsoft.com/office/officeart/2005/8/layout/vList5"/>
    <dgm:cxn modelId="{B336B050-BA40-446C-9152-2CF1324F232D}" srcId="{257F7139-221D-4706-9FAA-A599A7885745}" destId="{D854F345-9D64-4B90-982D-448EE2C50D64}" srcOrd="1" destOrd="0" parTransId="{4869C9E7-1FEB-4CEA-AFCC-F11CD6144F6E}" sibTransId="{BEDB907C-D852-44F2-92ED-A18DEFFA7A61}"/>
    <dgm:cxn modelId="{795CDF13-2DB8-4F88-99E3-ACE92646B88D}" srcId="{D854F345-9D64-4B90-982D-448EE2C50D64}" destId="{AFE95B77-0DDB-4BD4-9FFD-5488B7608CF6}" srcOrd="4" destOrd="0" parTransId="{5ED5B5CE-8B5B-4E57-90EC-B149D1C0F3BF}" sibTransId="{6186B63F-9BCB-408E-A640-1C9187CAA9FA}"/>
    <dgm:cxn modelId="{3CB7B96D-5C57-4A82-A621-18C3E522F668}" srcId="{D854F345-9D64-4B90-982D-448EE2C50D64}" destId="{EBF1F114-D48F-4A2C-8340-DA7FA098E9B5}" srcOrd="0" destOrd="0" parTransId="{319DDDF9-4969-4248-9D31-75EE434CC3C3}" sibTransId="{17C5222D-180C-4006-A71E-7B7B6C49AE7C}"/>
    <dgm:cxn modelId="{FFEF73A7-57BF-4018-A933-CAC45DEE9705}" type="presOf" srcId="{257F7139-221D-4706-9FAA-A599A7885745}" destId="{D669BB7F-F936-4993-83AA-62716410ABB9}" srcOrd="0" destOrd="0" presId="urn:microsoft.com/office/officeart/2005/8/layout/vList5"/>
    <dgm:cxn modelId="{C36E1904-521A-4C15-96BA-E743BB13A27C}" type="presOf" srcId="{5E60BD69-02B4-468A-828C-E2F69B4B3613}" destId="{522265A0-9C8F-4C91-A285-0DC0787DD80F}" srcOrd="0" destOrd="1" presId="urn:microsoft.com/office/officeart/2005/8/layout/vList5"/>
    <dgm:cxn modelId="{7F6FCDB4-F791-4005-8258-4539B171E596}" type="presOf" srcId="{AFE95B77-0DDB-4BD4-9FFD-5488B7608CF6}" destId="{AEC1A1C9-04D9-46AD-8BEE-5AA95FFABDA5}" srcOrd="0" destOrd="4" presId="urn:microsoft.com/office/officeart/2005/8/layout/vList5"/>
    <dgm:cxn modelId="{A3F795D9-E913-4795-AA48-5CAE0EB8DD5C}" srcId="{D854F345-9D64-4B90-982D-448EE2C50D64}" destId="{05CDAC72-528B-43AC-BAE4-F8EE97746A47}" srcOrd="3" destOrd="0" parTransId="{467DDF9D-E071-457F-9F04-990416DC02AE}" sibTransId="{07522C53-7EE8-444A-B5CD-6E5D72D60295}"/>
    <dgm:cxn modelId="{AA6910B2-43DB-4C2E-BA9B-A84DCBE73EC5}" type="presOf" srcId="{05CDAC72-528B-43AC-BAE4-F8EE97746A47}" destId="{AEC1A1C9-04D9-46AD-8BEE-5AA95FFABDA5}" srcOrd="0" destOrd="3" presId="urn:microsoft.com/office/officeart/2005/8/layout/vList5"/>
    <dgm:cxn modelId="{20E7F7BB-EB1C-45E0-BB00-52CE9FB5751C}" type="presOf" srcId="{6B38B551-721A-48E5-BD73-1272215C1B6D}" destId="{AEC1A1C9-04D9-46AD-8BEE-5AA95FFABDA5}" srcOrd="0" destOrd="2" presId="urn:microsoft.com/office/officeart/2005/8/layout/vList5"/>
    <dgm:cxn modelId="{24C9642A-EDCB-4068-B547-4733932E761B}" srcId="{8EE81BDF-DBF7-469E-A774-38394693E8F9}" destId="{4E02B30E-AAD0-42DB-A003-6BBCD39FCDB3}" srcOrd="4" destOrd="0" parTransId="{8C641BFA-2D0C-4191-B52D-3E1E0F5DBA5F}" sibTransId="{57A907A5-496B-43CC-87A4-B84FDAAA3169}"/>
    <dgm:cxn modelId="{F5C68AE2-DB5F-431F-ABF9-78C5D18D2A68}" srcId="{8EE81BDF-DBF7-469E-A774-38394693E8F9}" destId="{F73CCE8B-7EC3-4BC3-B059-435D1755AE3A}" srcOrd="3" destOrd="0" parTransId="{1DFCC204-256B-42B1-A6F7-2116032A5447}" sibTransId="{A880C46F-6E82-4C3D-861F-9082AFC9542A}"/>
    <dgm:cxn modelId="{83BE6305-4701-409E-8BC7-410A0871D6C6}" type="presOf" srcId="{D854F345-9D64-4B90-982D-448EE2C50D64}" destId="{50C643D3-64A5-4777-9F45-B9703E5E9F5F}" srcOrd="0" destOrd="0" presId="urn:microsoft.com/office/officeart/2005/8/layout/vList5"/>
    <dgm:cxn modelId="{5EDC1E35-821C-4DF8-AF5F-6A42EFE0AD4E}" type="presOf" srcId="{ACFA047E-4922-4057-9406-B151F1DE2C9C}" destId="{522265A0-9C8F-4C91-A285-0DC0787DD80F}" srcOrd="0" destOrd="0" presId="urn:microsoft.com/office/officeart/2005/8/layout/vList5"/>
    <dgm:cxn modelId="{727CB59C-3EDD-4620-A131-286869E197FE}" type="presOf" srcId="{EBF1F114-D48F-4A2C-8340-DA7FA098E9B5}" destId="{AEC1A1C9-04D9-46AD-8BEE-5AA95FFABDA5}" srcOrd="0" destOrd="0" presId="urn:microsoft.com/office/officeart/2005/8/layout/vList5"/>
    <dgm:cxn modelId="{638EB3AF-04EB-444D-86AC-AFABDDEA8BA7}" type="presOf" srcId="{A116248F-3D2F-4ECA-AC1A-029A65D2D649}" destId="{522265A0-9C8F-4C91-A285-0DC0787DD80F}" srcOrd="0" destOrd="2" presId="urn:microsoft.com/office/officeart/2005/8/layout/vList5"/>
    <dgm:cxn modelId="{B7530739-0DC7-4241-8BEF-3CF1BA444685}" type="presOf" srcId="{F73CCE8B-7EC3-4BC3-B059-435D1755AE3A}" destId="{522265A0-9C8F-4C91-A285-0DC0787DD80F}" srcOrd="0" destOrd="3" presId="urn:microsoft.com/office/officeart/2005/8/layout/vList5"/>
    <dgm:cxn modelId="{026097A6-A583-4830-A287-58D12D025F77}" type="presParOf" srcId="{D669BB7F-F936-4993-83AA-62716410ABB9}" destId="{1E5305CB-F570-47B0-B93E-A95572713469}" srcOrd="0" destOrd="0" presId="urn:microsoft.com/office/officeart/2005/8/layout/vList5"/>
    <dgm:cxn modelId="{D0188BB7-54D4-4DFC-BCE4-013666FB8C32}" type="presParOf" srcId="{1E5305CB-F570-47B0-B93E-A95572713469}" destId="{DBFB23DC-08B3-4D72-A228-DBAD2486A275}" srcOrd="0" destOrd="0" presId="urn:microsoft.com/office/officeart/2005/8/layout/vList5"/>
    <dgm:cxn modelId="{03546EA2-F3ED-48D1-AFCD-C203D48D1670}" type="presParOf" srcId="{1E5305CB-F570-47B0-B93E-A95572713469}" destId="{522265A0-9C8F-4C91-A285-0DC0787DD80F}" srcOrd="1" destOrd="0" presId="urn:microsoft.com/office/officeart/2005/8/layout/vList5"/>
    <dgm:cxn modelId="{FB2B2C6F-0856-410F-B6E0-BC0633D1B9BB}" type="presParOf" srcId="{D669BB7F-F936-4993-83AA-62716410ABB9}" destId="{B6D0B10B-5FBD-4869-9AAE-56E973963376}" srcOrd="1" destOrd="0" presId="urn:microsoft.com/office/officeart/2005/8/layout/vList5"/>
    <dgm:cxn modelId="{A2A9F4FF-9D9D-485D-BF3B-4324F55F303B}" type="presParOf" srcId="{D669BB7F-F936-4993-83AA-62716410ABB9}" destId="{230C7AB8-FDD9-4AB0-804E-4988E12A4743}" srcOrd="2" destOrd="0" presId="urn:microsoft.com/office/officeart/2005/8/layout/vList5"/>
    <dgm:cxn modelId="{A94E1D55-173E-40DD-818D-98BFCC88BAE4}" type="presParOf" srcId="{230C7AB8-FDD9-4AB0-804E-4988E12A4743}" destId="{50C643D3-64A5-4777-9F45-B9703E5E9F5F}" srcOrd="0" destOrd="0" presId="urn:microsoft.com/office/officeart/2005/8/layout/vList5"/>
    <dgm:cxn modelId="{6D567335-4A9A-45E3-B5C7-515B4855516F}" type="presParOf" srcId="{230C7AB8-FDD9-4AB0-804E-4988E12A4743}" destId="{AEC1A1C9-04D9-46AD-8BEE-5AA95FFABDA5}" srcOrd="1" destOrd="0" presId="urn:microsoft.com/office/officeart/2005/8/layout/vList5"/>
  </dgm:cxnLst>
  <dgm:bg/>
  <dgm:whole/>
  <dgm:extLst>
    <a:ext uri="http://schemas.microsoft.com/office/drawing/2008/diagram">
      <dsp:dataModelExt xmlns=""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8229600" cy="4876800"/>
        <a:chOff x="0" y="0"/>
        <a:chExt cx="8229600" cy="4876800"/>
      </a:xfrm>
    </dsp:grpSpPr>
    <dsp:sp modelId="{522265A0-9C8F-4C91-A285-0DC0787DD80F}">
      <dsp:nvSpPr>
        <dsp:cNvPr id="4" name="Round Same Side Corner Rectangle 3"/>
        <dsp:cNvSpPr/>
      </dsp:nvSpPr>
      <dsp:spPr bwMode="white">
        <a:xfrm rot="5400000">
          <a:off x="4644557" y="-1444009"/>
          <a:ext cx="1903141" cy="5266944"/>
        </a:xfrm>
        <a:prstGeom prst="round2SameRect">
          <a:avLst/>
        </a:prstGeom>
      </dsp:spPr>
      <dsp:style>
        <a:lnRef idx="1">
          <a:schemeClr val="accent5">
            <a:tint val="40000"/>
            <a:alpha val="90000"/>
            <a:hueOff val="0"/>
            <a:satOff val="0"/>
            <a:lumOff val="0"/>
            <a:alpha val="90196"/>
          </a:schemeClr>
        </a:lnRef>
        <a:fillRef idx="1">
          <a:schemeClr val="accent5">
            <a:tint val="40000"/>
            <a:alpha val="90000"/>
            <a:hueOff val="0"/>
            <a:satOff val="0"/>
            <a:lumOff val="0"/>
            <a:alpha val="90196"/>
          </a:schemeClr>
        </a:fillRef>
        <a:effectRef idx="2">
          <a:scrgbClr r="0" g="0" b="0"/>
        </a:effectRef>
        <a:fontRef idx="minor"/>
      </dsp:style>
      <dsp:txBody>
        <a:bodyPr rot="-5400000" lIns="76200" tIns="38100" rIns="76200" bIns="38100" anchor="ctr"/>
        <a:lstStyle>
          <a:lvl1pPr algn="l">
            <a:defRPr sz="6500"/>
          </a:lvl1pPr>
          <a:lvl2pPr marL="285750" indent="-285750" algn="l">
            <a:defRPr sz="6500"/>
          </a:lvl2pPr>
          <a:lvl3pPr marL="571500" indent="-285750" algn="l">
            <a:defRPr sz="6500"/>
          </a:lvl3pPr>
          <a:lvl4pPr marL="857250" indent="-285750" algn="l">
            <a:defRPr sz="6500"/>
          </a:lvl4pPr>
          <a:lvl5pPr marL="1143000" indent="-285750" algn="l">
            <a:defRPr sz="6500"/>
          </a:lvl5pPr>
          <a:lvl6pPr marL="1428750" indent="-285750" algn="l">
            <a:defRPr sz="6500"/>
          </a:lvl6pPr>
          <a:lvl7pPr marL="1714500" indent="-285750" algn="l">
            <a:defRPr sz="6500"/>
          </a:lvl7pPr>
          <a:lvl8pPr marL="2000250" indent="-285750" algn="l">
            <a:defRPr sz="6500"/>
          </a:lvl8pPr>
          <a:lvl9pPr marL="2286000" indent="-285750" algn="l">
            <a:defRPr sz="6500"/>
          </a:lvl9pPr>
        </a:lstStyle>
        <a:p>
          <a:pPr marL="228600" lvl="1" indent="-228600">
            <a:lnSpc>
              <a:spcPct val="100000"/>
            </a:lnSpc>
            <a:spcBef>
              <a:spcPct val="0"/>
            </a:spcBef>
            <a:spcAft>
              <a:spcPct val="15000"/>
            </a:spcAft>
            <a:buChar char="•"/>
          </a:pPr>
          <a:r>
            <a:rPr lang="en-US" sz="2000" dirty="0" err="1" smtClean="0">
              <a:solidFill>
                <a:schemeClr val="dk1"/>
              </a:solidFill>
            </a:rPr>
            <a:t>peraturan</a:t>
          </a:r>
          <a:r>
            <a:rPr lang="en-US" sz="2000" dirty="0" smtClean="0">
              <a:solidFill>
                <a:schemeClr val="dk1"/>
              </a:solidFill>
            </a:rPr>
            <a:t> </a:t>
          </a:r>
          <a:r>
            <a:rPr lang="en-US" sz="2000" dirty="0" err="1" smtClean="0">
              <a:solidFill>
                <a:schemeClr val="dk1"/>
              </a:solidFill>
            </a:rPr>
            <a:t>perundang-undangan</a:t>
          </a:r>
          <a:r>
            <a:rPr lang="en-US" sz="2000" dirty="0" smtClean="0">
              <a:solidFill>
                <a:schemeClr val="dk1"/>
              </a:solidFill>
            </a:rPr>
            <a:t> </a:t>
          </a:r>
          <a:r>
            <a:rPr lang="en-US" sz="2000" dirty="0" err="1" smtClean="0">
              <a:solidFill>
                <a:schemeClr val="dk1"/>
              </a:solidFill>
            </a:rPr>
            <a:t>baru</a:t>
          </a:r>
          <a:r>
            <a:rPr lang="en-US" sz="2000" dirty="0" smtClean="0">
              <a:solidFill>
                <a:schemeClr val="dk1"/>
              </a:solidFill>
            </a:rPr>
            <a:t>, </a:t>
          </a:r>
          <a:endParaRPr lang="en-US" sz="2000" dirty="0">
            <a:solidFill>
              <a:schemeClr val="dk1"/>
            </a:solidFill>
          </a:endParaRPr>
        </a:p>
        <a:p>
          <a:pPr marL="228600" lvl="1" indent="-228600">
            <a:lnSpc>
              <a:spcPct val="100000"/>
            </a:lnSpc>
            <a:spcBef>
              <a:spcPct val="0"/>
            </a:spcBef>
            <a:spcAft>
              <a:spcPct val="15000"/>
            </a:spcAft>
            <a:buChar char="•"/>
          </a:pPr>
          <a:r>
            <a:rPr lang="en-US" sz="2000" dirty="0" err="1" smtClean="0">
              <a:solidFill>
                <a:schemeClr val="dk1"/>
              </a:solidFill>
            </a:rPr>
            <a:t>perkembangan</a:t>
          </a:r>
          <a:r>
            <a:rPr lang="en-US" sz="2000" dirty="0" smtClean="0">
              <a:solidFill>
                <a:schemeClr val="dk1"/>
              </a:solidFill>
            </a:rPr>
            <a:t> </a:t>
          </a:r>
          <a:r>
            <a:rPr lang="en-US" sz="2000" dirty="0" err="1" smtClean="0">
              <a:solidFill>
                <a:schemeClr val="dk1"/>
              </a:solidFill>
            </a:rPr>
            <a:t>teknologi</a:t>
          </a:r>
          <a:r>
            <a:rPr lang="en-US" sz="2000" dirty="0" smtClean="0">
              <a:solidFill>
                <a:schemeClr val="dk1"/>
              </a:solidFill>
            </a:rPr>
            <a:t>, </a:t>
          </a:r>
          <a:endParaRPr lang="en-US" sz="2000" dirty="0">
            <a:solidFill>
              <a:schemeClr val="dk1"/>
            </a:solidFill>
          </a:endParaRPr>
        </a:p>
        <a:p>
          <a:pPr marL="228600" lvl="1" indent="-228600">
            <a:lnSpc>
              <a:spcPct val="100000"/>
            </a:lnSpc>
            <a:spcBef>
              <a:spcPct val="0"/>
            </a:spcBef>
            <a:spcAft>
              <a:spcPct val="15000"/>
            </a:spcAft>
            <a:buChar char="•"/>
          </a:pPr>
          <a:r>
            <a:rPr lang="en-US" sz="2000" dirty="0" err="1" smtClean="0">
              <a:solidFill>
                <a:schemeClr val="dk1"/>
              </a:solidFill>
            </a:rPr>
            <a:t>bencana</a:t>
          </a:r>
          <a:r>
            <a:rPr lang="en-US" sz="2000" dirty="0" smtClean="0">
              <a:solidFill>
                <a:schemeClr val="dk1"/>
              </a:solidFill>
            </a:rPr>
            <a:t> </a:t>
          </a:r>
          <a:r>
            <a:rPr lang="en-US" sz="2000" dirty="0" err="1" smtClean="0">
              <a:solidFill>
                <a:schemeClr val="dk1"/>
              </a:solidFill>
            </a:rPr>
            <a:t>alam</a:t>
          </a:r>
          <a:r>
            <a:rPr lang="en-US" sz="2000" dirty="0" smtClean="0">
              <a:solidFill>
                <a:schemeClr val="dk1"/>
              </a:solidFill>
            </a:rPr>
            <a:t>, </a:t>
          </a:r>
          <a:r>
            <a:rPr lang="en-US" sz="2000" dirty="0" err="1" smtClean="0">
              <a:solidFill>
                <a:schemeClr val="dk1"/>
              </a:solidFill>
            </a:rPr>
            <a:t>dan</a:t>
          </a:r>
          <a:endParaRPr lang="en-US" sz="2000" dirty="0">
            <a:solidFill>
              <a:schemeClr val="dk1"/>
            </a:solidFill>
          </a:endParaRPr>
        </a:p>
        <a:p>
          <a:pPr marL="228600" lvl="1" indent="-228600">
            <a:lnSpc>
              <a:spcPct val="100000"/>
            </a:lnSpc>
            <a:spcBef>
              <a:spcPct val="0"/>
            </a:spcBef>
            <a:spcAft>
              <a:spcPct val="15000"/>
            </a:spcAft>
            <a:buChar char="•"/>
          </a:pPr>
          <a:r>
            <a:rPr lang="en-US" sz="2000" dirty="0" err="1" smtClean="0">
              <a:solidFill>
                <a:schemeClr val="dk1"/>
              </a:solidFill>
            </a:rPr>
            <a:t>gangguan</a:t>
          </a:r>
          <a:r>
            <a:rPr lang="en-US" sz="2000" dirty="0" smtClean="0">
              <a:solidFill>
                <a:schemeClr val="dk1"/>
              </a:solidFill>
            </a:rPr>
            <a:t> </a:t>
          </a:r>
          <a:r>
            <a:rPr lang="en-US" sz="2000" dirty="0" err="1" smtClean="0">
              <a:solidFill>
                <a:schemeClr val="dk1"/>
              </a:solidFill>
            </a:rPr>
            <a:t>keamanan</a:t>
          </a:r>
          <a:r>
            <a:rPr lang="en-US" sz="2000" dirty="0" smtClean="0">
              <a:solidFill>
                <a:schemeClr val="dk1"/>
              </a:solidFill>
            </a:rPr>
            <a:t>.</a:t>
          </a:r>
          <a:endParaRPr lang="en-US" sz="2000" dirty="0">
            <a:solidFill>
              <a:schemeClr val="dk1"/>
            </a:solidFill>
          </a:endParaRPr>
        </a:p>
      </dsp:txBody>
      <dsp:txXfrm rot="5400000">
        <a:off x="4644557" y="-1444009"/>
        <a:ext cx="1903141" cy="5266944"/>
      </dsp:txXfrm>
    </dsp:sp>
    <dsp:sp modelId="{DBFB23DC-08B3-4D72-A228-DBAD2486A275}">
      <dsp:nvSpPr>
        <dsp:cNvPr id="3" name="Rounded Rectangle 2"/>
        <dsp:cNvSpPr/>
      </dsp:nvSpPr>
      <dsp:spPr bwMode="white">
        <a:xfrm>
          <a:off x="0" y="0"/>
          <a:ext cx="2962656" cy="2378927"/>
        </a:xfrm>
        <a:prstGeom prst="roundRect">
          <a:avLst/>
        </a:prstGeom>
      </dsp:spPr>
      <dsp:style>
        <a:lnRef idx="0">
          <a:schemeClr val="lt1"/>
        </a:lnRef>
        <a:fillRef idx="3">
          <a:schemeClr val="accent5">
            <a:hueOff val="0"/>
            <a:satOff val="0"/>
            <a:lumOff val="0"/>
            <a:alpha val="100000"/>
          </a:schemeClr>
        </a:fillRef>
        <a:effectRef idx="3">
          <a:scrgbClr r="0" g="0" b="0"/>
        </a:effectRef>
        <a:fontRef idx="minor">
          <a:schemeClr val="lt1"/>
        </a:fontRef>
      </dsp:style>
      <dsp:txBody>
        <a:bodyPr lIns="156210" tIns="78105" rIns="156210" bIns="78105" anchor="ctr"/>
        <a:lstStyle>
          <a:lvl1pPr algn="ctr">
            <a:defRPr sz="4100"/>
          </a:lvl1pPr>
          <a:lvl2pPr marL="285750" indent="-285750" algn="ctr">
            <a:defRPr sz="3100"/>
          </a:lvl2pPr>
          <a:lvl3pPr marL="571500" indent="-285750" algn="ctr">
            <a:defRPr sz="3100"/>
          </a:lvl3pPr>
          <a:lvl4pPr marL="857250" indent="-285750" algn="ctr">
            <a:defRPr sz="3100"/>
          </a:lvl4pPr>
          <a:lvl5pPr marL="1143000" indent="-285750" algn="ctr">
            <a:defRPr sz="3100"/>
          </a:lvl5pPr>
          <a:lvl6pPr marL="1428750" indent="-285750" algn="ctr">
            <a:defRPr sz="3100"/>
          </a:lvl6pPr>
          <a:lvl7pPr marL="1714500" indent="-285750" algn="ctr">
            <a:defRPr sz="3100"/>
          </a:lvl7pPr>
          <a:lvl8pPr marL="2000250" indent="-285750" algn="ctr">
            <a:defRPr sz="3100"/>
          </a:lvl8pPr>
          <a:lvl9pPr marL="2286000" indent="-285750" algn="ctr">
            <a:defRPr sz="3100"/>
          </a:lvl9pPr>
        </a:lstStyle>
        <a:p>
          <a:pPr lvl="0">
            <a:lnSpc>
              <a:spcPct val="100000"/>
            </a:lnSpc>
            <a:spcBef>
              <a:spcPct val="0"/>
            </a:spcBef>
            <a:spcAft>
              <a:spcPct val="35000"/>
            </a:spcAft>
          </a:pPr>
          <a:r>
            <a:rPr lang="en-US" dirty="0" smtClean="0"/>
            <a:t>EKSTERNAL</a:t>
          </a:r>
          <a:endParaRPr lang="en-US" dirty="0"/>
        </a:p>
      </dsp:txBody>
      <dsp:txXfrm>
        <a:off x="0" y="0"/>
        <a:ext cx="2962656" cy="2378927"/>
      </dsp:txXfrm>
    </dsp:sp>
    <dsp:sp modelId="{AEC1A1C9-04D9-46AD-8BEE-5AA95FFABDA5}">
      <dsp:nvSpPr>
        <dsp:cNvPr id="6" name="Round Same Side Corner Rectangle 5"/>
        <dsp:cNvSpPr/>
      </dsp:nvSpPr>
      <dsp:spPr bwMode="white">
        <a:xfrm rot="5400000">
          <a:off x="4644557" y="1053865"/>
          <a:ext cx="1903141" cy="5266944"/>
        </a:xfrm>
        <a:prstGeom prst="round2SameRect">
          <a:avLst/>
        </a:prstGeom>
      </dsp:spPr>
      <dsp:style>
        <a:lnRef idx="1">
          <a:schemeClr val="accent5">
            <a:tint val="40000"/>
            <a:alpha val="90000"/>
            <a:hueOff val="-1920000"/>
            <a:satOff val="-2352"/>
            <a:lumOff val="-1568"/>
            <a:alpha val="90196"/>
          </a:schemeClr>
        </a:lnRef>
        <a:fillRef idx="1">
          <a:schemeClr val="accent5">
            <a:tint val="40000"/>
            <a:alpha val="90000"/>
            <a:hueOff val="-1920000"/>
            <a:satOff val="-2352"/>
            <a:lumOff val="-1568"/>
            <a:alpha val="90196"/>
          </a:schemeClr>
        </a:fillRef>
        <a:effectRef idx="2">
          <a:scrgbClr r="0" g="0" b="0"/>
        </a:effectRef>
        <a:fontRef idx="minor"/>
      </dsp:style>
      <dsp:txBody>
        <a:bodyPr rot="-5400000" lIns="76200" tIns="38100" rIns="76200" bIns="38100" anchor="ctr"/>
        <a:lstStyle>
          <a:lvl1pPr algn="l">
            <a:defRPr sz="6500"/>
          </a:lvl1pPr>
          <a:lvl2pPr marL="285750" indent="-285750" algn="l">
            <a:defRPr sz="6500"/>
          </a:lvl2pPr>
          <a:lvl3pPr marL="571500" indent="-285750" algn="l">
            <a:defRPr sz="6500"/>
          </a:lvl3pPr>
          <a:lvl4pPr marL="857250" indent="-285750" algn="l">
            <a:defRPr sz="6500"/>
          </a:lvl4pPr>
          <a:lvl5pPr marL="1143000" indent="-285750" algn="l">
            <a:defRPr sz="6500"/>
          </a:lvl5pPr>
          <a:lvl6pPr marL="1428750" indent="-285750" algn="l">
            <a:defRPr sz="6500"/>
          </a:lvl6pPr>
          <a:lvl7pPr marL="1714500" indent="-285750" algn="l">
            <a:defRPr sz="6500"/>
          </a:lvl7pPr>
          <a:lvl8pPr marL="2000250" indent="-285750" algn="l">
            <a:defRPr sz="6500"/>
          </a:lvl8pPr>
          <a:lvl9pPr marL="2286000" indent="-285750" algn="l">
            <a:defRPr sz="6500"/>
          </a:lvl9pPr>
        </a:lstStyle>
        <a:p>
          <a:pPr marL="228600" lvl="1" indent="-228600">
            <a:lnSpc>
              <a:spcPct val="100000"/>
            </a:lnSpc>
            <a:spcBef>
              <a:spcPct val="0"/>
            </a:spcBef>
            <a:spcAft>
              <a:spcPct val="15000"/>
            </a:spcAft>
            <a:buChar char="•"/>
          </a:pPr>
          <a:r>
            <a:rPr lang="en-US" sz="2000" b="0" dirty="0" err="1" smtClean="0">
              <a:solidFill>
                <a:schemeClr val="dk1"/>
              </a:solidFill>
            </a:rPr>
            <a:t>keterbatasan</a:t>
          </a:r>
          <a:r>
            <a:rPr lang="en-US" sz="2000" b="0" dirty="0" smtClean="0">
              <a:solidFill>
                <a:schemeClr val="dk1"/>
              </a:solidFill>
            </a:rPr>
            <a:t> </a:t>
          </a:r>
          <a:r>
            <a:rPr lang="en-US" sz="2000" b="0" dirty="0" err="1" smtClean="0">
              <a:solidFill>
                <a:schemeClr val="dk1"/>
              </a:solidFill>
            </a:rPr>
            <a:t>dana</a:t>
          </a:r>
          <a:r>
            <a:rPr lang="en-US" sz="2000" b="0" dirty="0" smtClean="0">
              <a:solidFill>
                <a:schemeClr val="dk1"/>
              </a:solidFill>
            </a:rPr>
            <a:t> </a:t>
          </a:r>
          <a:r>
            <a:rPr lang="en-US" sz="2000" b="0" dirty="0" err="1" smtClean="0">
              <a:solidFill>
                <a:schemeClr val="dk1"/>
              </a:solidFill>
            </a:rPr>
            <a:t>operasional</a:t>
          </a:r>
          <a:r>
            <a:rPr lang="en-US" sz="2000" b="0" dirty="0" smtClean="0">
              <a:solidFill>
                <a:schemeClr val="dk1"/>
              </a:solidFill>
            </a:rPr>
            <a:t>, </a:t>
          </a:r>
          <a:endParaRPr lang="en-US" sz="2000" b="0" dirty="0">
            <a:solidFill>
              <a:schemeClr val="dk1"/>
            </a:solidFill>
          </a:endParaRPr>
        </a:p>
        <a:p>
          <a:pPr marL="228600" lvl="1" indent="-228600">
            <a:lnSpc>
              <a:spcPct val="100000"/>
            </a:lnSpc>
            <a:spcBef>
              <a:spcPct val="0"/>
            </a:spcBef>
            <a:spcAft>
              <a:spcPct val="15000"/>
            </a:spcAft>
            <a:buChar char="•"/>
          </a:pPr>
          <a:r>
            <a:rPr lang="en-US" sz="2000" b="0" dirty="0" err="1" smtClean="0">
              <a:solidFill>
                <a:schemeClr val="dk1"/>
              </a:solidFill>
            </a:rPr>
            <a:t>sumber</a:t>
          </a:r>
          <a:r>
            <a:rPr lang="en-US" sz="2000" b="0" dirty="0" smtClean="0">
              <a:solidFill>
                <a:schemeClr val="dk1"/>
              </a:solidFill>
            </a:rPr>
            <a:t> </a:t>
          </a:r>
          <a:r>
            <a:rPr lang="en-US" sz="2000" b="0" dirty="0" err="1" smtClean="0">
              <a:solidFill>
                <a:schemeClr val="dk1"/>
              </a:solidFill>
            </a:rPr>
            <a:t>daya</a:t>
          </a:r>
          <a:r>
            <a:rPr lang="en-US" sz="2000" b="0" dirty="0" smtClean="0">
              <a:solidFill>
                <a:schemeClr val="dk1"/>
              </a:solidFill>
            </a:rPr>
            <a:t> </a:t>
          </a:r>
          <a:r>
            <a:rPr lang="en-US" sz="2000" b="0" dirty="0" err="1" smtClean="0">
              <a:solidFill>
                <a:schemeClr val="dk1"/>
              </a:solidFill>
            </a:rPr>
            <a:t>manusia</a:t>
          </a:r>
          <a:r>
            <a:rPr lang="en-US" sz="2000" b="0" dirty="0" smtClean="0">
              <a:solidFill>
                <a:schemeClr val="dk1"/>
              </a:solidFill>
            </a:rPr>
            <a:t> yang </a:t>
          </a:r>
          <a:r>
            <a:rPr lang="en-US" sz="2000" b="0" dirty="0" err="1" smtClean="0">
              <a:solidFill>
                <a:schemeClr val="dk1"/>
              </a:solidFill>
            </a:rPr>
            <a:t>tidak</a:t>
          </a:r>
          <a:r>
            <a:rPr lang="en-US" sz="2000" b="0" dirty="0" smtClean="0">
              <a:solidFill>
                <a:schemeClr val="dk1"/>
              </a:solidFill>
            </a:rPr>
            <a:t> </a:t>
          </a:r>
          <a:r>
            <a:rPr lang="en-US" sz="2000" b="0" dirty="0" err="1" smtClean="0">
              <a:solidFill>
                <a:schemeClr val="dk1"/>
              </a:solidFill>
            </a:rPr>
            <a:t>kompeten</a:t>
          </a:r>
          <a:r>
            <a:rPr lang="en-US" sz="2000" b="0" dirty="0" smtClean="0">
              <a:solidFill>
                <a:schemeClr val="dk1"/>
              </a:solidFill>
            </a:rPr>
            <a:t>, </a:t>
          </a:r>
          <a:endParaRPr lang="en-US" sz="2000" b="0" dirty="0">
            <a:solidFill>
              <a:schemeClr val="dk1"/>
            </a:solidFill>
          </a:endParaRPr>
        </a:p>
        <a:p>
          <a:pPr marL="228600" lvl="1" indent="-228600">
            <a:lnSpc>
              <a:spcPct val="100000"/>
            </a:lnSpc>
            <a:spcBef>
              <a:spcPct val="0"/>
            </a:spcBef>
            <a:spcAft>
              <a:spcPct val="15000"/>
            </a:spcAft>
            <a:buChar char="•"/>
          </a:pPr>
          <a:r>
            <a:rPr lang="en-US" sz="2000" b="0" dirty="0" err="1" smtClean="0">
              <a:solidFill>
                <a:schemeClr val="dk1"/>
              </a:solidFill>
            </a:rPr>
            <a:t>peralatan</a:t>
          </a:r>
          <a:r>
            <a:rPr lang="en-US" sz="2000" b="0" dirty="0" smtClean="0">
              <a:solidFill>
                <a:schemeClr val="dk1"/>
              </a:solidFill>
            </a:rPr>
            <a:t> yang </a:t>
          </a:r>
          <a:r>
            <a:rPr lang="en-US" sz="2000" b="0" dirty="0" err="1" smtClean="0">
              <a:solidFill>
                <a:schemeClr val="dk1"/>
              </a:solidFill>
            </a:rPr>
            <a:t>tidak</a:t>
          </a:r>
          <a:r>
            <a:rPr lang="en-US" sz="2000" b="0" dirty="0" smtClean="0">
              <a:solidFill>
                <a:schemeClr val="dk1"/>
              </a:solidFill>
            </a:rPr>
            <a:t> </a:t>
          </a:r>
          <a:r>
            <a:rPr lang="en-US" sz="2000" b="0" dirty="0" err="1" smtClean="0">
              <a:solidFill>
                <a:schemeClr val="dk1"/>
              </a:solidFill>
            </a:rPr>
            <a:t>memadai</a:t>
          </a:r>
          <a:r>
            <a:rPr lang="en-US" sz="2000" b="0" dirty="0" smtClean="0">
              <a:solidFill>
                <a:schemeClr val="dk1"/>
              </a:solidFill>
            </a:rPr>
            <a:t>, </a:t>
          </a:r>
          <a:endParaRPr lang="en-US" sz="2000" b="0" dirty="0">
            <a:solidFill>
              <a:schemeClr val="dk1"/>
            </a:solidFill>
          </a:endParaRPr>
        </a:p>
        <a:p>
          <a:pPr marL="228600" lvl="1" indent="-228600">
            <a:lnSpc>
              <a:spcPct val="100000"/>
            </a:lnSpc>
            <a:spcBef>
              <a:spcPct val="0"/>
            </a:spcBef>
            <a:spcAft>
              <a:spcPct val="15000"/>
            </a:spcAft>
            <a:buChar char="•"/>
          </a:pPr>
          <a:r>
            <a:rPr lang="en-US" sz="2000" b="0" dirty="0" err="1" smtClean="0">
              <a:solidFill>
                <a:schemeClr val="dk1"/>
              </a:solidFill>
            </a:rPr>
            <a:t>kebijakan</a:t>
          </a:r>
          <a:r>
            <a:rPr lang="en-US" sz="2000" b="0" dirty="0" smtClean="0">
              <a:solidFill>
                <a:schemeClr val="dk1"/>
              </a:solidFill>
            </a:rPr>
            <a:t> </a:t>
          </a:r>
          <a:r>
            <a:rPr lang="en-US" sz="2000" b="0" dirty="0" err="1" smtClean="0">
              <a:solidFill>
                <a:schemeClr val="dk1"/>
              </a:solidFill>
            </a:rPr>
            <a:t>dan</a:t>
          </a:r>
          <a:r>
            <a:rPr lang="en-US" sz="2000" b="0" dirty="0" smtClean="0">
              <a:solidFill>
                <a:schemeClr val="dk1"/>
              </a:solidFill>
            </a:rPr>
            <a:t> </a:t>
          </a:r>
          <a:r>
            <a:rPr lang="en-US" sz="2000" b="0" dirty="0" err="1" smtClean="0">
              <a:solidFill>
                <a:schemeClr val="dk1"/>
              </a:solidFill>
            </a:rPr>
            <a:t>prosedur</a:t>
          </a:r>
          <a:r>
            <a:rPr lang="en-US" sz="2000" b="0" dirty="0" smtClean="0">
              <a:solidFill>
                <a:schemeClr val="dk1"/>
              </a:solidFill>
            </a:rPr>
            <a:t> yang </a:t>
          </a:r>
          <a:r>
            <a:rPr lang="en-US" sz="2000" b="0" dirty="0" err="1" smtClean="0">
              <a:solidFill>
                <a:schemeClr val="dk1"/>
              </a:solidFill>
            </a:rPr>
            <a:t>tidak</a:t>
          </a:r>
          <a:r>
            <a:rPr lang="en-US" sz="2000" b="0" dirty="0" smtClean="0">
              <a:solidFill>
                <a:schemeClr val="dk1"/>
              </a:solidFill>
            </a:rPr>
            <a:t> </a:t>
          </a:r>
          <a:r>
            <a:rPr lang="en-US" sz="2000" b="0" dirty="0" err="1" smtClean="0">
              <a:solidFill>
                <a:schemeClr val="dk1"/>
              </a:solidFill>
            </a:rPr>
            <a:t>jelas</a:t>
          </a:r>
          <a:r>
            <a:rPr lang="en-US" sz="2000" b="0" dirty="0" smtClean="0">
              <a:solidFill>
                <a:schemeClr val="dk1"/>
              </a:solidFill>
            </a:rPr>
            <a:t>, </a:t>
          </a:r>
          <a:r>
            <a:rPr lang="en-US" sz="2000" b="0" dirty="0" err="1" smtClean="0">
              <a:solidFill>
                <a:schemeClr val="dk1"/>
              </a:solidFill>
            </a:rPr>
            <a:t>dan</a:t>
          </a:r>
          <a:endParaRPr lang="en-US" sz="2000" b="0" dirty="0">
            <a:solidFill>
              <a:schemeClr val="dk1"/>
            </a:solidFill>
          </a:endParaRPr>
        </a:p>
        <a:p>
          <a:pPr marL="228600" lvl="1" indent="-228600">
            <a:lnSpc>
              <a:spcPct val="100000"/>
            </a:lnSpc>
            <a:spcBef>
              <a:spcPct val="0"/>
            </a:spcBef>
            <a:spcAft>
              <a:spcPct val="15000"/>
            </a:spcAft>
            <a:buChar char="•"/>
          </a:pPr>
          <a:r>
            <a:rPr lang="en-US" sz="2000" b="0" dirty="0" err="1" smtClean="0">
              <a:solidFill>
                <a:schemeClr val="dk1"/>
              </a:solidFill>
            </a:rPr>
            <a:t>suasana</a:t>
          </a:r>
          <a:r>
            <a:rPr lang="en-US" sz="2000" b="0" dirty="0" smtClean="0">
              <a:solidFill>
                <a:schemeClr val="dk1"/>
              </a:solidFill>
            </a:rPr>
            <a:t> </a:t>
          </a:r>
          <a:r>
            <a:rPr lang="en-US" sz="2000" b="0" dirty="0" err="1" smtClean="0">
              <a:solidFill>
                <a:schemeClr val="dk1"/>
              </a:solidFill>
            </a:rPr>
            <a:t>kerja</a:t>
          </a:r>
          <a:r>
            <a:rPr lang="en-US" sz="2000" b="0" dirty="0" smtClean="0">
              <a:solidFill>
                <a:schemeClr val="dk1"/>
              </a:solidFill>
            </a:rPr>
            <a:t> yang </a:t>
          </a:r>
          <a:r>
            <a:rPr lang="en-US" sz="2000" b="0" dirty="0" err="1" smtClean="0">
              <a:solidFill>
                <a:schemeClr val="dk1"/>
              </a:solidFill>
            </a:rPr>
            <a:t>tidak</a:t>
          </a:r>
          <a:r>
            <a:rPr lang="en-US" sz="2000" b="0" dirty="0" smtClean="0">
              <a:solidFill>
                <a:schemeClr val="dk1"/>
              </a:solidFill>
            </a:rPr>
            <a:t> </a:t>
          </a:r>
          <a:r>
            <a:rPr lang="en-US" sz="2000" b="0" dirty="0" err="1" smtClean="0">
              <a:solidFill>
                <a:schemeClr val="dk1"/>
              </a:solidFill>
            </a:rPr>
            <a:t>kondusif</a:t>
          </a:r>
          <a:r>
            <a:rPr lang="en-US" sz="2000" b="0" dirty="0" smtClean="0">
              <a:solidFill>
                <a:schemeClr val="dk1"/>
              </a:solidFill>
            </a:rPr>
            <a:t>.</a:t>
          </a:r>
          <a:endParaRPr lang="en-US" sz="2000" b="0" dirty="0">
            <a:solidFill>
              <a:schemeClr val="dk1"/>
            </a:solidFill>
          </a:endParaRPr>
        </a:p>
      </dsp:txBody>
      <dsp:txXfrm rot="5400000">
        <a:off x="4644557" y="1053865"/>
        <a:ext cx="1903141" cy="5266944"/>
      </dsp:txXfrm>
    </dsp:sp>
    <dsp:sp modelId="{50C643D3-64A5-4777-9F45-B9703E5E9F5F}">
      <dsp:nvSpPr>
        <dsp:cNvPr id="5" name="Rounded Rectangle 4"/>
        <dsp:cNvSpPr/>
      </dsp:nvSpPr>
      <dsp:spPr bwMode="white">
        <a:xfrm>
          <a:off x="0" y="2497873"/>
          <a:ext cx="2962656" cy="2378927"/>
        </a:xfrm>
        <a:prstGeom prst="roundRect">
          <a:avLst/>
        </a:prstGeom>
      </dsp:spPr>
      <dsp:style>
        <a:lnRef idx="0">
          <a:schemeClr val="lt1"/>
        </a:lnRef>
        <a:fillRef idx="3">
          <a:schemeClr val="accent5">
            <a:hueOff val="-1860000"/>
            <a:satOff val="392"/>
            <a:lumOff val="-6274"/>
            <a:alpha val="100000"/>
          </a:schemeClr>
        </a:fillRef>
        <a:effectRef idx="3">
          <a:scrgbClr r="0" g="0" b="0"/>
        </a:effectRef>
        <a:fontRef idx="minor">
          <a:schemeClr val="lt1"/>
        </a:fontRef>
      </dsp:style>
      <dsp:txBody>
        <a:bodyPr lIns="156210" tIns="78105" rIns="156210" bIns="78105" anchor="ctr"/>
        <a:lstStyle>
          <a:lvl1pPr algn="ctr">
            <a:defRPr sz="4100"/>
          </a:lvl1pPr>
          <a:lvl2pPr marL="285750" indent="-285750" algn="ctr">
            <a:defRPr sz="3100"/>
          </a:lvl2pPr>
          <a:lvl3pPr marL="571500" indent="-285750" algn="ctr">
            <a:defRPr sz="3100"/>
          </a:lvl3pPr>
          <a:lvl4pPr marL="857250" indent="-285750" algn="ctr">
            <a:defRPr sz="3100"/>
          </a:lvl4pPr>
          <a:lvl5pPr marL="1143000" indent="-285750" algn="ctr">
            <a:defRPr sz="3100"/>
          </a:lvl5pPr>
          <a:lvl6pPr marL="1428750" indent="-285750" algn="ctr">
            <a:defRPr sz="3100"/>
          </a:lvl6pPr>
          <a:lvl7pPr marL="1714500" indent="-285750" algn="ctr">
            <a:defRPr sz="3100"/>
          </a:lvl7pPr>
          <a:lvl8pPr marL="2000250" indent="-285750" algn="ctr">
            <a:defRPr sz="3100"/>
          </a:lvl8pPr>
          <a:lvl9pPr marL="2286000" indent="-285750" algn="ctr">
            <a:defRPr sz="3100"/>
          </a:lvl9pPr>
        </a:lstStyle>
        <a:p>
          <a:pPr lvl="0">
            <a:lnSpc>
              <a:spcPct val="100000"/>
            </a:lnSpc>
            <a:spcBef>
              <a:spcPct val="0"/>
            </a:spcBef>
            <a:spcAft>
              <a:spcPct val="35000"/>
            </a:spcAft>
          </a:pPr>
          <a:r>
            <a:rPr lang="en-US" dirty="0" smtClean="0"/>
            <a:t>INTERNAL</a:t>
          </a:r>
          <a:endParaRPr lang="en-US" dirty="0"/>
        </a:p>
      </dsp:txBody>
      <dsp:txXfrm>
        <a:off x="0" y="2497873"/>
        <a:ext cx="2962656" cy="2378927"/>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1">
  <dgm:title val=""/>
  <dgm:desc val=""/>
  <dgm:catLst>
    <dgm:cat type="simple" pri="10500"/>
  </dgm:catLst>
  <dgm:scene3d>
    <a:camera prst="orthographicFront"/>
    <a:lightRig rig="threePt" dir="t"/>
  </dgm:scene3d>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200" b="0" i="0" u="none" strike="noStrike" kern="1200" cap="none" spc="0" normalizeH="0" baseline="0" noProof="0">
              <a:ln>
                <a:noFill/>
              </a:ln>
              <a:solidFill>
                <a:schemeClr val="tx1"/>
              </a:solidFill>
              <a:effectLst/>
              <a:uLnTx/>
              <a:uFillTx/>
              <a:latin typeface="+mn-lt"/>
              <a:ea typeface="+mn-ea"/>
              <a:cs typeface="+mn-cs"/>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46972856-C6DD-4606-92A3-5A08BC6E27D2}" type="datetimeFigureOut">
              <a:rPr kumimoji="0" lang="id-ID" sz="1200" b="0" i="0" u="none" strike="noStrike" kern="1200" cap="none" spc="0" normalizeH="0" baseline="0" noProof="0">
                <a:ln>
                  <a:noFill/>
                </a:ln>
                <a:solidFill>
                  <a:schemeClr val="tx1"/>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defRPr/>
              </a:pPr>
              <a:t>26/11/2025</a:t>
            </a:fld>
            <a:endParaRPr kumimoji="0" lang="id-ID" sz="1200" b="0" i="0" u="none" strike="noStrike" kern="1200" cap="none" spc="0" normalizeH="0" baseline="0" noProof="0">
              <a:ln>
                <a:noFill/>
              </a:ln>
              <a:solidFill>
                <a:schemeClr val="tx1"/>
              </a:solidFill>
              <a:effectLst/>
              <a:uLnTx/>
              <a:uFillTx/>
              <a:latin typeface="+mn-lt"/>
              <a:ea typeface="+mn-ea"/>
              <a:cs typeface="+mn-cs"/>
            </a:endParaRP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id-ID" sz="1200" b="0" i="0" u="none" strike="noStrike" kern="1200" cap="none" spc="0" normalizeH="0" baseline="0" noProof="0">
              <a:ln>
                <a:noFill/>
              </a:ln>
              <a:solidFill>
                <a:schemeClr val="tx1"/>
              </a:solidFill>
              <a:effectLst/>
              <a:uLnTx/>
              <a:uFillTx/>
              <a:latin typeface="+mn-lt"/>
              <a:ea typeface="+mn-ea"/>
              <a:cs typeface="+mn-cs"/>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Click to edit Master text styles</a:t>
            </a: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Second level</a:t>
            </a: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Third level</a:t>
            </a: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Fourth level</a:t>
            </a: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Fifth level</a:t>
            </a:r>
            <a:endParaRPr kumimoji="0" lang="id-ID" sz="12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2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lstStyle/>
          <a:p>
            <a:pPr lvl="0" algn="r" eaLnBrk="1" hangingPunct="1"/>
            <a:fld id="{9A0DB2DC-4C9A-4742-B13C-FB6460FD3503}" type="slidenum">
              <a:rPr lang="id-ID" altLang="en-US" sz="1200" dirty="0">
                <a:latin typeface="Calibri" panose="020F0502020204030204" pitchFamily="34" charset="0"/>
              </a:rPr>
              <a:pPr lvl="0" algn="r" eaLnBrk="1" hangingPunct="1"/>
              <a:t>‹#›</a:t>
            </a:fld>
            <a:endParaRPr lang="id-ID" altLang="en-US" sz="1200" dirty="0">
              <a:latin typeface="Calibri" panose="020F0502020204030204" pitchFamily="34" charset="0"/>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FFC00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a:prstGeom prst="rect">
            <a:avLst/>
          </a:prstGeom>
        </p:spPr>
        <p:txBody>
          <a:bodyPr anchor="b"/>
          <a:lstStyle>
            <a:lvl1pPr algn="ctr">
              <a:defRPr sz="6000"/>
            </a:lvl1pPr>
          </a:lstStyle>
          <a:p>
            <a:r>
              <a:rPr lang="en-US"/>
              <a:t>Click to edit Master title style</a:t>
            </a:r>
            <a:endParaRPr lang="en-ID"/>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D"/>
          </a:p>
        </p:txBody>
      </p:sp>
      <p:sp>
        <p:nvSpPr>
          <p:cNvPr id="15" name="Date Placeholder 3"/>
          <p:cNvSpPr>
            <a:spLocks noGrp="1"/>
          </p:cNvSpPr>
          <p:nvPr>
            <p:ph type="dt" sz="half" idx="2"/>
          </p:nvPr>
        </p:nvSpPr>
        <p:spPr>
          <a:xfrm>
            <a:off x="628650" y="6356350"/>
            <a:ext cx="2057400" cy="365125"/>
          </a:xfrm>
          <a:prstGeom prst="rect">
            <a:avLst/>
          </a:prstGeom>
        </p:spPr>
        <p:txBody>
          <a:bodyPr/>
          <a:lstStyle>
            <a:lvl1pPr eaLnBrk="1" fontAlgn="auto" hangingPunct="1">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F969343D-AD77-4D81-A0C9-59CE3D39498F}" type="datetimeFigureOut">
              <a:rPr kumimoji="0" lang="en-ID" sz="1800" b="0" i="0" u="none" strike="noStrike" kern="1200" cap="none" spc="0" normalizeH="0" baseline="0" noProof="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defRPr/>
              </a:pPr>
              <a:t>26/11/2025</a:t>
            </a:fld>
            <a:endParaRPr kumimoji="0" lang="en-ID" sz="1800" b="0" i="0" u="none" strike="noStrike" kern="1200" cap="none" spc="0" normalizeH="0" baseline="0" noProof="0">
              <a:ln>
                <a:noFill/>
              </a:ln>
              <a:solidFill>
                <a:schemeClr val="tx1"/>
              </a:solidFill>
              <a:effectLst/>
              <a:uLnTx/>
              <a:uFillTx/>
              <a:latin typeface="+mn-lt"/>
              <a:ea typeface="+mn-ea"/>
              <a:cs typeface="+mn-cs"/>
            </a:endParaRPr>
          </a:p>
        </p:txBody>
      </p:sp>
      <p:sp>
        <p:nvSpPr>
          <p:cNvPr id="16" name="Footer Placeholder 4"/>
          <p:cNvSpPr>
            <a:spLocks noGrp="1"/>
          </p:cNvSpPr>
          <p:nvPr>
            <p:ph type="ftr" sz="quarter" idx="3"/>
          </p:nvPr>
        </p:nvSpPr>
        <p:spPr>
          <a:xfrm>
            <a:off x="3028950" y="6356350"/>
            <a:ext cx="3086100" cy="365125"/>
          </a:xfrm>
          <a:prstGeom prst="rect">
            <a:avLst/>
          </a:prstGeom>
        </p:spPr>
        <p:txBody>
          <a:bodyPr/>
          <a:lstStyle>
            <a:lvl1pPr eaLnBrk="1" fontAlgn="auto" hangingPunct="1">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ID" sz="1800" b="0" i="0" u="none" strike="noStrike" kern="1200" cap="none" spc="0" normalizeH="0" baseline="0" noProof="0">
              <a:ln>
                <a:noFill/>
              </a:ln>
              <a:solidFill>
                <a:schemeClr val="tx1"/>
              </a:solidFill>
              <a:effectLst/>
              <a:uLnTx/>
              <a:uFillTx/>
              <a:latin typeface="+mn-lt"/>
              <a:ea typeface="+mn-ea"/>
              <a:cs typeface="+mn-cs"/>
            </a:endParaRPr>
          </a:p>
        </p:txBody>
      </p:sp>
      <p:sp>
        <p:nvSpPr>
          <p:cNvPr id="17" name="Slide Number Placeholder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t" anchorCtr="0" compatLnSpc="1"/>
          <a:lstStyle/>
          <a:p>
            <a:pPr lvl="0" eaLnBrk="1" hangingPunct="1"/>
            <a:fld id="{9A0DB2DC-4C9A-4742-B13C-FB6460FD3503}" type="slidenum">
              <a:rPr lang="en-ID" altLang="en-US" dirty="0">
                <a:latin typeface="Calibri" panose="020F0502020204030204" pitchFamily="34" charset="0"/>
              </a:rPr>
              <a:pPr lvl="0" eaLnBrk="1" hangingPunct="1"/>
              <a:t>‹#›</a:t>
            </a:fld>
            <a:endParaRPr lang="en-ID" altLang="en-US" dirty="0">
              <a:latin typeface="Calibri" panose="020F0502020204030204" pitchFamily="34" charset="0"/>
            </a:endParaRPr>
          </a:p>
        </p:txBody>
      </p:sp>
    </p:spTree>
  </p:cSld>
  <p:clrMapOvr>
    <a:masterClrMapping/>
  </p:clrMapOvr>
  <p:transition spd="slow">
    <p:split orient="vert"/>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rgbClr val="FFC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endParaRPr lang="en-ID"/>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15" name="Date Placeholder 3"/>
          <p:cNvSpPr>
            <a:spLocks noGrp="1"/>
          </p:cNvSpPr>
          <p:nvPr>
            <p:ph type="dt" sz="half" idx="2"/>
          </p:nvPr>
        </p:nvSpPr>
        <p:spPr>
          <a:xfrm>
            <a:off x="628650" y="6356350"/>
            <a:ext cx="2057400" cy="365125"/>
          </a:xfrm>
          <a:prstGeom prst="rect">
            <a:avLst/>
          </a:prstGeom>
        </p:spPr>
        <p:txBody>
          <a:bodyPr/>
          <a:lstStyle>
            <a:lvl1pPr eaLnBrk="1" fontAlgn="auto" hangingPunct="1">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3840D9E3-86D3-4376-950C-1A61247DAE7D}" type="datetimeFigureOut">
              <a:rPr kumimoji="0" lang="en-ID" sz="1800" b="0" i="0" u="none" strike="noStrike" kern="1200" cap="none" spc="0" normalizeH="0" baseline="0" noProof="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defRPr/>
              </a:pPr>
              <a:t>26/11/2025</a:t>
            </a:fld>
            <a:endParaRPr kumimoji="0" lang="en-ID" sz="1800" b="0" i="0" u="none" strike="noStrike" kern="1200" cap="none" spc="0" normalizeH="0" baseline="0" noProof="0">
              <a:ln>
                <a:noFill/>
              </a:ln>
              <a:solidFill>
                <a:schemeClr val="tx1"/>
              </a:solidFill>
              <a:effectLst/>
              <a:uLnTx/>
              <a:uFillTx/>
              <a:latin typeface="+mn-lt"/>
              <a:ea typeface="+mn-ea"/>
              <a:cs typeface="+mn-cs"/>
            </a:endParaRPr>
          </a:p>
        </p:txBody>
      </p:sp>
      <p:sp>
        <p:nvSpPr>
          <p:cNvPr id="16" name="Footer Placeholder 4"/>
          <p:cNvSpPr>
            <a:spLocks noGrp="1"/>
          </p:cNvSpPr>
          <p:nvPr>
            <p:ph type="ftr" sz="quarter" idx="3"/>
          </p:nvPr>
        </p:nvSpPr>
        <p:spPr>
          <a:xfrm>
            <a:off x="3028950" y="6356350"/>
            <a:ext cx="3086100" cy="365125"/>
          </a:xfrm>
          <a:prstGeom prst="rect">
            <a:avLst/>
          </a:prstGeom>
        </p:spPr>
        <p:txBody>
          <a:bodyPr/>
          <a:lstStyle>
            <a:lvl1pPr eaLnBrk="1" fontAlgn="auto" hangingPunct="1">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ID" sz="1800" b="0" i="0" u="none" strike="noStrike" kern="1200" cap="none" spc="0" normalizeH="0" baseline="0" noProof="0">
              <a:ln>
                <a:noFill/>
              </a:ln>
              <a:solidFill>
                <a:schemeClr val="tx1"/>
              </a:solidFill>
              <a:effectLst/>
              <a:uLnTx/>
              <a:uFillTx/>
              <a:latin typeface="+mn-lt"/>
              <a:ea typeface="+mn-ea"/>
              <a:cs typeface="+mn-cs"/>
            </a:endParaRPr>
          </a:p>
        </p:txBody>
      </p:sp>
      <p:sp>
        <p:nvSpPr>
          <p:cNvPr id="17" name="Slide Number Placeholder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t" anchorCtr="0" compatLnSpc="1"/>
          <a:lstStyle/>
          <a:p>
            <a:pPr lvl="0" eaLnBrk="1" hangingPunct="1"/>
            <a:fld id="{9A0DB2DC-4C9A-4742-B13C-FB6460FD3503}" type="slidenum">
              <a:rPr lang="en-ID" altLang="en-US" dirty="0">
                <a:latin typeface="Calibri" panose="020F0502020204030204" pitchFamily="34" charset="0"/>
              </a:rPr>
              <a:pPr lvl="0" eaLnBrk="1" hangingPunct="1"/>
              <a:t>‹#›</a:t>
            </a:fld>
            <a:endParaRPr lang="en-ID" altLang="en-US" dirty="0">
              <a:latin typeface="Calibri" panose="020F0502020204030204" pitchFamily="34" charset="0"/>
            </a:endParaRPr>
          </a:p>
        </p:txBody>
      </p:sp>
    </p:spTree>
  </p:cSld>
  <p:clrMapOvr>
    <a:masterClrMapping/>
  </p:clrMapOvr>
  <p:transition spd="slow">
    <p:split orient="vert"/>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rgbClr val="FFC000"/>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endParaRPr lang="en-ID"/>
          </a:p>
        </p:txBody>
      </p:sp>
      <p:sp>
        <p:nvSpPr>
          <p:cNvPr id="3" name="Vertical Text Placeholder 2"/>
          <p:cNvSpPr>
            <a:spLocks noGrp="1"/>
          </p:cNvSpPr>
          <p:nvPr>
            <p:ph type="body" orient="vert" idx="1"/>
          </p:nvPr>
        </p:nvSpPr>
        <p:spPr>
          <a:xfrm>
            <a:off x="628650" y="365125"/>
            <a:ext cx="5762625"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15" name="Date Placeholder 3"/>
          <p:cNvSpPr>
            <a:spLocks noGrp="1"/>
          </p:cNvSpPr>
          <p:nvPr>
            <p:ph type="dt" sz="half" idx="2"/>
          </p:nvPr>
        </p:nvSpPr>
        <p:spPr>
          <a:xfrm>
            <a:off x="628650" y="6356350"/>
            <a:ext cx="2057400" cy="365125"/>
          </a:xfrm>
          <a:prstGeom prst="rect">
            <a:avLst/>
          </a:prstGeom>
        </p:spPr>
        <p:txBody>
          <a:bodyPr/>
          <a:lstStyle>
            <a:lvl1pPr eaLnBrk="1" fontAlgn="auto" hangingPunct="1">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C03D556B-5878-4229-A3DF-A8B4357965DC}" type="datetimeFigureOut">
              <a:rPr kumimoji="0" lang="en-ID" sz="1800" b="0" i="0" u="none" strike="noStrike" kern="1200" cap="none" spc="0" normalizeH="0" baseline="0" noProof="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defRPr/>
              </a:pPr>
              <a:t>26/11/2025</a:t>
            </a:fld>
            <a:endParaRPr kumimoji="0" lang="en-ID" sz="1800" b="0" i="0" u="none" strike="noStrike" kern="1200" cap="none" spc="0" normalizeH="0" baseline="0" noProof="0">
              <a:ln>
                <a:noFill/>
              </a:ln>
              <a:solidFill>
                <a:schemeClr val="tx1"/>
              </a:solidFill>
              <a:effectLst/>
              <a:uLnTx/>
              <a:uFillTx/>
              <a:latin typeface="+mn-lt"/>
              <a:ea typeface="+mn-ea"/>
              <a:cs typeface="+mn-cs"/>
            </a:endParaRPr>
          </a:p>
        </p:txBody>
      </p:sp>
      <p:sp>
        <p:nvSpPr>
          <p:cNvPr id="16" name="Footer Placeholder 4"/>
          <p:cNvSpPr>
            <a:spLocks noGrp="1"/>
          </p:cNvSpPr>
          <p:nvPr>
            <p:ph type="ftr" sz="quarter" idx="3"/>
          </p:nvPr>
        </p:nvSpPr>
        <p:spPr>
          <a:xfrm>
            <a:off x="3028950" y="6356350"/>
            <a:ext cx="3086100" cy="365125"/>
          </a:xfrm>
          <a:prstGeom prst="rect">
            <a:avLst/>
          </a:prstGeom>
        </p:spPr>
        <p:txBody>
          <a:bodyPr/>
          <a:lstStyle>
            <a:lvl1pPr eaLnBrk="1" fontAlgn="auto" hangingPunct="1">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ID" sz="1800" b="0" i="0" u="none" strike="noStrike" kern="1200" cap="none" spc="0" normalizeH="0" baseline="0" noProof="0">
              <a:ln>
                <a:noFill/>
              </a:ln>
              <a:solidFill>
                <a:schemeClr val="tx1"/>
              </a:solidFill>
              <a:effectLst/>
              <a:uLnTx/>
              <a:uFillTx/>
              <a:latin typeface="+mn-lt"/>
              <a:ea typeface="+mn-ea"/>
              <a:cs typeface="+mn-cs"/>
            </a:endParaRPr>
          </a:p>
        </p:txBody>
      </p:sp>
      <p:sp>
        <p:nvSpPr>
          <p:cNvPr id="17" name="Slide Number Placeholder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t" anchorCtr="0" compatLnSpc="1"/>
          <a:lstStyle/>
          <a:p>
            <a:pPr lvl="0" eaLnBrk="1" hangingPunct="1"/>
            <a:fld id="{9A0DB2DC-4C9A-4742-B13C-FB6460FD3503}" type="slidenum">
              <a:rPr lang="en-ID" altLang="en-US" dirty="0">
                <a:latin typeface="Calibri" panose="020F0502020204030204" pitchFamily="34" charset="0"/>
              </a:rPr>
              <a:pPr lvl="0" eaLnBrk="1" hangingPunct="1"/>
              <a:t>‹#›</a:t>
            </a:fld>
            <a:endParaRPr lang="en-ID" altLang="en-US" dirty="0">
              <a:latin typeface="Calibri" panose="020F0502020204030204" pitchFamily="34" charset="0"/>
            </a:endParaRPr>
          </a:p>
        </p:txBody>
      </p:sp>
    </p:spTree>
  </p:cSld>
  <p:clrMapOvr>
    <a:masterClrMapping/>
  </p:clrMapOvr>
  <p:transition spd="slow">
    <p:split orient="vert"/>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bg>
      <p:bgPr>
        <a:solidFill>
          <a:srgbClr val="FFC000"/>
        </a:solidFill>
        <a:effectLst/>
      </p:bgPr>
    </p:bg>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0" y="180000"/>
            <a:ext cx="8208000" cy="648000"/>
          </a:xfrm>
          <a:prstGeom prst="rect">
            <a:avLst/>
          </a:prstGeom>
        </p:spPr>
        <p:txBody>
          <a:bodyPr rtlCol="0">
            <a:normAutofit/>
          </a:bodyPr>
          <a:lstStyle>
            <a:lvl1pPr algn="l">
              <a:defRPr sz="3600">
                <a:solidFill>
                  <a:schemeClr val="bg1"/>
                </a:solidFill>
              </a:defRPr>
            </a:lvl1pPr>
          </a:lstStyle>
          <a:p>
            <a:r>
              <a:rPr lang="en-US" dirty="0"/>
              <a:t>Click to edit Master title style</a:t>
            </a:r>
          </a:p>
        </p:txBody>
      </p:sp>
      <p:sp>
        <p:nvSpPr>
          <p:cNvPr id="8" name="Content Placeholder 2"/>
          <p:cNvSpPr>
            <a:spLocks noGrp="1"/>
          </p:cNvSpPr>
          <p:nvPr>
            <p:ph idx="1" hasCustomPrompt="1"/>
          </p:nvPr>
        </p:nvSpPr>
        <p:spPr>
          <a:xfrm>
            <a:off x="71406" y="1200168"/>
            <a:ext cx="8610600" cy="4800600"/>
          </a:xfrm>
        </p:spPr>
        <p:txBody>
          <a:bodyPr>
            <a:normAutofit/>
          </a:bodyPr>
          <a:lstStyle>
            <a:lvl1pPr>
              <a:buNone/>
              <a:defRPr sz="3200"/>
            </a:lvl1pPr>
          </a:lstStyle>
          <a:p>
            <a:pPr lvl="0"/>
            <a:endParaRPr lang="en-US" dirty="0"/>
          </a:p>
          <a:p>
            <a:pPr lvl="0"/>
            <a:endParaRPr lang="en-US" dirty="0"/>
          </a:p>
          <a:p>
            <a:pPr lvl="0"/>
            <a:endParaRPr lang="en-US" dirty="0"/>
          </a:p>
          <a:p>
            <a:pPr lvl="0"/>
            <a:endParaRPr lang="en-US" dirty="0"/>
          </a:p>
          <a:p>
            <a:pPr lvl="0"/>
            <a:endParaRPr lang="en-US" dirty="0"/>
          </a:p>
          <a:p>
            <a:pPr lvl="0"/>
            <a:endParaRPr lang="en-US" dirty="0"/>
          </a:p>
          <a:p>
            <a:pPr lvl="0"/>
            <a:endParaRPr lang="en-US" dirty="0"/>
          </a:p>
          <a:p>
            <a:pPr lvl="0"/>
            <a:endParaRPr lang="en-US" dirty="0"/>
          </a:p>
          <a:p>
            <a:pPr lvl="0"/>
            <a:endParaRPr lang="en-US" dirty="0"/>
          </a:p>
          <a:p>
            <a:pPr lvl="0"/>
            <a:endParaRPr lang="en-US" dirty="0"/>
          </a:p>
          <a:p>
            <a:pPr lvl="0"/>
            <a:endParaRPr lang="en-US" dirty="0"/>
          </a:p>
          <a:p>
            <a:pPr lvl="0"/>
            <a:endParaRPr lang="en-US" dirty="0"/>
          </a:p>
          <a:p>
            <a:pPr lvl="0"/>
            <a:endParaRPr lang="en-US" dirty="0"/>
          </a:p>
          <a:p>
            <a:pPr lvl="0"/>
            <a:endParaRPr lang="en-US" dirty="0"/>
          </a:p>
          <a:p>
            <a:pPr lvl="0"/>
            <a:endParaRPr lang="en-US" dirty="0"/>
          </a:p>
        </p:txBody>
      </p:sp>
      <p:sp>
        <p:nvSpPr>
          <p:cNvPr id="15" name="Date Placeholder 3"/>
          <p:cNvSpPr>
            <a:spLocks noGrp="1"/>
          </p:cNvSpPr>
          <p:nvPr>
            <p:ph type="dt" sz="half" idx="2"/>
          </p:nvPr>
        </p:nvSpPr>
        <p:spPr>
          <a:xfrm>
            <a:off x="0" y="0"/>
            <a:ext cx="0" cy="0"/>
          </a:xfrm>
        </p:spPr>
        <p:txBody>
          <a:bodyPr/>
          <a:lstStyle>
            <a:lvl1pPr eaLnBrk="1" hangingPunct="1">
              <a:defRPr>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FE4B9732-CCCB-4A1E-A313-F719BE988052}" type="datetimeFigureOut">
              <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defRPr/>
              </a:pPr>
              <a:t>11/26/2025</a:t>
            </a:fld>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6" name="Footer Placeholder 4"/>
          <p:cNvSpPr>
            <a:spLocks noGrp="1"/>
          </p:cNvSpPr>
          <p:nvPr>
            <p:ph type="ftr" sz="quarter" idx="3"/>
          </p:nvPr>
        </p:nvSpPr>
        <p:spPr>
          <a:xfrm>
            <a:off x="0" y="0"/>
            <a:ext cx="0" cy="0"/>
          </a:xfrm>
        </p:spPr>
        <p:txBody>
          <a:bodyPr/>
          <a:lstStyle>
            <a:lvl1pPr eaLnBrk="1" hangingPunct="1">
              <a:defRPr>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7" name="Slide Number Placeholder 5"/>
          <p:cNvSpPr>
            <a:spLocks noGrp="1"/>
          </p:cNvSpPr>
          <p:nvPr>
            <p:ph type="sldNum" sz="quarter" idx="4"/>
          </p:nvPr>
        </p:nvSpPr>
        <p:spPr>
          <a:xfrm>
            <a:off x="0" y="0"/>
            <a:ext cx="0" cy="0"/>
          </a:xfrm>
        </p:spPr>
        <p:txBody>
          <a:bodyPr vert="horz" wrap="square" lIns="91440" tIns="45720" rIns="91440" bIns="45720" numCol="1" anchor="t" anchorCtr="0" compatLnSpc="1"/>
          <a:lstStyle/>
          <a:p>
            <a:pPr lvl="0" eaLnBrk="1" hangingPunct="1"/>
            <a:fld id="{9A0DB2DC-4C9A-4742-B13C-FB6460FD3503}" type="slidenum">
              <a:rPr lang="en-US" altLang="en-US" dirty="0"/>
              <a:pPr lvl="0" eaLnBrk="1" hangingPunct="1"/>
              <a:t>‹#›</a:t>
            </a:fld>
            <a:endParaRPr lang="en-US" altLang="en-US" dirty="0"/>
          </a:p>
        </p:txBody>
      </p:sp>
    </p:spTree>
  </p:cSld>
  <p:clrMapOvr>
    <a:masterClrMapping/>
  </p:clrMapOvr>
  <p:transition spd="slow">
    <p:split orient="vert"/>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itle, Text and Clip Art">
    <p:bg>
      <p:bgPr>
        <a:solidFill>
          <a:srgbClr val="FFC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71600" y="533400"/>
            <a:ext cx="7543800" cy="1143000"/>
          </a:xfrm>
        </p:spPr>
        <p:txBody>
          <a:bodyPr/>
          <a:lstStyle/>
          <a:p>
            <a:r>
              <a:rPr lang="en-US"/>
              <a:t>Click to edit Master title style</a:t>
            </a:r>
            <a:endParaRPr lang="en-ID"/>
          </a:p>
        </p:txBody>
      </p:sp>
      <p:sp>
        <p:nvSpPr>
          <p:cNvPr id="3" name="Text Placeholder 2"/>
          <p:cNvSpPr>
            <a:spLocks noGrp="1"/>
          </p:cNvSpPr>
          <p:nvPr>
            <p:ph type="body" sz="half" idx="1"/>
          </p:nvPr>
        </p:nvSpPr>
        <p:spPr>
          <a:xfrm>
            <a:off x="1371600" y="1981200"/>
            <a:ext cx="37338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Online Image Placeholder 3"/>
          <p:cNvSpPr>
            <a:spLocks noGrp="1"/>
          </p:cNvSpPr>
          <p:nvPr>
            <p:ph type="clipArt" sz="half" idx="2"/>
          </p:nvPr>
        </p:nvSpPr>
        <p:spPr>
          <a:xfrm>
            <a:off x="5257800" y="1981200"/>
            <a:ext cx="3733800" cy="4114800"/>
          </a:xfrm>
        </p:spPr>
        <p:txBody>
          <a:bodyPr rtlCol="0">
            <a:normAutofit/>
          </a:bodyPr>
          <a:lstStyle/>
          <a:p>
            <a:pPr marL="228600" marR="0" lvl="0" indent="-228600" algn="l" defTabSz="914400" rtl="0" eaLnBrk="0" fontAlgn="base" latinLnBrk="0" hangingPunct="0">
              <a:lnSpc>
                <a:spcPct val="90000"/>
              </a:lnSpc>
              <a:spcBef>
                <a:spcPts val="1000"/>
              </a:spcBef>
              <a:spcAft>
                <a:spcPct val="0"/>
              </a:spcAft>
              <a:buClrTx/>
              <a:buSzTx/>
              <a:buFont typeface="Arial" panose="020B0604020202020204" pitchFamily="34" charset="0"/>
              <a:buChar char="•"/>
              <a:defRPr/>
            </a:pPr>
            <a:endParaRPr kumimoji="0" lang="en-ID" sz="2800" b="0" i="0" u="none" strike="noStrike" kern="1200" cap="none" spc="0" normalizeH="0" baseline="0" noProof="0">
              <a:ln>
                <a:noFill/>
              </a:ln>
              <a:solidFill>
                <a:schemeClr val="tx1"/>
              </a:solidFill>
              <a:effectLst/>
              <a:uLnTx/>
              <a:uFillTx/>
              <a:latin typeface="+mn-lt"/>
              <a:ea typeface="+mn-ea"/>
              <a:cs typeface="+mn-cs"/>
            </a:endParaRPr>
          </a:p>
        </p:txBody>
      </p:sp>
      <p:sp>
        <p:nvSpPr>
          <p:cNvPr id="15" name="Date Placeholder 4"/>
          <p:cNvSpPr>
            <a:spLocks noGrp="1"/>
          </p:cNvSpPr>
          <p:nvPr>
            <p:ph type="dt" sz="half" idx="12"/>
          </p:nvPr>
        </p:nvSpPr>
        <p:spPr>
          <a:xfrm>
            <a:off x="457200" y="6172200"/>
            <a:ext cx="1676400" cy="457200"/>
          </a:xfrm>
        </p:spPr>
        <p:txBody>
          <a:bodyPr/>
          <a:lstStyle>
            <a:lvl1pPr eaLnBrk="1" hangingPunct="1">
              <a:defRPr>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6" name="Footer Placeholder 5"/>
          <p:cNvSpPr>
            <a:spLocks noGrp="1"/>
          </p:cNvSpPr>
          <p:nvPr>
            <p:ph type="ftr" sz="quarter" idx="3"/>
          </p:nvPr>
        </p:nvSpPr>
        <p:spPr>
          <a:xfrm>
            <a:off x="2438400" y="6400800"/>
            <a:ext cx="4495800" cy="457200"/>
          </a:xfrm>
        </p:spPr>
        <p:txBody>
          <a:bodyPr/>
          <a:lstStyle>
            <a:lvl1pPr eaLnBrk="1" hangingPunct="1">
              <a:defRPr>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rPr>
              <a:t>IT Auditing &amp; Assurance, 2e, Hall &amp; Singleton</a:t>
            </a:r>
          </a:p>
        </p:txBody>
      </p:sp>
      <p:sp>
        <p:nvSpPr>
          <p:cNvPr id="17" name="Slide Number Placeholder 6"/>
          <p:cNvSpPr>
            <a:spLocks noGrp="1"/>
          </p:cNvSpPr>
          <p:nvPr>
            <p:ph type="sldNum" sz="quarter" idx="4"/>
          </p:nvPr>
        </p:nvSpPr>
        <p:spPr>
          <a:xfrm>
            <a:off x="7239000" y="6248400"/>
            <a:ext cx="1905000" cy="457200"/>
          </a:xfrm>
        </p:spPr>
        <p:txBody>
          <a:bodyPr vert="horz" wrap="square" lIns="91440" tIns="45720" rIns="91440" bIns="45720" numCol="1" anchor="t" anchorCtr="0" compatLnSpc="1"/>
          <a:lstStyle/>
          <a:p>
            <a:pPr lvl="0" eaLnBrk="1" hangingPunct="1"/>
            <a:fld id="{9A0DB2DC-4C9A-4742-B13C-FB6460FD3503}" type="slidenum">
              <a:rPr lang="en-US" altLang="en-US" dirty="0"/>
              <a:pPr lvl="0" eaLnBrk="1" hangingPunct="1"/>
              <a:t>‹#›</a:t>
            </a:fld>
            <a:endParaRPr lang="en-US" altLang="en-US" dirty="0"/>
          </a:p>
        </p:txBody>
      </p:sp>
    </p:spTree>
  </p:cSld>
  <p:clrMapOvr>
    <a:masterClrMapping/>
  </p:clrMapOvr>
  <p:transition spd="slow">
    <p:split orient="vert"/>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0" y="180000"/>
            <a:ext cx="8208000" cy="648000"/>
          </a:xfrm>
          <a:prstGeom prst="rect">
            <a:avLst/>
          </a:prstGeom>
        </p:spPr>
        <p:txBody>
          <a:bodyPr rtlCol="0">
            <a:normAutofit/>
          </a:bodyPr>
          <a:lstStyle>
            <a:lvl1pPr algn="l">
              <a:defRPr sz="3600">
                <a:solidFill>
                  <a:schemeClr val="bg1"/>
                </a:solidFill>
              </a:defRPr>
            </a:lvl1pPr>
          </a:lstStyle>
          <a:p>
            <a:r>
              <a:rPr lang="en-US" dirty="0"/>
              <a:t>Click to edit Master title style</a:t>
            </a:r>
          </a:p>
        </p:txBody>
      </p:sp>
      <p:sp>
        <p:nvSpPr>
          <p:cNvPr id="4" name="Content Placeholder 2"/>
          <p:cNvSpPr>
            <a:spLocks noGrp="1"/>
          </p:cNvSpPr>
          <p:nvPr>
            <p:ph idx="1" hasCustomPrompt="1"/>
          </p:nvPr>
        </p:nvSpPr>
        <p:spPr>
          <a:xfrm>
            <a:off x="71406" y="1200168"/>
            <a:ext cx="8610600" cy="4800600"/>
          </a:xfrm>
          <a:prstGeom prst="rect">
            <a:avLst/>
          </a:prstGeom>
        </p:spPr>
        <p:txBody>
          <a:bodyPr>
            <a:normAutofit/>
          </a:bodyPr>
          <a:lstStyle>
            <a:lvl1pPr>
              <a:buNone/>
              <a:defRPr sz="3200"/>
            </a:lvl1pPr>
          </a:lstStyle>
          <a:p>
            <a:pPr lvl="0"/>
            <a:endParaRPr lang="en-US" dirty="0"/>
          </a:p>
          <a:p>
            <a:pPr lvl="0"/>
            <a:endParaRPr lang="en-US" dirty="0"/>
          </a:p>
          <a:p>
            <a:pPr lvl="0"/>
            <a:endParaRPr lang="en-US" dirty="0"/>
          </a:p>
          <a:p>
            <a:pPr lvl="0"/>
            <a:endParaRPr lang="en-US" dirty="0"/>
          </a:p>
          <a:p>
            <a:pPr lvl="0"/>
            <a:endParaRPr lang="en-US" dirty="0"/>
          </a:p>
          <a:p>
            <a:pPr lvl="0"/>
            <a:endParaRPr lang="en-US" dirty="0"/>
          </a:p>
          <a:p>
            <a:pPr lvl="0"/>
            <a:endParaRPr lang="en-US" dirty="0"/>
          </a:p>
          <a:p>
            <a:pPr lvl="0"/>
            <a:endParaRPr lang="en-US" dirty="0"/>
          </a:p>
          <a:p>
            <a:pPr lvl="0"/>
            <a:endParaRPr lang="en-US" dirty="0"/>
          </a:p>
          <a:p>
            <a:pPr lvl="0"/>
            <a:endParaRPr lang="en-US" dirty="0"/>
          </a:p>
          <a:p>
            <a:pPr lvl="0"/>
            <a:endParaRPr lang="en-US" dirty="0"/>
          </a:p>
          <a:p>
            <a:pPr lvl="0"/>
            <a:endParaRPr lang="en-US" dirty="0"/>
          </a:p>
          <a:p>
            <a:pPr lvl="0"/>
            <a:endParaRPr lang="en-US" dirty="0"/>
          </a:p>
          <a:p>
            <a:pPr lvl="0"/>
            <a:endParaRPr lang="en-US" dirty="0"/>
          </a:p>
          <a:p>
            <a:pPr lvl="0"/>
            <a:endParaRPr lang="en-US" dirty="0"/>
          </a:p>
        </p:txBody>
      </p:sp>
    </p:spTree>
  </p:cSld>
  <p:clrMapOvr>
    <a:masterClrMapping/>
  </p:clrMapOvr>
  <p:transition spd="slow">
    <p:split orient="vert"/>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ustom Layout">
    <p:bg>
      <p:bgPr>
        <a:solidFill>
          <a:srgbClr val="FFC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84188" y="452438"/>
            <a:ext cx="7056437" cy="1400175"/>
          </a:xfrm>
          <a:prstGeom prst="rect">
            <a:avLst/>
          </a:prstGeom>
        </p:spPr>
        <p:txBody>
          <a:bodyPr/>
          <a:lstStyle/>
          <a:p>
            <a:r>
              <a:rPr lang="en-US"/>
              <a:t>Click to edit Master title style</a:t>
            </a:r>
            <a:endParaRPr lang="en-ID"/>
          </a:p>
        </p:txBody>
      </p:sp>
      <p:sp>
        <p:nvSpPr>
          <p:cNvPr id="15" name="Date Placeholder 2"/>
          <p:cNvSpPr>
            <a:spLocks noGrp="1"/>
          </p:cNvSpPr>
          <p:nvPr>
            <p:ph type="dt" sz="half" idx="2"/>
          </p:nvPr>
        </p:nvSpPr>
        <p:spPr>
          <a:xfrm rot="5400000">
            <a:off x="7494588" y="1828800"/>
            <a:ext cx="990600" cy="228600"/>
          </a:xfrm>
          <a:prstGeom prst="rect">
            <a:avLst/>
          </a:prstGeom>
        </p:spPr>
        <p:txBody>
          <a:bodyPr/>
          <a:lstStyle>
            <a:lvl1pPr eaLnBrk="1" hangingPunct="1">
              <a:defRPr>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2B1A15BC-FD13-46E0-A7C4-83C2787BA9FD}" type="datetimeFigureOut">
              <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defRPr/>
              </a:pPr>
              <a:t>11/26/2025</a:t>
            </a:fld>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6" name="Footer Placeholder 3"/>
          <p:cNvSpPr>
            <a:spLocks noGrp="1"/>
          </p:cNvSpPr>
          <p:nvPr>
            <p:ph type="ftr" sz="quarter" idx="3"/>
          </p:nvPr>
        </p:nvSpPr>
        <p:spPr>
          <a:xfrm rot="5400000">
            <a:off x="6233319" y="3263106"/>
            <a:ext cx="3859213" cy="228600"/>
          </a:xfrm>
          <a:prstGeom prst="rect">
            <a:avLst/>
          </a:prstGeom>
        </p:spPr>
        <p:txBody>
          <a:bodyPr/>
          <a:lstStyle>
            <a:lvl1pPr eaLnBrk="1" hangingPunct="1">
              <a:defRPr>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7" name="Slide Number Placeholder 4"/>
          <p:cNvSpPr>
            <a:spLocks noGrp="1"/>
          </p:cNvSpPr>
          <p:nvPr>
            <p:ph type="sldNum" sz="quarter" idx="4"/>
          </p:nvPr>
        </p:nvSpPr>
        <p:spPr>
          <a:xfrm>
            <a:off x="7766050" y="295275"/>
            <a:ext cx="628650" cy="768350"/>
          </a:xfrm>
          <a:prstGeom prst="rect">
            <a:avLst/>
          </a:prstGeom>
        </p:spPr>
        <p:txBody>
          <a:bodyPr vert="horz" wrap="square" lIns="91440" tIns="45720" rIns="91440" bIns="45720" numCol="1" anchor="t" anchorCtr="0" compatLnSpc="1"/>
          <a:lstStyle/>
          <a:p>
            <a:pPr lvl="0" eaLnBrk="1" hangingPunct="1"/>
            <a:fld id="{9A0DB2DC-4C9A-4742-B13C-FB6460FD3503}" type="slidenum">
              <a:rPr lang="en-US" altLang="en-US" dirty="0"/>
              <a:pPr lvl="0" eaLnBrk="1" hangingPunct="1"/>
              <a:t>‹#›</a:t>
            </a:fld>
            <a:endParaRPr lang="en-US" altLang="en-US" dirty="0"/>
          </a:p>
        </p:txBody>
      </p:sp>
    </p:spTree>
  </p:cSld>
  <p:clrMapOvr>
    <a:masterClrMapping/>
  </p:clrMapOvr>
  <p:transition spd="slow">
    <p:split orient="vert"/>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ID"/>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D"/>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DD5E0D79-44F9-47B6-8717-729CB7847F7D}" type="datetimeFigureOut">
              <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defRPr/>
              </a:pPr>
              <a:t>26/11/2025</a:t>
            </a:fld>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ID" altLang="en-US" dirty="0">
                <a:latin typeface="Arial" panose="020B0604020202020204" pitchFamily="34" charset="0"/>
              </a:rPr>
              <a:pPr lvl="0" eaLnBrk="1" hangingPunct="1"/>
              <a:t>‹#›</a:t>
            </a:fld>
            <a:endParaRPr lang="en-ID" altLang="en-US" dirty="0">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D"/>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DD5E0D79-44F9-47B6-8717-729CB7847F7D}" type="datetimeFigureOut">
              <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defRPr/>
              </a:pPr>
              <a:t>26/11/2025</a:t>
            </a:fld>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ID" altLang="en-US" dirty="0">
                <a:latin typeface="Arial" panose="020B0604020202020204" pitchFamily="34" charset="0"/>
              </a:rPr>
              <a:pPr lvl="0" eaLnBrk="1" hangingPunct="1"/>
              <a:t>‹#›</a:t>
            </a:fld>
            <a:endParaRPr lang="en-ID" altLang="en-US" dirty="0">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ID"/>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DD5E0D79-44F9-47B6-8717-729CB7847F7D}" type="datetimeFigureOut">
              <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defRPr/>
              </a:pPr>
              <a:t>26/11/2025</a:t>
            </a:fld>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ID" altLang="en-US" dirty="0">
                <a:latin typeface="Arial" panose="020B0604020202020204" pitchFamily="34" charset="0"/>
              </a:rPr>
              <a:pPr lvl="0" eaLnBrk="1" hangingPunct="1"/>
              <a:t>‹#›</a:t>
            </a:fld>
            <a:endParaRPr lang="en-ID" altLang="en-US" dirty="0">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D"/>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DD5E0D79-44F9-47B6-8717-729CB7847F7D}" type="datetimeFigureOut">
              <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defRPr/>
              </a:pPr>
              <a:t>26/11/2025</a:t>
            </a:fld>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lstStyle/>
          <a:p>
            <a:pPr lvl="0" eaLnBrk="1" hangingPunct="1"/>
            <a:fld id="{9A0DB2DC-4C9A-4742-B13C-FB6460FD3503}" type="slidenum">
              <a:rPr lang="en-ID" altLang="en-US" dirty="0">
                <a:latin typeface="Arial" panose="020B0604020202020204" pitchFamily="34" charset="0"/>
              </a:rPr>
              <a:pPr lvl="0" eaLnBrk="1" hangingPunct="1"/>
              <a:t>‹#›</a:t>
            </a:fld>
            <a:endParaRPr lang="en-ID" altLang="en-US"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rgbClr val="FFC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endParaRPr lang="en-ID"/>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15" name="Date Placeholder 3"/>
          <p:cNvSpPr>
            <a:spLocks noGrp="1"/>
          </p:cNvSpPr>
          <p:nvPr>
            <p:ph type="dt" sz="half" idx="2"/>
          </p:nvPr>
        </p:nvSpPr>
        <p:spPr>
          <a:xfrm>
            <a:off x="628650" y="6356350"/>
            <a:ext cx="2057400" cy="365125"/>
          </a:xfrm>
          <a:prstGeom prst="rect">
            <a:avLst/>
          </a:prstGeom>
        </p:spPr>
        <p:txBody>
          <a:bodyPr/>
          <a:lstStyle>
            <a:lvl1pPr eaLnBrk="1" fontAlgn="auto" hangingPunct="1">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5FD93B0D-7068-48B6-B942-49E5010C7AA9}" type="datetimeFigureOut">
              <a:rPr kumimoji="0" lang="en-ID" sz="1800" b="0" i="0" u="none" strike="noStrike" kern="1200" cap="none" spc="0" normalizeH="0" baseline="0" noProof="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defRPr/>
              </a:pPr>
              <a:t>26/11/2025</a:t>
            </a:fld>
            <a:endParaRPr kumimoji="0" lang="en-ID" sz="1800" b="0" i="0" u="none" strike="noStrike" kern="1200" cap="none" spc="0" normalizeH="0" baseline="0" noProof="0">
              <a:ln>
                <a:noFill/>
              </a:ln>
              <a:solidFill>
                <a:schemeClr val="tx1"/>
              </a:solidFill>
              <a:effectLst/>
              <a:uLnTx/>
              <a:uFillTx/>
              <a:latin typeface="+mn-lt"/>
              <a:ea typeface="+mn-ea"/>
              <a:cs typeface="+mn-cs"/>
            </a:endParaRPr>
          </a:p>
        </p:txBody>
      </p:sp>
      <p:sp>
        <p:nvSpPr>
          <p:cNvPr id="16" name="Footer Placeholder 4"/>
          <p:cNvSpPr>
            <a:spLocks noGrp="1"/>
          </p:cNvSpPr>
          <p:nvPr>
            <p:ph type="ftr" sz="quarter" idx="3"/>
          </p:nvPr>
        </p:nvSpPr>
        <p:spPr>
          <a:xfrm>
            <a:off x="3028950" y="6356350"/>
            <a:ext cx="3086100" cy="365125"/>
          </a:xfrm>
          <a:prstGeom prst="rect">
            <a:avLst/>
          </a:prstGeom>
        </p:spPr>
        <p:txBody>
          <a:bodyPr/>
          <a:lstStyle>
            <a:lvl1pPr eaLnBrk="1" fontAlgn="auto" hangingPunct="1">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ID" sz="1800" b="0" i="0" u="none" strike="noStrike" kern="1200" cap="none" spc="0" normalizeH="0" baseline="0" noProof="0">
              <a:ln>
                <a:noFill/>
              </a:ln>
              <a:solidFill>
                <a:schemeClr val="tx1"/>
              </a:solidFill>
              <a:effectLst/>
              <a:uLnTx/>
              <a:uFillTx/>
              <a:latin typeface="+mn-lt"/>
              <a:ea typeface="+mn-ea"/>
              <a:cs typeface="+mn-cs"/>
            </a:endParaRPr>
          </a:p>
        </p:txBody>
      </p:sp>
      <p:sp>
        <p:nvSpPr>
          <p:cNvPr id="17" name="Slide Number Placeholder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t" anchorCtr="0" compatLnSpc="1"/>
          <a:lstStyle/>
          <a:p>
            <a:pPr lvl="0" eaLnBrk="1" hangingPunct="1"/>
            <a:fld id="{9A0DB2DC-4C9A-4742-B13C-FB6460FD3503}" type="slidenum">
              <a:rPr lang="en-ID" altLang="en-US" dirty="0">
                <a:latin typeface="Calibri" panose="020F0502020204030204" pitchFamily="34" charset="0"/>
              </a:rPr>
              <a:pPr lvl="0" eaLnBrk="1" hangingPunct="1"/>
              <a:t>‹#›</a:t>
            </a:fld>
            <a:endParaRPr lang="en-ID" altLang="en-US" dirty="0">
              <a:latin typeface="Calibri" panose="020F0502020204030204" pitchFamily="34" charset="0"/>
            </a:endParaRPr>
          </a:p>
        </p:txBody>
      </p:sp>
    </p:spTree>
  </p:cSld>
  <p:clrMapOvr>
    <a:masterClrMapping/>
  </p:clrMapOvr>
  <p:transition spd="slow">
    <p:split orient="vert"/>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ID"/>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DD5E0D79-44F9-47B6-8717-729CB7847F7D}" type="datetimeFigureOut">
              <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defRPr/>
              </a:pPr>
              <a:t>26/11/2025</a:t>
            </a:fld>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9" name="Slide Number Placeholder 8"/>
          <p:cNvSpPr>
            <a:spLocks noGrp="1"/>
          </p:cNvSpPr>
          <p:nvPr>
            <p:ph type="sldNum" sz="quarter" idx="12"/>
          </p:nvPr>
        </p:nvSpPr>
        <p:spPr/>
        <p:txBody>
          <a:bodyPr/>
          <a:lstStyle/>
          <a:p>
            <a:pPr lvl="0" eaLnBrk="1" hangingPunct="1"/>
            <a:fld id="{9A0DB2DC-4C9A-4742-B13C-FB6460FD3503}" type="slidenum">
              <a:rPr lang="en-ID" altLang="en-US" dirty="0">
                <a:latin typeface="Arial" panose="020B0604020202020204" pitchFamily="34" charset="0"/>
              </a:rPr>
              <a:pPr lvl="0" eaLnBrk="1" hangingPunct="1"/>
              <a:t>‹#›</a:t>
            </a:fld>
            <a:endParaRPr lang="en-ID" altLang="en-US" dirty="0">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D"/>
          </a:p>
        </p:txBody>
      </p:sp>
      <p:sp>
        <p:nvSpPr>
          <p:cNvPr id="3" name="Date Placeholder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DD5E0D79-44F9-47B6-8717-729CB7847F7D}" type="datetimeFigureOut">
              <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defRPr/>
              </a:pPr>
              <a:t>26/11/2025</a:t>
            </a:fld>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lstStyle/>
          <a:p>
            <a:pPr lvl="0" eaLnBrk="1" hangingPunct="1"/>
            <a:fld id="{9A0DB2DC-4C9A-4742-B13C-FB6460FD3503}" type="slidenum">
              <a:rPr lang="en-ID" altLang="en-US" dirty="0">
                <a:latin typeface="Arial" panose="020B0604020202020204" pitchFamily="34" charset="0"/>
              </a:rPr>
              <a:pPr lvl="0" eaLnBrk="1" hangingPunct="1"/>
              <a:t>‹#›</a:t>
            </a:fld>
            <a:endParaRPr lang="en-ID" altLang="en-US" dirty="0">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DD5E0D79-44F9-47B6-8717-729CB7847F7D}" type="datetimeFigureOut">
              <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defRPr/>
              </a:pPr>
              <a:t>26/11/2025</a:t>
            </a:fld>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4" name="Slide Number Placeholder 3"/>
          <p:cNvSpPr>
            <a:spLocks noGrp="1"/>
          </p:cNvSpPr>
          <p:nvPr>
            <p:ph type="sldNum" sz="quarter" idx="12"/>
          </p:nvPr>
        </p:nvSpPr>
        <p:spPr/>
        <p:txBody>
          <a:bodyPr/>
          <a:lstStyle/>
          <a:p>
            <a:pPr lvl="0" eaLnBrk="1" hangingPunct="1"/>
            <a:fld id="{9A0DB2DC-4C9A-4742-B13C-FB6460FD3503}" type="slidenum">
              <a:rPr lang="en-ID" altLang="en-US" dirty="0">
                <a:latin typeface="Arial" panose="020B0604020202020204" pitchFamily="34" charset="0"/>
              </a:rPr>
              <a:pPr lvl="0" eaLnBrk="1" hangingPunct="1"/>
              <a:t>‹#›</a:t>
            </a:fld>
            <a:endParaRPr lang="en-ID" altLang="en-US" dirty="0">
              <a:latin typeface="Arial" panose="020B0604020202020204"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ID"/>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DD5E0D79-44F9-47B6-8717-729CB7847F7D}" type="datetimeFigureOut">
              <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defRPr/>
              </a:pPr>
              <a:t>26/11/2025</a:t>
            </a:fld>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lstStyle/>
          <a:p>
            <a:pPr lvl="0" eaLnBrk="1" hangingPunct="1"/>
            <a:fld id="{9A0DB2DC-4C9A-4742-B13C-FB6460FD3503}" type="slidenum">
              <a:rPr lang="en-ID" altLang="en-US" dirty="0">
                <a:latin typeface="Arial" panose="020B0604020202020204" pitchFamily="34" charset="0"/>
              </a:rPr>
              <a:pPr lvl="0" eaLnBrk="1" hangingPunct="1"/>
              <a:t>‹#›</a:t>
            </a:fld>
            <a:endParaRPr lang="en-ID" altLang="en-US" dirty="0">
              <a:latin typeface="Arial" panose="020B0604020202020204" pitchFamily="34"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ID"/>
          </a:p>
        </p:txBody>
      </p:sp>
      <p:sp>
        <p:nvSpPr>
          <p:cNvPr id="3" name="Picture Placeholder 2"/>
          <p:cNvSpPr>
            <a:spLocks noGrp="1"/>
          </p:cNvSpPr>
          <p:nvPr>
            <p:ph type="pic" idx="1"/>
          </p:nvPr>
        </p:nvSpPr>
        <p:spPr>
          <a:xfrm>
            <a:off x="3887788" y="987425"/>
            <a:ext cx="4629150" cy="4873625"/>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90000"/>
              </a:lnSpc>
              <a:spcBef>
                <a:spcPts val="1000"/>
              </a:spcBef>
              <a:spcAft>
                <a:spcPct val="0"/>
              </a:spcAft>
              <a:buClrTx/>
              <a:buSzTx/>
              <a:buFont typeface="Arial" panose="020B0604020202020204" pitchFamily="34" charset="0"/>
              <a:buNone/>
              <a:defRPr/>
            </a:pPr>
            <a:endParaRPr kumimoji="0" lang="en-ID" sz="32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DD5E0D79-44F9-47B6-8717-729CB7847F7D}" type="datetimeFigureOut">
              <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defRPr/>
              </a:pPr>
              <a:t>26/11/2025</a:t>
            </a:fld>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lstStyle/>
          <a:p>
            <a:pPr lvl="0" eaLnBrk="1" hangingPunct="1"/>
            <a:fld id="{9A0DB2DC-4C9A-4742-B13C-FB6460FD3503}" type="slidenum">
              <a:rPr lang="en-ID" altLang="en-US" dirty="0">
                <a:latin typeface="Arial" panose="020B0604020202020204" pitchFamily="34" charset="0"/>
              </a:rPr>
              <a:pPr lvl="0" eaLnBrk="1" hangingPunct="1"/>
              <a:t>‹#›</a:t>
            </a:fld>
            <a:endParaRPr lang="en-ID" altLang="en-US" dirty="0">
              <a:latin typeface="Arial" panose="020B0604020202020204" pitchFamily="34" charset="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D"/>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DD5E0D79-44F9-47B6-8717-729CB7847F7D}" type="datetimeFigureOut">
              <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defRPr/>
              </a:pPr>
              <a:t>26/11/2025</a:t>
            </a:fld>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ID" altLang="en-US" dirty="0">
                <a:latin typeface="Arial" panose="020B0604020202020204" pitchFamily="34" charset="0"/>
              </a:rPr>
              <a:pPr lvl="0" eaLnBrk="1" hangingPunct="1"/>
              <a:t>‹#›</a:t>
            </a:fld>
            <a:endParaRPr lang="en-ID" altLang="en-US" dirty="0">
              <a:latin typeface="Arial" panose="020B0604020202020204" pitchFamily="34" charset="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ID"/>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DD5E0D79-44F9-47B6-8717-729CB7847F7D}" type="datetimeFigureOut">
              <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defRPr/>
              </a:pPr>
              <a:t>26/11/2025</a:t>
            </a:fld>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ID" altLang="en-US" dirty="0">
                <a:latin typeface="Arial" panose="020B0604020202020204" pitchFamily="34" charset="0"/>
              </a:rPr>
              <a:pPr lvl="0" eaLnBrk="1" hangingPunct="1"/>
              <a:t>‹#›</a:t>
            </a:fld>
            <a:endParaRPr lang="en-ID" altLang="en-US" dirty="0">
              <a:latin typeface="Arial" panose="020B0604020202020204" pitchFamily="34" charset="0"/>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ID"/>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D"/>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05554C2A-3D73-4A73-9115-E7B711671FF7}" type="datetimeFigureOut">
              <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defRPr/>
              </a:pPr>
              <a:t>26/11/2025</a:t>
            </a:fld>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ID" altLang="en-US" dirty="0">
                <a:latin typeface="Arial" panose="020B0604020202020204" pitchFamily="34" charset="0"/>
              </a:rPr>
              <a:pPr lvl="0" eaLnBrk="1" hangingPunct="1"/>
              <a:t>‹#›</a:t>
            </a:fld>
            <a:endParaRPr lang="en-ID" altLang="en-US" dirty="0">
              <a:latin typeface="Arial" panose="020B0604020202020204" pitchFamily="34" charset="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D"/>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05554C2A-3D73-4A73-9115-E7B711671FF7}" type="datetimeFigureOut">
              <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defRPr/>
              </a:pPr>
              <a:t>26/11/2025</a:t>
            </a:fld>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ID" altLang="en-US" dirty="0">
                <a:latin typeface="Arial" panose="020B0604020202020204" pitchFamily="34" charset="0"/>
              </a:rPr>
              <a:pPr lvl="0" eaLnBrk="1" hangingPunct="1"/>
              <a:t>‹#›</a:t>
            </a:fld>
            <a:endParaRPr lang="en-ID" altLang="en-US" dirty="0">
              <a:latin typeface="Arial" panose="020B0604020202020204" pitchFamily="34" charset="0"/>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ID"/>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05554C2A-3D73-4A73-9115-E7B711671FF7}" type="datetimeFigureOut">
              <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defRPr/>
              </a:pPr>
              <a:t>26/11/2025</a:t>
            </a:fld>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ID" altLang="en-US" dirty="0">
                <a:latin typeface="Arial" panose="020B0604020202020204" pitchFamily="34" charset="0"/>
              </a:rPr>
              <a:pPr lvl="0" eaLnBrk="1" hangingPunct="1"/>
              <a:t>‹#›</a:t>
            </a:fld>
            <a:endParaRPr lang="en-ID" altLang="en-US"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rgbClr val="FFC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a:prstGeom prst="rect">
            <a:avLst/>
          </a:prstGeom>
        </p:spPr>
        <p:txBody>
          <a:bodyPr anchor="b"/>
          <a:lstStyle>
            <a:lvl1pPr>
              <a:defRPr sz="6000"/>
            </a:lvl1pPr>
          </a:lstStyle>
          <a:p>
            <a:r>
              <a:rPr lang="en-US"/>
              <a:t>Click to edit Master title style</a:t>
            </a:r>
            <a:endParaRPr lang="en-ID"/>
          </a:p>
        </p:txBody>
      </p:sp>
      <p:sp>
        <p:nvSpPr>
          <p:cNvPr id="3" name="Text Placeholder 2"/>
          <p:cNvSpPr>
            <a:spLocks noGrp="1"/>
          </p:cNvSpPr>
          <p:nvPr>
            <p:ph type="body" idx="1"/>
          </p:nvPr>
        </p:nvSpPr>
        <p:spPr>
          <a:xfrm>
            <a:off x="623888" y="4589463"/>
            <a:ext cx="78867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5" name="Date Placeholder 3"/>
          <p:cNvSpPr>
            <a:spLocks noGrp="1"/>
          </p:cNvSpPr>
          <p:nvPr>
            <p:ph type="dt" sz="half" idx="2"/>
          </p:nvPr>
        </p:nvSpPr>
        <p:spPr>
          <a:xfrm>
            <a:off x="628650" y="6356350"/>
            <a:ext cx="2057400" cy="365125"/>
          </a:xfrm>
          <a:prstGeom prst="rect">
            <a:avLst/>
          </a:prstGeom>
        </p:spPr>
        <p:txBody>
          <a:bodyPr/>
          <a:lstStyle>
            <a:lvl1pPr eaLnBrk="1" fontAlgn="auto" hangingPunct="1">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1CF8CE11-9326-4E8C-9ADD-40DFC4649150}" type="datetimeFigureOut">
              <a:rPr kumimoji="0" lang="en-ID" sz="1800" b="0" i="0" u="none" strike="noStrike" kern="1200" cap="none" spc="0" normalizeH="0" baseline="0" noProof="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defRPr/>
              </a:pPr>
              <a:t>26/11/2025</a:t>
            </a:fld>
            <a:endParaRPr kumimoji="0" lang="en-ID" sz="1800" b="0" i="0" u="none" strike="noStrike" kern="1200" cap="none" spc="0" normalizeH="0" baseline="0" noProof="0">
              <a:ln>
                <a:noFill/>
              </a:ln>
              <a:solidFill>
                <a:schemeClr val="tx1"/>
              </a:solidFill>
              <a:effectLst/>
              <a:uLnTx/>
              <a:uFillTx/>
              <a:latin typeface="+mn-lt"/>
              <a:ea typeface="+mn-ea"/>
              <a:cs typeface="+mn-cs"/>
            </a:endParaRPr>
          </a:p>
        </p:txBody>
      </p:sp>
      <p:sp>
        <p:nvSpPr>
          <p:cNvPr id="16" name="Footer Placeholder 4"/>
          <p:cNvSpPr>
            <a:spLocks noGrp="1"/>
          </p:cNvSpPr>
          <p:nvPr>
            <p:ph type="ftr" sz="quarter" idx="3"/>
          </p:nvPr>
        </p:nvSpPr>
        <p:spPr>
          <a:xfrm>
            <a:off x="3028950" y="6356350"/>
            <a:ext cx="3086100" cy="365125"/>
          </a:xfrm>
          <a:prstGeom prst="rect">
            <a:avLst/>
          </a:prstGeom>
        </p:spPr>
        <p:txBody>
          <a:bodyPr/>
          <a:lstStyle>
            <a:lvl1pPr eaLnBrk="1" fontAlgn="auto" hangingPunct="1">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ID" sz="1800" b="0" i="0" u="none" strike="noStrike" kern="1200" cap="none" spc="0" normalizeH="0" baseline="0" noProof="0">
              <a:ln>
                <a:noFill/>
              </a:ln>
              <a:solidFill>
                <a:schemeClr val="tx1"/>
              </a:solidFill>
              <a:effectLst/>
              <a:uLnTx/>
              <a:uFillTx/>
              <a:latin typeface="+mn-lt"/>
              <a:ea typeface="+mn-ea"/>
              <a:cs typeface="+mn-cs"/>
            </a:endParaRPr>
          </a:p>
        </p:txBody>
      </p:sp>
      <p:sp>
        <p:nvSpPr>
          <p:cNvPr id="17" name="Slide Number Placeholder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t" anchorCtr="0" compatLnSpc="1"/>
          <a:lstStyle/>
          <a:p>
            <a:pPr lvl="0" eaLnBrk="1" hangingPunct="1"/>
            <a:fld id="{9A0DB2DC-4C9A-4742-B13C-FB6460FD3503}" type="slidenum">
              <a:rPr lang="en-ID" altLang="en-US" dirty="0">
                <a:latin typeface="Calibri" panose="020F0502020204030204" pitchFamily="34" charset="0"/>
              </a:rPr>
              <a:pPr lvl="0" eaLnBrk="1" hangingPunct="1"/>
              <a:t>‹#›</a:t>
            </a:fld>
            <a:endParaRPr lang="en-ID" altLang="en-US" dirty="0">
              <a:latin typeface="Calibri" panose="020F0502020204030204" pitchFamily="34" charset="0"/>
            </a:endParaRPr>
          </a:p>
        </p:txBody>
      </p:sp>
    </p:spTree>
  </p:cSld>
  <p:clrMapOvr>
    <a:masterClrMapping/>
  </p:clrMapOvr>
  <p:transition spd="slow">
    <p:split orient="vert"/>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D"/>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05554C2A-3D73-4A73-9115-E7B711671FF7}" type="datetimeFigureOut">
              <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defRPr/>
              </a:pPr>
              <a:t>26/11/2025</a:t>
            </a:fld>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lstStyle/>
          <a:p>
            <a:pPr lvl="0" eaLnBrk="1" hangingPunct="1"/>
            <a:fld id="{9A0DB2DC-4C9A-4742-B13C-FB6460FD3503}" type="slidenum">
              <a:rPr lang="en-ID" altLang="en-US" dirty="0">
                <a:latin typeface="Arial" panose="020B0604020202020204" pitchFamily="34" charset="0"/>
              </a:rPr>
              <a:pPr lvl="0" eaLnBrk="1" hangingPunct="1"/>
              <a:t>‹#›</a:t>
            </a:fld>
            <a:endParaRPr lang="en-ID" altLang="en-US" dirty="0">
              <a:latin typeface="Arial" panose="020B0604020202020204" pitchFamily="34" charset="0"/>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ID"/>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05554C2A-3D73-4A73-9115-E7B711671FF7}" type="datetimeFigureOut">
              <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defRPr/>
              </a:pPr>
              <a:t>26/11/2025</a:t>
            </a:fld>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9" name="Slide Number Placeholder 8"/>
          <p:cNvSpPr>
            <a:spLocks noGrp="1"/>
          </p:cNvSpPr>
          <p:nvPr>
            <p:ph type="sldNum" sz="quarter" idx="12"/>
          </p:nvPr>
        </p:nvSpPr>
        <p:spPr/>
        <p:txBody>
          <a:bodyPr/>
          <a:lstStyle/>
          <a:p>
            <a:pPr lvl="0" eaLnBrk="1" hangingPunct="1"/>
            <a:fld id="{9A0DB2DC-4C9A-4742-B13C-FB6460FD3503}" type="slidenum">
              <a:rPr lang="en-ID" altLang="en-US" dirty="0">
                <a:latin typeface="Arial" panose="020B0604020202020204" pitchFamily="34" charset="0"/>
              </a:rPr>
              <a:pPr lvl="0" eaLnBrk="1" hangingPunct="1"/>
              <a:t>‹#›</a:t>
            </a:fld>
            <a:endParaRPr lang="en-ID" altLang="en-US" dirty="0">
              <a:latin typeface="Arial" panose="020B0604020202020204" pitchFamily="34" charset="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D"/>
          </a:p>
        </p:txBody>
      </p:sp>
      <p:sp>
        <p:nvSpPr>
          <p:cNvPr id="3" name="Date Placeholder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05554C2A-3D73-4A73-9115-E7B711671FF7}" type="datetimeFigureOut">
              <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defRPr/>
              </a:pPr>
              <a:t>26/11/2025</a:t>
            </a:fld>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lstStyle/>
          <a:p>
            <a:pPr lvl="0" eaLnBrk="1" hangingPunct="1"/>
            <a:fld id="{9A0DB2DC-4C9A-4742-B13C-FB6460FD3503}" type="slidenum">
              <a:rPr lang="en-ID" altLang="en-US" dirty="0">
                <a:latin typeface="Arial" panose="020B0604020202020204" pitchFamily="34" charset="0"/>
              </a:rPr>
              <a:pPr lvl="0" eaLnBrk="1" hangingPunct="1"/>
              <a:t>‹#›</a:t>
            </a:fld>
            <a:endParaRPr lang="en-ID" altLang="en-US" dirty="0">
              <a:latin typeface="Arial" panose="020B0604020202020204" pitchFamily="34" charset="0"/>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05554C2A-3D73-4A73-9115-E7B711671FF7}" type="datetimeFigureOut">
              <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defRPr/>
              </a:pPr>
              <a:t>26/11/2025</a:t>
            </a:fld>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4" name="Slide Number Placeholder 3"/>
          <p:cNvSpPr>
            <a:spLocks noGrp="1"/>
          </p:cNvSpPr>
          <p:nvPr>
            <p:ph type="sldNum" sz="quarter" idx="12"/>
          </p:nvPr>
        </p:nvSpPr>
        <p:spPr/>
        <p:txBody>
          <a:bodyPr/>
          <a:lstStyle/>
          <a:p>
            <a:pPr lvl="0" eaLnBrk="1" hangingPunct="1"/>
            <a:fld id="{9A0DB2DC-4C9A-4742-B13C-FB6460FD3503}" type="slidenum">
              <a:rPr lang="en-ID" altLang="en-US" dirty="0">
                <a:latin typeface="Arial" panose="020B0604020202020204" pitchFamily="34" charset="0"/>
              </a:rPr>
              <a:pPr lvl="0" eaLnBrk="1" hangingPunct="1"/>
              <a:t>‹#›</a:t>
            </a:fld>
            <a:endParaRPr lang="en-ID" altLang="en-US" dirty="0">
              <a:latin typeface="Arial" panose="020B0604020202020204" pitchFamily="34" charset="0"/>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ID"/>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05554C2A-3D73-4A73-9115-E7B711671FF7}" type="datetimeFigureOut">
              <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defRPr/>
              </a:pPr>
              <a:t>26/11/2025</a:t>
            </a:fld>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lstStyle/>
          <a:p>
            <a:pPr lvl="0" eaLnBrk="1" hangingPunct="1"/>
            <a:fld id="{9A0DB2DC-4C9A-4742-B13C-FB6460FD3503}" type="slidenum">
              <a:rPr lang="en-ID" altLang="en-US" dirty="0">
                <a:latin typeface="Arial" panose="020B0604020202020204" pitchFamily="34" charset="0"/>
              </a:rPr>
              <a:pPr lvl="0" eaLnBrk="1" hangingPunct="1"/>
              <a:t>‹#›</a:t>
            </a:fld>
            <a:endParaRPr lang="en-ID" altLang="en-US" dirty="0">
              <a:latin typeface="Arial" panose="020B0604020202020204" pitchFamily="34" charset="0"/>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ID"/>
          </a:p>
        </p:txBody>
      </p:sp>
      <p:sp>
        <p:nvSpPr>
          <p:cNvPr id="3" name="Picture Placeholder 2"/>
          <p:cNvSpPr>
            <a:spLocks noGrp="1"/>
          </p:cNvSpPr>
          <p:nvPr>
            <p:ph type="pic" idx="1"/>
          </p:nvPr>
        </p:nvSpPr>
        <p:spPr>
          <a:xfrm>
            <a:off x="3887788" y="987425"/>
            <a:ext cx="4629150" cy="4873625"/>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90000"/>
              </a:lnSpc>
              <a:spcBef>
                <a:spcPts val="1000"/>
              </a:spcBef>
              <a:spcAft>
                <a:spcPct val="0"/>
              </a:spcAft>
              <a:buClrTx/>
              <a:buSzTx/>
              <a:buFont typeface="Arial" panose="020B0604020202020204" pitchFamily="34" charset="0"/>
              <a:buNone/>
              <a:defRPr/>
            </a:pPr>
            <a:endParaRPr kumimoji="0" lang="en-ID" sz="32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05554C2A-3D73-4A73-9115-E7B711671FF7}" type="datetimeFigureOut">
              <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defRPr/>
              </a:pPr>
              <a:t>26/11/2025</a:t>
            </a:fld>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lstStyle/>
          <a:p>
            <a:pPr lvl="0" eaLnBrk="1" hangingPunct="1"/>
            <a:fld id="{9A0DB2DC-4C9A-4742-B13C-FB6460FD3503}" type="slidenum">
              <a:rPr lang="en-ID" altLang="en-US" dirty="0">
                <a:latin typeface="Arial" panose="020B0604020202020204" pitchFamily="34" charset="0"/>
              </a:rPr>
              <a:pPr lvl="0" eaLnBrk="1" hangingPunct="1"/>
              <a:t>‹#›</a:t>
            </a:fld>
            <a:endParaRPr lang="en-ID" altLang="en-US" dirty="0">
              <a:latin typeface="Arial" panose="020B0604020202020204" pitchFamily="34" charset="0"/>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D"/>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05554C2A-3D73-4A73-9115-E7B711671FF7}" type="datetimeFigureOut">
              <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defRPr/>
              </a:pPr>
              <a:t>26/11/2025</a:t>
            </a:fld>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ID" altLang="en-US" dirty="0">
                <a:latin typeface="Arial" panose="020B0604020202020204" pitchFamily="34" charset="0"/>
              </a:rPr>
              <a:pPr lvl="0" eaLnBrk="1" hangingPunct="1"/>
              <a:t>‹#›</a:t>
            </a:fld>
            <a:endParaRPr lang="en-ID" altLang="en-US" dirty="0">
              <a:latin typeface="Arial" panose="020B0604020202020204" pitchFamily="34" charset="0"/>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ID"/>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05554C2A-3D73-4A73-9115-E7B711671FF7}" type="datetimeFigureOut">
              <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defRPr/>
              </a:pPr>
              <a:t>26/11/2025</a:t>
            </a:fld>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ID" altLang="en-US" dirty="0">
                <a:latin typeface="Arial" panose="020B0604020202020204" pitchFamily="34" charset="0"/>
              </a:rPr>
              <a:pPr lvl="0" eaLnBrk="1" hangingPunct="1"/>
              <a:t>‹#›</a:t>
            </a:fld>
            <a:endParaRPr lang="en-ID" altLang="en-US"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rgbClr val="FFC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endParaRPr lang="en-ID"/>
          </a:p>
        </p:txBody>
      </p:sp>
      <p:sp>
        <p:nvSpPr>
          <p:cNvPr id="3" name="Content Placeholder 2"/>
          <p:cNvSpPr>
            <a:spLocks noGrp="1"/>
          </p:cNvSpPr>
          <p:nvPr>
            <p:ph sz="half" idx="1"/>
          </p:nvPr>
        </p:nvSpPr>
        <p:spPr>
          <a:xfrm>
            <a:off x="628650" y="1825625"/>
            <a:ext cx="386715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p:cNvSpPr>
            <a:spLocks noGrp="1"/>
          </p:cNvSpPr>
          <p:nvPr>
            <p:ph sz="half" idx="2"/>
          </p:nvPr>
        </p:nvSpPr>
        <p:spPr>
          <a:xfrm>
            <a:off x="4648200" y="1825625"/>
            <a:ext cx="386715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15" name="Date Placeholder 4"/>
          <p:cNvSpPr>
            <a:spLocks noGrp="1"/>
          </p:cNvSpPr>
          <p:nvPr>
            <p:ph type="dt" sz="half" idx="12"/>
          </p:nvPr>
        </p:nvSpPr>
        <p:spPr>
          <a:xfrm>
            <a:off x="628650" y="6356350"/>
            <a:ext cx="2057400" cy="365125"/>
          </a:xfrm>
          <a:prstGeom prst="rect">
            <a:avLst/>
          </a:prstGeom>
        </p:spPr>
        <p:txBody>
          <a:bodyPr/>
          <a:lstStyle>
            <a:lvl1pPr eaLnBrk="1" fontAlgn="auto" hangingPunct="1">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B575531A-00C3-4409-8F77-40BC6D5C63D1}" type="datetimeFigureOut">
              <a:rPr kumimoji="0" lang="en-ID" sz="1800" b="0" i="0" u="none" strike="noStrike" kern="1200" cap="none" spc="0" normalizeH="0" baseline="0" noProof="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defRPr/>
              </a:pPr>
              <a:t>26/11/2025</a:t>
            </a:fld>
            <a:endParaRPr kumimoji="0" lang="en-ID" sz="1800" b="0" i="0" u="none" strike="noStrike" kern="1200" cap="none" spc="0" normalizeH="0" baseline="0" noProof="0">
              <a:ln>
                <a:noFill/>
              </a:ln>
              <a:solidFill>
                <a:schemeClr val="tx1"/>
              </a:solidFill>
              <a:effectLst/>
              <a:uLnTx/>
              <a:uFillTx/>
              <a:latin typeface="+mn-lt"/>
              <a:ea typeface="+mn-ea"/>
              <a:cs typeface="+mn-cs"/>
            </a:endParaRPr>
          </a:p>
        </p:txBody>
      </p:sp>
      <p:sp>
        <p:nvSpPr>
          <p:cNvPr id="16" name="Footer Placeholder 5"/>
          <p:cNvSpPr>
            <a:spLocks noGrp="1"/>
          </p:cNvSpPr>
          <p:nvPr>
            <p:ph type="ftr" sz="quarter" idx="3"/>
          </p:nvPr>
        </p:nvSpPr>
        <p:spPr>
          <a:xfrm>
            <a:off x="3028950" y="6356350"/>
            <a:ext cx="3086100" cy="365125"/>
          </a:xfrm>
          <a:prstGeom prst="rect">
            <a:avLst/>
          </a:prstGeom>
        </p:spPr>
        <p:txBody>
          <a:bodyPr/>
          <a:lstStyle>
            <a:lvl1pPr eaLnBrk="1" fontAlgn="auto" hangingPunct="1">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ID" sz="1800" b="0" i="0" u="none" strike="noStrike" kern="1200" cap="none" spc="0" normalizeH="0" baseline="0" noProof="0">
              <a:ln>
                <a:noFill/>
              </a:ln>
              <a:solidFill>
                <a:schemeClr val="tx1"/>
              </a:solidFill>
              <a:effectLst/>
              <a:uLnTx/>
              <a:uFillTx/>
              <a:latin typeface="+mn-lt"/>
              <a:ea typeface="+mn-ea"/>
              <a:cs typeface="+mn-cs"/>
            </a:endParaRPr>
          </a:p>
        </p:txBody>
      </p:sp>
      <p:sp>
        <p:nvSpPr>
          <p:cNvPr id="17" name="Slide Number Placeholder 6"/>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t" anchorCtr="0" compatLnSpc="1"/>
          <a:lstStyle/>
          <a:p>
            <a:pPr lvl="0" eaLnBrk="1" hangingPunct="1"/>
            <a:fld id="{9A0DB2DC-4C9A-4742-B13C-FB6460FD3503}" type="slidenum">
              <a:rPr lang="en-ID" altLang="en-US" dirty="0">
                <a:latin typeface="Calibri" panose="020F0502020204030204" pitchFamily="34" charset="0"/>
              </a:rPr>
              <a:pPr lvl="0" eaLnBrk="1" hangingPunct="1"/>
              <a:t>‹#›</a:t>
            </a:fld>
            <a:endParaRPr lang="en-ID" altLang="en-US" dirty="0">
              <a:latin typeface="Calibri" panose="020F0502020204030204" pitchFamily="34" charset="0"/>
            </a:endParaRPr>
          </a:p>
        </p:txBody>
      </p:sp>
    </p:spTree>
  </p:cSld>
  <p:clrMapOvr>
    <a:masterClrMapping/>
  </p:clrMapOvr>
  <p:transition spd="slow">
    <p:split orient="vert"/>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rgbClr val="FFC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a:prstGeom prst="rect">
            <a:avLst/>
          </a:prstGeom>
        </p:spPr>
        <p:txBody>
          <a:bodyPr/>
          <a:lstStyle/>
          <a:p>
            <a:r>
              <a:rPr lang="en-US"/>
              <a:t>Click to edit Master title style</a:t>
            </a:r>
            <a:endParaRPr lang="en-ID"/>
          </a:p>
        </p:txBody>
      </p:sp>
      <p:sp>
        <p:nvSpPr>
          <p:cNvPr id="3" name="Text Placeholder 2"/>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15" name="Date Placeholder 6"/>
          <p:cNvSpPr>
            <a:spLocks noGrp="1"/>
          </p:cNvSpPr>
          <p:nvPr>
            <p:ph type="dt" sz="half" idx="12"/>
          </p:nvPr>
        </p:nvSpPr>
        <p:spPr>
          <a:xfrm>
            <a:off x="628650" y="6356350"/>
            <a:ext cx="2057400" cy="365125"/>
          </a:xfrm>
          <a:prstGeom prst="rect">
            <a:avLst/>
          </a:prstGeom>
        </p:spPr>
        <p:txBody>
          <a:bodyPr/>
          <a:lstStyle>
            <a:lvl1pPr eaLnBrk="1" fontAlgn="auto" hangingPunct="1">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CE8A4ACD-8E58-42B6-A3D8-914D7A3311CB}" type="datetimeFigureOut">
              <a:rPr kumimoji="0" lang="en-ID" sz="1800" b="0" i="0" u="none" strike="noStrike" kern="1200" cap="none" spc="0" normalizeH="0" baseline="0" noProof="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defRPr/>
              </a:pPr>
              <a:t>26/11/2025</a:t>
            </a:fld>
            <a:endParaRPr kumimoji="0" lang="en-ID" sz="1800" b="0" i="0" u="none" strike="noStrike" kern="1200" cap="none" spc="0" normalizeH="0" baseline="0" noProof="0">
              <a:ln>
                <a:noFill/>
              </a:ln>
              <a:solidFill>
                <a:schemeClr val="tx1"/>
              </a:solidFill>
              <a:effectLst/>
              <a:uLnTx/>
              <a:uFillTx/>
              <a:latin typeface="+mn-lt"/>
              <a:ea typeface="+mn-ea"/>
              <a:cs typeface="+mn-cs"/>
            </a:endParaRPr>
          </a:p>
        </p:txBody>
      </p:sp>
      <p:sp>
        <p:nvSpPr>
          <p:cNvPr id="16" name="Footer Placeholder 7"/>
          <p:cNvSpPr>
            <a:spLocks noGrp="1"/>
          </p:cNvSpPr>
          <p:nvPr>
            <p:ph type="ftr" sz="quarter" idx="13"/>
          </p:nvPr>
        </p:nvSpPr>
        <p:spPr>
          <a:xfrm>
            <a:off x="3028950" y="6356350"/>
            <a:ext cx="3086100" cy="365125"/>
          </a:xfrm>
          <a:prstGeom prst="rect">
            <a:avLst/>
          </a:prstGeom>
        </p:spPr>
        <p:txBody>
          <a:bodyPr/>
          <a:lstStyle>
            <a:lvl1pPr eaLnBrk="1" fontAlgn="auto" hangingPunct="1">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ID" sz="1800" b="0" i="0" u="none" strike="noStrike" kern="1200" cap="none" spc="0" normalizeH="0" baseline="0" noProof="0">
              <a:ln>
                <a:noFill/>
              </a:ln>
              <a:solidFill>
                <a:schemeClr val="tx1"/>
              </a:solidFill>
              <a:effectLst/>
              <a:uLnTx/>
              <a:uFillTx/>
              <a:latin typeface="+mn-lt"/>
              <a:ea typeface="+mn-ea"/>
              <a:cs typeface="+mn-cs"/>
            </a:endParaRPr>
          </a:p>
        </p:txBody>
      </p:sp>
      <p:sp>
        <p:nvSpPr>
          <p:cNvPr id="17" name="Slide Number Placeholder 8"/>
          <p:cNvSpPr>
            <a:spLocks noGrp="1"/>
          </p:cNvSpPr>
          <p:nvPr>
            <p:ph type="sldNum" sz="quarter" idx="14"/>
          </p:nvPr>
        </p:nvSpPr>
        <p:spPr>
          <a:xfrm>
            <a:off x="6457950" y="6356350"/>
            <a:ext cx="2057400" cy="365125"/>
          </a:xfrm>
          <a:prstGeom prst="rect">
            <a:avLst/>
          </a:prstGeom>
        </p:spPr>
        <p:txBody>
          <a:bodyPr vert="horz" wrap="square" lIns="91440" tIns="45720" rIns="91440" bIns="45720" numCol="1" anchor="t" anchorCtr="0" compatLnSpc="1"/>
          <a:lstStyle/>
          <a:p>
            <a:pPr lvl="0" eaLnBrk="1" hangingPunct="1"/>
            <a:fld id="{9A0DB2DC-4C9A-4742-B13C-FB6460FD3503}" type="slidenum">
              <a:rPr lang="en-ID" altLang="en-US" dirty="0">
                <a:latin typeface="Calibri" panose="020F0502020204030204" pitchFamily="34" charset="0"/>
              </a:rPr>
              <a:pPr lvl="0" eaLnBrk="1" hangingPunct="1"/>
              <a:t>‹#›</a:t>
            </a:fld>
            <a:endParaRPr lang="en-ID" altLang="en-US" dirty="0">
              <a:latin typeface="Calibri" panose="020F0502020204030204" pitchFamily="34" charset="0"/>
            </a:endParaRPr>
          </a:p>
        </p:txBody>
      </p:sp>
    </p:spTree>
  </p:cSld>
  <p:clrMapOvr>
    <a:masterClrMapping/>
  </p:clrMapOvr>
  <p:transition spd="slow">
    <p:split orient="vert"/>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rgbClr val="FFC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endParaRPr lang="en-ID"/>
          </a:p>
        </p:txBody>
      </p:sp>
      <p:sp>
        <p:nvSpPr>
          <p:cNvPr id="15" name="Date Placeholder 2"/>
          <p:cNvSpPr>
            <a:spLocks noGrp="1"/>
          </p:cNvSpPr>
          <p:nvPr>
            <p:ph type="dt" sz="half" idx="2"/>
          </p:nvPr>
        </p:nvSpPr>
        <p:spPr>
          <a:xfrm>
            <a:off x="628650" y="6356350"/>
            <a:ext cx="2057400" cy="365125"/>
          </a:xfrm>
          <a:prstGeom prst="rect">
            <a:avLst/>
          </a:prstGeom>
        </p:spPr>
        <p:txBody>
          <a:bodyPr/>
          <a:lstStyle>
            <a:lvl1pPr eaLnBrk="1" fontAlgn="auto" hangingPunct="1">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0F78E9B1-0083-470D-A23F-DB593C630400}" type="datetimeFigureOut">
              <a:rPr kumimoji="0" lang="en-ID" sz="1800" b="0" i="0" u="none" strike="noStrike" kern="1200" cap="none" spc="0" normalizeH="0" baseline="0" noProof="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defRPr/>
              </a:pPr>
              <a:t>26/11/2025</a:t>
            </a:fld>
            <a:endParaRPr kumimoji="0" lang="en-ID" sz="1800" b="0" i="0" u="none" strike="noStrike" kern="1200" cap="none" spc="0" normalizeH="0" baseline="0" noProof="0">
              <a:ln>
                <a:noFill/>
              </a:ln>
              <a:solidFill>
                <a:schemeClr val="tx1"/>
              </a:solidFill>
              <a:effectLst/>
              <a:uLnTx/>
              <a:uFillTx/>
              <a:latin typeface="+mn-lt"/>
              <a:ea typeface="+mn-ea"/>
              <a:cs typeface="+mn-cs"/>
            </a:endParaRPr>
          </a:p>
        </p:txBody>
      </p:sp>
      <p:sp>
        <p:nvSpPr>
          <p:cNvPr id="16" name="Footer Placeholder 3"/>
          <p:cNvSpPr>
            <a:spLocks noGrp="1"/>
          </p:cNvSpPr>
          <p:nvPr>
            <p:ph type="ftr" sz="quarter" idx="3"/>
          </p:nvPr>
        </p:nvSpPr>
        <p:spPr>
          <a:xfrm>
            <a:off x="3028950" y="6356350"/>
            <a:ext cx="3086100" cy="365125"/>
          </a:xfrm>
          <a:prstGeom prst="rect">
            <a:avLst/>
          </a:prstGeom>
        </p:spPr>
        <p:txBody>
          <a:bodyPr/>
          <a:lstStyle>
            <a:lvl1pPr eaLnBrk="1" fontAlgn="auto" hangingPunct="1">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ID" sz="1800" b="0" i="0" u="none" strike="noStrike" kern="1200" cap="none" spc="0" normalizeH="0" baseline="0" noProof="0">
              <a:ln>
                <a:noFill/>
              </a:ln>
              <a:solidFill>
                <a:schemeClr val="tx1"/>
              </a:solidFill>
              <a:effectLst/>
              <a:uLnTx/>
              <a:uFillTx/>
              <a:latin typeface="+mn-lt"/>
              <a:ea typeface="+mn-ea"/>
              <a:cs typeface="+mn-cs"/>
            </a:endParaRPr>
          </a:p>
        </p:txBody>
      </p:sp>
      <p:sp>
        <p:nvSpPr>
          <p:cNvPr id="17" name="Slide Number Placeholder 4"/>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t" anchorCtr="0" compatLnSpc="1"/>
          <a:lstStyle/>
          <a:p>
            <a:pPr lvl="0" eaLnBrk="1" hangingPunct="1"/>
            <a:fld id="{9A0DB2DC-4C9A-4742-B13C-FB6460FD3503}" type="slidenum">
              <a:rPr lang="en-ID" altLang="en-US" dirty="0">
                <a:latin typeface="Calibri" panose="020F0502020204030204" pitchFamily="34" charset="0"/>
              </a:rPr>
              <a:pPr lvl="0" eaLnBrk="1" hangingPunct="1"/>
              <a:t>‹#›</a:t>
            </a:fld>
            <a:endParaRPr lang="en-ID" altLang="en-US" dirty="0">
              <a:latin typeface="Calibri" panose="020F0502020204030204" pitchFamily="34" charset="0"/>
            </a:endParaRPr>
          </a:p>
        </p:txBody>
      </p:sp>
    </p:spTree>
  </p:cSld>
  <p:clrMapOvr>
    <a:masterClrMapping/>
  </p:clrMapOvr>
  <p:transition spd="slow">
    <p:split orient="vert"/>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FFC000"/>
        </a:solidFill>
        <a:effectLst/>
      </p:bgPr>
    </p:bg>
    <p:spTree>
      <p:nvGrpSpPr>
        <p:cNvPr id="1" name=""/>
        <p:cNvGrpSpPr/>
        <p:nvPr/>
      </p:nvGrpSpPr>
      <p:grpSpPr>
        <a:xfrm>
          <a:off x="0" y="0"/>
          <a:ext cx="0" cy="0"/>
          <a:chOff x="0" y="0"/>
          <a:chExt cx="0" cy="0"/>
        </a:xfrm>
      </p:grpSpPr>
      <p:sp>
        <p:nvSpPr>
          <p:cNvPr id="15" name="Date Placeholder 1"/>
          <p:cNvSpPr>
            <a:spLocks noGrp="1"/>
          </p:cNvSpPr>
          <p:nvPr>
            <p:ph type="dt" sz="half" idx="2"/>
          </p:nvPr>
        </p:nvSpPr>
        <p:spPr>
          <a:xfrm>
            <a:off x="628650" y="6356350"/>
            <a:ext cx="2057400" cy="365125"/>
          </a:xfrm>
          <a:prstGeom prst="rect">
            <a:avLst/>
          </a:prstGeom>
        </p:spPr>
        <p:txBody>
          <a:bodyPr/>
          <a:lstStyle>
            <a:lvl1pPr eaLnBrk="1" fontAlgn="auto" hangingPunct="1">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51AEEEDD-C1D9-4D8E-BD4C-FD8F0D5F1E2F}" type="datetimeFigureOut">
              <a:rPr kumimoji="0" lang="en-ID" sz="1800" b="0" i="0" u="none" strike="noStrike" kern="1200" cap="none" spc="0" normalizeH="0" baseline="0" noProof="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defRPr/>
              </a:pPr>
              <a:t>26/11/2025</a:t>
            </a:fld>
            <a:endParaRPr kumimoji="0" lang="en-ID" sz="1800" b="0" i="0" u="none" strike="noStrike" kern="1200" cap="none" spc="0" normalizeH="0" baseline="0" noProof="0">
              <a:ln>
                <a:noFill/>
              </a:ln>
              <a:solidFill>
                <a:schemeClr val="tx1"/>
              </a:solidFill>
              <a:effectLst/>
              <a:uLnTx/>
              <a:uFillTx/>
              <a:latin typeface="+mn-lt"/>
              <a:ea typeface="+mn-ea"/>
              <a:cs typeface="+mn-cs"/>
            </a:endParaRPr>
          </a:p>
        </p:txBody>
      </p:sp>
      <p:sp>
        <p:nvSpPr>
          <p:cNvPr id="16" name="Footer Placeholder 2"/>
          <p:cNvSpPr>
            <a:spLocks noGrp="1"/>
          </p:cNvSpPr>
          <p:nvPr>
            <p:ph type="ftr" sz="quarter" idx="3"/>
          </p:nvPr>
        </p:nvSpPr>
        <p:spPr>
          <a:xfrm>
            <a:off x="3028950" y="6356350"/>
            <a:ext cx="3086100" cy="365125"/>
          </a:xfrm>
          <a:prstGeom prst="rect">
            <a:avLst/>
          </a:prstGeom>
        </p:spPr>
        <p:txBody>
          <a:bodyPr/>
          <a:lstStyle>
            <a:lvl1pPr eaLnBrk="1" fontAlgn="auto" hangingPunct="1">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ID" sz="1800" b="0" i="0" u="none" strike="noStrike" kern="1200" cap="none" spc="0" normalizeH="0" baseline="0" noProof="0">
              <a:ln>
                <a:noFill/>
              </a:ln>
              <a:solidFill>
                <a:schemeClr val="tx1"/>
              </a:solidFill>
              <a:effectLst/>
              <a:uLnTx/>
              <a:uFillTx/>
              <a:latin typeface="+mn-lt"/>
              <a:ea typeface="+mn-ea"/>
              <a:cs typeface="+mn-cs"/>
            </a:endParaRPr>
          </a:p>
        </p:txBody>
      </p:sp>
      <p:sp>
        <p:nvSpPr>
          <p:cNvPr id="17" name="Slide Number Placeholder 3"/>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t" anchorCtr="0" compatLnSpc="1"/>
          <a:lstStyle/>
          <a:p>
            <a:pPr lvl="0" eaLnBrk="1" hangingPunct="1"/>
            <a:fld id="{9A0DB2DC-4C9A-4742-B13C-FB6460FD3503}" type="slidenum">
              <a:rPr lang="en-ID" altLang="en-US" dirty="0">
                <a:latin typeface="Calibri" panose="020F0502020204030204" pitchFamily="34" charset="0"/>
              </a:rPr>
              <a:pPr lvl="0" eaLnBrk="1" hangingPunct="1"/>
              <a:t>‹#›</a:t>
            </a:fld>
            <a:endParaRPr lang="en-ID" altLang="en-US" dirty="0">
              <a:latin typeface="Calibri" panose="020F0502020204030204" pitchFamily="34" charset="0"/>
            </a:endParaRPr>
          </a:p>
        </p:txBody>
      </p:sp>
    </p:spTree>
  </p:cSld>
  <p:clrMapOvr>
    <a:masterClrMapping/>
  </p:clrMapOvr>
  <p:transition spd="slow">
    <p:split orient="vert"/>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rgbClr val="FFC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a:prstGeom prst="rect">
            <a:avLst/>
          </a:prstGeom>
        </p:spPr>
        <p:txBody>
          <a:bodyPr anchor="b"/>
          <a:lstStyle>
            <a:lvl1pPr>
              <a:defRPr sz="3200"/>
            </a:lvl1pPr>
          </a:lstStyle>
          <a:p>
            <a:r>
              <a:rPr lang="en-US"/>
              <a:t>Click to edit Master title style</a:t>
            </a:r>
            <a:endParaRPr lang="en-ID"/>
          </a:p>
        </p:txBody>
      </p:sp>
      <p:sp>
        <p:nvSpPr>
          <p:cNvPr id="3" name="Content Placeholder 2"/>
          <p:cNvSpPr>
            <a:spLocks noGrp="1"/>
          </p:cNvSpPr>
          <p:nvPr>
            <p:ph idx="1"/>
          </p:nvPr>
        </p:nvSpPr>
        <p:spPr>
          <a:xfrm>
            <a:off x="3887788" y="987425"/>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5" name="Date Placeholder 4"/>
          <p:cNvSpPr>
            <a:spLocks noGrp="1"/>
          </p:cNvSpPr>
          <p:nvPr>
            <p:ph type="dt" sz="half" idx="12"/>
          </p:nvPr>
        </p:nvSpPr>
        <p:spPr>
          <a:xfrm>
            <a:off x="628650" y="6356350"/>
            <a:ext cx="2057400" cy="365125"/>
          </a:xfrm>
          <a:prstGeom prst="rect">
            <a:avLst/>
          </a:prstGeom>
        </p:spPr>
        <p:txBody>
          <a:bodyPr/>
          <a:lstStyle>
            <a:lvl1pPr eaLnBrk="1" fontAlgn="auto" hangingPunct="1">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B2743739-65CF-4407-AC24-F4A3BA8378FD}" type="datetimeFigureOut">
              <a:rPr kumimoji="0" lang="en-ID" sz="1800" b="0" i="0" u="none" strike="noStrike" kern="1200" cap="none" spc="0" normalizeH="0" baseline="0" noProof="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defRPr/>
              </a:pPr>
              <a:t>26/11/2025</a:t>
            </a:fld>
            <a:endParaRPr kumimoji="0" lang="en-ID" sz="1800" b="0" i="0" u="none" strike="noStrike" kern="1200" cap="none" spc="0" normalizeH="0" baseline="0" noProof="0">
              <a:ln>
                <a:noFill/>
              </a:ln>
              <a:solidFill>
                <a:schemeClr val="tx1"/>
              </a:solidFill>
              <a:effectLst/>
              <a:uLnTx/>
              <a:uFillTx/>
              <a:latin typeface="+mn-lt"/>
              <a:ea typeface="+mn-ea"/>
              <a:cs typeface="+mn-cs"/>
            </a:endParaRPr>
          </a:p>
        </p:txBody>
      </p:sp>
      <p:sp>
        <p:nvSpPr>
          <p:cNvPr id="16" name="Footer Placeholder 5"/>
          <p:cNvSpPr>
            <a:spLocks noGrp="1"/>
          </p:cNvSpPr>
          <p:nvPr>
            <p:ph type="ftr" sz="quarter" idx="3"/>
          </p:nvPr>
        </p:nvSpPr>
        <p:spPr>
          <a:xfrm>
            <a:off x="3028950" y="6356350"/>
            <a:ext cx="3086100" cy="365125"/>
          </a:xfrm>
          <a:prstGeom prst="rect">
            <a:avLst/>
          </a:prstGeom>
        </p:spPr>
        <p:txBody>
          <a:bodyPr/>
          <a:lstStyle>
            <a:lvl1pPr eaLnBrk="1" fontAlgn="auto" hangingPunct="1">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ID" sz="1800" b="0" i="0" u="none" strike="noStrike" kern="1200" cap="none" spc="0" normalizeH="0" baseline="0" noProof="0">
              <a:ln>
                <a:noFill/>
              </a:ln>
              <a:solidFill>
                <a:schemeClr val="tx1"/>
              </a:solidFill>
              <a:effectLst/>
              <a:uLnTx/>
              <a:uFillTx/>
              <a:latin typeface="+mn-lt"/>
              <a:ea typeface="+mn-ea"/>
              <a:cs typeface="+mn-cs"/>
            </a:endParaRPr>
          </a:p>
        </p:txBody>
      </p:sp>
      <p:sp>
        <p:nvSpPr>
          <p:cNvPr id="17" name="Slide Number Placeholder 6"/>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t" anchorCtr="0" compatLnSpc="1"/>
          <a:lstStyle/>
          <a:p>
            <a:pPr lvl="0" eaLnBrk="1" hangingPunct="1"/>
            <a:fld id="{9A0DB2DC-4C9A-4742-B13C-FB6460FD3503}" type="slidenum">
              <a:rPr lang="en-ID" altLang="en-US" dirty="0">
                <a:latin typeface="Calibri" panose="020F0502020204030204" pitchFamily="34" charset="0"/>
              </a:rPr>
              <a:pPr lvl="0" eaLnBrk="1" hangingPunct="1"/>
              <a:t>‹#›</a:t>
            </a:fld>
            <a:endParaRPr lang="en-ID" altLang="en-US" dirty="0">
              <a:latin typeface="Calibri" panose="020F0502020204030204" pitchFamily="34" charset="0"/>
            </a:endParaRPr>
          </a:p>
        </p:txBody>
      </p:sp>
    </p:spTree>
  </p:cSld>
  <p:clrMapOvr>
    <a:masterClrMapping/>
  </p:clrMapOvr>
  <p:transition spd="slow">
    <p:split orient="vert"/>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rgbClr val="FFC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a:prstGeom prst="rect">
            <a:avLst/>
          </a:prstGeom>
        </p:spPr>
        <p:txBody>
          <a:bodyPr anchor="b"/>
          <a:lstStyle>
            <a:lvl1pPr>
              <a:defRPr sz="3200"/>
            </a:lvl1pPr>
          </a:lstStyle>
          <a:p>
            <a:r>
              <a:rPr lang="en-US"/>
              <a:t>Click to edit Master title style</a:t>
            </a:r>
            <a:endParaRPr lang="en-ID"/>
          </a:p>
        </p:txBody>
      </p:sp>
      <p:sp>
        <p:nvSpPr>
          <p:cNvPr id="3" name="Picture Placeholder 2"/>
          <p:cNvSpPr>
            <a:spLocks noGrp="1"/>
          </p:cNvSpPr>
          <p:nvPr>
            <p:ph type="pic" idx="1"/>
          </p:nvPr>
        </p:nvSpPr>
        <p:spPr>
          <a:xfrm>
            <a:off x="3887788" y="987425"/>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90000"/>
              </a:lnSpc>
              <a:spcBef>
                <a:spcPts val="1000"/>
              </a:spcBef>
              <a:spcAft>
                <a:spcPct val="0"/>
              </a:spcAft>
              <a:buClrTx/>
              <a:buSzTx/>
              <a:buFont typeface="Arial" panose="020B0604020202020204" pitchFamily="34" charset="0"/>
              <a:buNone/>
              <a:defRPr/>
            </a:pPr>
            <a:endParaRPr kumimoji="0" lang="en-ID" sz="32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5" name="Date Placeholder 4"/>
          <p:cNvSpPr>
            <a:spLocks noGrp="1"/>
          </p:cNvSpPr>
          <p:nvPr>
            <p:ph type="dt" sz="half" idx="12"/>
          </p:nvPr>
        </p:nvSpPr>
        <p:spPr>
          <a:xfrm>
            <a:off x="628650" y="6356350"/>
            <a:ext cx="2057400" cy="365125"/>
          </a:xfrm>
          <a:prstGeom prst="rect">
            <a:avLst/>
          </a:prstGeom>
        </p:spPr>
        <p:txBody>
          <a:bodyPr/>
          <a:lstStyle>
            <a:lvl1pPr eaLnBrk="1" fontAlgn="auto" hangingPunct="1">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617722E3-F0FE-4FC4-84CF-E49B99413EFC}" type="datetimeFigureOut">
              <a:rPr kumimoji="0" lang="en-ID" sz="1800" b="0" i="0" u="none" strike="noStrike" kern="1200" cap="none" spc="0" normalizeH="0" baseline="0" noProof="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defRPr/>
              </a:pPr>
              <a:t>26/11/2025</a:t>
            </a:fld>
            <a:endParaRPr kumimoji="0" lang="en-ID" sz="1800" b="0" i="0" u="none" strike="noStrike" kern="1200" cap="none" spc="0" normalizeH="0" baseline="0" noProof="0">
              <a:ln>
                <a:noFill/>
              </a:ln>
              <a:solidFill>
                <a:schemeClr val="tx1"/>
              </a:solidFill>
              <a:effectLst/>
              <a:uLnTx/>
              <a:uFillTx/>
              <a:latin typeface="+mn-lt"/>
              <a:ea typeface="+mn-ea"/>
              <a:cs typeface="+mn-cs"/>
            </a:endParaRPr>
          </a:p>
        </p:txBody>
      </p:sp>
      <p:sp>
        <p:nvSpPr>
          <p:cNvPr id="16" name="Footer Placeholder 5"/>
          <p:cNvSpPr>
            <a:spLocks noGrp="1"/>
          </p:cNvSpPr>
          <p:nvPr>
            <p:ph type="ftr" sz="quarter" idx="3"/>
          </p:nvPr>
        </p:nvSpPr>
        <p:spPr>
          <a:xfrm>
            <a:off x="3028950" y="6356350"/>
            <a:ext cx="3086100" cy="365125"/>
          </a:xfrm>
          <a:prstGeom prst="rect">
            <a:avLst/>
          </a:prstGeom>
        </p:spPr>
        <p:txBody>
          <a:bodyPr/>
          <a:lstStyle>
            <a:lvl1pPr eaLnBrk="1" fontAlgn="auto" hangingPunct="1">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ID" sz="1800" b="0" i="0" u="none" strike="noStrike" kern="1200" cap="none" spc="0" normalizeH="0" baseline="0" noProof="0">
              <a:ln>
                <a:noFill/>
              </a:ln>
              <a:solidFill>
                <a:schemeClr val="tx1"/>
              </a:solidFill>
              <a:effectLst/>
              <a:uLnTx/>
              <a:uFillTx/>
              <a:latin typeface="+mn-lt"/>
              <a:ea typeface="+mn-ea"/>
              <a:cs typeface="+mn-cs"/>
            </a:endParaRPr>
          </a:p>
        </p:txBody>
      </p:sp>
      <p:sp>
        <p:nvSpPr>
          <p:cNvPr id="17" name="Slide Number Placeholder 6"/>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t" anchorCtr="0" compatLnSpc="1"/>
          <a:lstStyle/>
          <a:p>
            <a:pPr lvl="0" eaLnBrk="1" hangingPunct="1"/>
            <a:fld id="{9A0DB2DC-4C9A-4742-B13C-FB6460FD3503}" type="slidenum">
              <a:rPr lang="en-ID" altLang="en-US" dirty="0">
                <a:latin typeface="Calibri" panose="020F0502020204030204" pitchFamily="34" charset="0"/>
              </a:rPr>
              <a:pPr lvl="0" eaLnBrk="1" hangingPunct="1"/>
              <a:t>‹#›</a:t>
            </a:fld>
            <a:endParaRPr lang="en-ID" altLang="en-US" dirty="0">
              <a:latin typeface="Calibri" panose="020F0502020204030204" pitchFamily="34" charset="0"/>
            </a:endParaRPr>
          </a:p>
        </p:txBody>
      </p:sp>
    </p:spTree>
  </p:cSld>
  <p:clrMapOvr>
    <a:masterClrMapping/>
  </p:clrMapOvr>
  <p:transition spd="slow">
    <p:split orient="vert"/>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theme" Target="../theme/theme3.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C000"/>
        </a:solidFill>
        <a:effectLst/>
      </p:bgPr>
    </p:bg>
    <p:spTree>
      <p:nvGrpSpPr>
        <p:cNvPr id="1" name=""/>
        <p:cNvGrpSpPr/>
        <p:nvPr/>
      </p:nvGrpSpPr>
      <p:grpSpPr>
        <a:xfrm>
          <a:off x="0" y="0"/>
          <a:ext cx="0" cy="0"/>
          <a:chOff x="0" y="0"/>
          <a:chExt cx="0" cy="0"/>
        </a:xfrm>
      </p:grpSpPr>
      <p:pic>
        <p:nvPicPr>
          <p:cNvPr id="7" name="Picture 6"/>
          <p:cNvPicPr>
            <a:picLocks noChangeAspect="1"/>
          </p:cNvPicPr>
          <p:nvPr/>
        </p:nvPicPr>
        <p:blipFill>
          <a:blip r:embed="rId17"/>
          <a:stretch>
            <a:fillRect/>
          </a:stretch>
        </p:blipFill>
        <p:spPr>
          <a:xfrm>
            <a:off x="251521" y="188640"/>
            <a:ext cx="1872208" cy="531413"/>
          </a:xfrm>
          <a:prstGeom prst="rect">
            <a:avLst/>
          </a:prstGeom>
          <a:ln>
            <a:noFill/>
          </a:ln>
          <a:effectLst>
            <a:softEdge rad="112500"/>
          </a:effectLst>
        </p:spPr>
      </p:pic>
      <p:sp>
        <p:nvSpPr>
          <p:cNvPr id="8" name="Rectangle 7"/>
          <p:cNvSpPr/>
          <p:nvPr/>
        </p:nvSpPr>
        <p:spPr>
          <a:xfrm>
            <a:off x="-180528" y="980728"/>
            <a:ext cx="6471886" cy="584775"/>
          </a:xfrm>
          <a:prstGeom prst="rect">
            <a:avLst/>
          </a:prstGeom>
          <a:noFill/>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3200" b="1" i="0" u="none" strike="noStrike" kern="1200" cap="none" spc="0" normalizeH="0" baseline="0" noProof="0" dirty="0">
                <a:ln>
                  <a:solidFill>
                    <a:srgbClr val="FFC000"/>
                  </a:solidFill>
                </a:ln>
                <a:solidFill>
                  <a:srgbClr val="FFC000"/>
                </a:solidFill>
                <a:effectLst>
                  <a:outerShdw blurRad="38100" dist="19050" dir="2700000" algn="tl" rotWithShape="0">
                    <a:schemeClr val="dk1">
                      <a:lumMod val="50000"/>
                      <a:alpha val="40000"/>
                    </a:schemeClr>
                  </a:outerShdw>
                </a:effectLst>
                <a:uLnTx/>
                <a:uFillTx/>
                <a:latin typeface="+mn-lt"/>
                <a:ea typeface="+mn-ea"/>
                <a:cs typeface="+mn-cs"/>
              </a:rPr>
              <a:t>FAKULTAS EKONOMI DAN BISNIS</a:t>
            </a:r>
          </a:p>
        </p:txBody>
      </p:sp>
      <p:sp>
        <p:nvSpPr>
          <p:cNvPr id="10" name="Rectangle 9"/>
          <p:cNvSpPr/>
          <p:nvPr/>
        </p:nvSpPr>
        <p:spPr>
          <a:xfrm>
            <a:off x="-174060" y="2076844"/>
            <a:ext cx="6471886" cy="584775"/>
          </a:xfrm>
          <a:prstGeom prst="rect">
            <a:avLst/>
          </a:prstGeom>
          <a:noFill/>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3200" b="1" i="0" u="none" strike="noStrike" kern="1200" cap="none" spc="0" normalizeH="0" baseline="0" noProof="0" dirty="0">
                <a:ln>
                  <a:solidFill>
                    <a:srgbClr val="FFC000"/>
                  </a:solidFill>
                </a:ln>
                <a:solidFill>
                  <a:srgbClr val="FFC000"/>
                </a:solidFill>
                <a:effectLst>
                  <a:outerShdw blurRad="38100" dist="19050" dir="2700000" algn="tl" rotWithShape="0">
                    <a:schemeClr val="dk1">
                      <a:lumMod val="50000"/>
                      <a:alpha val="40000"/>
                    </a:schemeClr>
                  </a:outerShdw>
                </a:effectLst>
                <a:uLnTx/>
                <a:uFillTx/>
                <a:latin typeface="+mn-lt"/>
                <a:ea typeface="+mn-ea"/>
                <a:cs typeface="+mn-cs"/>
              </a:rPr>
              <a:t>FAKULTAS EKONOMI DAN BISNIS</a:t>
            </a:r>
          </a:p>
        </p:txBody>
      </p:sp>
      <p:sp>
        <p:nvSpPr>
          <p:cNvPr id="11" name="Rectangle 10"/>
          <p:cNvSpPr/>
          <p:nvPr/>
        </p:nvSpPr>
        <p:spPr>
          <a:xfrm>
            <a:off x="2913086" y="365467"/>
            <a:ext cx="6471887" cy="584775"/>
          </a:xfrm>
          <a:prstGeom prst="rect">
            <a:avLst/>
          </a:prstGeom>
          <a:noFill/>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3200" b="1" i="0" u="none" strike="noStrike" kern="1200" cap="none" spc="0" normalizeH="0" baseline="0" noProof="0" dirty="0">
                <a:ln>
                  <a:solidFill>
                    <a:srgbClr val="FFC000"/>
                  </a:solidFill>
                </a:ln>
                <a:solidFill>
                  <a:srgbClr val="FFC000"/>
                </a:solidFill>
                <a:effectLst>
                  <a:outerShdw blurRad="38100" dist="19050" dir="2700000" algn="tl" rotWithShape="0">
                    <a:schemeClr val="dk1">
                      <a:lumMod val="50000"/>
                      <a:alpha val="40000"/>
                    </a:schemeClr>
                  </a:outerShdw>
                </a:effectLst>
                <a:uLnTx/>
                <a:uFillTx/>
                <a:latin typeface="+mn-lt"/>
                <a:ea typeface="+mn-ea"/>
                <a:cs typeface="+mn-cs"/>
              </a:rPr>
              <a:t>FAKULTAS EKONOMI DAN BISNIS</a:t>
            </a:r>
          </a:p>
        </p:txBody>
      </p:sp>
      <p:sp>
        <p:nvSpPr>
          <p:cNvPr id="12" name="Rectangle 11"/>
          <p:cNvSpPr/>
          <p:nvPr/>
        </p:nvSpPr>
        <p:spPr>
          <a:xfrm>
            <a:off x="-209100" y="3044357"/>
            <a:ext cx="6471887" cy="584775"/>
          </a:xfrm>
          <a:prstGeom prst="rect">
            <a:avLst/>
          </a:prstGeom>
          <a:noFill/>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3200" b="1" i="0" u="none" strike="noStrike" kern="1200" cap="none" spc="0" normalizeH="0" baseline="0" noProof="0" dirty="0">
                <a:ln>
                  <a:solidFill>
                    <a:srgbClr val="FFC000"/>
                  </a:solidFill>
                </a:ln>
                <a:solidFill>
                  <a:srgbClr val="FFC000"/>
                </a:solidFill>
                <a:effectLst>
                  <a:outerShdw blurRad="38100" dist="19050" dir="2700000" algn="tl" rotWithShape="0">
                    <a:schemeClr val="dk1">
                      <a:lumMod val="50000"/>
                      <a:alpha val="40000"/>
                    </a:schemeClr>
                  </a:outerShdw>
                </a:effectLst>
                <a:uLnTx/>
                <a:uFillTx/>
                <a:latin typeface="+mn-lt"/>
                <a:ea typeface="+mn-ea"/>
                <a:cs typeface="+mn-cs"/>
              </a:rPr>
              <a:t>FAKULTAS EKONOMI DAN BISNIS</a:t>
            </a:r>
          </a:p>
        </p:txBody>
      </p:sp>
      <p:sp>
        <p:nvSpPr>
          <p:cNvPr id="22" name="Rectangle 21"/>
          <p:cNvSpPr/>
          <p:nvPr/>
        </p:nvSpPr>
        <p:spPr>
          <a:xfrm>
            <a:off x="2843808" y="2496700"/>
            <a:ext cx="6471887" cy="584775"/>
          </a:xfrm>
          <a:prstGeom prst="rect">
            <a:avLst/>
          </a:prstGeom>
          <a:noFill/>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3200" b="1" i="0" u="none" strike="noStrike" kern="1200" cap="none" spc="0" normalizeH="0" baseline="0" noProof="0" dirty="0">
                <a:ln>
                  <a:solidFill>
                    <a:srgbClr val="FFC000"/>
                  </a:solidFill>
                </a:ln>
                <a:solidFill>
                  <a:srgbClr val="FFC000"/>
                </a:solidFill>
                <a:effectLst>
                  <a:outerShdw blurRad="38100" dist="19050" dir="2700000" algn="tl" rotWithShape="0">
                    <a:schemeClr val="dk1">
                      <a:lumMod val="50000"/>
                      <a:alpha val="40000"/>
                    </a:schemeClr>
                  </a:outerShdw>
                </a:effectLst>
                <a:uLnTx/>
                <a:uFillTx/>
                <a:latin typeface="+mn-lt"/>
                <a:ea typeface="+mn-ea"/>
                <a:cs typeface="+mn-cs"/>
              </a:rPr>
              <a:t>FAKULTAS EKONOMI DAN BISNIS</a:t>
            </a:r>
          </a:p>
        </p:txBody>
      </p:sp>
      <p:sp>
        <p:nvSpPr>
          <p:cNvPr id="27" name="Rectangle 26"/>
          <p:cNvSpPr/>
          <p:nvPr/>
        </p:nvSpPr>
        <p:spPr>
          <a:xfrm>
            <a:off x="2841470" y="1496142"/>
            <a:ext cx="6471887" cy="584775"/>
          </a:xfrm>
          <a:prstGeom prst="rect">
            <a:avLst/>
          </a:prstGeom>
          <a:noFill/>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3200" b="1" i="0" u="none" strike="noStrike" kern="1200" cap="none" spc="0" normalizeH="0" baseline="0" noProof="0" dirty="0">
                <a:ln>
                  <a:solidFill>
                    <a:srgbClr val="FFC000"/>
                  </a:solidFill>
                </a:ln>
                <a:solidFill>
                  <a:srgbClr val="FFC000"/>
                </a:solidFill>
                <a:effectLst>
                  <a:outerShdw blurRad="38100" dist="19050" dir="2700000" algn="tl" rotWithShape="0">
                    <a:schemeClr val="dk1">
                      <a:lumMod val="50000"/>
                      <a:alpha val="40000"/>
                    </a:schemeClr>
                  </a:outerShdw>
                </a:effectLst>
                <a:uLnTx/>
                <a:uFillTx/>
                <a:latin typeface="+mn-lt"/>
                <a:ea typeface="+mn-ea"/>
                <a:cs typeface="+mn-cs"/>
              </a:rPr>
              <a:t>FAKULTAS EKONOMI DAN BISNIS</a:t>
            </a:r>
          </a:p>
        </p:txBody>
      </p:sp>
      <p:sp>
        <p:nvSpPr>
          <p:cNvPr id="28" name="Rectangle 27"/>
          <p:cNvSpPr/>
          <p:nvPr/>
        </p:nvSpPr>
        <p:spPr>
          <a:xfrm>
            <a:off x="2841470" y="3508271"/>
            <a:ext cx="6471887" cy="584775"/>
          </a:xfrm>
          <a:prstGeom prst="rect">
            <a:avLst/>
          </a:prstGeom>
          <a:noFill/>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3200" b="1" i="0" u="none" strike="noStrike" kern="1200" cap="none" spc="0" normalizeH="0" baseline="0" noProof="0" dirty="0">
                <a:ln>
                  <a:solidFill>
                    <a:srgbClr val="FFC000"/>
                  </a:solidFill>
                </a:ln>
                <a:solidFill>
                  <a:srgbClr val="FFC000"/>
                </a:solidFill>
                <a:effectLst>
                  <a:outerShdw blurRad="38100" dist="19050" dir="2700000" algn="tl" rotWithShape="0">
                    <a:schemeClr val="dk1">
                      <a:lumMod val="50000"/>
                      <a:alpha val="40000"/>
                    </a:schemeClr>
                  </a:outerShdw>
                </a:effectLst>
                <a:uLnTx/>
                <a:uFillTx/>
                <a:latin typeface="+mn-lt"/>
                <a:ea typeface="+mn-ea"/>
                <a:cs typeface="+mn-cs"/>
              </a:rPr>
              <a:t>FAKULTAS EKONOMI DAN BISNIS</a:t>
            </a:r>
          </a:p>
        </p:txBody>
      </p:sp>
      <p:sp>
        <p:nvSpPr>
          <p:cNvPr id="29" name="Rectangle 28"/>
          <p:cNvSpPr/>
          <p:nvPr/>
        </p:nvSpPr>
        <p:spPr>
          <a:xfrm>
            <a:off x="-195281" y="4052080"/>
            <a:ext cx="6471886" cy="584775"/>
          </a:xfrm>
          <a:prstGeom prst="rect">
            <a:avLst/>
          </a:prstGeom>
          <a:noFill/>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3200" b="1" i="0" u="none" strike="noStrike" kern="1200" cap="none" spc="0" normalizeH="0" baseline="0" noProof="0" dirty="0">
                <a:ln>
                  <a:solidFill>
                    <a:srgbClr val="FFC000"/>
                  </a:solidFill>
                </a:ln>
                <a:solidFill>
                  <a:srgbClr val="FFC000"/>
                </a:solidFill>
                <a:effectLst>
                  <a:outerShdw blurRad="38100" dist="19050" dir="2700000" algn="tl" rotWithShape="0">
                    <a:schemeClr val="dk1">
                      <a:lumMod val="50000"/>
                      <a:alpha val="40000"/>
                    </a:schemeClr>
                  </a:outerShdw>
                </a:effectLst>
                <a:uLnTx/>
                <a:uFillTx/>
                <a:latin typeface="+mn-lt"/>
                <a:ea typeface="+mn-ea"/>
                <a:cs typeface="+mn-cs"/>
              </a:rPr>
              <a:t>FAKULTAS EKONOMI DAN BISNIS</a:t>
            </a:r>
          </a:p>
        </p:txBody>
      </p:sp>
      <p:sp>
        <p:nvSpPr>
          <p:cNvPr id="30" name="Rectangle 29"/>
          <p:cNvSpPr/>
          <p:nvPr/>
        </p:nvSpPr>
        <p:spPr>
          <a:xfrm>
            <a:off x="2886731" y="4602653"/>
            <a:ext cx="6471887" cy="584775"/>
          </a:xfrm>
          <a:prstGeom prst="rect">
            <a:avLst/>
          </a:prstGeom>
          <a:noFill/>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3200" b="1" i="0" u="none" strike="noStrike" kern="1200" cap="none" spc="0" normalizeH="0" baseline="0" noProof="0" dirty="0">
                <a:ln>
                  <a:solidFill>
                    <a:srgbClr val="FFC000"/>
                  </a:solidFill>
                </a:ln>
                <a:solidFill>
                  <a:srgbClr val="FFC000"/>
                </a:solidFill>
                <a:effectLst>
                  <a:outerShdw blurRad="38100" dist="19050" dir="2700000" algn="tl" rotWithShape="0">
                    <a:schemeClr val="dk1">
                      <a:lumMod val="50000"/>
                      <a:alpha val="40000"/>
                    </a:schemeClr>
                  </a:outerShdw>
                </a:effectLst>
                <a:uLnTx/>
                <a:uFillTx/>
                <a:latin typeface="+mn-lt"/>
                <a:ea typeface="+mn-ea"/>
                <a:cs typeface="+mn-cs"/>
              </a:rPr>
              <a:t>FAKULTAS EKONOMI DAN BISNIS</a:t>
            </a:r>
          </a:p>
        </p:txBody>
      </p:sp>
      <p:sp>
        <p:nvSpPr>
          <p:cNvPr id="31" name="Rectangle 30"/>
          <p:cNvSpPr/>
          <p:nvPr/>
        </p:nvSpPr>
        <p:spPr>
          <a:xfrm>
            <a:off x="-209099" y="5177081"/>
            <a:ext cx="6471887" cy="584775"/>
          </a:xfrm>
          <a:prstGeom prst="rect">
            <a:avLst/>
          </a:prstGeom>
          <a:noFill/>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3200" b="1" i="0" u="none" strike="noStrike" kern="1200" cap="none" spc="0" normalizeH="0" baseline="0" noProof="0" dirty="0">
                <a:ln>
                  <a:solidFill>
                    <a:srgbClr val="FFC000"/>
                  </a:solidFill>
                </a:ln>
                <a:solidFill>
                  <a:srgbClr val="FFC000"/>
                </a:solidFill>
                <a:effectLst>
                  <a:outerShdw blurRad="38100" dist="19050" dir="2700000" algn="tl" rotWithShape="0">
                    <a:schemeClr val="dk1">
                      <a:lumMod val="50000"/>
                      <a:alpha val="40000"/>
                    </a:schemeClr>
                  </a:outerShdw>
                </a:effectLst>
                <a:uLnTx/>
                <a:uFillTx/>
                <a:latin typeface="+mn-lt"/>
                <a:ea typeface="+mn-ea"/>
                <a:cs typeface="+mn-cs"/>
              </a:rPr>
              <a:t>FAKULTAS EKONOMI DAN BISNIS</a:t>
            </a:r>
          </a:p>
        </p:txBody>
      </p:sp>
      <p:sp>
        <p:nvSpPr>
          <p:cNvPr id="32" name="Rectangle 31"/>
          <p:cNvSpPr/>
          <p:nvPr/>
        </p:nvSpPr>
        <p:spPr>
          <a:xfrm>
            <a:off x="2915816" y="5716336"/>
            <a:ext cx="6471887" cy="584775"/>
          </a:xfrm>
          <a:prstGeom prst="rect">
            <a:avLst/>
          </a:prstGeom>
          <a:noFill/>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3200" b="1" i="0" u="none" strike="noStrike" kern="1200" cap="none" spc="0" normalizeH="0" baseline="0" noProof="0" dirty="0">
                <a:ln>
                  <a:solidFill>
                    <a:srgbClr val="FFC000"/>
                  </a:solidFill>
                </a:ln>
                <a:solidFill>
                  <a:srgbClr val="FFC000"/>
                </a:solidFill>
                <a:effectLst>
                  <a:outerShdw blurRad="38100" dist="19050" dir="2700000" algn="tl" rotWithShape="0">
                    <a:schemeClr val="dk1">
                      <a:lumMod val="50000"/>
                      <a:alpha val="40000"/>
                    </a:schemeClr>
                  </a:outerShdw>
                </a:effectLst>
                <a:uLnTx/>
                <a:uFillTx/>
                <a:latin typeface="+mn-lt"/>
                <a:ea typeface="+mn-ea"/>
                <a:cs typeface="+mn-cs"/>
              </a:rPr>
              <a:t>FAKULTAS EKONOMI DAN BISNIS</a:t>
            </a:r>
          </a:p>
        </p:txBody>
      </p:sp>
      <p:sp>
        <p:nvSpPr>
          <p:cNvPr id="33" name="Rectangle 32"/>
          <p:cNvSpPr/>
          <p:nvPr/>
        </p:nvSpPr>
        <p:spPr>
          <a:xfrm>
            <a:off x="-195280" y="6196296"/>
            <a:ext cx="6471886" cy="584775"/>
          </a:xfrm>
          <a:prstGeom prst="rect">
            <a:avLst/>
          </a:prstGeom>
          <a:noFill/>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3200" b="1" i="0" u="none" strike="noStrike" kern="1200" cap="none" spc="0" normalizeH="0" baseline="0" noProof="0" dirty="0">
                <a:ln>
                  <a:solidFill>
                    <a:srgbClr val="FFC000"/>
                  </a:solidFill>
                </a:ln>
                <a:solidFill>
                  <a:srgbClr val="FFC000"/>
                </a:solidFill>
                <a:effectLst>
                  <a:outerShdw blurRad="38100" dist="19050" dir="2700000" algn="tl" rotWithShape="0">
                    <a:schemeClr val="dk1">
                      <a:lumMod val="50000"/>
                      <a:alpha val="40000"/>
                    </a:schemeClr>
                  </a:outerShdw>
                </a:effectLst>
                <a:uLnTx/>
                <a:uFillTx/>
                <a:latin typeface="+mn-lt"/>
                <a:ea typeface="+mn-ea"/>
                <a:cs typeface="+mn-cs"/>
              </a:rPr>
              <a:t>FAKULTAS EKONOMI DAN BISNIS</a:t>
            </a: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slow">
    <p:split orient="vert"/>
  </p:transition>
  <p:timing>
    <p:tnLst>
      <p:par>
        <p:cTn id="1" dur="indefinite" restart="never" nodeType="tmRoot"/>
      </p:par>
    </p:tnLst>
  </p:timing>
  <p:hf sldNum="0"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a:xfrm>
            <a:off x="628650" y="365125"/>
            <a:ext cx="7886700" cy="1325563"/>
          </a:xfrm>
          <a:prstGeom prst="rect">
            <a:avLst/>
          </a:prstGeom>
          <a:noFill/>
          <a:ln w="9525">
            <a:noFill/>
          </a:ln>
        </p:spPr>
        <p:txBody>
          <a:bodyPr anchor="ctr" anchorCtr="0"/>
          <a:lstStyle/>
          <a:p>
            <a:pPr lvl="0"/>
            <a:r>
              <a:rPr lang="en-US" altLang="en-US" dirty="0"/>
              <a:t>Click to edit Master title style</a:t>
            </a:r>
            <a:endParaRPr lang="en-ID" altLang="en-US" dirty="0"/>
          </a:p>
        </p:txBody>
      </p:sp>
      <p:sp>
        <p:nvSpPr>
          <p:cNvPr id="2051" name="Text Placeholder 2"/>
          <p:cNvSpPr>
            <a:spLocks noGrp="1"/>
          </p:cNvSpPr>
          <p:nvPr>
            <p:ph type="body" idx="1"/>
          </p:nvPr>
        </p:nvSpPr>
        <p:spPr>
          <a:xfrm>
            <a:off x="628650" y="1825625"/>
            <a:ext cx="7886700" cy="4351338"/>
          </a:xfrm>
          <a:prstGeom prst="rect">
            <a:avLst/>
          </a:prstGeom>
          <a:noFill/>
          <a:ln w="9525">
            <a:noFill/>
          </a:ln>
        </p:spPr>
        <p:txBody>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ID" altLang="en-US" dirty="0"/>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DD5E0D79-44F9-47B6-8717-729CB7847F7D}" type="datetimeFigureOut">
              <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defRPr/>
              </a:pPr>
              <a:t>26/11/2025</a:t>
            </a:fld>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panose="020B060402020202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lstStyle>
            <a:lvl1pPr algn="r">
              <a:defRPr sz="1200">
                <a:solidFill>
                  <a:srgbClr val="898989"/>
                </a:solidFill>
              </a:defRPr>
            </a:lvl1pPr>
          </a:lstStyle>
          <a:p>
            <a:pPr lvl="0" eaLnBrk="1" hangingPunct="1"/>
            <a:fld id="{9A0DB2DC-4C9A-4742-B13C-FB6460FD3503}" type="slidenum">
              <a:rPr lang="en-ID" altLang="en-US" dirty="0">
                <a:latin typeface="Arial" panose="020B0604020202020204" pitchFamily="34" charset="0"/>
              </a:rPr>
              <a:pPr lvl="0" eaLnBrk="1" hangingPunct="1"/>
              <a:t>‹#›</a:t>
            </a:fld>
            <a:endParaRPr lang="en-ID" alt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hf sldNum="0"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Title Placeholder 1"/>
          <p:cNvSpPr>
            <a:spLocks noGrp="1"/>
          </p:cNvSpPr>
          <p:nvPr>
            <p:ph type="title"/>
          </p:nvPr>
        </p:nvSpPr>
        <p:spPr>
          <a:xfrm>
            <a:off x="628650" y="365125"/>
            <a:ext cx="7886700" cy="1325563"/>
          </a:xfrm>
          <a:prstGeom prst="rect">
            <a:avLst/>
          </a:prstGeom>
          <a:noFill/>
          <a:ln w="9525">
            <a:noFill/>
          </a:ln>
        </p:spPr>
        <p:txBody>
          <a:bodyPr anchor="ctr" anchorCtr="0"/>
          <a:lstStyle/>
          <a:p>
            <a:pPr lvl="0"/>
            <a:r>
              <a:rPr lang="en-US" altLang="en-US" dirty="0"/>
              <a:t>Click to edit Master title style</a:t>
            </a:r>
            <a:endParaRPr lang="en-ID" altLang="en-US" dirty="0"/>
          </a:p>
        </p:txBody>
      </p:sp>
      <p:sp>
        <p:nvSpPr>
          <p:cNvPr id="3075" name="Text Placeholder 2"/>
          <p:cNvSpPr>
            <a:spLocks noGrp="1"/>
          </p:cNvSpPr>
          <p:nvPr>
            <p:ph type="body" idx="1"/>
          </p:nvPr>
        </p:nvSpPr>
        <p:spPr>
          <a:xfrm>
            <a:off x="628650" y="1825625"/>
            <a:ext cx="7886700" cy="4351338"/>
          </a:xfrm>
          <a:prstGeom prst="rect">
            <a:avLst/>
          </a:prstGeom>
          <a:noFill/>
          <a:ln w="9525">
            <a:noFill/>
          </a:ln>
        </p:spPr>
        <p:txBody>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ID" altLang="en-US" dirty="0"/>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05554C2A-3D73-4A73-9115-E7B711671FF7}" type="datetimeFigureOut">
              <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defRPr/>
              </a:pPr>
              <a:t>26/11/2025</a:t>
            </a:fld>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panose="020B060402020202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ID"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lstStyle>
            <a:lvl1pPr algn="r">
              <a:defRPr sz="1200">
                <a:solidFill>
                  <a:srgbClr val="898989"/>
                </a:solidFill>
              </a:defRPr>
            </a:lvl1pPr>
          </a:lstStyle>
          <a:p>
            <a:pPr lvl="0" eaLnBrk="1" hangingPunct="1"/>
            <a:fld id="{9A0DB2DC-4C9A-4742-B13C-FB6460FD3503}" type="slidenum">
              <a:rPr lang="en-ID" altLang="en-US" dirty="0">
                <a:latin typeface="Arial" panose="020B0604020202020204" pitchFamily="34" charset="0"/>
              </a:rPr>
              <a:pPr lvl="0" eaLnBrk="1" hangingPunct="1"/>
              <a:t>‹#›</a:t>
            </a:fld>
            <a:endParaRPr lang="en-ID" alt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sldNum="0"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TextBox 1"/>
          <p:cNvSpPr txBox="1">
            <a:spLocks noChangeArrowheads="1"/>
          </p:cNvSpPr>
          <p:nvPr/>
        </p:nvSpPr>
        <p:spPr bwMode="auto">
          <a:xfrm>
            <a:off x="1252538" y="1676400"/>
            <a:ext cx="6943725" cy="677863"/>
          </a:xfrm>
          <a:prstGeom prst="rect">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2000" b="1" i="0" u="none" strike="noStrike" kern="1200" cap="none" spc="0" normalizeH="0" baseline="0" noProof="0" dirty="0">
                <a:ln>
                  <a:noFill/>
                </a:ln>
                <a:solidFill>
                  <a:srgbClr val="C00000"/>
                </a:solidFill>
                <a:effectLst/>
                <a:uLnTx/>
                <a:uFillTx/>
                <a:latin typeface="Cambria" panose="02040503050406030204" pitchFamily="18" charset="0"/>
                <a:ea typeface="Calibri" panose="020F0502020204030204" pitchFamily="34" charset="0"/>
                <a:cs typeface="Segoe UI" panose="020B0502040204020203" pitchFamily="34" charset="0"/>
              </a:rPr>
              <a:t>AUDIT MANAJEMEN DAN KEPATUHAN</a:t>
            </a:r>
          </a:p>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1800" b="1" i="0" u="none" strike="noStrike" kern="1200" cap="none" spc="0" normalizeH="0" baseline="0" noProof="0" dirty="0">
                <a:ln>
                  <a:noFill/>
                </a:ln>
                <a:solidFill>
                  <a:srgbClr val="C00000"/>
                </a:solidFill>
                <a:effectLst/>
                <a:uLnTx/>
                <a:uFillTx/>
                <a:latin typeface="Arial" panose="020B0604020202020204" pitchFamily="34" charset="0"/>
                <a:ea typeface="Calibri" panose="020F0502020204030204" pitchFamily="34" charset="0"/>
                <a:cs typeface="Segoe UI" panose="020B0502040204020203" pitchFamily="34" charset="0"/>
              </a:rPr>
              <a:t>Program S1 </a:t>
            </a:r>
            <a:r>
              <a:rPr kumimoji="0" lang="en-US" altLang="en-US" sz="1800" b="1" i="0" u="none" strike="noStrike" kern="1200" cap="none" spc="0" normalizeH="0" baseline="0" noProof="0" dirty="0" err="1">
                <a:ln>
                  <a:noFill/>
                </a:ln>
                <a:solidFill>
                  <a:srgbClr val="C00000"/>
                </a:solidFill>
                <a:effectLst/>
                <a:uLnTx/>
                <a:uFillTx/>
                <a:latin typeface="Arial" panose="020B0604020202020204" pitchFamily="34" charset="0"/>
                <a:ea typeface="Calibri" panose="020F0502020204030204" pitchFamily="34" charset="0"/>
                <a:cs typeface="Segoe UI" panose="020B0502040204020203" pitchFamily="34" charset="0"/>
              </a:rPr>
              <a:t>Akuntansi</a:t>
            </a:r>
            <a:r>
              <a:rPr kumimoji="0" lang="en-US" altLang="en-US" sz="1800" b="1" i="0" u="none" strike="noStrike" kern="1200" cap="none" spc="0" normalizeH="0" baseline="0" noProof="0" dirty="0">
                <a:ln>
                  <a:noFill/>
                </a:ln>
                <a:solidFill>
                  <a:srgbClr val="C00000"/>
                </a:solidFill>
                <a:effectLst/>
                <a:uLnTx/>
                <a:uFillTx/>
                <a:latin typeface="Arial" panose="020B0604020202020204" pitchFamily="34" charset="0"/>
                <a:ea typeface="Calibri" panose="020F0502020204030204" pitchFamily="34" charset="0"/>
                <a:cs typeface="Segoe UI" panose="020B0502040204020203" pitchFamily="34" charset="0"/>
              </a:rPr>
              <a:t>  - FEB</a:t>
            </a:r>
          </a:p>
        </p:txBody>
      </p:sp>
      <p:sp>
        <p:nvSpPr>
          <p:cNvPr id="5" name="Rectangle 4"/>
          <p:cNvSpPr/>
          <p:nvPr/>
        </p:nvSpPr>
        <p:spPr>
          <a:xfrm>
            <a:off x="7086600" y="6324600"/>
            <a:ext cx="1666546" cy="276999"/>
          </a:xfrm>
          <a:prstGeom prst="rect">
            <a:avLst/>
          </a:prstGeom>
          <a:noFill/>
          <a:ln>
            <a:noFill/>
          </a:ln>
          <a:effectLst/>
          <a:scene3d>
            <a:camera prst="orthographicFront">
              <a:rot lat="0" lon="0" rev="0"/>
            </a:camera>
            <a:lightRig rig="contrasting" dir="t">
              <a:rot lat="0" lon="0" rev="7800000"/>
            </a:lightRig>
          </a:scene3d>
          <a:sp3d>
            <a:bevelT w="139700" h="139700"/>
          </a:sp3d>
        </p:spPr>
        <p:txBody>
          <a:bodyPr wrap="none">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200" b="1" i="0" u="none" strike="noStrike" kern="1200" cap="none" spc="0" normalizeH="0" baseline="0" noProof="0" dirty="0" err="1">
                <a:ln w="10160">
                  <a:solidFill>
                    <a:srgbClr val="00B0F0"/>
                  </a:solidFill>
                  <a:prstDash val="solid"/>
                </a:ln>
                <a:solidFill>
                  <a:srgbClr val="FFFF00"/>
                </a:solidFill>
                <a:effectLst>
                  <a:glow rad="63500">
                    <a:schemeClr val="accent1">
                      <a:satMod val="175000"/>
                      <a:alpha val="40000"/>
                    </a:schemeClr>
                  </a:glow>
                  <a:outerShdw blurRad="50800" dist="38100" dir="18900000" algn="bl" rotWithShape="0">
                    <a:prstClr val="black">
                      <a:alpha val="40000"/>
                    </a:prstClr>
                  </a:outerShdw>
                </a:effectLst>
                <a:uLnTx/>
                <a:uFillTx/>
                <a:latin typeface="Arial" panose="020B0604020202020204" pitchFamily="34" charset="0"/>
                <a:ea typeface="+mn-ea"/>
                <a:cs typeface="+mn-cs"/>
              </a:rPr>
              <a:t>Yusnindar</a:t>
            </a:r>
            <a:r>
              <a:rPr kumimoji="0" lang="en-US" sz="1200" b="1" i="0" u="none" strike="noStrike" kern="1200" cap="none" spc="0" normalizeH="0" baseline="0" noProof="0" dirty="0">
                <a:ln w="10160">
                  <a:solidFill>
                    <a:srgbClr val="00B0F0"/>
                  </a:solidFill>
                  <a:prstDash val="solid"/>
                </a:ln>
                <a:solidFill>
                  <a:srgbClr val="FFFF00"/>
                </a:solidFill>
                <a:effectLst>
                  <a:glow rad="63500">
                    <a:schemeClr val="accent1">
                      <a:satMod val="175000"/>
                      <a:alpha val="40000"/>
                    </a:schemeClr>
                  </a:glow>
                  <a:outerShdw blurRad="50800" dist="38100" dir="18900000" algn="bl" rotWithShape="0">
                    <a:prstClr val="black">
                      <a:alpha val="40000"/>
                    </a:prstClr>
                  </a:outerShdw>
                </a:effectLst>
                <a:uLnTx/>
                <a:uFillTx/>
                <a:latin typeface="Arial" panose="020B0604020202020204" pitchFamily="34" charset="0"/>
                <a:ea typeface="+mn-ea"/>
                <a:cs typeface="+mn-cs"/>
              </a:rPr>
              <a:t>, SE.,</a:t>
            </a:r>
            <a:r>
              <a:rPr kumimoji="0" lang="en-US" sz="1200" b="1" i="0" u="none" strike="noStrike" kern="1200" cap="none" spc="0" normalizeH="0" baseline="0" noProof="0" dirty="0" err="1">
                <a:ln w="10160">
                  <a:solidFill>
                    <a:srgbClr val="00B0F0"/>
                  </a:solidFill>
                  <a:prstDash val="solid"/>
                </a:ln>
                <a:solidFill>
                  <a:srgbClr val="FFFF00"/>
                </a:solidFill>
                <a:effectLst>
                  <a:glow rad="63500">
                    <a:schemeClr val="accent1">
                      <a:satMod val="175000"/>
                      <a:alpha val="40000"/>
                    </a:schemeClr>
                  </a:glow>
                  <a:outerShdw blurRad="50800" dist="38100" dir="18900000" algn="bl" rotWithShape="0">
                    <a:prstClr val="black">
                      <a:alpha val="40000"/>
                    </a:prstClr>
                  </a:outerShdw>
                </a:effectLst>
                <a:uLnTx/>
                <a:uFillTx/>
                <a:latin typeface="Arial" panose="020B0604020202020204" pitchFamily="34" charset="0"/>
                <a:ea typeface="+mn-ea"/>
                <a:cs typeface="+mn-cs"/>
              </a:rPr>
              <a:t>M.Ak</a:t>
            </a:r>
            <a:endParaRPr kumimoji="0" lang="en-US" sz="1200" b="1" i="0" u="none" strike="noStrike" kern="1200" cap="none" spc="0" normalizeH="0" baseline="0" noProof="0" dirty="0">
              <a:ln w="10160">
                <a:solidFill>
                  <a:srgbClr val="00B0F0"/>
                </a:solidFill>
                <a:prstDash val="solid"/>
              </a:ln>
              <a:solidFill>
                <a:srgbClr val="FFFF00"/>
              </a:solidFill>
              <a:effectLst>
                <a:glow rad="63500">
                  <a:schemeClr val="accent1">
                    <a:satMod val="175000"/>
                    <a:alpha val="40000"/>
                  </a:schemeClr>
                </a:glow>
                <a:outerShdw blurRad="50800" dist="38100" dir="18900000" algn="bl" rotWithShape="0">
                  <a:prstClr val="black">
                    <a:alpha val="40000"/>
                  </a:prstClr>
                </a:outerShdw>
              </a:effectLst>
              <a:uLnTx/>
              <a:uFillTx/>
              <a:latin typeface="Arial" panose="020B0604020202020204" pitchFamily="34" charset="0"/>
              <a:ea typeface="+mn-ea"/>
              <a:cs typeface="+mn-cs"/>
            </a:endParaRPr>
          </a:p>
        </p:txBody>
      </p:sp>
      <p:sp>
        <p:nvSpPr>
          <p:cNvPr id="6" name="object 10"/>
          <p:cNvSpPr txBox="1"/>
          <p:nvPr/>
        </p:nvSpPr>
        <p:spPr>
          <a:xfrm>
            <a:off x="1320800" y="2713038"/>
            <a:ext cx="6832600" cy="1366520"/>
          </a:xfrm>
          <a:prstGeom prst="rect">
            <a:avLst/>
          </a:prstGeom>
        </p:spPr>
        <p:txBody>
          <a:bodyPr lIns="0" tIns="12700" rIns="0" bIns="0">
            <a:spAutoFit/>
          </a:bodyPr>
          <a:lstStyle/>
          <a:p>
            <a:pPr marL="12700" marR="0" algn="ctr" defTabSz="914400">
              <a:spcBef>
                <a:spcPts val="100"/>
              </a:spcBef>
              <a:buClrTx/>
              <a:buSzTx/>
              <a:buFontTx/>
              <a:buNone/>
              <a:defRPr/>
            </a:pPr>
            <a:r>
              <a:rPr kumimoji="0" lang="en-US" sz="4400" b="1" kern="1200" cap="none" spc="0" normalizeH="0" baseline="0" noProof="0" dirty="0">
                <a:solidFill>
                  <a:schemeClr val="tx2">
                    <a:lumMod val="25000"/>
                  </a:schemeClr>
                </a:solidFill>
                <a:latin typeface="Arial Black" panose="020B0A04020102020204" pitchFamily="34" charset="0"/>
                <a:ea typeface="+mj-ea"/>
                <a:cs typeface="+mj-cs"/>
              </a:rPr>
              <a:t>AUDIT</a:t>
            </a:r>
            <a:r>
              <a:rPr kumimoji="0" lang="en-US" sz="4400" b="1" kern="1200" cap="none" spc="-275" normalizeH="0" baseline="0" noProof="0" dirty="0">
                <a:solidFill>
                  <a:schemeClr val="tx2">
                    <a:lumMod val="25000"/>
                  </a:schemeClr>
                </a:solidFill>
                <a:latin typeface="Arial Black" panose="020B0A04020102020204" pitchFamily="34" charset="0"/>
                <a:ea typeface="+mj-ea"/>
                <a:cs typeface="Times New Roman" panose="02020603050405020304"/>
              </a:rPr>
              <a:t> </a:t>
            </a:r>
            <a:r>
              <a:rPr kumimoji="0" lang="en-US" sz="4400" b="1" kern="1200" cap="none" spc="-10" normalizeH="0" baseline="0" noProof="0" dirty="0">
                <a:solidFill>
                  <a:schemeClr val="tx2">
                    <a:lumMod val="25000"/>
                  </a:schemeClr>
                </a:solidFill>
                <a:latin typeface="Arial Black" panose="020B0A04020102020204" pitchFamily="34" charset="0"/>
                <a:ea typeface="+mj-ea"/>
                <a:cs typeface="+mj-cs"/>
              </a:rPr>
              <a:t>MANAJEMEN BERBASIS RESIKO</a:t>
            </a:r>
            <a:endParaRPr kumimoji="0" lang="en-US" sz="4400" b="1" kern="1200" cap="none" spc="0" normalizeH="0" baseline="0" noProof="0" dirty="0">
              <a:solidFill>
                <a:schemeClr val="tx2">
                  <a:lumMod val="25000"/>
                </a:schemeClr>
              </a:solidFill>
              <a:latin typeface="Arial Black" panose="020B0A04020102020204" pitchFamily="34" charset="0"/>
              <a:ea typeface="+mj-ea"/>
              <a:cs typeface="Times New Roman" panose="02020603050405020304"/>
            </a:endParaRPr>
          </a:p>
        </p:txBody>
      </p:sp>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85786" y="1785926"/>
            <a:ext cx="7886700" cy="2852737"/>
          </a:xfrm>
        </p:spPr>
        <p:txBody>
          <a:bodyPr>
            <a:normAutofit/>
          </a:bodyPr>
          <a:lstStyle/>
          <a:p>
            <a:pPr algn="ctr"/>
            <a:r>
              <a:rPr lang="id-ID" b="1" dirty="0" smtClean="0">
                <a:solidFill>
                  <a:srgbClr val="0070C0"/>
                </a:solidFill>
              </a:rPr>
              <a:t>RESIKO DAN PERAN AUDITOR INTERN</a:t>
            </a:r>
            <a:endParaRPr lang="id-ID" b="1" dirty="0">
              <a:solidFill>
                <a:srgbClr val="0070C0"/>
              </a:solidFill>
            </a:endParaRPr>
          </a:p>
        </p:txBody>
      </p:sp>
    </p:spTree>
  </p:cSld>
  <p:clrMapOvr>
    <a:masterClrMapping/>
  </p:clrMapOvr>
  <p:transition spd="slow">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6059016" cy="1143000"/>
          </a:xfrm>
        </p:spPr>
        <p:txBody>
          <a:bodyPr/>
          <a:lstStyle/>
          <a:p>
            <a:pPr algn="r"/>
            <a:r>
              <a:rPr lang="id-ID" dirty="0" smtClean="0">
                <a:solidFill>
                  <a:srgbClr val="0070C0"/>
                </a:solidFill>
                <a:latin typeface="Berlin Sans FB" panose="020E0602020502020306" pitchFamily="34" charset="0"/>
              </a:rPr>
              <a:t>RESIKO</a:t>
            </a:r>
            <a:endParaRPr lang="id-ID" dirty="0">
              <a:solidFill>
                <a:srgbClr val="0070C0"/>
              </a:solidFill>
              <a:latin typeface="Berlin Sans FB" panose="020E0602020502020306" pitchFamily="34" charset="0"/>
            </a:endParaRPr>
          </a:p>
        </p:txBody>
      </p:sp>
      <p:sp>
        <p:nvSpPr>
          <p:cNvPr id="5" name="Content Placeholder 4"/>
          <p:cNvSpPr>
            <a:spLocks noGrp="1"/>
          </p:cNvSpPr>
          <p:nvPr>
            <p:ph idx="1"/>
          </p:nvPr>
        </p:nvSpPr>
        <p:spPr/>
        <p:txBody>
          <a:bodyPr/>
          <a:lstStyle/>
          <a:p>
            <a:pPr marL="0" indent="0" algn="just">
              <a:buNone/>
            </a:pPr>
            <a:r>
              <a:rPr lang="id-ID" dirty="0">
                <a:solidFill>
                  <a:schemeClr val="bg1"/>
                </a:solidFill>
                <a:latin typeface="Berlin Sans FB" panose="020E0602020502020306" pitchFamily="34" charset="0"/>
              </a:rPr>
              <a:t>Risiko secara umum diartikan </a:t>
            </a:r>
            <a:r>
              <a:rPr lang="id-ID" i="1" dirty="0">
                <a:solidFill>
                  <a:schemeClr val="bg1"/>
                </a:solidFill>
                <a:latin typeface="Berlin Sans FB" panose="020E0602020502020306" pitchFamily="34" charset="0"/>
              </a:rPr>
              <a:t>sebagai suatu kejadian/kondisi yang berkaitan dengan hambatan dalam pencapaian tujuan</a:t>
            </a:r>
            <a:r>
              <a:rPr lang="id-ID" dirty="0" smtClean="0">
                <a:solidFill>
                  <a:schemeClr val="bg1"/>
                </a:solidFill>
                <a:latin typeface="Berlin Sans FB" panose="020E0602020502020306" pitchFamily="34" charset="0"/>
              </a:rPr>
              <a:t>.</a:t>
            </a:r>
          </a:p>
          <a:p>
            <a:pPr marL="0" indent="0" algn="just">
              <a:buNone/>
            </a:pPr>
            <a:endParaRPr lang="id-ID" dirty="0">
              <a:latin typeface="Berlin Sans FB" panose="020E0602020502020306" pitchFamily="34" charset="0"/>
            </a:endParaRPr>
          </a:p>
          <a:p>
            <a:pPr marL="0" indent="0" algn="just">
              <a:buNone/>
            </a:pPr>
            <a:r>
              <a:rPr lang="id-ID" dirty="0" smtClean="0">
                <a:solidFill>
                  <a:schemeClr val="bg1"/>
                </a:solidFill>
                <a:latin typeface="Berlin Sans FB" panose="020E0602020502020306" pitchFamily="34" charset="0"/>
              </a:rPr>
              <a:t>Pengertian </a:t>
            </a:r>
            <a:r>
              <a:rPr lang="id-ID" dirty="0">
                <a:solidFill>
                  <a:schemeClr val="bg1"/>
                </a:solidFill>
                <a:latin typeface="Berlin Sans FB" panose="020E0602020502020306" pitchFamily="34" charset="0"/>
              </a:rPr>
              <a:t>risiko berkaitan dengan </a:t>
            </a:r>
            <a:r>
              <a:rPr lang="id-ID" i="1" dirty="0">
                <a:solidFill>
                  <a:schemeClr val="bg1"/>
                </a:solidFill>
                <a:latin typeface="Berlin Sans FB" panose="020E0602020502020306" pitchFamily="34" charset="0"/>
              </a:rPr>
              <a:t>”</a:t>
            </a:r>
            <a:r>
              <a:rPr lang="id-ID" i="1" dirty="0">
                <a:solidFill>
                  <a:srgbClr val="FF0000"/>
                </a:solidFill>
                <a:latin typeface="Berlin Sans FB" panose="020E0602020502020306" pitchFamily="34" charset="0"/>
              </a:rPr>
              <a:t>adanya tujuan</a:t>
            </a:r>
            <a:r>
              <a:rPr lang="id-ID" i="1" dirty="0">
                <a:solidFill>
                  <a:schemeClr val="bg1"/>
                </a:solidFill>
                <a:latin typeface="Berlin Sans FB" panose="020E0602020502020306" pitchFamily="34" charset="0"/>
              </a:rPr>
              <a:t>”</a:t>
            </a:r>
            <a:r>
              <a:rPr lang="id-ID" dirty="0">
                <a:solidFill>
                  <a:schemeClr val="bg1"/>
                </a:solidFill>
                <a:latin typeface="Berlin Sans FB" panose="020E0602020502020306" pitchFamily="34" charset="0"/>
              </a:rPr>
              <a:t>, sehingga apabila tidak ada tujuan yang ditetapkan maka tidak ada risiko yang harus dihadapi. </a:t>
            </a:r>
          </a:p>
        </p:txBody>
      </p:sp>
      <p:pic>
        <p:nvPicPr>
          <p:cNvPr id="6" name="Picture 5"/>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6516216" y="33363"/>
            <a:ext cx="2088232" cy="1566174"/>
          </a:xfrm>
          <a:prstGeom prst="rect">
            <a:avLst/>
          </a:prstGeom>
        </p:spPr>
      </p:pic>
    </p:spTree>
  </p:cSld>
  <p:clrMapOvr>
    <a:masterClrMapping/>
  </p:clrMapOvr>
  <p:transition spd="slow">
    <p:split orient="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000100" y="714364"/>
            <a:ext cx="7686700" cy="1143000"/>
          </a:xfrm>
          <a:solidFill>
            <a:srgbClr val="C00000"/>
          </a:solidFill>
          <a:ln>
            <a:miter lim="800000"/>
          </a:ln>
        </p:spPr>
        <p:style>
          <a:lnRef idx="0">
            <a:schemeClr val="accent1"/>
          </a:lnRef>
          <a:fillRef idx="3">
            <a:schemeClr val="accent1"/>
          </a:fillRef>
          <a:effectRef idx="3">
            <a:schemeClr val="accent1"/>
          </a:effectRef>
          <a:fontRef idx="minor">
            <a:schemeClr val="lt1"/>
          </a:fontRef>
        </p:style>
        <p:txBody>
          <a:bodyPr rtlCol="0">
            <a:normAutofit/>
          </a:bodyPr>
          <a:lstStyle/>
          <a:p>
            <a:pPr eaLnBrk="1" fontAlgn="auto" hangingPunct="1">
              <a:spcAft>
                <a:spcPts val="0"/>
              </a:spcAft>
              <a:defRP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SUMBER RISIKO </a:t>
            </a:r>
            <a:r>
              <a:rPr lang="en-US"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t>
            </a:r>
            <a:r>
              <a:rPr lang="en-US" sz="32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pasal</a:t>
            </a:r>
            <a:r>
              <a:rPr lang="en-US"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16 </a:t>
            </a:r>
            <a:r>
              <a:rPr lang="en-US" sz="32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huruf</a:t>
            </a:r>
            <a:r>
              <a:rPr lang="en-US"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b)  </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graphicFrame>
        <p:nvGraphicFramePr>
          <p:cNvPr id="4" name="Content Placeholder 3"/>
          <p:cNvGraphicFramePr>
            <a:graphicFrameLocks noGrp="1"/>
          </p:cNvGraphicFramePr>
          <p:nvPr>
            <p:ph idx="4294967295"/>
          </p:nvPr>
        </p:nvGraphicFramePr>
        <p:xfrm>
          <a:off x="457200" y="1600200"/>
          <a:ext cx="82296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C6A3A65-2EAA-4913-A457-656F7636F8D7}" type="slidenum">
              <a:rPr lang="en-US" sz="1200">
                <a:solidFill>
                  <a:schemeClr val="tx1">
                    <a:tint val="75000"/>
                  </a:schemeClr>
                </a:solidFill>
                <a:latin typeface="Arial" panose="020B0604020202020204" pitchFamily="34" charset="0"/>
                <a:cs typeface="+mn-cs"/>
              </a:rPr>
              <a:pPr algn="r" fontAlgn="auto">
                <a:spcBef>
                  <a:spcPts val="0"/>
                </a:spcBef>
                <a:spcAft>
                  <a:spcPts val="0"/>
                </a:spcAft>
                <a:defRPr/>
              </a:pPr>
              <a:t>12</a:t>
            </a:fld>
            <a:endParaRPr lang="en-US" sz="1200" dirty="0">
              <a:solidFill>
                <a:schemeClr val="tx1">
                  <a:tint val="75000"/>
                </a:schemeClr>
              </a:solidFill>
              <a:latin typeface="Arial" panose="020B0604020202020204" pitchFamily="34" charset="0"/>
              <a:cs typeface="+mn-cs"/>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46142"/>
            <a:ext cx="8147248" cy="1154098"/>
          </a:xfrm>
        </p:spPr>
        <p:txBody>
          <a:bodyPr>
            <a:normAutofit/>
          </a:bodyPr>
          <a:lstStyle/>
          <a:p>
            <a:pPr algn="l"/>
            <a:r>
              <a:rPr lang="id-ID" sz="3600" u="sng" dirty="0" smtClean="0">
                <a:solidFill>
                  <a:schemeClr val="bg1"/>
                </a:solidFill>
                <a:latin typeface="Berlin Sans FB" panose="020E0602020502020306" pitchFamily="34" charset="0"/>
              </a:rPr>
              <a:t>RESIKO ? AUDITOR ? APA HUBUNGANNYA ?</a:t>
            </a:r>
            <a:endParaRPr lang="id-ID" sz="3600" u="sng" dirty="0">
              <a:solidFill>
                <a:schemeClr val="bg1"/>
              </a:solidFill>
              <a:latin typeface="Berlin Sans FB" panose="020E0602020502020306" pitchFamily="34" charset="0"/>
            </a:endParaRPr>
          </a:p>
        </p:txBody>
      </p:sp>
      <p:sp>
        <p:nvSpPr>
          <p:cNvPr id="3" name="Content Placeholder 2"/>
          <p:cNvSpPr>
            <a:spLocks noGrp="1"/>
          </p:cNvSpPr>
          <p:nvPr>
            <p:ph idx="1"/>
          </p:nvPr>
        </p:nvSpPr>
        <p:spPr>
          <a:xfrm>
            <a:off x="395536" y="2203154"/>
            <a:ext cx="8301608" cy="3869052"/>
          </a:xfrm>
        </p:spPr>
        <p:txBody>
          <a:bodyPr>
            <a:normAutofit/>
          </a:bodyPr>
          <a:lstStyle/>
          <a:p>
            <a:pPr marL="0" indent="0" algn="just">
              <a:buNone/>
            </a:pPr>
            <a:r>
              <a:rPr lang="id-ID" dirty="0">
                <a:solidFill>
                  <a:srgbClr val="0070C0"/>
                </a:solidFill>
                <a:latin typeface="Berlin Sans FB" panose="020E0602020502020306" pitchFamily="34" charset="0"/>
              </a:rPr>
              <a:t>Jadi, jika tujuan </a:t>
            </a:r>
            <a:r>
              <a:rPr lang="id-ID" dirty="0">
                <a:solidFill>
                  <a:srgbClr val="FFFF00"/>
                </a:solidFill>
                <a:latin typeface="Berlin Sans FB" panose="020E0602020502020306" pitchFamily="34" charset="0"/>
              </a:rPr>
              <a:t>auditor intern adalah untuk mendukung pencapaian tujuan yang ditetapkan instansi,</a:t>
            </a:r>
            <a:r>
              <a:rPr lang="id-ID" dirty="0">
                <a:solidFill>
                  <a:srgbClr val="0070C0"/>
                </a:solidFill>
                <a:latin typeface="Berlin Sans FB" panose="020E0602020502020306" pitchFamily="34" charset="0"/>
              </a:rPr>
              <a:t> maka auditor intern dalam penugasan auditnya juga harus memperhatikan seluruh risiko yang mungkin dihadap oleh organisasi dalam rangka mencapai tujuannya. Dengan mengenali risiko inilah auditor intern akan mampu memberikan masukan kepada </a:t>
            </a:r>
            <a:r>
              <a:rPr lang="id-ID" dirty="0">
                <a:solidFill>
                  <a:srgbClr val="0070C0"/>
                </a:solidFill>
                <a:latin typeface="Berlin Sans FB" panose="020E0602020502020306" pitchFamily="34" charset="0"/>
              </a:rPr>
              <a:t>auditi sehingga </a:t>
            </a:r>
            <a:r>
              <a:rPr lang="id-ID" dirty="0">
                <a:solidFill>
                  <a:srgbClr val="FFFF00"/>
                </a:solidFill>
                <a:latin typeface="Berlin Sans FB" panose="020E0602020502020306" pitchFamily="34" charset="0"/>
              </a:rPr>
              <a:t>auditi dapat meminimalisasi dampak risiko.</a:t>
            </a:r>
          </a:p>
        </p:txBody>
      </p:sp>
      <p:pic>
        <p:nvPicPr>
          <p:cNvPr id="5" name="Picture 4"/>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6804248" y="56446"/>
            <a:ext cx="2537565" cy="1903174"/>
          </a:xfrm>
          <a:prstGeom prst="rect">
            <a:avLst/>
          </a:prstGeom>
        </p:spPr>
      </p:pic>
    </p:spTree>
  </p:cSld>
  <p:clrMapOvr>
    <a:masterClrMapping/>
  </p:clrMapOvr>
  <p:transition spd="slow">
    <p:split orient="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6784691" y="5255348"/>
            <a:ext cx="1761187" cy="1320890"/>
          </a:xfrm>
          <a:prstGeom prst="rect">
            <a:avLst/>
          </a:prstGeom>
        </p:spPr>
      </p:pic>
      <p:grpSp>
        <p:nvGrpSpPr>
          <p:cNvPr id="26" name="Group 4"/>
          <p:cNvGrpSpPr>
            <a:grpSpLocks noChangeAspect="1"/>
          </p:cNvGrpSpPr>
          <p:nvPr/>
        </p:nvGrpSpPr>
        <p:grpSpPr bwMode="auto">
          <a:xfrm>
            <a:off x="179511" y="427492"/>
            <a:ext cx="8549663" cy="6169860"/>
            <a:chOff x="2681" y="6555"/>
            <a:chExt cx="7483" cy="6803"/>
          </a:xfrm>
        </p:grpSpPr>
        <p:sp>
          <p:nvSpPr>
            <p:cNvPr id="27" name="AutoShape 5"/>
            <p:cNvSpPr>
              <a:spLocks noChangeAspect="1" noChangeArrowheads="1"/>
            </p:cNvSpPr>
            <p:nvPr/>
          </p:nvSpPr>
          <p:spPr bwMode="auto">
            <a:xfrm>
              <a:off x="2681" y="6555"/>
              <a:ext cx="7483" cy="6803"/>
            </a:xfrm>
            <a:prstGeom prst="rect">
              <a:avLst/>
            </a:prstGeom>
            <a:noFill/>
            <a:ln w="9525">
              <a:solidFill>
                <a:srgbClr val="000000"/>
              </a:solidFill>
              <a:miter lim="800000"/>
            </a:ln>
            <a:extLst>
              <a:ext uri="{909E8E84-426E-40DD-AFC4-6F175D3DCCD1}">
                <a14:hiddenFill xmlns=""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tLang="id-ID">
                <a:latin typeface="Tw Cen MT" panose="020B0602020104020603" pitchFamily="34" charset="0"/>
              </a:endParaRPr>
            </a:p>
          </p:txBody>
        </p:sp>
        <p:grpSp>
          <p:nvGrpSpPr>
            <p:cNvPr id="28" name="Group 6"/>
            <p:cNvGrpSpPr/>
            <p:nvPr/>
          </p:nvGrpSpPr>
          <p:grpSpPr bwMode="auto">
            <a:xfrm>
              <a:off x="3191" y="6555"/>
              <a:ext cx="6696" cy="6598"/>
              <a:chOff x="2844" y="88"/>
              <a:chExt cx="7580" cy="7751"/>
            </a:xfrm>
          </p:grpSpPr>
          <p:sp>
            <p:nvSpPr>
              <p:cNvPr id="29" name="Rectangle 7"/>
              <p:cNvSpPr>
                <a:spLocks noChangeArrowheads="1"/>
              </p:cNvSpPr>
              <p:nvPr/>
            </p:nvSpPr>
            <p:spPr bwMode="auto">
              <a:xfrm>
                <a:off x="6767" y="88"/>
                <a:ext cx="3657" cy="2763"/>
              </a:xfrm>
              <a:prstGeom prst="rect">
                <a:avLst/>
              </a:prstGeom>
              <a:solidFill>
                <a:srgbClr val="BBE0E3"/>
              </a:solidFill>
              <a:ln w="9525">
                <a:solidFill>
                  <a:srgbClr val="000000"/>
                </a:solidFill>
                <a:miter lim="800000"/>
              </a:ln>
            </p:spPr>
            <p:txBody>
              <a:bodyPr lIns="77358" tIns="38679" rIns="77358" bIns="38679"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fi-FI" altLang="id-ID" sz="2000" b="1" dirty="0">
                    <a:solidFill>
                      <a:srgbClr val="000000"/>
                    </a:solidFill>
                    <a:latin typeface="Tw Cen MT" panose="020B0602020104020603" pitchFamily="34" charset="0"/>
                  </a:rPr>
                  <a:t>Auditor intern </a:t>
                </a:r>
                <a:endParaRPr lang="fi-FI" altLang="id-ID" sz="2000" dirty="0">
                  <a:solidFill>
                    <a:srgbClr val="000000"/>
                  </a:solidFill>
                  <a:latin typeface="Tw Cen MT" panose="020B0602020104020603" pitchFamily="34" charset="0"/>
                </a:endParaRPr>
              </a:p>
              <a:p>
                <a:pPr algn="ctr" eaLnBrk="1" hangingPunct="1"/>
                <a:r>
                  <a:rPr lang="fi-FI" altLang="id-ID" sz="2000" dirty="0">
                    <a:solidFill>
                      <a:srgbClr val="000000"/>
                    </a:solidFill>
                    <a:latin typeface="Tw Cen MT" panose="020B0602020104020603" pitchFamily="34" charset="0"/>
                  </a:rPr>
                  <a:t>memberikan pendapat yang independen dan objektif kepada </a:t>
                </a:r>
              </a:p>
              <a:p>
                <a:pPr algn="ctr" eaLnBrk="1" hangingPunct="1"/>
                <a:r>
                  <a:rPr lang="fi-FI" altLang="id-ID" sz="2000" dirty="0">
                    <a:solidFill>
                      <a:srgbClr val="000000"/>
                    </a:solidFill>
                    <a:latin typeface="Tw Cen MT" panose="020B0602020104020603" pitchFamily="34" charset="0"/>
                  </a:rPr>
                  <a:t>pimpinan organisasi atas pengelolaan risiko yang dihadapinya; apakah pada tingkat yang dapat diterima </a:t>
                </a:r>
                <a:endParaRPr lang="en-US" altLang="id-ID" sz="2000" dirty="0">
                  <a:latin typeface="Tw Cen MT" panose="020B0602020104020603" pitchFamily="34" charset="0"/>
                </a:endParaRPr>
              </a:p>
            </p:txBody>
          </p:sp>
          <p:sp>
            <p:nvSpPr>
              <p:cNvPr id="30" name="Rectangle 8"/>
              <p:cNvSpPr>
                <a:spLocks noChangeArrowheads="1"/>
              </p:cNvSpPr>
              <p:nvPr/>
            </p:nvSpPr>
            <p:spPr bwMode="auto">
              <a:xfrm>
                <a:off x="2844" y="391"/>
                <a:ext cx="2610" cy="1285"/>
              </a:xfrm>
              <a:prstGeom prst="rect">
                <a:avLst/>
              </a:prstGeom>
              <a:solidFill>
                <a:srgbClr val="BBE0E3"/>
              </a:solidFill>
              <a:ln w="9525">
                <a:solidFill>
                  <a:srgbClr val="000000"/>
                </a:solidFill>
                <a:miter lim="800000"/>
              </a:ln>
            </p:spPr>
            <p:txBody>
              <a:bodyPr lIns="77358" tIns="38679" rIns="77358" bIns="38679"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fi-FI" altLang="id-ID" b="1" dirty="0">
                    <a:solidFill>
                      <a:srgbClr val="000000"/>
                    </a:solidFill>
                    <a:latin typeface="Tw Cen MT" panose="020B0602020104020603" pitchFamily="34" charset="0"/>
                  </a:rPr>
                  <a:t>Manajemen </a:t>
                </a:r>
                <a:endParaRPr lang="fi-FI" altLang="id-ID" dirty="0">
                  <a:solidFill>
                    <a:srgbClr val="000000"/>
                  </a:solidFill>
                  <a:latin typeface="Tw Cen MT" panose="020B0602020104020603" pitchFamily="34" charset="0"/>
                </a:endParaRPr>
              </a:p>
              <a:p>
                <a:pPr algn="ctr" eaLnBrk="1" hangingPunct="1"/>
                <a:r>
                  <a:rPr lang="fi-FI" altLang="id-ID" dirty="0">
                    <a:solidFill>
                      <a:srgbClr val="000000"/>
                    </a:solidFill>
                    <a:latin typeface="Tw Cen MT" panose="020B0602020104020603" pitchFamily="34" charset="0"/>
                  </a:rPr>
                  <a:t>Suatu Instansi /Organisasi</a:t>
                </a:r>
              </a:p>
              <a:p>
                <a:pPr algn="ctr" eaLnBrk="1" hangingPunct="1"/>
                <a:r>
                  <a:rPr lang="fi-FI" altLang="id-ID" dirty="0">
                    <a:solidFill>
                      <a:srgbClr val="000000"/>
                    </a:solidFill>
                    <a:latin typeface="Tw Cen MT" panose="020B0602020104020603" pitchFamily="34" charset="0"/>
                  </a:rPr>
                  <a:t> </a:t>
                </a:r>
                <a:endParaRPr lang="en-US" altLang="id-ID" dirty="0">
                  <a:latin typeface="Tw Cen MT" panose="020B0602020104020603" pitchFamily="34" charset="0"/>
                </a:endParaRPr>
              </a:p>
            </p:txBody>
          </p:sp>
          <p:sp>
            <p:nvSpPr>
              <p:cNvPr id="31" name="Rectangle 9"/>
              <p:cNvSpPr>
                <a:spLocks noChangeArrowheads="1"/>
              </p:cNvSpPr>
              <p:nvPr/>
            </p:nvSpPr>
            <p:spPr bwMode="auto">
              <a:xfrm>
                <a:off x="2844" y="2697"/>
                <a:ext cx="2608" cy="1284"/>
              </a:xfrm>
              <a:prstGeom prst="rect">
                <a:avLst/>
              </a:prstGeom>
              <a:solidFill>
                <a:srgbClr val="BBE0E3"/>
              </a:solidFill>
              <a:ln w="9525">
                <a:solidFill>
                  <a:srgbClr val="000000"/>
                </a:solidFill>
                <a:miter lim="800000"/>
              </a:ln>
            </p:spPr>
            <p:txBody>
              <a:bodyPr lIns="77358" tIns="38679" rIns="77358" bIns="38679"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fi-FI" altLang="id-ID" sz="1600" b="1" dirty="0">
                  <a:solidFill>
                    <a:srgbClr val="000000"/>
                  </a:solidFill>
                  <a:latin typeface="Tw Cen MT" panose="020B0602020104020603" pitchFamily="34" charset="0"/>
                </a:endParaRPr>
              </a:p>
              <a:p>
                <a:pPr algn="ctr" eaLnBrk="1" hangingPunct="1"/>
                <a:r>
                  <a:rPr lang="fi-FI" altLang="id-ID" sz="3200" b="1" dirty="0">
                    <a:solidFill>
                      <a:srgbClr val="000000"/>
                    </a:solidFill>
                    <a:latin typeface="Tw Cen MT" panose="020B0602020104020603" pitchFamily="34" charset="0"/>
                  </a:rPr>
                  <a:t>TUJUAN</a:t>
                </a:r>
                <a:endParaRPr lang="fi-FI" altLang="id-ID" sz="3200" dirty="0">
                  <a:solidFill>
                    <a:srgbClr val="000000"/>
                  </a:solidFill>
                  <a:latin typeface="Tw Cen MT" panose="020B0602020104020603" pitchFamily="34" charset="0"/>
                </a:endParaRPr>
              </a:p>
              <a:p>
                <a:pPr algn="ctr" eaLnBrk="1" hangingPunct="1"/>
                <a:r>
                  <a:rPr lang="fi-FI" altLang="id-ID" sz="1600" dirty="0">
                    <a:solidFill>
                      <a:srgbClr val="000000"/>
                    </a:solidFill>
                    <a:latin typeface="Tw Cen MT" panose="020B0602020104020603" pitchFamily="34" charset="0"/>
                  </a:rPr>
                  <a:t> </a:t>
                </a:r>
                <a:endParaRPr lang="en-US" altLang="id-ID" sz="3600" dirty="0">
                  <a:latin typeface="Tw Cen MT" panose="020B0602020104020603" pitchFamily="34" charset="0"/>
                </a:endParaRPr>
              </a:p>
            </p:txBody>
          </p:sp>
          <p:sp>
            <p:nvSpPr>
              <p:cNvPr id="32" name="Rectangle 10"/>
              <p:cNvSpPr>
                <a:spLocks noChangeArrowheads="1"/>
              </p:cNvSpPr>
              <p:nvPr/>
            </p:nvSpPr>
            <p:spPr bwMode="auto">
              <a:xfrm>
                <a:off x="2844" y="4586"/>
                <a:ext cx="2610" cy="1285"/>
              </a:xfrm>
              <a:prstGeom prst="rect">
                <a:avLst/>
              </a:prstGeom>
              <a:solidFill>
                <a:srgbClr val="BBE0E3"/>
              </a:solidFill>
              <a:ln w="9525">
                <a:solidFill>
                  <a:srgbClr val="000000"/>
                </a:solidFill>
                <a:miter lim="800000"/>
              </a:ln>
            </p:spPr>
            <p:txBody>
              <a:bodyPr lIns="77358" tIns="38679" rIns="77358" bIns="38679"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fi-FI" altLang="id-ID" sz="2000" b="1" dirty="0">
                    <a:solidFill>
                      <a:srgbClr val="000000"/>
                    </a:solidFill>
                    <a:latin typeface="Tw Cen MT" panose="020B0602020104020603" pitchFamily="34" charset="0"/>
                  </a:rPr>
                  <a:t>Pengendalian Intern </a:t>
                </a:r>
                <a:endParaRPr lang="fi-FI" altLang="id-ID" sz="2000" dirty="0">
                  <a:solidFill>
                    <a:srgbClr val="000000"/>
                  </a:solidFill>
                  <a:latin typeface="Tw Cen MT" panose="020B0602020104020603" pitchFamily="34" charset="0"/>
                </a:endParaRPr>
              </a:p>
              <a:p>
                <a:pPr algn="ctr" eaLnBrk="1" hangingPunct="1"/>
                <a:r>
                  <a:rPr lang="fi-FI" altLang="id-ID" sz="2000" dirty="0">
                    <a:solidFill>
                      <a:srgbClr val="000000"/>
                    </a:solidFill>
                    <a:latin typeface="Tw Cen MT" panose="020B0602020104020603" pitchFamily="34" charset="0"/>
                  </a:rPr>
                  <a:t>Merupakan proses</a:t>
                </a:r>
              </a:p>
              <a:p>
                <a:pPr algn="ctr" eaLnBrk="1" hangingPunct="1"/>
                <a:r>
                  <a:rPr lang="fi-FI" altLang="id-ID" sz="2000" dirty="0">
                    <a:solidFill>
                      <a:srgbClr val="000000"/>
                    </a:solidFill>
                    <a:latin typeface="Tw Cen MT" panose="020B0602020104020603" pitchFamily="34" charset="0"/>
                  </a:rPr>
                  <a:t> untuk mengelola risiko </a:t>
                </a:r>
              </a:p>
              <a:p>
                <a:pPr algn="ctr" eaLnBrk="1" hangingPunct="1"/>
                <a:r>
                  <a:rPr lang="fi-FI" altLang="id-ID" sz="1200" dirty="0">
                    <a:solidFill>
                      <a:srgbClr val="000000"/>
                    </a:solidFill>
                    <a:latin typeface="Tw Cen MT" panose="020B0602020104020603" pitchFamily="34" charset="0"/>
                  </a:rPr>
                  <a:t> </a:t>
                </a:r>
                <a:endParaRPr lang="en-US" altLang="id-ID" sz="2800" dirty="0">
                  <a:latin typeface="Tw Cen MT" panose="020B0602020104020603" pitchFamily="34" charset="0"/>
                </a:endParaRPr>
              </a:p>
            </p:txBody>
          </p:sp>
          <p:sp>
            <p:nvSpPr>
              <p:cNvPr id="33" name="Rectangle 11"/>
              <p:cNvSpPr>
                <a:spLocks noChangeArrowheads="1"/>
              </p:cNvSpPr>
              <p:nvPr/>
            </p:nvSpPr>
            <p:spPr bwMode="auto">
              <a:xfrm>
                <a:off x="2861" y="6555"/>
                <a:ext cx="4033" cy="1284"/>
              </a:xfrm>
              <a:prstGeom prst="rect">
                <a:avLst/>
              </a:prstGeom>
              <a:solidFill>
                <a:schemeClr val="bg1"/>
              </a:solidFill>
              <a:ln w="9525">
                <a:solidFill>
                  <a:srgbClr val="000000"/>
                </a:solidFill>
                <a:miter lim="800000"/>
              </a:ln>
            </p:spPr>
            <p:txBody>
              <a:bodyPr lIns="77358" tIns="38679" rIns="77358" bIns="38679"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fi-FI" altLang="id-ID" sz="2000" b="1" dirty="0">
                    <a:solidFill>
                      <a:srgbClr val="FFFF00"/>
                    </a:solidFill>
                    <a:latin typeface="Tw Cen MT" panose="020B0602020104020603" pitchFamily="34" charset="0"/>
                  </a:rPr>
                  <a:t>Risiko </a:t>
                </a:r>
                <a:r>
                  <a:rPr lang="id-ID" altLang="id-ID" sz="2000" dirty="0" smtClean="0">
                    <a:solidFill>
                      <a:srgbClr val="FFFF00"/>
                    </a:solidFill>
                    <a:latin typeface="Tw Cen MT" panose="020B0602020104020603" pitchFamily="34" charset="0"/>
                  </a:rPr>
                  <a:t>: </a:t>
                </a:r>
                <a:r>
                  <a:rPr lang="fi-FI" altLang="id-ID" sz="2000" dirty="0" smtClean="0">
                    <a:solidFill>
                      <a:srgbClr val="FFFF00"/>
                    </a:solidFill>
                    <a:latin typeface="Tw Cen MT" panose="020B0602020104020603" pitchFamily="34" charset="0"/>
                  </a:rPr>
                  <a:t>suatu </a:t>
                </a:r>
                <a:r>
                  <a:rPr lang="fi-FI" altLang="id-ID" sz="2000" dirty="0">
                    <a:solidFill>
                      <a:srgbClr val="FFFF00"/>
                    </a:solidFill>
                    <a:latin typeface="Tw Cen MT" panose="020B0602020104020603" pitchFamily="34" charset="0"/>
                  </a:rPr>
                  <a:t>kejadian/kondisi yang</a:t>
                </a:r>
              </a:p>
              <a:p>
                <a:pPr algn="ctr" eaLnBrk="1" hangingPunct="1"/>
                <a:r>
                  <a:rPr lang="fi-FI" altLang="id-ID" sz="2000" dirty="0">
                    <a:solidFill>
                      <a:srgbClr val="FFFF00"/>
                    </a:solidFill>
                    <a:latin typeface="Tw Cen MT" panose="020B0602020104020603" pitchFamily="34" charset="0"/>
                  </a:rPr>
                  <a:t> berkaitan dengan hambatan </a:t>
                </a:r>
              </a:p>
              <a:p>
                <a:pPr algn="ctr" eaLnBrk="1" hangingPunct="1"/>
                <a:r>
                  <a:rPr lang="fi-FI" altLang="id-ID" sz="2000" dirty="0">
                    <a:solidFill>
                      <a:srgbClr val="FFFF00"/>
                    </a:solidFill>
                    <a:latin typeface="Tw Cen MT" panose="020B0602020104020603" pitchFamily="34" charset="0"/>
                  </a:rPr>
                  <a:t>dalam pencapaian tujuan </a:t>
                </a:r>
                <a:endParaRPr lang="en-US" altLang="id-ID" sz="2000" dirty="0">
                  <a:solidFill>
                    <a:srgbClr val="FFFF00"/>
                  </a:solidFill>
                  <a:latin typeface="Tw Cen MT" panose="020B0602020104020603" pitchFamily="34" charset="0"/>
                </a:endParaRPr>
              </a:p>
            </p:txBody>
          </p:sp>
          <p:sp>
            <p:nvSpPr>
              <p:cNvPr id="34" name="Rectangle 12"/>
              <p:cNvSpPr>
                <a:spLocks noChangeArrowheads="1"/>
              </p:cNvSpPr>
              <p:nvPr/>
            </p:nvSpPr>
            <p:spPr bwMode="auto">
              <a:xfrm>
                <a:off x="6767" y="3673"/>
                <a:ext cx="3630" cy="2540"/>
              </a:xfrm>
              <a:prstGeom prst="rect">
                <a:avLst/>
              </a:prstGeom>
              <a:solidFill>
                <a:srgbClr val="002060"/>
              </a:solidFill>
              <a:ln w="9525">
                <a:solidFill>
                  <a:srgbClr val="000000"/>
                </a:solidFill>
                <a:miter lim="800000"/>
              </a:ln>
            </p:spPr>
            <p:txBody>
              <a:bodyPr lIns="77358" tIns="38679" rIns="77358" bIns="38679"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fi-FI" altLang="id-ID" sz="2400" dirty="0">
                    <a:solidFill>
                      <a:srgbClr val="FFFF00"/>
                    </a:solidFill>
                    <a:latin typeface="Tw Cen MT" panose="020B0602020104020603" pitchFamily="34" charset="0"/>
                  </a:rPr>
                  <a:t>Tujuan utama auditor intern adalah </a:t>
                </a:r>
              </a:p>
              <a:p>
                <a:pPr algn="ctr" eaLnBrk="1" hangingPunct="1"/>
                <a:r>
                  <a:rPr lang="fi-FI" altLang="id-ID" sz="2400" dirty="0">
                    <a:solidFill>
                      <a:srgbClr val="FFFF00"/>
                    </a:solidFill>
                    <a:latin typeface="Tw Cen MT" panose="020B0602020104020603" pitchFamily="34" charset="0"/>
                  </a:rPr>
                  <a:t>membantu manajemen organisasi </a:t>
                </a:r>
              </a:p>
              <a:p>
                <a:pPr algn="ctr" eaLnBrk="1" hangingPunct="1"/>
                <a:r>
                  <a:rPr lang="fi-FI" altLang="id-ID" sz="2400" dirty="0">
                    <a:solidFill>
                      <a:srgbClr val="FFFF00"/>
                    </a:solidFill>
                    <a:latin typeface="Tw Cen MT" panose="020B0602020104020603" pitchFamily="34" charset="0"/>
                  </a:rPr>
                  <a:t>untuk mencapai tujuannya</a:t>
                </a:r>
                <a:endParaRPr lang="en-US" altLang="id-ID" sz="2400" dirty="0">
                  <a:solidFill>
                    <a:srgbClr val="FFFF00"/>
                  </a:solidFill>
                  <a:latin typeface="Tw Cen MT" panose="020B0602020104020603" pitchFamily="34" charset="0"/>
                </a:endParaRPr>
              </a:p>
            </p:txBody>
          </p:sp>
          <p:sp>
            <p:nvSpPr>
              <p:cNvPr id="35" name="AutoShape 13"/>
              <p:cNvSpPr>
                <a:spLocks noChangeArrowheads="1"/>
              </p:cNvSpPr>
              <p:nvPr/>
            </p:nvSpPr>
            <p:spPr bwMode="auto">
              <a:xfrm>
                <a:off x="5634" y="768"/>
                <a:ext cx="1019" cy="680"/>
              </a:xfrm>
              <a:prstGeom prst="leftArrow">
                <a:avLst>
                  <a:gd name="adj1" fmla="val 50000"/>
                  <a:gd name="adj2" fmla="val 37463"/>
                </a:avLst>
              </a:prstGeom>
              <a:solidFill>
                <a:srgbClr val="BBE0E3"/>
              </a:solidFill>
              <a:ln w="9525">
                <a:solidFill>
                  <a:srgbClr val="000000"/>
                </a:solidFill>
                <a:miter lim="800000"/>
              </a:ln>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tLang="id-ID">
                  <a:latin typeface="Tw Cen MT" panose="020B0602020104020603" pitchFamily="34" charset="0"/>
                </a:endParaRPr>
              </a:p>
            </p:txBody>
          </p:sp>
          <p:sp>
            <p:nvSpPr>
              <p:cNvPr id="36" name="AutoShape 14"/>
              <p:cNvSpPr>
                <a:spLocks noChangeArrowheads="1"/>
              </p:cNvSpPr>
              <p:nvPr/>
            </p:nvSpPr>
            <p:spPr bwMode="auto">
              <a:xfrm>
                <a:off x="3789" y="1788"/>
                <a:ext cx="765" cy="680"/>
              </a:xfrm>
              <a:prstGeom prst="downArrow">
                <a:avLst>
                  <a:gd name="adj1" fmla="val 50000"/>
                  <a:gd name="adj2" fmla="val 25000"/>
                </a:avLst>
              </a:prstGeom>
              <a:solidFill>
                <a:srgbClr val="BBE0E3"/>
              </a:solidFill>
              <a:ln w="9525">
                <a:solidFill>
                  <a:srgbClr val="000000"/>
                </a:solidFill>
                <a:miter lim="800000"/>
              </a:ln>
            </p:spPr>
            <p:txBody>
              <a:bodyPr vert="eaVert"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tLang="id-ID">
                  <a:latin typeface="Tw Cen MT" panose="020B0602020104020603" pitchFamily="34" charset="0"/>
                </a:endParaRPr>
              </a:p>
            </p:txBody>
          </p:sp>
          <p:sp>
            <p:nvSpPr>
              <p:cNvPr id="37" name="AutoShape 15"/>
              <p:cNvSpPr>
                <a:spLocks noChangeArrowheads="1"/>
              </p:cNvSpPr>
              <p:nvPr/>
            </p:nvSpPr>
            <p:spPr bwMode="auto">
              <a:xfrm>
                <a:off x="3789" y="4059"/>
                <a:ext cx="765" cy="455"/>
              </a:xfrm>
              <a:prstGeom prst="upArrow">
                <a:avLst>
                  <a:gd name="adj1" fmla="val 50000"/>
                  <a:gd name="adj2" fmla="val 25000"/>
                </a:avLst>
              </a:prstGeom>
              <a:solidFill>
                <a:srgbClr val="BBE0E3"/>
              </a:solidFill>
              <a:ln w="9525">
                <a:solidFill>
                  <a:srgbClr val="000000"/>
                </a:solidFill>
                <a:miter lim="800000"/>
              </a:ln>
            </p:spPr>
            <p:txBody>
              <a:bodyPr vert="eaVert"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tLang="id-ID">
                  <a:latin typeface="Tw Cen MT" panose="020B0602020104020603" pitchFamily="34" charset="0"/>
                </a:endParaRPr>
              </a:p>
            </p:txBody>
          </p:sp>
          <p:sp>
            <p:nvSpPr>
              <p:cNvPr id="38" name="AutoShape 16"/>
              <p:cNvSpPr>
                <a:spLocks noChangeArrowheads="1"/>
              </p:cNvSpPr>
              <p:nvPr/>
            </p:nvSpPr>
            <p:spPr bwMode="auto">
              <a:xfrm>
                <a:off x="3789" y="5986"/>
                <a:ext cx="765" cy="453"/>
              </a:xfrm>
              <a:prstGeom prst="upArrow">
                <a:avLst>
                  <a:gd name="adj1" fmla="val 50000"/>
                  <a:gd name="adj2" fmla="val 25000"/>
                </a:avLst>
              </a:prstGeom>
              <a:solidFill>
                <a:srgbClr val="BBE0E3"/>
              </a:solidFill>
              <a:ln w="9525">
                <a:solidFill>
                  <a:srgbClr val="000000"/>
                </a:solidFill>
                <a:miter lim="800000"/>
              </a:ln>
            </p:spPr>
            <p:txBody>
              <a:bodyPr vert="eaVert"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tLang="id-ID">
                  <a:latin typeface="Tw Cen MT" panose="020B0602020104020603" pitchFamily="34" charset="0"/>
                </a:endParaRPr>
              </a:p>
            </p:txBody>
          </p:sp>
          <p:sp>
            <p:nvSpPr>
              <p:cNvPr id="39" name="AutoShape 17"/>
              <p:cNvSpPr>
                <a:spLocks noChangeArrowheads="1"/>
              </p:cNvSpPr>
              <p:nvPr/>
            </p:nvSpPr>
            <p:spPr bwMode="auto">
              <a:xfrm rot="1035453">
                <a:off x="5634" y="3036"/>
                <a:ext cx="1019" cy="567"/>
              </a:xfrm>
              <a:prstGeom prst="rightArrow">
                <a:avLst>
                  <a:gd name="adj1" fmla="val 50000"/>
                  <a:gd name="adj2" fmla="val 44929"/>
                </a:avLst>
              </a:prstGeom>
              <a:solidFill>
                <a:srgbClr val="BBE0E3"/>
              </a:solidFill>
              <a:ln w="9525">
                <a:solidFill>
                  <a:srgbClr val="000000"/>
                </a:solidFill>
                <a:miter lim="800000"/>
              </a:ln>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tLang="id-ID">
                  <a:latin typeface="Tw Cen MT" panose="020B0602020104020603" pitchFamily="34" charset="0"/>
                </a:endParaRPr>
              </a:p>
            </p:txBody>
          </p:sp>
          <p:sp>
            <p:nvSpPr>
              <p:cNvPr id="40" name="AutoShape 18"/>
              <p:cNvSpPr>
                <a:spLocks noChangeArrowheads="1"/>
              </p:cNvSpPr>
              <p:nvPr/>
            </p:nvSpPr>
            <p:spPr bwMode="auto">
              <a:xfrm>
                <a:off x="8046" y="3124"/>
                <a:ext cx="765" cy="455"/>
              </a:xfrm>
              <a:prstGeom prst="upArrow">
                <a:avLst>
                  <a:gd name="adj1" fmla="val 50000"/>
                  <a:gd name="adj2" fmla="val 25000"/>
                </a:avLst>
              </a:prstGeom>
              <a:solidFill>
                <a:srgbClr val="BBE0E3"/>
              </a:solidFill>
              <a:ln w="9525">
                <a:solidFill>
                  <a:srgbClr val="000000"/>
                </a:solidFill>
                <a:miter lim="800000"/>
              </a:ln>
            </p:spPr>
            <p:txBody>
              <a:bodyPr vert="eaVert"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tLang="id-ID">
                  <a:latin typeface="Tw Cen MT" panose="020B0602020104020603" pitchFamily="34" charset="0"/>
                </a:endParaRPr>
              </a:p>
            </p:txBody>
          </p:sp>
        </p:grpSp>
      </p:grpSp>
    </p:spTree>
  </p:cSld>
  <p:clrMapOvr>
    <a:masterClrMapping/>
  </p:clrMapOvr>
  <p:transition spd="slow">
    <p:split orient="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id-ID" b="1" dirty="0">
                <a:solidFill>
                  <a:srgbClr val="0070C0"/>
                </a:solidFill>
              </a:rPr>
              <a:t>PENDEKATAN DALAM AUDIT BE</a:t>
            </a:r>
            <a:r>
              <a:rPr lang="en-US" b="1" dirty="0">
                <a:solidFill>
                  <a:srgbClr val="0070C0"/>
                </a:solidFill>
              </a:rPr>
              <a:t>RBASIS </a:t>
            </a:r>
            <a:r>
              <a:rPr lang="en-US" b="1" dirty="0" smtClean="0">
                <a:solidFill>
                  <a:srgbClr val="0070C0"/>
                </a:solidFill>
              </a:rPr>
              <a:t>R</a:t>
            </a:r>
            <a:r>
              <a:rPr lang="id-ID" b="1" dirty="0" smtClean="0">
                <a:solidFill>
                  <a:srgbClr val="0070C0"/>
                </a:solidFill>
              </a:rPr>
              <a:t>I</a:t>
            </a:r>
            <a:r>
              <a:rPr lang="en-US" b="1" dirty="0" smtClean="0">
                <a:solidFill>
                  <a:srgbClr val="0070C0"/>
                </a:solidFill>
              </a:rPr>
              <a:t>SIKO</a:t>
            </a:r>
            <a:endParaRPr lang="id-ID" dirty="0">
              <a:solidFill>
                <a:srgbClr val="0070C0"/>
              </a:solidFill>
            </a:endParaRPr>
          </a:p>
        </p:txBody>
      </p:sp>
      <p:pic>
        <p:nvPicPr>
          <p:cNvPr id="5" name="Picture 4"/>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1331640" y="1052736"/>
            <a:ext cx="6120680" cy="2909123"/>
          </a:xfrm>
          <a:prstGeom prst="rect">
            <a:avLst/>
          </a:prstGeom>
        </p:spPr>
      </p:pic>
    </p:spTree>
  </p:cSld>
  <p:clrMapOvr>
    <a:masterClrMapping/>
  </p:clrMapOvr>
  <p:transition spd="slow">
    <p:split orient="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908720"/>
            <a:ext cx="8229600" cy="1143000"/>
          </a:xfrm>
        </p:spPr>
        <p:txBody>
          <a:bodyPr>
            <a:noAutofit/>
          </a:bodyPr>
          <a:lstStyle/>
          <a:p>
            <a:r>
              <a:rPr lang="id-ID" sz="3200" dirty="0" smtClean="0">
                <a:latin typeface="Aharoni" panose="02010803020104030203" pitchFamily="2" charset="-79"/>
                <a:cs typeface="Aharoni" panose="02010803020104030203" pitchFamily="2" charset="-79"/>
              </a:rPr>
              <a:t>Pendekatan audit ber</a:t>
            </a:r>
            <a:r>
              <a:rPr lang="en-US" sz="3200" dirty="0" smtClean="0">
                <a:latin typeface="Aharoni" panose="02010803020104030203" pitchFamily="2" charset="-79"/>
                <a:cs typeface="Aharoni" panose="02010803020104030203" pitchFamily="2" charset="-79"/>
              </a:rPr>
              <a:t>basis</a:t>
            </a:r>
            <a:r>
              <a:rPr lang="id-ID" sz="3200" dirty="0" smtClean="0">
                <a:latin typeface="Aharoni" panose="02010803020104030203" pitchFamily="2" charset="-79"/>
                <a:cs typeface="Aharoni" panose="02010803020104030203" pitchFamily="2" charset="-79"/>
              </a:rPr>
              <a:t> risiko </a:t>
            </a:r>
            <a:r>
              <a:rPr lang="id-ID" sz="3200" u="sng" dirty="0" smtClean="0">
                <a:solidFill>
                  <a:srgbClr val="0070C0"/>
                </a:solidFill>
                <a:latin typeface="Aharoni" panose="02010803020104030203" pitchFamily="2" charset="-79"/>
                <a:cs typeface="Aharoni" panose="02010803020104030203" pitchFamily="2" charset="-79"/>
              </a:rPr>
              <a:t>bukan berarti menggantikan pendekatan audit konvensional</a:t>
            </a:r>
            <a:r>
              <a:rPr lang="id-ID" sz="3200" dirty="0" smtClean="0">
                <a:solidFill>
                  <a:srgbClr val="FF0000"/>
                </a:solidFill>
                <a:latin typeface="Aharoni" panose="02010803020104030203" pitchFamily="2" charset="-79"/>
                <a:cs typeface="Aharoni" panose="02010803020104030203" pitchFamily="2" charset="-79"/>
              </a:rPr>
              <a:t> </a:t>
            </a:r>
            <a:r>
              <a:rPr lang="id-ID" sz="3200" dirty="0" smtClean="0">
                <a:latin typeface="Aharoni" panose="02010803020104030203" pitchFamily="2" charset="-79"/>
                <a:cs typeface="Aharoni" panose="02010803020104030203" pitchFamily="2" charset="-79"/>
              </a:rPr>
              <a:t>yang dijalankan oleh lembaga audit intern yang sudah berjalan selama ini.</a:t>
            </a:r>
            <a:endParaRPr lang="id-ID" sz="3200" dirty="0">
              <a:latin typeface="Aharoni" panose="02010803020104030203" pitchFamily="2" charset="-79"/>
              <a:cs typeface="Aharoni" panose="02010803020104030203" pitchFamily="2" charset="-79"/>
            </a:endParaRPr>
          </a:p>
        </p:txBody>
      </p:sp>
      <p:sp>
        <p:nvSpPr>
          <p:cNvPr id="5" name="Content Placeholder 4"/>
          <p:cNvSpPr>
            <a:spLocks noGrp="1"/>
          </p:cNvSpPr>
          <p:nvPr>
            <p:ph idx="1"/>
          </p:nvPr>
        </p:nvSpPr>
        <p:spPr>
          <a:xfrm>
            <a:off x="467544" y="2780928"/>
            <a:ext cx="8229600" cy="3744416"/>
          </a:xfrm>
        </p:spPr>
        <p:txBody>
          <a:bodyPr>
            <a:normAutofit/>
          </a:bodyPr>
          <a:lstStyle/>
          <a:p>
            <a:pPr marL="0" indent="0" algn="just">
              <a:buNone/>
            </a:pPr>
            <a:r>
              <a:rPr lang="id-ID" dirty="0" smtClean="0">
                <a:latin typeface="Berlin Sans FB" panose="020E0602020502020306" pitchFamily="34" charset="0"/>
              </a:rPr>
              <a:t>Pendekatan </a:t>
            </a:r>
            <a:r>
              <a:rPr lang="id-ID" dirty="0">
                <a:latin typeface="Berlin Sans FB" panose="020E0602020502020306" pitchFamily="34" charset="0"/>
              </a:rPr>
              <a:t>ini hanya membawa </a:t>
            </a:r>
            <a:r>
              <a:rPr lang="id-ID" dirty="0">
                <a:solidFill>
                  <a:srgbClr val="0070C0"/>
                </a:solidFill>
                <a:latin typeface="Berlin Sans FB" panose="020E0602020502020306" pitchFamily="34" charset="0"/>
              </a:rPr>
              <a:t>suatu metodologi audit yang dapat dijalankan oleh auditor intern dalam pelaksanaan penugasan auditnya</a:t>
            </a:r>
            <a:r>
              <a:rPr lang="id-ID" dirty="0">
                <a:latin typeface="Berlin Sans FB" panose="020E0602020502020306" pitchFamily="34" charset="0"/>
              </a:rPr>
              <a:t> melalui pendekatan dan pemahaman atas </a:t>
            </a:r>
            <a:r>
              <a:rPr lang="id-ID" dirty="0">
                <a:solidFill>
                  <a:srgbClr val="0070C0"/>
                </a:solidFill>
                <a:latin typeface="Berlin Sans FB" panose="020E0602020502020306" pitchFamily="34" charset="0"/>
              </a:rPr>
              <a:t>risiko yang harus diantisipasi, dihadapi, atau dialihkan </a:t>
            </a:r>
            <a:r>
              <a:rPr lang="id-ID" dirty="0">
                <a:latin typeface="Berlin Sans FB" panose="020E0602020502020306" pitchFamily="34" charset="0"/>
              </a:rPr>
              <a:t>oleh manajemen guna mencapai tujuan</a:t>
            </a:r>
            <a:r>
              <a:rPr lang="id-ID" dirty="0" smtClean="0">
                <a:latin typeface="Berlin Sans FB" panose="020E0602020502020306" pitchFamily="34" charset="0"/>
              </a:rPr>
              <a:t>.</a:t>
            </a:r>
          </a:p>
        </p:txBody>
      </p:sp>
    </p:spTree>
  </p:cSld>
  <p:clrMapOvr>
    <a:masterClrMapping/>
  </p:clrMapOvr>
  <p:transition spd="slow">
    <p:split orient="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85794"/>
            <a:ext cx="8229600" cy="632993"/>
          </a:xfrm>
        </p:spPr>
        <p:txBody>
          <a:bodyPr/>
          <a:lstStyle/>
          <a:p>
            <a:pPr algn="ctr"/>
            <a:r>
              <a:rPr lang="id-ID" sz="4000" b="1" dirty="0" smtClean="0">
                <a:solidFill>
                  <a:srgbClr val="0070C0"/>
                </a:solidFill>
                <a:latin typeface="Aharoni" panose="02010803020104030203" pitchFamily="2" charset="-79"/>
                <a:cs typeface="Aharoni" panose="02010803020104030203" pitchFamily="2" charset="-79"/>
              </a:rPr>
              <a:t>Konvensional VS ABR</a:t>
            </a:r>
            <a:endParaRPr lang="id-ID" sz="4000" b="1" dirty="0">
              <a:solidFill>
                <a:srgbClr val="0070C0"/>
              </a:solidFill>
              <a:latin typeface="Aharoni" panose="02010803020104030203" pitchFamily="2" charset="-79"/>
              <a:cs typeface="Aharoni" panose="02010803020104030203" pitchFamily="2" charset="-79"/>
            </a:endParaRPr>
          </a:p>
        </p:txBody>
      </p:sp>
      <p:graphicFrame>
        <p:nvGraphicFramePr>
          <p:cNvPr id="4" name="Content Placeholder 3"/>
          <p:cNvGraphicFramePr>
            <a:graphicFrameLocks noGrp="1"/>
          </p:cNvGraphicFramePr>
          <p:nvPr>
            <p:ph idx="1"/>
          </p:nvPr>
        </p:nvGraphicFramePr>
        <p:xfrm>
          <a:off x="179512" y="1474579"/>
          <a:ext cx="8820472" cy="5026255"/>
        </p:xfrm>
        <a:graphic>
          <a:graphicData uri="http://schemas.openxmlformats.org/drawingml/2006/table">
            <a:tbl>
              <a:tblPr firstRow="1" bandRow="1">
                <a:tableStyleId>{21E4AEA4-8DFA-4A89-87EB-49C32662AFE0}</a:tableStyleId>
              </a:tblPr>
              <a:tblGrid>
                <a:gridCol w="4410236"/>
                <a:gridCol w="4410236"/>
              </a:tblGrid>
              <a:tr h="431043">
                <a:tc>
                  <a:txBody>
                    <a:bodyPr/>
                    <a:lstStyle/>
                    <a:p>
                      <a:pPr algn="ctr"/>
                      <a:r>
                        <a:rPr lang="id-ID" sz="2400" dirty="0" smtClean="0">
                          <a:latin typeface="Berlin Sans FB" panose="020E0602020502020306" pitchFamily="34" charset="0"/>
                        </a:rPr>
                        <a:t>AUDIT KONVENSIONAL</a:t>
                      </a:r>
                      <a:endParaRPr lang="id-ID" sz="2400" dirty="0">
                        <a:latin typeface="Berlin Sans FB" panose="020E0602020502020306" pitchFamily="34" charset="0"/>
                      </a:endParaRPr>
                    </a:p>
                  </a:txBody>
                  <a:tcPr/>
                </a:tc>
                <a:tc>
                  <a:txBody>
                    <a:bodyPr/>
                    <a:lstStyle/>
                    <a:p>
                      <a:pPr algn="ctr"/>
                      <a:r>
                        <a:rPr lang="id-ID" sz="2400" dirty="0" smtClean="0">
                          <a:latin typeface="Berlin Sans FB" panose="020E0602020502020306" pitchFamily="34" charset="0"/>
                        </a:rPr>
                        <a:t>AUDIT BERPEDULI RISIKO</a:t>
                      </a:r>
                      <a:endParaRPr lang="id-ID" sz="2400" dirty="0">
                        <a:latin typeface="Berlin Sans FB" panose="020E0602020502020306" pitchFamily="34" charset="0"/>
                      </a:endParaRPr>
                    </a:p>
                  </a:txBody>
                  <a:tcPr/>
                </a:tc>
              </a:tr>
              <a:tr h="4569055">
                <a:tc>
                  <a:txBody>
                    <a:bodyPr/>
                    <a:lstStyle/>
                    <a:p>
                      <a:pPr algn="ctr"/>
                      <a:r>
                        <a:rPr lang="id-ID" sz="2200" dirty="0" smtClean="0">
                          <a:latin typeface="Berlin Sans FB" panose="020E0602020502020306" pitchFamily="34" charset="0"/>
                        </a:rPr>
                        <a:t>Perhatian</a:t>
                      </a:r>
                      <a:r>
                        <a:rPr lang="id-ID" sz="2200" baseline="0" dirty="0" smtClean="0">
                          <a:latin typeface="Berlin Sans FB" panose="020E0602020502020306" pitchFamily="34" charset="0"/>
                        </a:rPr>
                        <a:t> auditor dititikberatkan pada </a:t>
                      </a:r>
                      <a:r>
                        <a:rPr lang="id-ID" sz="2200" baseline="0" dirty="0" smtClean="0">
                          <a:solidFill>
                            <a:srgbClr val="FF0000"/>
                          </a:solidFill>
                          <a:latin typeface="Berlin Sans FB" panose="020E0602020502020306" pitchFamily="34" charset="0"/>
                        </a:rPr>
                        <a:t>risiko manajemen dalam kaitannya dengan pencapaian tujuan audit</a:t>
                      </a:r>
                      <a:r>
                        <a:rPr lang="id-ID" sz="2200" baseline="0" dirty="0" smtClean="0">
                          <a:latin typeface="Berlin Sans FB" panose="020E0602020502020306" pitchFamily="34" charset="0"/>
                        </a:rPr>
                        <a:t>. Auditor akan melakukan analisis atas risiko manajemen </a:t>
                      </a:r>
                      <a:r>
                        <a:rPr lang="id-ID" sz="2200" baseline="0" dirty="0" smtClean="0">
                          <a:solidFill>
                            <a:srgbClr val="FF0000"/>
                          </a:solidFill>
                          <a:latin typeface="Berlin Sans FB" panose="020E0602020502020306" pitchFamily="34" charset="0"/>
                        </a:rPr>
                        <a:t>yang memengaruhi tujuan auditnya</a:t>
                      </a:r>
                      <a:r>
                        <a:rPr lang="id-ID" sz="2200" baseline="0" dirty="0" smtClean="0">
                          <a:latin typeface="Berlin Sans FB" panose="020E0602020502020306" pitchFamily="34" charset="0"/>
                        </a:rPr>
                        <a:t>. Semakin memadai pengendalian intern, maka pengujian dan pembuktian audit (besarnya sample pengujian) yang harus dilakukan akan berkurang.</a:t>
                      </a:r>
                      <a:endParaRPr lang="id-ID" sz="2200" dirty="0">
                        <a:latin typeface="Berlin Sans FB" panose="020E0602020502020306" pitchFamily="34" charset="0"/>
                      </a:endParaRPr>
                    </a:p>
                  </a:txBody>
                  <a:tcPr/>
                </a:tc>
                <a:tc>
                  <a:txBody>
                    <a:bodyPr/>
                    <a:lstStyle/>
                    <a:p>
                      <a:pPr algn="ctr"/>
                      <a:r>
                        <a:rPr lang="id-ID" sz="2200" dirty="0" smtClean="0">
                          <a:latin typeface="Berlin Sans FB" panose="020E0602020502020306" pitchFamily="34" charset="0"/>
                        </a:rPr>
                        <a:t>Perhatian auditor lebih jauh lagi </a:t>
                      </a:r>
                      <a:r>
                        <a:rPr lang="id-ID" sz="2200" dirty="0" smtClean="0">
                          <a:solidFill>
                            <a:srgbClr val="FF0000"/>
                          </a:solidFill>
                          <a:latin typeface="Berlin Sans FB" panose="020E0602020502020306" pitchFamily="34" charset="0"/>
                        </a:rPr>
                        <a:t>dititik beratkan</a:t>
                      </a:r>
                      <a:r>
                        <a:rPr lang="id-ID" sz="2200" baseline="0" dirty="0" smtClean="0">
                          <a:solidFill>
                            <a:srgbClr val="FF0000"/>
                          </a:solidFill>
                          <a:latin typeface="Berlin Sans FB" panose="020E0602020502020306" pitchFamily="34" charset="0"/>
                        </a:rPr>
                        <a:t> pada penaksiran risiko (risk assessment). </a:t>
                      </a:r>
                      <a:r>
                        <a:rPr lang="id-ID" sz="2200" baseline="0" dirty="0" smtClean="0">
                          <a:latin typeface="Berlin Sans FB" panose="020E0602020502020306" pitchFamily="34" charset="0"/>
                        </a:rPr>
                        <a:t>Auditor melakukan </a:t>
                      </a:r>
                      <a:r>
                        <a:rPr lang="id-ID" sz="2200" baseline="0" dirty="0" smtClean="0">
                          <a:solidFill>
                            <a:srgbClr val="FF0000"/>
                          </a:solidFill>
                          <a:latin typeface="Berlin Sans FB" panose="020E0602020502020306" pitchFamily="34" charset="0"/>
                        </a:rPr>
                        <a:t>penaksiran risiko bukan hanya semata – mata untuk audit</a:t>
                      </a:r>
                      <a:r>
                        <a:rPr lang="id-ID" sz="2200" baseline="0" dirty="0" smtClean="0">
                          <a:latin typeface="Berlin Sans FB" panose="020E0602020502020306" pitchFamily="34" charset="0"/>
                        </a:rPr>
                        <a:t>, namun lebih difokuskan pada </a:t>
                      </a:r>
                      <a:r>
                        <a:rPr lang="id-ID" sz="2200" baseline="0" dirty="0" smtClean="0">
                          <a:solidFill>
                            <a:srgbClr val="FF0000"/>
                          </a:solidFill>
                          <a:latin typeface="Berlin Sans FB" panose="020E0602020502020306" pitchFamily="34" charset="0"/>
                        </a:rPr>
                        <a:t>risiko atas kelangsungan dan perkembangan aktivitas </a:t>
                      </a:r>
                      <a:r>
                        <a:rPr lang="id-ID" sz="2200" baseline="0" dirty="0" smtClean="0">
                          <a:latin typeface="Berlin Sans FB" panose="020E0602020502020306" pitchFamily="34" charset="0"/>
                        </a:rPr>
                        <a:t>dalam rangka pencapaian tujuan manajemen.</a:t>
                      </a:r>
                      <a:endParaRPr lang="id-ID" sz="2200" dirty="0">
                        <a:latin typeface="Berlin Sans FB" panose="020E0602020502020306" pitchFamily="34" charset="0"/>
                      </a:endParaRPr>
                    </a:p>
                  </a:txBody>
                  <a:tcPr/>
                </a:tc>
              </a:tr>
            </a:tbl>
          </a:graphicData>
        </a:graphic>
      </p:graphicFrame>
    </p:spTree>
  </p:cSld>
  <p:clrMapOvr>
    <a:masterClrMapping/>
  </p:clrMapOvr>
  <p:transition spd="slow">
    <p:split orient="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79512" y="1428736"/>
          <a:ext cx="8820472" cy="4961489"/>
        </p:xfrm>
        <a:graphic>
          <a:graphicData uri="http://schemas.openxmlformats.org/drawingml/2006/table">
            <a:tbl>
              <a:tblPr firstRow="1" bandRow="1">
                <a:tableStyleId>{F5AB1C69-6EDB-4FF4-983F-18BD219EF322}</a:tableStyleId>
              </a:tblPr>
              <a:tblGrid>
                <a:gridCol w="4410236"/>
                <a:gridCol w="4410236"/>
              </a:tblGrid>
              <a:tr h="424933">
                <a:tc>
                  <a:txBody>
                    <a:bodyPr/>
                    <a:lstStyle/>
                    <a:p>
                      <a:pPr algn="ctr"/>
                      <a:r>
                        <a:rPr lang="id-ID" sz="2400" dirty="0" smtClean="0">
                          <a:latin typeface="Berlin Sans FB" panose="020E0602020502020306" pitchFamily="34" charset="0"/>
                        </a:rPr>
                        <a:t>AUDIT KONVENSIONAL</a:t>
                      </a:r>
                      <a:endParaRPr lang="id-ID" sz="2400" dirty="0">
                        <a:latin typeface="Berlin Sans FB" panose="020E0602020502020306" pitchFamily="34" charset="0"/>
                      </a:endParaRPr>
                    </a:p>
                  </a:txBody>
                  <a:tcPr/>
                </a:tc>
                <a:tc>
                  <a:txBody>
                    <a:bodyPr/>
                    <a:lstStyle/>
                    <a:p>
                      <a:pPr algn="ctr"/>
                      <a:r>
                        <a:rPr lang="id-ID" sz="2400" dirty="0" smtClean="0">
                          <a:latin typeface="Berlin Sans FB" panose="020E0602020502020306" pitchFamily="34" charset="0"/>
                        </a:rPr>
                        <a:t>AUDIT BERPEDULI RISIKO</a:t>
                      </a:r>
                      <a:endParaRPr lang="id-ID" sz="2400" dirty="0">
                        <a:latin typeface="Berlin Sans FB" panose="020E0602020502020306" pitchFamily="34" charset="0"/>
                      </a:endParaRPr>
                    </a:p>
                  </a:txBody>
                  <a:tcPr/>
                </a:tc>
              </a:tr>
              <a:tr h="4504289">
                <a:tc>
                  <a:txBody>
                    <a:bodyPr/>
                    <a:lstStyle/>
                    <a:p>
                      <a:pPr algn="ctr"/>
                      <a:r>
                        <a:rPr lang="id-ID" sz="2400" dirty="0" smtClean="0">
                          <a:latin typeface="Berlin Sans FB" panose="020E0602020502020306" pitchFamily="34" charset="0"/>
                        </a:rPr>
                        <a:t>Auditor</a:t>
                      </a:r>
                      <a:r>
                        <a:rPr lang="id-ID" sz="2400" baseline="0" dirty="0" smtClean="0">
                          <a:latin typeface="Berlin Sans FB" panose="020E0602020502020306" pitchFamily="34" charset="0"/>
                        </a:rPr>
                        <a:t> berfokus pada </a:t>
                      </a:r>
                      <a:r>
                        <a:rPr lang="id-ID" sz="2400" baseline="0" dirty="0" smtClean="0">
                          <a:solidFill>
                            <a:srgbClr val="FF0000"/>
                          </a:solidFill>
                          <a:latin typeface="Berlin Sans FB" panose="020E0602020502020306" pitchFamily="34" charset="0"/>
                        </a:rPr>
                        <a:t>kejadian dan kondisi masa lalu yang berdampak pada tujuan audit </a:t>
                      </a:r>
                      <a:r>
                        <a:rPr lang="id-ID" sz="2400" baseline="0" dirty="0" smtClean="0">
                          <a:latin typeface="Berlin Sans FB" panose="020E0602020502020306" pitchFamily="34" charset="0"/>
                        </a:rPr>
                        <a:t>yang telah ditetapkan dengan tujuan untuk menilai tingkat kewajarannya</a:t>
                      </a:r>
                      <a:endParaRPr lang="id-ID" sz="2400" dirty="0">
                        <a:latin typeface="Berlin Sans FB" panose="020E0602020502020306" pitchFamily="34" charset="0"/>
                      </a:endParaRPr>
                    </a:p>
                  </a:txBody>
                  <a:tcPr/>
                </a:tc>
                <a:tc>
                  <a:txBody>
                    <a:bodyPr/>
                    <a:lstStyle/>
                    <a:p>
                      <a:pPr marL="0" indent="0" algn="ctr">
                        <a:buNone/>
                      </a:pPr>
                      <a:r>
                        <a:rPr lang="id-ID" sz="2400" dirty="0" smtClean="0">
                          <a:latin typeface="Berlin Sans FB" panose="020E0602020502020306" pitchFamily="34" charset="0"/>
                        </a:rPr>
                        <a:t>Auditor</a:t>
                      </a:r>
                      <a:r>
                        <a:rPr lang="id-ID" sz="2400" baseline="0" dirty="0" smtClean="0">
                          <a:latin typeface="Berlin Sans FB" panose="020E0602020502020306" pitchFamily="34" charset="0"/>
                        </a:rPr>
                        <a:t> mencoba </a:t>
                      </a:r>
                      <a:r>
                        <a:rPr lang="id-ID" sz="2400" baseline="0" dirty="0" smtClean="0">
                          <a:solidFill>
                            <a:srgbClr val="FF0000"/>
                          </a:solidFill>
                          <a:latin typeface="Berlin Sans FB" panose="020E0602020502020306" pitchFamily="34" charset="0"/>
                        </a:rPr>
                        <a:t>membuat skenario di masa kini dan di masa depan yang akan berdampak pada pencapaian tujuan organisasi</a:t>
                      </a:r>
                      <a:r>
                        <a:rPr lang="id-ID" sz="2400" baseline="0" dirty="0" smtClean="0">
                          <a:latin typeface="Berlin Sans FB" panose="020E0602020502020306" pitchFamily="34" charset="0"/>
                        </a:rPr>
                        <a:t>. Sehingga dalam memberikan rekomendasi audit, lebih dititikberatkan pada </a:t>
                      </a:r>
                      <a:r>
                        <a:rPr lang="id-ID" sz="2400" baseline="0" dirty="0" smtClean="0">
                          <a:solidFill>
                            <a:srgbClr val="FF0000"/>
                          </a:solidFill>
                          <a:latin typeface="Berlin Sans FB" panose="020E0602020502020306" pitchFamily="34" charset="0"/>
                        </a:rPr>
                        <a:t>pengelolaan risiko (risk management) </a:t>
                      </a:r>
                      <a:r>
                        <a:rPr lang="id-ID" sz="2400" baseline="0" dirty="0" smtClean="0">
                          <a:latin typeface="Berlin Sans FB" panose="020E0602020502020306" pitchFamily="34" charset="0"/>
                        </a:rPr>
                        <a:t>selalin pengelolaan pengendalian (management control).</a:t>
                      </a:r>
                      <a:endParaRPr lang="id-ID" sz="2400" dirty="0">
                        <a:latin typeface="Berlin Sans FB" panose="020E0602020502020306" pitchFamily="34" charset="0"/>
                        <a:cs typeface="Times New Roman" panose="02020603050405020304" pitchFamily="18" charset="0"/>
                      </a:endParaRPr>
                    </a:p>
                  </a:txBody>
                  <a:tcPr/>
                </a:tc>
              </a:tr>
            </a:tbl>
          </a:graphicData>
        </a:graphic>
      </p:graphicFrame>
      <p:sp>
        <p:nvSpPr>
          <p:cNvPr id="6" name="Title 1"/>
          <p:cNvSpPr>
            <a:spLocks noGrp="1"/>
          </p:cNvSpPr>
          <p:nvPr>
            <p:ph type="title"/>
          </p:nvPr>
        </p:nvSpPr>
        <p:spPr>
          <a:xfrm>
            <a:off x="467544" y="785794"/>
            <a:ext cx="8229600" cy="632993"/>
          </a:xfrm>
        </p:spPr>
        <p:txBody>
          <a:bodyPr/>
          <a:lstStyle/>
          <a:p>
            <a:pPr algn="ctr"/>
            <a:r>
              <a:rPr lang="id-ID" sz="4000" b="1" dirty="0" smtClean="0">
                <a:solidFill>
                  <a:srgbClr val="0070C0"/>
                </a:solidFill>
                <a:latin typeface="Aharoni" panose="02010803020104030203" pitchFamily="2" charset="-79"/>
                <a:cs typeface="Aharoni" panose="02010803020104030203" pitchFamily="2" charset="-79"/>
              </a:rPr>
              <a:t>Konvensional VS ABR</a:t>
            </a:r>
            <a:endParaRPr lang="id-ID" sz="4000" b="1" dirty="0">
              <a:solidFill>
                <a:srgbClr val="0070C0"/>
              </a:solidFill>
              <a:latin typeface="Aharoni" panose="02010803020104030203" pitchFamily="2" charset="-79"/>
              <a:cs typeface="Aharoni" panose="02010803020104030203" pitchFamily="2" charset="-79"/>
            </a:endParaRPr>
          </a:p>
        </p:txBody>
      </p:sp>
    </p:spTree>
  </p:cSld>
  <p:clrMapOvr>
    <a:masterClrMapping/>
  </p:clrMapOvr>
  <p:transition spd="slow">
    <p:split orient="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79512" y="1811668"/>
          <a:ext cx="8820472" cy="3474720"/>
        </p:xfrm>
        <a:graphic>
          <a:graphicData uri="http://schemas.openxmlformats.org/drawingml/2006/table">
            <a:tbl>
              <a:tblPr firstRow="1" bandRow="1">
                <a:tableStyleId>{00A15C55-8517-42AA-B614-E9B94910E393}</a:tableStyleId>
              </a:tblPr>
              <a:tblGrid>
                <a:gridCol w="4410236"/>
                <a:gridCol w="4410236"/>
              </a:tblGrid>
              <a:tr h="370840">
                <a:tc>
                  <a:txBody>
                    <a:bodyPr/>
                    <a:lstStyle/>
                    <a:p>
                      <a:pPr algn="ctr"/>
                      <a:r>
                        <a:rPr lang="id-ID" sz="2400" dirty="0" smtClean="0"/>
                        <a:t>AUDIT KONVENSIONAL</a:t>
                      </a:r>
                      <a:endParaRPr lang="id-ID" sz="2400" dirty="0">
                        <a:latin typeface="Berlin Sans FB" panose="020E0602020502020306" pitchFamily="34" charset="0"/>
                      </a:endParaRPr>
                    </a:p>
                  </a:txBody>
                  <a:tcPr/>
                </a:tc>
                <a:tc>
                  <a:txBody>
                    <a:bodyPr/>
                    <a:lstStyle/>
                    <a:p>
                      <a:pPr algn="ctr"/>
                      <a:r>
                        <a:rPr lang="id-ID" sz="2400" dirty="0" smtClean="0"/>
                        <a:t>AUDIT BERPEDULI RISIKO</a:t>
                      </a:r>
                      <a:endParaRPr lang="id-ID" sz="2400" dirty="0">
                        <a:latin typeface="Berlin Sans FB" panose="020E0602020502020306" pitchFamily="34" charset="0"/>
                      </a:endParaRPr>
                    </a:p>
                  </a:txBody>
                  <a:tcPr/>
                </a:tc>
              </a:tr>
              <a:tr h="370840">
                <a:tc>
                  <a:txBody>
                    <a:bodyPr/>
                    <a:lstStyle/>
                    <a:p>
                      <a:pPr algn="ctr"/>
                      <a:r>
                        <a:rPr lang="id-ID" sz="2400" dirty="0" smtClean="0"/>
                        <a:t>Laporan audit merupakan informasi yang disampaikan kepada pihak – pihak yang berkepentingan dan pengguna laporan sesuai tujuan</a:t>
                      </a:r>
                      <a:r>
                        <a:rPr lang="id-ID" sz="2400" baseline="0" dirty="0" smtClean="0"/>
                        <a:t> audit yang sudah ditetapkan, </a:t>
                      </a:r>
                      <a:r>
                        <a:rPr lang="id-ID" sz="2400" baseline="0" dirty="0" smtClean="0">
                          <a:solidFill>
                            <a:srgbClr val="0066FF"/>
                          </a:solidFill>
                        </a:rPr>
                        <a:t>terutama mengenai </a:t>
                      </a:r>
                      <a:r>
                        <a:rPr lang="id-ID" sz="2400" b="1" i="1" u="sng" baseline="0" dirty="0" smtClean="0">
                          <a:solidFill>
                            <a:srgbClr val="0066FF"/>
                          </a:solidFill>
                        </a:rPr>
                        <a:t>berfungsi</a:t>
                      </a:r>
                      <a:r>
                        <a:rPr lang="id-ID" sz="2400" i="1" u="sng" baseline="0" dirty="0" smtClean="0">
                          <a:solidFill>
                            <a:srgbClr val="0066FF"/>
                          </a:solidFill>
                        </a:rPr>
                        <a:t> </a:t>
                      </a:r>
                      <a:r>
                        <a:rPr lang="id-ID" sz="2400" baseline="0" dirty="0" smtClean="0">
                          <a:solidFill>
                            <a:srgbClr val="0066FF"/>
                          </a:solidFill>
                        </a:rPr>
                        <a:t>atau tidaknya pengendalian.</a:t>
                      </a:r>
                      <a:endParaRPr lang="id-ID" sz="2400" dirty="0">
                        <a:solidFill>
                          <a:srgbClr val="0066FF"/>
                        </a:solidFill>
                        <a:latin typeface="Berlin Sans FB" panose="020E0602020502020306" pitchFamily="34" charset="0"/>
                      </a:endParaRPr>
                    </a:p>
                  </a:txBody>
                  <a:tcPr/>
                </a:tc>
                <a:tc>
                  <a:txBody>
                    <a:bodyPr/>
                    <a:lstStyle/>
                    <a:p>
                      <a:pPr marL="0" indent="0" algn="ctr">
                        <a:buNone/>
                      </a:pPr>
                      <a:r>
                        <a:rPr lang="id-ID" sz="2400" dirty="0" smtClean="0">
                          <a:latin typeface="Berlin Sans FB" panose="020E0602020502020306" pitchFamily="34" charset="0"/>
                          <a:cs typeface="Times New Roman" panose="02020603050405020304" pitchFamily="18" charset="0"/>
                        </a:rPr>
                        <a:t>Dalam</a:t>
                      </a:r>
                      <a:r>
                        <a:rPr lang="id-ID" sz="2400" baseline="0" dirty="0" smtClean="0">
                          <a:latin typeface="Berlin Sans FB" panose="020E0602020502020306" pitchFamily="34" charset="0"/>
                          <a:cs typeface="Times New Roman" panose="02020603050405020304" pitchFamily="18" charset="0"/>
                        </a:rPr>
                        <a:t> laporan audit, auditor lebih </a:t>
                      </a:r>
                      <a:r>
                        <a:rPr lang="id-ID" sz="2400" baseline="0" dirty="0" smtClean="0">
                          <a:solidFill>
                            <a:srgbClr val="0066FF"/>
                          </a:solidFill>
                          <a:latin typeface="Berlin Sans FB" panose="020E0602020502020306" pitchFamily="34" charset="0"/>
                          <a:cs typeface="Times New Roman" panose="02020603050405020304" pitchFamily="18" charset="0"/>
                        </a:rPr>
                        <a:t>menitik</a:t>
                      </a:r>
                      <a:r>
                        <a:rPr lang="en-US" sz="2400" baseline="0" dirty="0" smtClean="0">
                          <a:solidFill>
                            <a:srgbClr val="0066FF"/>
                          </a:solidFill>
                          <a:latin typeface="Berlin Sans FB" panose="020E0602020502020306" pitchFamily="34" charset="0"/>
                          <a:cs typeface="Times New Roman" panose="02020603050405020304" pitchFamily="18" charset="0"/>
                        </a:rPr>
                        <a:t> </a:t>
                      </a:r>
                      <a:r>
                        <a:rPr lang="id-ID" sz="2400" baseline="0" dirty="0" smtClean="0">
                          <a:solidFill>
                            <a:srgbClr val="0066FF"/>
                          </a:solidFill>
                          <a:latin typeface="Berlin Sans FB" panose="020E0602020502020306" pitchFamily="34" charset="0"/>
                          <a:cs typeface="Times New Roman" panose="02020603050405020304" pitchFamily="18" charset="0"/>
                        </a:rPr>
                        <a:t>beratkan </a:t>
                      </a:r>
                      <a:r>
                        <a:rPr lang="id-ID" sz="2400" baseline="0" dirty="0" smtClean="0">
                          <a:solidFill>
                            <a:srgbClr val="0066FF"/>
                          </a:solidFill>
                          <a:latin typeface="Berlin Sans FB" panose="020E0602020502020306" pitchFamily="34" charset="0"/>
                          <a:cs typeface="Times New Roman" panose="02020603050405020304" pitchFamily="18" charset="0"/>
                        </a:rPr>
                        <a:t>pada pengungkapan proses yang memiliki </a:t>
                      </a:r>
                      <a:r>
                        <a:rPr lang="id-ID" sz="2400" b="1" u="sng" baseline="0" dirty="0" smtClean="0">
                          <a:solidFill>
                            <a:srgbClr val="0066FF"/>
                          </a:solidFill>
                          <a:latin typeface="Arial" pitchFamily="34" charset="0"/>
                          <a:cs typeface="Arial" pitchFamily="34" charset="0"/>
                        </a:rPr>
                        <a:t>risiko</a:t>
                      </a:r>
                      <a:r>
                        <a:rPr lang="id-ID" sz="2400" baseline="0" dirty="0" smtClean="0">
                          <a:solidFill>
                            <a:srgbClr val="0066FF"/>
                          </a:solidFill>
                          <a:latin typeface="Berlin Sans FB" panose="020E0602020502020306" pitchFamily="34" charset="0"/>
                          <a:cs typeface="Times New Roman" panose="02020603050405020304" pitchFamily="18" charset="0"/>
                        </a:rPr>
                        <a:t> dibandingan pengungkapan berfungsi </a:t>
                      </a:r>
                      <a:r>
                        <a:rPr lang="id-ID" sz="2400" baseline="0" dirty="0" smtClean="0">
                          <a:latin typeface="Berlin Sans FB" panose="020E0602020502020306" pitchFamily="34" charset="0"/>
                          <a:cs typeface="Times New Roman" panose="02020603050405020304" pitchFamily="18" charset="0"/>
                        </a:rPr>
                        <a:t>atau tidaknya suatu pengendalian</a:t>
                      </a:r>
                      <a:endParaRPr lang="id-ID" sz="2400" dirty="0">
                        <a:latin typeface="Berlin Sans FB" panose="020E0602020502020306" pitchFamily="34" charset="0"/>
                        <a:cs typeface="Times New Roman" panose="02020603050405020304" pitchFamily="18" charset="0"/>
                      </a:endParaRPr>
                    </a:p>
                  </a:txBody>
                  <a:tcPr/>
                </a:tc>
              </a:tr>
            </a:tbl>
          </a:graphicData>
        </a:graphic>
      </p:graphicFrame>
      <p:sp>
        <p:nvSpPr>
          <p:cNvPr id="6" name="Title 1"/>
          <p:cNvSpPr>
            <a:spLocks noGrp="1"/>
          </p:cNvSpPr>
          <p:nvPr>
            <p:ph type="title"/>
          </p:nvPr>
        </p:nvSpPr>
        <p:spPr>
          <a:xfrm>
            <a:off x="467544" y="928670"/>
            <a:ext cx="8229600" cy="632993"/>
          </a:xfrm>
        </p:spPr>
        <p:txBody>
          <a:bodyPr/>
          <a:lstStyle/>
          <a:p>
            <a:pPr algn="ctr"/>
            <a:r>
              <a:rPr lang="id-ID" sz="4000" b="1" dirty="0" smtClean="0">
                <a:solidFill>
                  <a:srgbClr val="0070C0"/>
                </a:solidFill>
                <a:latin typeface="Aharoni" panose="02010803020104030203" pitchFamily="2" charset="-79"/>
                <a:cs typeface="Aharoni" panose="02010803020104030203" pitchFamily="2" charset="-79"/>
              </a:rPr>
              <a:t>Konvensional VS ABR</a:t>
            </a:r>
            <a:endParaRPr lang="id-ID" sz="4000" b="1" dirty="0">
              <a:solidFill>
                <a:srgbClr val="0070C0"/>
              </a:solidFill>
              <a:latin typeface="Aharoni" panose="02010803020104030203" pitchFamily="2" charset="-79"/>
              <a:cs typeface="Aharoni" panose="02010803020104030203" pitchFamily="2" charset="-79"/>
            </a:endParaRPr>
          </a:p>
        </p:txBody>
      </p:sp>
    </p:spTree>
  </p:cSld>
  <p:clrMapOvr>
    <a:masterClrMapping/>
  </p:clrMapOvr>
  <p:transition spd="slow">
    <p:split orient="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10445" y="4869160"/>
            <a:ext cx="3290525" cy="1143000"/>
          </a:xfrm>
        </p:spPr>
        <p:txBody>
          <a:bodyPr>
            <a:normAutofit/>
          </a:bodyPr>
          <a:lstStyle/>
          <a:p>
            <a:r>
              <a:rPr lang="id-ID" b="1" dirty="0" smtClean="0">
                <a:solidFill>
                  <a:schemeClr val="bg1"/>
                </a:solidFill>
                <a:latin typeface="Aharoni" panose="02010803020104030203" pitchFamily="2" charset="-79"/>
                <a:cs typeface="Aharoni" panose="02010803020104030203" pitchFamily="2" charset="-79"/>
              </a:rPr>
              <a:t>TUJUAN</a:t>
            </a:r>
            <a:endParaRPr lang="id-ID" dirty="0">
              <a:solidFill>
                <a:schemeClr val="bg1"/>
              </a:solidFill>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a:xfrm>
            <a:off x="323528" y="1268760"/>
            <a:ext cx="5040560" cy="2664296"/>
          </a:xfrm>
        </p:spPr>
        <p:txBody>
          <a:bodyPr>
            <a:noAutofit/>
          </a:bodyPr>
          <a:lstStyle/>
          <a:p>
            <a:pPr marL="0" indent="0">
              <a:buNone/>
            </a:pPr>
            <a:r>
              <a:rPr lang="id-ID" sz="3000" dirty="0">
                <a:solidFill>
                  <a:schemeClr val="bg1"/>
                </a:solidFill>
                <a:latin typeface="Berlin Sans FB" panose="020E0602020502020306" pitchFamily="34" charset="0"/>
              </a:rPr>
              <a:t>Tujuan dan tugas pengauditan internal pada dasarnya membantu anggota manajemen dalam meringankan tanggung jawabnya dengan aktivitas penelaahan, rangkaian, penilaian, dan analisa informasi aktivitas </a:t>
            </a:r>
            <a:r>
              <a:rPr lang="id-ID" sz="3000" dirty="0" smtClean="0">
                <a:solidFill>
                  <a:schemeClr val="bg1"/>
                </a:solidFill>
                <a:latin typeface="Berlin Sans FB" panose="020E0602020502020306" pitchFamily="34" charset="0"/>
              </a:rPr>
              <a:t>perusahaan secara </a:t>
            </a:r>
            <a:r>
              <a:rPr lang="id-ID" sz="3000" dirty="0">
                <a:solidFill>
                  <a:schemeClr val="bg1"/>
                </a:solidFill>
                <a:latin typeface="Berlin Sans FB" panose="020E0602020502020306" pitchFamily="34" charset="0"/>
              </a:rPr>
              <a:t>layak.</a:t>
            </a:r>
          </a:p>
          <a:p>
            <a:endParaRPr lang="id-ID" sz="3000" dirty="0">
              <a:solidFill>
                <a:schemeClr val="bg1"/>
              </a:solidFill>
              <a:latin typeface="Berlin Sans FB" panose="020E0602020502020306" pitchFamily="34" charset="0"/>
            </a:endParaRPr>
          </a:p>
        </p:txBody>
      </p:sp>
      <p:pic>
        <p:nvPicPr>
          <p:cNvPr id="4" name="Picture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5636554" y="1563289"/>
            <a:ext cx="2807176" cy="3096400"/>
          </a:xfrm>
          <a:prstGeom prst="rect">
            <a:avLst/>
          </a:prstGeom>
        </p:spPr>
      </p:pic>
    </p:spTree>
  </p:cSld>
  <p:clrMapOvr>
    <a:masterClrMapping/>
  </p:clrMapOvr>
  <p:transition spd="slow">
    <p:split orient="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28596" y="1602687"/>
          <a:ext cx="8072494" cy="4612395"/>
        </p:xfrm>
        <a:graphic>
          <a:graphicData uri="http://schemas.openxmlformats.org/drawingml/2006/table">
            <a:tbl>
              <a:tblPr firstRow="1" bandRow="1">
                <a:tableStyleId>{7DF18680-E054-41AD-8BC1-D1AEF772440D}</a:tableStyleId>
              </a:tblPr>
              <a:tblGrid>
                <a:gridCol w="4036247"/>
                <a:gridCol w="4036247"/>
              </a:tblGrid>
              <a:tr h="299808">
                <a:tc>
                  <a:txBody>
                    <a:bodyPr/>
                    <a:lstStyle/>
                    <a:p>
                      <a:pPr algn="just"/>
                      <a:r>
                        <a:rPr lang="id-ID" sz="1800" dirty="0" smtClean="0">
                          <a:latin typeface="Berlin Sans FB" panose="020E0602020502020306" pitchFamily="34" charset="0"/>
                          <a:cs typeface="Times New Roman" panose="02020603050405020304" pitchFamily="18" charset="0"/>
                        </a:rPr>
                        <a:t>AUDIT KONVENSIONAL</a:t>
                      </a:r>
                      <a:endParaRPr lang="id-ID" sz="1800" dirty="0">
                        <a:latin typeface="Berlin Sans FB" panose="020E0602020502020306" pitchFamily="34" charset="0"/>
                        <a:cs typeface="Times New Roman" panose="02020603050405020304" pitchFamily="18" charset="0"/>
                      </a:endParaRPr>
                    </a:p>
                  </a:txBody>
                  <a:tcPr/>
                </a:tc>
                <a:tc>
                  <a:txBody>
                    <a:bodyPr/>
                    <a:lstStyle/>
                    <a:p>
                      <a:pPr algn="just"/>
                      <a:r>
                        <a:rPr lang="id-ID" sz="1800" dirty="0" smtClean="0">
                          <a:latin typeface="Berlin Sans FB" panose="020E0602020502020306" pitchFamily="34" charset="0"/>
                          <a:cs typeface="Times New Roman" panose="02020603050405020304" pitchFamily="18" charset="0"/>
                        </a:rPr>
                        <a:t>AUDIT BERPEDULI RISIKO</a:t>
                      </a:r>
                      <a:endParaRPr lang="id-ID" sz="1800" dirty="0">
                        <a:latin typeface="Berlin Sans FB" panose="020E0602020502020306" pitchFamily="34" charset="0"/>
                        <a:cs typeface="Times New Roman" panose="02020603050405020304" pitchFamily="18" charset="0"/>
                      </a:endParaRPr>
                    </a:p>
                  </a:txBody>
                  <a:tcPr/>
                </a:tc>
              </a:tr>
              <a:tr h="4246635">
                <a:tc>
                  <a:txBody>
                    <a:bodyPr/>
                    <a:lstStyle/>
                    <a:p>
                      <a:pPr algn="just"/>
                      <a:r>
                        <a:rPr lang="id-ID" sz="1800" b="1" dirty="0" smtClean="0">
                          <a:latin typeface="Berlin Sans FB" panose="020E0602020502020306" pitchFamily="34" charset="0"/>
                          <a:cs typeface="Times New Roman" panose="02020603050405020304" pitchFamily="18" charset="0"/>
                        </a:rPr>
                        <a:t>Pendekatan</a:t>
                      </a:r>
                      <a:r>
                        <a:rPr lang="id-ID" sz="1800" b="1" baseline="0" dirty="0" smtClean="0">
                          <a:latin typeface="Berlin Sans FB" panose="020E0602020502020306" pitchFamily="34" charset="0"/>
                          <a:cs typeface="Times New Roman" panose="02020603050405020304" pitchFamily="18" charset="0"/>
                        </a:rPr>
                        <a:t> </a:t>
                      </a:r>
                      <a:r>
                        <a:rPr lang="id-ID" sz="1800" baseline="0" dirty="0" smtClean="0">
                          <a:latin typeface="Berlin Sans FB" panose="020E0602020502020306" pitchFamily="34" charset="0"/>
                          <a:cs typeface="Times New Roman" panose="02020603050405020304" pitchFamily="18" charset="0"/>
                        </a:rPr>
                        <a:t>proses auditnya </a:t>
                      </a:r>
                      <a:r>
                        <a:rPr lang="id-ID" sz="1800" b="1" baseline="0" dirty="0" smtClean="0">
                          <a:latin typeface="Arial" pitchFamily="34" charset="0"/>
                          <a:cs typeface="Arial" pitchFamily="34" charset="0"/>
                        </a:rPr>
                        <a:t>berbasis sistem</a:t>
                      </a:r>
                      <a:r>
                        <a:rPr lang="id-ID" sz="1800" baseline="0" dirty="0" smtClean="0">
                          <a:latin typeface="Arial" pitchFamily="34" charset="0"/>
                          <a:cs typeface="Arial" pitchFamily="34" charset="0"/>
                        </a:rPr>
                        <a:t> </a:t>
                      </a:r>
                      <a:r>
                        <a:rPr lang="id-ID" sz="1800" baseline="0" dirty="0" smtClean="0">
                          <a:solidFill>
                            <a:srgbClr val="FF0000"/>
                          </a:solidFill>
                          <a:latin typeface="Berlin Sans FB" panose="020E0602020502020306" pitchFamily="34" charset="0"/>
                          <a:cs typeface="Times New Roman" panose="02020603050405020304" pitchFamily="18" charset="0"/>
                        </a:rPr>
                        <a:t>(system based audit). </a:t>
                      </a:r>
                      <a:r>
                        <a:rPr lang="id-ID" sz="1800" baseline="0" dirty="0" smtClean="0">
                          <a:latin typeface="Berlin Sans FB" panose="020E0602020502020306" pitchFamily="34" charset="0"/>
                          <a:cs typeface="Times New Roman" panose="02020603050405020304" pitchFamily="18" charset="0"/>
                        </a:rPr>
                        <a:t>Audit berbasis sistem dilaksanakan atas dasar keberadaan suatu sistem yang sesungguhnya ada dan pengendalian yang dijalankan terkait dengan sistem tersebut. Oleh karena itu </a:t>
                      </a:r>
                      <a:r>
                        <a:rPr lang="id-ID" sz="1800" baseline="0" dirty="0" smtClean="0">
                          <a:solidFill>
                            <a:srgbClr val="FF0000"/>
                          </a:solidFill>
                          <a:latin typeface="Berlin Sans FB" panose="020E0602020502020306" pitchFamily="34" charset="0"/>
                          <a:cs typeface="Times New Roman" panose="02020603050405020304" pitchFamily="18" charset="0"/>
                        </a:rPr>
                        <a:t>dengan sistem yang ada, dianggap akan mampu mengatasi semua risiko.</a:t>
                      </a:r>
                      <a:r>
                        <a:rPr lang="id-ID" sz="1800" baseline="0" dirty="0" smtClean="0">
                          <a:latin typeface="Berlin Sans FB" panose="020E0602020502020306" pitchFamily="34" charset="0"/>
                          <a:cs typeface="Times New Roman" panose="02020603050405020304" pitchFamily="18" charset="0"/>
                        </a:rPr>
                        <a:t> </a:t>
                      </a:r>
                      <a:r>
                        <a:rPr lang="id-ID" sz="1800" u="sng" baseline="0" dirty="0" smtClean="0">
                          <a:latin typeface="Berlin Sans FB" panose="020E0602020502020306" pitchFamily="34" charset="0"/>
                          <a:cs typeface="Times New Roman" panose="02020603050405020304" pitchFamily="18" charset="0"/>
                        </a:rPr>
                        <a:t>Biasanya pengujian dilakukan dengan “kuisioner internal kontrol” </a:t>
                      </a:r>
                      <a:r>
                        <a:rPr lang="id-ID" sz="1800" baseline="0" dirty="0" smtClean="0">
                          <a:latin typeface="Berlin Sans FB" panose="020E0602020502020306" pitchFamily="34" charset="0"/>
                          <a:cs typeface="Times New Roman" panose="02020603050405020304" pitchFamily="18" charset="0"/>
                        </a:rPr>
                        <a:t>yaitu dokumen standar yang digunakan dalam setiap penugasan audit.</a:t>
                      </a:r>
                      <a:endParaRPr lang="id-ID" sz="1800" dirty="0">
                        <a:latin typeface="Berlin Sans FB" panose="020E0602020502020306" pitchFamily="34" charset="0"/>
                        <a:cs typeface="Times New Roman" panose="02020603050405020304" pitchFamily="18" charset="0"/>
                      </a:endParaRPr>
                    </a:p>
                  </a:txBody>
                  <a:tcPr/>
                </a:tc>
                <a:tc>
                  <a:txBody>
                    <a:bodyPr/>
                    <a:lstStyle/>
                    <a:p>
                      <a:pPr marL="0" indent="0" algn="just">
                        <a:buNone/>
                      </a:pPr>
                      <a:r>
                        <a:rPr lang="id-ID" sz="1800" dirty="0" smtClean="0">
                          <a:latin typeface="Berlin Sans FB" panose="020E0602020502020306" pitchFamily="34" charset="0"/>
                          <a:cs typeface="Times New Roman" panose="02020603050405020304" pitchFamily="18" charset="0"/>
                        </a:rPr>
                        <a:t>Pendekatan</a:t>
                      </a:r>
                      <a:r>
                        <a:rPr lang="id-ID" sz="1800" baseline="0" dirty="0" smtClean="0">
                          <a:latin typeface="Berlin Sans FB" panose="020E0602020502020306" pitchFamily="34" charset="0"/>
                          <a:cs typeface="Times New Roman" panose="02020603050405020304" pitchFamily="18" charset="0"/>
                        </a:rPr>
                        <a:t> proses </a:t>
                      </a:r>
                      <a:r>
                        <a:rPr lang="id-ID" sz="1800" baseline="0" dirty="0" smtClean="0">
                          <a:solidFill>
                            <a:srgbClr val="FF0000"/>
                          </a:solidFill>
                          <a:latin typeface="Berlin Sans FB" panose="020E0602020502020306" pitchFamily="34" charset="0"/>
                          <a:cs typeface="Times New Roman" panose="02020603050405020304" pitchFamily="18" charset="0"/>
                        </a:rPr>
                        <a:t>auditnya </a:t>
                      </a:r>
                      <a:r>
                        <a:rPr lang="id-ID" sz="1800" baseline="0" dirty="0" smtClean="0">
                          <a:solidFill>
                            <a:srgbClr val="FF0000"/>
                          </a:solidFill>
                          <a:latin typeface="Arial" pitchFamily="34" charset="0"/>
                          <a:cs typeface="Arial" pitchFamily="34" charset="0"/>
                        </a:rPr>
                        <a:t>b</a:t>
                      </a:r>
                      <a:r>
                        <a:rPr lang="id-ID" sz="1800" b="1" u="sng" baseline="0" dirty="0" smtClean="0">
                          <a:solidFill>
                            <a:srgbClr val="FF0000"/>
                          </a:solidFill>
                          <a:latin typeface="Arial" pitchFamily="34" charset="0"/>
                          <a:cs typeface="Arial" pitchFamily="34" charset="0"/>
                        </a:rPr>
                        <a:t>erbasis risiko</a:t>
                      </a:r>
                      <a:r>
                        <a:rPr lang="id-ID" sz="1800" b="1" u="sng" baseline="0" dirty="0" smtClean="0">
                          <a:solidFill>
                            <a:srgbClr val="FF0000"/>
                          </a:solidFill>
                          <a:latin typeface="Berlin Sans FB" panose="020E0602020502020306" pitchFamily="34" charset="0"/>
                          <a:cs typeface="Times New Roman" panose="02020603050405020304" pitchFamily="18" charset="0"/>
                        </a:rPr>
                        <a:t> </a:t>
                      </a:r>
                      <a:r>
                        <a:rPr lang="id-ID" sz="1800" baseline="0" dirty="0" smtClean="0">
                          <a:solidFill>
                            <a:srgbClr val="FF0000"/>
                          </a:solidFill>
                          <a:latin typeface="Berlin Sans FB" panose="020E0602020502020306" pitchFamily="34" charset="0"/>
                          <a:cs typeface="Times New Roman" panose="02020603050405020304" pitchFamily="18" charset="0"/>
                        </a:rPr>
                        <a:t>(risk based audit).</a:t>
                      </a:r>
                    </a:p>
                    <a:p>
                      <a:pPr marL="0" indent="0" algn="just">
                        <a:buNone/>
                      </a:pPr>
                      <a:r>
                        <a:rPr lang="id-ID" sz="1800" baseline="0" dirty="0" smtClean="0">
                          <a:latin typeface="Berlin Sans FB" panose="020E0602020502020306" pitchFamily="34" charset="0"/>
                          <a:cs typeface="Times New Roman" panose="02020603050405020304" pitchFamily="18" charset="0"/>
                        </a:rPr>
                        <a:t>Audit berbasis risiko dilaksanakan atas dasar risiko – risiko dan melaporkan kepada pihak manajemen apakah risiko risiko tersebut telah dapat dikelola dengan baik atau sebaliknya. Dalam hal ini proses ABR dilaksanakan </a:t>
                      </a:r>
                      <a:r>
                        <a:rPr lang="id-ID" sz="1800" baseline="0" dirty="0" smtClean="0">
                          <a:solidFill>
                            <a:srgbClr val="FF0000"/>
                          </a:solidFill>
                          <a:latin typeface="Berlin Sans FB" panose="020E0602020502020306" pitchFamily="34" charset="0"/>
                          <a:cs typeface="Times New Roman" panose="02020603050405020304" pitchFamily="18" charset="0"/>
                        </a:rPr>
                        <a:t>untuk </a:t>
                      </a:r>
                      <a:r>
                        <a:rPr lang="id-ID" sz="1800" u="sng" baseline="0" dirty="0" smtClean="0">
                          <a:solidFill>
                            <a:srgbClr val="FF0000"/>
                          </a:solidFill>
                          <a:latin typeface="Berlin Sans FB" panose="020E0602020502020306" pitchFamily="34" charset="0"/>
                          <a:cs typeface="Times New Roman" panose="02020603050405020304" pitchFamily="18" charset="0"/>
                        </a:rPr>
                        <a:t>mengelompokkan sejumlah risiko – risiko, dan proses menggambarkan “sesuatu yang logis” </a:t>
                      </a:r>
                      <a:r>
                        <a:rPr lang="id-ID" sz="1800" baseline="0" dirty="0" smtClean="0">
                          <a:solidFill>
                            <a:srgbClr val="FF0000"/>
                          </a:solidFill>
                          <a:latin typeface="Berlin Sans FB" panose="020E0602020502020306" pitchFamily="34" charset="0"/>
                          <a:cs typeface="Times New Roman" panose="02020603050405020304" pitchFamily="18" charset="0"/>
                        </a:rPr>
                        <a:t>dan bukan kondisi aktual.</a:t>
                      </a:r>
                      <a:r>
                        <a:rPr lang="id-ID" sz="1800" baseline="0" dirty="0" smtClean="0">
                          <a:latin typeface="Berlin Sans FB" panose="020E0602020502020306" pitchFamily="34" charset="0"/>
                          <a:cs typeface="Times New Roman" panose="02020603050405020304" pitchFamily="18" charset="0"/>
                        </a:rPr>
                        <a:t> Jika terdapat suatu risiko tetapi tidak termasuk di dalam proses yang dipetakan maka harus dipecahkan melalui proses yang baru.</a:t>
                      </a:r>
                      <a:endParaRPr lang="id-ID" sz="1800" dirty="0">
                        <a:latin typeface="Berlin Sans FB" panose="020E0602020502020306" pitchFamily="34" charset="0"/>
                        <a:cs typeface="Times New Roman" panose="02020603050405020304" pitchFamily="18" charset="0"/>
                      </a:endParaRPr>
                    </a:p>
                  </a:txBody>
                  <a:tcPr/>
                </a:tc>
              </a:tr>
            </a:tbl>
          </a:graphicData>
        </a:graphic>
      </p:graphicFrame>
      <p:sp>
        <p:nvSpPr>
          <p:cNvPr id="5" name="Title 1"/>
          <p:cNvSpPr>
            <a:spLocks noGrp="1"/>
          </p:cNvSpPr>
          <p:nvPr>
            <p:ph type="title"/>
          </p:nvPr>
        </p:nvSpPr>
        <p:spPr>
          <a:xfrm>
            <a:off x="467544" y="785794"/>
            <a:ext cx="8229600" cy="632993"/>
          </a:xfrm>
        </p:spPr>
        <p:txBody>
          <a:bodyPr/>
          <a:lstStyle/>
          <a:p>
            <a:pPr algn="ctr"/>
            <a:r>
              <a:rPr lang="id-ID" sz="4000" b="1" dirty="0" smtClean="0">
                <a:solidFill>
                  <a:srgbClr val="0070C0"/>
                </a:solidFill>
                <a:latin typeface="Aharoni" panose="02010803020104030203" pitchFamily="2" charset="-79"/>
                <a:cs typeface="Aharoni" panose="02010803020104030203" pitchFamily="2" charset="-79"/>
              </a:rPr>
              <a:t>Konvensional VS ABR</a:t>
            </a:r>
            <a:endParaRPr lang="id-ID" sz="4000" b="1" dirty="0">
              <a:solidFill>
                <a:srgbClr val="0070C0"/>
              </a:solidFill>
              <a:latin typeface="Aharoni" panose="02010803020104030203" pitchFamily="2" charset="-79"/>
              <a:cs typeface="Aharoni" panose="02010803020104030203" pitchFamily="2" charset="-79"/>
            </a:endParaRPr>
          </a:p>
        </p:txBody>
      </p:sp>
    </p:spTree>
  </p:cSld>
  <p:clrMapOvr>
    <a:masterClrMapping/>
  </p:clrMapOvr>
  <p:transition spd="slow">
    <p:split orient="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ctrTitle"/>
          </p:nvPr>
        </p:nvSpPr>
        <p:spPr>
          <a:xfrm>
            <a:off x="428625" y="752500"/>
            <a:ext cx="8334375" cy="771525"/>
          </a:xfrm>
        </p:spPr>
        <p:txBody>
          <a:bodyPr>
            <a:noAutofit/>
          </a:bodyPr>
          <a:lstStyle/>
          <a:p>
            <a:pPr algn="l" eaLnBrk="1" hangingPunct="1"/>
            <a:r>
              <a:rPr lang="en-US" altLang="id-ID" sz="3600" b="1" u="sng" dirty="0" smtClean="0">
                <a:solidFill>
                  <a:srgbClr val="0070C0"/>
                </a:solidFill>
              </a:rPr>
              <a:t>TITIK KRITIS BAGI</a:t>
            </a:r>
            <a:r>
              <a:rPr lang="id-ID" altLang="id-ID" sz="3600" b="1" u="sng" dirty="0" smtClean="0">
                <a:solidFill>
                  <a:srgbClr val="0070C0"/>
                </a:solidFill>
              </a:rPr>
              <a:t> </a:t>
            </a:r>
            <a:r>
              <a:rPr lang="en-US" altLang="id-ID" sz="3600" b="1" u="sng" dirty="0" smtClean="0">
                <a:solidFill>
                  <a:srgbClr val="0070C0"/>
                </a:solidFill>
              </a:rPr>
              <a:t>AUDITOR  BASIS RESIKO</a:t>
            </a:r>
            <a:endParaRPr lang="en-US" altLang="id-ID" sz="3600" b="1" u="sng" dirty="0" smtClean="0">
              <a:solidFill>
                <a:srgbClr val="0070C0"/>
              </a:solidFill>
            </a:endParaRPr>
          </a:p>
        </p:txBody>
      </p:sp>
      <p:sp>
        <p:nvSpPr>
          <p:cNvPr id="22531" name="Rectangle 3"/>
          <p:cNvSpPr>
            <a:spLocks noGrp="1"/>
          </p:cNvSpPr>
          <p:nvPr>
            <p:ph type="subTitle" idx="1"/>
          </p:nvPr>
        </p:nvSpPr>
        <p:spPr>
          <a:xfrm>
            <a:off x="457200" y="1819300"/>
            <a:ext cx="8229600" cy="4538658"/>
          </a:xfrm>
        </p:spPr>
        <p:txBody>
          <a:bodyPr>
            <a:noAutofit/>
          </a:bodyPr>
          <a:lstStyle/>
          <a:p>
            <a:pPr marL="514350" indent="-514350" algn="l" eaLnBrk="1" hangingPunct="1">
              <a:lnSpc>
                <a:spcPct val="90000"/>
              </a:lnSpc>
              <a:buFont typeface="+mj-lt"/>
              <a:buAutoNum type="arabicPeriod"/>
            </a:pPr>
            <a:r>
              <a:rPr lang="en-US" altLang="id-ID" sz="2800" dirty="0" err="1" smtClean="0">
                <a:solidFill>
                  <a:srgbClr val="0070C0"/>
                </a:solidFill>
                <a:effectLst/>
              </a:rPr>
              <a:t>Dalam</a:t>
            </a:r>
            <a:r>
              <a:rPr lang="en-US" altLang="id-ID" sz="2800" dirty="0" smtClean="0">
                <a:solidFill>
                  <a:srgbClr val="0070C0"/>
                </a:solidFill>
                <a:effectLst/>
              </a:rPr>
              <a:t>     </a:t>
            </a:r>
            <a:r>
              <a:rPr lang="en-US" altLang="id-ID" sz="2800" dirty="0" err="1" smtClean="0">
                <a:solidFill>
                  <a:srgbClr val="0070C0"/>
                </a:solidFill>
                <a:effectLst/>
              </a:rPr>
              <a:t>menerapkan</a:t>
            </a:r>
            <a:r>
              <a:rPr lang="en-US" altLang="id-ID" sz="2800" dirty="0" smtClean="0">
                <a:solidFill>
                  <a:srgbClr val="0070C0"/>
                </a:solidFill>
                <a:effectLst/>
              </a:rPr>
              <a:t>   </a:t>
            </a:r>
            <a:r>
              <a:rPr lang="en-US" altLang="id-ID" sz="2800" b="1" dirty="0" smtClean="0">
                <a:solidFill>
                  <a:srgbClr val="0070C0"/>
                </a:solidFill>
                <a:effectLst/>
              </a:rPr>
              <a:t>ABR</a:t>
            </a:r>
            <a:r>
              <a:rPr lang="en-US" altLang="id-ID" sz="2800" dirty="0" smtClean="0">
                <a:solidFill>
                  <a:srgbClr val="0070C0"/>
                </a:solidFill>
                <a:effectLst/>
              </a:rPr>
              <a:t>,   auditor   </a:t>
            </a:r>
            <a:r>
              <a:rPr lang="en-US" altLang="id-ID" sz="2800" dirty="0" err="1" smtClean="0">
                <a:solidFill>
                  <a:srgbClr val="0070C0"/>
                </a:solidFill>
                <a:effectLst/>
              </a:rPr>
              <a:t>perlu</a:t>
            </a:r>
            <a:r>
              <a:rPr lang="en-US" altLang="id-ID" sz="2800" dirty="0" smtClean="0">
                <a:solidFill>
                  <a:srgbClr val="0070C0"/>
                </a:solidFill>
                <a:effectLst/>
              </a:rPr>
              <a:t> </a:t>
            </a:r>
            <a:r>
              <a:rPr lang="en-US" altLang="id-ID" sz="2800" b="1" dirty="0" err="1" smtClean="0">
                <a:solidFill>
                  <a:srgbClr val="0070C0"/>
                </a:solidFill>
                <a:effectLst/>
              </a:rPr>
              <a:t>mengidentifikasi</a:t>
            </a:r>
            <a:r>
              <a:rPr lang="en-US" altLang="id-ID" sz="2800" b="1" dirty="0" smtClean="0">
                <a:solidFill>
                  <a:srgbClr val="0070C0"/>
                </a:solidFill>
                <a:effectLst/>
              </a:rPr>
              <a:t>  area   yang  </a:t>
            </a:r>
            <a:r>
              <a:rPr lang="en-US" altLang="id-ID" sz="2800" b="1" dirty="0" err="1" smtClean="0">
                <a:solidFill>
                  <a:srgbClr val="0070C0"/>
                </a:solidFill>
                <a:effectLst/>
              </a:rPr>
              <a:t>memiliki</a:t>
            </a:r>
            <a:r>
              <a:rPr lang="en-US" altLang="id-ID" sz="2800" b="1" dirty="0" smtClean="0">
                <a:solidFill>
                  <a:srgbClr val="0070C0"/>
                </a:solidFill>
                <a:effectLst/>
              </a:rPr>
              <a:t>  </a:t>
            </a:r>
            <a:r>
              <a:rPr lang="en-US" altLang="id-ID" sz="2800" b="1" dirty="0" err="1" smtClean="0">
                <a:solidFill>
                  <a:srgbClr val="0070C0"/>
                </a:solidFill>
                <a:effectLst/>
              </a:rPr>
              <a:t>risiko</a:t>
            </a:r>
            <a:r>
              <a:rPr lang="en-US" altLang="id-ID" sz="2800" b="1" dirty="0" smtClean="0">
                <a:solidFill>
                  <a:srgbClr val="0070C0"/>
                </a:solidFill>
                <a:effectLst/>
              </a:rPr>
              <a:t> </a:t>
            </a:r>
            <a:r>
              <a:rPr lang="en-US" altLang="id-ID" sz="2800" b="1" dirty="0" err="1" smtClean="0">
                <a:solidFill>
                  <a:srgbClr val="0070C0"/>
                </a:solidFill>
                <a:effectLst/>
              </a:rPr>
              <a:t>penghambat</a:t>
            </a:r>
            <a:r>
              <a:rPr lang="en-US" altLang="id-ID" sz="2800" b="1" dirty="0" smtClean="0">
                <a:solidFill>
                  <a:srgbClr val="0070C0"/>
                </a:solidFill>
                <a:effectLst/>
              </a:rPr>
              <a:t> </a:t>
            </a:r>
            <a:r>
              <a:rPr lang="en-US" altLang="id-ID" sz="2800" b="1" dirty="0" err="1" smtClean="0">
                <a:solidFill>
                  <a:srgbClr val="0070C0"/>
                </a:solidFill>
                <a:effectLst/>
              </a:rPr>
              <a:t>pencapaian</a:t>
            </a:r>
            <a:r>
              <a:rPr lang="en-US" altLang="id-ID" sz="2800" b="1" dirty="0" smtClean="0">
                <a:solidFill>
                  <a:srgbClr val="0070C0"/>
                </a:solidFill>
                <a:effectLst/>
              </a:rPr>
              <a:t> </a:t>
            </a:r>
            <a:r>
              <a:rPr lang="en-US" altLang="id-ID" sz="2800" b="1" dirty="0" err="1" smtClean="0">
                <a:solidFill>
                  <a:srgbClr val="0070C0"/>
                </a:solidFill>
                <a:effectLst/>
              </a:rPr>
              <a:t>tujuan</a:t>
            </a:r>
            <a:r>
              <a:rPr lang="en-US" altLang="id-ID" sz="2800" b="1" dirty="0" smtClean="0">
                <a:solidFill>
                  <a:srgbClr val="0070C0"/>
                </a:solidFill>
                <a:effectLst/>
              </a:rPr>
              <a:t> </a:t>
            </a:r>
            <a:r>
              <a:rPr lang="en-US" altLang="id-ID" sz="2800" b="1" dirty="0" err="1" smtClean="0">
                <a:solidFill>
                  <a:srgbClr val="0070C0"/>
                </a:solidFill>
                <a:effectLst/>
              </a:rPr>
              <a:t>manajemen</a:t>
            </a:r>
            <a:r>
              <a:rPr lang="en-US" altLang="id-ID" sz="2800" b="1" dirty="0" smtClean="0">
                <a:solidFill>
                  <a:srgbClr val="0070C0"/>
                </a:solidFill>
                <a:effectLst/>
              </a:rPr>
              <a:t>.</a:t>
            </a:r>
            <a:r>
              <a:rPr lang="en-US" altLang="id-ID" sz="2800" dirty="0" smtClean="0">
                <a:solidFill>
                  <a:srgbClr val="0070C0"/>
                </a:solidFill>
                <a:effectLst/>
              </a:rPr>
              <a:t> Wilayah/area  yang  </a:t>
            </a:r>
            <a:r>
              <a:rPr lang="en-US" altLang="id-ID" sz="2800" dirty="0" err="1" smtClean="0">
                <a:solidFill>
                  <a:srgbClr val="0070C0"/>
                </a:solidFill>
                <a:effectLst/>
              </a:rPr>
              <a:t>memiliki</a:t>
            </a:r>
            <a:r>
              <a:rPr lang="en-US" altLang="id-ID" sz="2800" dirty="0" smtClean="0">
                <a:solidFill>
                  <a:srgbClr val="0070C0"/>
                </a:solidFill>
                <a:effectLst/>
              </a:rPr>
              <a:t>   </a:t>
            </a:r>
            <a:r>
              <a:rPr lang="en-US" altLang="id-ID" sz="2800" dirty="0" err="1" smtClean="0">
                <a:solidFill>
                  <a:srgbClr val="0070C0"/>
                </a:solidFill>
                <a:effectLst/>
              </a:rPr>
              <a:t>tingkat</a:t>
            </a:r>
            <a:r>
              <a:rPr lang="en-US" altLang="id-ID" sz="2800" dirty="0" smtClean="0">
                <a:solidFill>
                  <a:srgbClr val="0070C0"/>
                </a:solidFill>
                <a:effectLst/>
              </a:rPr>
              <a:t>  </a:t>
            </a:r>
            <a:r>
              <a:rPr lang="en-US" altLang="id-ID" sz="2800" dirty="0" err="1" smtClean="0">
                <a:solidFill>
                  <a:srgbClr val="0070C0"/>
                </a:solidFill>
                <a:effectLst/>
              </a:rPr>
              <a:t>risiko</a:t>
            </a:r>
            <a:r>
              <a:rPr lang="en-US" altLang="id-ID" sz="2800" dirty="0" smtClean="0">
                <a:solidFill>
                  <a:srgbClr val="0070C0"/>
                </a:solidFill>
                <a:effectLst/>
              </a:rPr>
              <a:t> yang </a:t>
            </a:r>
            <a:r>
              <a:rPr lang="en-US" altLang="id-ID" sz="2800" dirty="0" err="1" smtClean="0">
                <a:solidFill>
                  <a:srgbClr val="0070C0"/>
                </a:solidFill>
                <a:effectLst/>
              </a:rPr>
              <a:t>tinggi</a:t>
            </a:r>
            <a:r>
              <a:rPr lang="en-US" altLang="id-ID" sz="2800" dirty="0" smtClean="0">
                <a:solidFill>
                  <a:srgbClr val="0070C0"/>
                </a:solidFill>
                <a:effectLst/>
              </a:rPr>
              <a:t> </a:t>
            </a:r>
            <a:r>
              <a:rPr lang="en-US" altLang="id-ID" sz="2800" dirty="0" err="1" smtClean="0">
                <a:solidFill>
                  <a:srgbClr val="0070C0"/>
                </a:solidFill>
                <a:effectLst/>
              </a:rPr>
              <a:t>akan</a:t>
            </a:r>
            <a:r>
              <a:rPr lang="en-US" altLang="id-ID" sz="2800" dirty="0" smtClean="0">
                <a:solidFill>
                  <a:srgbClr val="0070C0"/>
                </a:solidFill>
                <a:effectLst/>
              </a:rPr>
              <a:t> </a:t>
            </a:r>
            <a:r>
              <a:rPr lang="en-US" altLang="id-ID" sz="2800" dirty="0" err="1" smtClean="0">
                <a:solidFill>
                  <a:srgbClr val="0070C0"/>
                </a:solidFill>
                <a:effectLst/>
              </a:rPr>
              <a:t>memerlukan</a:t>
            </a:r>
            <a:r>
              <a:rPr lang="en-US" altLang="id-ID" sz="2800" dirty="0" smtClean="0">
                <a:solidFill>
                  <a:srgbClr val="0070C0"/>
                </a:solidFill>
                <a:effectLst/>
              </a:rPr>
              <a:t> </a:t>
            </a:r>
            <a:r>
              <a:rPr lang="en-US" altLang="id-ID" sz="2800" dirty="0" err="1" smtClean="0">
                <a:solidFill>
                  <a:srgbClr val="0070C0"/>
                </a:solidFill>
                <a:effectLst/>
              </a:rPr>
              <a:t>pengujian</a:t>
            </a:r>
            <a:r>
              <a:rPr lang="en-US" altLang="id-ID" sz="2800" dirty="0" smtClean="0">
                <a:solidFill>
                  <a:srgbClr val="0070C0"/>
                </a:solidFill>
                <a:effectLst/>
              </a:rPr>
              <a:t> yang </a:t>
            </a:r>
            <a:r>
              <a:rPr lang="en-US" altLang="id-ID" sz="2800" dirty="0" err="1" smtClean="0">
                <a:solidFill>
                  <a:srgbClr val="0070C0"/>
                </a:solidFill>
                <a:effectLst/>
              </a:rPr>
              <a:t>lebih</a:t>
            </a:r>
            <a:r>
              <a:rPr lang="en-US" altLang="id-ID" sz="2800" dirty="0" smtClean="0">
                <a:solidFill>
                  <a:srgbClr val="0070C0"/>
                </a:solidFill>
                <a:effectLst/>
              </a:rPr>
              <a:t> </a:t>
            </a:r>
            <a:r>
              <a:rPr lang="en-US" altLang="id-ID" sz="2800" dirty="0" err="1" smtClean="0">
                <a:solidFill>
                  <a:srgbClr val="0070C0"/>
                </a:solidFill>
                <a:effectLst/>
              </a:rPr>
              <a:t>mendalam</a:t>
            </a:r>
            <a:r>
              <a:rPr lang="en-US" altLang="id-ID" sz="2800" dirty="0" smtClean="0">
                <a:solidFill>
                  <a:srgbClr val="0070C0"/>
                </a:solidFill>
                <a:effectLst/>
              </a:rPr>
              <a:t>. </a:t>
            </a:r>
          </a:p>
          <a:p>
            <a:pPr marL="514350" indent="-514350" algn="l" eaLnBrk="1" hangingPunct="1">
              <a:lnSpc>
                <a:spcPct val="90000"/>
              </a:lnSpc>
              <a:buFont typeface="+mj-lt"/>
              <a:buAutoNum type="arabicPeriod"/>
            </a:pPr>
            <a:r>
              <a:rPr lang="en-US" altLang="id-ID" sz="2800" dirty="0" smtClean="0">
                <a:solidFill>
                  <a:srgbClr val="0070C0"/>
                </a:solidFill>
                <a:effectLst/>
              </a:rPr>
              <a:t>Auditor </a:t>
            </a:r>
            <a:r>
              <a:rPr lang="en-US" altLang="id-ID" sz="2800" dirty="0" err="1" smtClean="0">
                <a:solidFill>
                  <a:srgbClr val="0070C0"/>
                </a:solidFill>
                <a:effectLst/>
              </a:rPr>
              <a:t>dapat</a:t>
            </a:r>
            <a:r>
              <a:rPr lang="en-US" altLang="id-ID" sz="2800" dirty="0" smtClean="0">
                <a:solidFill>
                  <a:srgbClr val="0070C0"/>
                </a:solidFill>
                <a:effectLst/>
              </a:rPr>
              <a:t>  </a:t>
            </a:r>
            <a:r>
              <a:rPr lang="en-US" altLang="id-ID" sz="2800" dirty="0" err="1" smtClean="0">
                <a:solidFill>
                  <a:srgbClr val="0070C0"/>
                </a:solidFill>
                <a:effectLst/>
              </a:rPr>
              <a:t>mengalokasikan</a:t>
            </a:r>
            <a:r>
              <a:rPr lang="en-US" altLang="id-ID" sz="2800" dirty="0" smtClean="0">
                <a:solidFill>
                  <a:srgbClr val="0070C0"/>
                </a:solidFill>
                <a:effectLst/>
              </a:rPr>
              <a:t>  </a:t>
            </a:r>
            <a:r>
              <a:rPr lang="en-US" altLang="id-ID" sz="2800" dirty="0" err="1" smtClean="0">
                <a:solidFill>
                  <a:srgbClr val="0070C0"/>
                </a:solidFill>
                <a:effectLst/>
              </a:rPr>
              <a:t>sumber</a:t>
            </a:r>
            <a:r>
              <a:rPr lang="en-US" altLang="id-ID" sz="2800" dirty="0" smtClean="0">
                <a:solidFill>
                  <a:srgbClr val="0070C0"/>
                </a:solidFill>
                <a:effectLst/>
              </a:rPr>
              <a:t> </a:t>
            </a:r>
            <a:r>
              <a:rPr lang="en-US" altLang="id-ID" sz="2800" dirty="0" err="1" smtClean="0">
                <a:solidFill>
                  <a:srgbClr val="0070C0"/>
                </a:solidFill>
                <a:effectLst/>
              </a:rPr>
              <a:t>daya</a:t>
            </a:r>
            <a:r>
              <a:rPr lang="en-US" altLang="id-ID" sz="2800" dirty="0" smtClean="0">
                <a:solidFill>
                  <a:srgbClr val="0070C0"/>
                </a:solidFill>
                <a:effectLst/>
              </a:rPr>
              <a:t> </a:t>
            </a:r>
            <a:r>
              <a:rPr lang="en-US" altLang="id-ID" sz="2800" dirty="0" err="1" smtClean="0">
                <a:solidFill>
                  <a:srgbClr val="0070C0"/>
                </a:solidFill>
                <a:effectLst/>
              </a:rPr>
              <a:t>auditnya</a:t>
            </a:r>
            <a:r>
              <a:rPr lang="en-US" altLang="id-ID" sz="2800" dirty="0" smtClean="0">
                <a:solidFill>
                  <a:srgbClr val="0070C0"/>
                </a:solidFill>
                <a:effectLst/>
              </a:rPr>
              <a:t>  </a:t>
            </a:r>
            <a:r>
              <a:rPr lang="en-US" altLang="id-ID" sz="2800" dirty="0" err="1" smtClean="0">
                <a:solidFill>
                  <a:srgbClr val="0070C0"/>
                </a:solidFill>
                <a:effectLst/>
              </a:rPr>
              <a:t>berdasarkan</a:t>
            </a:r>
            <a:r>
              <a:rPr lang="en-US" altLang="id-ID" sz="2800" dirty="0" smtClean="0">
                <a:solidFill>
                  <a:srgbClr val="0070C0"/>
                </a:solidFill>
                <a:effectLst/>
              </a:rPr>
              <a:t>  </a:t>
            </a:r>
            <a:r>
              <a:rPr lang="en-US" altLang="id-ID" sz="2800" dirty="0" err="1" smtClean="0">
                <a:solidFill>
                  <a:srgbClr val="0070C0"/>
                </a:solidFill>
                <a:effectLst/>
              </a:rPr>
              <a:t>hasil</a:t>
            </a:r>
            <a:r>
              <a:rPr lang="en-US" altLang="id-ID" sz="2800" dirty="0" smtClean="0">
                <a:solidFill>
                  <a:srgbClr val="0070C0"/>
                </a:solidFill>
                <a:effectLst/>
              </a:rPr>
              <a:t>  </a:t>
            </a:r>
            <a:r>
              <a:rPr lang="en-US" altLang="id-ID" sz="2800" dirty="0" err="1" smtClean="0">
                <a:solidFill>
                  <a:srgbClr val="0070C0"/>
                </a:solidFill>
                <a:effectLst/>
              </a:rPr>
              <a:t>identifikasi</a:t>
            </a:r>
            <a:r>
              <a:rPr lang="en-US" altLang="id-ID" sz="2800" dirty="0" smtClean="0">
                <a:solidFill>
                  <a:srgbClr val="0070C0"/>
                </a:solidFill>
                <a:effectLst/>
              </a:rPr>
              <a:t> </a:t>
            </a:r>
            <a:r>
              <a:rPr lang="en-US" altLang="id-ID" sz="2800" dirty="0" err="1" smtClean="0">
                <a:solidFill>
                  <a:srgbClr val="0070C0"/>
                </a:solidFill>
                <a:effectLst/>
              </a:rPr>
              <a:t>atas</a:t>
            </a:r>
            <a:r>
              <a:rPr lang="en-US" altLang="id-ID" sz="2800" dirty="0" smtClean="0">
                <a:solidFill>
                  <a:srgbClr val="0070C0"/>
                </a:solidFill>
                <a:effectLst/>
              </a:rPr>
              <a:t> </a:t>
            </a:r>
            <a:r>
              <a:rPr lang="en-US" altLang="id-ID" sz="2800" dirty="0" err="1" smtClean="0">
                <a:solidFill>
                  <a:srgbClr val="0070C0"/>
                </a:solidFill>
                <a:effectLst/>
              </a:rPr>
              <a:t>kemungkinan</a:t>
            </a:r>
            <a:r>
              <a:rPr lang="en-US" altLang="id-ID" sz="2800" dirty="0" smtClean="0">
                <a:solidFill>
                  <a:srgbClr val="0070C0"/>
                </a:solidFill>
                <a:effectLst/>
              </a:rPr>
              <a:t> </a:t>
            </a:r>
            <a:r>
              <a:rPr lang="en-US" altLang="id-ID" sz="2800" dirty="0" err="1" smtClean="0">
                <a:solidFill>
                  <a:srgbClr val="0070C0"/>
                </a:solidFill>
                <a:effectLst/>
              </a:rPr>
              <a:t>dan</a:t>
            </a:r>
            <a:r>
              <a:rPr lang="en-US" altLang="id-ID" sz="2800" dirty="0" smtClean="0">
                <a:solidFill>
                  <a:srgbClr val="0070C0"/>
                </a:solidFill>
                <a:effectLst/>
              </a:rPr>
              <a:t> </a:t>
            </a:r>
            <a:r>
              <a:rPr lang="en-US" altLang="id-ID" sz="2800" dirty="0" err="1" smtClean="0">
                <a:solidFill>
                  <a:srgbClr val="0070C0"/>
                </a:solidFill>
                <a:effectLst/>
              </a:rPr>
              <a:t>dampak</a:t>
            </a:r>
            <a:r>
              <a:rPr lang="en-US" altLang="id-ID" sz="2800" dirty="0" smtClean="0">
                <a:solidFill>
                  <a:srgbClr val="0070C0"/>
                </a:solidFill>
                <a:effectLst/>
              </a:rPr>
              <a:t> </a:t>
            </a:r>
            <a:r>
              <a:rPr lang="en-US" altLang="id-ID" sz="2800" dirty="0" err="1" smtClean="0">
                <a:solidFill>
                  <a:srgbClr val="0070C0"/>
                </a:solidFill>
                <a:effectLst/>
              </a:rPr>
              <a:t>terjadinya</a:t>
            </a:r>
            <a:r>
              <a:rPr lang="en-US" altLang="id-ID" sz="2800" dirty="0" smtClean="0">
                <a:solidFill>
                  <a:srgbClr val="0070C0"/>
                </a:solidFill>
                <a:effectLst/>
              </a:rPr>
              <a:t> </a:t>
            </a:r>
            <a:r>
              <a:rPr lang="en-US" altLang="id-ID" sz="2800" dirty="0" err="1" smtClean="0">
                <a:solidFill>
                  <a:srgbClr val="0070C0"/>
                </a:solidFill>
                <a:effectLst/>
              </a:rPr>
              <a:t>risiko</a:t>
            </a:r>
            <a:r>
              <a:rPr lang="en-US" altLang="id-ID" sz="2800" dirty="0" smtClean="0">
                <a:solidFill>
                  <a:srgbClr val="0070C0"/>
                </a:solidFill>
                <a:effectLst/>
              </a:rPr>
              <a:t>.</a:t>
            </a:r>
          </a:p>
          <a:p>
            <a:pPr marL="514350" indent="-514350" algn="l" eaLnBrk="1" hangingPunct="1">
              <a:lnSpc>
                <a:spcPct val="90000"/>
              </a:lnSpc>
              <a:buFont typeface="+mj-lt"/>
              <a:buAutoNum type="arabicPeriod"/>
            </a:pPr>
            <a:r>
              <a:rPr lang="en-US" altLang="id-ID" sz="2800" dirty="0" smtClean="0">
                <a:solidFill>
                  <a:srgbClr val="0070C0"/>
                </a:solidFill>
                <a:effectLst/>
              </a:rPr>
              <a:t>Wilayah  </a:t>
            </a:r>
            <a:r>
              <a:rPr lang="en-US" altLang="id-ID" sz="2800" b="1" dirty="0" err="1" smtClean="0">
                <a:solidFill>
                  <a:srgbClr val="0070C0"/>
                </a:solidFill>
                <a:effectLst/>
              </a:rPr>
              <a:t>berisiko</a:t>
            </a:r>
            <a:r>
              <a:rPr lang="en-US" altLang="id-ID" sz="2800" b="1" dirty="0" smtClean="0">
                <a:solidFill>
                  <a:srgbClr val="0070C0"/>
                </a:solidFill>
                <a:effectLst/>
              </a:rPr>
              <a:t>  </a:t>
            </a:r>
            <a:r>
              <a:rPr lang="en-US" altLang="id-ID" sz="2800" b="1" dirty="0" err="1" smtClean="0">
                <a:solidFill>
                  <a:srgbClr val="0070C0"/>
                </a:solidFill>
                <a:effectLst/>
              </a:rPr>
              <a:t>rendah</a:t>
            </a:r>
            <a:r>
              <a:rPr lang="en-US" altLang="id-ID" sz="2800" b="1" dirty="0" smtClean="0">
                <a:solidFill>
                  <a:srgbClr val="0070C0"/>
                </a:solidFill>
                <a:effectLst/>
              </a:rPr>
              <a:t>   </a:t>
            </a:r>
            <a:r>
              <a:rPr lang="en-US" altLang="id-ID" sz="2800" b="1" dirty="0" err="1" smtClean="0">
                <a:solidFill>
                  <a:srgbClr val="0070C0"/>
                </a:solidFill>
                <a:effectLst/>
              </a:rPr>
              <a:t>menjadi</a:t>
            </a:r>
            <a:r>
              <a:rPr lang="en-US" altLang="id-ID" sz="2800" b="1" dirty="0" smtClean="0">
                <a:solidFill>
                  <a:srgbClr val="0070C0"/>
                </a:solidFill>
                <a:effectLst/>
              </a:rPr>
              <a:t>  </a:t>
            </a:r>
            <a:r>
              <a:rPr lang="en-US" altLang="id-ID" sz="2800" b="1" dirty="0" err="1" smtClean="0">
                <a:solidFill>
                  <a:srgbClr val="0070C0"/>
                </a:solidFill>
                <a:effectLst/>
              </a:rPr>
              <a:t>prioritas</a:t>
            </a:r>
            <a:r>
              <a:rPr lang="en-US" altLang="id-ID" sz="2800" b="1" dirty="0" smtClean="0">
                <a:solidFill>
                  <a:srgbClr val="0070C0"/>
                </a:solidFill>
                <a:effectLst/>
              </a:rPr>
              <a:t> </a:t>
            </a:r>
            <a:r>
              <a:rPr lang="en-US" altLang="id-ID" sz="2800" b="1" dirty="0" err="1" smtClean="0">
                <a:solidFill>
                  <a:srgbClr val="0070C0"/>
                </a:solidFill>
                <a:effectLst/>
              </a:rPr>
              <a:t>akhir</a:t>
            </a:r>
            <a:r>
              <a:rPr lang="en-US" altLang="id-ID" sz="2800" b="1" dirty="0" smtClean="0">
                <a:solidFill>
                  <a:srgbClr val="0070C0"/>
                </a:solidFill>
                <a:effectLst/>
              </a:rPr>
              <a:t> </a:t>
            </a:r>
            <a:r>
              <a:rPr lang="en-US" altLang="id-ID" sz="2800" dirty="0" err="1" smtClean="0">
                <a:solidFill>
                  <a:srgbClr val="0070C0"/>
                </a:solidFill>
                <a:effectLst/>
              </a:rPr>
              <a:t>alokasi</a:t>
            </a:r>
            <a:r>
              <a:rPr lang="en-US" altLang="id-ID" sz="2800" dirty="0" smtClean="0">
                <a:solidFill>
                  <a:srgbClr val="0070C0"/>
                </a:solidFill>
                <a:effectLst/>
              </a:rPr>
              <a:t> </a:t>
            </a:r>
            <a:r>
              <a:rPr lang="en-US" altLang="id-ID" sz="2800" dirty="0" err="1" smtClean="0">
                <a:solidFill>
                  <a:srgbClr val="0070C0"/>
                </a:solidFill>
                <a:effectLst/>
              </a:rPr>
              <a:t>sumber</a:t>
            </a:r>
            <a:r>
              <a:rPr lang="en-US" altLang="id-ID" sz="2800" dirty="0" smtClean="0">
                <a:solidFill>
                  <a:srgbClr val="0070C0"/>
                </a:solidFill>
                <a:effectLst/>
              </a:rPr>
              <a:t> </a:t>
            </a:r>
            <a:r>
              <a:rPr lang="en-US" altLang="id-ID" sz="2800" dirty="0" err="1" smtClean="0">
                <a:solidFill>
                  <a:srgbClr val="0070C0"/>
                </a:solidFill>
                <a:effectLst/>
              </a:rPr>
              <a:t>daya</a:t>
            </a:r>
            <a:r>
              <a:rPr lang="en-US" altLang="id-ID" sz="2800" dirty="0" smtClean="0">
                <a:solidFill>
                  <a:srgbClr val="0070C0"/>
                </a:solidFill>
                <a:effectLst/>
              </a:rPr>
              <a:t> audit.</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539552" y="900170"/>
            <a:ext cx="8153400" cy="814318"/>
          </a:xfrm>
        </p:spPr>
        <p:txBody>
          <a:bodyPr/>
          <a:lstStyle/>
          <a:p>
            <a:pPr eaLnBrk="1" hangingPunct="1"/>
            <a:r>
              <a:rPr lang="id-ID" altLang="id-ID" b="1" u="sng" dirty="0" smtClean="0">
                <a:solidFill>
                  <a:srgbClr val="0070C0"/>
                </a:solidFill>
              </a:rPr>
              <a:t>Fokus </a:t>
            </a:r>
            <a:r>
              <a:rPr lang="id-ID" altLang="id-ID" b="1" u="sng" dirty="0" smtClean="0">
                <a:solidFill>
                  <a:srgbClr val="0070C0"/>
                </a:solidFill>
              </a:rPr>
              <a:t>Auditor</a:t>
            </a:r>
            <a:r>
              <a:rPr lang="en-US" altLang="id-ID" b="1" u="sng" dirty="0" smtClean="0">
                <a:solidFill>
                  <a:srgbClr val="0070C0"/>
                </a:solidFill>
              </a:rPr>
              <a:t> </a:t>
            </a:r>
            <a:r>
              <a:rPr lang="en-US" altLang="id-ID" b="1" u="sng" dirty="0" err="1" smtClean="0">
                <a:solidFill>
                  <a:srgbClr val="0070C0"/>
                </a:solidFill>
              </a:rPr>
              <a:t>Berbasis</a:t>
            </a:r>
            <a:r>
              <a:rPr lang="en-US" altLang="id-ID" b="1" u="sng" dirty="0" smtClean="0">
                <a:solidFill>
                  <a:srgbClr val="0070C0"/>
                </a:solidFill>
              </a:rPr>
              <a:t> </a:t>
            </a:r>
            <a:r>
              <a:rPr lang="en-US" altLang="id-ID" b="1" u="sng" dirty="0" err="1" smtClean="0">
                <a:solidFill>
                  <a:srgbClr val="0070C0"/>
                </a:solidFill>
              </a:rPr>
              <a:t>Resiko</a:t>
            </a:r>
            <a:endParaRPr lang="en-US" altLang="id-ID" b="1" u="sng" dirty="0" smtClean="0">
              <a:solidFill>
                <a:srgbClr val="0070C0"/>
              </a:solidFill>
            </a:endParaRPr>
          </a:p>
        </p:txBody>
      </p:sp>
      <p:sp>
        <p:nvSpPr>
          <p:cNvPr id="3" name="Content Placeholder 2"/>
          <p:cNvSpPr>
            <a:spLocks noGrp="1"/>
          </p:cNvSpPr>
          <p:nvPr>
            <p:ph idx="1"/>
          </p:nvPr>
        </p:nvSpPr>
        <p:spPr>
          <a:xfrm>
            <a:off x="395536" y="1916113"/>
            <a:ext cx="8568952" cy="4393207"/>
          </a:xfrm>
        </p:spPr>
        <p:txBody>
          <a:bodyPr>
            <a:noAutofit/>
          </a:bodyPr>
          <a:lstStyle/>
          <a:p>
            <a:pPr marL="457200" indent="-457200" eaLnBrk="1" fontAlgn="auto" hangingPunct="1">
              <a:spcAft>
                <a:spcPts val="0"/>
              </a:spcAft>
              <a:buFont typeface="+mj-lt"/>
              <a:buAutoNum type="arabicPeriod"/>
              <a:defRPr/>
            </a:pPr>
            <a:r>
              <a:rPr lang="en-US" sz="2400" dirty="0" err="1" smtClean="0">
                <a:solidFill>
                  <a:schemeClr val="bg1"/>
                </a:solidFill>
                <a:effectLst/>
                <a:latin typeface="Berlin Sans FB" panose="020E0602020502020306" pitchFamily="34" charset="0"/>
              </a:rPr>
              <a:t>Risiko</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kegiatan</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dari</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auditi</a:t>
            </a:r>
            <a:r>
              <a:rPr lang="en-US" sz="2400" dirty="0" smtClean="0">
                <a:solidFill>
                  <a:schemeClr val="bg1"/>
                </a:solidFill>
                <a:effectLst/>
                <a:latin typeface="Berlin Sans FB" panose="020E0602020502020306" pitchFamily="34" charset="0"/>
              </a:rPr>
              <a:t> (</a:t>
            </a:r>
            <a:r>
              <a:rPr lang="en-US" sz="2400" i="1" dirty="0" smtClean="0">
                <a:solidFill>
                  <a:schemeClr val="bg1"/>
                </a:solidFill>
                <a:effectLst/>
                <a:latin typeface="Berlin Sans FB" panose="020E0602020502020306" pitchFamily="34" charset="0"/>
              </a:rPr>
              <a:t>the </a:t>
            </a:r>
            <a:r>
              <a:rPr lang="en-US" sz="2400" i="1" dirty="0" err="1" smtClean="0">
                <a:solidFill>
                  <a:schemeClr val="bg1"/>
                </a:solidFill>
                <a:effectLst/>
                <a:latin typeface="Berlin Sans FB" panose="020E0602020502020306" pitchFamily="34" charset="0"/>
              </a:rPr>
              <a:t>auditee</a:t>
            </a:r>
            <a:r>
              <a:rPr lang="en-US" sz="2400" i="1" dirty="0" smtClean="0">
                <a:solidFill>
                  <a:schemeClr val="bg1"/>
                </a:solidFill>
                <a:effectLst/>
                <a:latin typeface="Berlin Sans FB" panose="020E0602020502020306" pitchFamily="34" charset="0"/>
              </a:rPr>
              <a:t> business risk</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yaitu</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risiko</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terjadinya</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suatu</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kejadian</a:t>
            </a:r>
            <a:r>
              <a:rPr lang="en-US" sz="2400" dirty="0" smtClean="0">
                <a:solidFill>
                  <a:schemeClr val="bg1"/>
                </a:solidFill>
                <a:effectLst/>
                <a:latin typeface="Berlin Sans FB" panose="020E0602020502020306" pitchFamily="34" charset="0"/>
              </a:rPr>
              <a:t> yang </a:t>
            </a:r>
            <a:r>
              <a:rPr lang="en-US" sz="2400" dirty="0" err="1" smtClean="0">
                <a:solidFill>
                  <a:schemeClr val="bg1"/>
                </a:solidFill>
                <a:effectLst/>
                <a:latin typeface="Berlin Sans FB" panose="020E0602020502020306" pitchFamily="34" charset="0"/>
              </a:rPr>
              <a:t>dapat</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memengaruhi</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pencapaian</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tujuan</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dan</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sasaran</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manajemen</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Risiko</a:t>
            </a:r>
            <a:r>
              <a:rPr lang="en-US" sz="2400" dirty="0" smtClean="0">
                <a:solidFill>
                  <a:schemeClr val="bg1"/>
                </a:solidFill>
                <a:effectLst/>
                <a:latin typeface="Berlin Sans FB" panose="020E0602020502020306" pitchFamily="34" charset="0"/>
              </a:rPr>
              <a:t> yang </a:t>
            </a:r>
            <a:r>
              <a:rPr lang="en-US" sz="2400" dirty="0" err="1" smtClean="0">
                <a:solidFill>
                  <a:schemeClr val="bg1"/>
                </a:solidFill>
                <a:effectLst/>
                <a:latin typeface="Berlin Sans FB" panose="020E0602020502020306" pitchFamily="34" charset="0"/>
              </a:rPr>
              <a:t>dimaksud</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bukan</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hanya</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risiko</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atas</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salah</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saji</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laporan</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keuangan</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namun</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juga</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risiko</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tidak</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tercapainya</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sasaran</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tujuan</a:t>
            </a:r>
            <a:r>
              <a:rPr lang="en-US" sz="2400" dirty="0" smtClean="0">
                <a:solidFill>
                  <a:schemeClr val="bg1"/>
                </a:solidFill>
                <a:effectLst/>
                <a:latin typeface="Berlin Sans FB" panose="020E0602020502020306" pitchFamily="34" charset="0"/>
              </a:rPr>
              <a:t> yang </a:t>
            </a:r>
            <a:r>
              <a:rPr lang="en-US" sz="2400" dirty="0" err="1" smtClean="0">
                <a:solidFill>
                  <a:schemeClr val="bg1"/>
                </a:solidFill>
                <a:effectLst/>
                <a:latin typeface="Berlin Sans FB" panose="020E0602020502020306" pitchFamily="34" charset="0"/>
              </a:rPr>
              <a:t>telah</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ditetapkan</a:t>
            </a:r>
            <a:r>
              <a:rPr lang="en-US" sz="2400" dirty="0" smtClean="0">
                <a:solidFill>
                  <a:schemeClr val="bg1"/>
                </a:solidFill>
                <a:effectLst/>
                <a:latin typeface="Berlin Sans FB" panose="020E0602020502020306" pitchFamily="34" charset="0"/>
              </a:rPr>
              <a:t>.</a:t>
            </a:r>
          </a:p>
          <a:p>
            <a:pPr marL="457200" indent="-457200" eaLnBrk="1" fontAlgn="auto" hangingPunct="1">
              <a:spcAft>
                <a:spcPts val="0"/>
              </a:spcAft>
              <a:buFont typeface="+mj-lt"/>
              <a:buAutoNum type="arabicPeriod"/>
              <a:defRPr/>
            </a:pPr>
            <a:r>
              <a:rPr lang="en-US" sz="2400" dirty="0" smtClean="0">
                <a:solidFill>
                  <a:schemeClr val="bg1"/>
                </a:solidFill>
                <a:effectLst/>
                <a:latin typeface="Berlin Sans FB" panose="020E0602020502020306" pitchFamily="34" charset="0"/>
              </a:rPr>
              <a:t>Cara </a:t>
            </a:r>
            <a:r>
              <a:rPr lang="en-US" sz="2400" dirty="0" err="1" smtClean="0">
                <a:solidFill>
                  <a:schemeClr val="bg1"/>
                </a:solidFill>
                <a:effectLst/>
                <a:latin typeface="Berlin Sans FB" panose="020E0602020502020306" pitchFamily="34" charset="0"/>
              </a:rPr>
              <a:t>manajemen</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mengurangi</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atau</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meminimalisasi</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risiko</a:t>
            </a:r>
            <a:r>
              <a:rPr lang="en-US" sz="2400" dirty="0" smtClean="0">
                <a:solidFill>
                  <a:schemeClr val="bg1"/>
                </a:solidFill>
                <a:effectLst/>
                <a:latin typeface="Berlin Sans FB" panose="020E0602020502020306" pitchFamily="34" charset="0"/>
              </a:rPr>
              <a:t>.</a:t>
            </a:r>
          </a:p>
          <a:p>
            <a:pPr marL="457200" indent="-457200" eaLnBrk="1" fontAlgn="auto" hangingPunct="1">
              <a:spcAft>
                <a:spcPts val="0"/>
              </a:spcAft>
              <a:buFont typeface="+mj-lt"/>
              <a:buAutoNum type="arabicPeriod"/>
              <a:defRPr/>
            </a:pPr>
            <a:r>
              <a:rPr lang="en-US" sz="2400" dirty="0" smtClean="0">
                <a:solidFill>
                  <a:schemeClr val="bg1"/>
                </a:solidFill>
                <a:effectLst/>
                <a:latin typeface="Berlin Sans FB" panose="020E0602020502020306" pitchFamily="34" charset="0"/>
              </a:rPr>
              <a:t>Wilayah/area yang </a:t>
            </a:r>
            <a:r>
              <a:rPr lang="en-US" sz="2400" dirty="0" err="1" smtClean="0">
                <a:solidFill>
                  <a:schemeClr val="bg1"/>
                </a:solidFill>
                <a:effectLst/>
                <a:latin typeface="Berlin Sans FB" panose="020E0602020502020306" pitchFamily="34" charset="0"/>
              </a:rPr>
              <a:t>mengandung</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risiko</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dan</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belum</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diidentifikasi</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oleh</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manajemen</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secara</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memadai</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atau</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bahkan</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tidak</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diketahui</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sama</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sekali</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oleh</a:t>
            </a:r>
            <a:r>
              <a:rPr lang="en-US" sz="2400" dirty="0" smtClean="0">
                <a:solidFill>
                  <a:schemeClr val="bg1"/>
                </a:solidFill>
                <a:effectLst/>
                <a:latin typeface="Berlin Sans FB" panose="020E0602020502020306" pitchFamily="34" charset="0"/>
              </a:rPr>
              <a:t> </a:t>
            </a:r>
            <a:r>
              <a:rPr lang="en-US" sz="2400" dirty="0" err="1" smtClean="0">
                <a:solidFill>
                  <a:schemeClr val="bg1"/>
                </a:solidFill>
                <a:effectLst/>
                <a:latin typeface="Berlin Sans FB" panose="020E0602020502020306" pitchFamily="34" charset="0"/>
              </a:rPr>
              <a:t>manajemen</a:t>
            </a:r>
            <a:r>
              <a:rPr lang="en-US" sz="2400" dirty="0" smtClean="0">
                <a:solidFill>
                  <a:schemeClr val="bg1"/>
                </a:solidFill>
                <a:effectLst/>
                <a:latin typeface="Berlin Sans FB" panose="020E0602020502020306" pitchFamily="34" charset="0"/>
              </a:rPr>
              <a:t>.</a:t>
            </a:r>
          </a:p>
          <a:p>
            <a:pPr eaLnBrk="1" fontAlgn="auto" hangingPunct="1">
              <a:spcAft>
                <a:spcPts val="0"/>
              </a:spcAft>
              <a:buFont typeface="Wingdings" panose="05000000000000000000" pitchFamily="2" charset="2"/>
              <a:buChar char="v"/>
              <a:defRPr/>
            </a:pPr>
            <a:endParaRPr lang="en-US" sz="2400" dirty="0">
              <a:solidFill>
                <a:schemeClr val="bg1"/>
              </a:solidFill>
              <a:effectLst/>
              <a:latin typeface="Berlin Sans FB" panose="020E0602020502020306" pitchFamily="34" charset="0"/>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gn="ctr"/>
            <a:r>
              <a:rPr lang="id-ID" b="1" dirty="0" smtClean="0">
                <a:solidFill>
                  <a:schemeClr val="bg1"/>
                </a:solidFill>
              </a:rPr>
              <a:t>PARADIGMA BARU INTERNAL AUDITOR</a:t>
            </a:r>
            <a:endParaRPr lang="id-ID" b="1" dirty="0">
              <a:solidFill>
                <a:schemeClr val="bg1"/>
              </a:solidFill>
            </a:endParaRP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177"/>
          <p:cNvGraphicFramePr>
            <a:graphicFrameLocks noGrp="1"/>
          </p:cNvGraphicFramePr>
          <p:nvPr>
            <p:ph sz="quarter" idx="1"/>
          </p:nvPr>
        </p:nvGraphicFramePr>
        <p:xfrm>
          <a:off x="357159" y="928671"/>
          <a:ext cx="8429684" cy="5541017"/>
        </p:xfrm>
        <a:graphic>
          <a:graphicData uri="http://schemas.openxmlformats.org/drawingml/2006/table">
            <a:tbl>
              <a:tblPr/>
              <a:tblGrid>
                <a:gridCol w="2764364"/>
                <a:gridCol w="2950675"/>
                <a:gridCol w="2714645"/>
              </a:tblGrid>
              <a:tr h="409812">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2000" b="1"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URAIAN</a:t>
                      </a: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33"/>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2000" b="1" i="0" u="none" strike="noStrike" cap="none" normalizeH="0" baseline="0" dirty="0" smtClean="0">
                          <a:ln>
                            <a:noFill/>
                          </a:ln>
                          <a:solidFill>
                            <a:srgbClr val="66FF33"/>
                          </a:solidFill>
                          <a:effectLst/>
                          <a:latin typeface="Arial" panose="020B0604020202020204" pitchFamily="34" charset="0"/>
                          <a:ea typeface="Times New Roman" panose="02020603050405020304" pitchFamily="18" charset="0"/>
                          <a:cs typeface="Arial" panose="020B0604020202020204" pitchFamily="34" charset="0"/>
                        </a:rPr>
                        <a:t>PARADIGMA LAMA</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33"/>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2000" b="1"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PARADIGMA BARU</a:t>
                      </a: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33"/>
                    </a:solidFill>
                  </a:tcPr>
                </a:tc>
              </a:tr>
              <a:tr h="376325">
                <a:tc>
                  <a:txBody>
                    <a:bodyPr/>
                    <a:lstStyle/>
                    <a:p>
                      <a:pPr marL="0" marR="0" lvl="0" indent="0" algn="l" defTabSz="914400" rtl="0" eaLnBrk="0" fontAlgn="base" latinLnBrk="0" hangingPunct="0">
                        <a:lnSpc>
                          <a:spcPct val="100000"/>
                        </a:lnSpc>
                        <a:spcBef>
                          <a:spcPct val="0"/>
                        </a:spcBef>
                        <a:spcAft>
                          <a:spcPct val="0"/>
                        </a:spcAft>
                        <a:buClrTx/>
                        <a:buSzTx/>
                        <a:buFontTx/>
                        <a:buNone/>
                      </a:pPr>
                      <a:r>
                        <a:rPr kumimoji="0" lang="en-US" sz="1800" b="1" i="0" u="none" strike="noStrike" cap="none" normalizeH="0" baseline="0" dirty="0" err="1"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Peran</a:t>
                      </a:r>
                      <a:endParaRPr kumimoji="0" lang="en-US" sz="1800" b="1"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1800" b="1" i="1"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Watchdog</a:t>
                      </a:r>
                      <a:endParaRPr kumimoji="0" lang="en-US" sz="1800" b="1"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1800" b="1" i="0" u="none" strike="noStrike" cap="none" normalizeH="0" baseline="0" dirty="0" err="1"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Konsultan</a:t>
                      </a:r>
                      <a:r>
                        <a:rPr kumimoji="0" lang="en-US" sz="1800" b="1"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 &amp; </a:t>
                      </a:r>
                      <a:r>
                        <a:rPr kumimoji="0" lang="en-US" sz="1800" b="1" i="0" u="none" strike="noStrike" cap="none" normalizeH="0" baseline="0" dirty="0" err="1"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Katalis</a:t>
                      </a:r>
                      <a:endParaRPr kumimoji="0" lang="en-US" sz="1800" b="1"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18704">
                <a:tc>
                  <a:txBody>
                    <a:bodyPr/>
                    <a:lstStyle/>
                    <a:p>
                      <a:pPr marL="0" marR="0" lvl="0" indent="0" algn="l" defTabSz="914400" rtl="0" eaLnBrk="0" fontAlgn="base" latinLnBrk="0" hangingPunct="0">
                        <a:lnSpc>
                          <a:spcPct val="100000"/>
                        </a:lnSpc>
                        <a:spcBef>
                          <a:spcPct val="0"/>
                        </a:spcBef>
                        <a:spcAft>
                          <a:spcPct val="0"/>
                        </a:spcAft>
                        <a:buClrTx/>
                        <a:buSzTx/>
                        <a:buFontTx/>
                        <a:buNone/>
                      </a:pPr>
                      <a:r>
                        <a:rPr kumimoji="0" lang="en-US" sz="1800" b="1" i="0" u="none" strike="noStrike" cap="none" normalizeH="0" baseline="0" dirty="0" err="1"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Pendekatan</a:t>
                      </a:r>
                      <a:endParaRPr kumimoji="0" lang="en-US" sz="1800" b="1"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1800" b="1" i="0" u="none" strike="noStrike" cap="none" normalizeH="0" baseline="0" dirty="0" err="1"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Detektif</a:t>
                      </a:r>
                      <a:r>
                        <a:rPr kumimoji="0" lang="en-US" sz="1800" b="1"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sz="1800" b="1" i="0" u="none" strike="noStrike" cap="none" normalizeH="0" baseline="0" dirty="0" err="1"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mendeteksi</a:t>
                      </a:r>
                      <a:r>
                        <a:rPr kumimoji="0" lang="en-US" sz="1800" b="1"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sz="1800" b="1" i="0" u="none" strike="noStrike" cap="none" normalizeH="0" baseline="0" dirty="0" err="1"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masalah</a:t>
                      </a:r>
                      <a:r>
                        <a:rPr kumimoji="0" lang="en-US" sz="1800" b="1"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1800" b="1" i="0" u="none" strike="noStrike" cap="none" normalizeH="0" baseline="0" dirty="0" err="1"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Preventif</a:t>
                      </a:r>
                      <a:r>
                        <a:rPr kumimoji="0" lang="en-US" sz="1800" b="1"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sz="1800" b="1" i="0" u="none" strike="noStrike" cap="none" normalizeH="0" baseline="0" dirty="0" err="1"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mencegah</a:t>
                      </a:r>
                      <a:r>
                        <a:rPr kumimoji="0" lang="en-US" sz="1800" b="1"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sz="1800" b="1" i="0" u="none" strike="noStrike" cap="none" normalizeH="0" baseline="0" dirty="0" err="1"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masalah</a:t>
                      </a:r>
                      <a:r>
                        <a:rPr kumimoji="0" lang="en-US" sz="1800" b="1"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a:t>
                      </a: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17110">
                <a:tc>
                  <a:txBody>
                    <a:bodyPr/>
                    <a:lstStyle/>
                    <a:p>
                      <a:pPr marL="0" marR="0" lvl="0" indent="0" algn="l" defTabSz="914400" rtl="0" eaLnBrk="0" fontAlgn="base" latinLnBrk="0" hangingPunct="0">
                        <a:lnSpc>
                          <a:spcPct val="100000"/>
                        </a:lnSpc>
                        <a:spcBef>
                          <a:spcPct val="0"/>
                        </a:spcBef>
                        <a:spcAft>
                          <a:spcPct val="0"/>
                        </a:spcAft>
                        <a:buClrTx/>
                        <a:buSzTx/>
                        <a:buFontTx/>
                        <a:buNone/>
                      </a:pPr>
                      <a:r>
                        <a:rPr kumimoji="0" lang="en-US" sz="1800" b="1" i="0" u="none" strike="noStrike" cap="none" normalizeH="0" baseline="0" dirty="0" err="1"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Sikap</a:t>
                      </a:r>
                      <a:endParaRPr kumimoji="0" lang="en-US" sz="1800" b="1"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1800" b="1" i="0" u="none" strike="noStrike" cap="none" normalizeH="0" baseline="0" dirty="0" err="1"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Bertindak</a:t>
                      </a:r>
                      <a:r>
                        <a:rPr kumimoji="0" lang="en-US" sz="1800" b="1"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sz="1800" b="1" i="0" u="none" strike="noStrike" cap="none" normalizeH="0" baseline="0" dirty="0" err="1"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Seperti</a:t>
                      </a:r>
                      <a:r>
                        <a:rPr kumimoji="0" lang="en-US" sz="1800" b="1"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sz="1800" b="1" i="0" u="none" strike="noStrike" cap="none" normalizeH="0" baseline="0" dirty="0" err="1"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Polisi</a:t>
                      </a:r>
                      <a:endParaRPr kumimoji="0" lang="en-US" sz="1800" b="1"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1800" b="1" i="0" u="none" strike="noStrike" cap="none" normalizeH="0" baseline="0" dirty="0" err="1"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Sebagai</a:t>
                      </a:r>
                      <a:r>
                        <a:rPr kumimoji="0" lang="en-US" sz="1800" b="1"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sz="1800" b="1" i="0" u="none" strike="noStrike" cap="none" normalizeH="0" baseline="0" dirty="0" err="1"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mitra</a:t>
                      </a:r>
                      <a:r>
                        <a:rPr kumimoji="0" lang="en-US" sz="1800" b="1"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sz="1800" b="1" i="0" u="none" strike="noStrike" cap="none" normalizeH="0" baseline="0" dirty="0" err="1"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pelanggan</a:t>
                      </a:r>
                      <a:endParaRPr kumimoji="0" lang="en-US" sz="1800" b="1"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18704">
                <a:tc>
                  <a:txBody>
                    <a:bodyPr/>
                    <a:lstStyle/>
                    <a:p>
                      <a:pPr marL="0" marR="0" lvl="0" indent="0" algn="l" defTabSz="914400" rtl="0" eaLnBrk="0" fontAlgn="base" latinLnBrk="0" hangingPunct="0">
                        <a:lnSpc>
                          <a:spcPct val="100000"/>
                        </a:lnSpc>
                        <a:spcBef>
                          <a:spcPct val="0"/>
                        </a:spcBef>
                        <a:spcAft>
                          <a:spcPct val="0"/>
                        </a:spcAft>
                        <a:buClrTx/>
                        <a:buSzTx/>
                        <a:buFontTx/>
                        <a:buNone/>
                      </a:pPr>
                      <a:r>
                        <a:rPr kumimoji="0" lang="en-US" sz="1800" b="1" i="0" u="none" strike="noStrike" cap="none" normalizeH="0" baseline="0" dirty="0" err="1"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Ketaatan</a:t>
                      </a:r>
                      <a:r>
                        <a:rPr kumimoji="0" lang="en-US" sz="1800" b="1"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 / </a:t>
                      </a:r>
                      <a:r>
                        <a:rPr kumimoji="0" lang="en-US" sz="1800" b="1" i="0" u="none" strike="noStrike" cap="none" normalizeH="0" baseline="0" dirty="0" err="1"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kepatuhan</a:t>
                      </a:r>
                      <a:endParaRPr kumimoji="0" lang="en-US" sz="1800" b="1"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1800" b="1" i="0" u="none" strike="noStrike" cap="none" normalizeH="0" baseline="0" dirty="0" err="1"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Terhadap</a:t>
                      </a:r>
                      <a:r>
                        <a:rPr kumimoji="0" lang="en-US" sz="1800" b="1"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sz="1800" b="1" i="0" u="none" strike="noStrike" cap="none" normalizeH="0" baseline="0" dirty="0" err="1"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semua</a:t>
                      </a:r>
                      <a:r>
                        <a:rPr kumimoji="0" lang="en-US" sz="1800" b="1"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sz="1800" b="1" i="0" u="none" strike="noStrike" cap="none" normalizeH="0" baseline="0" dirty="0" err="1"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kebijakan</a:t>
                      </a:r>
                      <a:endParaRPr kumimoji="0" lang="en-US" sz="1800" b="1"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1800" b="1" i="0" u="none" strike="noStrike" cap="none" normalizeH="0" baseline="0" dirty="0" err="1"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Hanya</a:t>
                      </a:r>
                      <a:r>
                        <a:rPr kumimoji="0" lang="en-US" sz="1800" b="1"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sz="1800" b="1" i="0" u="none" strike="noStrike" cap="none" normalizeH="0" baseline="0" dirty="0" err="1"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kebijakan</a:t>
                      </a:r>
                      <a:r>
                        <a:rPr kumimoji="0" lang="en-US" sz="1800" b="1"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  yang </a:t>
                      </a:r>
                      <a:r>
                        <a:rPr kumimoji="0" lang="en-US" sz="1800" b="1" i="0" u="none" strike="noStrike" cap="none" normalizeH="0" baseline="0" dirty="0" err="1"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relevan</a:t>
                      </a:r>
                      <a:endParaRPr kumimoji="0" lang="en-US" sz="1800" b="1"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18704">
                <a:tc>
                  <a:txBody>
                    <a:bodyPr/>
                    <a:lstStyle/>
                    <a:p>
                      <a:pPr marL="0" marR="0" lvl="0" indent="0" algn="l" defTabSz="914400" rtl="0" eaLnBrk="0" fontAlgn="base" latinLnBrk="0" hangingPunct="0">
                        <a:lnSpc>
                          <a:spcPct val="100000"/>
                        </a:lnSpc>
                        <a:spcBef>
                          <a:spcPct val="0"/>
                        </a:spcBef>
                        <a:spcAft>
                          <a:spcPct val="0"/>
                        </a:spcAft>
                        <a:buClrTx/>
                        <a:buSzTx/>
                        <a:buFontTx/>
                        <a:buNone/>
                      </a:pPr>
                      <a:r>
                        <a:rPr kumimoji="0" lang="en-US" sz="1800" b="1" i="0" u="none" strike="noStrike" cap="none" normalizeH="0" baseline="0" dirty="0" err="1"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Fokus</a:t>
                      </a:r>
                      <a:endParaRPr kumimoji="0" lang="en-US" sz="1800" b="1" i="0" u="none" strike="noStrike" cap="none" normalizeH="0" baseline="0" dirty="0" smtClean="0">
                        <a:ln>
                          <a:noFill/>
                        </a:ln>
                        <a:solidFill>
                          <a:schemeClr val="bg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pPr>
                      <a:r>
                        <a:rPr kumimoji="0" lang="en-US" sz="1600" b="1" i="0" u="none" strike="noStrike" cap="none" normalizeH="0" baseline="0" dirty="0" err="1"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Kelemahan</a:t>
                      </a:r>
                      <a:r>
                        <a:rPr kumimoji="0" lang="en-US" sz="1600" b="1"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 / </a:t>
                      </a:r>
                      <a:r>
                        <a:rPr kumimoji="0" lang="en-US" sz="1600" b="1" i="0" u="none" strike="noStrike" cap="none" normalizeH="0" baseline="0" dirty="0" err="1"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penyimpangan</a:t>
                      </a:r>
                      <a:endParaRPr kumimoji="0" lang="en-US" sz="1600" b="1" i="0" u="none" strike="noStrike" cap="none" normalizeH="0" baseline="0" dirty="0" smtClean="0">
                        <a:ln>
                          <a:noFill/>
                        </a:ln>
                        <a:solidFill>
                          <a:schemeClr val="bg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1800" b="1" i="0" u="none" strike="noStrike" cap="none" normalizeH="0" baseline="0" dirty="0" err="1"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Penyelesaian</a:t>
                      </a:r>
                      <a:r>
                        <a:rPr kumimoji="0" lang="en-US" sz="1800" b="1"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 yang </a:t>
                      </a:r>
                      <a:r>
                        <a:rPr kumimoji="0" lang="en-US" sz="1800" b="1" i="0" u="none" strike="noStrike" cap="none" normalizeH="0" baseline="0" dirty="0" err="1"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konstruktif</a:t>
                      </a:r>
                      <a:endParaRPr kumimoji="0" lang="en-US" sz="1800" b="1"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18704">
                <a:tc>
                  <a:txBody>
                    <a:bodyPr/>
                    <a:lstStyle/>
                    <a:p>
                      <a:pPr marL="0" marR="0" lvl="0" indent="0" algn="l" defTabSz="914400" rtl="0" eaLnBrk="0" fontAlgn="base" latinLnBrk="0" hangingPunct="0">
                        <a:lnSpc>
                          <a:spcPct val="100000"/>
                        </a:lnSpc>
                        <a:spcBef>
                          <a:spcPct val="0"/>
                        </a:spcBef>
                        <a:spcAft>
                          <a:spcPct val="0"/>
                        </a:spcAft>
                        <a:buClrTx/>
                        <a:buSzTx/>
                        <a:buFontTx/>
                        <a:buNone/>
                      </a:pPr>
                      <a:r>
                        <a:rPr kumimoji="0" lang="en-US" sz="1800" b="1" i="0" u="none" strike="noStrike" cap="none" normalizeH="0" baseline="0" dirty="0" err="1"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Komunikasi</a:t>
                      </a:r>
                      <a:r>
                        <a:rPr kumimoji="0" lang="en-US" sz="1800" b="1"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sz="1800" b="1" i="0" u="none" strike="noStrike" cap="none" normalizeH="0" baseline="0" dirty="0" err="1"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dengan</a:t>
                      </a:r>
                      <a:r>
                        <a:rPr kumimoji="0" lang="en-US" sz="1800" b="1"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sz="1800" b="1" i="0" u="none" strike="noStrike" cap="none" normalizeH="0" baseline="0" dirty="0" err="1"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manajemen</a:t>
                      </a:r>
                      <a:endParaRPr kumimoji="0" lang="en-US" sz="1800" b="1"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1800" b="1" i="0" u="none" strike="noStrike" cap="none" normalizeH="0" baseline="0" dirty="0" err="1"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Terbatas</a:t>
                      </a:r>
                      <a:endParaRPr kumimoji="0" lang="en-US" sz="1800" b="1"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1800" b="1" i="0" u="none" strike="noStrike" cap="none" normalizeH="0" baseline="0" dirty="0" err="1"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Reguler</a:t>
                      </a:r>
                      <a:endParaRPr kumimoji="0" lang="en-US" sz="1800" b="1"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17110">
                <a:tc>
                  <a:txBody>
                    <a:bodyPr/>
                    <a:lstStyle/>
                    <a:p>
                      <a:pPr marL="0" marR="0" lvl="0" indent="0" algn="l" defTabSz="914400" rtl="0" eaLnBrk="0" fontAlgn="base" latinLnBrk="0" hangingPunct="0">
                        <a:lnSpc>
                          <a:spcPct val="100000"/>
                        </a:lnSpc>
                        <a:spcBef>
                          <a:spcPct val="0"/>
                        </a:spcBef>
                        <a:spcAft>
                          <a:spcPct val="0"/>
                        </a:spcAft>
                        <a:buClrTx/>
                        <a:buSzTx/>
                        <a:buFontTx/>
                        <a:buNone/>
                      </a:pPr>
                      <a:r>
                        <a:rPr kumimoji="0" lang="en-US" sz="1800" b="1" i="0" u="none" strike="noStrike" cap="none" normalizeH="0" baseline="0" dirty="0" err="1"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Jenis</a:t>
                      </a:r>
                      <a:r>
                        <a:rPr kumimoji="0" lang="en-US" sz="1800" b="1"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 Audit</a:t>
                      </a: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1800" b="1"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Financial / compliance audit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1800" b="1"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Financial, compliance, </a:t>
                      </a:r>
                      <a:r>
                        <a:rPr kumimoji="0" lang="en-US" sz="1800" b="1" i="0" u="none" strike="noStrike" cap="none" normalizeH="0" baseline="0" dirty="0" err="1"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operasional</a:t>
                      </a:r>
                      <a:r>
                        <a:rPr kumimoji="0" lang="en-US" sz="1800" b="1"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 audit.</a:t>
                      </a: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62677">
                <a:tc>
                  <a:txBody>
                    <a:bodyPr/>
                    <a:lstStyle/>
                    <a:p>
                      <a:pPr marL="0" marR="0" lvl="0" indent="0" algn="l" defTabSz="914400" rtl="0" eaLnBrk="0" fontAlgn="base" latinLnBrk="0" hangingPunct="0">
                        <a:lnSpc>
                          <a:spcPct val="100000"/>
                        </a:lnSpc>
                        <a:spcBef>
                          <a:spcPct val="0"/>
                        </a:spcBef>
                        <a:spcAft>
                          <a:spcPct val="0"/>
                        </a:spcAft>
                        <a:buClrTx/>
                        <a:buSzTx/>
                        <a:buFontTx/>
                        <a:buNone/>
                      </a:pPr>
                      <a:r>
                        <a:rPr kumimoji="0" lang="en-US" sz="1800" b="1" i="0" u="none" strike="noStrike" cap="none" normalizeH="0" baseline="0" dirty="0" err="1"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Jenjang</a:t>
                      </a:r>
                      <a:r>
                        <a:rPr kumimoji="0" lang="en-US" sz="1800" b="1"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sz="1800" b="1" i="0" u="none" strike="noStrike" cap="none" normalizeH="0" baseline="0" dirty="0" err="1"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karir</a:t>
                      </a:r>
                      <a:endParaRPr kumimoji="0" lang="en-US" sz="1800" b="1"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1800" b="1" i="0" u="none" strike="noStrike" cap="none" normalizeH="0" baseline="0" dirty="0" err="1"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Sempit</a:t>
                      </a:r>
                      <a:r>
                        <a:rPr kumimoji="0" lang="en-US" sz="1800" b="1"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sz="1800" b="1" i="0" u="none" strike="noStrike" cap="none" normalizeH="0" baseline="0" dirty="0" err="1"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hanya</a:t>
                      </a:r>
                      <a:r>
                        <a:rPr kumimoji="0" lang="en-US" sz="1800" b="1"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 auditor)</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1800" b="1" i="0" u="none" strike="noStrike" cap="none" normalizeH="0" baseline="0" dirty="0" err="1"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Berkembang</a:t>
                      </a:r>
                      <a:r>
                        <a:rPr kumimoji="0" lang="en-US" sz="1800" b="1"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sz="1800" b="1" i="0" u="none" strike="noStrike" cap="none" normalizeH="0" baseline="0" dirty="0" err="1"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luas</a:t>
                      </a:r>
                      <a:r>
                        <a:rPr kumimoji="0" lang="en-US" sz="1800" b="1"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sz="1800" b="1" i="0" u="none" strike="noStrike" cap="none" normalizeH="0" baseline="0" dirty="0" err="1"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dapat</a:t>
                      </a:r>
                      <a:r>
                        <a:rPr kumimoji="0" lang="en-US" sz="1800" b="1"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sz="1800" b="1" i="0" u="none" strike="noStrike" cap="none" normalizeH="0" baseline="0" dirty="0" err="1"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berkarir</a:t>
                      </a:r>
                      <a:r>
                        <a:rPr kumimoji="0" lang="en-US" sz="1800" b="1"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 di </a:t>
                      </a:r>
                      <a:r>
                        <a:rPr kumimoji="0" lang="en-US" sz="1800" b="1" i="0" u="none" strike="noStrike" cap="none" normalizeH="0" baseline="0" dirty="0" err="1"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bagian</a:t>
                      </a:r>
                      <a:r>
                        <a:rPr kumimoji="0" lang="en-US" sz="1800" b="1"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 / </a:t>
                      </a:r>
                      <a:r>
                        <a:rPr kumimoji="0" lang="en-US" sz="1800" b="1" i="0" u="none" strike="noStrike" cap="none" normalizeH="0" baseline="0" dirty="0" err="1"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fungsi</a:t>
                      </a:r>
                      <a:r>
                        <a:rPr kumimoji="0" lang="en-US" sz="1800" b="1"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rPr>
                        <a:t> lain) </a:t>
                      </a: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p:split orient="ver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65191"/>
            <a:ext cx="7886700" cy="706421"/>
          </a:xfrm>
        </p:spPr>
        <p:txBody>
          <a:bodyPr/>
          <a:lstStyle/>
          <a:p>
            <a:r>
              <a:rPr lang="id-ID" b="1" u="sng" dirty="0" smtClean="0">
                <a:solidFill>
                  <a:schemeClr val="bg1"/>
                </a:solidFill>
              </a:rPr>
              <a:t>EVOLUSI PERAN</a:t>
            </a:r>
            <a:endParaRPr lang="id-ID" b="1" u="sng" dirty="0">
              <a:solidFill>
                <a:schemeClr val="bg1"/>
              </a:solidFill>
            </a:endParaRPr>
          </a:p>
        </p:txBody>
      </p:sp>
      <p:graphicFrame>
        <p:nvGraphicFramePr>
          <p:cNvPr id="4" name="Group 119"/>
          <p:cNvGraphicFramePr>
            <a:graphicFrameLocks noGrp="1"/>
          </p:cNvGraphicFramePr>
          <p:nvPr>
            <p:ph sz="quarter" idx="1"/>
          </p:nvPr>
        </p:nvGraphicFramePr>
        <p:xfrm>
          <a:off x="428596" y="1798480"/>
          <a:ext cx="8215370" cy="4773792"/>
        </p:xfrm>
        <a:graphic>
          <a:graphicData uri="http://schemas.openxmlformats.org/drawingml/2006/table">
            <a:tbl>
              <a:tblPr/>
              <a:tblGrid>
                <a:gridCol w="1430802"/>
                <a:gridCol w="2312229"/>
                <a:gridCol w="2431579"/>
                <a:gridCol w="2040760"/>
              </a:tblGrid>
              <a:tr h="721535">
                <a:tc>
                  <a:txBody>
                    <a:bodyPr/>
                    <a:lstStyle/>
                    <a:p>
                      <a:pPr marL="0" marR="0" lvl="0" indent="0" algn="l" defTabSz="914400" rtl="0" eaLnBrk="0" fontAlgn="base" latinLnBrk="0" hangingPunct="0">
                        <a:lnSpc>
                          <a:spcPct val="100000"/>
                        </a:lnSpc>
                        <a:spcBef>
                          <a:spcPct val="0"/>
                        </a:spcBef>
                        <a:spcAft>
                          <a:spcPct val="0"/>
                        </a:spcAft>
                        <a:buClrTx/>
                        <a:buSzTx/>
                        <a:buFontTx/>
                        <a:buNone/>
                      </a:pPr>
                      <a:endParaRPr kumimoji="0" lang="en-US" sz="2000" b="1" i="0" u="none" strike="noStrike" cap="none" normalizeH="0" baseline="0" dirty="0" smtClean="0">
                        <a:ln>
                          <a:noFill/>
                        </a:ln>
                        <a:solidFill>
                          <a:srgbClr val="FF0066"/>
                        </a:solidFill>
                        <a:effectLst/>
                        <a:latin typeface="Trebuchet MS" panose="020B0603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sz="2000" b="1" i="0" u="none" strike="noStrike" cap="none" normalizeH="0" baseline="0" dirty="0" smtClean="0">
                          <a:ln>
                            <a:noFill/>
                          </a:ln>
                          <a:solidFill>
                            <a:srgbClr val="FF0066"/>
                          </a:solidFill>
                          <a:effectLst/>
                          <a:latin typeface="Trebuchet MS" panose="020B0603020202020204" pitchFamily="34" charset="0"/>
                          <a:ea typeface="Times New Roman" panose="02020603050405020304" pitchFamily="18" charset="0"/>
                          <a:cs typeface="Arial" panose="020B0604020202020204" pitchFamily="34" charset="0"/>
                        </a:rPr>
                        <a:t>URAIAN</a:t>
                      </a:r>
                      <a:endParaRPr kumimoji="0" lang="en-US" sz="2000" b="0" i="0" u="none" strike="noStrike" cap="none" normalizeH="0" baseline="0" dirty="0" smtClean="0">
                        <a:ln>
                          <a:noFill/>
                        </a:ln>
                        <a:solidFill>
                          <a:srgbClr val="FF0066"/>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T="45710" marB="45710"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endParaRPr kumimoji="0" lang="en-US" sz="2000" b="1" i="1" u="none" strike="noStrike" cap="none" normalizeH="0" baseline="0" dirty="0" smtClean="0">
                        <a:ln>
                          <a:noFill/>
                        </a:ln>
                        <a:solidFill>
                          <a:srgbClr val="FF0066"/>
                        </a:solidFill>
                        <a:effectLst/>
                        <a:latin typeface="Trebuchet MS" panose="020B0603020202020204" pitchFamily="34" charset="0"/>
                        <a:ea typeface="Times New Roman" panose="02020603050405020304" pitchFamily="18"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0" lang="en-US" sz="2000" b="1" i="1" u="none" strike="noStrike" cap="none" normalizeH="0" baseline="0" dirty="0" smtClean="0">
                          <a:ln>
                            <a:noFill/>
                          </a:ln>
                          <a:solidFill>
                            <a:srgbClr val="FF0066"/>
                          </a:solidFill>
                          <a:effectLst/>
                          <a:latin typeface="Trebuchet MS" panose="020B0603020202020204" pitchFamily="34" charset="0"/>
                          <a:ea typeface="Times New Roman" panose="02020603050405020304" pitchFamily="18" charset="0"/>
                          <a:cs typeface="Arial" panose="020B0604020202020204" pitchFamily="34" charset="0"/>
                        </a:rPr>
                        <a:t>WATCHDOG</a:t>
                      </a:r>
                      <a:endParaRPr kumimoji="0" lang="en-US" sz="2000" b="0" i="0" u="none" strike="noStrike" cap="none" normalizeH="0" baseline="0" dirty="0" smtClean="0">
                        <a:ln>
                          <a:noFill/>
                        </a:ln>
                        <a:solidFill>
                          <a:srgbClr val="FF0066"/>
                        </a:solidFill>
                        <a:effectLst/>
                        <a:latin typeface="Arial" panose="020B0604020202020204" pitchFamily="34" charset="0"/>
                        <a:ea typeface="Times New Roman" panose="02020603050405020304" pitchFamily="18" charset="0"/>
                        <a:cs typeface="Arial" panose="020B0604020202020204" pitchFamily="34" charset="0"/>
                      </a:endParaRPr>
                    </a:p>
                  </a:txBody>
                  <a:tcPr marT="45710" marB="4571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endParaRPr kumimoji="0" lang="en-US" sz="2000" b="1" i="1" u="none" strike="noStrike" cap="none" normalizeH="0" baseline="0" dirty="0" smtClean="0">
                        <a:ln>
                          <a:noFill/>
                        </a:ln>
                        <a:solidFill>
                          <a:srgbClr val="FF0066"/>
                        </a:solidFill>
                        <a:effectLst/>
                        <a:latin typeface="Trebuchet MS" panose="020B0603020202020204" pitchFamily="34" charset="0"/>
                        <a:ea typeface="Times New Roman" panose="02020603050405020304" pitchFamily="18"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0" lang="en-US" sz="2000" b="1" i="1" u="none" strike="noStrike" cap="none" normalizeH="0" baseline="0" dirty="0" smtClean="0">
                          <a:ln>
                            <a:noFill/>
                          </a:ln>
                          <a:solidFill>
                            <a:srgbClr val="FF0066"/>
                          </a:solidFill>
                          <a:effectLst/>
                          <a:latin typeface="Trebuchet MS" panose="020B0603020202020204" pitchFamily="34" charset="0"/>
                          <a:ea typeface="Times New Roman" panose="02020603050405020304" pitchFamily="18" charset="0"/>
                          <a:cs typeface="Arial" panose="020B0604020202020204" pitchFamily="34" charset="0"/>
                        </a:rPr>
                        <a:t>CONSULTANT</a:t>
                      </a:r>
                      <a:endParaRPr kumimoji="0" lang="en-US" sz="2000" b="0" i="0" u="none" strike="noStrike" cap="none" normalizeH="0" baseline="0" dirty="0" smtClean="0">
                        <a:ln>
                          <a:noFill/>
                        </a:ln>
                        <a:solidFill>
                          <a:srgbClr val="FF0066"/>
                        </a:solidFill>
                        <a:effectLst/>
                        <a:latin typeface="Arial" panose="020B0604020202020204" pitchFamily="34" charset="0"/>
                        <a:ea typeface="Times New Roman" panose="02020603050405020304" pitchFamily="18" charset="0"/>
                        <a:cs typeface="Arial" panose="020B0604020202020204" pitchFamily="34" charset="0"/>
                      </a:endParaRPr>
                    </a:p>
                  </a:txBody>
                  <a:tcPr marT="45710" marB="4571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endParaRPr kumimoji="0" lang="en-US" sz="2000" b="1" i="1" u="none" strike="noStrike" cap="none" normalizeH="0" baseline="0" dirty="0" smtClean="0">
                        <a:ln>
                          <a:noFill/>
                        </a:ln>
                        <a:solidFill>
                          <a:srgbClr val="FF0066"/>
                        </a:solidFill>
                        <a:effectLst/>
                        <a:latin typeface="Trebuchet MS" panose="020B0603020202020204" pitchFamily="34" charset="0"/>
                        <a:ea typeface="Times New Roman" panose="02020603050405020304" pitchFamily="18"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0" lang="en-US" sz="2000" b="1" i="1" u="none" strike="noStrike" cap="none" normalizeH="0" baseline="0" dirty="0" smtClean="0">
                          <a:ln>
                            <a:noFill/>
                          </a:ln>
                          <a:solidFill>
                            <a:srgbClr val="FF0066"/>
                          </a:solidFill>
                          <a:effectLst/>
                          <a:latin typeface="Trebuchet MS" panose="020B0603020202020204" pitchFamily="34" charset="0"/>
                          <a:ea typeface="Times New Roman" panose="02020603050405020304" pitchFamily="18" charset="0"/>
                          <a:cs typeface="Arial" panose="020B0604020202020204" pitchFamily="34" charset="0"/>
                        </a:rPr>
                        <a:t>CATALIST</a:t>
                      </a:r>
                      <a:endParaRPr kumimoji="0" lang="en-US" sz="2000" b="0" i="0" u="none" strike="noStrike" cap="none" normalizeH="0" baseline="0" dirty="0" smtClean="0">
                        <a:ln>
                          <a:noFill/>
                        </a:ln>
                        <a:solidFill>
                          <a:srgbClr val="FF0066"/>
                        </a:solidFill>
                        <a:effectLst/>
                        <a:latin typeface="Arial" panose="020B0604020202020204" pitchFamily="34" charset="0"/>
                        <a:ea typeface="Times New Roman" panose="02020603050405020304" pitchFamily="18" charset="0"/>
                        <a:cs typeface="Arial" panose="020B0604020202020204" pitchFamily="34" charset="0"/>
                      </a:endParaRPr>
                    </a:p>
                  </a:txBody>
                  <a:tcPr marT="45710" marB="45710"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r>
              <a:tr h="1465712">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2000" b="1" i="0" u="none" strike="noStrike" cap="none" normalizeH="0" baseline="0" dirty="0" smtClean="0">
                          <a:ln>
                            <a:noFill/>
                          </a:ln>
                          <a:solidFill>
                            <a:srgbClr val="FF0066"/>
                          </a:solidFill>
                          <a:effectLst/>
                          <a:latin typeface="Trebuchet MS" panose="020B0603020202020204" pitchFamily="34" charset="0"/>
                          <a:ea typeface="Times New Roman" panose="02020603050405020304" pitchFamily="18" charset="0"/>
                          <a:cs typeface="Arial" panose="020B0604020202020204" pitchFamily="34" charset="0"/>
                        </a:rPr>
                        <a:t>Proses</a:t>
                      </a:r>
                      <a:endParaRPr kumimoji="0" lang="en-US" sz="2000" b="0" i="0" u="none" strike="noStrike" cap="none" normalizeH="0" baseline="0" dirty="0" smtClean="0">
                        <a:ln>
                          <a:noFill/>
                        </a:ln>
                        <a:solidFill>
                          <a:srgbClr val="FF0066"/>
                        </a:solidFill>
                        <a:effectLst/>
                        <a:latin typeface="Arial" panose="020B0604020202020204" pitchFamily="34" charset="0"/>
                        <a:ea typeface="Times New Roman" panose="02020603050405020304" pitchFamily="18" charset="0"/>
                        <a:cs typeface="Arial" panose="020B0604020202020204" pitchFamily="34" charset="0"/>
                      </a:endParaRPr>
                    </a:p>
                  </a:txBody>
                  <a:tcPr marT="45710" marB="45710"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2000" b="0" i="0" u="none" strike="noStrike" cap="none" normalizeH="0" baseline="0" dirty="0" smtClean="0">
                          <a:ln>
                            <a:noFill/>
                          </a:ln>
                          <a:solidFill>
                            <a:schemeClr val="bg1"/>
                          </a:solidFill>
                          <a:effectLst/>
                          <a:latin typeface="Trebuchet MS" panose="020B0603020202020204" pitchFamily="34" charset="0"/>
                          <a:ea typeface="Times New Roman" panose="02020603050405020304" pitchFamily="18" charset="0"/>
                          <a:cs typeface="Arial" panose="020B0604020202020204" pitchFamily="34" charset="0"/>
                        </a:rPr>
                        <a:t>Audit </a:t>
                      </a:r>
                      <a:r>
                        <a:rPr kumimoji="0" lang="en-US" sz="2000" b="0" i="0" u="none" strike="noStrike" cap="none" normalizeH="0" baseline="0" dirty="0" err="1" smtClean="0">
                          <a:ln>
                            <a:noFill/>
                          </a:ln>
                          <a:solidFill>
                            <a:schemeClr val="bg1"/>
                          </a:solidFill>
                          <a:effectLst/>
                          <a:latin typeface="Trebuchet MS" panose="020B0603020202020204" pitchFamily="34" charset="0"/>
                          <a:ea typeface="Times New Roman" panose="02020603050405020304" pitchFamily="18" charset="0"/>
                          <a:cs typeface="Arial" panose="020B0604020202020204" pitchFamily="34" charset="0"/>
                        </a:rPr>
                        <a:t>kepatuhan</a:t>
                      </a:r>
                      <a:r>
                        <a:rPr kumimoji="0" lang="en-US" sz="2000" b="0" i="0" u="none" strike="noStrike" cap="none" normalizeH="0" baseline="0" dirty="0" smtClean="0">
                          <a:ln>
                            <a:noFill/>
                          </a:ln>
                          <a:solidFill>
                            <a:schemeClr val="bg1"/>
                          </a:solidFill>
                          <a:effectLst/>
                          <a:latin typeface="Trebuchet MS" panose="020B0603020202020204" pitchFamily="34" charset="0"/>
                          <a:ea typeface="Times New Roman" panose="02020603050405020304" pitchFamily="18" charset="0"/>
                          <a:cs typeface="Arial" panose="020B0604020202020204" pitchFamily="34" charset="0"/>
                        </a:rPr>
                        <a:t> </a:t>
                      </a:r>
                      <a:r>
                        <a:rPr kumimoji="0" lang="en-US" sz="2000" b="0" i="1" u="none" strike="noStrike" cap="none" normalizeH="0" baseline="0" dirty="0" smtClean="0">
                          <a:ln>
                            <a:noFill/>
                          </a:ln>
                          <a:solidFill>
                            <a:schemeClr val="bg1"/>
                          </a:solidFill>
                          <a:effectLst/>
                          <a:latin typeface="Trebuchet MS" panose="020B0603020202020204" pitchFamily="34" charset="0"/>
                          <a:ea typeface="Times New Roman" panose="02020603050405020304" pitchFamily="18" charset="0"/>
                          <a:cs typeface="Arial" panose="020B0604020202020204" pitchFamily="34" charset="0"/>
                        </a:rPr>
                        <a:t>(Compliance Audit)</a:t>
                      </a:r>
                      <a:endParaRPr kumimoji="0" lang="en-US" sz="2000" b="0"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T="45710" marB="4571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33"/>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2000" b="0" i="0" u="none" strike="noStrike" cap="none" normalizeH="0" baseline="0" dirty="0" smtClean="0">
                          <a:ln>
                            <a:noFill/>
                          </a:ln>
                          <a:solidFill>
                            <a:srgbClr val="FFFF00"/>
                          </a:solidFill>
                          <a:effectLst/>
                          <a:latin typeface="Trebuchet MS" panose="020B0603020202020204" pitchFamily="34" charset="0"/>
                          <a:ea typeface="Times New Roman" panose="02020603050405020304" pitchFamily="18" charset="0"/>
                          <a:cs typeface="Arial" panose="020B0604020202020204" pitchFamily="34" charset="0"/>
                        </a:rPr>
                        <a:t>Audit </a:t>
                      </a:r>
                      <a:r>
                        <a:rPr kumimoji="0" lang="en-US" sz="2000" b="0" i="0" u="none" strike="noStrike" cap="none" normalizeH="0" baseline="0" dirty="0" err="1" smtClean="0">
                          <a:ln>
                            <a:noFill/>
                          </a:ln>
                          <a:solidFill>
                            <a:srgbClr val="FFFF00"/>
                          </a:solidFill>
                          <a:effectLst/>
                          <a:latin typeface="Trebuchet MS" panose="020B0603020202020204" pitchFamily="34" charset="0"/>
                          <a:ea typeface="Times New Roman" panose="02020603050405020304" pitchFamily="18" charset="0"/>
                          <a:cs typeface="Arial" panose="020B0604020202020204" pitchFamily="34" charset="0"/>
                        </a:rPr>
                        <a:t>operasional</a:t>
                      </a:r>
                      <a:endParaRPr kumimoji="0" lang="en-US" sz="2000" b="0"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endParaRPr>
                    </a:p>
                  </a:txBody>
                  <a:tcPr marT="45710" marB="4571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33"/>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2000" b="0" i="1" u="none" strike="noStrike" cap="none" normalizeH="0" baseline="0" dirty="0" smtClean="0">
                          <a:ln>
                            <a:noFill/>
                          </a:ln>
                          <a:solidFill>
                            <a:srgbClr val="FFFF00"/>
                          </a:solidFill>
                          <a:effectLst/>
                          <a:latin typeface="Trebuchet MS" panose="020B0603020202020204" pitchFamily="34" charset="0"/>
                          <a:ea typeface="Times New Roman" panose="02020603050405020304" pitchFamily="18" charset="0"/>
                          <a:cs typeface="Arial" panose="020B0604020202020204" pitchFamily="34" charset="0"/>
                        </a:rPr>
                        <a:t>Quality Assurance</a:t>
                      </a:r>
                      <a:endParaRPr kumimoji="0" lang="en-US" sz="2000" b="0"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endParaRPr>
                    </a:p>
                  </a:txBody>
                  <a:tcPr marT="45710" marB="45710" anchor="ct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33"/>
                    </a:solidFill>
                  </a:tcPr>
                </a:tc>
              </a:tr>
              <a:tr h="1810589">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2000" b="1" i="0" u="none" strike="noStrike" cap="none" normalizeH="0" baseline="0" dirty="0" err="1" smtClean="0">
                          <a:ln>
                            <a:noFill/>
                          </a:ln>
                          <a:solidFill>
                            <a:srgbClr val="FF0066"/>
                          </a:solidFill>
                          <a:effectLst/>
                          <a:latin typeface="Trebuchet MS" panose="020B0603020202020204" pitchFamily="34" charset="0"/>
                          <a:ea typeface="Times New Roman" panose="02020603050405020304" pitchFamily="18" charset="0"/>
                          <a:cs typeface="Arial" panose="020B0604020202020204" pitchFamily="34" charset="0"/>
                        </a:rPr>
                        <a:t>Fokus</a:t>
                      </a:r>
                      <a:endParaRPr kumimoji="0" lang="en-US" sz="2000" b="0" i="0" u="none" strike="noStrike" cap="none" normalizeH="0" baseline="0" dirty="0" smtClean="0">
                        <a:ln>
                          <a:noFill/>
                        </a:ln>
                        <a:solidFill>
                          <a:srgbClr val="FF0066"/>
                        </a:solidFill>
                        <a:effectLst/>
                        <a:latin typeface="Arial" panose="020B0604020202020204" pitchFamily="34" charset="0"/>
                        <a:ea typeface="Times New Roman" panose="02020603050405020304" pitchFamily="18" charset="0"/>
                        <a:cs typeface="Arial" panose="020B0604020202020204" pitchFamily="34" charset="0"/>
                      </a:endParaRPr>
                    </a:p>
                  </a:txBody>
                  <a:tcPr marT="45710" marB="45710"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2000" b="0" i="0" u="none" strike="noStrike" cap="none" normalizeH="0" baseline="0" dirty="0" err="1" smtClean="0">
                          <a:ln>
                            <a:noFill/>
                          </a:ln>
                          <a:solidFill>
                            <a:schemeClr val="bg1"/>
                          </a:solidFill>
                          <a:effectLst/>
                          <a:latin typeface="Trebuchet MS" panose="020B0603020202020204" pitchFamily="34" charset="0"/>
                          <a:ea typeface="Times New Roman" panose="02020603050405020304" pitchFamily="18" charset="0"/>
                          <a:cs typeface="Arial" panose="020B0604020202020204" pitchFamily="34" charset="0"/>
                        </a:rPr>
                        <a:t>Adanya</a:t>
                      </a:r>
                      <a:r>
                        <a:rPr kumimoji="0" lang="en-US" sz="2000" b="0" i="0" u="none" strike="noStrike" cap="none" normalizeH="0" baseline="0" dirty="0" smtClean="0">
                          <a:ln>
                            <a:noFill/>
                          </a:ln>
                          <a:solidFill>
                            <a:schemeClr val="bg1"/>
                          </a:solidFill>
                          <a:effectLst/>
                          <a:latin typeface="Trebuchet MS" panose="020B0603020202020204" pitchFamily="34" charset="0"/>
                          <a:ea typeface="Times New Roman" panose="02020603050405020304" pitchFamily="18" charset="0"/>
                          <a:cs typeface="Arial" panose="020B0604020202020204" pitchFamily="34" charset="0"/>
                        </a:rPr>
                        <a:t> </a:t>
                      </a:r>
                      <a:r>
                        <a:rPr kumimoji="0" lang="en-US" sz="2000" b="0" i="0" u="none" strike="noStrike" cap="none" normalizeH="0" baseline="0" dirty="0" err="1" smtClean="0">
                          <a:ln>
                            <a:noFill/>
                          </a:ln>
                          <a:solidFill>
                            <a:schemeClr val="bg1"/>
                          </a:solidFill>
                          <a:effectLst/>
                          <a:latin typeface="Trebuchet MS" panose="020B0603020202020204" pitchFamily="34" charset="0"/>
                          <a:ea typeface="Times New Roman" panose="02020603050405020304" pitchFamily="18" charset="0"/>
                          <a:cs typeface="Arial" panose="020B0604020202020204" pitchFamily="34" charset="0"/>
                        </a:rPr>
                        <a:t>Variasi</a:t>
                      </a:r>
                      <a:r>
                        <a:rPr kumimoji="0" lang="en-US" sz="2000" b="0" i="0" u="none" strike="noStrike" cap="none" normalizeH="0" baseline="0" dirty="0" smtClean="0">
                          <a:ln>
                            <a:noFill/>
                          </a:ln>
                          <a:solidFill>
                            <a:schemeClr val="bg1"/>
                          </a:solidFill>
                          <a:effectLst/>
                          <a:latin typeface="Trebuchet MS" panose="020B0603020202020204" pitchFamily="34" charset="0"/>
                          <a:ea typeface="Times New Roman" panose="02020603050405020304" pitchFamily="18" charset="0"/>
                          <a:cs typeface="Arial" panose="020B0604020202020204" pitchFamily="34" charset="0"/>
                        </a:rPr>
                        <a:t> (</a:t>
                      </a:r>
                      <a:r>
                        <a:rPr kumimoji="0" lang="en-US" sz="2000" b="0" i="0" u="none" strike="noStrike" cap="none" normalizeH="0" baseline="0" dirty="0" err="1" smtClean="0">
                          <a:ln>
                            <a:noFill/>
                          </a:ln>
                          <a:solidFill>
                            <a:schemeClr val="bg1"/>
                          </a:solidFill>
                          <a:effectLst/>
                          <a:latin typeface="Trebuchet MS" panose="020B0603020202020204" pitchFamily="34" charset="0"/>
                          <a:ea typeface="Times New Roman" panose="02020603050405020304" pitchFamily="18" charset="0"/>
                          <a:cs typeface="Arial" panose="020B0604020202020204" pitchFamily="34" charset="0"/>
                        </a:rPr>
                        <a:t>penyimpang</a:t>
                      </a:r>
                      <a:r>
                        <a:rPr kumimoji="0" lang="en-US" sz="2000" b="0" i="0" u="none" strike="noStrike" cap="none" normalizeH="0" baseline="0" dirty="0" smtClean="0">
                          <a:ln>
                            <a:noFill/>
                          </a:ln>
                          <a:solidFill>
                            <a:schemeClr val="bg1"/>
                          </a:solidFill>
                          <a:effectLst/>
                          <a:latin typeface="Trebuchet MS" panose="020B0603020202020204" pitchFamily="34" charset="0"/>
                          <a:ea typeface="Times New Roman" panose="02020603050405020304" pitchFamily="18" charset="0"/>
                          <a:cs typeface="Arial" panose="020B0604020202020204" pitchFamily="34" charset="0"/>
                        </a:rPr>
                        <a:t>-an, </a:t>
                      </a:r>
                      <a:r>
                        <a:rPr kumimoji="0" lang="en-US" sz="2000" b="0" i="0" u="none" strike="noStrike" cap="none" normalizeH="0" baseline="0" dirty="0" err="1" smtClean="0">
                          <a:ln>
                            <a:noFill/>
                          </a:ln>
                          <a:solidFill>
                            <a:schemeClr val="bg1"/>
                          </a:solidFill>
                          <a:effectLst/>
                          <a:latin typeface="Trebuchet MS" panose="020B0603020202020204" pitchFamily="34" charset="0"/>
                          <a:ea typeface="Times New Roman" panose="02020603050405020304" pitchFamily="18" charset="0"/>
                          <a:cs typeface="Arial" panose="020B0604020202020204" pitchFamily="34" charset="0"/>
                        </a:rPr>
                        <a:t>kesalahan</a:t>
                      </a:r>
                      <a:r>
                        <a:rPr kumimoji="0" lang="en-US" sz="2000" b="0" i="0" u="none" strike="noStrike" cap="none" normalizeH="0" baseline="0" dirty="0" smtClean="0">
                          <a:ln>
                            <a:noFill/>
                          </a:ln>
                          <a:solidFill>
                            <a:schemeClr val="bg1"/>
                          </a:solidFill>
                          <a:effectLst/>
                          <a:latin typeface="Trebuchet MS" panose="020B0603020202020204" pitchFamily="34" charset="0"/>
                          <a:ea typeface="Times New Roman" panose="02020603050405020304" pitchFamily="18" charset="0"/>
                          <a:cs typeface="Arial" panose="020B0604020202020204" pitchFamily="34" charset="0"/>
                        </a:rPr>
                        <a:t> </a:t>
                      </a:r>
                      <a:r>
                        <a:rPr kumimoji="0" lang="en-US" sz="2000" b="0" i="0" u="none" strike="noStrike" cap="none" normalizeH="0" baseline="0" dirty="0" err="1" smtClean="0">
                          <a:ln>
                            <a:noFill/>
                          </a:ln>
                          <a:solidFill>
                            <a:schemeClr val="bg1"/>
                          </a:solidFill>
                          <a:effectLst/>
                          <a:latin typeface="Trebuchet MS" panose="020B0603020202020204" pitchFamily="34" charset="0"/>
                          <a:ea typeface="Times New Roman" panose="02020603050405020304" pitchFamily="18" charset="0"/>
                          <a:cs typeface="Arial" panose="020B0604020202020204" pitchFamily="34" charset="0"/>
                        </a:rPr>
                        <a:t>atau</a:t>
                      </a:r>
                      <a:r>
                        <a:rPr kumimoji="0" lang="en-US" sz="2000" b="0" i="0" u="none" strike="noStrike" cap="none" normalizeH="0" baseline="0" dirty="0" smtClean="0">
                          <a:ln>
                            <a:noFill/>
                          </a:ln>
                          <a:solidFill>
                            <a:schemeClr val="bg1"/>
                          </a:solidFill>
                          <a:effectLst/>
                          <a:latin typeface="Trebuchet MS" panose="020B0603020202020204" pitchFamily="34" charset="0"/>
                          <a:ea typeface="Times New Roman" panose="02020603050405020304" pitchFamily="18" charset="0"/>
                          <a:cs typeface="Arial" panose="020B0604020202020204" pitchFamily="34" charset="0"/>
                        </a:rPr>
                        <a:t> </a:t>
                      </a:r>
                      <a:r>
                        <a:rPr kumimoji="0" lang="en-US" sz="2000" b="0" i="0" u="none" strike="noStrike" cap="none" normalizeH="0" baseline="0" dirty="0" err="1" smtClean="0">
                          <a:ln>
                            <a:noFill/>
                          </a:ln>
                          <a:solidFill>
                            <a:schemeClr val="bg1"/>
                          </a:solidFill>
                          <a:effectLst/>
                          <a:latin typeface="Trebuchet MS" panose="020B0603020202020204" pitchFamily="34" charset="0"/>
                          <a:ea typeface="Times New Roman" panose="02020603050405020304" pitchFamily="18" charset="0"/>
                          <a:cs typeface="Arial" panose="020B0604020202020204" pitchFamily="34" charset="0"/>
                        </a:rPr>
                        <a:t>kecurangan</a:t>
                      </a:r>
                      <a:r>
                        <a:rPr kumimoji="0" lang="en-US" sz="2000" b="0" i="0" u="none" strike="noStrike" cap="none" normalizeH="0" baseline="0" dirty="0" smtClean="0">
                          <a:ln>
                            <a:noFill/>
                          </a:ln>
                          <a:solidFill>
                            <a:schemeClr val="bg1"/>
                          </a:solidFill>
                          <a:effectLst/>
                          <a:latin typeface="Trebuchet MS" panose="020B0603020202020204" pitchFamily="34" charset="0"/>
                          <a:ea typeface="Times New Roman" panose="02020603050405020304" pitchFamily="18" charset="0"/>
                          <a:cs typeface="Arial" panose="020B0604020202020204" pitchFamily="34" charset="0"/>
                        </a:rPr>
                        <a:t> </a:t>
                      </a:r>
                      <a:r>
                        <a:rPr kumimoji="0" lang="en-US" sz="2000" b="0" i="0" u="none" strike="noStrike" cap="none" normalizeH="0" baseline="0" dirty="0" err="1" smtClean="0">
                          <a:ln>
                            <a:noFill/>
                          </a:ln>
                          <a:solidFill>
                            <a:schemeClr val="bg1"/>
                          </a:solidFill>
                          <a:effectLst/>
                          <a:latin typeface="Trebuchet MS" panose="020B0603020202020204" pitchFamily="34" charset="0"/>
                          <a:ea typeface="Times New Roman" panose="02020603050405020304" pitchFamily="18" charset="0"/>
                          <a:cs typeface="Arial" panose="020B0604020202020204" pitchFamily="34" charset="0"/>
                        </a:rPr>
                        <a:t>dll</a:t>
                      </a:r>
                      <a:r>
                        <a:rPr kumimoji="0" lang="en-US" sz="2000" b="0" i="0" u="none" strike="noStrike" cap="none" normalizeH="0" baseline="0" dirty="0" smtClean="0">
                          <a:ln>
                            <a:noFill/>
                          </a:ln>
                          <a:solidFill>
                            <a:schemeClr val="bg1"/>
                          </a:solidFill>
                          <a:effectLst/>
                          <a:latin typeface="Trebuchet MS" panose="020B0603020202020204" pitchFamily="34" charset="0"/>
                          <a:ea typeface="Times New Roman" panose="02020603050405020304" pitchFamily="18" charset="0"/>
                          <a:cs typeface="Arial" panose="020B0604020202020204" pitchFamily="34" charset="0"/>
                        </a:rPr>
                        <a:t>)</a:t>
                      </a:r>
                      <a:endParaRPr kumimoji="0" lang="en-US" sz="2000" b="0"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T="45710" marB="4571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2000" b="0" i="0" u="none" strike="noStrike" cap="none" normalizeH="0" baseline="0" dirty="0" err="1" smtClean="0">
                          <a:ln>
                            <a:noFill/>
                          </a:ln>
                          <a:solidFill>
                            <a:srgbClr val="FFFF00"/>
                          </a:solidFill>
                          <a:effectLst/>
                          <a:latin typeface="Trebuchet MS" panose="020B0603020202020204" pitchFamily="34" charset="0"/>
                          <a:ea typeface="Times New Roman" panose="02020603050405020304" pitchFamily="18" charset="0"/>
                          <a:cs typeface="Arial" panose="020B0604020202020204" pitchFamily="34" charset="0"/>
                        </a:rPr>
                        <a:t>Penggunaan</a:t>
                      </a:r>
                      <a:r>
                        <a:rPr kumimoji="0" lang="en-US" sz="2000" b="0" i="0" u="none" strike="noStrike" cap="none" normalizeH="0" baseline="0" dirty="0" smtClean="0">
                          <a:ln>
                            <a:noFill/>
                          </a:ln>
                          <a:solidFill>
                            <a:srgbClr val="FFFF00"/>
                          </a:solidFill>
                          <a:effectLst/>
                          <a:latin typeface="Trebuchet MS" panose="020B0603020202020204" pitchFamily="34" charset="0"/>
                          <a:ea typeface="Times New Roman" panose="02020603050405020304" pitchFamily="18" charset="0"/>
                          <a:cs typeface="Arial" panose="020B0604020202020204" pitchFamily="34" charset="0"/>
                        </a:rPr>
                        <a:t> </a:t>
                      </a:r>
                      <a:r>
                        <a:rPr kumimoji="0" lang="en-US" sz="2000" b="0" i="0" u="none" strike="noStrike" cap="none" normalizeH="0" baseline="0" dirty="0" err="1" smtClean="0">
                          <a:ln>
                            <a:noFill/>
                          </a:ln>
                          <a:solidFill>
                            <a:srgbClr val="FFFF00"/>
                          </a:solidFill>
                          <a:effectLst/>
                          <a:latin typeface="Trebuchet MS" panose="020B0603020202020204" pitchFamily="34" charset="0"/>
                          <a:ea typeface="Times New Roman" panose="02020603050405020304" pitchFamily="18" charset="0"/>
                          <a:cs typeface="Arial" panose="020B0604020202020204" pitchFamily="34" charset="0"/>
                        </a:rPr>
                        <a:t>sumber</a:t>
                      </a:r>
                      <a:r>
                        <a:rPr kumimoji="0" lang="en-US" sz="2000" b="0" i="0" u="none" strike="noStrike" cap="none" normalizeH="0" baseline="0" dirty="0" smtClean="0">
                          <a:ln>
                            <a:noFill/>
                          </a:ln>
                          <a:solidFill>
                            <a:srgbClr val="FFFF00"/>
                          </a:solidFill>
                          <a:effectLst/>
                          <a:latin typeface="Trebuchet MS" panose="020B0603020202020204" pitchFamily="34" charset="0"/>
                          <a:ea typeface="Times New Roman" panose="02020603050405020304" pitchFamily="18" charset="0"/>
                          <a:cs typeface="Arial" panose="020B0604020202020204" pitchFamily="34" charset="0"/>
                        </a:rPr>
                        <a:t> </a:t>
                      </a:r>
                      <a:r>
                        <a:rPr kumimoji="0" lang="en-US" sz="2000" b="0" i="0" u="none" strike="noStrike" cap="none" normalizeH="0" baseline="0" dirty="0" err="1" smtClean="0">
                          <a:ln>
                            <a:noFill/>
                          </a:ln>
                          <a:solidFill>
                            <a:srgbClr val="FFFF00"/>
                          </a:solidFill>
                          <a:effectLst/>
                          <a:latin typeface="Trebuchet MS" panose="020B0603020202020204" pitchFamily="34" charset="0"/>
                          <a:ea typeface="Times New Roman" panose="02020603050405020304" pitchFamily="18" charset="0"/>
                          <a:cs typeface="Arial" panose="020B0604020202020204" pitchFamily="34" charset="0"/>
                        </a:rPr>
                        <a:t>daya</a:t>
                      </a:r>
                      <a:r>
                        <a:rPr kumimoji="0" lang="en-US" sz="2000" b="0" i="0" u="none" strike="noStrike" cap="none" normalizeH="0" baseline="0" dirty="0" smtClean="0">
                          <a:ln>
                            <a:noFill/>
                          </a:ln>
                          <a:solidFill>
                            <a:srgbClr val="FFFF00"/>
                          </a:solidFill>
                          <a:effectLst/>
                          <a:latin typeface="Trebuchet MS" panose="020B0603020202020204" pitchFamily="34" charset="0"/>
                          <a:ea typeface="Times New Roman" panose="02020603050405020304" pitchFamily="18" charset="0"/>
                          <a:cs typeface="Arial" panose="020B0604020202020204" pitchFamily="34" charset="0"/>
                        </a:rPr>
                        <a:t> </a:t>
                      </a:r>
                      <a:r>
                        <a:rPr kumimoji="0" lang="en-US" sz="2000" b="0" i="1" u="none" strike="noStrike" cap="none" normalizeH="0" baseline="0" dirty="0" smtClean="0">
                          <a:ln>
                            <a:noFill/>
                          </a:ln>
                          <a:solidFill>
                            <a:srgbClr val="FFFF00"/>
                          </a:solidFill>
                          <a:effectLst/>
                          <a:latin typeface="Trebuchet MS" panose="020B0603020202020204" pitchFamily="34" charset="0"/>
                          <a:ea typeface="Times New Roman" panose="02020603050405020304" pitchFamily="18" charset="0"/>
                          <a:cs typeface="Arial" panose="020B0604020202020204" pitchFamily="34" charset="0"/>
                        </a:rPr>
                        <a:t>(resources)</a:t>
                      </a:r>
                      <a:endParaRPr kumimoji="0" lang="en-US" sz="2000" b="0"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endParaRPr>
                    </a:p>
                  </a:txBody>
                  <a:tcPr marT="45710" marB="4571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2000" b="0" i="0" u="none" strike="noStrike" cap="none" normalizeH="0" baseline="0" dirty="0" err="1" smtClean="0">
                          <a:ln>
                            <a:noFill/>
                          </a:ln>
                          <a:solidFill>
                            <a:srgbClr val="FFFF00"/>
                          </a:solidFill>
                          <a:effectLst/>
                          <a:latin typeface="Trebuchet MS" panose="020B0603020202020204" pitchFamily="34" charset="0"/>
                          <a:ea typeface="Times New Roman" panose="02020603050405020304" pitchFamily="18" charset="0"/>
                          <a:cs typeface="Arial" panose="020B0604020202020204" pitchFamily="34" charset="0"/>
                        </a:rPr>
                        <a:t>Nilai</a:t>
                      </a:r>
                      <a:r>
                        <a:rPr kumimoji="0" lang="en-US" sz="2000" b="0" i="0" u="none" strike="noStrike" cap="none" normalizeH="0" baseline="0" dirty="0" smtClean="0">
                          <a:ln>
                            <a:noFill/>
                          </a:ln>
                          <a:solidFill>
                            <a:srgbClr val="FFFF00"/>
                          </a:solidFill>
                          <a:effectLst/>
                          <a:latin typeface="Trebuchet MS" panose="020B0603020202020204" pitchFamily="34" charset="0"/>
                          <a:ea typeface="Times New Roman" panose="02020603050405020304" pitchFamily="18" charset="0"/>
                          <a:cs typeface="Arial" panose="020B0604020202020204" pitchFamily="34" charset="0"/>
                        </a:rPr>
                        <a:t> </a:t>
                      </a:r>
                      <a:r>
                        <a:rPr kumimoji="0" lang="en-US" sz="2000" b="0" i="1" u="none" strike="noStrike" cap="none" normalizeH="0" baseline="0" dirty="0" smtClean="0">
                          <a:ln>
                            <a:noFill/>
                          </a:ln>
                          <a:solidFill>
                            <a:srgbClr val="FFFF00"/>
                          </a:solidFill>
                          <a:effectLst/>
                          <a:latin typeface="Trebuchet MS" panose="020B0603020202020204" pitchFamily="34" charset="0"/>
                          <a:ea typeface="Times New Roman" panose="02020603050405020304" pitchFamily="18" charset="0"/>
                          <a:cs typeface="Arial" panose="020B0604020202020204" pitchFamily="34" charset="0"/>
                        </a:rPr>
                        <a:t>(Values)</a:t>
                      </a:r>
                      <a:endParaRPr kumimoji="0" lang="en-US" sz="2000" b="0"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endParaRPr>
                    </a:p>
                  </a:txBody>
                  <a:tcPr marT="45710" marB="45710" anchor="ct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75956">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2000" b="1" i="1" u="none" strike="noStrike" cap="none" normalizeH="0" baseline="0" dirty="0" smtClean="0">
                          <a:ln>
                            <a:noFill/>
                          </a:ln>
                          <a:solidFill>
                            <a:srgbClr val="FF0066"/>
                          </a:solidFill>
                          <a:effectLst/>
                          <a:latin typeface="Trebuchet MS" panose="020B0603020202020204" pitchFamily="34" charset="0"/>
                          <a:ea typeface="Times New Roman" panose="02020603050405020304" pitchFamily="18" charset="0"/>
                          <a:cs typeface="Arial" panose="020B0604020202020204" pitchFamily="34" charset="0"/>
                        </a:rPr>
                        <a:t>Impact</a:t>
                      </a:r>
                      <a:endParaRPr kumimoji="0" lang="en-US" sz="2000" b="0" i="0" u="none" strike="noStrike" cap="none" normalizeH="0" baseline="0" dirty="0" smtClean="0">
                        <a:ln>
                          <a:noFill/>
                        </a:ln>
                        <a:solidFill>
                          <a:srgbClr val="FF0066"/>
                        </a:solidFill>
                        <a:effectLst/>
                        <a:latin typeface="Arial" panose="020B0604020202020204" pitchFamily="34" charset="0"/>
                        <a:ea typeface="Times New Roman" panose="02020603050405020304" pitchFamily="18" charset="0"/>
                        <a:cs typeface="Arial" panose="020B0604020202020204" pitchFamily="34" charset="0"/>
                      </a:endParaRPr>
                    </a:p>
                  </a:txBody>
                  <a:tcPr marT="45710" marB="45710"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2000" b="0" i="0" u="none" strike="noStrike" cap="none" normalizeH="0" baseline="0" dirty="0" err="1" smtClean="0">
                          <a:ln>
                            <a:noFill/>
                          </a:ln>
                          <a:solidFill>
                            <a:schemeClr val="bg1"/>
                          </a:solidFill>
                          <a:effectLst/>
                          <a:latin typeface="Trebuchet MS" panose="020B0603020202020204" pitchFamily="34" charset="0"/>
                          <a:ea typeface="Times New Roman" panose="02020603050405020304" pitchFamily="18" charset="0"/>
                          <a:cs typeface="Arial" panose="020B0604020202020204" pitchFamily="34" charset="0"/>
                        </a:rPr>
                        <a:t>Jangka</a:t>
                      </a:r>
                      <a:r>
                        <a:rPr kumimoji="0" lang="en-US" sz="2000" b="0" i="0" u="none" strike="noStrike" cap="none" normalizeH="0" baseline="0" dirty="0" smtClean="0">
                          <a:ln>
                            <a:noFill/>
                          </a:ln>
                          <a:solidFill>
                            <a:schemeClr val="bg1"/>
                          </a:solidFill>
                          <a:effectLst/>
                          <a:latin typeface="Trebuchet MS" panose="020B0603020202020204" pitchFamily="34" charset="0"/>
                          <a:ea typeface="Times New Roman" panose="02020603050405020304" pitchFamily="18" charset="0"/>
                          <a:cs typeface="Arial" panose="020B0604020202020204" pitchFamily="34" charset="0"/>
                        </a:rPr>
                        <a:t> </a:t>
                      </a:r>
                      <a:r>
                        <a:rPr kumimoji="0" lang="en-US" sz="2000" b="0" i="0" u="none" strike="noStrike" cap="none" normalizeH="0" baseline="0" dirty="0" err="1" smtClean="0">
                          <a:ln>
                            <a:noFill/>
                          </a:ln>
                          <a:solidFill>
                            <a:schemeClr val="bg1"/>
                          </a:solidFill>
                          <a:effectLst/>
                          <a:latin typeface="Trebuchet MS" panose="020B0603020202020204" pitchFamily="34" charset="0"/>
                          <a:ea typeface="Times New Roman" panose="02020603050405020304" pitchFamily="18" charset="0"/>
                          <a:cs typeface="Arial" panose="020B0604020202020204" pitchFamily="34" charset="0"/>
                        </a:rPr>
                        <a:t>pendek</a:t>
                      </a:r>
                      <a:endParaRPr kumimoji="0" lang="en-US" sz="2000" b="0" i="0" u="none" strike="noStrike" cap="none" normalizeH="0" baseline="0" dirty="0" smtClean="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T="45710" marB="4571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9933"/>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2000" b="0" i="0" u="none" strike="noStrike" cap="none" normalizeH="0" baseline="0" dirty="0" err="1" smtClean="0">
                          <a:ln>
                            <a:noFill/>
                          </a:ln>
                          <a:solidFill>
                            <a:srgbClr val="FFFF00"/>
                          </a:solidFill>
                          <a:effectLst/>
                          <a:latin typeface="Trebuchet MS" panose="020B0603020202020204" pitchFamily="34" charset="0"/>
                          <a:ea typeface="Times New Roman" panose="02020603050405020304" pitchFamily="18" charset="0"/>
                          <a:cs typeface="Arial" panose="020B0604020202020204" pitchFamily="34" charset="0"/>
                        </a:rPr>
                        <a:t>Jangka</a:t>
                      </a:r>
                      <a:r>
                        <a:rPr kumimoji="0" lang="en-US" sz="2000" b="0" i="0" u="none" strike="noStrike" cap="none" normalizeH="0" baseline="0" dirty="0" smtClean="0">
                          <a:ln>
                            <a:noFill/>
                          </a:ln>
                          <a:solidFill>
                            <a:srgbClr val="FFFF00"/>
                          </a:solidFill>
                          <a:effectLst/>
                          <a:latin typeface="Trebuchet MS" panose="020B0603020202020204" pitchFamily="34" charset="0"/>
                          <a:ea typeface="Times New Roman" panose="02020603050405020304" pitchFamily="18" charset="0"/>
                          <a:cs typeface="Arial" panose="020B0604020202020204" pitchFamily="34" charset="0"/>
                        </a:rPr>
                        <a:t> </a:t>
                      </a:r>
                      <a:r>
                        <a:rPr kumimoji="0" lang="en-US" sz="2000" b="0" i="0" u="none" strike="noStrike" cap="none" normalizeH="0" baseline="0" dirty="0" err="1" smtClean="0">
                          <a:ln>
                            <a:noFill/>
                          </a:ln>
                          <a:solidFill>
                            <a:srgbClr val="FFFF00"/>
                          </a:solidFill>
                          <a:effectLst/>
                          <a:latin typeface="Trebuchet MS" panose="020B0603020202020204" pitchFamily="34" charset="0"/>
                          <a:ea typeface="Times New Roman" panose="02020603050405020304" pitchFamily="18" charset="0"/>
                          <a:cs typeface="Arial" panose="020B0604020202020204" pitchFamily="34" charset="0"/>
                        </a:rPr>
                        <a:t>menengah</a:t>
                      </a:r>
                      <a:endParaRPr kumimoji="0" lang="en-US" sz="2000" b="0"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endParaRPr>
                    </a:p>
                  </a:txBody>
                  <a:tcPr marT="45710" marB="4571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9933"/>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2000" b="0" i="0" u="none" strike="noStrike" cap="none" normalizeH="0" baseline="0" dirty="0" err="1" smtClean="0">
                          <a:ln>
                            <a:noFill/>
                          </a:ln>
                          <a:solidFill>
                            <a:srgbClr val="FFFF00"/>
                          </a:solidFill>
                          <a:effectLst/>
                          <a:latin typeface="Trebuchet MS" panose="020B0603020202020204" pitchFamily="34" charset="0"/>
                          <a:ea typeface="Times New Roman" panose="02020603050405020304" pitchFamily="18" charset="0"/>
                          <a:cs typeface="Arial" panose="020B0604020202020204" pitchFamily="34" charset="0"/>
                        </a:rPr>
                        <a:t>Jangka</a:t>
                      </a:r>
                      <a:r>
                        <a:rPr kumimoji="0" lang="en-US" sz="2000" b="0" i="0" u="none" strike="noStrike" cap="none" normalizeH="0" baseline="0" dirty="0" smtClean="0">
                          <a:ln>
                            <a:noFill/>
                          </a:ln>
                          <a:solidFill>
                            <a:srgbClr val="FFFF00"/>
                          </a:solidFill>
                          <a:effectLst/>
                          <a:latin typeface="Trebuchet MS" panose="020B0603020202020204" pitchFamily="34" charset="0"/>
                          <a:ea typeface="Times New Roman" panose="02020603050405020304" pitchFamily="18" charset="0"/>
                          <a:cs typeface="Arial" panose="020B0604020202020204" pitchFamily="34" charset="0"/>
                        </a:rPr>
                        <a:t> </a:t>
                      </a:r>
                      <a:r>
                        <a:rPr kumimoji="0" lang="en-US" sz="2000" b="0" i="0" u="none" strike="noStrike" cap="none" normalizeH="0" baseline="0" dirty="0" err="1" smtClean="0">
                          <a:ln>
                            <a:noFill/>
                          </a:ln>
                          <a:solidFill>
                            <a:srgbClr val="FFFF00"/>
                          </a:solidFill>
                          <a:effectLst/>
                          <a:latin typeface="Trebuchet MS" panose="020B0603020202020204" pitchFamily="34" charset="0"/>
                          <a:ea typeface="Times New Roman" panose="02020603050405020304" pitchFamily="18" charset="0"/>
                          <a:cs typeface="Arial" panose="020B0604020202020204" pitchFamily="34" charset="0"/>
                        </a:rPr>
                        <a:t>panjang</a:t>
                      </a:r>
                      <a:endParaRPr kumimoji="0" lang="en-US" sz="2000" b="0" i="0" u="none" strike="noStrike" cap="none" normalizeH="0" baseline="0" dirty="0" smtClean="0">
                        <a:ln>
                          <a:noFill/>
                        </a:ln>
                        <a:solidFill>
                          <a:srgbClr val="FFFF00"/>
                        </a:solidFill>
                        <a:effectLst/>
                        <a:latin typeface="Arial" panose="020B0604020202020204" pitchFamily="34" charset="0"/>
                        <a:ea typeface="Times New Roman" panose="02020603050405020304" pitchFamily="18" charset="0"/>
                        <a:cs typeface="Arial" panose="020B0604020202020204" pitchFamily="34" charset="0"/>
                      </a:endParaRPr>
                    </a:p>
                  </a:txBody>
                  <a:tcPr marT="45710" marB="45710" anchor="ct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9933"/>
                    </a:solidFill>
                  </a:tcPr>
                </a:tc>
              </a:tr>
            </a:tbl>
          </a:graphicData>
        </a:graphic>
      </p:graphicFrame>
    </p:spTree>
  </p:cSld>
  <p:clrMapOvr>
    <a:masterClrMapping/>
  </p:clrMapOvr>
  <p:transition spd="slow">
    <p:split orient="ver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827592"/>
            <a:ext cx="6965245" cy="529706"/>
          </a:xfrm>
        </p:spPr>
        <p:txBody>
          <a:bodyPr>
            <a:noAutofit/>
          </a:bodyPr>
          <a:lstStyle/>
          <a:p>
            <a:r>
              <a:rPr lang="en-US" altLang="id-ID" sz="3200" b="1" u="sng" dirty="0">
                <a:solidFill>
                  <a:srgbClr val="0070C0"/>
                </a:solidFill>
              </a:rPr>
              <a:t>EVOLUSI CARA PANDANG MANAJEMEN</a:t>
            </a:r>
            <a:endParaRPr lang="id-ID" sz="3200" b="1" u="sng" dirty="0">
              <a:solidFill>
                <a:srgbClr val="0070C0"/>
              </a:solidFill>
            </a:endParaRPr>
          </a:p>
        </p:txBody>
      </p:sp>
      <p:sp>
        <p:nvSpPr>
          <p:cNvPr id="4" name="Rectangle 3"/>
          <p:cNvSpPr>
            <a:spLocks noGrp="1"/>
          </p:cNvSpPr>
          <p:nvPr>
            <p:ph idx="1"/>
          </p:nvPr>
        </p:nvSpPr>
        <p:spPr>
          <a:xfrm>
            <a:off x="755576" y="1623100"/>
            <a:ext cx="8031266" cy="4449106"/>
          </a:xfrm>
          <a:noFill/>
        </p:spPr>
        <p:txBody>
          <a:bodyPr>
            <a:noAutofit/>
          </a:bodyPr>
          <a:lstStyle/>
          <a:p>
            <a:pPr marL="633095" indent="-457200" eaLnBrk="1" fontAlgn="auto" hangingPunct="1">
              <a:lnSpc>
                <a:spcPct val="170000"/>
              </a:lnSpc>
              <a:spcAft>
                <a:spcPts val="0"/>
              </a:spcAft>
              <a:buFont typeface="+mj-lt"/>
              <a:buAutoNum type="arabicPeriod"/>
              <a:defRPr/>
            </a:pPr>
            <a:r>
              <a:rPr lang="sv-SE" sz="2200" dirty="0" smtClean="0">
                <a:solidFill>
                  <a:schemeClr val="bg1"/>
                </a:solidFill>
                <a:latin typeface="Berlin Sans FB" panose="020E0602020502020306" pitchFamily="34" charset="0"/>
              </a:rPr>
              <a:t>Fokus </a:t>
            </a:r>
            <a:r>
              <a:rPr lang="sv-SE" sz="2200" dirty="0" smtClean="0">
                <a:solidFill>
                  <a:schemeClr val="bg1"/>
                </a:solidFill>
                <a:latin typeface="Berlin Sans FB" panose="020E0602020502020306" pitchFamily="34" charset="0"/>
              </a:rPr>
              <a:t>IC (Internal Control) </a:t>
            </a:r>
            <a:r>
              <a:rPr lang="sv-SE" sz="2200" dirty="0" smtClean="0">
                <a:solidFill>
                  <a:schemeClr val="bg1"/>
                </a:solidFill>
                <a:latin typeface="Berlin Sans FB" panose="020E0602020502020306" pitchFamily="34" charset="0"/>
              </a:rPr>
              <a:t>sebelumnya untuk mengurangi risiko </a:t>
            </a:r>
            <a:r>
              <a:rPr lang="sv-SE" sz="2200" dirty="0" smtClean="0">
                <a:solidFill>
                  <a:srgbClr val="FF0000"/>
                </a:solidFill>
                <a:latin typeface="Berlin Sans FB" panose="020E0602020502020306" pitchFamily="34" charset="0"/>
              </a:rPr>
              <a:t>akuntansi keuangan   dan  pelaporan</a:t>
            </a:r>
            <a:r>
              <a:rPr lang="sv-SE" sz="2200" dirty="0" smtClean="0">
                <a:solidFill>
                  <a:schemeClr val="bg1"/>
                </a:solidFill>
                <a:latin typeface="Berlin Sans FB" panose="020E0602020502020306" pitchFamily="34" charset="0"/>
              </a:rPr>
              <a:t>,   saat  ini  fokus  IC  untuk </a:t>
            </a:r>
            <a:r>
              <a:rPr lang="sv-SE" sz="2200" b="1" dirty="0" smtClean="0">
                <a:solidFill>
                  <a:schemeClr val="bg1"/>
                </a:solidFill>
                <a:latin typeface="Arial" pitchFamily="34" charset="0"/>
                <a:cs typeface="Arial" pitchFamily="34" charset="0"/>
              </a:rPr>
              <a:t>mengurangi risiko </a:t>
            </a:r>
            <a:r>
              <a:rPr lang="sv-SE" sz="2200" dirty="0" smtClean="0">
                <a:solidFill>
                  <a:schemeClr val="bg1"/>
                </a:solidFill>
                <a:latin typeface="Berlin Sans FB" panose="020E0602020502020306" pitchFamily="34" charset="0"/>
              </a:rPr>
              <a:t>dalam mencapai </a:t>
            </a:r>
            <a:r>
              <a:rPr lang="sv-SE" sz="2200" dirty="0" smtClean="0">
                <a:solidFill>
                  <a:srgbClr val="FF0000"/>
                </a:solidFill>
                <a:latin typeface="Berlin Sans FB" panose="020E0602020502020306" pitchFamily="34" charset="0"/>
              </a:rPr>
              <a:t>tujuan organisasi</a:t>
            </a:r>
            <a:r>
              <a:rPr lang="sv-SE" sz="2200" dirty="0" smtClean="0">
                <a:latin typeface="Berlin Sans FB" panose="020E0602020502020306" pitchFamily="34" charset="0"/>
              </a:rPr>
              <a:t>.</a:t>
            </a:r>
          </a:p>
          <a:p>
            <a:pPr marL="633095" indent="-457200" eaLnBrk="1" fontAlgn="auto" hangingPunct="1">
              <a:lnSpc>
                <a:spcPct val="170000"/>
              </a:lnSpc>
              <a:spcAft>
                <a:spcPts val="0"/>
              </a:spcAft>
              <a:buFont typeface="+mj-lt"/>
              <a:buAutoNum type="arabicPeriod"/>
              <a:defRPr/>
            </a:pPr>
            <a:r>
              <a:rPr lang="sv-SE" sz="2200" dirty="0" smtClean="0">
                <a:solidFill>
                  <a:schemeClr val="bg1"/>
                </a:solidFill>
                <a:latin typeface="Berlin Sans FB" panose="020E0602020502020306" pitchFamily="34" charset="0"/>
              </a:rPr>
              <a:t>Kegiatan </a:t>
            </a:r>
            <a:r>
              <a:rPr lang="sv-SE" sz="2200" dirty="0" smtClean="0">
                <a:solidFill>
                  <a:srgbClr val="FF0000"/>
                </a:solidFill>
                <a:latin typeface="Berlin Sans FB" panose="020E0602020502020306" pitchFamily="34" charset="0"/>
              </a:rPr>
              <a:t>evaluasi pengendalian </a:t>
            </a:r>
            <a:r>
              <a:rPr lang="sv-SE" sz="2200" b="1" dirty="0" smtClean="0">
                <a:solidFill>
                  <a:schemeClr val="bg1"/>
                </a:solidFill>
                <a:latin typeface="Arial" pitchFamily="34" charset="0"/>
                <a:cs typeface="Arial" pitchFamily="34" charset="0"/>
              </a:rPr>
              <a:t>akuntansi</a:t>
            </a:r>
            <a:r>
              <a:rPr lang="sv-SE" sz="2200" dirty="0" smtClean="0">
                <a:solidFill>
                  <a:schemeClr val="bg1"/>
                </a:solidFill>
                <a:latin typeface="Berlin Sans FB" panose="020E0602020502020306" pitchFamily="34" charset="0"/>
              </a:rPr>
              <a:t> telah bergeser ke arah</a:t>
            </a:r>
            <a:r>
              <a:rPr lang="sv-SE" sz="2200" dirty="0" smtClean="0">
                <a:latin typeface="Berlin Sans FB" panose="020E0602020502020306" pitchFamily="34" charset="0"/>
              </a:rPr>
              <a:t>  </a:t>
            </a:r>
            <a:r>
              <a:rPr lang="sv-SE" sz="2200" dirty="0" smtClean="0">
                <a:solidFill>
                  <a:srgbClr val="FF0000"/>
                </a:solidFill>
                <a:latin typeface="Berlin Sans FB" panose="020E0602020502020306" pitchFamily="34" charset="0"/>
              </a:rPr>
              <a:t>merancang  </a:t>
            </a:r>
            <a:r>
              <a:rPr lang="sv-SE" sz="2200" b="1" dirty="0" smtClean="0">
                <a:solidFill>
                  <a:srgbClr val="FF0000"/>
                </a:solidFill>
                <a:latin typeface="Arial" pitchFamily="34" charset="0"/>
                <a:cs typeface="Arial" pitchFamily="34" charset="0"/>
              </a:rPr>
              <a:t>pengendalian  aktivitas  </a:t>
            </a:r>
            <a:r>
              <a:rPr lang="sv-SE" sz="2200" dirty="0" smtClean="0">
                <a:solidFill>
                  <a:schemeClr val="bg1"/>
                </a:solidFill>
                <a:latin typeface="Berlin Sans FB" panose="020E0602020502020306" pitchFamily="34" charset="0"/>
              </a:rPr>
              <a:t>untuk mengatasi semua risiko yang teridentifikasi.</a:t>
            </a:r>
          </a:p>
        </p:txBody>
      </p:sp>
    </p:spTree>
  </p:cSld>
  <p:clrMapOvr>
    <a:masterClrMapping/>
  </p:clrMapOvr>
  <p:transition spd="slow">
    <p:split orient="ver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p:cNvSpPr>
          <p:nvPr>
            <p:ph idx="1"/>
          </p:nvPr>
        </p:nvSpPr>
        <p:spPr>
          <a:xfrm>
            <a:off x="755576" y="2034628"/>
            <a:ext cx="7632848" cy="3894702"/>
          </a:xfrm>
          <a:noFill/>
        </p:spPr>
        <p:txBody>
          <a:bodyPr>
            <a:noAutofit/>
          </a:bodyPr>
          <a:lstStyle/>
          <a:p>
            <a:pPr marL="690245" indent="-514350">
              <a:buFont typeface="+mj-lt"/>
              <a:buAutoNum type="arabicPeriod" startAt="3"/>
              <a:defRPr/>
            </a:pPr>
            <a:r>
              <a:rPr lang="sv-SE" sz="2400" dirty="0">
                <a:solidFill>
                  <a:schemeClr val="bg1"/>
                </a:solidFill>
                <a:latin typeface="Berlin Sans FB" panose="020E0602020502020306" pitchFamily="34" charset="0"/>
              </a:rPr>
              <a:t>Pergeseran  fokus  pada  efektivitas proses  </a:t>
            </a:r>
            <a:r>
              <a:rPr lang="sv-SE" sz="2400" b="1" dirty="0">
                <a:solidFill>
                  <a:schemeClr val="bg1"/>
                </a:solidFill>
                <a:latin typeface="Arial" pitchFamily="34" charset="0"/>
                <a:cs typeface="Arial" pitchFamily="34" charset="0"/>
              </a:rPr>
              <a:t>pertanggung- jawaban dan </a:t>
            </a:r>
            <a:r>
              <a:rPr lang="sv-SE" sz="2400" b="1" dirty="0">
                <a:solidFill>
                  <a:srgbClr val="FF0000"/>
                </a:solidFill>
                <a:latin typeface="Arial" pitchFamily="34" charset="0"/>
                <a:cs typeface="Arial" pitchFamily="34" charset="0"/>
              </a:rPr>
              <a:t>ketaatan  pada ketentuan</a:t>
            </a:r>
            <a:r>
              <a:rPr lang="sv-SE" sz="2400" dirty="0">
                <a:latin typeface="Berlin Sans FB" panose="020E0602020502020306" pitchFamily="34" charset="0"/>
              </a:rPr>
              <a:t>, </a:t>
            </a:r>
            <a:r>
              <a:rPr lang="sv-SE" sz="2400" dirty="0">
                <a:solidFill>
                  <a:schemeClr val="bg1"/>
                </a:solidFill>
                <a:latin typeface="Berlin Sans FB" panose="020E0602020502020306" pitchFamily="34" charset="0"/>
              </a:rPr>
              <a:t>bergeser kepada </a:t>
            </a:r>
            <a:r>
              <a:rPr lang="sv-SE" sz="2400" b="1" u="sng" dirty="0">
                <a:solidFill>
                  <a:schemeClr val="bg1"/>
                </a:solidFill>
                <a:latin typeface="Arial" pitchFamily="34" charset="0"/>
                <a:cs typeface="Arial" pitchFamily="34" charset="0"/>
              </a:rPr>
              <a:t>efisiensi,   kualitas  hasil  kerja   dan  cepat  tanggap  </a:t>
            </a:r>
            <a:r>
              <a:rPr lang="sv-SE" sz="2400" dirty="0">
                <a:solidFill>
                  <a:schemeClr val="bg1"/>
                </a:solidFill>
                <a:latin typeface="Berlin Sans FB" panose="020E0602020502020306" pitchFamily="34" charset="0"/>
              </a:rPr>
              <a:t>atas </a:t>
            </a:r>
            <a:r>
              <a:rPr lang="sv-SE" sz="2400" dirty="0">
                <a:solidFill>
                  <a:srgbClr val="FF0000"/>
                </a:solidFill>
                <a:latin typeface="Berlin Sans FB" panose="020E0602020502020306" pitchFamily="34" charset="0"/>
              </a:rPr>
              <a:t>proses pencapaian tujuan</a:t>
            </a:r>
            <a:r>
              <a:rPr lang="sv-SE" sz="2400" dirty="0">
                <a:latin typeface="Berlin Sans FB" panose="020E0602020502020306" pitchFamily="34" charset="0"/>
              </a:rPr>
              <a:t>.</a:t>
            </a:r>
          </a:p>
          <a:p>
            <a:pPr marL="690245" indent="-514350">
              <a:buFont typeface="+mj-lt"/>
              <a:buAutoNum type="arabicPeriod" startAt="3"/>
              <a:defRPr/>
            </a:pPr>
            <a:r>
              <a:rPr lang="sv-SE" sz="2400" dirty="0">
                <a:solidFill>
                  <a:schemeClr val="bg1"/>
                </a:solidFill>
                <a:latin typeface="Berlin Sans FB" panose="020E0602020502020306" pitchFamily="34" charset="0"/>
              </a:rPr>
              <a:t>Pada</a:t>
            </a:r>
            <a:r>
              <a:rPr lang="sv-SE" sz="2400" dirty="0">
                <a:latin typeface="Berlin Sans FB" panose="020E0602020502020306" pitchFamily="34" charset="0"/>
              </a:rPr>
              <a:t>  </a:t>
            </a:r>
            <a:r>
              <a:rPr lang="sv-SE" sz="2400" dirty="0">
                <a:solidFill>
                  <a:srgbClr val="FF0000"/>
                </a:solidFill>
                <a:latin typeface="Berlin Sans FB" panose="020E0602020502020306" pitchFamily="34" charset="0"/>
              </a:rPr>
              <a:t>pengendalian SDM  </a:t>
            </a:r>
            <a:r>
              <a:rPr lang="sv-SE" sz="2400" dirty="0">
                <a:solidFill>
                  <a:schemeClr val="bg1"/>
                </a:solidFill>
                <a:latin typeface="Berlin Sans FB" panose="020E0602020502020306" pitchFamily="34" charset="0"/>
              </a:rPr>
              <a:t>semula  lebih  ditekankan pada pekerjaan   yang  harus  dilakukan   dan  </a:t>
            </a:r>
            <a:r>
              <a:rPr lang="sv-SE" sz="2400" b="1" dirty="0">
                <a:solidFill>
                  <a:srgbClr val="FFFF00"/>
                </a:solidFill>
                <a:latin typeface="Arial" pitchFamily="34" charset="0"/>
                <a:cs typeface="Arial" pitchFamily="34" charset="0"/>
              </a:rPr>
              <a:t>pekerjaan  telah benar - benar  dilaksanakan</a:t>
            </a:r>
            <a:r>
              <a:rPr lang="sv-SE" sz="2400" dirty="0">
                <a:solidFill>
                  <a:schemeClr val="bg1"/>
                </a:solidFill>
                <a:latin typeface="Berlin Sans FB" panose="020E0602020502020306" pitchFamily="34" charset="0"/>
              </a:rPr>
              <a:t>;   saat  ini  penekanan  untuk </a:t>
            </a:r>
            <a:r>
              <a:rPr lang="sv-SE" sz="2400" dirty="0">
                <a:solidFill>
                  <a:srgbClr val="FFFF00"/>
                </a:solidFill>
                <a:latin typeface="Berlin Sans FB" panose="020E0602020502020306" pitchFamily="34" charset="0"/>
              </a:rPr>
              <a:t>pemberdayaan SDM dan menjaga agar mereka bertang- gung jawab atas hasil kerjanya.</a:t>
            </a:r>
            <a:r>
              <a:rPr lang="en-US" sz="2400" dirty="0">
                <a:solidFill>
                  <a:srgbClr val="FFFF00"/>
                </a:solidFill>
                <a:latin typeface="Berlin Sans FB" panose="020E0602020502020306" pitchFamily="34" charset="0"/>
              </a:rPr>
              <a:t> </a:t>
            </a:r>
          </a:p>
        </p:txBody>
      </p:sp>
      <p:sp>
        <p:nvSpPr>
          <p:cNvPr id="6" name="Title 1"/>
          <p:cNvSpPr txBox="1">
            <a:spLocks/>
          </p:cNvSpPr>
          <p:nvPr/>
        </p:nvSpPr>
        <p:spPr>
          <a:xfrm>
            <a:off x="1115616" y="827592"/>
            <a:ext cx="6965245" cy="529706"/>
          </a:xfrm>
          <a:prstGeom prst="rect">
            <a:avLst/>
          </a:prstGeom>
        </p:spPr>
        <p:txBody>
          <a:bodyPr>
            <a:no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kumimoji="0" lang="en-US" altLang="id-ID" sz="3200" b="1" i="0" u="sng" strike="noStrike" kern="1200" cap="none" spc="0" normalizeH="0" baseline="0" noProof="0" smtClean="0">
                <a:ln>
                  <a:noFill/>
                </a:ln>
                <a:solidFill>
                  <a:srgbClr val="0070C0"/>
                </a:solidFill>
                <a:effectLst/>
                <a:uLnTx/>
                <a:uFillTx/>
                <a:latin typeface="+mj-lt"/>
                <a:ea typeface="+mj-ea"/>
                <a:cs typeface="+mj-cs"/>
              </a:rPr>
              <a:t>EVOLUSI CARA PANDANG MANAJEMEN</a:t>
            </a:r>
            <a:endParaRPr kumimoji="0" lang="id-ID" sz="3200" b="1" i="0" u="sng" strike="noStrike" kern="1200" cap="none" spc="0" normalizeH="0" baseline="0" noProof="0" dirty="0">
              <a:ln>
                <a:noFill/>
              </a:ln>
              <a:solidFill>
                <a:srgbClr val="0070C0"/>
              </a:solidFill>
              <a:effectLst/>
              <a:uLnTx/>
              <a:uFillTx/>
              <a:latin typeface="+mj-lt"/>
              <a:ea typeface="+mj-ea"/>
              <a:cs typeface="+mj-cs"/>
            </a:endParaRPr>
          </a:p>
        </p:txBody>
      </p:sp>
    </p:spTree>
  </p:cSld>
  <p:clrMapOvr>
    <a:masterClrMapping/>
  </p:clrMapOvr>
  <p:transition spd="slow">
    <p:split orient="ver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idx="4294967295"/>
          </p:nvPr>
        </p:nvSpPr>
        <p:spPr>
          <a:xfrm>
            <a:off x="457200" y="3048000"/>
            <a:ext cx="7772400" cy="1206500"/>
          </a:xfrm>
          <a:prstGeom prst="rect">
            <a:avLst/>
          </a:prstGeom>
          <a:noFill/>
          <a:ln w="9525">
            <a:noFill/>
          </a:ln>
        </p:spPr>
        <p:txBody>
          <a:bodyPr/>
          <a:lstStyle/>
          <a:p>
            <a:pPr marL="484505" indent="0" algn="ctr" eaLnBrk="1" hangingPunct="1"/>
            <a:r>
              <a:rPr lang="en-US" altLang="en-US" sz="6000" b="1" dirty="0">
                <a:solidFill>
                  <a:srgbClr val="002060"/>
                </a:solidFill>
                <a:latin typeface="Britannic Bold" panose="020B0903060703020204" pitchFamily="34" charset="0"/>
                <a:cs typeface="Times New Roman" panose="02020603050405020304" pitchFamily="18" charset="0"/>
              </a:rPr>
              <a:t>***</a:t>
            </a:r>
            <a:r>
              <a:rPr lang="id-ID" altLang="en-US" sz="6000" b="1" dirty="0">
                <a:solidFill>
                  <a:srgbClr val="002060"/>
                </a:solidFill>
                <a:latin typeface="Britannic Bold" panose="020B0903060703020204" pitchFamily="34" charset="0"/>
                <a:cs typeface="Times New Roman" panose="02020603050405020304" pitchFamily="18" charset="0"/>
              </a:rPr>
              <a:t>TERIMA KASIH </a:t>
            </a:r>
            <a:r>
              <a:rPr lang="en-US" altLang="en-US" sz="6000" b="1" dirty="0">
                <a:solidFill>
                  <a:srgbClr val="002060"/>
                </a:solidFill>
                <a:latin typeface="Britannic Bold" panose="020B0903060703020204" pitchFamily="34" charset="0"/>
                <a:cs typeface="Times New Roman" panose="02020603050405020304" pitchFamily="18" charset="0"/>
              </a:rPr>
              <a:t>***</a:t>
            </a:r>
            <a:endParaRPr lang="id-ID" altLang="en-US" sz="6000" b="1" dirty="0">
              <a:solidFill>
                <a:srgbClr val="002060"/>
              </a:solidFill>
              <a:latin typeface="Britannic Bold" panose="020B0903060703020204" pitchFamily="34" charset="0"/>
              <a:ea typeface="Times New Roman" panose="02020603050405020304" pitchFamily="18" charset="0"/>
            </a:endParaRPr>
          </a:p>
        </p:txBody>
      </p:sp>
    </p:spTree>
  </p:cSld>
  <p:clrMapOvr>
    <a:masterClrMapping/>
  </p:clrMapOvr>
  <p:transition spd="slow">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95725"/>
            <a:ext cx="8229600" cy="1143000"/>
          </a:xfrm>
        </p:spPr>
        <p:txBody>
          <a:bodyPr/>
          <a:lstStyle/>
          <a:p>
            <a:r>
              <a:rPr lang="id-ID" u="sng" dirty="0" smtClean="0">
                <a:solidFill>
                  <a:schemeClr val="bg1"/>
                </a:solidFill>
                <a:latin typeface="Aharoni" panose="02010803020104030203" pitchFamily="2" charset="-79"/>
                <a:cs typeface="Aharoni" panose="02010803020104030203" pitchFamily="2" charset="-79"/>
              </a:rPr>
              <a:t>Peran</a:t>
            </a:r>
          </a:p>
        </p:txBody>
      </p:sp>
      <p:sp>
        <p:nvSpPr>
          <p:cNvPr id="3" name="Content Placeholder 2"/>
          <p:cNvSpPr>
            <a:spLocks noGrp="1"/>
          </p:cNvSpPr>
          <p:nvPr>
            <p:ph idx="1"/>
          </p:nvPr>
        </p:nvSpPr>
        <p:spPr>
          <a:xfrm>
            <a:off x="251520" y="1509936"/>
            <a:ext cx="8784976" cy="4848022"/>
          </a:xfrm>
        </p:spPr>
        <p:txBody>
          <a:bodyPr>
            <a:noAutofit/>
          </a:bodyPr>
          <a:lstStyle/>
          <a:p>
            <a:pPr marL="457200" indent="-457200">
              <a:buFont typeface="+mj-lt"/>
              <a:buAutoNum type="arabicPeriod"/>
            </a:pPr>
            <a:r>
              <a:rPr lang="id-ID" sz="2400" dirty="0" smtClean="0">
                <a:solidFill>
                  <a:schemeClr val="bg1"/>
                </a:solidFill>
                <a:latin typeface="Berlin Sans FB" panose="020E0602020502020306" pitchFamily="34" charset="0"/>
              </a:rPr>
              <a:t>Problem </a:t>
            </a:r>
            <a:r>
              <a:rPr lang="id-ID" sz="2400" dirty="0">
                <a:solidFill>
                  <a:schemeClr val="bg1"/>
                </a:solidFill>
                <a:latin typeface="Berlin Sans FB" panose="020E0602020502020306" pitchFamily="34" charset="0"/>
              </a:rPr>
              <a:t>solving </a:t>
            </a:r>
          </a:p>
          <a:p>
            <a:pPr marL="457200" indent="-457200">
              <a:buFont typeface="+mj-lt"/>
              <a:buAutoNum type="arabicPeriod"/>
            </a:pPr>
            <a:r>
              <a:rPr lang="id-ID" sz="2400" dirty="0" smtClean="0">
                <a:solidFill>
                  <a:schemeClr val="bg1"/>
                </a:solidFill>
                <a:latin typeface="Berlin Sans FB" panose="020E0602020502020306" pitchFamily="34" charset="0"/>
              </a:rPr>
              <a:t>Temuan </a:t>
            </a:r>
            <a:r>
              <a:rPr lang="id-ID" sz="2400" dirty="0">
                <a:solidFill>
                  <a:schemeClr val="bg1"/>
                </a:solidFill>
                <a:latin typeface="Berlin Sans FB" panose="020E0602020502020306" pitchFamily="34" charset="0"/>
              </a:rPr>
              <a:t>yang ada dari pelaksanaan audit bisa menjurus pada timbulnya konflik bila seorang auditor kurang mampu menyelesaikan dengan audit. </a:t>
            </a:r>
            <a:r>
              <a:rPr lang="id-ID" sz="2400" dirty="0">
                <a:solidFill>
                  <a:srgbClr val="FFFF00"/>
                </a:solidFill>
                <a:latin typeface="Berlin Sans FB" panose="020E0602020502020306" pitchFamily="34" charset="0"/>
              </a:rPr>
              <a:t>Konflik </a:t>
            </a:r>
            <a:r>
              <a:rPr lang="id-ID" sz="2400" dirty="0">
                <a:solidFill>
                  <a:schemeClr val="bg1"/>
                </a:solidFill>
                <a:latin typeface="Berlin Sans FB" panose="020E0602020502020306" pitchFamily="34" charset="0"/>
              </a:rPr>
              <a:t>dapat bisa di lalui dengan cara </a:t>
            </a:r>
            <a:r>
              <a:rPr lang="id-ID" sz="2400" dirty="0" smtClean="0">
                <a:solidFill>
                  <a:schemeClr val="bg1"/>
                </a:solidFill>
                <a:latin typeface="Berlin Sans FB" panose="020E0602020502020306" pitchFamily="34" charset="0"/>
              </a:rPr>
              <a:t> : a. Di hindari, b. Di </a:t>
            </a:r>
            <a:r>
              <a:rPr lang="id-ID" sz="2400" dirty="0">
                <a:solidFill>
                  <a:schemeClr val="bg1"/>
                </a:solidFill>
                <a:latin typeface="Berlin Sans FB" panose="020E0602020502020306" pitchFamily="34" charset="0"/>
              </a:rPr>
              <a:t>bekukan. </a:t>
            </a:r>
            <a:r>
              <a:rPr lang="id-ID" sz="2400" dirty="0" smtClean="0">
                <a:solidFill>
                  <a:schemeClr val="bg1"/>
                </a:solidFill>
                <a:latin typeface="Berlin Sans FB" panose="020E0602020502020306" pitchFamily="34" charset="0"/>
              </a:rPr>
              <a:t>C. Di </a:t>
            </a:r>
            <a:r>
              <a:rPr lang="id-ID" sz="2400" dirty="0">
                <a:solidFill>
                  <a:schemeClr val="bg1"/>
                </a:solidFill>
                <a:latin typeface="Berlin Sans FB" panose="020E0602020502020306" pitchFamily="34" charset="0"/>
              </a:rPr>
              <a:t>konfrontasikan. </a:t>
            </a:r>
            <a:r>
              <a:rPr lang="id-ID" sz="2400" dirty="0" smtClean="0">
                <a:solidFill>
                  <a:schemeClr val="bg1"/>
                </a:solidFill>
                <a:latin typeface="Berlin Sans FB" panose="020E0602020502020306" pitchFamily="34" charset="0"/>
              </a:rPr>
              <a:t>Konfrontasi </a:t>
            </a:r>
            <a:r>
              <a:rPr lang="id-ID" sz="2400" dirty="0">
                <a:solidFill>
                  <a:schemeClr val="bg1"/>
                </a:solidFill>
                <a:latin typeface="Berlin Sans FB" panose="020E0602020502020306" pitchFamily="34" charset="0"/>
              </a:rPr>
              <a:t>bisa di lakukan dengan 2 jalan, yaitu :</a:t>
            </a:r>
          </a:p>
          <a:p>
            <a:pPr lvl="1"/>
            <a:r>
              <a:rPr lang="id-ID" sz="2400" dirty="0" smtClean="0">
                <a:solidFill>
                  <a:schemeClr val="bg1"/>
                </a:solidFill>
                <a:latin typeface="Berlin Sans FB" panose="020E0602020502020306" pitchFamily="34" charset="0"/>
              </a:rPr>
              <a:t>Dengan </a:t>
            </a:r>
            <a:r>
              <a:rPr lang="id-ID" sz="2400" dirty="0">
                <a:solidFill>
                  <a:schemeClr val="bg1"/>
                </a:solidFill>
                <a:latin typeface="Berlin Sans FB" panose="020E0602020502020306" pitchFamily="34" charset="0"/>
              </a:rPr>
              <a:t>memakai kekerasan, misalnya dengan kekuasaan direktur utama auditee di paksa melaksanakan rekomendasi audit.</a:t>
            </a:r>
          </a:p>
          <a:p>
            <a:pPr lvl="1"/>
            <a:r>
              <a:rPr lang="id-ID" sz="2400" dirty="0" smtClean="0">
                <a:solidFill>
                  <a:schemeClr val="bg1"/>
                </a:solidFill>
                <a:latin typeface="Berlin Sans FB" panose="020E0602020502020306" pitchFamily="34" charset="0"/>
              </a:rPr>
              <a:t>Dengan </a:t>
            </a:r>
            <a:r>
              <a:rPr lang="id-ID" sz="2400" dirty="0">
                <a:solidFill>
                  <a:schemeClr val="bg1"/>
                </a:solidFill>
                <a:latin typeface="Berlin Sans FB" panose="020E0602020502020306" pitchFamily="34" charset="0"/>
              </a:rPr>
              <a:t>memakai strategi negosiasi, dengan strategi ini kedua pihak bisa </a:t>
            </a:r>
            <a:r>
              <a:rPr lang="id-ID" sz="2400" dirty="0" smtClean="0">
                <a:solidFill>
                  <a:schemeClr val="bg1"/>
                </a:solidFill>
                <a:latin typeface="Berlin Sans FB" panose="020E0602020502020306" pitchFamily="34" charset="0"/>
              </a:rPr>
              <a:t>menang.</a:t>
            </a:r>
          </a:p>
          <a:p>
            <a:pPr marL="0" lvl="1" indent="0">
              <a:buNone/>
            </a:pPr>
            <a:r>
              <a:rPr lang="id-ID" sz="2400" dirty="0" smtClean="0">
                <a:solidFill>
                  <a:schemeClr val="bg1"/>
                </a:solidFill>
                <a:latin typeface="Berlin Sans FB" panose="020E0602020502020306" pitchFamily="34" charset="0"/>
              </a:rPr>
              <a:t>3.      Peran </a:t>
            </a:r>
            <a:r>
              <a:rPr lang="id-ID" sz="2400" dirty="0">
                <a:solidFill>
                  <a:schemeClr val="bg1"/>
                </a:solidFill>
                <a:latin typeface="Berlin Sans FB" panose="020E0602020502020306" pitchFamily="34" charset="0"/>
              </a:rPr>
              <a:t>pewawancara. </a:t>
            </a:r>
          </a:p>
          <a:p>
            <a:pPr marL="0" indent="0">
              <a:buNone/>
            </a:pPr>
            <a:r>
              <a:rPr lang="id-ID" sz="2400" dirty="0">
                <a:solidFill>
                  <a:schemeClr val="bg1"/>
                </a:solidFill>
                <a:latin typeface="Berlin Sans FB" panose="020E0602020502020306" pitchFamily="34" charset="0"/>
              </a:rPr>
              <a:t>4.      Peran </a:t>
            </a:r>
            <a:r>
              <a:rPr lang="id-ID" sz="2400" dirty="0">
                <a:solidFill>
                  <a:srgbClr val="FFFF00"/>
                </a:solidFill>
                <a:latin typeface="Berlin Sans FB" panose="020E0602020502020306" pitchFamily="34" charset="0"/>
              </a:rPr>
              <a:t>“negosiator” </a:t>
            </a:r>
            <a:r>
              <a:rPr lang="id-ID" sz="2400" dirty="0">
                <a:solidFill>
                  <a:schemeClr val="bg1"/>
                </a:solidFill>
                <a:latin typeface="Berlin Sans FB" panose="020E0602020502020306" pitchFamily="34" charset="0"/>
              </a:rPr>
              <a:t>dan </a:t>
            </a:r>
            <a:r>
              <a:rPr lang="id-ID" sz="2400" dirty="0">
                <a:solidFill>
                  <a:srgbClr val="FFFF00"/>
                </a:solidFill>
                <a:latin typeface="Berlin Sans FB" panose="020E0602020502020306" pitchFamily="34" charset="0"/>
              </a:rPr>
              <a:t>“ komunikator</a:t>
            </a:r>
            <a:r>
              <a:rPr lang="id-ID" sz="2400" dirty="0" smtClean="0">
                <a:solidFill>
                  <a:srgbClr val="FFFF00"/>
                </a:solidFill>
                <a:latin typeface="Berlin Sans FB" panose="020E0602020502020306" pitchFamily="34" charset="0"/>
              </a:rPr>
              <a:t>”</a:t>
            </a:r>
          </a:p>
        </p:txBody>
      </p:sp>
    </p:spTree>
  </p:cSld>
  <p:clrMapOvr>
    <a:masterClrMapping/>
  </p:clrMapOvr>
  <p:transition spd="slow">
    <p:split orient="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31838"/>
            <a:ext cx="7211144" cy="1002898"/>
          </a:xfrm>
        </p:spPr>
        <p:txBody>
          <a:bodyPr>
            <a:normAutofit/>
          </a:bodyPr>
          <a:lstStyle/>
          <a:p>
            <a:r>
              <a:rPr lang="id-ID" sz="3110" b="1" dirty="0">
                <a:solidFill>
                  <a:schemeClr val="bg1"/>
                </a:solidFill>
                <a:latin typeface="Aharoni" panose="02010803020104030203" pitchFamily="2" charset="-79"/>
                <a:cs typeface="Aharoni" panose="02010803020104030203" pitchFamily="2" charset="-79"/>
              </a:rPr>
              <a:t>DASAR HUKUM INTERNAL </a:t>
            </a:r>
            <a:r>
              <a:rPr lang="id-ID" sz="3110" b="1" dirty="0" smtClean="0">
                <a:solidFill>
                  <a:schemeClr val="bg1"/>
                </a:solidFill>
                <a:latin typeface="Aharoni" panose="02010803020104030203" pitchFamily="2" charset="-79"/>
                <a:cs typeface="Aharoni" panose="02010803020104030203" pitchFamily="2" charset="-79"/>
              </a:rPr>
              <a:t>AUDIT</a:t>
            </a:r>
          </a:p>
        </p:txBody>
      </p:sp>
      <p:sp>
        <p:nvSpPr>
          <p:cNvPr id="3" name="Content Placeholder 2"/>
          <p:cNvSpPr>
            <a:spLocks noGrp="1"/>
          </p:cNvSpPr>
          <p:nvPr>
            <p:ph idx="1"/>
          </p:nvPr>
        </p:nvSpPr>
        <p:spPr>
          <a:xfrm>
            <a:off x="251520" y="1641376"/>
            <a:ext cx="8606760" cy="4859458"/>
          </a:xfrm>
        </p:spPr>
        <p:txBody>
          <a:bodyPr>
            <a:noAutofit/>
          </a:bodyPr>
          <a:lstStyle/>
          <a:p>
            <a:pPr marL="514350" lvl="0" indent="-514350">
              <a:buFont typeface="+mj-lt"/>
              <a:buAutoNum type="arabicPeriod"/>
            </a:pPr>
            <a:r>
              <a:rPr lang="id-ID" sz="2400" dirty="0" smtClean="0">
                <a:solidFill>
                  <a:schemeClr val="bg1"/>
                </a:solidFill>
                <a:latin typeface="Berlin Sans FB" panose="020E0602020502020306" pitchFamily="34" charset="0"/>
              </a:rPr>
              <a:t>Peraturan </a:t>
            </a:r>
            <a:r>
              <a:rPr lang="id-ID" sz="2400" dirty="0">
                <a:solidFill>
                  <a:schemeClr val="bg1"/>
                </a:solidFill>
                <a:latin typeface="Berlin Sans FB" panose="020E0602020502020306" pitchFamily="34" charset="0"/>
              </a:rPr>
              <a:t>Pemerintah Republik Indonesia </a:t>
            </a:r>
            <a:r>
              <a:rPr lang="id-ID" sz="2400" dirty="0" smtClean="0">
                <a:solidFill>
                  <a:schemeClr val="bg1"/>
                </a:solidFill>
                <a:latin typeface="Berlin Sans FB" panose="020E0602020502020306" pitchFamily="34" charset="0"/>
              </a:rPr>
              <a:t>No. 60 </a:t>
            </a:r>
            <a:r>
              <a:rPr lang="id-ID" sz="2400" dirty="0">
                <a:solidFill>
                  <a:schemeClr val="bg1"/>
                </a:solidFill>
                <a:latin typeface="Berlin Sans FB" panose="020E0602020502020306" pitchFamily="34" charset="0"/>
              </a:rPr>
              <a:t>Tahun 2008 tentang SISTEM PENGENDALIAN INTERN PEMERINTAH.</a:t>
            </a:r>
          </a:p>
          <a:p>
            <a:pPr marL="514350" lvl="0" indent="-514350">
              <a:buFont typeface="+mj-lt"/>
              <a:buAutoNum type="arabicPeriod"/>
            </a:pPr>
            <a:r>
              <a:rPr lang="id-ID" sz="2400" dirty="0">
                <a:solidFill>
                  <a:schemeClr val="bg1"/>
                </a:solidFill>
                <a:latin typeface="Berlin Sans FB" panose="020E0602020502020306" pitchFamily="34" charset="0"/>
              </a:rPr>
              <a:t>Ketetapan MPR Nomor VIII / MPR / 2001, Tanggal 9 November tentang Pemberantasan dan Pencegahan Korupsi, Kolusi dan Nepotisme.</a:t>
            </a:r>
          </a:p>
          <a:p>
            <a:pPr marL="514350" lvl="0" indent="-514350">
              <a:buFont typeface="+mj-lt"/>
              <a:buAutoNum type="arabicPeriod"/>
            </a:pPr>
            <a:r>
              <a:rPr lang="id-ID" sz="2400" dirty="0">
                <a:solidFill>
                  <a:schemeClr val="bg1"/>
                </a:solidFill>
                <a:latin typeface="Berlin Sans FB" panose="020E0602020502020306" pitchFamily="34" charset="0"/>
              </a:rPr>
              <a:t>Undang-undang Nomor 28 tahun1999 tentang penyelenggaraan Negara yang bersih dari Korupsi, Kolusi dan Nepotisme.</a:t>
            </a:r>
          </a:p>
          <a:p>
            <a:pPr marL="514350" lvl="0" indent="-514350">
              <a:buFont typeface="+mj-lt"/>
              <a:buAutoNum type="arabicPeriod"/>
            </a:pPr>
            <a:r>
              <a:rPr lang="id-ID" sz="2400" dirty="0">
                <a:solidFill>
                  <a:schemeClr val="bg1"/>
                </a:solidFill>
                <a:latin typeface="Berlin Sans FB" panose="020E0602020502020306" pitchFamily="34" charset="0"/>
              </a:rPr>
              <a:t>Undang-undang Nomor 2 Tahun 2004 tentang Pegelolaan Keuangan Negara.</a:t>
            </a:r>
          </a:p>
          <a:p>
            <a:pPr marL="514350" indent="-514350">
              <a:buFont typeface="+mj-lt"/>
              <a:buAutoNum type="arabicPeriod"/>
            </a:pPr>
            <a:r>
              <a:rPr lang="id-ID" sz="2400" dirty="0">
                <a:solidFill>
                  <a:schemeClr val="bg1"/>
                </a:solidFill>
                <a:latin typeface="Berlin Sans FB" panose="020E0602020502020306" pitchFamily="34" charset="0"/>
              </a:rPr>
              <a:t>Instruksi Presiden Nomor 1 Tahun 1989 Tentang Pedoman Pengawasan Melekat</a:t>
            </a:r>
          </a:p>
        </p:txBody>
      </p:sp>
      <p:pic>
        <p:nvPicPr>
          <p:cNvPr id="4" name="Picture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7380312" y="260648"/>
            <a:ext cx="1179576" cy="944880"/>
          </a:xfrm>
          <a:prstGeom prst="rect">
            <a:avLst/>
          </a:prstGeom>
        </p:spPr>
      </p:pic>
    </p:spTree>
  </p:cSld>
  <p:clrMapOvr>
    <a:masterClrMapping/>
  </p:clrMapOvr>
  <p:transition spd="slow">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507288" cy="1143000"/>
          </a:xfrm>
        </p:spPr>
        <p:txBody>
          <a:bodyPr/>
          <a:lstStyle/>
          <a:p>
            <a:pPr algn="r"/>
            <a:r>
              <a:rPr lang="id-ID" dirty="0" smtClean="0">
                <a:solidFill>
                  <a:schemeClr val="bg1"/>
                </a:solidFill>
                <a:latin typeface="Aharoni" panose="02010803020104030203" pitchFamily="2" charset="-79"/>
                <a:cs typeface="Aharoni" panose="02010803020104030203" pitchFamily="2" charset="-79"/>
              </a:rPr>
              <a:t>Differences</a:t>
            </a:r>
            <a:endParaRPr lang="id-ID" dirty="0">
              <a:solidFill>
                <a:schemeClr val="bg1"/>
              </a:solidFill>
              <a:latin typeface="Aharoni" panose="02010803020104030203" pitchFamily="2" charset="-79"/>
              <a:cs typeface="Aharoni" panose="02010803020104030203" pitchFamily="2" charset="-79"/>
            </a:endParaRPr>
          </a:p>
        </p:txBody>
      </p:sp>
      <p:graphicFrame>
        <p:nvGraphicFramePr>
          <p:cNvPr id="9" name="Content Placeholder 8"/>
          <p:cNvGraphicFramePr>
            <a:graphicFrameLocks noGrp="1"/>
          </p:cNvGraphicFramePr>
          <p:nvPr>
            <p:ph idx="1"/>
          </p:nvPr>
        </p:nvGraphicFramePr>
        <p:xfrm>
          <a:off x="539552" y="1700805"/>
          <a:ext cx="8208912" cy="4248474"/>
        </p:xfrm>
        <a:graphic>
          <a:graphicData uri="http://schemas.openxmlformats.org/drawingml/2006/table">
            <a:tbl>
              <a:tblPr firstRow="1" firstCol="1" bandRow="1">
                <a:tableStyleId>{8A107856-5554-42FB-B03E-39F5DBC370BA}</a:tableStyleId>
              </a:tblPr>
              <a:tblGrid>
                <a:gridCol w="554838"/>
                <a:gridCol w="1501725"/>
                <a:gridCol w="3361781"/>
                <a:gridCol w="2790568"/>
              </a:tblGrid>
              <a:tr h="472053">
                <a:tc>
                  <a:txBody>
                    <a:bodyPr/>
                    <a:lstStyle/>
                    <a:p>
                      <a:pPr algn="ctr">
                        <a:lnSpc>
                          <a:spcPct val="150000"/>
                        </a:lnSpc>
                        <a:spcAft>
                          <a:spcPts val="0"/>
                        </a:spcAft>
                      </a:pPr>
                      <a:r>
                        <a:rPr lang="id-ID" sz="2000" dirty="0">
                          <a:effectLst/>
                        </a:rPr>
                        <a:t>NO</a:t>
                      </a:r>
                      <a:endParaRPr lang="id-ID" sz="2000" dirty="0">
                        <a:solidFill>
                          <a:srgbClr val="1D1B11"/>
                        </a:solidFill>
                        <a:effectLst/>
                        <a:latin typeface="Times New Roman" panose="02020603050405020304"/>
                        <a:ea typeface="Malgun Gothic" panose="020B0503020000020004" charset="-127"/>
                        <a:cs typeface="Times New Roman" panose="02020603050405020304"/>
                      </a:endParaRPr>
                    </a:p>
                  </a:txBody>
                  <a:tcPr marL="68580" marR="68580" marT="0" marB="0"/>
                </a:tc>
                <a:tc>
                  <a:txBody>
                    <a:bodyPr/>
                    <a:lstStyle/>
                    <a:p>
                      <a:pPr algn="just">
                        <a:lnSpc>
                          <a:spcPct val="150000"/>
                        </a:lnSpc>
                        <a:spcAft>
                          <a:spcPts val="0"/>
                        </a:spcAft>
                      </a:pPr>
                      <a:r>
                        <a:rPr lang="id-ID" sz="2000">
                          <a:effectLst/>
                        </a:rPr>
                        <a:t>ASPEK</a:t>
                      </a:r>
                      <a:endParaRPr lang="id-ID" sz="2000">
                        <a:solidFill>
                          <a:srgbClr val="1D1B11"/>
                        </a:solidFill>
                        <a:effectLst/>
                        <a:latin typeface="Times New Roman" panose="02020603050405020304"/>
                        <a:ea typeface="Malgun Gothic" panose="020B0503020000020004" charset="-127"/>
                        <a:cs typeface="Times New Roman" panose="02020603050405020304"/>
                      </a:endParaRPr>
                    </a:p>
                  </a:txBody>
                  <a:tcPr marL="68580" marR="68580" marT="0" marB="0"/>
                </a:tc>
                <a:tc>
                  <a:txBody>
                    <a:bodyPr/>
                    <a:lstStyle/>
                    <a:p>
                      <a:pPr algn="just">
                        <a:lnSpc>
                          <a:spcPct val="150000"/>
                        </a:lnSpc>
                        <a:spcAft>
                          <a:spcPts val="0"/>
                        </a:spcAft>
                      </a:pPr>
                      <a:r>
                        <a:rPr lang="id-ID" sz="2000">
                          <a:effectLst/>
                        </a:rPr>
                        <a:t>INTERNAL AUDIT</a:t>
                      </a:r>
                      <a:endParaRPr lang="id-ID" sz="2000">
                        <a:solidFill>
                          <a:srgbClr val="1D1B11"/>
                        </a:solidFill>
                        <a:effectLst/>
                        <a:latin typeface="Times New Roman" panose="02020603050405020304"/>
                        <a:ea typeface="Malgun Gothic" panose="020B0503020000020004" charset="-127"/>
                        <a:cs typeface="Times New Roman" panose="02020603050405020304"/>
                      </a:endParaRPr>
                    </a:p>
                  </a:txBody>
                  <a:tcPr marL="68580" marR="68580" marT="0" marB="0"/>
                </a:tc>
                <a:tc>
                  <a:txBody>
                    <a:bodyPr/>
                    <a:lstStyle/>
                    <a:p>
                      <a:pPr algn="just">
                        <a:lnSpc>
                          <a:spcPct val="150000"/>
                        </a:lnSpc>
                        <a:spcAft>
                          <a:spcPts val="0"/>
                        </a:spcAft>
                      </a:pPr>
                      <a:r>
                        <a:rPr lang="id-ID" sz="2000">
                          <a:effectLst/>
                        </a:rPr>
                        <a:t>EKSTERNAL AUDIT</a:t>
                      </a:r>
                      <a:endParaRPr lang="id-ID" sz="2000">
                        <a:solidFill>
                          <a:srgbClr val="1D1B11"/>
                        </a:solidFill>
                        <a:effectLst/>
                        <a:latin typeface="Times New Roman" panose="02020603050405020304"/>
                        <a:ea typeface="Malgun Gothic" panose="020B0503020000020004" charset="-127"/>
                        <a:cs typeface="Times New Roman" panose="02020603050405020304"/>
                      </a:endParaRPr>
                    </a:p>
                  </a:txBody>
                  <a:tcPr marL="68580" marR="68580" marT="0" marB="0"/>
                </a:tc>
              </a:tr>
              <a:tr h="1416158">
                <a:tc>
                  <a:txBody>
                    <a:bodyPr/>
                    <a:lstStyle/>
                    <a:p>
                      <a:pPr algn="ctr">
                        <a:lnSpc>
                          <a:spcPct val="150000"/>
                        </a:lnSpc>
                        <a:spcAft>
                          <a:spcPts val="0"/>
                        </a:spcAft>
                      </a:pPr>
                      <a:r>
                        <a:rPr lang="id-ID" sz="2000">
                          <a:effectLst/>
                        </a:rPr>
                        <a:t>1</a:t>
                      </a:r>
                      <a:endParaRPr lang="id-ID" sz="2000">
                        <a:solidFill>
                          <a:srgbClr val="1D1B11"/>
                        </a:solidFill>
                        <a:effectLst/>
                        <a:latin typeface="Times New Roman" panose="02020603050405020304"/>
                        <a:ea typeface="Malgun Gothic" panose="020B0503020000020004" charset="-127"/>
                        <a:cs typeface="Times New Roman" panose="02020603050405020304"/>
                      </a:endParaRPr>
                    </a:p>
                  </a:txBody>
                  <a:tcPr marL="68580" marR="68580" marT="0" marB="0"/>
                </a:tc>
                <a:tc>
                  <a:txBody>
                    <a:bodyPr/>
                    <a:lstStyle/>
                    <a:p>
                      <a:pPr algn="just">
                        <a:lnSpc>
                          <a:spcPct val="150000"/>
                        </a:lnSpc>
                        <a:spcAft>
                          <a:spcPts val="0"/>
                        </a:spcAft>
                      </a:pPr>
                      <a:r>
                        <a:rPr lang="id-ID" sz="2000" dirty="0">
                          <a:effectLst/>
                        </a:rPr>
                        <a:t>Konsumen</a:t>
                      </a:r>
                      <a:endParaRPr lang="id-ID" sz="2000" dirty="0">
                        <a:solidFill>
                          <a:srgbClr val="1D1B11"/>
                        </a:solidFill>
                        <a:effectLst/>
                        <a:latin typeface="Times New Roman" panose="02020603050405020304"/>
                        <a:ea typeface="Malgun Gothic" panose="020B0503020000020004" charset="-127"/>
                        <a:cs typeface="Times New Roman" panose="02020603050405020304"/>
                      </a:endParaRPr>
                    </a:p>
                  </a:txBody>
                  <a:tcPr marL="68580" marR="68580" marT="0" marB="0"/>
                </a:tc>
                <a:tc>
                  <a:txBody>
                    <a:bodyPr/>
                    <a:lstStyle/>
                    <a:p>
                      <a:pPr algn="just">
                        <a:lnSpc>
                          <a:spcPct val="150000"/>
                        </a:lnSpc>
                        <a:spcAft>
                          <a:spcPts val="0"/>
                        </a:spcAft>
                      </a:pPr>
                      <a:r>
                        <a:rPr lang="id-ID" sz="2000" dirty="0">
                          <a:effectLst/>
                        </a:rPr>
                        <a:t>Manajer (manager) /</a:t>
                      </a:r>
                    </a:p>
                    <a:p>
                      <a:pPr algn="just">
                        <a:lnSpc>
                          <a:spcPct val="150000"/>
                        </a:lnSpc>
                        <a:spcAft>
                          <a:spcPts val="0"/>
                        </a:spcAft>
                      </a:pPr>
                      <a:r>
                        <a:rPr lang="id-ID" sz="2000" dirty="0">
                          <a:effectLst/>
                        </a:rPr>
                        <a:t>Komite Audit (Audit committee)</a:t>
                      </a:r>
                      <a:endParaRPr lang="id-ID" sz="2000" dirty="0">
                        <a:solidFill>
                          <a:srgbClr val="1D1B11"/>
                        </a:solidFill>
                        <a:effectLst/>
                        <a:latin typeface="Times New Roman" panose="02020603050405020304"/>
                        <a:ea typeface="Malgun Gothic" panose="020B0503020000020004" charset="-127"/>
                        <a:cs typeface="Times New Roman" panose="02020603050405020304"/>
                      </a:endParaRPr>
                    </a:p>
                  </a:txBody>
                  <a:tcPr marL="68580" marR="68580" marT="0" marB="0"/>
                </a:tc>
                <a:tc>
                  <a:txBody>
                    <a:bodyPr/>
                    <a:lstStyle/>
                    <a:p>
                      <a:pPr algn="just">
                        <a:lnSpc>
                          <a:spcPct val="150000"/>
                        </a:lnSpc>
                        <a:spcAft>
                          <a:spcPts val="0"/>
                        </a:spcAft>
                      </a:pPr>
                      <a:r>
                        <a:rPr lang="id-ID" sz="2000" dirty="0">
                          <a:effectLst/>
                        </a:rPr>
                        <a:t>Pemegang saham</a:t>
                      </a:r>
                    </a:p>
                    <a:p>
                      <a:pPr algn="just">
                        <a:lnSpc>
                          <a:spcPct val="150000"/>
                        </a:lnSpc>
                        <a:spcAft>
                          <a:spcPts val="0"/>
                        </a:spcAft>
                      </a:pPr>
                      <a:r>
                        <a:rPr lang="id-ID" sz="2000" dirty="0">
                          <a:effectLst/>
                        </a:rPr>
                        <a:t>( Stock holder )</a:t>
                      </a:r>
                      <a:endParaRPr lang="id-ID" sz="2000" dirty="0">
                        <a:solidFill>
                          <a:srgbClr val="1D1B11"/>
                        </a:solidFill>
                        <a:effectLst/>
                        <a:latin typeface="Times New Roman" panose="02020603050405020304"/>
                        <a:ea typeface="Malgun Gothic" panose="020B0503020000020004" charset="-127"/>
                        <a:cs typeface="Times New Roman" panose="02020603050405020304"/>
                      </a:endParaRPr>
                    </a:p>
                  </a:txBody>
                  <a:tcPr marL="68580" marR="68580" marT="0" marB="0"/>
                </a:tc>
              </a:tr>
              <a:tr h="1416158">
                <a:tc>
                  <a:txBody>
                    <a:bodyPr/>
                    <a:lstStyle/>
                    <a:p>
                      <a:pPr algn="ctr">
                        <a:lnSpc>
                          <a:spcPct val="150000"/>
                        </a:lnSpc>
                        <a:spcAft>
                          <a:spcPts val="0"/>
                        </a:spcAft>
                      </a:pPr>
                      <a:r>
                        <a:rPr lang="id-ID" sz="2000">
                          <a:effectLst/>
                        </a:rPr>
                        <a:t>2</a:t>
                      </a:r>
                      <a:endParaRPr lang="id-ID" sz="2000">
                        <a:solidFill>
                          <a:srgbClr val="1D1B11"/>
                        </a:solidFill>
                        <a:effectLst/>
                        <a:latin typeface="Times New Roman" panose="02020603050405020304"/>
                        <a:ea typeface="Malgun Gothic" panose="020B0503020000020004" charset="-127"/>
                        <a:cs typeface="Times New Roman" panose="02020603050405020304"/>
                      </a:endParaRPr>
                    </a:p>
                  </a:txBody>
                  <a:tcPr marL="68580" marR="68580" marT="0" marB="0"/>
                </a:tc>
                <a:tc>
                  <a:txBody>
                    <a:bodyPr/>
                    <a:lstStyle/>
                    <a:p>
                      <a:pPr algn="just">
                        <a:lnSpc>
                          <a:spcPct val="150000"/>
                        </a:lnSpc>
                        <a:spcAft>
                          <a:spcPts val="0"/>
                        </a:spcAft>
                      </a:pPr>
                      <a:r>
                        <a:rPr lang="id-ID" sz="2000" dirty="0">
                          <a:effectLst/>
                        </a:rPr>
                        <a:t>Fokus</a:t>
                      </a:r>
                      <a:endParaRPr lang="id-ID" sz="2000" dirty="0">
                        <a:solidFill>
                          <a:srgbClr val="1D1B11"/>
                        </a:solidFill>
                        <a:effectLst/>
                        <a:latin typeface="Times New Roman" panose="02020603050405020304"/>
                        <a:ea typeface="Malgun Gothic" panose="020B0503020000020004" charset="-127"/>
                        <a:cs typeface="Times New Roman" panose="02020603050405020304"/>
                      </a:endParaRPr>
                    </a:p>
                  </a:txBody>
                  <a:tcPr marL="68580" marR="68580" marT="0" marB="0"/>
                </a:tc>
                <a:tc>
                  <a:txBody>
                    <a:bodyPr/>
                    <a:lstStyle/>
                    <a:p>
                      <a:pPr algn="just">
                        <a:lnSpc>
                          <a:spcPct val="150000"/>
                        </a:lnSpc>
                        <a:spcAft>
                          <a:spcPts val="0"/>
                        </a:spcAft>
                      </a:pPr>
                      <a:r>
                        <a:rPr lang="id-ID" sz="2000" dirty="0">
                          <a:effectLst/>
                        </a:rPr>
                        <a:t>Risiko usaha ( Business Risk )</a:t>
                      </a:r>
                      <a:endParaRPr lang="id-ID" sz="2000" dirty="0">
                        <a:solidFill>
                          <a:srgbClr val="1D1B11"/>
                        </a:solidFill>
                        <a:effectLst/>
                        <a:latin typeface="Times New Roman" panose="02020603050405020304"/>
                        <a:ea typeface="Malgun Gothic" panose="020B0503020000020004" charset="-127"/>
                        <a:cs typeface="Times New Roman" panose="02020603050405020304"/>
                      </a:endParaRPr>
                    </a:p>
                  </a:txBody>
                  <a:tcPr marL="68580" marR="68580" marT="0" marB="0"/>
                </a:tc>
                <a:tc>
                  <a:txBody>
                    <a:bodyPr/>
                    <a:lstStyle/>
                    <a:p>
                      <a:pPr algn="just">
                        <a:lnSpc>
                          <a:spcPct val="150000"/>
                        </a:lnSpc>
                        <a:spcAft>
                          <a:spcPts val="0"/>
                        </a:spcAft>
                      </a:pPr>
                      <a:r>
                        <a:rPr lang="id-ID" sz="2000" dirty="0">
                          <a:effectLst/>
                        </a:rPr>
                        <a:t>Risiko laporan keuangan</a:t>
                      </a:r>
                    </a:p>
                    <a:p>
                      <a:pPr algn="just">
                        <a:lnSpc>
                          <a:spcPct val="150000"/>
                        </a:lnSpc>
                        <a:spcAft>
                          <a:spcPts val="0"/>
                        </a:spcAft>
                      </a:pPr>
                      <a:r>
                        <a:rPr lang="id-ID" sz="2000" dirty="0">
                          <a:effectLst/>
                        </a:rPr>
                        <a:t>( Financial statement risk)</a:t>
                      </a:r>
                      <a:endParaRPr lang="id-ID" sz="2000" dirty="0">
                        <a:solidFill>
                          <a:srgbClr val="1D1B11"/>
                        </a:solidFill>
                        <a:effectLst/>
                        <a:latin typeface="Times New Roman" panose="02020603050405020304"/>
                        <a:ea typeface="Malgun Gothic" panose="020B0503020000020004" charset="-127"/>
                        <a:cs typeface="Times New Roman" panose="02020603050405020304"/>
                      </a:endParaRPr>
                    </a:p>
                  </a:txBody>
                  <a:tcPr marL="68580" marR="68580" marT="0" marB="0"/>
                </a:tc>
              </a:tr>
              <a:tr h="944105">
                <a:tc>
                  <a:txBody>
                    <a:bodyPr/>
                    <a:lstStyle/>
                    <a:p>
                      <a:pPr algn="ctr">
                        <a:lnSpc>
                          <a:spcPct val="150000"/>
                        </a:lnSpc>
                        <a:spcAft>
                          <a:spcPts val="0"/>
                        </a:spcAft>
                      </a:pPr>
                      <a:r>
                        <a:rPr lang="id-ID" sz="2000">
                          <a:effectLst/>
                        </a:rPr>
                        <a:t>3</a:t>
                      </a:r>
                      <a:endParaRPr lang="id-ID" sz="2000">
                        <a:solidFill>
                          <a:srgbClr val="1D1B11"/>
                        </a:solidFill>
                        <a:effectLst/>
                        <a:latin typeface="Times New Roman" panose="02020603050405020304"/>
                        <a:ea typeface="Malgun Gothic" panose="020B0503020000020004" charset="-127"/>
                        <a:cs typeface="Times New Roman" panose="02020603050405020304"/>
                      </a:endParaRPr>
                    </a:p>
                  </a:txBody>
                  <a:tcPr marL="68580" marR="68580" marT="0" marB="0"/>
                </a:tc>
                <a:tc>
                  <a:txBody>
                    <a:bodyPr/>
                    <a:lstStyle/>
                    <a:p>
                      <a:pPr algn="just">
                        <a:lnSpc>
                          <a:spcPct val="150000"/>
                        </a:lnSpc>
                        <a:spcAft>
                          <a:spcPts val="0"/>
                        </a:spcAft>
                      </a:pPr>
                      <a:r>
                        <a:rPr lang="id-ID" sz="2000" dirty="0">
                          <a:effectLst/>
                        </a:rPr>
                        <a:t>Orientasi</a:t>
                      </a:r>
                      <a:endParaRPr lang="id-ID" sz="2000" dirty="0">
                        <a:solidFill>
                          <a:srgbClr val="1D1B11"/>
                        </a:solidFill>
                        <a:effectLst/>
                        <a:latin typeface="Times New Roman" panose="02020603050405020304"/>
                        <a:ea typeface="Malgun Gothic" panose="020B0503020000020004" charset="-127"/>
                        <a:cs typeface="Times New Roman" panose="02020603050405020304"/>
                      </a:endParaRPr>
                    </a:p>
                  </a:txBody>
                  <a:tcPr marL="68580" marR="68580" marT="0" marB="0"/>
                </a:tc>
                <a:tc>
                  <a:txBody>
                    <a:bodyPr/>
                    <a:lstStyle/>
                    <a:p>
                      <a:pPr algn="just">
                        <a:lnSpc>
                          <a:spcPct val="150000"/>
                        </a:lnSpc>
                        <a:spcAft>
                          <a:spcPts val="0"/>
                        </a:spcAft>
                      </a:pPr>
                      <a:r>
                        <a:rPr lang="id-ID" sz="2000" dirty="0">
                          <a:effectLst/>
                        </a:rPr>
                        <a:t>Saat ini dan yang akan datang</a:t>
                      </a:r>
                    </a:p>
                    <a:p>
                      <a:pPr algn="just">
                        <a:lnSpc>
                          <a:spcPct val="150000"/>
                        </a:lnSpc>
                        <a:spcAft>
                          <a:spcPts val="0"/>
                        </a:spcAft>
                      </a:pPr>
                      <a:r>
                        <a:rPr lang="id-ID" sz="2000" dirty="0">
                          <a:effectLst/>
                        </a:rPr>
                        <a:t>(current &amp; future oriented )</a:t>
                      </a:r>
                      <a:endParaRPr lang="id-ID" sz="2000" dirty="0">
                        <a:solidFill>
                          <a:srgbClr val="1D1B11"/>
                        </a:solidFill>
                        <a:effectLst/>
                        <a:latin typeface="Times New Roman" panose="02020603050405020304"/>
                        <a:ea typeface="Malgun Gothic" panose="020B0503020000020004" charset="-127"/>
                        <a:cs typeface="Times New Roman" panose="02020603050405020304"/>
                      </a:endParaRPr>
                    </a:p>
                  </a:txBody>
                  <a:tcPr marL="68580" marR="68580" marT="0" marB="0"/>
                </a:tc>
                <a:tc>
                  <a:txBody>
                    <a:bodyPr/>
                    <a:lstStyle/>
                    <a:p>
                      <a:pPr algn="just">
                        <a:lnSpc>
                          <a:spcPct val="150000"/>
                        </a:lnSpc>
                        <a:spcAft>
                          <a:spcPts val="0"/>
                        </a:spcAft>
                      </a:pPr>
                      <a:r>
                        <a:rPr lang="id-ID" sz="2000" dirty="0">
                          <a:effectLst/>
                        </a:rPr>
                        <a:t>Yang lalu sampai saat ini</a:t>
                      </a:r>
                    </a:p>
                    <a:p>
                      <a:pPr algn="just">
                        <a:lnSpc>
                          <a:spcPct val="150000"/>
                        </a:lnSpc>
                        <a:spcAft>
                          <a:spcPts val="0"/>
                        </a:spcAft>
                      </a:pPr>
                      <a:r>
                        <a:rPr lang="id-ID" sz="2000" dirty="0">
                          <a:effectLst/>
                        </a:rPr>
                        <a:t>( Historical to current )</a:t>
                      </a:r>
                      <a:endParaRPr lang="id-ID" sz="2000" dirty="0">
                        <a:solidFill>
                          <a:srgbClr val="1D1B11"/>
                        </a:solidFill>
                        <a:effectLst/>
                        <a:latin typeface="Times New Roman" panose="02020603050405020304"/>
                        <a:ea typeface="Malgun Gothic" panose="020B0503020000020004" charset="-127"/>
                        <a:cs typeface="Times New Roman" panose="02020603050405020304"/>
                      </a:endParaRPr>
                    </a:p>
                  </a:txBody>
                  <a:tcPr marL="68580" marR="68580" marT="0" marB="0"/>
                </a:tc>
              </a:tr>
            </a:tbl>
          </a:graphicData>
        </a:graphic>
      </p:graphicFrame>
    </p:spTree>
  </p:cSld>
  <p:clrMapOvr>
    <a:masterClrMapping/>
  </p:clrMapOvr>
  <p:transition spd="slow">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611560" y="1844824"/>
          <a:ext cx="7992888" cy="4032447"/>
        </p:xfrm>
        <a:graphic>
          <a:graphicData uri="http://schemas.openxmlformats.org/drawingml/2006/table">
            <a:tbl>
              <a:tblPr firstRow="1" firstCol="1" bandRow="1">
                <a:tableStyleId>{5DA37D80-6434-44D0-A028-1B22A696006F}</a:tableStyleId>
              </a:tblPr>
              <a:tblGrid>
                <a:gridCol w="806453"/>
                <a:gridCol w="1409973"/>
                <a:gridCol w="3156388"/>
                <a:gridCol w="2620074"/>
              </a:tblGrid>
              <a:tr h="567062">
                <a:tc>
                  <a:txBody>
                    <a:bodyPr/>
                    <a:lstStyle/>
                    <a:p>
                      <a:pPr algn="ctr">
                        <a:lnSpc>
                          <a:spcPct val="150000"/>
                        </a:lnSpc>
                        <a:spcAft>
                          <a:spcPts val="0"/>
                        </a:spcAft>
                      </a:pPr>
                      <a:r>
                        <a:rPr lang="id-ID" sz="1800" dirty="0">
                          <a:solidFill>
                            <a:schemeClr val="bg1"/>
                          </a:solidFill>
                          <a:effectLst/>
                        </a:rPr>
                        <a:t>NO</a:t>
                      </a:r>
                      <a:endParaRPr lang="id-ID" sz="1800" dirty="0">
                        <a:solidFill>
                          <a:schemeClr val="bg1"/>
                        </a:solidFill>
                        <a:effectLst/>
                        <a:latin typeface="Times New Roman" panose="02020603050405020304"/>
                        <a:ea typeface="Malgun Gothic" panose="020B0503020000020004" charset="-127"/>
                        <a:cs typeface="Times New Roman" panose="02020603050405020304"/>
                      </a:endParaRPr>
                    </a:p>
                  </a:txBody>
                  <a:tcPr marL="68580" marR="68580" marT="0" marB="0"/>
                </a:tc>
                <a:tc>
                  <a:txBody>
                    <a:bodyPr/>
                    <a:lstStyle/>
                    <a:p>
                      <a:pPr algn="just">
                        <a:lnSpc>
                          <a:spcPct val="150000"/>
                        </a:lnSpc>
                        <a:spcAft>
                          <a:spcPts val="0"/>
                        </a:spcAft>
                      </a:pPr>
                      <a:r>
                        <a:rPr lang="id-ID" sz="1800">
                          <a:solidFill>
                            <a:schemeClr val="bg1"/>
                          </a:solidFill>
                          <a:effectLst/>
                        </a:rPr>
                        <a:t>ASPEK</a:t>
                      </a:r>
                      <a:endParaRPr lang="id-ID" sz="1800">
                        <a:solidFill>
                          <a:schemeClr val="bg1"/>
                        </a:solidFill>
                        <a:effectLst/>
                        <a:latin typeface="Times New Roman" panose="02020603050405020304"/>
                        <a:ea typeface="Malgun Gothic" panose="020B0503020000020004" charset="-127"/>
                        <a:cs typeface="Times New Roman" panose="02020603050405020304"/>
                      </a:endParaRPr>
                    </a:p>
                  </a:txBody>
                  <a:tcPr marL="68580" marR="68580" marT="0" marB="0"/>
                </a:tc>
                <a:tc>
                  <a:txBody>
                    <a:bodyPr/>
                    <a:lstStyle/>
                    <a:p>
                      <a:pPr algn="just">
                        <a:lnSpc>
                          <a:spcPct val="150000"/>
                        </a:lnSpc>
                        <a:spcAft>
                          <a:spcPts val="0"/>
                        </a:spcAft>
                      </a:pPr>
                      <a:r>
                        <a:rPr lang="id-ID" sz="1800">
                          <a:solidFill>
                            <a:schemeClr val="bg1"/>
                          </a:solidFill>
                          <a:effectLst/>
                        </a:rPr>
                        <a:t>INTERNAL AUDIT</a:t>
                      </a:r>
                      <a:endParaRPr lang="id-ID" sz="1800">
                        <a:solidFill>
                          <a:schemeClr val="bg1"/>
                        </a:solidFill>
                        <a:effectLst/>
                        <a:latin typeface="Times New Roman" panose="02020603050405020304"/>
                        <a:ea typeface="Malgun Gothic" panose="020B0503020000020004" charset="-127"/>
                        <a:cs typeface="Times New Roman" panose="02020603050405020304"/>
                      </a:endParaRPr>
                    </a:p>
                  </a:txBody>
                  <a:tcPr marL="68580" marR="68580" marT="0" marB="0"/>
                </a:tc>
                <a:tc>
                  <a:txBody>
                    <a:bodyPr/>
                    <a:lstStyle/>
                    <a:p>
                      <a:pPr algn="just">
                        <a:lnSpc>
                          <a:spcPct val="150000"/>
                        </a:lnSpc>
                        <a:spcAft>
                          <a:spcPts val="0"/>
                        </a:spcAft>
                      </a:pPr>
                      <a:r>
                        <a:rPr lang="id-ID" sz="1800">
                          <a:solidFill>
                            <a:schemeClr val="bg1"/>
                          </a:solidFill>
                          <a:effectLst/>
                        </a:rPr>
                        <a:t>EKSTERNAL AUDIT</a:t>
                      </a:r>
                      <a:endParaRPr lang="id-ID" sz="1800">
                        <a:solidFill>
                          <a:schemeClr val="bg1"/>
                        </a:solidFill>
                        <a:effectLst/>
                        <a:latin typeface="Times New Roman" panose="02020603050405020304"/>
                        <a:ea typeface="Malgun Gothic" panose="020B0503020000020004" charset="-127"/>
                        <a:cs typeface="Times New Roman" panose="02020603050405020304"/>
                      </a:endParaRPr>
                    </a:p>
                  </a:txBody>
                  <a:tcPr marL="68580" marR="68580" marT="0" marB="0"/>
                </a:tc>
              </a:tr>
              <a:tr h="990110">
                <a:tc>
                  <a:txBody>
                    <a:bodyPr/>
                    <a:lstStyle/>
                    <a:p>
                      <a:pPr algn="ctr">
                        <a:lnSpc>
                          <a:spcPct val="150000"/>
                        </a:lnSpc>
                        <a:spcAft>
                          <a:spcPts val="0"/>
                        </a:spcAft>
                      </a:pPr>
                      <a:r>
                        <a:rPr lang="id-ID" sz="1800" dirty="0">
                          <a:solidFill>
                            <a:schemeClr val="bg1"/>
                          </a:solidFill>
                          <a:effectLst/>
                        </a:rPr>
                        <a:t>4</a:t>
                      </a:r>
                      <a:endParaRPr lang="id-ID" sz="1800" dirty="0">
                        <a:solidFill>
                          <a:schemeClr val="bg1"/>
                        </a:solidFill>
                        <a:effectLst/>
                        <a:latin typeface="Times New Roman" panose="02020603050405020304"/>
                        <a:ea typeface="Malgun Gothic" panose="020B0503020000020004" charset="-127"/>
                        <a:cs typeface="Times New Roman" panose="02020603050405020304"/>
                      </a:endParaRPr>
                    </a:p>
                  </a:txBody>
                  <a:tcPr marL="68580" marR="68580" marT="0" marB="0"/>
                </a:tc>
                <a:tc>
                  <a:txBody>
                    <a:bodyPr/>
                    <a:lstStyle/>
                    <a:p>
                      <a:pPr algn="just">
                        <a:lnSpc>
                          <a:spcPct val="150000"/>
                        </a:lnSpc>
                        <a:spcAft>
                          <a:spcPts val="0"/>
                        </a:spcAft>
                      </a:pPr>
                      <a:r>
                        <a:rPr lang="id-ID" sz="1800" dirty="0">
                          <a:solidFill>
                            <a:schemeClr val="bg1"/>
                          </a:solidFill>
                          <a:effectLst/>
                        </a:rPr>
                        <a:t>Pengendalian</a:t>
                      </a:r>
                      <a:endParaRPr lang="id-ID" sz="1800" dirty="0">
                        <a:solidFill>
                          <a:schemeClr val="bg1"/>
                        </a:solidFill>
                        <a:effectLst/>
                        <a:latin typeface="Times New Roman" panose="02020603050405020304"/>
                        <a:ea typeface="Malgun Gothic" panose="020B0503020000020004" charset="-127"/>
                        <a:cs typeface="Times New Roman" panose="02020603050405020304"/>
                      </a:endParaRPr>
                    </a:p>
                  </a:txBody>
                  <a:tcPr marL="68580" marR="68580" marT="0" marB="0"/>
                </a:tc>
                <a:tc>
                  <a:txBody>
                    <a:bodyPr/>
                    <a:lstStyle/>
                    <a:p>
                      <a:pPr algn="just">
                        <a:lnSpc>
                          <a:spcPct val="150000"/>
                        </a:lnSpc>
                        <a:spcAft>
                          <a:spcPts val="0"/>
                        </a:spcAft>
                      </a:pPr>
                      <a:r>
                        <a:rPr lang="id-ID" sz="1800" dirty="0">
                          <a:solidFill>
                            <a:schemeClr val="bg1"/>
                          </a:solidFill>
                          <a:effectLst/>
                        </a:rPr>
                        <a:t>Langsung (Direct)</a:t>
                      </a:r>
                      <a:endParaRPr lang="id-ID" sz="1800" dirty="0">
                        <a:solidFill>
                          <a:schemeClr val="bg1"/>
                        </a:solidFill>
                        <a:effectLst/>
                        <a:latin typeface="Times New Roman" panose="02020603050405020304"/>
                        <a:ea typeface="Malgun Gothic" panose="020B0503020000020004" charset="-127"/>
                        <a:cs typeface="Times New Roman" panose="02020603050405020304"/>
                      </a:endParaRPr>
                    </a:p>
                  </a:txBody>
                  <a:tcPr marL="68580" marR="68580" marT="0" marB="0"/>
                </a:tc>
                <a:tc>
                  <a:txBody>
                    <a:bodyPr/>
                    <a:lstStyle/>
                    <a:p>
                      <a:pPr algn="just">
                        <a:lnSpc>
                          <a:spcPct val="150000"/>
                        </a:lnSpc>
                        <a:spcAft>
                          <a:spcPts val="0"/>
                        </a:spcAft>
                      </a:pPr>
                      <a:r>
                        <a:rPr lang="id-ID" sz="1800" dirty="0">
                          <a:solidFill>
                            <a:schemeClr val="bg1"/>
                          </a:solidFill>
                          <a:effectLst/>
                        </a:rPr>
                        <a:t>Tidak langsung ( Indirect )</a:t>
                      </a:r>
                      <a:endParaRPr lang="id-ID" sz="1800" dirty="0">
                        <a:solidFill>
                          <a:schemeClr val="bg1"/>
                        </a:solidFill>
                        <a:effectLst/>
                        <a:latin typeface="Times New Roman" panose="02020603050405020304"/>
                        <a:ea typeface="Malgun Gothic" panose="020B0503020000020004" charset="-127"/>
                        <a:cs typeface="Times New Roman" panose="02020603050405020304"/>
                      </a:endParaRPr>
                    </a:p>
                  </a:txBody>
                  <a:tcPr marL="68580" marR="68580" marT="0" marB="0"/>
                </a:tc>
              </a:tr>
              <a:tr h="693077">
                <a:tc>
                  <a:txBody>
                    <a:bodyPr/>
                    <a:lstStyle/>
                    <a:p>
                      <a:pPr algn="ctr">
                        <a:lnSpc>
                          <a:spcPct val="150000"/>
                        </a:lnSpc>
                        <a:spcAft>
                          <a:spcPts val="0"/>
                        </a:spcAft>
                      </a:pPr>
                      <a:r>
                        <a:rPr lang="id-ID" sz="1800">
                          <a:solidFill>
                            <a:schemeClr val="bg1"/>
                          </a:solidFill>
                          <a:effectLst/>
                        </a:rPr>
                        <a:t>5</a:t>
                      </a:r>
                      <a:endParaRPr lang="id-ID" sz="1800">
                        <a:solidFill>
                          <a:schemeClr val="bg1"/>
                        </a:solidFill>
                        <a:effectLst/>
                        <a:latin typeface="Times New Roman" panose="02020603050405020304"/>
                        <a:ea typeface="Malgun Gothic" panose="020B0503020000020004" charset="-127"/>
                        <a:cs typeface="Times New Roman" panose="02020603050405020304"/>
                      </a:endParaRPr>
                    </a:p>
                  </a:txBody>
                  <a:tcPr marL="68580" marR="68580" marT="0" marB="0"/>
                </a:tc>
                <a:tc>
                  <a:txBody>
                    <a:bodyPr/>
                    <a:lstStyle/>
                    <a:p>
                      <a:pPr algn="just">
                        <a:lnSpc>
                          <a:spcPct val="150000"/>
                        </a:lnSpc>
                        <a:spcAft>
                          <a:spcPts val="0"/>
                        </a:spcAft>
                      </a:pPr>
                      <a:r>
                        <a:rPr lang="id-ID" sz="1800" dirty="0">
                          <a:solidFill>
                            <a:schemeClr val="bg1"/>
                          </a:solidFill>
                          <a:effectLst/>
                        </a:rPr>
                        <a:t>Kecurangan</a:t>
                      </a:r>
                      <a:endParaRPr lang="id-ID" sz="1800" dirty="0">
                        <a:solidFill>
                          <a:schemeClr val="bg1"/>
                        </a:solidFill>
                        <a:effectLst/>
                        <a:latin typeface="Times New Roman" panose="02020603050405020304"/>
                        <a:ea typeface="Malgun Gothic" panose="020B0503020000020004" charset="-127"/>
                        <a:cs typeface="Times New Roman" panose="02020603050405020304"/>
                      </a:endParaRPr>
                    </a:p>
                  </a:txBody>
                  <a:tcPr marL="68580" marR="68580" marT="0" marB="0"/>
                </a:tc>
                <a:tc>
                  <a:txBody>
                    <a:bodyPr/>
                    <a:lstStyle/>
                    <a:p>
                      <a:pPr algn="just">
                        <a:lnSpc>
                          <a:spcPct val="150000"/>
                        </a:lnSpc>
                        <a:spcAft>
                          <a:spcPts val="0"/>
                        </a:spcAft>
                      </a:pPr>
                      <a:r>
                        <a:rPr lang="id-ID" sz="1800" dirty="0">
                          <a:solidFill>
                            <a:schemeClr val="bg1"/>
                          </a:solidFill>
                          <a:effectLst/>
                        </a:rPr>
                        <a:t>Langsung (Direct)</a:t>
                      </a:r>
                      <a:endParaRPr lang="id-ID" sz="1800" dirty="0">
                        <a:solidFill>
                          <a:schemeClr val="bg1"/>
                        </a:solidFill>
                        <a:effectLst/>
                        <a:latin typeface="Times New Roman" panose="02020603050405020304"/>
                        <a:ea typeface="Malgun Gothic" panose="020B0503020000020004" charset="-127"/>
                        <a:cs typeface="Times New Roman" panose="02020603050405020304"/>
                      </a:endParaRPr>
                    </a:p>
                  </a:txBody>
                  <a:tcPr marL="68580" marR="68580" marT="0" marB="0"/>
                </a:tc>
                <a:tc>
                  <a:txBody>
                    <a:bodyPr/>
                    <a:lstStyle/>
                    <a:p>
                      <a:pPr algn="just">
                        <a:lnSpc>
                          <a:spcPct val="150000"/>
                        </a:lnSpc>
                        <a:spcAft>
                          <a:spcPts val="0"/>
                        </a:spcAft>
                      </a:pPr>
                      <a:r>
                        <a:rPr lang="id-ID" sz="1800">
                          <a:solidFill>
                            <a:schemeClr val="bg1"/>
                          </a:solidFill>
                          <a:effectLst/>
                        </a:rPr>
                        <a:t>Tidak langsung ( Indirect )</a:t>
                      </a:r>
                      <a:endParaRPr lang="id-ID" sz="1800">
                        <a:solidFill>
                          <a:schemeClr val="bg1"/>
                        </a:solidFill>
                        <a:effectLst/>
                        <a:latin typeface="Times New Roman" panose="02020603050405020304"/>
                        <a:ea typeface="Malgun Gothic" panose="020B0503020000020004" charset="-127"/>
                        <a:cs typeface="Times New Roman" panose="02020603050405020304"/>
                      </a:endParaRPr>
                    </a:p>
                  </a:txBody>
                  <a:tcPr marL="68580" marR="68580" marT="0" marB="0"/>
                </a:tc>
              </a:tr>
              <a:tr h="792088">
                <a:tc>
                  <a:txBody>
                    <a:bodyPr/>
                    <a:lstStyle/>
                    <a:p>
                      <a:pPr algn="ctr">
                        <a:lnSpc>
                          <a:spcPct val="150000"/>
                        </a:lnSpc>
                        <a:spcAft>
                          <a:spcPts val="0"/>
                        </a:spcAft>
                      </a:pPr>
                      <a:r>
                        <a:rPr lang="id-ID" sz="1800">
                          <a:solidFill>
                            <a:schemeClr val="bg1"/>
                          </a:solidFill>
                          <a:effectLst/>
                        </a:rPr>
                        <a:t>6</a:t>
                      </a:r>
                      <a:endParaRPr lang="id-ID" sz="1800">
                        <a:solidFill>
                          <a:schemeClr val="bg1"/>
                        </a:solidFill>
                        <a:effectLst/>
                        <a:latin typeface="Times New Roman" panose="02020603050405020304"/>
                        <a:ea typeface="Malgun Gothic" panose="020B0503020000020004" charset="-127"/>
                        <a:cs typeface="Times New Roman" panose="02020603050405020304"/>
                      </a:endParaRPr>
                    </a:p>
                  </a:txBody>
                  <a:tcPr marL="68580" marR="68580" marT="0" marB="0"/>
                </a:tc>
                <a:tc>
                  <a:txBody>
                    <a:bodyPr/>
                    <a:lstStyle/>
                    <a:p>
                      <a:pPr algn="just">
                        <a:lnSpc>
                          <a:spcPct val="150000"/>
                        </a:lnSpc>
                        <a:spcAft>
                          <a:spcPts val="0"/>
                        </a:spcAft>
                      </a:pPr>
                      <a:r>
                        <a:rPr lang="id-ID" sz="1800" dirty="0">
                          <a:solidFill>
                            <a:schemeClr val="bg1"/>
                          </a:solidFill>
                          <a:effectLst/>
                        </a:rPr>
                        <a:t>Kebebasan</a:t>
                      </a:r>
                      <a:endParaRPr lang="id-ID" sz="1800" dirty="0">
                        <a:solidFill>
                          <a:schemeClr val="bg1"/>
                        </a:solidFill>
                        <a:effectLst/>
                        <a:latin typeface="Times New Roman" panose="02020603050405020304"/>
                        <a:ea typeface="Malgun Gothic" panose="020B0503020000020004" charset="-127"/>
                        <a:cs typeface="Times New Roman" panose="02020603050405020304"/>
                      </a:endParaRPr>
                    </a:p>
                  </a:txBody>
                  <a:tcPr marL="68580" marR="68580" marT="0" marB="0"/>
                </a:tc>
                <a:tc>
                  <a:txBody>
                    <a:bodyPr/>
                    <a:lstStyle/>
                    <a:p>
                      <a:pPr algn="just">
                        <a:lnSpc>
                          <a:spcPct val="150000"/>
                        </a:lnSpc>
                        <a:spcAft>
                          <a:spcPts val="0"/>
                        </a:spcAft>
                      </a:pPr>
                      <a:r>
                        <a:rPr lang="id-ID" sz="1800" dirty="0">
                          <a:solidFill>
                            <a:schemeClr val="bg1"/>
                          </a:solidFill>
                          <a:effectLst/>
                        </a:rPr>
                        <a:t>Obyektivitas ( Objectivity )</a:t>
                      </a:r>
                      <a:endParaRPr lang="id-ID" sz="1800" dirty="0">
                        <a:solidFill>
                          <a:schemeClr val="bg1"/>
                        </a:solidFill>
                        <a:effectLst/>
                        <a:latin typeface="Times New Roman" panose="02020603050405020304"/>
                        <a:ea typeface="Malgun Gothic" panose="020B0503020000020004" charset="-127"/>
                        <a:cs typeface="Times New Roman" panose="02020603050405020304"/>
                      </a:endParaRPr>
                    </a:p>
                  </a:txBody>
                  <a:tcPr marL="68580" marR="68580" marT="0" marB="0"/>
                </a:tc>
                <a:tc>
                  <a:txBody>
                    <a:bodyPr/>
                    <a:lstStyle/>
                    <a:p>
                      <a:pPr algn="just">
                        <a:lnSpc>
                          <a:spcPct val="150000"/>
                        </a:lnSpc>
                        <a:spcAft>
                          <a:spcPts val="0"/>
                        </a:spcAft>
                      </a:pPr>
                      <a:r>
                        <a:rPr lang="id-ID" sz="1800">
                          <a:solidFill>
                            <a:schemeClr val="bg1"/>
                          </a:solidFill>
                          <a:effectLst/>
                        </a:rPr>
                        <a:t>Berdasarkan status</a:t>
                      </a:r>
                      <a:endParaRPr lang="id-ID" sz="1800">
                        <a:solidFill>
                          <a:schemeClr val="bg1"/>
                        </a:solidFill>
                        <a:effectLst/>
                        <a:latin typeface="Times New Roman" panose="02020603050405020304"/>
                        <a:ea typeface="Malgun Gothic" panose="020B0503020000020004" charset="-127"/>
                        <a:cs typeface="Times New Roman" panose="02020603050405020304"/>
                      </a:endParaRPr>
                    </a:p>
                  </a:txBody>
                  <a:tcPr marL="68580" marR="68580" marT="0" marB="0"/>
                </a:tc>
              </a:tr>
              <a:tr h="990110">
                <a:tc>
                  <a:txBody>
                    <a:bodyPr/>
                    <a:lstStyle/>
                    <a:p>
                      <a:pPr algn="ctr">
                        <a:lnSpc>
                          <a:spcPct val="150000"/>
                        </a:lnSpc>
                        <a:spcAft>
                          <a:spcPts val="0"/>
                        </a:spcAft>
                      </a:pPr>
                      <a:r>
                        <a:rPr lang="id-ID" sz="1800">
                          <a:solidFill>
                            <a:schemeClr val="bg1"/>
                          </a:solidFill>
                          <a:effectLst/>
                        </a:rPr>
                        <a:t>7</a:t>
                      </a:r>
                      <a:endParaRPr lang="id-ID" sz="1800">
                        <a:solidFill>
                          <a:schemeClr val="bg1"/>
                        </a:solidFill>
                        <a:effectLst/>
                        <a:latin typeface="Times New Roman" panose="02020603050405020304"/>
                        <a:ea typeface="Malgun Gothic" panose="020B0503020000020004" charset="-127"/>
                        <a:cs typeface="Times New Roman" panose="02020603050405020304"/>
                      </a:endParaRPr>
                    </a:p>
                  </a:txBody>
                  <a:tcPr marL="68580" marR="68580" marT="0" marB="0"/>
                </a:tc>
                <a:tc>
                  <a:txBody>
                    <a:bodyPr/>
                    <a:lstStyle/>
                    <a:p>
                      <a:pPr algn="just">
                        <a:lnSpc>
                          <a:spcPct val="150000"/>
                        </a:lnSpc>
                        <a:spcAft>
                          <a:spcPts val="0"/>
                        </a:spcAft>
                      </a:pPr>
                      <a:r>
                        <a:rPr lang="id-ID" sz="1800" dirty="0">
                          <a:solidFill>
                            <a:schemeClr val="bg1"/>
                          </a:solidFill>
                          <a:effectLst/>
                        </a:rPr>
                        <a:t>Kegiatan</a:t>
                      </a:r>
                      <a:endParaRPr lang="id-ID" sz="1800" dirty="0">
                        <a:solidFill>
                          <a:schemeClr val="bg1"/>
                        </a:solidFill>
                        <a:effectLst/>
                        <a:latin typeface="Times New Roman" panose="02020603050405020304"/>
                        <a:ea typeface="Malgun Gothic" panose="020B0503020000020004" charset="-127"/>
                        <a:cs typeface="Times New Roman" panose="02020603050405020304"/>
                      </a:endParaRPr>
                    </a:p>
                  </a:txBody>
                  <a:tcPr marL="68580" marR="68580" marT="0" marB="0"/>
                </a:tc>
                <a:tc>
                  <a:txBody>
                    <a:bodyPr/>
                    <a:lstStyle/>
                    <a:p>
                      <a:pPr algn="just">
                        <a:lnSpc>
                          <a:spcPct val="150000"/>
                        </a:lnSpc>
                        <a:spcAft>
                          <a:spcPts val="0"/>
                        </a:spcAft>
                      </a:pPr>
                      <a:r>
                        <a:rPr lang="id-ID" sz="1800" dirty="0">
                          <a:solidFill>
                            <a:schemeClr val="bg1"/>
                          </a:solidFill>
                          <a:effectLst/>
                        </a:rPr>
                        <a:t>Proses yang sedang berjalan</a:t>
                      </a:r>
                    </a:p>
                    <a:p>
                      <a:pPr algn="just">
                        <a:lnSpc>
                          <a:spcPct val="150000"/>
                        </a:lnSpc>
                        <a:spcAft>
                          <a:spcPts val="0"/>
                        </a:spcAft>
                      </a:pPr>
                      <a:r>
                        <a:rPr lang="id-ID" sz="1800" dirty="0">
                          <a:solidFill>
                            <a:schemeClr val="bg1"/>
                          </a:solidFill>
                          <a:effectLst/>
                        </a:rPr>
                        <a:t>( On going process )</a:t>
                      </a:r>
                      <a:endParaRPr lang="id-ID" sz="1800" dirty="0">
                        <a:solidFill>
                          <a:schemeClr val="bg1"/>
                        </a:solidFill>
                        <a:effectLst/>
                        <a:latin typeface="Times New Roman" panose="02020603050405020304"/>
                        <a:ea typeface="Malgun Gothic" panose="020B0503020000020004" charset="-127"/>
                        <a:cs typeface="Times New Roman" panose="02020603050405020304"/>
                      </a:endParaRPr>
                    </a:p>
                  </a:txBody>
                  <a:tcPr marL="68580" marR="68580" marT="0" marB="0"/>
                </a:tc>
                <a:tc>
                  <a:txBody>
                    <a:bodyPr/>
                    <a:lstStyle/>
                    <a:p>
                      <a:pPr algn="just">
                        <a:lnSpc>
                          <a:spcPct val="150000"/>
                        </a:lnSpc>
                        <a:spcAft>
                          <a:spcPts val="0"/>
                        </a:spcAft>
                      </a:pPr>
                      <a:r>
                        <a:rPr lang="id-ID" sz="1800" dirty="0">
                          <a:solidFill>
                            <a:schemeClr val="bg1"/>
                          </a:solidFill>
                          <a:effectLst/>
                        </a:rPr>
                        <a:t>Tiap periode akuntansi</a:t>
                      </a:r>
                    </a:p>
                    <a:p>
                      <a:pPr algn="just">
                        <a:lnSpc>
                          <a:spcPct val="150000"/>
                        </a:lnSpc>
                        <a:spcAft>
                          <a:spcPts val="0"/>
                        </a:spcAft>
                      </a:pPr>
                      <a:r>
                        <a:rPr lang="id-ID" sz="1800" dirty="0">
                          <a:solidFill>
                            <a:schemeClr val="bg1"/>
                          </a:solidFill>
                          <a:effectLst/>
                        </a:rPr>
                        <a:t> ( Accounting period )</a:t>
                      </a:r>
                      <a:endParaRPr lang="id-ID" sz="1800" dirty="0">
                        <a:solidFill>
                          <a:schemeClr val="bg1"/>
                        </a:solidFill>
                        <a:effectLst/>
                        <a:latin typeface="Times New Roman" panose="02020603050405020304"/>
                        <a:ea typeface="Malgun Gothic" panose="020B0503020000020004" charset="-127"/>
                        <a:cs typeface="Times New Roman" panose="02020603050405020304"/>
                      </a:endParaRPr>
                    </a:p>
                  </a:txBody>
                  <a:tcPr marL="68580" marR="68580" marT="0" marB="0"/>
                </a:tc>
              </a:tr>
            </a:tbl>
          </a:graphicData>
        </a:graphic>
      </p:graphicFrame>
    </p:spTree>
  </p:cSld>
  <p:clrMapOvr>
    <a:masterClrMapping/>
  </p:clrMapOvr>
  <p:transition spd="slow">
    <p:split orient="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05205" y="1939290"/>
            <a:ext cx="7886700" cy="1861185"/>
          </a:xfrm>
        </p:spPr>
        <p:txBody>
          <a:bodyPr>
            <a:noAutofit/>
          </a:bodyPr>
          <a:lstStyle/>
          <a:p>
            <a:r>
              <a:rPr lang="en-US" sz="4000" dirty="0">
                <a:solidFill>
                  <a:schemeClr val="bg1"/>
                </a:solidFill>
              </a:rPr>
              <a:t>KONSEP DASAR </a:t>
            </a:r>
            <a:r>
              <a:rPr lang="id-ID" sz="4000" dirty="0">
                <a:solidFill>
                  <a:schemeClr val="bg1"/>
                </a:solidFill>
              </a:rPr>
              <a:t>AUDIT INTERNAL BERBASIS RISIKO</a:t>
            </a:r>
          </a:p>
        </p:txBody>
      </p:sp>
    </p:spTree>
  </p:cSld>
  <p:clrMapOvr>
    <a:masterClrMapping/>
  </p:clrMapOvr>
  <p:transition spd="slow">
    <p:split orient="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09600" y="1600200"/>
            <a:ext cx="7924800" cy="4114800"/>
          </a:xfrm>
        </p:spPr>
        <p:txBody>
          <a:bodyPr>
            <a:normAutofit/>
          </a:bodyPr>
          <a:lstStyle/>
          <a:p>
            <a:r>
              <a:rPr lang="id-ID" sz="3200" dirty="0" smtClean="0">
                <a:solidFill>
                  <a:schemeClr val="accent1"/>
                </a:solidFill>
                <a:latin typeface="Berlin Sans FB" panose="020E0602020502020306" pitchFamily="34" charset="0"/>
              </a:rPr>
              <a:t>Penjualan kecil ?</a:t>
            </a:r>
          </a:p>
          <a:p>
            <a:r>
              <a:rPr lang="id-ID" sz="3200" dirty="0" smtClean="0">
                <a:solidFill>
                  <a:schemeClr val="accent1"/>
                </a:solidFill>
                <a:latin typeface="Berlin Sans FB" panose="020E0602020502020306" pitchFamily="34" charset="0"/>
              </a:rPr>
              <a:t>Tata kelola buruk ?</a:t>
            </a:r>
          </a:p>
          <a:p>
            <a:r>
              <a:rPr lang="id-ID" sz="3200" dirty="0" smtClean="0">
                <a:solidFill>
                  <a:schemeClr val="accent1"/>
                </a:solidFill>
                <a:latin typeface="Berlin Sans FB" panose="020E0602020502020306" pitchFamily="34" charset="0"/>
              </a:rPr>
              <a:t>SDM tidak berkualitas ?</a:t>
            </a:r>
          </a:p>
          <a:p>
            <a:pPr marL="45720" indent="0">
              <a:buNone/>
            </a:pPr>
            <a:endParaRPr lang="id-ID" sz="3200" dirty="0">
              <a:solidFill>
                <a:schemeClr val="accent1"/>
              </a:solidFill>
              <a:latin typeface="Berlin Sans FB" panose="020E0602020502020306" pitchFamily="34" charset="0"/>
            </a:endParaRPr>
          </a:p>
        </p:txBody>
      </p:sp>
      <p:sp>
        <p:nvSpPr>
          <p:cNvPr id="4" name="Right Arrow 3"/>
          <p:cNvSpPr/>
          <p:nvPr/>
        </p:nvSpPr>
        <p:spPr>
          <a:xfrm>
            <a:off x="5364088" y="2348880"/>
            <a:ext cx="1152128" cy="504056"/>
          </a:xfrm>
          <a:prstGeom prst="rightArrow">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id-ID"/>
          </a:p>
        </p:txBody>
      </p:sp>
      <p:sp>
        <p:nvSpPr>
          <p:cNvPr id="5" name="TextBox 4"/>
          <p:cNvSpPr txBox="1"/>
          <p:nvPr/>
        </p:nvSpPr>
        <p:spPr>
          <a:xfrm>
            <a:off x="6876256" y="2216187"/>
            <a:ext cx="1846980" cy="769441"/>
          </a:xfrm>
          <a:prstGeom prst="rect">
            <a:avLst/>
          </a:prstGeom>
          <a:noFill/>
        </p:spPr>
        <p:txBody>
          <a:bodyPr wrap="none" rtlCol="0">
            <a:spAutoFit/>
          </a:bodyPr>
          <a:lstStyle/>
          <a:p>
            <a:r>
              <a:rPr lang="id-ID" sz="4400" dirty="0" smtClean="0">
                <a:solidFill>
                  <a:schemeClr val="accent1"/>
                </a:solidFill>
                <a:latin typeface="Aharoni" panose="02010803020104030203" pitchFamily="2" charset="-79"/>
                <a:cs typeface="Aharoni" panose="02010803020104030203" pitchFamily="2" charset="-79"/>
              </a:rPr>
              <a:t>TIDAK</a:t>
            </a:r>
            <a:endParaRPr lang="id-ID" sz="4400" dirty="0">
              <a:solidFill>
                <a:schemeClr val="accent1"/>
              </a:solidFill>
              <a:latin typeface="Aharoni" panose="02010803020104030203" pitchFamily="2" charset="-79"/>
              <a:cs typeface="Aharoni" panose="02010803020104030203" pitchFamily="2" charset="-79"/>
            </a:endParaRPr>
          </a:p>
        </p:txBody>
      </p:sp>
      <p:sp>
        <p:nvSpPr>
          <p:cNvPr id="6" name="TextBox 5"/>
          <p:cNvSpPr txBox="1"/>
          <p:nvPr/>
        </p:nvSpPr>
        <p:spPr>
          <a:xfrm>
            <a:off x="200526" y="4028063"/>
            <a:ext cx="8943474" cy="707886"/>
          </a:xfrm>
          <a:prstGeom prst="rect">
            <a:avLst/>
          </a:prstGeom>
          <a:noFill/>
        </p:spPr>
        <p:txBody>
          <a:bodyPr wrap="none" rtlCol="0">
            <a:spAutoFit/>
          </a:bodyPr>
          <a:lstStyle/>
          <a:p>
            <a:r>
              <a:rPr lang="id-ID" sz="4000" dirty="0" smtClean="0">
                <a:solidFill>
                  <a:srgbClr val="FF0000"/>
                </a:solidFill>
                <a:latin typeface="Berlin Sans FB" panose="020E0602020502020306" pitchFamily="34" charset="0"/>
              </a:rPr>
              <a:t>Lalu mengapa mereka nyaris bangkrut ?</a:t>
            </a:r>
            <a:endParaRPr lang="id-ID" sz="4000" dirty="0">
              <a:solidFill>
                <a:srgbClr val="FF0000"/>
              </a:solidFill>
              <a:latin typeface="Berlin Sans FB" panose="020E0602020502020306" pitchFamily="34" charset="0"/>
            </a:endParaRPr>
          </a:p>
        </p:txBody>
      </p:sp>
    </p:spTree>
  </p:cSld>
  <p:clrMapOvr>
    <a:masterClrMapping/>
  </p:clrMapOvr>
  <p:transition spd="slow">
    <p:split orient="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65191"/>
            <a:ext cx="7886700" cy="706421"/>
          </a:xfrm>
        </p:spPr>
        <p:txBody>
          <a:bodyPr/>
          <a:lstStyle/>
          <a:p>
            <a:r>
              <a:rPr lang="id-ID" b="1" u="sng" dirty="0" smtClean="0">
                <a:solidFill>
                  <a:srgbClr val="0070C0"/>
                </a:solidFill>
              </a:rPr>
              <a:t>Jawabannya</a:t>
            </a:r>
            <a:endParaRPr lang="id-ID" b="1" u="sng" dirty="0">
              <a:solidFill>
                <a:srgbClr val="0070C0"/>
              </a:solidFill>
            </a:endParaRPr>
          </a:p>
        </p:txBody>
      </p:sp>
      <p:sp>
        <p:nvSpPr>
          <p:cNvPr id="3" name="Content Placeholder 2"/>
          <p:cNvSpPr>
            <a:spLocks noGrp="1"/>
          </p:cNvSpPr>
          <p:nvPr>
            <p:ph sz="quarter" idx="13"/>
          </p:nvPr>
        </p:nvSpPr>
        <p:spPr>
          <a:xfrm>
            <a:off x="609600" y="1600200"/>
            <a:ext cx="7924800" cy="4114800"/>
          </a:xfrm>
        </p:spPr>
        <p:txBody>
          <a:bodyPr>
            <a:normAutofit/>
          </a:bodyPr>
          <a:lstStyle/>
          <a:p>
            <a:pPr marL="0" indent="0">
              <a:buNone/>
            </a:pPr>
            <a:r>
              <a:rPr lang="id-ID" sz="3200" dirty="0" smtClean="0">
                <a:solidFill>
                  <a:srgbClr val="0070C0"/>
                </a:solidFill>
                <a:latin typeface="Berlin Sans FB" panose="020E0602020502020306" pitchFamily="34" charset="0"/>
              </a:rPr>
              <a:t>Karena mereka terlambat merespon pesaing pasar dan perkembangan lingkungan, dan ini terjadi sangat cepat.</a:t>
            </a:r>
          </a:p>
          <a:p>
            <a:pPr marL="0" indent="0">
              <a:buNone/>
            </a:pPr>
            <a:endParaRPr lang="id-ID" sz="3200" dirty="0" smtClean="0">
              <a:solidFill>
                <a:srgbClr val="0070C0"/>
              </a:solidFill>
              <a:latin typeface="Berlin Sans FB" panose="020E0602020502020306" pitchFamily="34" charset="0"/>
            </a:endParaRPr>
          </a:p>
          <a:p>
            <a:pPr marL="0" indent="0">
              <a:buNone/>
            </a:pPr>
            <a:endParaRPr lang="id-ID" sz="3200" dirty="0" smtClean="0">
              <a:solidFill>
                <a:srgbClr val="0070C0"/>
              </a:solidFill>
              <a:latin typeface="Berlin Sans FB" panose="020E0602020502020306" pitchFamily="34" charset="0"/>
            </a:endParaRPr>
          </a:p>
          <a:p>
            <a:pPr marL="0" indent="0">
              <a:buNone/>
            </a:pPr>
            <a:endParaRPr lang="id-ID" sz="3200" dirty="0">
              <a:solidFill>
                <a:srgbClr val="0070C0"/>
              </a:solidFill>
              <a:latin typeface="Berlin Sans FB" panose="020E0602020502020306" pitchFamily="34" charset="0"/>
            </a:endParaRPr>
          </a:p>
        </p:txBody>
      </p:sp>
      <p:sp>
        <p:nvSpPr>
          <p:cNvPr id="4" name="Down Arrow 3"/>
          <p:cNvSpPr/>
          <p:nvPr/>
        </p:nvSpPr>
        <p:spPr>
          <a:xfrm>
            <a:off x="4139952" y="3212976"/>
            <a:ext cx="576064" cy="936104"/>
          </a:xfrm>
          <a:prstGeom prst="downArrow">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id-ID"/>
          </a:p>
        </p:txBody>
      </p:sp>
      <p:sp>
        <p:nvSpPr>
          <p:cNvPr id="5" name="TextBox 4"/>
          <p:cNvSpPr txBox="1"/>
          <p:nvPr/>
        </p:nvSpPr>
        <p:spPr>
          <a:xfrm>
            <a:off x="311187" y="4423693"/>
            <a:ext cx="8521626" cy="1815882"/>
          </a:xfrm>
          <a:prstGeom prst="rect">
            <a:avLst/>
          </a:prstGeom>
          <a:noFill/>
        </p:spPr>
        <p:txBody>
          <a:bodyPr wrap="square" rtlCol="0">
            <a:spAutoFit/>
          </a:bodyPr>
          <a:lstStyle/>
          <a:p>
            <a:pPr algn="ctr"/>
            <a:r>
              <a:rPr lang="id-ID" sz="2800" dirty="0" smtClean="0">
                <a:solidFill>
                  <a:srgbClr val="0070C0"/>
                </a:solidFill>
                <a:latin typeface="Berlin Sans FB" panose="020E0602020502020306" pitchFamily="34" charset="0"/>
              </a:rPr>
              <a:t>Auditor dituntut tidak hanya memberikan keyakinan yang memadai terkait kewajaran laporan keuangan.</a:t>
            </a:r>
          </a:p>
          <a:p>
            <a:pPr algn="ctr"/>
            <a:r>
              <a:rPr lang="id-ID" sz="2800" dirty="0" smtClean="0">
                <a:solidFill>
                  <a:srgbClr val="0070C0"/>
                </a:solidFill>
                <a:latin typeface="Berlin Sans FB" panose="020E0602020502020306" pitchFamily="34" charset="0"/>
              </a:rPr>
              <a:t>Tetapi juga memberikan penilaian terhadap keberlanjutan (going concern) perusahaan</a:t>
            </a:r>
            <a:endParaRPr lang="id-ID" sz="2800" dirty="0">
              <a:solidFill>
                <a:srgbClr val="0070C0"/>
              </a:solidFill>
              <a:latin typeface="Berlin Sans FB" panose="020E0602020502020306" pitchFamily="34" charset="0"/>
            </a:endParaRPr>
          </a:p>
        </p:txBody>
      </p:sp>
    </p:spTree>
  </p:cSld>
  <p:clrMapOvr>
    <a:masterClrMapping/>
  </p:clrMapOvr>
  <p:transition spd="slow">
    <p:split orient="vert"/>
  </p:transition>
</p:sld>
</file>

<file path=ppt/theme/theme1.xml><?xml version="1.0" encoding="utf-8"?>
<a:theme xmlns:a="http://schemas.openxmlformats.org/drawingml/2006/main" name="2_Custom Design">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TotalTime>
  <Words>1442</Words>
  <Application>WPS Presentation</Application>
  <PresentationFormat>On-screen Show (4:3)</PresentationFormat>
  <Paragraphs>202</Paragraphs>
  <Slides>28</Slides>
  <Notes>0</Notes>
  <HiddenSlides>0</HiddenSlides>
  <MMClips>0</MMClips>
  <ScaleCrop>false</ScaleCrop>
  <HeadingPairs>
    <vt:vector size="4" baseType="variant">
      <vt:variant>
        <vt:lpstr>Theme</vt:lpstr>
      </vt:variant>
      <vt:variant>
        <vt:i4>3</vt:i4>
      </vt:variant>
      <vt:variant>
        <vt:lpstr>Slide Titles</vt:lpstr>
      </vt:variant>
      <vt:variant>
        <vt:i4>28</vt:i4>
      </vt:variant>
    </vt:vector>
  </HeadingPairs>
  <TitlesOfParts>
    <vt:vector size="31" baseType="lpstr">
      <vt:lpstr>2_Custom Design</vt:lpstr>
      <vt:lpstr>Custom Design</vt:lpstr>
      <vt:lpstr>1_Custom Design</vt:lpstr>
      <vt:lpstr>Slide 1</vt:lpstr>
      <vt:lpstr>TUJUAN</vt:lpstr>
      <vt:lpstr>Peran</vt:lpstr>
      <vt:lpstr>DASAR HUKUM INTERNAL AUDIT</vt:lpstr>
      <vt:lpstr>Differences</vt:lpstr>
      <vt:lpstr>Slide 6</vt:lpstr>
      <vt:lpstr>KONSEP DASAR AUDIT INTERNAL BERBASIS RISIKO</vt:lpstr>
      <vt:lpstr>Slide 8</vt:lpstr>
      <vt:lpstr>Jawabannya</vt:lpstr>
      <vt:lpstr>RESIKO DAN PERAN AUDITOR INTERN</vt:lpstr>
      <vt:lpstr>RESIKO</vt:lpstr>
      <vt:lpstr>   SUMBER RISIKO (pasal 16 huruf b)  </vt:lpstr>
      <vt:lpstr>RESIKO ? AUDITOR ? APA HUBUNGANNYA ?</vt:lpstr>
      <vt:lpstr>Slide 14</vt:lpstr>
      <vt:lpstr>PENDEKATAN DALAM AUDIT BERBASIS RISIKO</vt:lpstr>
      <vt:lpstr>Pendekatan audit berbasis risiko bukan berarti menggantikan pendekatan audit konvensional yang dijalankan oleh lembaga audit intern yang sudah berjalan selama ini.</vt:lpstr>
      <vt:lpstr>Konvensional VS ABR</vt:lpstr>
      <vt:lpstr>Konvensional VS ABR</vt:lpstr>
      <vt:lpstr>Konvensional VS ABR</vt:lpstr>
      <vt:lpstr>Konvensional VS ABR</vt:lpstr>
      <vt:lpstr>TITIK KRITIS BAGI AUDITOR  BASIS RESIKO</vt:lpstr>
      <vt:lpstr>Fokus Auditor Berbasis Resiko</vt:lpstr>
      <vt:lpstr>PARADIGMA BARU INTERNAL AUDITOR</vt:lpstr>
      <vt:lpstr>Slide 24</vt:lpstr>
      <vt:lpstr>EVOLUSI PERAN</vt:lpstr>
      <vt:lpstr>EVOLUSI CARA PANDANG MANAJEMEN</vt:lpstr>
      <vt:lpstr>Slide 27</vt:lpstr>
      <vt:lpstr>***TERIMA KASIH ***</vt:lpstr>
    </vt:vector>
  </TitlesOfParts>
  <Company>signDesign Communications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rimba</dc:creator>
  <cp:lastModifiedBy>user</cp:lastModifiedBy>
  <cp:revision>358</cp:revision>
  <dcterms:created xsi:type="dcterms:W3CDTF">2010-08-24T06:47:44Z</dcterms:created>
  <dcterms:modified xsi:type="dcterms:W3CDTF">2025-11-26T05:17:46Z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58F3A6B049F44AB599E11AC718E0E602_13</vt:lpwstr>
  </property>
  <property fmtid="{D5CDD505-2E9C-101B-9397-08002B2CF9AE}" pid="3" name="KSOProductBuildVer">
    <vt:lpwstr>1033-12.2.0.23155</vt:lpwstr>
  </property>
</Properties>
</file>