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3"/>
    <p:sldMasterId id="2147483682" r:id="rId4"/>
  </p:sldMasterIdLst>
  <p:notesMasterIdLst>
    <p:notesMasterId r:id="rId47"/>
  </p:notesMasterIdLst>
  <p:sldIdLst>
    <p:sldId id="316" r:id="rId5"/>
    <p:sldId id="611" r:id="rId6"/>
    <p:sldId id="612" r:id="rId7"/>
    <p:sldId id="613" r:id="rId8"/>
    <p:sldId id="614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48" r:id="rId43"/>
    <p:sldId id="649" r:id="rId44"/>
    <p:sldId id="650" r:id="rId45"/>
    <p:sldId id="462" r:id="rId4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66FF"/>
    <a:srgbClr val="FFCC00"/>
    <a:srgbClr val="FFFF00"/>
    <a:srgbClr val="CCE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6"/>
    <p:restoredTop sz="95675"/>
  </p:normalViewPr>
  <p:slideViewPr>
    <p:cSldViewPr showGuides="1">
      <p:cViewPr varScale="1">
        <p:scale>
          <a:sx n="107" d="100"/>
          <a:sy n="107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tableStyles" Target="tableStyles.xml"/><Relationship Id="rId5" Type="http://schemas.openxmlformats.org/officeDocument/2006/relationships/slide" Target="slides/slide1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4E11B-A4C9-4F38-9BE7-7CE0AD256A54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F722AA-6F06-43AD-B0C1-1DB80D40B747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5AE68A-7B51-43FD-8516-BCBE8ED6C45B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23B708-ED02-4D60-B37B-A64F62A82BCA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180000"/>
            <a:ext cx="8208000" cy="648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06" y="1200168"/>
            <a:ext cx="8610600" cy="48006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62EF7C-67C5-44AF-8659-F4F21F6F5956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 rtlCol="0"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D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172200"/>
            <a:ext cx="1676400" cy="45720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438400" y="6400800"/>
            <a:ext cx="4495800" cy="45720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Auditing &amp; Assurance, 2e, Hall &amp; Singleton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239000" y="6248400"/>
            <a:ext cx="1905000" cy="45720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80000"/>
            <a:ext cx="8208000" cy="648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06" y="1200168"/>
            <a:ext cx="86106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9C47BD-4B4D-45F6-A689-24276FDC721F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C0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4"/>
          <p:cNvSpPr/>
          <p:nvPr/>
        </p:nvSpPr>
        <p:spPr>
          <a:xfrm>
            <a:off x="5697538" y="3514725"/>
            <a:ext cx="889000" cy="395288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8448" name="Shape 25"/>
          <p:cNvGrpSpPr/>
          <p:nvPr/>
        </p:nvGrpSpPr>
        <p:grpSpPr>
          <a:xfrm>
            <a:off x="0" y="-9525"/>
            <a:ext cx="8661400" cy="6867525"/>
            <a:chOff x="0" y="-7088"/>
            <a:chExt cx="8661398" cy="5150588"/>
          </a:xfrm>
        </p:grpSpPr>
        <p:sp>
          <p:nvSpPr>
            <p:cNvPr id="17" name="Shape 26"/>
            <p:cNvSpPr/>
            <p:nvPr/>
          </p:nvSpPr>
          <p:spPr>
            <a:xfrm>
              <a:off x="0" y="56"/>
              <a:ext cx="3524249" cy="5143444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Shape 27"/>
            <p:cNvSpPr/>
            <p:nvPr/>
          </p:nvSpPr>
          <p:spPr>
            <a:xfrm rot="10800000" flipH="1">
              <a:off x="3517899" y="-7088"/>
              <a:ext cx="5143499" cy="5143444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8449" name="Shape 28"/>
          <p:cNvGrpSpPr/>
          <p:nvPr/>
        </p:nvGrpSpPr>
        <p:grpSpPr>
          <a:xfrm rot="-10800000" flipH="1">
            <a:off x="0" y="3900488"/>
            <a:ext cx="6589713" cy="2701925"/>
            <a:chOff x="-9894852" y="-4493254"/>
            <a:chExt cx="21200407" cy="6522740"/>
          </a:xfrm>
        </p:grpSpPr>
        <p:sp>
          <p:nvSpPr>
            <p:cNvPr id="20" name="Shape 29"/>
            <p:cNvSpPr/>
            <p:nvPr/>
          </p:nvSpPr>
          <p:spPr>
            <a:xfrm>
              <a:off x="-9894852" y="-4470260"/>
              <a:ext cx="14683491" cy="652274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0"/>
            <p:cNvSpPr/>
            <p:nvPr/>
          </p:nvSpPr>
          <p:spPr>
            <a:xfrm>
              <a:off x="4783530" y="-4493254"/>
              <a:ext cx="6522025" cy="652274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8450" name="Shape 31"/>
          <p:cNvGrpSpPr/>
          <p:nvPr/>
        </p:nvGrpSpPr>
        <p:grpSpPr>
          <a:xfrm>
            <a:off x="6946900" y="5964238"/>
            <a:ext cx="2203450" cy="893762"/>
            <a:chOff x="5575242" y="4472723"/>
            <a:chExt cx="2202830" cy="670795"/>
          </a:xfrm>
        </p:grpSpPr>
        <p:sp>
          <p:nvSpPr>
            <p:cNvPr id="24" name="Shape 32"/>
            <p:cNvSpPr/>
            <p:nvPr/>
          </p:nvSpPr>
          <p:spPr>
            <a:xfrm rot="10800000">
              <a:off x="5575242" y="4948118"/>
              <a:ext cx="393589" cy="131061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8453" name="Shape 33"/>
            <p:cNvGrpSpPr/>
            <p:nvPr/>
          </p:nvGrpSpPr>
          <p:grpSpPr>
            <a:xfrm flipH="1">
              <a:off x="5735535" y="4472723"/>
              <a:ext cx="2039363" cy="670795"/>
              <a:chOff x="1299952" y="330075"/>
              <a:chExt cx="5165561" cy="1699506"/>
            </a:xfrm>
          </p:grpSpPr>
          <p:sp>
            <p:nvSpPr>
              <p:cNvPr id="36" name="Shape 34"/>
              <p:cNvSpPr/>
              <p:nvPr/>
            </p:nvSpPr>
            <p:spPr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Shape 35"/>
              <p:cNvSpPr/>
              <p:nvPr/>
            </p:nvSpPr>
            <p:spPr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54" name="Shape 36"/>
            <p:cNvGrpSpPr/>
            <p:nvPr/>
          </p:nvGrpSpPr>
          <p:grpSpPr>
            <a:xfrm flipH="1">
              <a:off x="5578416" y="4646677"/>
              <a:ext cx="2199656" cy="305015"/>
              <a:chOff x="-5827153" y="329736"/>
              <a:chExt cx="12274864" cy="1702094"/>
            </a:xfrm>
          </p:grpSpPr>
          <p:sp>
            <p:nvSpPr>
              <p:cNvPr id="34" name="Shape 37"/>
              <p:cNvSpPr/>
              <p:nvPr/>
            </p:nvSpPr>
            <p:spPr>
              <a:xfrm>
                <a:off x="-5827153" y="329736"/>
                <a:ext cx="10609875" cy="1702094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Shape 38"/>
              <p:cNvSpPr/>
              <p:nvPr/>
            </p:nvSpPr>
            <p:spPr>
              <a:xfrm>
                <a:off x="4747297" y="329736"/>
                <a:ext cx="1700414" cy="1702094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3828197"/>
            <a:ext cx="409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5300599"/>
            <a:ext cx="409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38" name="Shape 41"/>
          <p:cNvSpPr txBox="1">
            <a:spLocks noGrp="1"/>
          </p:cNvSpPr>
          <p:nvPr>
            <p:ph type="sldNum" idx="4"/>
          </p:nvPr>
        </p:nvSpPr>
        <p:spPr>
          <a:xfrm>
            <a:off x="7618413" y="6181725"/>
            <a:ext cx="1487488" cy="420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p>
            <a:pPr lvl="0">
              <a:buNone/>
            </a:pPr>
            <a:fld id="{9A0DB2DC-4C9A-4742-B13C-FB6460FD3503}" type="slidenum">
              <a:rPr lang="" altLang="x-none" dirty="0"/>
            </a:fld>
            <a:endParaRPr lang="" altLang="x-none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C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0"/>
          <p:cNvSpPr/>
          <p:nvPr/>
        </p:nvSpPr>
        <p:spPr>
          <a:xfrm>
            <a:off x="7543800" y="876300"/>
            <a:ext cx="1300163" cy="57785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9472" name="Shape 11"/>
          <p:cNvGrpSpPr/>
          <p:nvPr/>
        </p:nvGrpSpPr>
        <p:grpSpPr>
          <a:xfrm>
            <a:off x="0" y="-9525"/>
            <a:ext cx="8661400" cy="6867525"/>
            <a:chOff x="0" y="-7088"/>
            <a:chExt cx="8661398" cy="5150588"/>
          </a:xfrm>
        </p:grpSpPr>
        <p:sp>
          <p:nvSpPr>
            <p:cNvPr id="17" name="Shape 12"/>
            <p:cNvSpPr/>
            <p:nvPr/>
          </p:nvSpPr>
          <p:spPr>
            <a:xfrm>
              <a:off x="0" y="56"/>
              <a:ext cx="3524249" cy="5143444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Shape 13"/>
            <p:cNvSpPr/>
            <p:nvPr/>
          </p:nvSpPr>
          <p:spPr>
            <a:xfrm rot="10800000" flipH="1">
              <a:off x="3517899" y="-7088"/>
              <a:ext cx="5143499" cy="5143444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9473" name="Shape 14"/>
          <p:cNvGrpSpPr/>
          <p:nvPr/>
        </p:nvGrpSpPr>
        <p:grpSpPr>
          <a:xfrm rot="-10800000" flipH="1">
            <a:off x="0" y="1454150"/>
            <a:ext cx="8847138" cy="3949700"/>
            <a:chOff x="-8178042" y="-4493254"/>
            <a:chExt cx="19483598" cy="6522736"/>
          </a:xfrm>
        </p:grpSpPr>
        <p:sp>
          <p:nvSpPr>
            <p:cNvPr id="20" name="Shape 15"/>
            <p:cNvSpPr/>
            <p:nvPr/>
          </p:nvSpPr>
          <p:spPr>
            <a:xfrm>
              <a:off x="-8178042" y="-4477524"/>
              <a:ext cx="12966924" cy="6522736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16"/>
            <p:cNvSpPr/>
            <p:nvPr/>
          </p:nvSpPr>
          <p:spPr>
            <a:xfrm>
              <a:off x="4802866" y="-4493254"/>
              <a:ext cx="6523666" cy="6522736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9474" name="Shape 17"/>
          <p:cNvGrpSpPr/>
          <p:nvPr/>
        </p:nvGrpSpPr>
        <p:grpSpPr>
          <a:xfrm>
            <a:off x="3676650" y="5703888"/>
            <a:ext cx="5481638" cy="577850"/>
            <a:chOff x="5582265" y="4646738"/>
            <a:chExt cx="5480829" cy="432996"/>
          </a:xfrm>
        </p:grpSpPr>
        <p:sp>
          <p:nvSpPr>
            <p:cNvPr id="24" name="Shape 18"/>
            <p:cNvSpPr/>
            <p:nvPr/>
          </p:nvSpPr>
          <p:spPr>
            <a:xfrm rot="10800000">
              <a:off x="5582265" y="4948884"/>
              <a:ext cx="393642" cy="13085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9476" name="Shape 19"/>
            <p:cNvGrpSpPr/>
            <p:nvPr/>
          </p:nvGrpSpPr>
          <p:grpSpPr>
            <a:xfrm flipH="1">
              <a:off x="5585440" y="4646738"/>
              <a:ext cx="5477654" cy="304525"/>
              <a:chOff x="-24158754" y="330075"/>
              <a:chExt cx="30567269" cy="1699360"/>
            </a:xfrm>
          </p:grpSpPr>
          <p:sp>
            <p:nvSpPr>
              <p:cNvPr id="26" name="Shape 20"/>
              <p:cNvSpPr/>
              <p:nvPr/>
            </p:nvSpPr>
            <p:spPr>
              <a:xfrm>
                <a:off x="-24158754" y="330075"/>
                <a:ext cx="28910912" cy="169936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Shape 21"/>
              <p:cNvSpPr/>
              <p:nvPr/>
            </p:nvSpPr>
            <p:spPr>
              <a:xfrm>
                <a:off x="4707873" y="330075"/>
                <a:ext cx="1700642" cy="169936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454333"/>
            <a:ext cx="53679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bg>
      <p:bgPr>
        <a:solidFill>
          <a:srgbClr val="FFC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5" name="Shape 82"/>
          <p:cNvGrpSpPr/>
          <p:nvPr/>
        </p:nvGrpSpPr>
        <p:grpSpPr>
          <a:xfrm>
            <a:off x="0" y="0"/>
            <a:ext cx="7072313" cy="1770063"/>
            <a:chOff x="-4" y="40"/>
            <a:chExt cx="7072430" cy="1327315"/>
          </a:xfrm>
        </p:grpSpPr>
        <p:sp>
          <p:nvSpPr>
            <p:cNvPr id="16" name="Shape 83"/>
            <p:cNvSpPr/>
            <p:nvPr/>
          </p:nvSpPr>
          <p:spPr>
            <a:xfrm>
              <a:off x="6292950" y="126224"/>
              <a:ext cx="779476" cy="259511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0506" name="Shape 84"/>
            <p:cNvGrpSpPr/>
            <p:nvPr/>
          </p:nvGrpSpPr>
          <p:grpSpPr>
            <a:xfrm rot="-10800000" flipH="1">
              <a:off x="-4767" y="-10673"/>
              <a:ext cx="6766038" cy="1334456"/>
              <a:chOff x="-2174245" y="334649"/>
              <a:chExt cx="8663301" cy="1708651"/>
            </a:xfrm>
          </p:grpSpPr>
          <p:sp>
            <p:nvSpPr>
              <p:cNvPr id="21" name="Shape 85"/>
              <p:cNvSpPr/>
              <p:nvPr/>
            </p:nvSpPr>
            <p:spPr>
              <a:xfrm>
                <a:off x="-2174245" y="343794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3" name="Shape 86"/>
              <p:cNvSpPr/>
              <p:nvPr/>
            </p:nvSpPr>
            <p:spPr>
              <a:xfrm>
                <a:off x="4789732" y="334649"/>
                <a:ext cx="169932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0507" name="Shape 87"/>
            <p:cNvGrpSpPr/>
            <p:nvPr/>
          </p:nvGrpSpPr>
          <p:grpSpPr>
            <a:xfrm rot="-10800000" flipH="1">
              <a:off x="-4767" y="377402"/>
              <a:ext cx="7081955" cy="778533"/>
              <a:chOff x="-9102573" y="323067"/>
              <a:chExt cx="15595585" cy="1714451"/>
            </a:xfrm>
          </p:grpSpPr>
          <p:sp>
            <p:nvSpPr>
              <p:cNvPr id="19" name="Shape 88"/>
              <p:cNvSpPr/>
              <p:nvPr/>
            </p:nvSpPr>
            <p:spPr>
              <a:xfrm>
                <a:off x="-9102573" y="338796"/>
                <a:ext cx="13882553" cy="1698722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0" name="Shape 89"/>
              <p:cNvSpPr/>
              <p:nvPr/>
            </p:nvSpPr>
            <p:spPr>
              <a:xfrm>
                <a:off x="4793964" y="323067"/>
                <a:ext cx="1699048" cy="1698722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20496" name="Shape 90"/>
          <p:cNvGrpSpPr/>
          <p:nvPr/>
        </p:nvGrpSpPr>
        <p:grpSpPr>
          <a:xfrm>
            <a:off x="6946900" y="5964238"/>
            <a:ext cx="2203450" cy="893762"/>
            <a:chOff x="5575242" y="4472723"/>
            <a:chExt cx="2202830" cy="670795"/>
          </a:xfrm>
        </p:grpSpPr>
        <p:sp>
          <p:nvSpPr>
            <p:cNvPr id="25" name="Shape 91"/>
            <p:cNvSpPr/>
            <p:nvPr/>
          </p:nvSpPr>
          <p:spPr>
            <a:xfrm rot="10800000">
              <a:off x="5575242" y="4948118"/>
              <a:ext cx="393589" cy="131061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499" name="Shape 92"/>
            <p:cNvGrpSpPr/>
            <p:nvPr/>
          </p:nvGrpSpPr>
          <p:grpSpPr>
            <a:xfrm flipH="1">
              <a:off x="5735535" y="4472723"/>
              <a:ext cx="2039363" cy="670795"/>
              <a:chOff x="1299952" y="330075"/>
              <a:chExt cx="5165561" cy="1699506"/>
            </a:xfrm>
          </p:grpSpPr>
          <p:sp>
            <p:nvSpPr>
              <p:cNvPr id="37" name="Shape 93"/>
              <p:cNvSpPr/>
              <p:nvPr/>
            </p:nvSpPr>
            <p:spPr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Shape 94"/>
              <p:cNvSpPr/>
              <p:nvPr/>
            </p:nvSpPr>
            <p:spPr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00" name="Shape 95"/>
            <p:cNvGrpSpPr/>
            <p:nvPr/>
          </p:nvGrpSpPr>
          <p:grpSpPr>
            <a:xfrm flipH="1">
              <a:off x="5578416" y="4646677"/>
              <a:ext cx="2199656" cy="305015"/>
              <a:chOff x="-5827153" y="329736"/>
              <a:chExt cx="12274864" cy="1702094"/>
            </a:xfrm>
          </p:grpSpPr>
          <p:sp>
            <p:nvSpPr>
              <p:cNvPr id="35" name="Shape 96"/>
              <p:cNvSpPr/>
              <p:nvPr/>
            </p:nvSpPr>
            <p:spPr>
              <a:xfrm>
                <a:off x="-5827153" y="329736"/>
                <a:ext cx="10609875" cy="1702094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Shape 97"/>
              <p:cNvSpPr/>
              <p:nvPr/>
            </p:nvSpPr>
            <p:spPr>
              <a:xfrm>
                <a:off x="4747297" y="329736"/>
                <a:ext cx="1700414" cy="1702094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39" name="Shape 101"/>
          <p:cNvSpPr txBox="1">
            <a:spLocks noGrp="1"/>
          </p:cNvSpPr>
          <p:nvPr>
            <p:ph type="sldNum" idx="4"/>
          </p:nvPr>
        </p:nvSpPr>
        <p:spPr>
          <a:xfrm>
            <a:off x="7618413" y="6181725"/>
            <a:ext cx="1487488" cy="420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p>
            <a:pPr lvl="0">
              <a:buNone/>
            </a:pPr>
            <a:fld id="{9A0DB2DC-4C9A-4742-B13C-FB6460FD3503}" type="slidenum">
              <a:rPr lang="" altLang="x-none" dirty="0"/>
            </a:fld>
            <a:endParaRPr lang="" altLang="x-none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bg>
      <p:bgPr>
        <a:solidFill>
          <a:srgbClr val="FFC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9" name="Shape 62"/>
          <p:cNvGrpSpPr/>
          <p:nvPr/>
        </p:nvGrpSpPr>
        <p:grpSpPr>
          <a:xfrm>
            <a:off x="0" y="0"/>
            <a:ext cx="7072313" cy="1770063"/>
            <a:chOff x="-4" y="40"/>
            <a:chExt cx="7072430" cy="1327315"/>
          </a:xfrm>
        </p:grpSpPr>
        <p:sp>
          <p:nvSpPr>
            <p:cNvPr id="16" name="Shape 63"/>
            <p:cNvSpPr/>
            <p:nvPr/>
          </p:nvSpPr>
          <p:spPr>
            <a:xfrm>
              <a:off x="6292950" y="126224"/>
              <a:ext cx="779476" cy="259511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1530" name="Shape 64"/>
            <p:cNvGrpSpPr/>
            <p:nvPr/>
          </p:nvGrpSpPr>
          <p:grpSpPr>
            <a:xfrm rot="-10800000" flipH="1">
              <a:off x="-4767" y="-10673"/>
              <a:ext cx="6766038" cy="1334456"/>
              <a:chOff x="-2174245" y="334649"/>
              <a:chExt cx="8663301" cy="1708651"/>
            </a:xfrm>
          </p:grpSpPr>
          <p:sp>
            <p:nvSpPr>
              <p:cNvPr id="21" name="Shape 65"/>
              <p:cNvSpPr/>
              <p:nvPr/>
            </p:nvSpPr>
            <p:spPr>
              <a:xfrm>
                <a:off x="-2174245" y="343794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3" name="Shape 66"/>
              <p:cNvSpPr/>
              <p:nvPr/>
            </p:nvSpPr>
            <p:spPr>
              <a:xfrm>
                <a:off x="4789732" y="334649"/>
                <a:ext cx="169932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1531" name="Shape 67"/>
            <p:cNvGrpSpPr/>
            <p:nvPr/>
          </p:nvGrpSpPr>
          <p:grpSpPr>
            <a:xfrm rot="-10800000" flipH="1">
              <a:off x="-4767" y="377402"/>
              <a:ext cx="7081955" cy="778533"/>
              <a:chOff x="-9102573" y="323067"/>
              <a:chExt cx="15595585" cy="1714451"/>
            </a:xfrm>
          </p:grpSpPr>
          <p:sp>
            <p:nvSpPr>
              <p:cNvPr id="19" name="Shape 68"/>
              <p:cNvSpPr/>
              <p:nvPr/>
            </p:nvSpPr>
            <p:spPr>
              <a:xfrm>
                <a:off x="-9102573" y="338796"/>
                <a:ext cx="13882553" cy="1698722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0" name="Shape 69"/>
              <p:cNvSpPr/>
              <p:nvPr/>
            </p:nvSpPr>
            <p:spPr>
              <a:xfrm>
                <a:off x="4793964" y="323067"/>
                <a:ext cx="1699048" cy="1698722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21520" name="Shape 70"/>
          <p:cNvGrpSpPr/>
          <p:nvPr/>
        </p:nvGrpSpPr>
        <p:grpSpPr>
          <a:xfrm>
            <a:off x="6946900" y="5964238"/>
            <a:ext cx="2203450" cy="893762"/>
            <a:chOff x="5575242" y="4472723"/>
            <a:chExt cx="2202830" cy="670795"/>
          </a:xfrm>
        </p:grpSpPr>
        <p:sp>
          <p:nvSpPr>
            <p:cNvPr id="25" name="Shape 71"/>
            <p:cNvSpPr/>
            <p:nvPr/>
          </p:nvSpPr>
          <p:spPr>
            <a:xfrm rot="10800000">
              <a:off x="5575242" y="4948118"/>
              <a:ext cx="393589" cy="131061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523" name="Shape 72"/>
            <p:cNvGrpSpPr/>
            <p:nvPr/>
          </p:nvGrpSpPr>
          <p:grpSpPr>
            <a:xfrm flipH="1">
              <a:off x="5735535" y="4472723"/>
              <a:ext cx="2039363" cy="670795"/>
              <a:chOff x="1299952" y="330075"/>
              <a:chExt cx="5165561" cy="1699506"/>
            </a:xfrm>
          </p:grpSpPr>
          <p:sp>
            <p:nvSpPr>
              <p:cNvPr id="37" name="Shape 73"/>
              <p:cNvSpPr/>
              <p:nvPr/>
            </p:nvSpPr>
            <p:spPr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Shape 74"/>
              <p:cNvSpPr/>
              <p:nvPr/>
            </p:nvSpPr>
            <p:spPr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524" name="Shape 75"/>
            <p:cNvGrpSpPr/>
            <p:nvPr/>
          </p:nvGrpSpPr>
          <p:grpSpPr>
            <a:xfrm flipH="1">
              <a:off x="5578416" y="4646677"/>
              <a:ext cx="2199656" cy="305015"/>
              <a:chOff x="-5827153" y="329736"/>
              <a:chExt cx="12274864" cy="1702094"/>
            </a:xfrm>
          </p:grpSpPr>
          <p:sp>
            <p:nvSpPr>
              <p:cNvPr id="35" name="Shape 76"/>
              <p:cNvSpPr/>
              <p:nvPr/>
            </p:nvSpPr>
            <p:spPr>
              <a:xfrm>
                <a:off x="-5827153" y="329736"/>
                <a:ext cx="10609875" cy="1702094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Shape 77"/>
              <p:cNvSpPr/>
              <p:nvPr/>
            </p:nvSpPr>
            <p:spPr>
              <a:xfrm>
                <a:off x="4747297" y="329736"/>
                <a:ext cx="1700414" cy="1702094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492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39" name="Shape 80"/>
          <p:cNvSpPr txBox="1">
            <a:spLocks noGrp="1"/>
          </p:cNvSpPr>
          <p:nvPr>
            <p:ph type="sldNum" idx="4"/>
          </p:nvPr>
        </p:nvSpPr>
        <p:spPr>
          <a:xfrm>
            <a:off x="7618413" y="6181725"/>
            <a:ext cx="1487488" cy="420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p>
            <a:pPr lvl="0">
              <a:buNone/>
            </a:pPr>
            <a:fld id="{9A0DB2DC-4C9A-4742-B13C-FB6460FD3503}" type="slidenum">
              <a:rPr lang="" altLang="x-none" dirty="0"/>
            </a:fld>
            <a:endParaRPr lang="" altLang="x-none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11F566-5E0C-4A22-B7C7-C9BB2A11A16A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rgbClr val="FFC00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3" name="Shape 103"/>
          <p:cNvGrpSpPr/>
          <p:nvPr/>
        </p:nvGrpSpPr>
        <p:grpSpPr>
          <a:xfrm>
            <a:off x="0" y="0"/>
            <a:ext cx="7072313" cy="1770063"/>
            <a:chOff x="-4" y="40"/>
            <a:chExt cx="7072430" cy="1327315"/>
          </a:xfrm>
        </p:grpSpPr>
        <p:sp>
          <p:nvSpPr>
            <p:cNvPr id="16" name="Shape 104"/>
            <p:cNvSpPr/>
            <p:nvPr/>
          </p:nvSpPr>
          <p:spPr>
            <a:xfrm>
              <a:off x="6292950" y="126224"/>
              <a:ext cx="779476" cy="259511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2554" name="Shape 105"/>
            <p:cNvGrpSpPr/>
            <p:nvPr/>
          </p:nvGrpSpPr>
          <p:grpSpPr>
            <a:xfrm rot="-10800000" flipH="1">
              <a:off x="-4767" y="-10673"/>
              <a:ext cx="6766038" cy="1334456"/>
              <a:chOff x="-2174245" y="334649"/>
              <a:chExt cx="8663301" cy="1708651"/>
            </a:xfrm>
          </p:grpSpPr>
          <p:sp>
            <p:nvSpPr>
              <p:cNvPr id="21" name="Shape 106"/>
              <p:cNvSpPr/>
              <p:nvPr/>
            </p:nvSpPr>
            <p:spPr>
              <a:xfrm>
                <a:off x="-2174245" y="343794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3" name="Shape 107"/>
              <p:cNvSpPr/>
              <p:nvPr/>
            </p:nvSpPr>
            <p:spPr>
              <a:xfrm>
                <a:off x="4789732" y="334649"/>
                <a:ext cx="169932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2555" name="Shape 108"/>
            <p:cNvGrpSpPr/>
            <p:nvPr/>
          </p:nvGrpSpPr>
          <p:grpSpPr>
            <a:xfrm rot="-10800000" flipH="1">
              <a:off x="-4767" y="377402"/>
              <a:ext cx="7081955" cy="778533"/>
              <a:chOff x="-9102573" y="323067"/>
              <a:chExt cx="15595585" cy="1714451"/>
            </a:xfrm>
          </p:grpSpPr>
          <p:sp>
            <p:nvSpPr>
              <p:cNvPr id="19" name="Shape 109"/>
              <p:cNvSpPr/>
              <p:nvPr/>
            </p:nvSpPr>
            <p:spPr>
              <a:xfrm>
                <a:off x="-9102573" y="338796"/>
                <a:ext cx="13882553" cy="1698722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0" name="Shape 110"/>
              <p:cNvSpPr/>
              <p:nvPr/>
            </p:nvSpPr>
            <p:spPr>
              <a:xfrm>
                <a:off x="4793964" y="323067"/>
                <a:ext cx="1699048" cy="1698722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22544" name="Shape 111"/>
          <p:cNvGrpSpPr/>
          <p:nvPr/>
        </p:nvGrpSpPr>
        <p:grpSpPr>
          <a:xfrm>
            <a:off x="6946900" y="5964238"/>
            <a:ext cx="2203450" cy="893762"/>
            <a:chOff x="5575242" y="4472723"/>
            <a:chExt cx="2202830" cy="670795"/>
          </a:xfrm>
        </p:grpSpPr>
        <p:sp>
          <p:nvSpPr>
            <p:cNvPr id="25" name="Shape 112"/>
            <p:cNvSpPr/>
            <p:nvPr/>
          </p:nvSpPr>
          <p:spPr>
            <a:xfrm rot="10800000">
              <a:off x="5575242" y="4948118"/>
              <a:ext cx="393589" cy="131061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2547" name="Shape 113"/>
            <p:cNvGrpSpPr/>
            <p:nvPr/>
          </p:nvGrpSpPr>
          <p:grpSpPr>
            <a:xfrm flipH="1">
              <a:off x="5735535" y="4472723"/>
              <a:ext cx="2039363" cy="670795"/>
              <a:chOff x="1299952" y="330075"/>
              <a:chExt cx="5165561" cy="1699506"/>
            </a:xfrm>
          </p:grpSpPr>
          <p:sp>
            <p:nvSpPr>
              <p:cNvPr id="37" name="Shape 114"/>
              <p:cNvSpPr/>
              <p:nvPr/>
            </p:nvSpPr>
            <p:spPr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Shape 115"/>
              <p:cNvSpPr/>
              <p:nvPr/>
            </p:nvSpPr>
            <p:spPr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548" name="Shape 116"/>
            <p:cNvGrpSpPr/>
            <p:nvPr/>
          </p:nvGrpSpPr>
          <p:grpSpPr>
            <a:xfrm flipH="1">
              <a:off x="5578416" y="4646677"/>
              <a:ext cx="2199656" cy="305015"/>
              <a:chOff x="-5827153" y="329736"/>
              <a:chExt cx="12274864" cy="1702094"/>
            </a:xfrm>
          </p:grpSpPr>
          <p:sp>
            <p:nvSpPr>
              <p:cNvPr id="35" name="Shape 117"/>
              <p:cNvSpPr/>
              <p:nvPr/>
            </p:nvSpPr>
            <p:spPr>
              <a:xfrm>
                <a:off x="-5827153" y="329736"/>
                <a:ext cx="10609875" cy="1702094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Shape 118"/>
              <p:cNvSpPr/>
              <p:nvPr/>
            </p:nvSpPr>
            <p:spPr>
              <a:xfrm>
                <a:off x="4747297" y="329736"/>
                <a:ext cx="1700414" cy="1702094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39" name="Shape 123"/>
          <p:cNvSpPr txBox="1">
            <a:spLocks noGrp="1"/>
          </p:cNvSpPr>
          <p:nvPr>
            <p:ph type="sldNum" idx="4"/>
          </p:nvPr>
        </p:nvSpPr>
        <p:spPr>
          <a:xfrm>
            <a:off x="7618413" y="6181725"/>
            <a:ext cx="1487488" cy="420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p>
            <a:pPr lvl="0">
              <a:buNone/>
            </a:pPr>
            <a:fld id="{9A0DB2DC-4C9A-4742-B13C-FB6460FD3503}" type="slidenum">
              <a:rPr lang="" altLang="x-none" dirty="0"/>
            </a:fld>
            <a:endParaRPr lang="" altLang="x-none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C00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3"/>
          <p:cNvSpPr/>
          <p:nvPr/>
        </p:nvSpPr>
        <p:spPr>
          <a:xfrm>
            <a:off x="7543800" y="876300"/>
            <a:ext cx="1300163" cy="57785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3568" name="Shape 44"/>
          <p:cNvGrpSpPr/>
          <p:nvPr/>
        </p:nvGrpSpPr>
        <p:grpSpPr>
          <a:xfrm>
            <a:off x="0" y="-9525"/>
            <a:ext cx="8661400" cy="6867525"/>
            <a:chOff x="0" y="-7088"/>
            <a:chExt cx="8661398" cy="5150588"/>
          </a:xfrm>
        </p:grpSpPr>
        <p:sp>
          <p:nvSpPr>
            <p:cNvPr id="17" name="Shape 45"/>
            <p:cNvSpPr/>
            <p:nvPr/>
          </p:nvSpPr>
          <p:spPr>
            <a:xfrm>
              <a:off x="0" y="56"/>
              <a:ext cx="3524249" cy="5143444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Shape 46"/>
            <p:cNvSpPr/>
            <p:nvPr/>
          </p:nvSpPr>
          <p:spPr>
            <a:xfrm rot="10800000" flipH="1">
              <a:off x="3517899" y="-7088"/>
              <a:ext cx="5143499" cy="5143444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3569" name="Shape 47"/>
          <p:cNvGrpSpPr/>
          <p:nvPr/>
        </p:nvGrpSpPr>
        <p:grpSpPr>
          <a:xfrm rot="-10800000" flipH="1">
            <a:off x="0" y="1454150"/>
            <a:ext cx="8847138" cy="3949700"/>
            <a:chOff x="-8178042" y="-4493254"/>
            <a:chExt cx="19483598" cy="6522736"/>
          </a:xfrm>
        </p:grpSpPr>
        <p:sp>
          <p:nvSpPr>
            <p:cNvPr id="20" name="Shape 48"/>
            <p:cNvSpPr/>
            <p:nvPr/>
          </p:nvSpPr>
          <p:spPr>
            <a:xfrm>
              <a:off x="-8178042" y="-4477524"/>
              <a:ext cx="12966924" cy="6522736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49"/>
            <p:cNvSpPr/>
            <p:nvPr/>
          </p:nvSpPr>
          <p:spPr>
            <a:xfrm>
              <a:off x="4802866" y="-4493254"/>
              <a:ext cx="6523666" cy="6522736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23" name="Shape 51"/>
          <p:cNvSpPr txBox="1"/>
          <p:nvPr/>
        </p:nvSpPr>
        <p:spPr>
          <a:xfrm>
            <a:off x="287338" y="1352550"/>
            <a:ext cx="676275" cy="8715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7200" b="1" i="0" u="none" strike="noStrike" kern="1200" cap="none" spc="0" normalizeH="0" baseline="0" noProof="0">
                <a:ln>
                  <a:noFill/>
                </a:ln>
                <a:solidFill>
                  <a:srgbClr val="FF98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sz="7200" b="1" i="0" u="none" strike="noStrike" kern="1200" cap="none" spc="0" normalizeH="0" baseline="0" noProof="0">
              <a:ln>
                <a:noFill/>
              </a:ln>
              <a:solidFill>
                <a:srgbClr val="FF98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571" name="Shape 52"/>
          <p:cNvGrpSpPr/>
          <p:nvPr/>
        </p:nvGrpSpPr>
        <p:grpSpPr>
          <a:xfrm>
            <a:off x="6946900" y="5964238"/>
            <a:ext cx="2203450" cy="893762"/>
            <a:chOff x="5575242" y="4472723"/>
            <a:chExt cx="2202830" cy="670795"/>
          </a:xfrm>
        </p:grpSpPr>
        <p:sp>
          <p:nvSpPr>
            <p:cNvPr id="25" name="Shape 53"/>
            <p:cNvSpPr/>
            <p:nvPr/>
          </p:nvSpPr>
          <p:spPr>
            <a:xfrm rot="10800000">
              <a:off x="5575242" y="4948118"/>
              <a:ext cx="393589" cy="131061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3574" name="Shape 54"/>
            <p:cNvGrpSpPr/>
            <p:nvPr/>
          </p:nvGrpSpPr>
          <p:grpSpPr>
            <a:xfrm flipH="1">
              <a:off x="5735535" y="4472723"/>
              <a:ext cx="2039363" cy="670795"/>
              <a:chOff x="1299952" y="330075"/>
              <a:chExt cx="5165561" cy="1699506"/>
            </a:xfrm>
          </p:grpSpPr>
          <p:sp>
            <p:nvSpPr>
              <p:cNvPr id="37" name="Shape 55"/>
              <p:cNvSpPr/>
              <p:nvPr/>
            </p:nvSpPr>
            <p:spPr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Shape 56"/>
              <p:cNvSpPr/>
              <p:nvPr/>
            </p:nvSpPr>
            <p:spPr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575" name="Shape 57"/>
            <p:cNvGrpSpPr/>
            <p:nvPr/>
          </p:nvGrpSpPr>
          <p:grpSpPr>
            <a:xfrm flipH="1">
              <a:off x="5578416" y="4646677"/>
              <a:ext cx="2199656" cy="305015"/>
              <a:chOff x="-5827153" y="329736"/>
              <a:chExt cx="12274864" cy="1702094"/>
            </a:xfrm>
          </p:grpSpPr>
          <p:sp>
            <p:nvSpPr>
              <p:cNvPr id="35" name="Shape 58"/>
              <p:cNvSpPr/>
              <p:nvPr/>
            </p:nvSpPr>
            <p:spPr>
              <a:xfrm>
                <a:off x="-5827153" y="329736"/>
                <a:ext cx="10609875" cy="1702094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Shape 59"/>
              <p:cNvSpPr/>
              <p:nvPr/>
            </p:nvSpPr>
            <p:spPr>
              <a:xfrm>
                <a:off x="4747297" y="329736"/>
                <a:ext cx="1700414" cy="1702094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9775" y="1602667"/>
            <a:ext cx="5090700" cy="3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Shape 60"/>
          <p:cNvSpPr txBox="1">
            <a:spLocks noGrp="1"/>
          </p:cNvSpPr>
          <p:nvPr>
            <p:ph type="sldNum" idx="4"/>
          </p:nvPr>
        </p:nvSpPr>
        <p:spPr>
          <a:xfrm>
            <a:off x="7618413" y="6181725"/>
            <a:ext cx="1487488" cy="420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p>
            <a:pPr lvl="0">
              <a:buNone/>
            </a:pPr>
            <a:fld id="{9A0DB2DC-4C9A-4742-B13C-FB6460FD3503}" type="slidenum">
              <a:rPr lang="" altLang="x-none" dirty="0"/>
            </a:fld>
            <a:endParaRPr lang="" altLang="x-none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43715-5FB9-4EB0-956A-DCFD38BB98A4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D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721A33-7579-4EA1-BDA3-AEBF74859C67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D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F639AA-9B42-430E-B8CE-2A0CE0601F60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F9D6B5-30B9-40F9-A836-647F78B7D965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8FF433-B86C-4C85-BC2F-F27560CFFBB0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699233-8EF8-47A1-96FA-6049CAEB4B18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D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901878-7901-4070-B4C1-42B66C73A2CE}" type="datetimeFigureOut"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Calibri" panose="020F0502020204030204" pitchFamily="34" charset="0"/>
              </a:rPr>
            </a:fld>
            <a:endParaRPr lang="en-ID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1521" y="188640"/>
            <a:ext cx="1872208" cy="53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-180528" y="980728"/>
            <a:ext cx="6471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4060" y="2076844"/>
            <a:ext cx="6471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3086" y="365467"/>
            <a:ext cx="6471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09100" y="3044357"/>
            <a:ext cx="6471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3808" y="2496700"/>
            <a:ext cx="6471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41470" y="1496142"/>
            <a:ext cx="6471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41470" y="3508271"/>
            <a:ext cx="6471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95281" y="4052080"/>
            <a:ext cx="6471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86731" y="4602653"/>
            <a:ext cx="6471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09099" y="5177081"/>
            <a:ext cx="6471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15816" y="5716336"/>
            <a:ext cx="6471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95280" y="6196296"/>
            <a:ext cx="64718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FAKULTAS EKONOMI DAN BISNIS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ID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ID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AC0B6-91CC-46F6-B15E-A12CB1A9CAC2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ID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ID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FB1CCE-362C-419D-A74B-075B6E732D49}" type="datetimeFigureOut">
              <a:rPr kumimoji="0" lang="en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ID" altLang="x-none" dirty="0">
                <a:latin typeface="Arial" panose="020B0604020202020204" pitchFamily="34" charset="0"/>
              </a:rPr>
            </a:fld>
            <a:endParaRPr lang="en-ID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9" name="TextBox 1"/>
          <p:cNvSpPr txBox="1">
            <a:spLocks noChangeArrowheads="1"/>
          </p:cNvSpPr>
          <p:nvPr/>
        </p:nvSpPr>
        <p:spPr bwMode="auto">
          <a:xfrm>
            <a:off x="1252538" y="1676400"/>
            <a:ext cx="6943725" cy="6778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PEMERIKSAAN AKUNTANSI BERBASIS DIGITAL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Program S1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Akuntansi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- FEB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6324600"/>
            <a:ext cx="1666546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 err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Yusnindar</a:t>
            </a:r>
            <a:r>
              <a:rPr kumimoji="0" lang="en-US" sz="1200" b="1" i="0" u="none" strike="noStrike" kern="1200" cap="none" spc="0" normalizeH="0" baseline="0" noProof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SE.,</a:t>
            </a:r>
            <a:r>
              <a:rPr kumimoji="0" lang="en-US" sz="1200" b="1" i="0" u="none" strike="noStrike" kern="1200" cap="none" spc="0" normalizeH="0" baseline="0" noProof="0" dirty="0" err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M.Ak</a:t>
            </a:r>
            <a:endParaRPr kumimoji="0" lang="en-US" sz="1200" b="1" i="0" u="none" strike="noStrike" kern="1200" cap="none" spc="0" normalizeH="0" baseline="0" noProof="0" dirty="0">
              <a:ln w="10160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0" name="Rectangle 5"/>
          <p:cNvSpPr/>
          <p:nvPr/>
        </p:nvSpPr>
        <p:spPr>
          <a:xfrm>
            <a:off x="1219200" y="3105150"/>
            <a:ext cx="6934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AU" altLang="x-none" sz="4400" b="1" dirty="0">
                <a:solidFill>
                  <a:srgbClr val="0066FF"/>
                </a:solidFill>
                <a:latin typeface="Arial" panose="020B0604020202020204" pitchFamily="34" charset="0"/>
              </a:rPr>
              <a:t>Cloud Computing</a:t>
            </a:r>
            <a:endParaRPr sz="44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3795" name="Picture 2" descr="temp_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4819" name="Picture 2" descr="temp_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5843" name="Picture 2" descr="temp_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6867" name="Picture 2" descr="temp_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7891" name="Picture 2" descr="temp_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8915" name="Picture 2" descr="temp_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9939" name="Picture 2" descr="temp_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40963" name="Picture 2" descr="temp_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41987" name="Picture 2" descr="temp_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43011" name="Picture 2" descr="temp_1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25603" name="Picture 2" descr="temp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44035" name="Picture 2" descr="temp_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45059" name="Picture 2" descr="temp_2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46083" name="Picture 2" descr="temp_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47107" name="Picture 2" descr="temp_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48131" name="Picture 2" descr="temp_2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49155" name="Picture 2" descr="temp_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0179" name="Picture 2" descr="temp_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1203" name="Picture 2" descr="temp_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2227" name="Picture 2" descr="temp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3251" name="Picture 2" descr="temp_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26627" name="Picture 2" descr="temp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4275" name="Picture 2" descr="temp_2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5299" name="Picture 2" descr="temp_3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6323" name="Picture 2" descr="temp_3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7347" name="Picture 2" descr="temp_3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8371" name="Picture 2" descr="temp_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59395" name="Picture 2" descr="temp_3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60419" name="Picture 2" descr="temp_3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61443" name="Picture 2" descr="temp_3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62467" name="Picture 2" descr="temp_3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63491" name="Picture 2" descr="temp_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27651" name="Picture 2" descr="temp_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64515" name="Picture 2" descr="temp_3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65539" name="Picture 2" descr="temp_4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048000"/>
            <a:ext cx="7772400" cy="1206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484505" indent="0" algn="ctr" eaLnBrk="1" hangingPunct="1"/>
            <a:r>
              <a:rPr lang="en-US" altLang="en-US" sz="6000" b="1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***</a:t>
            </a:r>
            <a:r>
              <a:rPr lang="id-ID" altLang="en-US" sz="6000" b="1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TERIMA KASIH </a:t>
            </a:r>
            <a:r>
              <a:rPr lang="en-US" altLang="en-US" sz="6000" b="1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***</a:t>
            </a:r>
            <a:endParaRPr lang="id-ID" altLang="en-US" sz="6000" b="1" dirty="0">
              <a:solidFill>
                <a:srgbClr val="002060"/>
              </a:solidFill>
              <a:latin typeface="Britannic Bold" panose="020B0903060703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28675" name="Picture 2" descr="temp_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29699" name="Picture 2" descr="temp_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0723" name="Picture 2" descr="temp_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1747" name="Picture 2" descr="temp_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x-none" dirty="0"/>
          </a:p>
        </p:txBody>
      </p:sp>
      <p:pic>
        <p:nvPicPr>
          <p:cNvPr id="32771" name="Picture 2" descr="temp_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2_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WPS Presentation</Application>
  <PresentationFormat>On-screen Show (4:3)</PresentationFormat>
  <Paragraphs>9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42</vt:i4>
      </vt:variant>
    </vt:vector>
  </HeadingPairs>
  <TitlesOfParts>
    <vt:vector size="59" baseType="lpstr">
      <vt:lpstr>Arial</vt:lpstr>
      <vt:lpstr>SimSun</vt:lpstr>
      <vt:lpstr>Wingdings</vt:lpstr>
      <vt:lpstr>Calibri Light</vt:lpstr>
      <vt:lpstr>Calibri</vt:lpstr>
      <vt:lpstr>Arvo</vt:lpstr>
      <vt:lpstr>Segoe Print</vt:lpstr>
      <vt:lpstr>Cambria</vt:lpstr>
      <vt:lpstr>Segoe UI</vt:lpstr>
      <vt:lpstr>Britannic Bold</vt:lpstr>
      <vt:lpstr>Times New Roman</vt:lpstr>
      <vt:lpstr>Arvo</vt:lpstr>
      <vt:lpstr>Microsoft YaHei</vt:lpstr>
      <vt:lpstr>Arial Unicode MS</vt:lpstr>
      <vt:lpstr>2_Custom Design</vt:lpstr>
      <vt:lpstr>Custom Design</vt:lpstr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yus nindar</cp:lastModifiedBy>
  <cp:revision>311</cp:revision>
  <dcterms:created xsi:type="dcterms:W3CDTF">2010-08-24T06:47:44Z</dcterms:created>
  <dcterms:modified xsi:type="dcterms:W3CDTF">2025-11-25T06:00:04Z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38E542A705A64BB88D2993B667374FAE_13</vt:lpwstr>
  </property>
  <property fmtid="{D5CDD505-2E9C-101B-9397-08002B2CF9AE}" pid="3" name="KSOProductBuildVer">
    <vt:lpwstr>1033-12.2.0.23155</vt:lpwstr>
  </property>
</Properties>
</file>