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8288000" cy="10287000"/>
  <p:notesSz cx="6858000" cy="9144000"/>
  <p:embeddedFontLst>
    <p:embeddedFont>
      <p:font typeface="Ample Display" pitchFamily="2" charset="-128"/>
      <p:regular r:id="rId14"/>
    </p:embeddedFont>
    <p:embeddedFont>
      <p:font typeface="Montaser Arabic" pitchFamily="2" charset="-78"/>
      <p:regular r:id="rId15"/>
    </p:embeddedFont>
    <p:embeddedFont>
      <p:font typeface="Montaser Arabic Bold" pitchFamily="2" charset="-78"/>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viewProps" Target="viewProps.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presProps" Target="presProps.xml" /><Relationship Id="rId2" Type="http://schemas.openxmlformats.org/officeDocument/2006/relationships/slide" Target="slides/slide1.xml" /><Relationship Id="rId16" Type="http://schemas.openxmlformats.org/officeDocument/2006/relationships/font" Target="fonts/font3.fntdata" /><Relationship Id="rId20" Type="http://schemas.openxmlformats.org/officeDocument/2006/relationships/tableStyles" Target="tableStyle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font" Target="fonts/font2.fntdata" /><Relationship Id="rId10" Type="http://schemas.openxmlformats.org/officeDocument/2006/relationships/slide" Target="slides/slide9.xml" /><Relationship Id="rId19" Type="http://schemas.openxmlformats.org/officeDocument/2006/relationships/theme" Target="theme/theme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font" Target="fonts/font1.fntdata"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 /><Relationship Id="rId3" Type="http://schemas.openxmlformats.org/officeDocument/2006/relationships/image" Target="../media/image2.svg" /><Relationship Id="rId7" Type="http://schemas.openxmlformats.org/officeDocument/2006/relationships/image" Target="../media/image6.png" /><Relationship Id="rId2" Type="http://schemas.openxmlformats.org/officeDocument/2006/relationships/image" Target="../media/image1.png" /><Relationship Id="rId1" Type="http://schemas.openxmlformats.org/officeDocument/2006/relationships/slideLayout" Target="../slideLayouts/slideLayout7.xml" /><Relationship Id="rId6" Type="http://schemas.openxmlformats.org/officeDocument/2006/relationships/image" Target="../media/image5.png" /><Relationship Id="rId5" Type="http://schemas.openxmlformats.org/officeDocument/2006/relationships/image" Target="../media/image4.png" /><Relationship Id="rId10" Type="http://schemas.openxmlformats.org/officeDocument/2006/relationships/image" Target="../media/image9.svg" /><Relationship Id="rId4" Type="http://schemas.openxmlformats.org/officeDocument/2006/relationships/image" Target="../media/image3.jpeg" /><Relationship Id="rId9" Type="http://schemas.openxmlformats.org/officeDocument/2006/relationships/image" Target="../media/image8.png" /></Relationships>
</file>

<file path=ppt/slides/_rels/slide10.xml.rels><?xml version="1.0" encoding="UTF-8" standalone="yes"?>
<Relationships xmlns="http://schemas.openxmlformats.org/package/2006/relationships"><Relationship Id="rId8" Type="http://schemas.openxmlformats.org/officeDocument/2006/relationships/image" Target="../media/image39.svg" /><Relationship Id="rId13" Type="http://schemas.openxmlformats.org/officeDocument/2006/relationships/image" Target="../media/image60.png" /><Relationship Id="rId3" Type="http://schemas.openxmlformats.org/officeDocument/2006/relationships/image" Target="../media/image35.svg" /><Relationship Id="rId7" Type="http://schemas.openxmlformats.org/officeDocument/2006/relationships/image" Target="../media/image38.png" /><Relationship Id="rId12" Type="http://schemas.openxmlformats.org/officeDocument/2006/relationships/image" Target="../media/image37.svg" /><Relationship Id="rId2" Type="http://schemas.openxmlformats.org/officeDocument/2006/relationships/image" Target="../media/image34.png" /><Relationship Id="rId16" Type="http://schemas.openxmlformats.org/officeDocument/2006/relationships/image" Target="../media/image40.png" /><Relationship Id="rId1" Type="http://schemas.openxmlformats.org/officeDocument/2006/relationships/slideLayout" Target="../slideLayouts/slideLayout7.xml" /><Relationship Id="rId6" Type="http://schemas.openxmlformats.org/officeDocument/2006/relationships/image" Target="../media/image45.svg" /><Relationship Id="rId11" Type="http://schemas.openxmlformats.org/officeDocument/2006/relationships/image" Target="../media/image36.png" /><Relationship Id="rId5" Type="http://schemas.openxmlformats.org/officeDocument/2006/relationships/image" Target="../media/image44.png" /><Relationship Id="rId15" Type="http://schemas.openxmlformats.org/officeDocument/2006/relationships/image" Target="../media/image41.png" /><Relationship Id="rId10" Type="http://schemas.openxmlformats.org/officeDocument/2006/relationships/image" Target="../media/image59.svg" /><Relationship Id="rId4" Type="http://schemas.openxmlformats.org/officeDocument/2006/relationships/image" Target="../media/image33.jpeg" /><Relationship Id="rId9" Type="http://schemas.openxmlformats.org/officeDocument/2006/relationships/image" Target="../media/image58.png" /><Relationship Id="rId14" Type="http://schemas.openxmlformats.org/officeDocument/2006/relationships/image" Target="../media/image61.svg" /></Relationships>
</file>

<file path=ppt/slides/_rels/slide11.xml.rels><?xml version="1.0" encoding="UTF-8" standalone="yes"?>
<Relationships xmlns="http://schemas.openxmlformats.org/package/2006/relationships"><Relationship Id="rId8" Type="http://schemas.openxmlformats.org/officeDocument/2006/relationships/image" Target="../media/image63.svg" /><Relationship Id="rId13" Type="http://schemas.openxmlformats.org/officeDocument/2006/relationships/image" Target="../media/image4.png" /><Relationship Id="rId3" Type="http://schemas.openxmlformats.org/officeDocument/2006/relationships/image" Target="../media/image2.svg" /><Relationship Id="rId7" Type="http://schemas.openxmlformats.org/officeDocument/2006/relationships/image" Target="../media/image62.png" /><Relationship Id="rId12" Type="http://schemas.openxmlformats.org/officeDocument/2006/relationships/image" Target="../media/image67.svg" /><Relationship Id="rId2" Type="http://schemas.openxmlformats.org/officeDocument/2006/relationships/image" Target="../media/image1.png" /><Relationship Id="rId1" Type="http://schemas.openxmlformats.org/officeDocument/2006/relationships/slideLayout" Target="../slideLayouts/slideLayout7.xml" /><Relationship Id="rId6" Type="http://schemas.openxmlformats.org/officeDocument/2006/relationships/image" Target="../media/image9.svg" /><Relationship Id="rId11" Type="http://schemas.openxmlformats.org/officeDocument/2006/relationships/image" Target="../media/image66.png" /><Relationship Id="rId5" Type="http://schemas.openxmlformats.org/officeDocument/2006/relationships/image" Target="../media/image8.png" /><Relationship Id="rId10" Type="http://schemas.openxmlformats.org/officeDocument/2006/relationships/image" Target="../media/image65.svg" /><Relationship Id="rId4" Type="http://schemas.openxmlformats.org/officeDocument/2006/relationships/image" Target="../media/image3.jpeg" /><Relationship Id="rId9" Type="http://schemas.openxmlformats.org/officeDocument/2006/relationships/image" Target="../media/image64.png" /><Relationship Id="rId14" Type="http://schemas.openxmlformats.org/officeDocument/2006/relationships/image" Target="../media/image5.png" /></Relationships>
</file>

<file path=ppt/slides/_rels/slide12.xml.rels><?xml version="1.0" encoding="UTF-8" standalone="yes"?>
<Relationships xmlns="http://schemas.openxmlformats.org/package/2006/relationships"><Relationship Id="rId8" Type="http://schemas.openxmlformats.org/officeDocument/2006/relationships/image" Target="../media/image5.png" /><Relationship Id="rId3" Type="http://schemas.openxmlformats.org/officeDocument/2006/relationships/image" Target="../media/image69.svg" /><Relationship Id="rId7" Type="http://schemas.openxmlformats.org/officeDocument/2006/relationships/image" Target="../media/image4.png" /><Relationship Id="rId12" Type="http://schemas.openxmlformats.org/officeDocument/2006/relationships/image" Target="../media/image9.svg" /><Relationship Id="rId2" Type="http://schemas.openxmlformats.org/officeDocument/2006/relationships/image" Target="../media/image68.png" /><Relationship Id="rId1" Type="http://schemas.openxmlformats.org/officeDocument/2006/relationships/slideLayout" Target="../slideLayouts/slideLayout7.xml" /><Relationship Id="rId6" Type="http://schemas.openxmlformats.org/officeDocument/2006/relationships/image" Target="../media/image3.jpeg" /><Relationship Id="rId11" Type="http://schemas.openxmlformats.org/officeDocument/2006/relationships/image" Target="../media/image8.png" /><Relationship Id="rId5" Type="http://schemas.openxmlformats.org/officeDocument/2006/relationships/image" Target="../media/image2.svg" /><Relationship Id="rId10" Type="http://schemas.openxmlformats.org/officeDocument/2006/relationships/image" Target="../media/image7.png" /><Relationship Id="rId4" Type="http://schemas.openxmlformats.org/officeDocument/2006/relationships/image" Target="../media/image1.png" /><Relationship Id="rId9" Type="http://schemas.openxmlformats.org/officeDocument/2006/relationships/image" Target="../media/image6.png" /></Relationships>
</file>

<file path=ppt/slides/_rels/slide2.xml.rels><?xml version="1.0" encoding="UTF-8" standalone="yes"?>
<Relationships xmlns="http://schemas.openxmlformats.org/package/2006/relationships"><Relationship Id="rId8" Type="http://schemas.openxmlformats.org/officeDocument/2006/relationships/image" Target="../media/image16.svg" /><Relationship Id="rId13" Type="http://schemas.openxmlformats.org/officeDocument/2006/relationships/image" Target="../media/image21.svg" /><Relationship Id="rId3" Type="http://schemas.openxmlformats.org/officeDocument/2006/relationships/image" Target="../media/image11.png" /><Relationship Id="rId7" Type="http://schemas.openxmlformats.org/officeDocument/2006/relationships/image" Target="../media/image15.png" /><Relationship Id="rId12" Type="http://schemas.openxmlformats.org/officeDocument/2006/relationships/image" Target="../media/image20.png" /><Relationship Id="rId2" Type="http://schemas.openxmlformats.org/officeDocument/2006/relationships/image" Target="../media/image10.jpeg" /><Relationship Id="rId16" Type="http://schemas.openxmlformats.org/officeDocument/2006/relationships/image" Target="../media/image24.svg" /><Relationship Id="rId1" Type="http://schemas.openxmlformats.org/officeDocument/2006/relationships/slideLayout" Target="../slideLayouts/slideLayout7.xml" /><Relationship Id="rId6" Type="http://schemas.openxmlformats.org/officeDocument/2006/relationships/image" Target="../media/image14.svg" /><Relationship Id="rId11" Type="http://schemas.openxmlformats.org/officeDocument/2006/relationships/image" Target="../media/image19.svg" /><Relationship Id="rId5" Type="http://schemas.openxmlformats.org/officeDocument/2006/relationships/image" Target="../media/image13.png" /><Relationship Id="rId15" Type="http://schemas.openxmlformats.org/officeDocument/2006/relationships/image" Target="../media/image23.png" /><Relationship Id="rId10" Type="http://schemas.openxmlformats.org/officeDocument/2006/relationships/image" Target="../media/image18.png" /><Relationship Id="rId4" Type="http://schemas.openxmlformats.org/officeDocument/2006/relationships/image" Target="../media/image12.svg" /><Relationship Id="rId9" Type="http://schemas.openxmlformats.org/officeDocument/2006/relationships/image" Target="../media/image17.png" /><Relationship Id="rId14" Type="http://schemas.openxmlformats.org/officeDocument/2006/relationships/image" Target="../media/image22.png" /></Relationships>
</file>

<file path=ppt/slides/_rels/slide3.xml.rels><?xml version="1.0" encoding="UTF-8" standalone="yes"?>
<Relationships xmlns="http://schemas.openxmlformats.org/package/2006/relationships"><Relationship Id="rId8" Type="http://schemas.openxmlformats.org/officeDocument/2006/relationships/image" Target="../media/image16.svg" /><Relationship Id="rId13" Type="http://schemas.openxmlformats.org/officeDocument/2006/relationships/image" Target="../media/image21.svg" /><Relationship Id="rId3" Type="http://schemas.openxmlformats.org/officeDocument/2006/relationships/image" Target="../media/image11.png" /><Relationship Id="rId7" Type="http://schemas.openxmlformats.org/officeDocument/2006/relationships/image" Target="../media/image15.png" /><Relationship Id="rId12" Type="http://schemas.openxmlformats.org/officeDocument/2006/relationships/image" Target="../media/image20.png" /><Relationship Id="rId2" Type="http://schemas.openxmlformats.org/officeDocument/2006/relationships/image" Target="../media/image10.jpeg" /><Relationship Id="rId16" Type="http://schemas.openxmlformats.org/officeDocument/2006/relationships/image" Target="../media/image24.svg" /><Relationship Id="rId1" Type="http://schemas.openxmlformats.org/officeDocument/2006/relationships/slideLayout" Target="../slideLayouts/slideLayout7.xml" /><Relationship Id="rId6" Type="http://schemas.openxmlformats.org/officeDocument/2006/relationships/image" Target="../media/image14.svg" /><Relationship Id="rId11" Type="http://schemas.openxmlformats.org/officeDocument/2006/relationships/image" Target="../media/image19.svg" /><Relationship Id="rId5" Type="http://schemas.openxmlformats.org/officeDocument/2006/relationships/image" Target="../media/image13.png" /><Relationship Id="rId15" Type="http://schemas.openxmlformats.org/officeDocument/2006/relationships/image" Target="../media/image23.png" /><Relationship Id="rId10" Type="http://schemas.openxmlformats.org/officeDocument/2006/relationships/image" Target="../media/image18.png" /><Relationship Id="rId4" Type="http://schemas.openxmlformats.org/officeDocument/2006/relationships/image" Target="../media/image12.svg" /><Relationship Id="rId9" Type="http://schemas.openxmlformats.org/officeDocument/2006/relationships/image" Target="../media/image17.png" /><Relationship Id="rId14" Type="http://schemas.openxmlformats.org/officeDocument/2006/relationships/image" Target="../media/image22.png" /></Relationships>
</file>

<file path=ppt/slides/_rels/slide4.xml.rels><?xml version="1.0" encoding="UTF-8" standalone="yes"?>
<Relationships xmlns="http://schemas.openxmlformats.org/package/2006/relationships"><Relationship Id="rId8" Type="http://schemas.openxmlformats.org/officeDocument/2006/relationships/image" Target="../media/image26.svg" /><Relationship Id="rId13" Type="http://schemas.openxmlformats.org/officeDocument/2006/relationships/image" Target="../media/image31.png" /><Relationship Id="rId3" Type="http://schemas.openxmlformats.org/officeDocument/2006/relationships/image" Target="../media/image1.png" /><Relationship Id="rId7" Type="http://schemas.openxmlformats.org/officeDocument/2006/relationships/image" Target="../media/image25.png" /><Relationship Id="rId12" Type="http://schemas.openxmlformats.org/officeDocument/2006/relationships/image" Target="../media/image30.svg" /><Relationship Id="rId2" Type="http://schemas.openxmlformats.org/officeDocument/2006/relationships/image" Target="../media/image3.jpeg" /><Relationship Id="rId16" Type="http://schemas.openxmlformats.org/officeDocument/2006/relationships/image" Target="../media/image5.png" /><Relationship Id="rId1" Type="http://schemas.openxmlformats.org/officeDocument/2006/relationships/slideLayout" Target="../slideLayouts/slideLayout7.xml" /><Relationship Id="rId6" Type="http://schemas.openxmlformats.org/officeDocument/2006/relationships/image" Target="../media/image9.svg" /><Relationship Id="rId11" Type="http://schemas.openxmlformats.org/officeDocument/2006/relationships/image" Target="../media/image29.png" /><Relationship Id="rId5" Type="http://schemas.openxmlformats.org/officeDocument/2006/relationships/image" Target="../media/image8.png" /><Relationship Id="rId15" Type="http://schemas.openxmlformats.org/officeDocument/2006/relationships/image" Target="../media/image4.png" /><Relationship Id="rId10" Type="http://schemas.openxmlformats.org/officeDocument/2006/relationships/image" Target="../media/image28.svg" /><Relationship Id="rId4" Type="http://schemas.openxmlformats.org/officeDocument/2006/relationships/image" Target="../media/image2.svg" /><Relationship Id="rId9" Type="http://schemas.openxmlformats.org/officeDocument/2006/relationships/image" Target="../media/image27.png" /><Relationship Id="rId14" Type="http://schemas.openxmlformats.org/officeDocument/2006/relationships/image" Target="../media/image32.svg" /></Relationships>
</file>

<file path=ppt/slides/_rels/slide5.xml.rels><?xml version="1.0" encoding="UTF-8" standalone="yes"?>
<Relationships xmlns="http://schemas.openxmlformats.org/package/2006/relationships"><Relationship Id="rId8" Type="http://schemas.openxmlformats.org/officeDocument/2006/relationships/image" Target="../media/image39.svg" /><Relationship Id="rId13" Type="http://schemas.openxmlformats.org/officeDocument/2006/relationships/image" Target="../media/image44.png" /><Relationship Id="rId3" Type="http://schemas.openxmlformats.org/officeDocument/2006/relationships/image" Target="../media/image34.png" /><Relationship Id="rId7" Type="http://schemas.openxmlformats.org/officeDocument/2006/relationships/image" Target="../media/image38.png" /><Relationship Id="rId12" Type="http://schemas.openxmlformats.org/officeDocument/2006/relationships/image" Target="../media/image43.svg" /><Relationship Id="rId2" Type="http://schemas.openxmlformats.org/officeDocument/2006/relationships/image" Target="../media/image33.jpeg" /><Relationship Id="rId16" Type="http://schemas.openxmlformats.org/officeDocument/2006/relationships/image" Target="../media/image47.svg" /><Relationship Id="rId1" Type="http://schemas.openxmlformats.org/officeDocument/2006/relationships/slideLayout" Target="../slideLayouts/slideLayout7.xml" /><Relationship Id="rId6" Type="http://schemas.openxmlformats.org/officeDocument/2006/relationships/image" Target="../media/image37.svg" /><Relationship Id="rId11" Type="http://schemas.openxmlformats.org/officeDocument/2006/relationships/image" Target="../media/image42.png" /><Relationship Id="rId5" Type="http://schemas.openxmlformats.org/officeDocument/2006/relationships/image" Target="../media/image36.png" /><Relationship Id="rId15" Type="http://schemas.openxmlformats.org/officeDocument/2006/relationships/image" Target="../media/image46.png" /><Relationship Id="rId10" Type="http://schemas.openxmlformats.org/officeDocument/2006/relationships/image" Target="../media/image41.png" /><Relationship Id="rId4" Type="http://schemas.openxmlformats.org/officeDocument/2006/relationships/image" Target="../media/image35.svg" /><Relationship Id="rId9" Type="http://schemas.openxmlformats.org/officeDocument/2006/relationships/image" Target="../media/image40.png" /><Relationship Id="rId14" Type="http://schemas.openxmlformats.org/officeDocument/2006/relationships/image" Target="../media/image45.svg" /></Relationships>
</file>

<file path=ppt/slides/_rels/slide6.xml.rels><?xml version="1.0" encoding="UTF-8" standalone="yes"?>
<Relationships xmlns="http://schemas.openxmlformats.org/package/2006/relationships"><Relationship Id="rId8" Type="http://schemas.openxmlformats.org/officeDocument/2006/relationships/image" Target="../media/image24.svg" /><Relationship Id="rId13" Type="http://schemas.openxmlformats.org/officeDocument/2006/relationships/image" Target="../media/image20.png" /><Relationship Id="rId3" Type="http://schemas.openxmlformats.org/officeDocument/2006/relationships/image" Target="../media/image13.png" /><Relationship Id="rId7" Type="http://schemas.openxmlformats.org/officeDocument/2006/relationships/image" Target="../media/image23.png" /><Relationship Id="rId12" Type="http://schemas.openxmlformats.org/officeDocument/2006/relationships/image" Target="../media/image49.svg" /><Relationship Id="rId2" Type="http://schemas.openxmlformats.org/officeDocument/2006/relationships/image" Target="../media/image10.jpeg" /><Relationship Id="rId1" Type="http://schemas.openxmlformats.org/officeDocument/2006/relationships/slideLayout" Target="../slideLayouts/slideLayout7.xml" /><Relationship Id="rId6" Type="http://schemas.openxmlformats.org/officeDocument/2006/relationships/image" Target="../media/image16.svg" /><Relationship Id="rId11" Type="http://schemas.openxmlformats.org/officeDocument/2006/relationships/image" Target="../media/image48.png" /><Relationship Id="rId5" Type="http://schemas.openxmlformats.org/officeDocument/2006/relationships/image" Target="../media/image15.png" /><Relationship Id="rId10" Type="http://schemas.openxmlformats.org/officeDocument/2006/relationships/image" Target="../media/image17.png" /><Relationship Id="rId4" Type="http://schemas.openxmlformats.org/officeDocument/2006/relationships/image" Target="../media/image14.svg" /><Relationship Id="rId9" Type="http://schemas.openxmlformats.org/officeDocument/2006/relationships/image" Target="../media/image22.png" /><Relationship Id="rId14" Type="http://schemas.openxmlformats.org/officeDocument/2006/relationships/image" Target="../media/image21.svg" /></Relationships>
</file>

<file path=ppt/slides/_rels/slide7.xml.rels><?xml version="1.0" encoding="UTF-8" standalone="yes"?>
<Relationships xmlns="http://schemas.openxmlformats.org/package/2006/relationships"><Relationship Id="rId8" Type="http://schemas.openxmlformats.org/officeDocument/2006/relationships/image" Target="../media/image30.svg" /><Relationship Id="rId13" Type="http://schemas.openxmlformats.org/officeDocument/2006/relationships/image" Target="../media/image31.png" /><Relationship Id="rId18" Type="http://schemas.openxmlformats.org/officeDocument/2006/relationships/image" Target="../media/image51.svg" /><Relationship Id="rId3" Type="http://schemas.openxmlformats.org/officeDocument/2006/relationships/image" Target="../media/image1.png" /><Relationship Id="rId7" Type="http://schemas.openxmlformats.org/officeDocument/2006/relationships/image" Target="../media/image29.png" /><Relationship Id="rId12" Type="http://schemas.openxmlformats.org/officeDocument/2006/relationships/image" Target="../media/image26.svg" /><Relationship Id="rId17" Type="http://schemas.openxmlformats.org/officeDocument/2006/relationships/image" Target="../media/image50.png" /><Relationship Id="rId2" Type="http://schemas.openxmlformats.org/officeDocument/2006/relationships/image" Target="../media/image3.jpeg" /><Relationship Id="rId16" Type="http://schemas.openxmlformats.org/officeDocument/2006/relationships/image" Target="../media/image5.png" /><Relationship Id="rId1" Type="http://schemas.openxmlformats.org/officeDocument/2006/relationships/slideLayout" Target="../slideLayouts/slideLayout7.xml" /><Relationship Id="rId6" Type="http://schemas.openxmlformats.org/officeDocument/2006/relationships/image" Target="../media/image28.svg" /><Relationship Id="rId11" Type="http://schemas.openxmlformats.org/officeDocument/2006/relationships/image" Target="../media/image25.png" /><Relationship Id="rId5" Type="http://schemas.openxmlformats.org/officeDocument/2006/relationships/image" Target="../media/image27.png" /><Relationship Id="rId15" Type="http://schemas.openxmlformats.org/officeDocument/2006/relationships/image" Target="../media/image4.png" /><Relationship Id="rId10" Type="http://schemas.openxmlformats.org/officeDocument/2006/relationships/image" Target="../media/image9.svg" /><Relationship Id="rId4" Type="http://schemas.openxmlformats.org/officeDocument/2006/relationships/image" Target="../media/image2.svg" /><Relationship Id="rId9" Type="http://schemas.openxmlformats.org/officeDocument/2006/relationships/image" Target="../media/image8.png" /><Relationship Id="rId14" Type="http://schemas.openxmlformats.org/officeDocument/2006/relationships/image" Target="../media/image32.svg" /></Relationships>
</file>

<file path=ppt/slides/_rels/slide8.xml.rels><?xml version="1.0" encoding="UTF-8" standalone="yes"?>
<Relationships xmlns="http://schemas.openxmlformats.org/package/2006/relationships"><Relationship Id="rId8" Type="http://schemas.openxmlformats.org/officeDocument/2006/relationships/image" Target="../media/image55.svg" /><Relationship Id="rId13" Type="http://schemas.openxmlformats.org/officeDocument/2006/relationships/image" Target="../media/image40.png" /><Relationship Id="rId18" Type="http://schemas.openxmlformats.org/officeDocument/2006/relationships/image" Target="../media/image47.svg" /><Relationship Id="rId3" Type="http://schemas.openxmlformats.org/officeDocument/2006/relationships/image" Target="../media/image34.png" /><Relationship Id="rId7" Type="http://schemas.openxmlformats.org/officeDocument/2006/relationships/image" Target="../media/image54.png" /><Relationship Id="rId12" Type="http://schemas.openxmlformats.org/officeDocument/2006/relationships/image" Target="../media/image39.svg" /><Relationship Id="rId17" Type="http://schemas.openxmlformats.org/officeDocument/2006/relationships/image" Target="../media/image46.png" /><Relationship Id="rId2" Type="http://schemas.openxmlformats.org/officeDocument/2006/relationships/image" Target="../media/image33.jpeg" /><Relationship Id="rId16" Type="http://schemas.openxmlformats.org/officeDocument/2006/relationships/image" Target="../media/image45.svg" /><Relationship Id="rId1" Type="http://schemas.openxmlformats.org/officeDocument/2006/relationships/slideLayout" Target="../slideLayouts/slideLayout7.xml" /><Relationship Id="rId6" Type="http://schemas.openxmlformats.org/officeDocument/2006/relationships/image" Target="../media/image53.svg" /><Relationship Id="rId11" Type="http://schemas.openxmlformats.org/officeDocument/2006/relationships/image" Target="../media/image38.png" /><Relationship Id="rId5" Type="http://schemas.openxmlformats.org/officeDocument/2006/relationships/image" Target="../media/image52.png" /><Relationship Id="rId15" Type="http://schemas.openxmlformats.org/officeDocument/2006/relationships/image" Target="../media/image44.png" /><Relationship Id="rId10" Type="http://schemas.openxmlformats.org/officeDocument/2006/relationships/image" Target="../media/image37.svg" /><Relationship Id="rId4" Type="http://schemas.openxmlformats.org/officeDocument/2006/relationships/image" Target="../media/image35.svg" /><Relationship Id="rId9" Type="http://schemas.openxmlformats.org/officeDocument/2006/relationships/image" Target="../media/image36.png" /><Relationship Id="rId14" Type="http://schemas.openxmlformats.org/officeDocument/2006/relationships/image" Target="../media/image41.png" /></Relationships>
</file>

<file path=ppt/slides/_rels/slide9.xml.rels><?xml version="1.0" encoding="UTF-8" standalone="yes"?>
<Relationships xmlns="http://schemas.openxmlformats.org/package/2006/relationships"><Relationship Id="rId8" Type="http://schemas.openxmlformats.org/officeDocument/2006/relationships/image" Target="../media/image12.svg" /><Relationship Id="rId13" Type="http://schemas.openxmlformats.org/officeDocument/2006/relationships/image" Target="../media/image23.png" /><Relationship Id="rId18" Type="http://schemas.openxmlformats.org/officeDocument/2006/relationships/image" Target="../media/image57.svg" /><Relationship Id="rId3" Type="http://schemas.openxmlformats.org/officeDocument/2006/relationships/image" Target="../media/image13.png" /><Relationship Id="rId7" Type="http://schemas.openxmlformats.org/officeDocument/2006/relationships/image" Target="../media/image11.png" /><Relationship Id="rId12" Type="http://schemas.openxmlformats.org/officeDocument/2006/relationships/image" Target="../media/image21.svg" /><Relationship Id="rId17" Type="http://schemas.openxmlformats.org/officeDocument/2006/relationships/image" Target="../media/image56.png" /><Relationship Id="rId2" Type="http://schemas.openxmlformats.org/officeDocument/2006/relationships/image" Target="../media/image10.jpeg" /><Relationship Id="rId16" Type="http://schemas.openxmlformats.org/officeDocument/2006/relationships/image" Target="../media/image22.png" /><Relationship Id="rId1" Type="http://schemas.openxmlformats.org/officeDocument/2006/relationships/slideLayout" Target="../slideLayouts/slideLayout7.xml" /><Relationship Id="rId6" Type="http://schemas.openxmlformats.org/officeDocument/2006/relationships/image" Target="../media/image16.svg" /><Relationship Id="rId11" Type="http://schemas.openxmlformats.org/officeDocument/2006/relationships/image" Target="../media/image20.png" /><Relationship Id="rId5" Type="http://schemas.openxmlformats.org/officeDocument/2006/relationships/image" Target="../media/image15.png" /><Relationship Id="rId15" Type="http://schemas.openxmlformats.org/officeDocument/2006/relationships/image" Target="../media/image17.png" /><Relationship Id="rId10" Type="http://schemas.openxmlformats.org/officeDocument/2006/relationships/image" Target="../media/image49.svg" /><Relationship Id="rId4" Type="http://schemas.openxmlformats.org/officeDocument/2006/relationships/image" Target="../media/image14.svg" /><Relationship Id="rId9" Type="http://schemas.openxmlformats.org/officeDocument/2006/relationships/image" Target="../media/image48.png" /><Relationship Id="rId14" Type="http://schemas.openxmlformats.org/officeDocument/2006/relationships/image" Target="../media/image24.svg"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1DF"/>
        </a:solidFill>
        <a:effectLst/>
      </p:bgPr>
    </p:bg>
    <p:spTree>
      <p:nvGrpSpPr>
        <p:cNvPr id="1" name=""/>
        <p:cNvGrpSpPr/>
        <p:nvPr/>
      </p:nvGrpSpPr>
      <p:grpSpPr>
        <a:xfrm>
          <a:off x="0" y="0"/>
          <a:ext cx="0" cy="0"/>
          <a:chOff x="0" y="0"/>
          <a:chExt cx="0" cy="0"/>
        </a:xfrm>
      </p:grpSpPr>
      <p:sp>
        <p:nvSpPr>
          <p:cNvPr id="2" name="Freeform 2"/>
          <p:cNvSpPr/>
          <p:nvPr/>
        </p:nvSpPr>
        <p:spPr>
          <a:xfrm rot="2592102">
            <a:off x="-3785202" y="6070920"/>
            <a:ext cx="8576084" cy="8111727"/>
          </a:xfrm>
          <a:custGeom>
            <a:avLst/>
            <a:gdLst/>
            <a:ahLst/>
            <a:cxnLst/>
            <a:rect l="l" t="t" r="r" b="b"/>
            <a:pathLst>
              <a:path w="8576084" h="8111727">
                <a:moveTo>
                  <a:pt x="0" y="0"/>
                </a:moveTo>
                <a:lnTo>
                  <a:pt x="8576084" y="0"/>
                </a:lnTo>
                <a:lnTo>
                  <a:pt x="8576084" y="8111727"/>
                </a:lnTo>
                <a:lnTo>
                  <a:pt x="0" y="811172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1959976">
            <a:off x="12226587" y="-4532682"/>
            <a:ext cx="9181557" cy="8684417"/>
          </a:xfrm>
          <a:custGeom>
            <a:avLst/>
            <a:gdLst/>
            <a:ahLst/>
            <a:cxnLst/>
            <a:rect l="l" t="t" r="r" b="b"/>
            <a:pathLst>
              <a:path w="9181557" h="8684417">
                <a:moveTo>
                  <a:pt x="0" y="0"/>
                </a:moveTo>
                <a:lnTo>
                  <a:pt x="9181557" y="0"/>
                </a:lnTo>
                <a:lnTo>
                  <a:pt x="9181557" y="8684417"/>
                </a:lnTo>
                <a:lnTo>
                  <a:pt x="0" y="868441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4" name="Group 4"/>
          <p:cNvGrpSpPr>
            <a:grpSpLocks noChangeAspect="1"/>
          </p:cNvGrpSpPr>
          <p:nvPr/>
        </p:nvGrpSpPr>
        <p:grpSpPr>
          <a:xfrm rot="3594224">
            <a:off x="12158528" y="4998197"/>
            <a:ext cx="10201545" cy="13886343"/>
            <a:chOff x="0" y="0"/>
            <a:chExt cx="6350000" cy="8643620"/>
          </a:xfrm>
        </p:grpSpPr>
        <p:sp>
          <p:nvSpPr>
            <p:cNvPr id="5" name="Freeform 5"/>
            <p:cNvSpPr/>
            <p:nvPr/>
          </p:nvSpPr>
          <p:spPr>
            <a:xfrm>
              <a:off x="0" y="0"/>
              <a:ext cx="6350000" cy="8642350"/>
            </a:xfrm>
            <a:custGeom>
              <a:avLst/>
              <a:gdLst/>
              <a:ahLst/>
              <a:cxnLst/>
              <a:rect l="l" t="t" r="r" b="b"/>
              <a:pathLst>
                <a:path w="6350000" h="8642350">
                  <a:moveTo>
                    <a:pt x="6350000" y="624840"/>
                  </a:moveTo>
                  <a:cubicBezTo>
                    <a:pt x="6350000" y="543560"/>
                    <a:pt x="6309360" y="472440"/>
                    <a:pt x="6247130" y="430530"/>
                  </a:cubicBezTo>
                  <a:cubicBezTo>
                    <a:pt x="6259830" y="422910"/>
                    <a:pt x="6271260" y="412750"/>
                    <a:pt x="6281420" y="402590"/>
                  </a:cubicBezTo>
                  <a:cubicBezTo>
                    <a:pt x="6324600" y="358140"/>
                    <a:pt x="6350000" y="298450"/>
                    <a:pt x="6350000" y="236220"/>
                  </a:cubicBezTo>
                  <a:cubicBezTo>
                    <a:pt x="6350000" y="173990"/>
                    <a:pt x="6324600" y="114300"/>
                    <a:pt x="6281420" y="69850"/>
                  </a:cubicBezTo>
                  <a:cubicBezTo>
                    <a:pt x="6236970" y="25400"/>
                    <a:pt x="6176010" y="0"/>
                    <a:pt x="6115050" y="0"/>
                  </a:cubicBezTo>
                  <a:cubicBezTo>
                    <a:pt x="6052820" y="0"/>
                    <a:pt x="5991860" y="25400"/>
                    <a:pt x="5948680" y="68580"/>
                  </a:cubicBezTo>
                  <a:cubicBezTo>
                    <a:pt x="5937250" y="80010"/>
                    <a:pt x="5927090" y="92710"/>
                    <a:pt x="5919470" y="105410"/>
                  </a:cubicBezTo>
                  <a:cubicBezTo>
                    <a:pt x="5877560" y="41910"/>
                    <a:pt x="5805170" y="0"/>
                    <a:pt x="5723890" y="0"/>
                  </a:cubicBezTo>
                  <a:cubicBezTo>
                    <a:pt x="5642610" y="0"/>
                    <a:pt x="5570220" y="41910"/>
                    <a:pt x="5528310" y="105410"/>
                  </a:cubicBezTo>
                  <a:cubicBezTo>
                    <a:pt x="5486400" y="41910"/>
                    <a:pt x="5414010" y="0"/>
                    <a:pt x="5332730" y="0"/>
                  </a:cubicBezTo>
                  <a:cubicBezTo>
                    <a:pt x="5250180" y="0"/>
                    <a:pt x="5179060" y="41910"/>
                    <a:pt x="5137150" y="105410"/>
                  </a:cubicBezTo>
                  <a:cubicBezTo>
                    <a:pt x="5095241" y="41910"/>
                    <a:pt x="5022850" y="0"/>
                    <a:pt x="4941570" y="0"/>
                  </a:cubicBezTo>
                  <a:cubicBezTo>
                    <a:pt x="4860291" y="0"/>
                    <a:pt x="4787900" y="41910"/>
                    <a:pt x="4745990" y="105410"/>
                  </a:cubicBezTo>
                  <a:cubicBezTo>
                    <a:pt x="4704080" y="41910"/>
                    <a:pt x="4631690" y="0"/>
                    <a:pt x="4550410" y="0"/>
                  </a:cubicBezTo>
                  <a:cubicBezTo>
                    <a:pt x="4469130" y="0"/>
                    <a:pt x="4396740" y="41910"/>
                    <a:pt x="4354830" y="105410"/>
                  </a:cubicBezTo>
                  <a:cubicBezTo>
                    <a:pt x="4312920" y="41910"/>
                    <a:pt x="4240530" y="0"/>
                    <a:pt x="4159250" y="0"/>
                  </a:cubicBezTo>
                  <a:cubicBezTo>
                    <a:pt x="4077970" y="0"/>
                    <a:pt x="4005580" y="41910"/>
                    <a:pt x="3963670" y="105410"/>
                  </a:cubicBezTo>
                  <a:cubicBezTo>
                    <a:pt x="3921761" y="41910"/>
                    <a:pt x="3849370" y="0"/>
                    <a:pt x="3768091" y="0"/>
                  </a:cubicBezTo>
                  <a:cubicBezTo>
                    <a:pt x="3686811" y="0"/>
                    <a:pt x="3614420" y="41910"/>
                    <a:pt x="3572511" y="105410"/>
                  </a:cubicBezTo>
                  <a:cubicBezTo>
                    <a:pt x="3530601" y="41910"/>
                    <a:pt x="3458211" y="0"/>
                    <a:pt x="3376931" y="0"/>
                  </a:cubicBezTo>
                  <a:cubicBezTo>
                    <a:pt x="3295651" y="0"/>
                    <a:pt x="3216910" y="41910"/>
                    <a:pt x="3175000" y="105410"/>
                  </a:cubicBezTo>
                  <a:cubicBezTo>
                    <a:pt x="3133090" y="41910"/>
                    <a:pt x="3060700" y="0"/>
                    <a:pt x="2979420" y="0"/>
                  </a:cubicBezTo>
                  <a:cubicBezTo>
                    <a:pt x="2898140" y="0"/>
                    <a:pt x="2825750" y="41910"/>
                    <a:pt x="2783840" y="105410"/>
                  </a:cubicBezTo>
                  <a:cubicBezTo>
                    <a:pt x="2741930" y="41910"/>
                    <a:pt x="2669540" y="0"/>
                    <a:pt x="2588260" y="0"/>
                  </a:cubicBezTo>
                  <a:cubicBezTo>
                    <a:pt x="2505710" y="0"/>
                    <a:pt x="2434590" y="41910"/>
                    <a:pt x="2392680" y="105410"/>
                  </a:cubicBezTo>
                  <a:cubicBezTo>
                    <a:pt x="2350770" y="41910"/>
                    <a:pt x="2278380" y="0"/>
                    <a:pt x="2197100" y="0"/>
                  </a:cubicBezTo>
                  <a:cubicBezTo>
                    <a:pt x="2115820" y="0"/>
                    <a:pt x="2043430" y="41910"/>
                    <a:pt x="2001520" y="105410"/>
                  </a:cubicBezTo>
                  <a:cubicBezTo>
                    <a:pt x="1959610" y="41910"/>
                    <a:pt x="1887220" y="0"/>
                    <a:pt x="1805941" y="0"/>
                  </a:cubicBezTo>
                  <a:cubicBezTo>
                    <a:pt x="1723391" y="0"/>
                    <a:pt x="1652270" y="41910"/>
                    <a:pt x="1610361" y="105410"/>
                  </a:cubicBezTo>
                  <a:cubicBezTo>
                    <a:pt x="1568450" y="41910"/>
                    <a:pt x="1496061" y="0"/>
                    <a:pt x="1414781" y="0"/>
                  </a:cubicBezTo>
                  <a:cubicBezTo>
                    <a:pt x="1329691" y="0"/>
                    <a:pt x="1257300" y="41910"/>
                    <a:pt x="1215391" y="105410"/>
                  </a:cubicBezTo>
                  <a:cubicBezTo>
                    <a:pt x="1173481" y="41910"/>
                    <a:pt x="1101091" y="0"/>
                    <a:pt x="1019811" y="0"/>
                  </a:cubicBezTo>
                  <a:cubicBezTo>
                    <a:pt x="937261" y="0"/>
                    <a:pt x="866141" y="41910"/>
                    <a:pt x="824231" y="105410"/>
                  </a:cubicBezTo>
                  <a:cubicBezTo>
                    <a:pt x="782321" y="41910"/>
                    <a:pt x="709931" y="0"/>
                    <a:pt x="628650" y="0"/>
                  </a:cubicBezTo>
                  <a:cubicBezTo>
                    <a:pt x="544830" y="0"/>
                    <a:pt x="473710" y="41910"/>
                    <a:pt x="431800" y="105410"/>
                  </a:cubicBezTo>
                  <a:cubicBezTo>
                    <a:pt x="422910" y="92710"/>
                    <a:pt x="412750" y="80010"/>
                    <a:pt x="402590" y="68580"/>
                  </a:cubicBezTo>
                  <a:cubicBezTo>
                    <a:pt x="358140" y="25400"/>
                    <a:pt x="297180" y="0"/>
                    <a:pt x="234950" y="0"/>
                  </a:cubicBezTo>
                  <a:cubicBezTo>
                    <a:pt x="172720" y="0"/>
                    <a:pt x="113030" y="25400"/>
                    <a:pt x="68580" y="68580"/>
                  </a:cubicBezTo>
                  <a:cubicBezTo>
                    <a:pt x="25400" y="113030"/>
                    <a:pt x="0" y="172720"/>
                    <a:pt x="0" y="234950"/>
                  </a:cubicBezTo>
                  <a:cubicBezTo>
                    <a:pt x="0" y="297180"/>
                    <a:pt x="25400" y="356870"/>
                    <a:pt x="68580" y="401320"/>
                  </a:cubicBezTo>
                  <a:cubicBezTo>
                    <a:pt x="78740" y="411480"/>
                    <a:pt x="90170" y="421640"/>
                    <a:pt x="102870" y="429260"/>
                  </a:cubicBezTo>
                  <a:cubicBezTo>
                    <a:pt x="40640" y="472440"/>
                    <a:pt x="0" y="543560"/>
                    <a:pt x="0" y="624840"/>
                  </a:cubicBezTo>
                  <a:cubicBezTo>
                    <a:pt x="0" y="706120"/>
                    <a:pt x="40640" y="777240"/>
                    <a:pt x="102870" y="819150"/>
                  </a:cubicBezTo>
                  <a:cubicBezTo>
                    <a:pt x="40640" y="861060"/>
                    <a:pt x="0" y="932180"/>
                    <a:pt x="0" y="1013460"/>
                  </a:cubicBezTo>
                  <a:cubicBezTo>
                    <a:pt x="0" y="1094740"/>
                    <a:pt x="40640" y="1165860"/>
                    <a:pt x="102870" y="1207770"/>
                  </a:cubicBezTo>
                  <a:cubicBezTo>
                    <a:pt x="40640" y="1249680"/>
                    <a:pt x="0" y="1322070"/>
                    <a:pt x="0" y="1402080"/>
                  </a:cubicBezTo>
                  <a:cubicBezTo>
                    <a:pt x="0" y="1483360"/>
                    <a:pt x="40640" y="1554480"/>
                    <a:pt x="102870" y="1596390"/>
                  </a:cubicBezTo>
                  <a:cubicBezTo>
                    <a:pt x="40640" y="1638300"/>
                    <a:pt x="0" y="1709420"/>
                    <a:pt x="0" y="1790700"/>
                  </a:cubicBezTo>
                  <a:cubicBezTo>
                    <a:pt x="0" y="1871980"/>
                    <a:pt x="40640" y="1943100"/>
                    <a:pt x="102870" y="1985010"/>
                  </a:cubicBezTo>
                  <a:cubicBezTo>
                    <a:pt x="40640" y="2026920"/>
                    <a:pt x="0" y="2099310"/>
                    <a:pt x="0" y="2179320"/>
                  </a:cubicBezTo>
                  <a:cubicBezTo>
                    <a:pt x="0" y="2260600"/>
                    <a:pt x="40640" y="2331720"/>
                    <a:pt x="102870" y="2373630"/>
                  </a:cubicBezTo>
                  <a:cubicBezTo>
                    <a:pt x="40640" y="2418080"/>
                    <a:pt x="0" y="2489200"/>
                    <a:pt x="0" y="2570480"/>
                  </a:cubicBezTo>
                  <a:cubicBezTo>
                    <a:pt x="0" y="2651760"/>
                    <a:pt x="40640" y="2722880"/>
                    <a:pt x="102870" y="2764790"/>
                  </a:cubicBezTo>
                  <a:cubicBezTo>
                    <a:pt x="40640" y="2806700"/>
                    <a:pt x="0" y="2879090"/>
                    <a:pt x="0" y="2959100"/>
                  </a:cubicBezTo>
                  <a:cubicBezTo>
                    <a:pt x="0" y="3040380"/>
                    <a:pt x="40640" y="3111500"/>
                    <a:pt x="102870" y="3153410"/>
                  </a:cubicBezTo>
                  <a:cubicBezTo>
                    <a:pt x="40640" y="3195320"/>
                    <a:pt x="0" y="3266440"/>
                    <a:pt x="0" y="3347720"/>
                  </a:cubicBezTo>
                  <a:cubicBezTo>
                    <a:pt x="0" y="3429000"/>
                    <a:pt x="40640" y="3500120"/>
                    <a:pt x="102870" y="3542030"/>
                  </a:cubicBezTo>
                  <a:cubicBezTo>
                    <a:pt x="40640" y="3583940"/>
                    <a:pt x="0" y="3655060"/>
                    <a:pt x="0" y="3736340"/>
                  </a:cubicBezTo>
                  <a:cubicBezTo>
                    <a:pt x="0" y="3817620"/>
                    <a:pt x="40640" y="3888740"/>
                    <a:pt x="102870" y="3930650"/>
                  </a:cubicBezTo>
                  <a:cubicBezTo>
                    <a:pt x="40640" y="3973830"/>
                    <a:pt x="0" y="4044950"/>
                    <a:pt x="0" y="4124959"/>
                  </a:cubicBezTo>
                  <a:cubicBezTo>
                    <a:pt x="0" y="4206239"/>
                    <a:pt x="40640" y="4277359"/>
                    <a:pt x="102870" y="4319269"/>
                  </a:cubicBezTo>
                  <a:cubicBezTo>
                    <a:pt x="40640" y="4361180"/>
                    <a:pt x="0" y="4432300"/>
                    <a:pt x="0" y="4513580"/>
                  </a:cubicBezTo>
                  <a:cubicBezTo>
                    <a:pt x="0" y="4594860"/>
                    <a:pt x="40640" y="4665980"/>
                    <a:pt x="102870" y="4707890"/>
                  </a:cubicBezTo>
                  <a:cubicBezTo>
                    <a:pt x="40640" y="4749800"/>
                    <a:pt x="0" y="4820920"/>
                    <a:pt x="0" y="4902200"/>
                  </a:cubicBezTo>
                  <a:cubicBezTo>
                    <a:pt x="0" y="4983480"/>
                    <a:pt x="40640" y="5054600"/>
                    <a:pt x="102870" y="5096510"/>
                  </a:cubicBezTo>
                  <a:cubicBezTo>
                    <a:pt x="40640" y="5138420"/>
                    <a:pt x="0" y="5210810"/>
                    <a:pt x="0" y="5290820"/>
                  </a:cubicBezTo>
                  <a:cubicBezTo>
                    <a:pt x="0" y="5372100"/>
                    <a:pt x="40640" y="5443220"/>
                    <a:pt x="102870" y="5485130"/>
                  </a:cubicBezTo>
                  <a:cubicBezTo>
                    <a:pt x="40640" y="5527039"/>
                    <a:pt x="0" y="5598159"/>
                    <a:pt x="0" y="5679439"/>
                  </a:cubicBezTo>
                  <a:cubicBezTo>
                    <a:pt x="0" y="5760719"/>
                    <a:pt x="40640" y="5831839"/>
                    <a:pt x="102870" y="5873749"/>
                  </a:cubicBezTo>
                  <a:cubicBezTo>
                    <a:pt x="40640" y="5915659"/>
                    <a:pt x="0" y="5986779"/>
                    <a:pt x="0" y="6068059"/>
                  </a:cubicBezTo>
                  <a:cubicBezTo>
                    <a:pt x="0" y="6149339"/>
                    <a:pt x="40640" y="6220459"/>
                    <a:pt x="102870" y="6262369"/>
                  </a:cubicBezTo>
                  <a:cubicBezTo>
                    <a:pt x="40640" y="6304280"/>
                    <a:pt x="0" y="6375400"/>
                    <a:pt x="0" y="6456680"/>
                  </a:cubicBezTo>
                  <a:cubicBezTo>
                    <a:pt x="0" y="6537960"/>
                    <a:pt x="40640" y="6609080"/>
                    <a:pt x="102870" y="6650990"/>
                  </a:cubicBezTo>
                  <a:cubicBezTo>
                    <a:pt x="40640" y="6692900"/>
                    <a:pt x="0" y="6764020"/>
                    <a:pt x="0" y="6845300"/>
                  </a:cubicBezTo>
                  <a:cubicBezTo>
                    <a:pt x="0" y="6926580"/>
                    <a:pt x="40640" y="6997700"/>
                    <a:pt x="102870" y="7039610"/>
                  </a:cubicBezTo>
                  <a:cubicBezTo>
                    <a:pt x="40640" y="7082790"/>
                    <a:pt x="0" y="7153910"/>
                    <a:pt x="0" y="7233920"/>
                  </a:cubicBezTo>
                  <a:cubicBezTo>
                    <a:pt x="0" y="7315200"/>
                    <a:pt x="40640" y="7386320"/>
                    <a:pt x="102870" y="7428230"/>
                  </a:cubicBezTo>
                  <a:cubicBezTo>
                    <a:pt x="40640" y="7470139"/>
                    <a:pt x="0" y="7541260"/>
                    <a:pt x="0" y="7622539"/>
                  </a:cubicBezTo>
                  <a:cubicBezTo>
                    <a:pt x="0" y="7703819"/>
                    <a:pt x="40640" y="7774939"/>
                    <a:pt x="102870" y="7816849"/>
                  </a:cubicBezTo>
                  <a:cubicBezTo>
                    <a:pt x="40640" y="7866380"/>
                    <a:pt x="0" y="7937500"/>
                    <a:pt x="0" y="8018780"/>
                  </a:cubicBezTo>
                  <a:cubicBezTo>
                    <a:pt x="0" y="8100061"/>
                    <a:pt x="40640" y="8171180"/>
                    <a:pt x="102870" y="8213090"/>
                  </a:cubicBezTo>
                  <a:cubicBezTo>
                    <a:pt x="90170" y="8220710"/>
                    <a:pt x="78740" y="8230870"/>
                    <a:pt x="68580" y="8241030"/>
                  </a:cubicBezTo>
                  <a:cubicBezTo>
                    <a:pt x="25400" y="8285480"/>
                    <a:pt x="0" y="8346440"/>
                    <a:pt x="0" y="8407400"/>
                  </a:cubicBezTo>
                  <a:cubicBezTo>
                    <a:pt x="0" y="8469630"/>
                    <a:pt x="25400" y="8529320"/>
                    <a:pt x="68580" y="8573770"/>
                  </a:cubicBezTo>
                  <a:cubicBezTo>
                    <a:pt x="111760" y="8616950"/>
                    <a:pt x="172720" y="8642350"/>
                    <a:pt x="234950" y="8642350"/>
                  </a:cubicBezTo>
                  <a:cubicBezTo>
                    <a:pt x="297180" y="8642350"/>
                    <a:pt x="356870" y="8616950"/>
                    <a:pt x="401320" y="8573770"/>
                  </a:cubicBezTo>
                  <a:cubicBezTo>
                    <a:pt x="412750" y="8562339"/>
                    <a:pt x="422910" y="8549639"/>
                    <a:pt x="430530" y="8536939"/>
                  </a:cubicBezTo>
                  <a:cubicBezTo>
                    <a:pt x="472440" y="8600439"/>
                    <a:pt x="544830" y="8642349"/>
                    <a:pt x="626110" y="8642349"/>
                  </a:cubicBezTo>
                  <a:cubicBezTo>
                    <a:pt x="707390" y="8642349"/>
                    <a:pt x="779780" y="8600439"/>
                    <a:pt x="821690" y="8536939"/>
                  </a:cubicBezTo>
                  <a:cubicBezTo>
                    <a:pt x="863600" y="8600439"/>
                    <a:pt x="935990" y="8642349"/>
                    <a:pt x="1017270" y="8642349"/>
                  </a:cubicBezTo>
                  <a:cubicBezTo>
                    <a:pt x="1099820" y="8642349"/>
                    <a:pt x="1172210" y="8600439"/>
                    <a:pt x="1212850" y="8536939"/>
                  </a:cubicBezTo>
                  <a:cubicBezTo>
                    <a:pt x="1254760" y="8600439"/>
                    <a:pt x="1327150" y="8642349"/>
                    <a:pt x="1408430" y="8642349"/>
                  </a:cubicBezTo>
                  <a:cubicBezTo>
                    <a:pt x="1489710" y="8642349"/>
                    <a:pt x="1562100" y="8600439"/>
                    <a:pt x="1604010" y="8536939"/>
                  </a:cubicBezTo>
                  <a:cubicBezTo>
                    <a:pt x="1645920" y="8600439"/>
                    <a:pt x="1718310" y="8642349"/>
                    <a:pt x="1799590" y="8642349"/>
                  </a:cubicBezTo>
                  <a:cubicBezTo>
                    <a:pt x="1880870" y="8642349"/>
                    <a:pt x="1953260" y="8600439"/>
                    <a:pt x="1995170" y="8536939"/>
                  </a:cubicBezTo>
                  <a:cubicBezTo>
                    <a:pt x="2037080" y="8600439"/>
                    <a:pt x="2109470" y="8642349"/>
                    <a:pt x="2190750" y="8642349"/>
                  </a:cubicBezTo>
                  <a:cubicBezTo>
                    <a:pt x="2273300" y="8642349"/>
                    <a:pt x="2344420" y="8600439"/>
                    <a:pt x="2386330" y="8536939"/>
                  </a:cubicBezTo>
                  <a:cubicBezTo>
                    <a:pt x="2428240" y="8600439"/>
                    <a:pt x="2500630" y="8642349"/>
                    <a:pt x="2581910" y="8642349"/>
                  </a:cubicBezTo>
                  <a:cubicBezTo>
                    <a:pt x="2663190" y="8642349"/>
                    <a:pt x="2735580" y="8600439"/>
                    <a:pt x="2777490" y="8536939"/>
                  </a:cubicBezTo>
                  <a:cubicBezTo>
                    <a:pt x="2819400" y="8600439"/>
                    <a:pt x="2891790" y="8642349"/>
                    <a:pt x="2973070" y="8642349"/>
                  </a:cubicBezTo>
                  <a:cubicBezTo>
                    <a:pt x="3055620" y="8642349"/>
                    <a:pt x="3126740" y="8600439"/>
                    <a:pt x="3168650" y="8536939"/>
                  </a:cubicBezTo>
                  <a:cubicBezTo>
                    <a:pt x="3210560" y="8600439"/>
                    <a:pt x="3282950" y="8642349"/>
                    <a:pt x="3364230" y="8642349"/>
                  </a:cubicBezTo>
                  <a:cubicBezTo>
                    <a:pt x="3445509" y="8642349"/>
                    <a:pt x="3517900" y="8600439"/>
                    <a:pt x="3559809" y="8536939"/>
                  </a:cubicBezTo>
                  <a:cubicBezTo>
                    <a:pt x="3601719" y="8600439"/>
                    <a:pt x="3674109" y="8642349"/>
                    <a:pt x="3755389" y="8642349"/>
                  </a:cubicBezTo>
                  <a:cubicBezTo>
                    <a:pt x="3837939" y="8642349"/>
                    <a:pt x="3909059" y="8600439"/>
                    <a:pt x="3950969" y="8536939"/>
                  </a:cubicBezTo>
                  <a:cubicBezTo>
                    <a:pt x="3992879" y="8600439"/>
                    <a:pt x="4065269" y="8642349"/>
                    <a:pt x="4146549" y="8642349"/>
                  </a:cubicBezTo>
                  <a:cubicBezTo>
                    <a:pt x="4227829" y="8642349"/>
                    <a:pt x="4300219" y="8600439"/>
                    <a:pt x="4342129" y="8536939"/>
                  </a:cubicBezTo>
                  <a:cubicBezTo>
                    <a:pt x="4384039" y="8600439"/>
                    <a:pt x="4456429" y="8642349"/>
                    <a:pt x="4537709" y="8642349"/>
                  </a:cubicBezTo>
                  <a:cubicBezTo>
                    <a:pt x="4618989" y="8642349"/>
                    <a:pt x="4691379" y="8600439"/>
                    <a:pt x="4733289" y="8536939"/>
                  </a:cubicBezTo>
                  <a:cubicBezTo>
                    <a:pt x="4775199" y="8600439"/>
                    <a:pt x="4847589" y="8642349"/>
                    <a:pt x="4928869" y="8642349"/>
                  </a:cubicBezTo>
                  <a:cubicBezTo>
                    <a:pt x="5010149" y="8642349"/>
                    <a:pt x="5082539" y="8600439"/>
                    <a:pt x="5124449" y="8536939"/>
                  </a:cubicBezTo>
                  <a:cubicBezTo>
                    <a:pt x="5166359" y="8600439"/>
                    <a:pt x="5238749" y="8642349"/>
                    <a:pt x="5320029" y="8642349"/>
                  </a:cubicBezTo>
                  <a:cubicBezTo>
                    <a:pt x="5401309" y="8642349"/>
                    <a:pt x="5473699" y="8600439"/>
                    <a:pt x="5515609" y="8536939"/>
                  </a:cubicBezTo>
                  <a:cubicBezTo>
                    <a:pt x="5557519" y="8600439"/>
                    <a:pt x="5629909" y="8642349"/>
                    <a:pt x="5711189" y="8642349"/>
                  </a:cubicBezTo>
                  <a:cubicBezTo>
                    <a:pt x="5793739" y="8642349"/>
                    <a:pt x="5864859" y="8600439"/>
                    <a:pt x="5906769" y="8536939"/>
                  </a:cubicBezTo>
                  <a:cubicBezTo>
                    <a:pt x="5915659" y="8549639"/>
                    <a:pt x="5925819" y="8562339"/>
                    <a:pt x="5935978" y="8573770"/>
                  </a:cubicBezTo>
                  <a:cubicBezTo>
                    <a:pt x="5979158" y="8616950"/>
                    <a:pt x="6040119" y="8642350"/>
                    <a:pt x="6102348" y="8642350"/>
                  </a:cubicBezTo>
                  <a:cubicBezTo>
                    <a:pt x="6163308" y="8642350"/>
                    <a:pt x="6224269" y="8616950"/>
                    <a:pt x="6268719" y="8573770"/>
                  </a:cubicBezTo>
                  <a:cubicBezTo>
                    <a:pt x="6311898" y="8529320"/>
                    <a:pt x="6337298" y="8469630"/>
                    <a:pt x="6337298" y="8407400"/>
                  </a:cubicBezTo>
                  <a:cubicBezTo>
                    <a:pt x="6337298" y="8345170"/>
                    <a:pt x="6311898" y="8285480"/>
                    <a:pt x="6268719" y="8241030"/>
                  </a:cubicBezTo>
                  <a:cubicBezTo>
                    <a:pt x="6258559" y="8230870"/>
                    <a:pt x="6247128" y="8220711"/>
                    <a:pt x="6234428" y="8213090"/>
                  </a:cubicBezTo>
                  <a:cubicBezTo>
                    <a:pt x="6296658" y="8171180"/>
                    <a:pt x="6337298" y="8098790"/>
                    <a:pt x="6337298" y="8018780"/>
                  </a:cubicBezTo>
                  <a:cubicBezTo>
                    <a:pt x="6337298" y="7937500"/>
                    <a:pt x="6296658" y="7866380"/>
                    <a:pt x="6234428" y="7824470"/>
                  </a:cubicBezTo>
                  <a:cubicBezTo>
                    <a:pt x="6296658" y="7782561"/>
                    <a:pt x="6337298" y="7711440"/>
                    <a:pt x="6337298" y="7630161"/>
                  </a:cubicBezTo>
                  <a:cubicBezTo>
                    <a:pt x="6337298" y="7548881"/>
                    <a:pt x="6296658" y="7477761"/>
                    <a:pt x="6234428" y="7435851"/>
                  </a:cubicBezTo>
                  <a:cubicBezTo>
                    <a:pt x="6296658" y="7393941"/>
                    <a:pt x="6337298" y="7321551"/>
                    <a:pt x="6337298" y="7241541"/>
                  </a:cubicBezTo>
                  <a:cubicBezTo>
                    <a:pt x="6337298" y="7160261"/>
                    <a:pt x="6296658" y="7089141"/>
                    <a:pt x="6234428" y="7047231"/>
                  </a:cubicBezTo>
                  <a:cubicBezTo>
                    <a:pt x="6296658" y="7005321"/>
                    <a:pt x="6337298" y="6934201"/>
                    <a:pt x="6337298" y="6852921"/>
                  </a:cubicBezTo>
                  <a:cubicBezTo>
                    <a:pt x="6337298" y="6771642"/>
                    <a:pt x="6296658" y="6700521"/>
                    <a:pt x="6234428" y="6658611"/>
                  </a:cubicBezTo>
                  <a:cubicBezTo>
                    <a:pt x="6296658" y="6615431"/>
                    <a:pt x="6337298" y="6544311"/>
                    <a:pt x="6337298" y="6464302"/>
                  </a:cubicBezTo>
                  <a:cubicBezTo>
                    <a:pt x="6337298" y="6383022"/>
                    <a:pt x="6296658" y="6311902"/>
                    <a:pt x="6234428" y="6269992"/>
                  </a:cubicBezTo>
                  <a:cubicBezTo>
                    <a:pt x="6296658" y="6228082"/>
                    <a:pt x="6337298" y="6156962"/>
                    <a:pt x="6337298" y="6075682"/>
                  </a:cubicBezTo>
                  <a:cubicBezTo>
                    <a:pt x="6337298" y="5994402"/>
                    <a:pt x="6296658" y="5923282"/>
                    <a:pt x="6234428" y="5881372"/>
                  </a:cubicBezTo>
                  <a:cubicBezTo>
                    <a:pt x="6296658" y="5839462"/>
                    <a:pt x="6337298" y="5768342"/>
                    <a:pt x="6337298" y="5687062"/>
                  </a:cubicBezTo>
                  <a:cubicBezTo>
                    <a:pt x="6337298" y="5605782"/>
                    <a:pt x="6296658" y="5534662"/>
                    <a:pt x="6234428" y="5492752"/>
                  </a:cubicBezTo>
                  <a:cubicBezTo>
                    <a:pt x="6296658" y="5449572"/>
                    <a:pt x="6337298" y="5378452"/>
                    <a:pt x="6337298" y="5298442"/>
                  </a:cubicBezTo>
                  <a:cubicBezTo>
                    <a:pt x="6337298" y="5217163"/>
                    <a:pt x="6296658" y="5146042"/>
                    <a:pt x="6234428" y="5104133"/>
                  </a:cubicBezTo>
                  <a:cubicBezTo>
                    <a:pt x="6296658" y="5062223"/>
                    <a:pt x="6337298" y="4991103"/>
                    <a:pt x="6337298" y="4909823"/>
                  </a:cubicBezTo>
                  <a:cubicBezTo>
                    <a:pt x="6337298" y="4828543"/>
                    <a:pt x="6296658" y="4757423"/>
                    <a:pt x="6234428" y="4715513"/>
                  </a:cubicBezTo>
                  <a:cubicBezTo>
                    <a:pt x="6296658" y="4672333"/>
                    <a:pt x="6337298" y="4601213"/>
                    <a:pt x="6337298" y="4521203"/>
                  </a:cubicBezTo>
                  <a:cubicBezTo>
                    <a:pt x="6337298" y="4439923"/>
                    <a:pt x="6296658" y="4368803"/>
                    <a:pt x="6234428" y="4326893"/>
                  </a:cubicBezTo>
                  <a:cubicBezTo>
                    <a:pt x="6296658" y="4284983"/>
                    <a:pt x="6337298" y="4213863"/>
                    <a:pt x="6337298" y="4132583"/>
                  </a:cubicBezTo>
                  <a:cubicBezTo>
                    <a:pt x="6337298" y="4051303"/>
                    <a:pt x="6296658" y="3980183"/>
                    <a:pt x="6234428" y="3938274"/>
                  </a:cubicBezTo>
                  <a:cubicBezTo>
                    <a:pt x="6296658" y="3896364"/>
                    <a:pt x="6337298" y="3825244"/>
                    <a:pt x="6337298" y="3743964"/>
                  </a:cubicBezTo>
                  <a:cubicBezTo>
                    <a:pt x="6337298" y="3662684"/>
                    <a:pt x="6296658" y="3591564"/>
                    <a:pt x="6234428" y="3549654"/>
                  </a:cubicBezTo>
                  <a:cubicBezTo>
                    <a:pt x="6296658" y="3506474"/>
                    <a:pt x="6337298" y="3435354"/>
                    <a:pt x="6337298" y="3355344"/>
                  </a:cubicBezTo>
                  <a:cubicBezTo>
                    <a:pt x="6337298" y="3274064"/>
                    <a:pt x="6296658" y="3202944"/>
                    <a:pt x="6234428" y="3161034"/>
                  </a:cubicBezTo>
                  <a:cubicBezTo>
                    <a:pt x="6296658" y="3119124"/>
                    <a:pt x="6337298" y="3048004"/>
                    <a:pt x="6337298" y="2966724"/>
                  </a:cubicBezTo>
                  <a:cubicBezTo>
                    <a:pt x="6337298" y="2885444"/>
                    <a:pt x="6296658" y="2814324"/>
                    <a:pt x="6234428" y="2772414"/>
                  </a:cubicBezTo>
                  <a:cubicBezTo>
                    <a:pt x="6296658" y="2730504"/>
                    <a:pt x="6337298" y="2659384"/>
                    <a:pt x="6337298" y="2578104"/>
                  </a:cubicBezTo>
                  <a:cubicBezTo>
                    <a:pt x="6337298" y="2496824"/>
                    <a:pt x="6296658" y="2425704"/>
                    <a:pt x="6234428" y="2383794"/>
                  </a:cubicBezTo>
                  <a:cubicBezTo>
                    <a:pt x="6296658" y="2341884"/>
                    <a:pt x="6337298" y="2270764"/>
                    <a:pt x="6337298" y="2189484"/>
                  </a:cubicBezTo>
                  <a:cubicBezTo>
                    <a:pt x="6337298" y="2108204"/>
                    <a:pt x="6296658" y="2037084"/>
                    <a:pt x="6234428" y="1995174"/>
                  </a:cubicBezTo>
                  <a:cubicBezTo>
                    <a:pt x="6296658" y="1953264"/>
                    <a:pt x="6337298" y="1882144"/>
                    <a:pt x="6337298" y="1800864"/>
                  </a:cubicBezTo>
                  <a:cubicBezTo>
                    <a:pt x="6337298" y="1719584"/>
                    <a:pt x="6296658" y="1648464"/>
                    <a:pt x="6234428" y="1606554"/>
                  </a:cubicBezTo>
                  <a:cubicBezTo>
                    <a:pt x="6296658" y="1563374"/>
                    <a:pt x="6337298" y="1492254"/>
                    <a:pt x="6337298" y="1412244"/>
                  </a:cubicBezTo>
                  <a:cubicBezTo>
                    <a:pt x="6337298" y="1330964"/>
                    <a:pt x="6296658" y="1259844"/>
                    <a:pt x="6234428" y="1217934"/>
                  </a:cubicBezTo>
                  <a:cubicBezTo>
                    <a:pt x="6296658" y="1176024"/>
                    <a:pt x="6337298" y="1104904"/>
                    <a:pt x="6337298" y="1023624"/>
                  </a:cubicBezTo>
                  <a:cubicBezTo>
                    <a:pt x="6337298" y="942344"/>
                    <a:pt x="6296658" y="871224"/>
                    <a:pt x="6234428" y="829314"/>
                  </a:cubicBezTo>
                  <a:cubicBezTo>
                    <a:pt x="6309358" y="775974"/>
                    <a:pt x="6349998" y="704854"/>
                    <a:pt x="6349998" y="624844"/>
                  </a:cubicBezTo>
                  <a:close/>
                </a:path>
              </a:pathLst>
            </a:custGeom>
            <a:solidFill>
              <a:srgbClr val="F9B3A9"/>
            </a:solidFill>
          </p:spPr>
        </p:sp>
        <p:sp>
          <p:nvSpPr>
            <p:cNvPr id="6" name="Freeform 6"/>
            <p:cNvSpPr/>
            <p:nvPr/>
          </p:nvSpPr>
          <p:spPr>
            <a:xfrm>
              <a:off x="389890" y="450850"/>
              <a:ext cx="5570220" cy="7743190"/>
            </a:xfrm>
            <a:custGeom>
              <a:avLst/>
              <a:gdLst/>
              <a:ahLst/>
              <a:cxnLst/>
              <a:rect l="l" t="t" r="r" b="b"/>
              <a:pathLst>
                <a:path w="5570220" h="7743190">
                  <a:moveTo>
                    <a:pt x="0" y="0"/>
                  </a:moveTo>
                  <a:lnTo>
                    <a:pt x="5570220" y="0"/>
                  </a:lnTo>
                  <a:lnTo>
                    <a:pt x="5570220" y="7743190"/>
                  </a:lnTo>
                  <a:lnTo>
                    <a:pt x="0" y="7743190"/>
                  </a:lnTo>
                  <a:close/>
                </a:path>
              </a:pathLst>
            </a:custGeom>
            <a:blipFill>
              <a:blip r:embed="rId4"/>
              <a:stretch>
                <a:fillRect l="-16769" t="-3057" r="-28617" b="-1528"/>
              </a:stretch>
            </a:blipFill>
          </p:spPr>
        </p:sp>
      </p:grpSp>
      <p:grpSp>
        <p:nvGrpSpPr>
          <p:cNvPr id="7" name="Group 7"/>
          <p:cNvGrpSpPr>
            <a:grpSpLocks noChangeAspect="1"/>
          </p:cNvGrpSpPr>
          <p:nvPr/>
        </p:nvGrpSpPr>
        <p:grpSpPr>
          <a:xfrm rot="3594224">
            <a:off x="-3741893" y="-9312169"/>
            <a:ext cx="10201545" cy="13886343"/>
            <a:chOff x="0" y="0"/>
            <a:chExt cx="6350000" cy="8643620"/>
          </a:xfrm>
        </p:grpSpPr>
        <p:sp>
          <p:nvSpPr>
            <p:cNvPr id="8" name="Freeform 8"/>
            <p:cNvSpPr/>
            <p:nvPr/>
          </p:nvSpPr>
          <p:spPr>
            <a:xfrm>
              <a:off x="0" y="0"/>
              <a:ext cx="6350000" cy="8642350"/>
            </a:xfrm>
            <a:custGeom>
              <a:avLst/>
              <a:gdLst/>
              <a:ahLst/>
              <a:cxnLst/>
              <a:rect l="l" t="t" r="r" b="b"/>
              <a:pathLst>
                <a:path w="6350000" h="8642350">
                  <a:moveTo>
                    <a:pt x="6350000" y="624840"/>
                  </a:moveTo>
                  <a:cubicBezTo>
                    <a:pt x="6350000" y="543560"/>
                    <a:pt x="6309360" y="472440"/>
                    <a:pt x="6247130" y="430530"/>
                  </a:cubicBezTo>
                  <a:cubicBezTo>
                    <a:pt x="6259830" y="422910"/>
                    <a:pt x="6271260" y="412750"/>
                    <a:pt x="6281420" y="402590"/>
                  </a:cubicBezTo>
                  <a:cubicBezTo>
                    <a:pt x="6324600" y="358140"/>
                    <a:pt x="6350000" y="298450"/>
                    <a:pt x="6350000" y="236220"/>
                  </a:cubicBezTo>
                  <a:cubicBezTo>
                    <a:pt x="6350000" y="173990"/>
                    <a:pt x="6324600" y="114300"/>
                    <a:pt x="6281420" y="69850"/>
                  </a:cubicBezTo>
                  <a:cubicBezTo>
                    <a:pt x="6236970" y="25400"/>
                    <a:pt x="6176010" y="0"/>
                    <a:pt x="6115050" y="0"/>
                  </a:cubicBezTo>
                  <a:cubicBezTo>
                    <a:pt x="6052820" y="0"/>
                    <a:pt x="5991860" y="25400"/>
                    <a:pt x="5948680" y="68580"/>
                  </a:cubicBezTo>
                  <a:cubicBezTo>
                    <a:pt x="5937250" y="80010"/>
                    <a:pt x="5927090" y="92710"/>
                    <a:pt x="5919470" y="105410"/>
                  </a:cubicBezTo>
                  <a:cubicBezTo>
                    <a:pt x="5877560" y="41910"/>
                    <a:pt x="5805170" y="0"/>
                    <a:pt x="5723890" y="0"/>
                  </a:cubicBezTo>
                  <a:cubicBezTo>
                    <a:pt x="5642610" y="0"/>
                    <a:pt x="5570220" y="41910"/>
                    <a:pt x="5528310" y="105410"/>
                  </a:cubicBezTo>
                  <a:cubicBezTo>
                    <a:pt x="5486400" y="41910"/>
                    <a:pt x="5414010" y="0"/>
                    <a:pt x="5332730" y="0"/>
                  </a:cubicBezTo>
                  <a:cubicBezTo>
                    <a:pt x="5250180" y="0"/>
                    <a:pt x="5179060" y="41910"/>
                    <a:pt x="5137150" y="105410"/>
                  </a:cubicBezTo>
                  <a:cubicBezTo>
                    <a:pt x="5095241" y="41910"/>
                    <a:pt x="5022850" y="0"/>
                    <a:pt x="4941570" y="0"/>
                  </a:cubicBezTo>
                  <a:cubicBezTo>
                    <a:pt x="4860291" y="0"/>
                    <a:pt x="4787900" y="41910"/>
                    <a:pt x="4745990" y="105410"/>
                  </a:cubicBezTo>
                  <a:cubicBezTo>
                    <a:pt x="4704080" y="41910"/>
                    <a:pt x="4631690" y="0"/>
                    <a:pt x="4550410" y="0"/>
                  </a:cubicBezTo>
                  <a:cubicBezTo>
                    <a:pt x="4469130" y="0"/>
                    <a:pt x="4396740" y="41910"/>
                    <a:pt x="4354830" y="105410"/>
                  </a:cubicBezTo>
                  <a:cubicBezTo>
                    <a:pt x="4312920" y="41910"/>
                    <a:pt x="4240530" y="0"/>
                    <a:pt x="4159250" y="0"/>
                  </a:cubicBezTo>
                  <a:cubicBezTo>
                    <a:pt x="4077970" y="0"/>
                    <a:pt x="4005580" y="41910"/>
                    <a:pt x="3963670" y="105410"/>
                  </a:cubicBezTo>
                  <a:cubicBezTo>
                    <a:pt x="3921761" y="41910"/>
                    <a:pt x="3849370" y="0"/>
                    <a:pt x="3768091" y="0"/>
                  </a:cubicBezTo>
                  <a:cubicBezTo>
                    <a:pt x="3686811" y="0"/>
                    <a:pt x="3614420" y="41910"/>
                    <a:pt x="3572511" y="105410"/>
                  </a:cubicBezTo>
                  <a:cubicBezTo>
                    <a:pt x="3530601" y="41910"/>
                    <a:pt x="3458211" y="0"/>
                    <a:pt x="3376931" y="0"/>
                  </a:cubicBezTo>
                  <a:cubicBezTo>
                    <a:pt x="3295651" y="0"/>
                    <a:pt x="3216910" y="41910"/>
                    <a:pt x="3175000" y="105410"/>
                  </a:cubicBezTo>
                  <a:cubicBezTo>
                    <a:pt x="3133090" y="41910"/>
                    <a:pt x="3060700" y="0"/>
                    <a:pt x="2979420" y="0"/>
                  </a:cubicBezTo>
                  <a:cubicBezTo>
                    <a:pt x="2898140" y="0"/>
                    <a:pt x="2825750" y="41910"/>
                    <a:pt x="2783840" y="105410"/>
                  </a:cubicBezTo>
                  <a:cubicBezTo>
                    <a:pt x="2741930" y="41910"/>
                    <a:pt x="2669540" y="0"/>
                    <a:pt x="2588260" y="0"/>
                  </a:cubicBezTo>
                  <a:cubicBezTo>
                    <a:pt x="2505710" y="0"/>
                    <a:pt x="2434590" y="41910"/>
                    <a:pt x="2392680" y="105410"/>
                  </a:cubicBezTo>
                  <a:cubicBezTo>
                    <a:pt x="2350770" y="41910"/>
                    <a:pt x="2278380" y="0"/>
                    <a:pt x="2197100" y="0"/>
                  </a:cubicBezTo>
                  <a:cubicBezTo>
                    <a:pt x="2115820" y="0"/>
                    <a:pt x="2043430" y="41910"/>
                    <a:pt x="2001520" y="105410"/>
                  </a:cubicBezTo>
                  <a:cubicBezTo>
                    <a:pt x="1959610" y="41910"/>
                    <a:pt x="1887220" y="0"/>
                    <a:pt x="1805941" y="0"/>
                  </a:cubicBezTo>
                  <a:cubicBezTo>
                    <a:pt x="1723391" y="0"/>
                    <a:pt x="1652270" y="41910"/>
                    <a:pt x="1610361" y="105410"/>
                  </a:cubicBezTo>
                  <a:cubicBezTo>
                    <a:pt x="1568450" y="41910"/>
                    <a:pt x="1496061" y="0"/>
                    <a:pt x="1414781" y="0"/>
                  </a:cubicBezTo>
                  <a:cubicBezTo>
                    <a:pt x="1329691" y="0"/>
                    <a:pt x="1257300" y="41910"/>
                    <a:pt x="1215391" y="105410"/>
                  </a:cubicBezTo>
                  <a:cubicBezTo>
                    <a:pt x="1173481" y="41910"/>
                    <a:pt x="1101091" y="0"/>
                    <a:pt x="1019811" y="0"/>
                  </a:cubicBezTo>
                  <a:cubicBezTo>
                    <a:pt x="937261" y="0"/>
                    <a:pt x="866141" y="41910"/>
                    <a:pt x="824231" y="105410"/>
                  </a:cubicBezTo>
                  <a:cubicBezTo>
                    <a:pt x="782321" y="41910"/>
                    <a:pt x="709931" y="0"/>
                    <a:pt x="628650" y="0"/>
                  </a:cubicBezTo>
                  <a:cubicBezTo>
                    <a:pt x="544830" y="0"/>
                    <a:pt x="473710" y="41910"/>
                    <a:pt x="431800" y="105410"/>
                  </a:cubicBezTo>
                  <a:cubicBezTo>
                    <a:pt x="422910" y="92710"/>
                    <a:pt x="412750" y="80010"/>
                    <a:pt x="402590" y="68580"/>
                  </a:cubicBezTo>
                  <a:cubicBezTo>
                    <a:pt x="358140" y="25400"/>
                    <a:pt x="297180" y="0"/>
                    <a:pt x="234950" y="0"/>
                  </a:cubicBezTo>
                  <a:cubicBezTo>
                    <a:pt x="172720" y="0"/>
                    <a:pt x="113030" y="25400"/>
                    <a:pt x="68580" y="68580"/>
                  </a:cubicBezTo>
                  <a:cubicBezTo>
                    <a:pt x="25400" y="113030"/>
                    <a:pt x="0" y="172720"/>
                    <a:pt x="0" y="234950"/>
                  </a:cubicBezTo>
                  <a:cubicBezTo>
                    <a:pt x="0" y="297180"/>
                    <a:pt x="25400" y="356870"/>
                    <a:pt x="68580" y="401320"/>
                  </a:cubicBezTo>
                  <a:cubicBezTo>
                    <a:pt x="78740" y="411480"/>
                    <a:pt x="90170" y="421640"/>
                    <a:pt x="102870" y="429260"/>
                  </a:cubicBezTo>
                  <a:cubicBezTo>
                    <a:pt x="40640" y="472440"/>
                    <a:pt x="0" y="543560"/>
                    <a:pt x="0" y="624840"/>
                  </a:cubicBezTo>
                  <a:cubicBezTo>
                    <a:pt x="0" y="706120"/>
                    <a:pt x="40640" y="777240"/>
                    <a:pt x="102870" y="819150"/>
                  </a:cubicBezTo>
                  <a:cubicBezTo>
                    <a:pt x="40640" y="861060"/>
                    <a:pt x="0" y="932180"/>
                    <a:pt x="0" y="1013460"/>
                  </a:cubicBezTo>
                  <a:cubicBezTo>
                    <a:pt x="0" y="1094740"/>
                    <a:pt x="40640" y="1165860"/>
                    <a:pt x="102870" y="1207770"/>
                  </a:cubicBezTo>
                  <a:cubicBezTo>
                    <a:pt x="40640" y="1249680"/>
                    <a:pt x="0" y="1322070"/>
                    <a:pt x="0" y="1402080"/>
                  </a:cubicBezTo>
                  <a:cubicBezTo>
                    <a:pt x="0" y="1483360"/>
                    <a:pt x="40640" y="1554480"/>
                    <a:pt x="102870" y="1596390"/>
                  </a:cubicBezTo>
                  <a:cubicBezTo>
                    <a:pt x="40640" y="1638300"/>
                    <a:pt x="0" y="1709420"/>
                    <a:pt x="0" y="1790700"/>
                  </a:cubicBezTo>
                  <a:cubicBezTo>
                    <a:pt x="0" y="1871980"/>
                    <a:pt x="40640" y="1943100"/>
                    <a:pt x="102870" y="1985010"/>
                  </a:cubicBezTo>
                  <a:cubicBezTo>
                    <a:pt x="40640" y="2026920"/>
                    <a:pt x="0" y="2099310"/>
                    <a:pt x="0" y="2179320"/>
                  </a:cubicBezTo>
                  <a:cubicBezTo>
                    <a:pt x="0" y="2260600"/>
                    <a:pt x="40640" y="2331720"/>
                    <a:pt x="102870" y="2373630"/>
                  </a:cubicBezTo>
                  <a:cubicBezTo>
                    <a:pt x="40640" y="2418080"/>
                    <a:pt x="0" y="2489200"/>
                    <a:pt x="0" y="2570480"/>
                  </a:cubicBezTo>
                  <a:cubicBezTo>
                    <a:pt x="0" y="2651760"/>
                    <a:pt x="40640" y="2722880"/>
                    <a:pt x="102870" y="2764790"/>
                  </a:cubicBezTo>
                  <a:cubicBezTo>
                    <a:pt x="40640" y="2806700"/>
                    <a:pt x="0" y="2879090"/>
                    <a:pt x="0" y="2959100"/>
                  </a:cubicBezTo>
                  <a:cubicBezTo>
                    <a:pt x="0" y="3040380"/>
                    <a:pt x="40640" y="3111500"/>
                    <a:pt x="102870" y="3153410"/>
                  </a:cubicBezTo>
                  <a:cubicBezTo>
                    <a:pt x="40640" y="3195320"/>
                    <a:pt x="0" y="3266440"/>
                    <a:pt x="0" y="3347720"/>
                  </a:cubicBezTo>
                  <a:cubicBezTo>
                    <a:pt x="0" y="3429000"/>
                    <a:pt x="40640" y="3500120"/>
                    <a:pt x="102870" y="3542030"/>
                  </a:cubicBezTo>
                  <a:cubicBezTo>
                    <a:pt x="40640" y="3583940"/>
                    <a:pt x="0" y="3655060"/>
                    <a:pt x="0" y="3736340"/>
                  </a:cubicBezTo>
                  <a:cubicBezTo>
                    <a:pt x="0" y="3817620"/>
                    <a:pt x="40640" y="3888740"/>
                    <a:pt x="102870" y="3930650"/>
                  </a:cubicBezTo>
                  <a:cubicBezTo>
                    <a:pt x="40640" y="3973830"/>
                    <a:pt x="0" y="4044950"/>
                    <a:pt x="0" y="4124959"/>
                  </a:cubicBezTo>
                  <a:cubicBezTo>
                    <a:pt x="0" y="4206239"/>
                    <a:pt x="40640" y="4277359"/>
                    <a:pt x="102870" y="4319269"/>
                  </a:cubicBezTo>
                  <a:cubicBezTo>
                    <a:pt x="40640" y="4361180"/>
                    <a:pt x="0" y="4432300"/>
                    <a:pt x="0" y="4513580"/>
                  </a:cubicBezTo>
                  <a:cubicBezTo>
                    <a:pt x="0" y="4594860"/>
                    <a:pt x="40640" y="4665980"/>
                    <a:pt x="102870" y="4707890"/>
                  </a:cubicBezTo>
                  <a:cubicBezTo>
                    <a:pt x="40640" y="4749800"/>
                    <a:pt x="0" y="4820920"/>
                    <a:pt x="0" y="4902200"/>
                  </a:cubicBezTo>
                  <a:cubicBezTo>
                    <a:pt x="0" y="4983480"/>
                    <a:pt x="40640" y="5054600"/>
                    <a:pt x="102870" y="5096510"/>
                  </a:cubicBezTo>
                  <a:cubicBezTo>
                    <a:pt x="40640" y="5138420"/>
                    <a:pt x="0" y="5210810"/>
                    <a:pt x="0" y="5290820"/>
                  </a:cubicBezTo>
                  <a:cubicBezTo>
                    <a:pt x="0" y="5372100"/>
                    <a:pt x="40640" y="5443220"/>
                    <a:pt x="102870" y="5485130"/>
                  </a:cubicBezTo>
                  <a:cubicBezTo>
                    <a:pt x="40640" y="5527039"/>
                    <a:pt x="0" y="5598159"/>
                    <a:pt x="0" y="5679439"/>
                  </a:cubicBezTo>
                  <a:cubicBezTo>
                    <a:pt x="0" y="5760719"/>
                    <a:pt x="40640" y="5831839"/>
                    <a:pt x="102870" y="5873749"/>
                  </a:cubicBezTo>
                  <a:cubicBezTo>
                    <a:pt x="40640" y="5915659"/>
                    <a:pt x="0" y="5986779"/>
                    <a:pt x="0" y="6068059"/>
                  </a:cubicBezTo>
                  <a:cubicBezTo>
                    <a:pt x="0" y="6149339"/>
                    <a:pt x="40640" y="6220459"/>
                    <a:pt x="102870" y="6262369"/>
                  </a:cubicBezTo>
                  <a:cubicBezTo>
                    <a:pt x="40640" y="6304280"/>
                    <a:pt x="0" y="6375400"/>
                    <a:pt x="0" y="6456680"/>
                  </a:cubicBezTo>
                  <a:cubicBezTo>
                    <a:pt x="0" y="6537960"/>
                    <a:pt x="40640" y="6609080"/>
                    <a:pt x="102870" y="6650990"/>
                  </a:cubicBezTo>
                  <a:cubicBezTo>
                    <a:pt x="40640" y="6692900"/>
                    <a:pt x="0" y="6764020"/>
                    <a:pt x="0" y="6845300"/>
                  </a:cubicBezTo>
                  <a:cubicBezTo>
                    <a:pt x="0" y="6926580"/>
                    <a:pt x="40640" y="6997700"/>
                    <a:pt x="102870" y="7039610"/>
                  </a:cubicBezTo>
                  <a:cubicBezTo>
                    <a:pt x="40640" y="7082790"/>
                    <a:pt x="0" y="7153910"/>
                    <a:pt x="0" y="7233920"/>
                  </a:cubicBezTo>
                  <a:cubicBezTo>
                    <a:pt x="0" y="7315200"/>
                    <a:pt x="40640" y="7386320"/>
                    <a:pt x="102870" y="7428230"/>
                  </a:cubicBezTo>
                  <a:cubicBezTo>
                    <a:pt x="40640" y="7470139"/>
                    <a:pt x="0" y="7541260"/>
                    <a:pt x="0" y="7622539"/>
                  </a:cubicBezTo>
                  <a:cubicBezTo>
                    <a:pt x="0" y="7703819"/>
                    <a:pt x="40640" y="7774939"/>
                    <a:pt x="102870" y="7816849"/>
                  </a:cubicBezTo>
                  <a:cubicBezTo>
                    <a:pt x="40640" y="7866380"/>
                    <a:pt x="0" y="7937500"/>
                    <a:pt x="0" y="8018780"/>
                  </a:cubicBezTo>
                  <a:cubicBezTo>
                    <a:pt x="0" y="8100061"/>
                    <a:pt x="40640" y="8171180"/>
                    <a:pt x="102870" y="8213090"/>
                  </a:cubicBezTo>
                  <a:cubicBezTo>
                    <a:pt x="90170" y="8220710"/>
                    <a:pt x="78740" y="8230870"/>
                    <a:pt x="68580" y="8241030"/>
                  </a:cubicBezTo>
                  <a:cubicBezTo>
                    <a:pt x="25400" y="8285480"/>
                    <a:pt x="0" y="8346440"/>
                    <a:pt x="0" y="8407400"/>
                  </a:cubicBezTo>
                  <a:cubicBezTo>
                    <a:pt x="0" y="8469630"/>
                    <a:pt x="25400" y="8529320"/>
                    <a:pt x="68580" y="8573770"/>
                  </a:cubicBezTo>
                  <a:cubicBezTo>
                    <a:pt x="111760" y="8616950"/>
                    <a:pt x="172720" y="8642350"/>
                    <a:pt x="234950" y="8642350"/>
                  </a:cubicBezTo>
                  <a:cubicBezTo>
                    <a:pt x="297180" y="8642350"/>
                    <a:pt x="356870" y="8616950"/>
                    <a:pt x="401320" y="8573770"/>
                  </a:cubicBezTo>
                  <a:cubicBezTo>
                    <a:pt x="412750" y="8562339"/>
                    <a:pt x="422910" y="8549639"/>
                    <a:pt x="430530" y="8536939"/>
                  </a:cubicBezTo>
                  <a:cubicBezTo>
                    <a:pt x="472440" y="8600439"/>
                    <a:pt x="544830" y="8642349"/>
                    <a:pt x="626110" y="8642349"/>
                  </a:cubicBezTo>
                  <a:cubicBezTo>
                    <a:pt x="707390" y="8642349"/>
                    <a:pt x="779780" y="8600439"/>
                    <a:pt x="821690" y="8536939"/>
                  </a:cubicBezTo>
                  <a:cubicBezTo>
                    <a:pt x="863600" y="8600439"/>
                    <a:pt x="935990" y="8642349"/>
                    <a:pt x="1017270" y="8642349"/>
                  </a:cubicBezTo>
                  <a:cubicBezTo>
                    <a:pt x="1099820" y="8642349"/>
                    <a:pt x="1172210" y="8600439"/>
                    <a:pt x="1212850" y="8536939"/>
                  </a:cubicBezTo>
                  <a:cubicBezTo>
                    <a:pt x="1254760" y="8600439"/>
                    <a:pt x="1327150" y="8642349"/>
                    <a:pt x="1408430" y="8642349"/>
                  </a:cubicBezTo>
                  <a:cubicBezTo>
                    <a:pt x="1489710" y="8642349"/>
                    <a:pt x="1562100" y="8600439"/>
                    <a:pt x="1604010" y="8536939"/>
                  </a:cubicBezTo>
                  <a:cubicBezTo>
                    <a:pt x="1645920" y="8600439"/>
                    <a:pt x="1718310" y="8642349"/>
                    <a:pt x="1799590" y="8642349"/>
                  </a:cubicBezTo>
                  <a:cubicBezTo>
                    <a:pt x="1880870" y="8642349"/>
                    <a:pt x="1953260" y="8600439"/>
                    <a:pt x="1995170" y="8536939"/>
                  </a:cubicBezTo>
                  <a:cubicBezTo>
                    <a:pt x="2037080" y="8600439"/>
                    <a:pt x="2109470" y="8642349"/>
                    <a:pt x="2190750" y="8642349"/>
                  </a:cubicBezTo>
                  <a:cubicBezTo>
                    <a:pt x="2273300" y="8642349"/>
                    <a:pt x="2344420" y="8600439"/>
                    <a:pt x="2386330" y="8536939"/>
                  </a:cubicBezTo>
                  <a:cubicBezTo>
                    <a:pt x="2428240" y="8600439"/>
                    <a:pt x="2500630" y="8642349"/>
                    <a:pt x="2581910" y="8642349"/>
                  </a:cubicBezTo>
                  <a:cubicBezTo>
                    <a:pt x="2663190" y="8642349"/>
                    <a:pt x="2735580" y="8600439"/>
                    <a:pt x="2777490" y="8536939"/>
                  </a:cubicBezTo>
                  <a:cubicBezTo>
                    <a:pt x="2819400" y="8600439"/>
                    <a:pt x="2891790" y="8642349"/>
                    <a:pt x="2973070" y="8642349"/>
                  </a:cubicBezTo>
                  <a:cubicBezTo>
                    <a:pt x="3055620" y="8642349"/>
                    <a:pt x="3126740" y="8600439"/>
                    <a:pt x="3168650" y="8536939"/>
                  </a:cubicBezTo>
                  <a:cubicBezTo>
                    <a:pt x="3210560" y="8600439"/>
                    <a:pt x="3282950" y="8642349"/>
                    <a:pt x="3364230" y="8642349"/>
                  </a:cubicBezTo>
                  <a:cubicBezTo>
                    <a:pt x="3445509" y="8642349"/>
                    <a:pt x="3517900" y="8600439"/>
                    <a:pt x="3559809" y="8536939"/>
                  </a:cubicBezTo>
                  <a:cubicBezTo>
                    <a:pt x="3601719" y="8600439"/>
                    <a:pt x="3674109" y="8642349"/>
                    <a:pt x="3755389" y="8642349"/>
                  </a:cubicBezTo>
                  <a:cubicBezTo>
                    <a:pt x="3837939" y="8642349"/>
                    <a:pt x="3909059" y="8600439"/>
                    <a:pt x="3950969" y="8536939"/>
                  </a:cubicBezTo>
                  <a:cubicBezTo>
                    <a:pt x="3992879" y="8600439"/>
                    <a:pt x="4065269" y="8642349"/>
                    <a:pt x="4146549" y="8642349"/>
                  </a:cubicBezTo>
                  <a:cubicBezTo>
                    <a:pt x="4227829" y="8642349"/>
                    <a:pt x="4300219" y="8600439"/>
                    <a:pt x="4342129" y="8536939"/>
                  </a:cubicBezTo>
                  <a:cubicBezTo>
                    <a:pt x="4384039" y="8600439"/>
                    <a:pt x="4456429" y="8642349"/>
                    <a:pt x="4537709" y="8642349"/>
                  </a:cubicBezTo>
                  <a:cubicBezTo>
                    <a:pt x="4618989" y="8642349"/>
                    <a:pt x="4691379" y="8600439"/>
                    <a:pt x="4733289" y="8536939"/>
                  </a:cubicBezTo>
                  <a:cubicBezTo>
                    <a:pt x="4775199" y="8600439"/>
                    <a:pt x="4847589" y="8642349"/>
                    <a:pt x="4928869" y="8642349"/>
                  </a:cubicBezTo>
                  <a:cubicBezTo>
                    <a:pt x="5010149" y="8642349"/>
                    <a:pt x="5082539" y="8600439"/>
                    <a:pt x="5124449" y="8536939"/>
                  </a:cubicBezTo>
                  <a:cubicBezTo>
                    <a:pt x="5166359" y="8600439"/>
                    <a:pt x="5238749" y="8642349"/>
                    <a:pt x="5320029" y="8642349"/>
                  </a:cubicBezTo>
                  <a:cubicBezTo>
                    <a:pt x="5401309" y="8642349"/>
                    <a:pt x="5473699" y="8600439"/>
                    <a:pt x="5515609" y="8536939"/>
                  </a:cubicBezTo>
                  <a:cubicBezTo>
                    <a:pt x="5557519" y="8600439"/>
                    <a:pt x="5629909" y="8642349"/>
                    <a:pt x="5711189" y="8642349"/>
                  </a:cubicBezTo>
                  <a:cubicBezTo>
                    <a:pt x="5793739" y="8642349"/>
                    <a:pt x="5864859" y="8600439"/>
                    <a:pt x="5906769" y="8536939"/>
                  </a:cubicBezTo>
                  <a:cubicBezTo>
                    <a:pt x="5915659" y="8549639"/>
                    <a:pt x="5925819" y="8562339"/>
                    <a:pt x="5935978" y="8573770"/>
                  </a:cubicBezTo>
                  <a:cubicBezTo>
                    <a:pt x="5979158" y="8616950"/>
                    <a:pt x="6040119" y="8642350"/>
                    <a:pt x="6102348" y="8642350"/>
                  </a:cubicBezTo>
                  <a:cubicBezTo>
                    <a:pt x="6163308" y="8642350"/>
                    <a:pt x="6224269" y="8616950"/>
                    <a:pt x="6268719" y="8573770"/>
                  </a:cubicBezTo>
                  <a:cubicBezTo>
                    <a:pt x="6311898" y="8529320"/>
                    <a:pt x="6337298" y="8469630"/>
                    <a:pt x="6337298" y="8407400"/>
                  </a:cubicBezTo>
                  <a:cubicBezTo>
                    <a:pt x="6337298" y="8345170"/>
                    <a:pt x="6311898" y="8285480"/>
                    <a:pt x="6268719" y="8241030"/>
                  </a:cubicBezTo>
                  <a:cubicBezTo>
                    <a:pt x="6258559" y="8230870"/>
                    <a:pt x="6247128" y="8220711"/>
                    <a:pt x="6234428" y="8213090"/>
                  </a:cubicBezTo>
                  <a:cubicBezTo>
                    <a:pt x="6296658" y="8171180"/>
                    <a:pt x="6337298" y="8098790"/>
                    <a:pt x="6337298" y="8018780"/>
                  </a:cubicBezTo>
                  <a:cubicBezTo>
                    <a:pt x="6337298" y="7937500"/>
                    <a:pt x="6296658" y="7866380"/>
                    <a:pt x="6234428" y="7824470"/>
                  </a:cubicBezTo>
                  <a:cubicBezTo>
                    <a:pt x="6296658" y="7782561"/>
                    <a:pt x="6337298" y="7711440"/>
                    <a:pt x="6337298" y="7630161"/>
                  </a:cubicBezTo>
                  <a:cubicBezTo>
                    <a:pt x="6337298" y="7548881"/>
                    <a:pt x="6296658" y="7477761"/>
                    <a:pt x="6234428" y="7435851"/>
                  </a:cubicBezTo>
                  <a:cubicBezTo>
                    <a:pt x="6296658" y="7393941"/>
                    <a:pt x="6337298" y="7321551"/>
                    <a:pt x="6337298" y="7241541"/>
                  </a:cubicBezTo>
                  <a:cubicBezTo>
                    <a:pt x="6337298" y="7160261"/>
                    <a:pt x="6296658" y="7089141"/>
                    <a:pt x="6234428" y="7047231"/>
                  </a:cubicBezTo>
                  <a:cubicBezTo>
                    <a:pt x="6296658" y="7005321"/>
                    <a:pt x="6337298" y="6934201"/>
                    <a:pt x="6337298" y="6852921"/>
                  </a:cubicBezTo>
                  <a:cubicBezTo>
                    <a:pt x="6337298" y="6771642"/>
                    <a:pt x="6296658" y="6700521"/>
                    <a:pt x="6234428" y="6658611"/>
                  </a:cubicBezTo>
                  <a:cubicBezTo>
                    <a:pt x="6296658" y="6615431"/>
                    <a:pt x="6337298" y="6544311"/>
                    <a:pt x="6337298" y="6464302"/>
                  </a:cubicBezTo>
                  <a:cubicBezTo>
                    <a:pt x="6337298" y="6383022"/>
                    <a:pt x="6296658" y="6311902"/>
                    <a:pt x="6234428" y="6269992"/>
                  </a:cubicBezTo>
                  <a:cubicBezTo>
                    <a:pt x="6296658" y="6228082"/>
                    <a:pt x="6337298" y="6156962"/>
                    <a:pt x="6337298" y="6075682"/>
                  </a:cubicBezTo>
                  <a:cubicBezTo>
                    <a:pt x="6337298" y="5994402"/>
                    <a:pt x="6296658" y="5923282"/>
                    <a:pt x="6234428" y="5881372"/>
                  </a:cubicBezTo>
                  <a:cubicBezTo>
                    <a:pt x="6296658" y="5839462"/>
                    <a:pt x="6337298" y="5768342"/>
                    <a:pt x="6337298" y="5687062"/>
                  </a:cubicBezTo>
                  <a:cubicBezTo>
                    <a:pt x="6337298" y="5605782"/>
                    <a:pt x="6296658" y="5534662"/>
                    <a:pt x="6234428" y="5492752"/>
                  </a:cubicBezTo>
                  <a:cubicBezTo>
                    <a:pt x="6296658" y="5449572"/>
                    <a:pt x="6337298" y="5378452"/>
                    <a:pt x="6337298" y="5298442"/>
                  </a:cubicBezTo>
                  <a:cubicBezTo>
                    <a:pt x="6337298" y="5217163"/>
                    <a:pt x="6296658" y="5146042"/>
                    <a:pt x="6234428" y="5104133"/>
                  </a:cubicBezTo>
                  <a:cubicBezTo>
                    <a:pt x="6296658" y="5062223"/>
                    <a:pt x="6337298" y="4991103"/>
                    <a:pt x="6337298" y="4909823"/>
                  </a:cubicBezTo>
                  <a:cubicBezTo>
                    <a:pt x="6337298" y="4828543"/>
                    <a:pt x="6296658" y="4757423"/>
                    <a:pt x="6234428" y="4715513"/>
                  </a:cubicBezTo>
                  <a:cubicBezTo>
                    <a:pt x="6296658" y="4672333"/>
                    <a:pt x="6337298" y="4601213"/>
                    <a:pt x="6337298" y="4521203"/>
                  </a:cubicBezTo>
                  <a:cubicBezTo>
                    <a:pt x="6337298" y="4439923"/>
                    <a:pt x="6296658" y="4368803"/>
                    <a:pt x="6234428" y="4326893"/>
                  </a:cubicBezTo>
                  <a:cubicBezTo>
                    <a:pt x="6296658" y="4284983"/>
                    <a:pt x="6337298" y="4213863"/>
                    <a:pt x="6337298" y="4132583"/>
                  </a:cubicBezTo>
                  <a:cubicBezTo>
                    <a:pt x="6337298" y="4051303"/>
                    <a:pt x="6296658" y="3980183"/>
                    <a:pt x="6234428" y="3938274"/>
                  </a:cubicBezTo>
                  <a:cubicBezTo>
                    <a:pt x="6296658" y="3896364"/>
                    <a:pt x="6337298" y="3825244"/>
                    <a:pt x="6337298" y="3743964"/>
                  </a:cubicBezTo>
                  <a:cubicBezTo>
                    <a:pt x="6337298" y="3662684"/>
                    <a:pt x="6296658" y="3591564"/>
                    <a:pt x="6234428" y="3549654"/>
                  </a:cubicBezTo>
                  <a:cubicBezTo>
                    <a:pt x="6296658" y="3506474"/>
                    <a:pt x="6337298" y="3435354"/>
                    <a:pt x="6337298" y="3355344"/>
                  </a:cubicBezTo>
                  <a:cubicBezTo>
                    <a:pt x="6337298" y="3274064"/>
                    <a:pt x="6296658" y="3202944"/>
                    <a:pt x="6234428" y="3161034"/>
                  </a:cubicBezTo>
                  <a:cubicBezTo>
                    <a:pt x="6296658" y="3119124"/>
                    <a:pt x="6337298" y="3048004"/>
                    <a:pt x="6337298" y="2966724"/>
                  </a:cubicBezTo>
                  <a:cubicBezTo>
                    <a:pt x="6337298" y="2885444"/>
                    <a:pt x="6296658" y="2814324"/>
                    <a:pt x="6234428" y="2772414"/>
                  </a:cubicBezTo>
                  <a:cubicBezTo>
                    <a:pt x="6296658" y="2730504"/>
                    <a:pt x="6337298" y="2659384"/>
                    <a:pt x="6337298" y="2578104"/>
                  </a:cubicBezTo>
                  <a:cubicBezTo>
                    <a:pt x="6337298" y="2496824"/>
                    <a:pt x="6296658" y="2425704"/>
                    <a:pt x="6234428" y="2383794"/>
                  </a:cubicBezTo>
                  <a:cubicBezTo>
                    <a:pt x="6296658" y="2341884"/>
                    <a:pt x="6337298" y="2270764"/>
                    <a:pt x="6337298" y="2189484"/>
                  </a:cubicBezTo>
                  <a:cubicBezTo>
                    <a:pt x="6337298" y="2108204"/>
                    <a:pt x="6296658" y="2037084"/>
                    <a:pt x="6234428" y="1995174"/>
                  </a:cubicBezTo>
                  <a:cubicBezTo>
                    <a:pt x="6296658" y="1953264"/>
                    <a:pt x="6337298" y="1882144"/>
                    <a:pt x="6337298" y="1800864"/>
                  </a:cubicBezTo>
                  <a:cubicBezTo>
                    <a:pt x="6337298" y="1719584"/>
                    <a:pt x="6296658" y="1648464"/>
                    <a:pt x="6234428" y="1606554"/>
                  </a:cubicBezTo>
                  <a:cubicBezTo>
                    <a:pt x="6296658" y="1563374"/>
                    <a:pt x="6337298" y="1492254"/>
                    <a:pt x="6337298" y="1412244"/>
                  </a:cubicBezTo>
                  <a:cubicBezTo>
                    <a:pt x="6337298" y="1330964"/>
                    <a:pt x="6296658" y="1259844"/>
                    <a:pt x="6234428" y="1217934"/>
                  </a:cubicBezTo>
                  <a:cubicBezTo>
                    <a:pt x="6296658" y="1176024"/>
                    <a:pt x="6337298" y="1104904"/>
                    <a:pt x="6337298" y="1023624"/>
                  </a:cubicBezTo>
                  <a:cubicBezTo>
                    <a:pt x="6337298" y="942344"/>
                    <a:pt x="6296658" y="871224"/>
                    <a:pt x="6234428" y="829314"/>
                  </a:cubicBezTo>
                  <a:cubicBezTo>
                    <a:pt x="6309358" y="775974"/>
                    <a:pt x="6349998" y="704854"/>
                    <a:pt x="6349998" y="624844"/>
                  </a:cubicBezTo>
                  <a:close/>
                </a:path>
              </a:pathLst>
            </a:custGeom>
            <a:solidFill>
              <a:srgbClr val="F9B3A9"/>
            </a:solidFill>
          </p:spPr>
        </p:sp>
        <p:sp>
          <p:nvSpPr>
            <p:cNvPr id="9" name="Freeform 9"/>
            <p:cNvSpPr/>
            <p:nvPr/>
          </p:nvSpPr>
          <p:spPr>
            <a:xfrm>
              <a:off x="389890" y="450850"/>
              <a:ext cx="5570220" cy="7743190"/>
            </a:xfrm>
            <a:custGeom>
              <a:avLst/>
              <a:gdLst/>
              <a:ahLst/>
              <a:cxnLst/>
              <a:rect l="l" t="t" r="r" b="b"/>
              <a:pathLst>
                <a:path w="5570220" h="7743190">
                  <a:moveTo>
                    <a:pt x="0" y="0"/>
                  </a:moveTo>
                  <a:lnTo>
                    <a:pt x="5570220" y="0"/>
                  </a:lnTo>
                  <a:lnTo>
                    <a:pt x="5570220" y="7743190"/>
                  </a:lnTo>
                  <a:lnTo>
                    <a:pt x="0" y="7743190"/>
                  </a:lnTo>
                  <a:close/>
                </a:path>
              </a:pathLst>
            </a:custGeom>
            <a:blipFill>
              <a:blip r:embed="rId4"/>
              <a:stretch>
                <a:fillRect l="-16769" t="-3057" r="-28617" b="-1528"/>
              </a:stretch>
            </a:blipFill>
          </p:spPr>
        </p:sp>
      </p:grpSp>
      <p:sp>
        <p:nvSpPr>
          <p:cNvPr id="10" name="Freeform 10"/>
          <p:cNvSpPr/>
          <p:nvPr/>
        </p:nvSpPr>
        <p:spPr>
          <a:xfrm>
            <a:off x="13580312" y="826735"/>
            <a:ext cx="4261122" cy="3694770"/>
          </a:xfrm>
          <a:custGeom>
            <a:avLst/>
            <a:gdLst/>
            <a:ahLst/>
            <a:cxnLst/>
            <a:rect l="l" t="t" r="r" b="b"/>
            <a:pathLst>
              <a:path w="4261122" h="3694770">
                <a:moveTo>
                  <a:pt x="0" y="0"/>
                </a:moveTo>
                <a:lnTo>
                  <a:pt x="4261122" y="0"/>
                </a:lnTo>
                <a:lnTo>
                  <a:pt x="4261122" y="3694770"/>
                </a:lnTo>
                <a:lnTo>
                  <a:pt x="0" y="3694770"/>
                </a:lnTo>
                <a:lnTo>
                  <a:pt x="0" y="0"/>
                </a:lnTo>
                <a:close/>
              </a:path>
            </a:pathLst>
          </a:custGeom>
          <a:blipFill>
            <a:blip r:embed="rId5"/>
            <a:stretch>
              <a:fillRect/>
            </a:stretch>
          </a:blipFill>
        </p:spPr>
      </p:sp>
      <p:sp>
        <p:nvSpPr>
          <p:cNvPr id="11" name="Freeform 11"/>
          <p:cNvSpPr/>
          <p:nvPr/>
        </p:nvSpPr>
        <p:spPr>
          <a:xfrm>
            <a:off x="13580312" y="6968959"/>
            <a:ext cx="3678988" cy="2917131"/>
          </a:xfrm>
          <a:custGeom>
            <a:avLst/>
            <a:gdLst/>
            <a:ahLst/>
            <a:cxnLst/>
            <a:rect l="l" t="t" r="r" b="b"/>
            <a:pathLst>
              <a:path w="3678988" h="2917131">
                <a:moveTo>
                  <a:pt x="0" y="0"/>
                </a:moveTo>
                <a:lnTo>
                  <a:pt x="3678988" y="0"/>
                </a:lnTo>
                <a:lnTo>
                  <a:pt x="3678988" y="2917130"/>
                </a:lnTo>
                <a:lnTo>
                  <a:pt x="0" y="2917130"/>
                </a:lnTo>
                <a:lnTo>
                  <a:pt x="0" y="0"/>
                </a:lnTo>
                <a:close/>
              </a:path>
            </a:pathLst>
          </a:custGeom>
          <a:blipFill>
            <a:blip r:embed="rId6"/>
            <a:stretch>
              <a:fillRect/>
            </a:stretch>
          </a:blipFill>
        </p:spPr>
      </p:sp>
      <p:sp>
        <p:nvSpPr>
          <p:cNvPr id="12" name="Freeform 12"/>
          <p:cNvSpPr/>
          <p:nvPr/>
        </p:nvSpPr>
        <p:spPr>
          <a:xfrm>
            <a:off x="502840" y="619906"/>
            <a:ext cx="3678988" cy="2917131"/>
          </a:xfrm>
          <a:custGeom>
            <a:avLst/>
            <a:gdLst/>
            <a:ahLst/>
            <a:cxnLst/>
            <a:rect l="l" t="t" r="r" b="b"/>
            <a:pathLst>
              <a:path w="3678988" h="2917131">
                <a:moveTo>
                  <a:pt x="0" y="0"/>
                </a:moveTo>
                <a:lnTo>
                  <a:pt x="3678987" y="0"/>
                </a:lnTo>
                <a:lnTo>
                  <a:pt x="3678987" y="2917130"/>
                </a:lnTo>
                <a:lnTo>
                  <a:pt x="0" y="2917130"/>
                </a:lnTo>
                <a:lnTo>
                  <a:pt x="0" y="0"/>
                </a:lnTo>
                <a:close/>
              </a:path>
            </a:pathLst>
          </a:custGeom>
          <a:blipFill>
            <a:blip r:embed="rId6"/>
            <a:stretch>
              <a:fillRect/>
            </a:stretch>
          </a:blipFill>
        </p:spPr>
      </p:sp>
      <p:sp>
        <p:nvSpPr>
          <p:cNvPr id="13" name="Freeform 13"/>
          <p:cNvSpPr/>
          <p:nvPr/>
        </p:nvSpPr>
        <p:spPr>
          <a:xfrm rot="-796922">
            <a:off x="1634785" y="7284908"/>
            <a:ext cx="2752497" cy="2722316"/>
          </a:xfrm>
          <a:custGeom>
            <a:avLst/>
            <a:gdLst/>
            <a:ahLst/>
            <a:cxnLst/>
            <a:rect l="l" t="t" r="r" b="b"/>
            <a:pathLst>
              <a:path w="2752497" h="2722316">
                <a:moveTo>
                  <a:pt x="0" y="0"/>
                </a:moveTo>
                <a:lnTo>
                  <a:pt x="2752497" y="0"/>
                </a:lnTo>
                <a:lnTo>
                  <a:pt x="2752497" y="2722316"/>
                </a:lnTo>
                <a:lnTo>
                  <a:pt x="0" y="2722316"/>
                </a:lnTo>
                <a:lnTo>
                  <a:pt x="0" y="0"/>
                </a:lnTo>
                <a:close/>
              </a:path>
            </a:pathLst>
          </a:custGeom>
          <a:blipFill>
            <a:blip r:embed="rId7"/>
            <a:stretch>
              <a:fillRect/>
            </a:stretch>
          </a:blipFill>
        </p:spPr>
      </p:sp>
      <p:sp>
        <p:nvSpPr>
          <p:cNvPr id="14" name="Freeform 14"/>
          <p:cNvSpPr/>
          <p:nvPr/>
        </p:nvSpPr>
        <p:spPr>
          <a:xfrm rot="-1216948">
            <a:off x="474129" y="5261640"/>
            <a:ext cx="2912234" cy="2899204"/>
          </a:xfrm>
          <a:custGeom>
            <a:avLst/>
            <a:gdLst/>
            <a:ahLst/>
            <a:cxnLst/>
            <a:rect l="l" t="t" r="r" b="b"/>
            <a:pathLst>
              <a:path w="2912234" h="2899204">
                <a:moveTo>
                  <a:pt x="0" y="0"/>
                </a:moveTo>
                <a:lnTo>
                  <a:pt x="2912234" y="0"/>
                </a:lnTo>
                <a:lnTo>
                  <a:pt x="2912234" y="2899203"/>
                </a:lnTo>
                <a:lnTo>
                  <a:pt x="0" y="2899203"/>
                </a:lnTo>
                <a:lnTo>
                  <a:pt x="0" y="0"/>
                </a:lnTo>
                <a:close/>
              </a:path>
            </a:pathLst>
          </a:custGeom>
          <a:blipFill>
            <a:blip r:embed="rId8"/>
            <a:stretch>
              <a:fillRect/>
            </a:stretch>
          </a:blipFill>
        </p:spPr>
      </p:sp>
      <p:sp>
        <p:nvSpPr>
          <p:cNvPr id="15" name="Freeform 15"/>
          <p:cNvSpPr/>
          <p:nvPr/>
        </p:nvSpPr>
        <p:spPr>
          <a:xfrm>
            <a:off x="3178118" y="8229600"/>
            <a:ext cx="2970137" cy="4114800"/>
          </a:xfrm>
          <a:custGeom>
            <a:avLst/>
            <a:gdLst/>
            <a:ahLst/>
            <a:cxnLst/>
            <a:rect l="l" t="t" r="r" b="b"/>
            <a:pathLst>
              <a:path w="2970137" h="4114800">
                <a:moveTo>
                  <a:pt x="0" y="0"/>
                </a:moveTo>
                <a:lnTo>
                  <a:pt x="2970138" y="0"/>
                </a:lnTo>
                <a:lnTo>
                  <a:pt x="2970138"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6" name="Freeform 16"/>
          <p:cNvSpPr/>
          <p:nvPr/>
        </p:nvSpPr>
        <p:spPr>
          <a:xfrm flipV="1">
            <a:off x="11709796" y="-2036329"/>
            <a:ext cx="2970137" cy="4114800"/>
          </a:xfrm>
          <a:custGeom>
            <a:avLst/>
            <a:gdLst/>
            <a:ahLst/>
            <a:cxnLst/>
            <a:rect l="l" t="t" r="r" b="b"/>
            <a:pathLst>
              <a:path w="2970137" h="4114800">
                <a:moveTo>
                  <a:pt x="0" y="4114800"/>
                </a:moveTo>
                <a:lnTo>
                  <a:pt x="2970137" y="4114800"/>
                </a:lnTo>
                <a:lnTo>
                  <a:pt x="2970137" y="0"/>
                </a:lnTo>
                <a:lnTo>
                  <a:pt x="0" y="0"/>
                </a:lnTo>
                <a:lnTo>
                  <a:pt x="0" y="411480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7" name="TextBox 17"/>
          <p:cNvSpPr txBox="1"/>
          <p:nvPr/>
        </p:nvSpPr>
        <p:spPr>
          <a:xfrm>
            <a:off x="4193883" y="3440642"/>
            <a:ext cx="9000981" cy="2276063"/>
          </a:xfrm>
          <a:prstGeom prst="rect">
            <a:avLst/>
          </a:prstGeom>
        </p:spPr>
        <p:txBody>
          <a:bodyPr lIns="0" tIns="0" rIns="0" bIns="0" rtlCol="0" anchor="t">
            <a:spAutoFit/>
          </a:bodyPr>
          <a:lstStyle/>
          <a:p>
            <a:pPr algn="ctr">
              <a:lnSpc>
                <a:spcPts val="6411"/>
              </a:lnSpc>
            </a:pPr>
            <a:r>
              <a:rPr lang="en-US" sz="7123">
                <a:solidFill>
                  <a:srgbClr val="E56C73"/>
                </a:solidFill>
                <a:latin typeface="Ample Display"/>
                <a:ea typeface="Ample Display"/>
                <a:cs typeface="Ample Display"/>
                <a:sym typeface="Ample Display"/>
              </a:rPr>
              <a:t>SAMPLING AUDIT</a:t>
            </a:r>
          </a:p>
          <a:p>
            <a:pPr algn="ctr">
              <a:lnSpc>
                <a:spcPts val="4142"/>
              </a:lnSpc>
            </a:pPr>
            <a:endParaRPr lang="en-US" sz="7123">
              <a:solidFill>
                <a:srgbClr val="E56C73"/>
              </a:solidFill>
              <a:latin typeface="Ample Display"/>
              <a:ea typeface="Ample Display"/>
              <a:cs typeface="Ample Display"/>
              <a:sym typeface="Ample Display"/>
            </a:endParaRPr>
          </a:p>
          <a:p>
            <a:pPr algn="ctr">
              <a:lnSpc>
                <a:spcPts val="5878"/>
              </a:lnSpc>
            </a:pPr>
            <a:endParaRPr lang="en-US" sz="7123">
              <a:solidFill>
                <a:srgbClr val="E56C73"/>
              </a:solidFill>
              <a:latin typeface="Ample Display"/>
              <a:ea typeface="Ample Display"/>
              <a:cs typeface="Ample Display"/>
              <a:sym typeface="Ample Display"/>
            </a:endParaRPr>
          </a:p>
        </p:txBody>
      </p:sp>
      <p:sp>
        <p:nvSpPr>
          <p:cNvPr id="18" name="TextBox 18"/>
          <p:cNvSpPr txBox="1"/>
          <p:nvPr/>
        </p:nvSpPr>
        <p:spPr>
          <a:xfrm>
            <a:off x="1921079" y="6345071"/>
            <a:ext cx="13919981" cy="1371600"/>
          </a:xfrm>
          <a:prstGeom prst="rect">
            <a:avLst/>
          </a:prstGeom>
        </p:spPr>
        <p:txBody>
          <a:bodyPr lIns="0" tIns="0" rIns="0" bIns="0" rtlCol="0" anchor="t">
            <a:spAutoFit/>
          </a:bodyPr>
          <a:lstStyle/>
          <a:p>
            <a:pPr algn="ctr">
              <a:lnSpc>
                <a:spcPts val="3599"/>
              </a:lnSpc>
            </a:pPr>
            <a:r>
              <a:rPr lang="en-US" sz="3999" b="1">
                <a:solidFill>
                  <a:srgbClr val="E56C73"/>
                </a:solidFill>
                <a:latin typeface="Montaser Arabic Bold"/>
                <a:ea typeface="Montaser Arabic Bold"/>
                <a:cs typeface="Montaser Arabic Bold"/>
                <a:sym typeface="Montaser Arabic Bold"/>
              </a:rPr>
              <a:t>Nurul Dwi Latifah (2022340350005)</a:t>
            </a:r>
          </a:p>
          <a:p>
            <a:pPr algn="ctr">
              <a:lnSpc>
                <a:spcPts val="3599"/>
              </a:lnSpc>
            </a:pPr>
            <a:r>
              <a:rPr lang="en-US" sz="3999" b="1">
                <a:solidFill>
                  <a:srgbClr val="E56C73"/>
                </a:solidFill>
                <a:latin typeface="Montaser Arabic Bold"/>
                <a:ea typeface="Montaser Arabic Bold"/>
                <a:cs typeface="Montaser Arabic Bold"/>
                <a:sym typeface="Montaser Arabic Bold"/>
              </a:rPr>
              <a:t>Niken Wulandari (2022340350001)</a:t>
            </a:r>
          </a:p>
          <a:p>
            <a:pPr algn="ctr">
              <a:lnSpc>
                <a:spcPts val="3599"/>
              </a:lnSpc>
            </a:pPr>
            <a:r>
              <a:rPr lang="en-US" sz="3999" b="1">
                <a:solidFill>
                  <a:srgbClr val="E56C73"/>
                </a:solidFill>
                <a:latin typeface="Montaser Arabic Bold"/>
                <a:ea typeface="Montaser Arabic Bold"/>
                <a:cs typeface="Montaser Arabic Bold"/>
                <a:sym typeface="Montaser Arabic Bold"/>
              </a:rPr>
              <a:t>M. Habibie Junior (2022340350004)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4F2FF"/>
        </a:solidFill>
        <a:effectLst/>
      </p:bgPr>
    </p:bg>
    <p:spTree>
      <p:nvGrpSpPr>
        <p:cNvPr id="1" name=""/>
        <p:cNvGrpSpPr/>
        <p:nvPr/>
      </p:nvGrpSpPr>
      <p:grpSpPr>
        <a:xfrm>
          <a:off x="0" y="0"/>
          <a:ext cx="0" cy="0"/>
          <a:chOff x="0" y="0"/>
          <a:chExt cx="0" cy="0"/>
        </a:xfrm>
      </p:grpSpPr>
      <p:sp>
        <p:nvSpPr>
          <p:cNvPr id="2" name="Freeform 2"/>
          <p:cNvSpPr/>
          <p:nvPr/>
        </p:nvSpPr>
        <p:spPr>
          <a:xfrm rot="2592102">
            <a:off x="-2278448" y="6070920"/>
            <a:ext cx="8576084" cy="8111727"/>
          </a:xfrm>
          <a:custGeom>
            <a:avLst/>
            <a:gdLst/>
            <a:ahLst/>
            <a:cxnLst/>
            <a:rect l="l" t="t" r="r" b="b"/>
            <a:pathLst>
              <a:path w="8576084" h="8111727">
                <a:moveTo>
                  <a:pt x="0" y="0"/>
                </a:moveTo>
                <a:lnTo>
                  <a:pt x="8576084" y="0"/>
                </a:lnTo>
                <a:lnTo>
                  <a:pt x="8576084" y="8111727"/>
                </a:lnTo>
                <a:lnTo>
                  <a:pt x="0" y="811172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a:grpSpLocks noChangeAspect="1"/>
          </p:cNvGrpSpPr>
          <p:nvPr/>
        </p:nvGrpSpPr>
        <p:grpSpPr>
          <a:xfrm rot="5400000">
            <a:off x="7608222" y="1509680"/>
            <a:ext cx="6897043" cy="9388256"/>
            <a:chOff x="0" y="0"/>
            <a:chExt cx="6350000" cy="8643620"/>
          </a:xfrm>
        </p:grpSpPr>
        <p:sp>
          <p:nvSpPr>
            <p:cNvPr id="4" name="Freeform 4"/>
            <p:cNvSpPr/>
            <p:nvPr/>
          </p:nvSpPr>
          <p:spPr>
            <a:xfrm>
              <a:off x="0" y="0"/>
              <a:ext cx="6350000" cy="8642350"/>
            </a:xfrm>
            <a:custGeom>
              <a:avLst/>
              <a:gdLst/>
              <a:ahLst/>
              <a:cxnLst/>
              <a:rect l="l" t="t" r="r" b="b"/>
              <a:pathLst>
                <a:path w="6350000" h="8642350">
                  <a:moveTo>
                    <a:pt x="6350000" y="624840"/>
                  </a:moveTo>
                  <a:cubicBezTo>
                    <a:pt x="6350000" y="543560"/>
                    <a:pt x="6309360" y="472440"/>
                    <a:pt x="6247130" y="430530"/>
                  </a:cubicBezTo>
                  <a:cubicBezTo>
                    <a:pt x="6259830" y="422910"/>
                    <a:pt x="6271260" y="412750"/>
                    <a:pt x="6281420" y="402590"/>
                  </a:cubicBezTo>
                  <a:cubicBezTo>
                    <a:pt x="6324600" y="358140"/>
                    <a:pt x="6350000" y="298450"/>
                    <a:pt x="6350000" y="236220"/>
                  </a:cubicBezTo>
                  <a:cubicBezTo>
                    <a:pt x="6350000" y="173990"/>
                    <a:pt x="6324600" y="114300"/>
                    <a:pt x="6281420" y="69850"/>
                  </a:cubicBezTo>
                  <a:cubicBezTo>
                    <a:pt x="6236970" y="25400"/>
                    <a:pt x="6176010" y="0"/>
                    <a:pt x="6115050" y="0"/>
                  </a:cubicBezTo>
                  <a:cubicBezTo>
                    <a:pt x="6052820" y="0"/>
                    <a:pt x="5991860" y="25400"/>
                    <a:pt x="5948680" y="68580"/>
                  </a:cubicBezTo>
                  <a:cubicBezTo>
                    <a:pt x="5937250" y="80010"/>
                    <a:pt x="5927090" y="92710"/>
                    <a:pt x="5919470" y="105410"/>
                  </a:cubicBezTo>
                  <a:cubicBezTo>
                    <a:pt x="5877560" y="41910"/>
                    <a:pt x="5805170" y="0"/>
                    <a:pt x="5723890" y="0"/>
                  </a:cubicBezTo>
                  <a:cubicBezTo>
                    <a:pt x="5642610" y="0"/>
                    <a:pt x="5570220" y="41910"/>
                    <a:pt x="5528310" y="105410"/>
                  </a:cubicBezTo>
                  <a:cubicBezTo>
                    <a:pt x="5486400" y="41910"/>
                    <a:pt x="5414010" y="0"/>
                    <a:pt x="5332730" y="0"/>
                  </a:cubicBezTo>
                  <a:cubicBezTo>
                    <a:pt x="5250180" y="0"/>
                    <a:pt x="5179060" y="41910"/>
                    <a:pt x="5137150" y="105410"/>
                  </a:cubicBezTo>
                  <a:cubicBezTo>
                    <a:pt x="5095241" y="41910"/>
                    <a:pt x="5022850" y="0"/>
                    <a:pt x="4941570" y="0"/>
                  </a:cubicBezTo>
                  <a:cubicBezTo>
                    <a:pt x="4860291" y="0"/>
                    <a:pt x="4787900" y="41910"/>
                    <a:pt x="4745990" y="105410"/>
                  </a:cubicBezTo>
                  <a:cubicBezTo>
                    <a:pt x="4704080" y="41910"/>
                    <a:pt x="4631690" y="0"/>
                    <a:pt x="4550410" y="0"/>
                  </a:cubicBezTo>
                  <a:cubicBezTo>
                    <a:pt x="4469130" y="0"/>
                    <a:pt x="4396740" y="41910"/>
                    <a:pt x="4354830" y="105410"/>
                  </a:cubicBezTo>
                  <a:cubicBezTo>
                    <a:pt x="4312920" y="41910"/>
                    <a:pt x="4240530" y="0"/>
                    <a:pt x="4159250" y="0"/>
                  </a:cubicBezTo>
                  <a:cubicBezTo>
                    <a:pt x="4077970" y="0"/>
                    <a:pt x="4005580" y="41910"/>
                    <a:pt x="3963670" y="105410"/>
                  </a:cubicBezTo>
                  <a:cubicBezTo>
                    <a:pt x="3921761" y="41910"/>
                    <a:pt x="3849370" y="0"/>
                    <a:pt x="3768091" y="0"/>
                  </a:cubicBezTo>
                  <a:cubicBezTo>
                    <a:pt x="3686811" y="0"/>
                    <a:pt x="3614420" y="41910"/>
                    <a:pt x="3572511" y="105410"/>
                  </a:cubicBezTo>
                  <a:cubicBezTo>
                    <a:pt x="3530601" y="41910"/>
                    <a:pt x="3458211" y="0"/>
                    <a:pt x="3376931" y="0"/>
                  </a:cubicBezTo>
                  <a:cubicBezTo>
                    <a:pt x="3295651" y="0"/>
                    <a:pt x="3216910" y="41910"/>
                    <a:pt x="3175000" y="105410"/>
                  </a:cubicBezTo>
                  <a:cubicBezTo>
                    <a:pt x="3133090" y="41910"/>
                    <a:pt x="3060700" y="0"/>
                    <a:pt x="2979420" y="0"/>
                  </a:cubicBezTo>
                  <a:cubicBezTo>
                    <a:pt x="2898140" y="0"/>
                    <a:pt x="2825750" y="41910"/>
                    <a:pt x="2783840" y="105410"/>
                  </a:cubicBezTo>
                  <a:cubicBezTo>
                    <a:pt x="2741930" y="41910"/>
                    <a:pt x="2669540" y="0"/>
                    <a:pt x="2588260" y="0"/>
                  </a:cubicBezTo>
                  <a:cubicBezTo>
                    <a:pt x="2505710" y="0"/>
                    <a:pt x="2434590" y="41910"/>
                    <a:pt x="2392680" y="105410"/>
                  </a:cubicBezTo>
                  <a:cubicBezTo>
                    <a:pt x="2350770" y="41910"/>
                    <a:pt x="2278380" y="0"/>
                    <a:pt x="2197100" y="0"/>
                  </a:cubicBezTo>
                  <a:cubicBezTo>
                    <a:pt x="2115820" y="0"/>
                    <a:pt x="2043430" y="41910"/>
                    <a:pt x="2001520" y="105410"/>
                  </a:cubicBezTo>
                  <a:cubicBezTo>
                    <a:pt x="1959610" y="41910"/>
                    <a:pt x="1887220" y="0"/>
                    <a:pt x="1805941" y="0"/>
                  </a:cubicBezTo>
                  <a:cubicBezTo>
                    <a:pt x="1723391" y="0"/>
                    <a:pt x="1652270" y="41910"/>
                    <a:pt x="1610361" y="105410"/>
                  </a:cubicBezTo>
                  <a:cubicBezTo>
                    <a:pt x="1568450" y="41910"/>
                    <a:pt x="1496061" y="0"/>
                    <a:pt x="1414781" y="0"/>
                  </a:cubicBezTo>
                  <a:cubicBezTo>
                    <a:pt x="1329691" y="0"/>
                    <a:pt x="1257300" y="41910"/>
                    <a:pt x="1215391" y="105410"/>
                  </a:cubicBezTo>
                  <a:cubicBezTo>
                    <a:pt x="1173481" y="41910"/>
                    <a:pt x="1101091" y="0"/>
                    <a:pt x="1019811" y="0"/>
                  </a:cubicBezTo>
                  <a:cubicBezTo>
                    <a:pt x="937261" y="0"/>
                    <a:pt x="866141" y="41910"/>
                    <a:pt x="824231" y="105410"/>
                  </a:cubicBezTo>
                  <a:cubicBezTo>
                    <a:pt x="782321" y="41910"/>
                    <a:pt x="709931" y="0"/>
                    <a:pt x="628650" y="0"/>
                  </a:cubicBezTo>
                  <a:cubicBezTo>
                    <a:pt x="544830" y="0"/>
                    <a:pt x="473710" y="41910"/>
                    <a:pt x="431800" y="105410"/>
                  </a:cubicBezTo>
                  <a:cubicBezTo>
                    <a:pt x="422910" y="92710"/>
                    <a:pt x="412750" y="80010"/>
                    <a:pt x="402590" y="68580"/>
                  </a:cubicBezTo>
                  <a:cubicBezTo>
                    <a:pt x="358140" y="25400"/>
                    <a:pt x="297180" y="0"/>
                    <a:pt x="234950" y="0"/>
                  </a:cubicBezTo>
                  <a:cubicBezTo>
                    <a:pt x="172720" y="0"/>
                    <a:pt x="113030" y="25400"/>
                    <a:pt x="68580" y="68580"/>
                  </a:cubicBezTo>
                  <a:cubicBezTo>
                    <a:pt x="25400" y="113030"/>
                    <a:pt x="0" y="172720"/>
                    <a:pt x="0" y="234950"/>
                  </a:cubicBezTo>
                  <a:cubicBezTo>
                    <a:pt x="0" y="297180"/>
                    <a:pt x="25400" y="356870"/>
                    <a:pt x="68580" y="401320"/>
                  </a:cubicBezTo>
                  <a:cubicBezTo>
                    <a:pt x="78740" y="411480"/>
                    <a:pt x="90170" y="421640"/>
                    <a:pt x="102870" y="429260"/>
                  </a:cubicBezTo>
                  <a:cubicBezTo>
                    <a:pt x="40640" y="472440"/>
                    <a:pt x="0" y="543560"/>
                    <a:pt x="0" y="624840"/>
                  </a:cubicBezTo>
                  <a:cubicBezTo>
                    <a:pt x="0" y="706120"/>
                    <a:pt x="40640" y="777240"/>
                    <a:pt x="102870" y="819150"/>
                  </a:cubicBezTo>
                  <a:cubicBezTo>
                    <a:pt x="40640" y="861060"/>
                    <a:pt x="0" y="932180"/>
                    <a:pt x="0" y="1013460"/>
                  </a:cubicBezTo>
                  <a:cubicBezTo>
                    <a:pt x="0" y="1094740"/>
                    <a:pt x="40640" y="1165860"/>
                    <a:pt x="102870" y="1207770"/>
                  </a:cubicBezTo>
                  <a:cubicBezTo>
                    <a:pt x="40640" y="1249680"/>
                    <a:pt x="0" y="1322070"/>
                    <a:pt x="0" y="1402080"/>
                  </a:cubicBezTo>
                  <a:cubicBezTo>
                    <a:pt x="0" y="1483360"/>
                    <a:pt x="40640" y="1554480"/>
                    <a:pt x="102870" y="1596390"/>
                  </a:cubicBezTo>
                  <a:cubicBezTo>
                    <a:pt x="40640" y="1638300"/>
                    <a:pt x="0" y="1709420"/>
                    <a:pt x="0" y="1790700"/>
                  </a:cubicBezTo>
                  <a:cubicBezTo>
                    <a:pt x="0" y="1871980"/>
                    <a:pt x="40640" y="1943100"/>
                    <a:pt x="102870" y="1985010"/>
                  </a:cubicBezTo>
                  <a:cubicBezTo>
                    <a:pt x="40640" y="2026920"/>
                    <a:pt x="0" y="2099310"/>
                    <a:pt x="0" y="2179320"/>
                  </a:cubicBezTo>
                  <a:cubicBezTo>
                    <a:pt x="0" y="2260600"/>
                    <a:pt x="40640" y="2331720"/>
                    <a:pt x="102870" y="2373630"/>
                  </a:cubicBezTo>
                  <a:cubicBezTo>
                    <a:pt x="40640" y="2418080"/>
                    <a:pt x="0" y="2489200"/>
                    <a:pt x="0" y="2570480"/>
                  </a:cubicBezTo>
                  <a:cubicBezTo>
                    <a:pt x="0" y="2651760"/>
                    <a:pt x="40640" y="2722880"/>
                    <a:pt x="102870" y="2764790"/>
                  </a:cubicBezTo>
                  <a:cubicBezTo>
                    <a:pt x="40640" y="2806700"/>
                    <a:pt x="0" y="2879090"/>
                    <a:pt x="0" y="2959100"/>
                  </a:cubicBezTo>
                  <a:cubicBezTo>
                    <a:pt x="0" y="3040380"/>
                    <a:pt x="40640" y="3111500"/>
                    <a:pt x="102870" y="3153410"/>
                  </a:cubicBezTo>
                  <a:cubicBezTo>
                    <a:pt x="40640" y="3195320"/>
                    <a:pt x="0" y="3266440"/>
                    <a:pt x="0" y="3347720"/>
                  </a:cubicBezTo>
                  <a:cubicBezTo>
                    <a:pt x="0" y="3429000"/>
                    <a:pt x="40640" y="3500120"/>
                    <a:pt x="102870" y="3542030"/>
                  </a:cubicBezTo>
                  <a:cubicBezTo>
                    <a:pt x="40640" y="3583940"/>
                    <a:pt x="0" y="3655060"/>
                    <a:pt x="0" y="3736340"/>
                  </a:cubicBezTo>
                  <a:cubicBezTo>
                    <a:pt x="0" y="3817620"/>
                    <a:pt x="40640" y="3888740"/>
                    <a:pt x="102870" y="3930650"/>
                  </a:cubicBezTo>
                  <a:cubicBezTo>
                    <a:pt x="40640" y="3973830"/>
                    <a:pt x="0" y="4044950"/>
                    <a:pt x="0" y="4124959"/>
                  </a:cubicBezTo>
                  <a:cubicBezTo>
                    <a:pt x="0" y="4206239"/>
                    <a:pt x="40640" y="4277359"/>
                    <a:pt x="102870" y="4319269"/>
                  </a:cubicBezTo>
                  <a:cubicBezTo>
                    <a:pt x="40640" y="4361180"/>
                    <a:pt x="0" y="4432300"/>
                    <a:pt x="0" y="4513580"/>
                  </a:cubicBezTo>
                  <a:cubicBezTo>
                    <a:pt x="0" y="4594860"/>
                    <a:pt x="40640" y="4665980"/>
                    <a:pt x="102870" y="4707890"/>
                  </a:cubicBezTo>
                  <a:cubicBezTo>
                    <a:pt x="40640" y="4749800"/>
                    <a:pt x="0" y="4820920"/>
                    <a:pt x="0" y="4902200"/>
                  </a:cubicBezTo>
                  <a:cubicBezTo>
                    <a:pt x="0" y="4983480"/>
                    <a:pt x="40640" y="5054600"/>
                    <a:pt x="102870" y="5096510"/>
                  </a:cubicBezTo>
                  <a:cubicBezTo>
                    <a:pt x="40640" y="5138420"/>
                    <a:pt x="0" y="5210810"/>
                    <a:pt x="0" y="5290820"/>
                  </a:cubicBezTo>
                  <a:cubicBezTo>
                    <a:pt x="0" y="5372100"/>
                    <a:pt x="40640" y="5443220"/>
                    <a:pt x="102870" y="5485130"/>
                  </a:cubicBezTo>
                  <a:cubicBezTo>
                    <a:pt x="40640" y="5527039"/>
                    <a:pt x="0" y="5598159"/>
                    <a:pt x="0" y="5679439"/>
                  </a:cubicBezTo>
                  <a:cubicBezTo>
                    <a:pt x="0" y="5760719"/>
                    <a:pt x="40640" y="5831839"/>
                    <a:pt x="102870" y="5873749"/>
                  </a:cubicBezTo>
                  <a:cubicBezTo>
                    <a:pt x="40640" y="5915659"/>
                    <a:pt x="0" y="5986779"/>
                    <a:pt x="0" y="6068059"/>
                  </a:cubicBezTo>
                  <a:cubicBezTo>
                    <a:pt x="0" y="6149339"/>
                    <a:pt x="40640" y="6220459"/>
                    <a:pt x="102870" y="6262369"/>
                  </a:cubicBezTo>
                  <a:cubicBezTo>
                    <a:pt x="40640" y="6304280"/>
                    <a:pt x="0" y="6375400"/>
                    <a:pt x="0" y="6456680"/>
                  </a:cubicBezTo>
                  <a:cubicBezTo>
                    <a:pt x="0" y="6537960"/>
                    <a:pt x="40640" y="6609080"/>
                    <a:pt x="102870" y="6650990"/>
                  </a:cubicBezTo>
                  <a:cubicBezTo>
                    <a:pt x="40640" y="6692900"/>
                    <a:pt x="0" y="6764020"/>
                    <a:pt x="0" y="6845300"/>
                  </a:cubicBezTo>
                  <a:cubicBezTo>
                    <a:pt x="0" y="6926580"/>
                    <a:pt x="40640" y="6997700"/>
                    <a:pt x="102870" y="7039610"/>
                  </a:cubicBezTo>
                  <a:cubicBezTo>
                    <a:pt x="40640" y="7082790"/>
                    <a:pt x="0" y="7153910"/>
                    <a:pt x="0" y="7233920"/>
                  </a:cubicBezTo>
                  <a:cubicBezTo>
                    <a:pt x="0" y="7315200"/>
                    <a:pt x="40640" y="7386320"/>
                    <a:pt x="102870" y="7428230"/>
                  </a:cubicBezTo>
                  <a:cubicBezTo>
                    <a:pt x="40640" y="7470139"/>
                    <a:pt x="0" y="7541260"/>
                    <a:pt x="0" y="7622539"/>
                  </a:cubicBezTo>
                  <a:cubicBezTo>
                    <a:pt x="0" y="7703819"/>
                    <a:pt x="40640" y="7774939"/>
                    <a:pt x="102870" y="7816849"/>
                  </a:cubicBezTo>
                  <a:cubicBezTo>
                    <a:pt x="40640" y="7866380"/>
                    <a:pt x="0" y="7937500"/>
                    <a:pt x="0" y="8018780"/>
                  </a:cubicBezTo>
                  <a:cubicBezTo>
                    <a:pt x="0" y="8100061"/>
                    <a:pt x="40640" y="8171180"/>
                    <a:pt x="102870" y="8213090"/>
                  </a:cubicBezTo>
                  <a:cubicBezTo>
                    <a:pt x="90170" y="8220710"/>
                    <a:pt x="78740" y="8230870"/>
                    <a:pt x="68580" y="8241030"/>
                  </a:cubicBezTo>
                  <a:cubicBezTo>
                    <a:pt x="25400" y="8285480"/>
                    <a:pt x="0" y="8346440"/>
                    <a:pt x="0" y="8407400"/>
                  </a:cubicBezTo>
                  <a:cubicBezTo>
                    <a:pt x="0" y="8469630"/>
                    <a:pt x="25400" y="8529320"/>
                    <a:pt x="68580" y="8573770"/>
                  </a:cubicBezTo>
                  <a:cubicBezTo>
                    <a:pt x="111760" y="8616950"/>
                    <a:pt x="172720" y="8642350"/>
                    <a:pt x="234950" y="8642350"/>
                  </a:cubicBezTo>
                  <a:cubicBezTo>
                    <a:pt x="297180" y="8642350"/>
                    <a:pt x="356870" y="8616950"/>
                    <a:pt x="401320" y="8573770"/>
                  </a:cubicBezTo>
                  <a:cubicBezTo>
                    <a:pt x="412750" y="8562339"/>
                    <a:pt x="422910" y="8549639"/>
                    <a:pt x="430530" y="8536939"/>
                  </a:cubicBezTo>
                  <a:cubicBezTo>
                    <a:pt x="472440" y="8600439"/>
                    <a:pt x="544830" y="8642349"/>
                    <a:pt x="626110" y="8642349"/>
                  </a:cubicBezTo>
                  <a:cubicBezTo>
                    <a:pt x="707390" y="8642349"/>
                    <a:pt x="779780" y="8600439"/>
                    <a:pt x="821690" y="8536939"/>
                  </a:cubicBezTo>
                  <a:cubicBezTo>
                    <a:pt x="863600" y="8600439"/>
                    <a:pt x="935990" y="8642349"/>
                    <a:pt x="1017270" y="8642349"/>
                  </a:cubicBezTo>
                  <a:cubicBezTo>
                    <a:pt x="1099820" y="8642349"/>
                    <a:pt x="1172210" y="8600439"/>
                    <a:pt x="1212850" y="8536939"/>
                  </a:cubicBezTo>
                  <a:cubicBezTo>
                    <a:pt x="1254760" y="8600439"/>
                    <a:pt x="1327150" y="8642349"/>
                    <a:pt x="1408430" y="8642349"/>
                  </a:cubicBezTo>
                  <a:cubicBezTo>
                    <a:pt x="1489710" y="8642349"/>
                    <a:pt x="1562100" y="8600439"/>
                    <a:pt x="1604010" y="8536939"/>
                  </a:cubicBezTo>
                  <a:cubicBezTo>
                    <a:pt x="1645920" y="8600439"/>
                    <a:pt x="1718310" y="8642349"/>
                    <a:pt x="1799590" y="8642349"/>
                  </a:cubicBezTo>
                  <a:cubicBezTo>
                    <a:pt x="1880870" y="8642349"/>
                    <a:pt x="1953260" y="8600439"/>
                    <a:pt x="1995170" y="8536939"/>
                  </a:cubicBezTo>
                  <a:cubicBezTo>
                    <a:pt x="2037080" y="8600439"/>
                    <a:pt x="2109470" y="8642349"/>
                    <a:pt x="2190750" y="8642349"/>
                  </a:cubicBezTo>
                  <a:cubicBezTo>
                    <a:pt x="2273300" y="8642349"/>
                    <a:pt x="2344420" y="8600439"/>
                    <a:pt x="2386330" y="8536939"/>
                  </a:cubicBezTo>
                  <a:cubicBezTo>
                    <a:pt x="2428240" y="8600439"/>
                    <a:pt x="2500630" y="8642349"/>
                    <a:pt x="2581910" y="8642349"/>
                  </a:cubicBezTo>
                  <a:cubicBezTo>
                    <a:pt x="2663190" y="8642349"/>
                    <a:pt x="2735580" y="8600439"/>
                    <a:pt x="2777490" y="8536939"/>
                  </a:cubicBezTo>
                  <a:cubicBezTo>
                    <a:pt x="2819400" y="8600439"/>
                    <a:pt x="2891790" y="8642349"/>
                    <a:pt x="2973070" y="8642349"/>
                  </a:cubicBezTo>
                  <a:cubicBezTo>
                    <a:pt x="3055620" y="8642349"/>
                    <a:pt x="3126740" y="8600439"/>
                    <a:pt x="3168650" y="8536939"/>
                  </a:cubicBezTo>
                  <a:cubicBezTo>
                    <a:pt x="3210560" y="8600439"/>
                    <a:pt x="3282950" y="8642349"/>
                    <a:pt x="3364230" y="8642349"/>
                  </a:cubicBezTo>
                  <a:cubicBezTo>
                    <a:pt x="3445509" y="8642349"/>
                    <a:pt x="3517900" y="8600439"/>
                    <a:pt x="3559809" y="8536939"/>
                  </a:cubicBezTo>
                  <a:cubicBezTo>
                    <a:pt x="3601719" y="8600439"/>
                    <a:pt x="3674109" y="8642349"/>
                    <a:pt x="3755389" y="8642349"/>
                  </a:cubicBezTo>
                  <a:cubicBezTo>
                    <a:pt x="3837939" y="8642349"/>
                    <a:pt x="3909059" y="8600439"/>
                    <a:pt x="3950969" y="8536939"/>
                  </a:cubicBezTo>
                  <a:cubicBezTo>
                    <a:pt x="3992879" y="8600439"/>
                    <a:pt x="4065269" y="8642349"/>
                    <a:pt x="4146549" y="8642349"/>
                  </a:cubicBezTo>
                  <a:cubicBezTo>
                    <a:pt x="4227829" y="8642349"/>
                    <a:pt x="4300219" y="8600439"/>
                    <a:pt x="4342129" y="8536939"/>
                  </a:cubicBezTo>
                  <a:cubicBezTo>
                    <a:pt x="4384039" y="8600439"/>
                    <a:pt x="4456429" y="8642349"/>
                    <a:pt x="4537709" y="8642349"/>
                  </a:cubicBezTo>
                  <a:cubicBezTo>
                    <a:pt x="4618989" y="8642349"/>
                    <a:pt x="4691379" y="8600439"/>
                    <a:pt x="4733289" y="8536939"/>
                  </a:cubicBezTo>
                  <a:cubicBezTo>
                    <a:pt x="4775199" y="8600439"/>
                    <a:pt x="4847589" y="8642349"/>
                    <a:pt x="4928869" y="8642349"/>
                  </a:cubicBezTo>
                  <a:cubicBezTo>
                    <a:pt x="5010149" y="8642349"/>
                    <a:pt x="5082539" y="8600439"/>
                    <a:pt x="5124449" y="8536939"/>
                  </a:cubicBezTo>
                  <a:cubicBezTo>
                    <a:pt x="5166359" y="8600439"/>
                    <a:pt x="5238749" y="8642349"/>
                    <a:pt x="5320029" y="8642349"/>
                  </a:cubicBezTo>
                  <a:cubicBezTo>
                    <a:pt x="5401309" y="8642349"/>
                    <a:pt x="5473699" y="8600439"/>
                    <a:pt x="5515609" y="8536939"/>
                  </a:cubicBezTo>
                  <a:cubicBezTo>
                    <a:pt x="5557519" y="8600439"/>
                    <a:pt x="5629909" y="8642349"/>
                    <a:pt x="5711189" y="8642349"/>
                  </a:cubicBezTo>
                  <a:cubicBezTo>
                    <a:pt x="5793739" y="8642349"/>
                    <a:pt x="5864859" y="8600439"/>
                    <a:pt x="5906769" y="8536939"/>
                  </a:cubicBezTo>
                  <a:cubicBezTo>
                    <a:pt x="5915659" y="8549639"/>
                    <a:pt x="5925819" y="8562339"/>
                    <a:pt x="5935978" y="8573770"/>
                  </a:cubicBezTo>
                  <a:cubicBezTo>
                    <a:pt x="5979158" y="8616950"/>
                    <a:pt x="6040119" y="8642350"/>
                    <a:pt x="6102348" y="8642350"/>
                  </a:cubicBezTo>
                  <a:cubicBezTo>
                    <a:pt x="6163308" y="8642350"/>
                    <a:pt x="6224269" y="8616950"/>
                    <a:pt x="6268719" y="8573770"/>
                  </a:cubicBezTo>
                  <a:cubicBezTo>
                    <a:pt x="6311898" y="8529320"/>
                    <a:pt x="6337298" y="8469630"/>
                    <a:pt x="6337298" y="8407400"/>
                  </a:cubicBezTo>
                  <a:cubicBezTo>
                    <a:pt x="6337298" y="8345170"/>
                    <a:pt x="6311898" y="8285480"/>
                    <a:pt x="6268719" y="8241030"/>
                  </a:cubicBezTo>
                  <a:cubicBezTo>
                    <a:pt x="6258559" y="8230870"/>
                    <a:pt x="6247128" y="8220711"/>
                    <a:pt x="6234428" y="8213090"/>
                  </a:cubicBezTo>
                  <a:cubicBezTo>
                    <a:pt x="6296658" y="8171180"/>
                    <a:pt x="6337298" y="8098790"/>
                    <a:pt x="6337298" y="8018780"/>
                  </a:cubicBezTo>
                  <a:cubicBezTo>
                    <a:pt x="6337298" y="7937500"/>
                    <a:pt x="6296658" y="7866380"/>
                    <a:pt x="6234428" y="7824470"/>
                  </a:cubicBezTo>
                  <a:cubicBezTo>
                    <a:pt x="6296658" y="7782561"/>
                    <a:pt x="6337298" y="7711440"/>
                    <a:pt x="6337298" y="7630161"/>
                  </a:cubicBezTo>
                  <a:cubicBezTo>
                    <a:pt x="6337298" y="7548881"/>
                    <a:pt x="6296658" y="7477761"/>
                    <a:pt x="6234428" y="7435851"/>
                  </a:cubicBezTo>
                  <a:cubicBezTo>
                    <a:pt x="6296658" y="7393941"/>
                    <a:pt x="6337298" y="7321551"/>
                    <a:pt x="6337298" y="7241541"/>
                  </a:cubicBezTo>
                  <a:cubicBezTo>
                    <a:pt x="6337298" y="7160261"/>
                    <a:pt x="6296658" y="7089141"/>
                    <a:pt x="6234428" y="7047231"/>
                  </a:cubicBezTo>
                  <a:cubicBezTo>
                    <a:pt x="6296658" y="7005321"/>
                    <a:pt x="6337298" y="6934201"/>
                    <a:pt x="6337298" y="6852921"/>
                  </a:cubicBezTo>
                  <a:cubicBezTo>
                    <a:pt x="6337298" y="6771642"/>
                    <a:pt x="6296658" y="6700521"/>
                    <a:pt x="6234428" y="6658611"/>
                  </a:cubicBezTo>
                  <a:cubicBezTo>
                    <a:pt x="6296658" y="6615431"/>
                    <a:pt x="6337298" y="6544311"/>
                    <a:pt x="6337298" y="6464302"/>
                  </a:cubicBezTo>
                  <a:cubicBezTo>
                    <a:pt x="6337298" y="6383022"/>
                    <a:pt x="6296658" y="6311902"/>
                    <a:pt x="6234428" y="6269992"/>
                  </a:cubicBezTo>
                  <a:cubicBezTo>
                    <a:pt x="6296658" y="6228082"/>
                    <a:pt x="6337298" y="6156962"/>
                    <a:pt x="6337298" y="6075682"/>
                  </a:cubicBezTo>
                  <a:cubicBezTo>
                    <a:pt x="6337298" y="5994402"/>
                    <a:pt x="6296658" y="5923282"/>
                    <a:pt x="6234428" y="5881372"/>
                  </a:cubicBezTo>
                  <a:cubicBezTo>
                    <a:pt x="6296658" y="5839462"/>
                    <a:pt x="6337298" y="5768342"/>
                    <a:pt x="6337298" y="5687062"/>
                  </a:cubicBezTo>
                  <a:cubicBezTo>
                    <a:pt x="6337298" y="5605782"/>
                    <a:pt x="6296658" y="5534662"/>
                    <a:pt x="6234428" y="5492752"/>
                  </a:cubicBezTo>
                  <a:cubicBezTo>
                    <a:pt x="6296658" y="5449572"/>
                    <a:pt x="6337298" y="5378452"/>
                    <a:pt x="6337298" y="5298442"/>
                  </a:cubicBezTo>
                  <a:cubicBezTo>
                    <a:pt x="6337298" y="5217163"/>
                    <a:pt x="6296658" y="5146042"/>
                    <a:pt x="6234428" y="5104133"/>
                  </a:cubicBezTo>
                  <a:cubicBezTo>
                    <a:pt x="6296658" y="5062223"/>
                    <a:pt x="6337298" y="4991103"/>
                    <a:pt x="6337298" y="4909823"/>
                  </a:cubicBezTo>
                  <a:cubicBezTo>
                    <a:pt x="6337298" y="4828543"/>
                    <a:pt x="6296658" y="4757423"/>
                    <a:pt x="6234428" y="4715513"/>
                  </a:cubicBezTo>
                  <a:cubicBezTo>
                    <a:pt x="6296658" y="4672333"/>
                    <a:pt x="6337298" y="4601213"/>
                    <a:pt x="6337298" y="4521203"/>
                  </a:cubicBezTo>
                  <a:cubicBezTo>
                    <a:pt x="6337298" y="4439923"/>
                    <a:pt x="6296658" y="4368803"/>
                    <a:pt x="6234428" y="4326893"/>
                  </a:cubicBezTo>
                  <a:cubicBezTo>
                    <a:pt x="6296658" y="4284983"/>
                    <a:pt x="6337298" y="4213863"/>
                    <a:pt x="6337298" y="4132583"/>
                  </a:cubicBezTo>
                  <a:cubicBezTo>
                    <a:pt x="6337298" y="4051303"/>
                    <a:pt x="6296658" y="3980183"/>
                    <a:pt x="6234428" y="3938274"/>
                  </a:cubicBezTo>
                  <a:cubicBezTo>
                    <a:pt x="6296658" y="3896364"/>
                    <a:pt x="6337298" y="3825244"/>
                    <a:pt x="6337298" y="3743964"/>
                  </a:cubicBezTo>
                  <a:cubicBezTo>
                    <a:pt x="6337298" y="3662684"/>
                    <a:pt x="6296658" y="3591564"/>
                    <a:pt x="6234428" y="3549654"/>
                  </a:cubicBezTo>
                  <a:cubicBezTo>
                    <a:pt x="6296658" y="3506474"/>
                    <a:pt x="6337298" y="3435354"/>
                    <a:pt x="6337298" y="3355344"/>
                  </a:cubicBezTo>
                  <a:cubicBezTo>
                    <a:pt x="6337298" y="3274064"/>
                    <a:pt x="6296658" y="3202944"/>
                    <a:pt x="6234428" y="3161034"/>
                  </a:cubicBezTo>
                  <a:cubicBezTo>
                    <a:pt x="6296658" y="3119124"/>
                    <a:pt x="6337298" y="3048004"/>
                    <a:pt x="6337298" y="2966724"/>
                  </a:cubicBezTo>
                  <a:cubicBezTo>
                    <a:pt x="6337298" y="2885444"/>
                    <a:pt x="6296658" y="2814324"/>
                    <a:pt x="6234428" y="2772414"/>
                  </a:cubicBezTo>
                  <a:cubicBezTo>
                    <a:pt x="6296658" y="2730504"/>
                    <a:pt x="6337298" y="2659384"/>
                    <a:pt x="6337298" y="2578104"/>
                  </a:cubicBezTo>
                  <a:cubicBezTo>
                    <a:pt x="6337298" y="2496824"/>
                    <a:pt x="6296658" y="2425704"/>
                    <a:pt x="6234428" y="2383794"/>
                  </a:cubicBezTo>
                  <a:cubicBezTo>
                    <a:pt x="6296658" y="2341884"/>
                    <a:pt x="6337298" y="2270764"/>
                    <a:pt x="6337298" y="2189484"/>
                  </a:cubicBezTo>
                  <a:cubicBezTo>
                    <a:pt x="6337298" y="2108204"/>
                    <a:pt x="6296658" y="2037084"/>
                    <a:pt x="6234428" y="1995174"/>
                  </a:cubicBezTo>
                  <a:cubicBezTo>
                    <a:pt x="6296658" y="1953264"/>
                    <a:pt x="6337298" y="1882144"/>
                    <a:pt x="6337298" y="1800864"/>
                  </a:cubicBezTo>
                  <a:cubicBezTo>
                    <a:pt x="6337298" y="1719584"/>
                    <a:pt x="6296658" y="1648464"/>
                    <a:pt x="6234428" y="1606554"/>
                  </a:cubicBezTo>
                  <a:cubicBezTo>
                    <a:pt x="6296658" y="1563374"/>
                    <a:pt x="6337298" y="1492254"/>
                    <a:pt x="6337298" y="1412244"/>
                  </a:cubicBezTo>
                  <a:cubicBezTo>
                    <a:pt x="6337298" y="1330964"/>
                    <a:pt x="6296658" y="1259844"/>
                    <a:pt x="6234428" y="1217934"/>
                  </a:cubicBezTo>
                  <a:cubicBezTo>
                    <a:pt x="6296658" y="1176024"/>
                    <a:pt x="6337298" y="1104904"/>
                    <a:pt x="6337298" y="1023624"/>
                  </a:cubicBezTo>
                  <a:cubicBezTo>
                    <a:pt x="6337298" y="942344"/>
                    <a:pt x="6296658" y="871224"/>
                    <a:pt x="6234428" y="829314"/>
                  </a:cubicBezTo>
                  <a:cubicBezTo>
                    <a:pt x="6309358" y="775974"/>
                    <a:pt x="6349998" y="704854"/>
                    <a:pt x="6349998" y="624844"/>
                  </a:cubicBezTo>
                  <a:close/>
                </a:path>
              </a:pathLst>
            </a:custGeom>
            <a:solidFill>
              <a:srgbClr val="8AB5E1"/>
            </a:solidFill>
          </p:spPr>
        </p:sp>
        <p:sp>
          <p:nvSpPr>
            <p:cNvPr id="5" name="Freeform 5"/>
            <p:cNvSpPr/>
            <p:nvPr/>
          </p:nvSpPr>
          <p:spPr>
            <a:xfrm>
              <a:off x="389890" y="450850"/>
              <a:ext cx="5570220" cy="7743190"/>
            </a:xfrm>
            <a:custGeom>
              <a:avLst/>
              <a:gdLst/>
              <a:ahLst/>
              <a:cxnLst/>
              <a:rect l="l" t="t" r="r" b="b"/>
              <a:pathLst>
                <a:path w="5570220" h="7743190">
                  <a:moveTo>
                    <a:pt x="0" y="0"/>
                  </a:moveTo>
                  <a:lnTo>
                    <a:pt x="5570220" y="0"/>
                  </a:lnTo>
                  <a:lnTo>
                    <a:pt x="5570220" y="7743190"/>
                  </a:lnTo>
                  <a:lnTo>
                    <a:pt x="0" y="7743190"/>
                  </a:lnTo>
                  <a:close/>
                </a:path>
              </a:pathLst>
            </a:custGeom>
            <a:blipFill>
              <a:blip r:embed="rId4"/>
              <a:stretch>
                <a:fillRect l="-19505" r="-19505"/>
              </a:stretch>
            </a:blipFill>
          </p:spPr>
        </p:sp>
      </p:grpSp>
      <p:grpSp>
        <p:nvGrpSpPr>
          <p:cNvPr id="6" name="Group 6"/>
          <p:cNvGrpSpPr/>
          <p:nvPr/>
        </p:nvGrpSpPr>
        <p:grpSpPr>
          <a:xfrm>
            <a:off x="7136286" y="3591344"/>
            <a:ext cx="7782664" cy="5319489"/>
            <a:chOff x="0" y="0"/>
            <a:chExt cx="2049755" cy="1401018"/>
          </a:xfrm>
        </p:grpSpPr>
        <p:sp>
          <p:nvSpPr>
            <p:cNvPr id="7" name="Freeform 7"/>
            <p:cNvSpPr/>
            <p:nvPr/>
          </p:nvSpPr>
          <p:spPr>
            <a:xfrm>
              <a:off x="0" y="0"/>
              <a:ext cx="2049755" cy="1401018"/>
            </a:xfrm>
            <a:custGeom>
              <a:avLst/>
              <a:gdLst/>
              <a:ahLst/>
              <a:cxnLst/>
              <a:rect l="l" t="t" r="r" b="b"/>
              <a:pathLst>
                <a:path w="2049755" h="1401018">
                  <a:moveTo>
                    <a:pt x="50733" y="0"/>
                  </a:moveTo>
                  <a:lnTo>
                    <a:pt x="1999022" y="0"/>
                  </a:lnTo>
                  <a:cubicBezTo>
                    <a:pt x="2012478" y="0"/>
                    <a:pt x="2025382" y="5345"/>
                    <a:pt x="2034896" y="14859"/>
                  </a:cubicBezTo>
                  <a:cubicBezTo>
                    <a:pt x="2044410" y="24374"/>
                    <a:pt x="2049755" y="37278"/>
                    <a:pt x="2049755" y="50733"/>
                  </a:cubicBezTo>
                  <a:lnTo>
                    <a:pt x="2049755" y="1350285"/>
                  </a:lnTo>
                  <a:cubicBezTo>
                    <a:pt x="2049755" y="1378304"/>
                    <a:pt x="2027041" y="1401018"/>
                    <a:pt x="1999022" y="1401018"/>
                  </a:cubicBezTo>
                  <a:lnTo>
                    <a:pt x="50733" y="1401018"/>
                  </a:lnTo>
                  <a:cubicBezTo>
                    <a:pt x="37278" y="1401018"/>
                    <a:pt x="24374" y="1395673"/>
                    <a:pt x="14859" y="1386158"/>
                  </a:cubicBezTo>
                  <a:cubicBezTo>
                    <a:pt x="5345" y="1376644"/>
                    <a:pt x="0" y="1363740"/>
                    <a:pt x="0" y="1350285"/>
                  </a:cubicBezTo>
                  <a:lnTo>
                    <a:pt x="0" y="50733"/>
                  </a:lnTo>
                  <a:cubicBezTo>
                    <a:pt x="0" y="37278"/>
                    <a:pt x="5345" y="24374"/>
                    <a:pt x="14859" y="14859"/>
                  </a:cubicBezTo>
                  <a:cubicBezTo>
                    <a:pt x="24374" y="5345"/>
                    <a:pt x="37278" y="0"/>
                    <a:pt x="50733" y="0"/>
                  </a:cubicBezTo>
                  <a:close/>
                </a:path>
              </a:pathLst>
            </a:custGeom>
            <a:solidFill>
              <a:srgbClr val="FFFFFF"/>
            </a:solidFill>
            <a:ln w="66675" cap="rnd">
              <a:solidFill>
                <a:srgbClr val="8AB5E1"/>
              </a:solidFill>
              <a:prstDash val="dash"/>
              <a:round/>
            </a:ln>
          </p:spPr>
        </p:sp>
        <p:sp>
          <p:nvSpPr>
            <p:cNvPr id="8" name="TextBox 8"/>
            <p:cNvSpPr txBox="1"/>
            <p:nvPr/>
          </p:nvSpPr>
          <p:spPr>
            <a:xfrm>
              <a:off x="0" y="-38100"/>
              <a:ext cx="2049755" cy="1439118"/>
            </a:xfrm>
            <a:prstGeom prst="rect">
              <a:avLst/>
            </a:prstGeom>
          </p:spPr>
          <p:txBody>
            <a:bodyPr lIns="50800" tIns="50800" rIns="50800" bIns="50800" rtlCol="0" anchor="ctr"/>
            <a:lstStyle/>
            <a:p>
              <a:pPr algn="ctr">
                <a:lnSpc>
                  <a:spcPts val="2659"/>
                </a:lnSpc>
                <a:spcBef>
                  <a:spcPct val="0"/>
                </a:spcBef>
              </a:pPr>
              <a:endParaRPr/>
            </a:p>
          </p:txBody>
        </p:sp>
      </p:grpSp>
      <p:sp>
        <p:nvSpPr>
          <p:cNvPr id="9" name="Freeform 9"/>
          <p:cNvSpPr/>
          <p:nvPr/>
        </p:nvSpPr>
        <p:spPr>
          <a:xfrm flipV="1">
            <a:off x="15218644" y="808320"/>
            <a:ext cx="2621501" cy="3631802"/>
          </a:xfrm>
          <a:custGeom>
            <a:avLst/>
            <a:gdLst/>
            <a:ahLst/>
            <a:cxnLst/>
            <a:rect l="l" t="t" r="r" b="b"/>
            <a:pathLst>
              <a:path w="2621501" h="3631802">
                <a:moveTo>
                  <a:pt x="0" y="3631801"/>
                </a:moveTo>
                <a:lnTo>
                  <a:pt x="2621500" y="3631801"/>
                </a:lnTo>
                <a:lnTo>
                  <a:pt x="2621500" y="0"/>
                </a:lnTo>
                <a:lnTo>
                  <a:pt x="0" y="0"/>
                </a:lnTo>
                <a:lnTo>
                  <a:pt x="0" y="3631801"/>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0" name="Freeform 10"/>
          <p:cNvSpPr/>
          <p:nvPr/>
        </p:nvSpPr>
        <p:spPr>
          <a:xfrm>
            <a:off x="524477" y="4160098"/>
            <a:ext cx="1485117" cy="1455415"/>
          </a:xfrm>
          <a:custGeom>
            <a:avLst/>
            <a:gdLst/>
            <a:ahLst/>
            <a:cxnLst/>
            <a:rect l="l" t="t" r="r" b="b"/>
            <a:pathLst>
              <a:path w="1485117" h="1455415">
                <a:moveTo>
                  <a:pt x="0" y="0"/>
                </a:moveTo>
                <a:lnTo>
                  <a:pt x="1485117" y="0"/>
                </a:lnTo>
                <a:lnTo>
                  <a:pt x="1485117" y="1455415"/>
                </a:lnTo>
                <a:lnTo>
                  <a:pt x="0" y="145541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1" name="Freeform 11"/>
          <p:cNvSpPr/>
          <p:nvPr/>
        </p:nvSpPr>
        <p:spPr>
          <a:xfrm>
            <a:off x="4428545" y="8718790"/>
            <a:ext cx="1226200" cy="1201676"/>
          </a:xfrm>
          <a:custGeom>
            <a:avLst/>
            <a:gdLst/>
            <a:ahLst/>
            <a:cxnLst/>
            <a:rect l="l" t="t" r="r" b="b"/>
            <a:pathLst>
              <a:path w="1226200" h="1201676">
                <a:moveTo>
                  <a:pt x="0" y="0"/>
                </a:moveTo>
                <a:lnTo>
                  <a:pt x="1226200" y="0"/>
                </a:lnTo>
                <a:lnTo>
                  <a:pt x="1226200" y="1201676"/>
                </a:lnTo>
                <a:lnTo>
                  <a:pt x="0" y="120167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2" name="Freeform 12"/>
          <p:cNvSpPr/>
          <p:nvPr/>
        </p:nvSpPr>
        <p:spPr>
          <a:xfrm>
            <a:off x="3143340" y="3287130"/>
            <a:ext cx="2085531" cy="1986942"/>
          </a:xfrm>
          <a:custGeom>
            <a:avLst/>
            <a:gdLst/>
            <a:ahLst/>
            <a:cxnLst/>
            <a:rect l="l" t="t" r="r" b="b"/>
            <a:pathLst>
              <a:path w="2085531" h="1986942">
                <a:moveTo>
                  <a:pt x="0" y="0"/>
                </a:moveTo>
                <a:lnTo>
                  <a:pt x="2085530" y="0"/>
                </a:lnTo>
                <a:lnTo>
                  <a:pt x="2085530" y="1986942"/>
                </a:lnTo>
                <a:lnTo>
                  <a:pt x="0" y="198694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3" name="Freeform 13"/>
          <p:cNvSpPr/>
          <p:nvPr/>
        </p:nvSpPr>
        <p:spPr>
          <a:xfrm>
            <a:off x="841639" y="1241743"/>
            <a:ext cx="1764330" cy="1680925"/>
          </a:xfrm>
          <a:custGeom>
            <a:avLst/>
            <a:gdLst/>
            <a:ahLst/>
            <a:cxnLst/>
            <a:rect l="l" t="t" r="r" b="b"/>
            <a:pathLst>
              <a:path w="1764330" h="1680925">
                <a:moveTo>
                  <a:pt x="0" y="0"/>
                </a:moveTo>
                <a:lnTo>
                  <a:pt x="1764331" y="0"/>
                </a:lnTo>
                <a:lnTo>
                  <a:pt x="1764331" y="1680926"/>
                </a:lnTo>
                <a:lnTo>
                  <a:pt x="0" y="168092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4" name="Freeform 14"/>
          <p:cNvSpPr/>
          <p:nvPr/>
        </p:nvSpPr>
        <p:spPr>
          <a:xfrm rot="233397">
            <a:off x="15966815" y="8350276"/>
            <a:ext cx="3406700" cy="1121114"/>
          </a:xfrm>
          <a:custGeom>
            <a:avLst/>
            <a:gdLst/>
            <a:ahLst/>
            <a:cxnLst/>
            <a:rect l="l" t="t" r="r" b="b"/>
            <a:pathLst>
              <a:path w="3406700" h="1121114">
                <a:moveTo>
                  <a:pt x="0" y="0"/>
                </a:moveTo>
                <a:lnTo>
                  <a:pt x="3406700" y="0"/>
                </a:lnTo>
                <a:lnTo>
                  <a:pt x="3406700" y="1121114"/>
                </a:lnTo>
                <a:lnTo>
                  <a:pt x="0" y="1121114"/>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5" name="Freeform 15"/>
          <p:cNvSpPr/>
          <p:nvPr/>
        </p:nvSpPr>
        <p:spPr>
          <a:xfrm>
            <a:off x="3825243" y="613199"/>
            <a:ext cx="847962" cy="831002"/>
          </a:xfrm>
          <a:custGeom>
            <a:avLst/>
            <a:gdLst/>
            <a:ahLst/>
            <a:cxnLst/>
            <a:rect l="l" t="t" r="r" b="b"/>
            <a:pathLst>
              <a:path w="847962" h="831002">
                <a:moveTo>
                  <a:pt x="0" y="0"/>
                </a:moveTo>
                <a:lnTo>
                  <a:pt x="847961" y="0"/>
                </a:lnTo>
                <a:lnTo>
                  <a:pt x="847961" y="831002"/>
                </a:lnTo>
                <a:lnTo>
                  <a:pt x="0" y="831002"/>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16" name="Freeform 16"/>
          <p:cNvSpPr/>
          <p:nvPr/>
        </p:nvSpPr>
        <p:spPr>
          <a:xfrm>
            <a:off x="2417905" y="6074073"/>
            <a:ext cx="2363561" cy="2316602"/>
          </a:xfrm>
          <a:custGeom>
            <a:avLst/>
            <a:gdLst/>
            <a:ahLst/>
            <a:cxnLst/>
            <a:rect l="l" t="t" r="r" b="b"/>
            <a:pathLst>
              <a:path w="2363561" h="2316602">
                <a:moveTo>
                  <a:pt x="0" y="0"/>
                </a:moveTo>
                <a:lnTo>
                  <a:pt x="2363561" y="0"/>
                </a:lnTo>
                <a:lnTo>
                  <a:pt x="2363561" y="2316603"/>
                </a:lnTo>
                <a:lnTo>
                  <a:pt x="0" y="2316603"/>
                </a:lnTo>
                <a:lnTo>
                  <a:pt x="0" y="0"/>
                </a:lnTo>
                <a:close/>
              </a:path>
            </a:pathLst>
          </a:custGeom>
          <a:blipFill>
            <a:blip r:embed="rId15"/>
            <a:stretch>
              <a:fillRect/>
            </a:stretch>
          </a:blipFill>
        </p:spPr>
      </p:sp>
      <p:sp>
        <p:nvSpPr>
          <p:cNvPr id="17" name="Freeform 17"/>
          <p:cNvSpPr/>
          <p:nvPr/>
        </p:nvSpPr>
        <p:spPr>
          <a:xfrm rot="-6130605">
            <a:off x="761524" y="7227326"/>
            <a:ext cx="2388989" cy="2413477"/>
          </a:xfrm>
          <a:custGeom>
            <a:avLst/>
            <a:gdLst/>
            <a:ahLst/>
            <a:cxnLst/>
            <a:rect l="l" t="t" r="r" b="b"/>
            <a:pathLst>
              <a:path w="2388989" h="2413477">
                <a:moveTo>
                  <a:pt x="0" y="0"/>
                </a:moveTo>
                <a:lnTo>
                  <a:pt x="2388989" y="0"/>
                </a:lnTo>
                <a:lnTo>
                  <a:pt x="2388989" y="2413477"/>
                </a:lnTo>
                <a:lnTo>
                  <a:pt x="0" y="2413477"/>
                </a:lnTo>
                <a:lnTo>
                  <a:pt x="0" y="0"/>
                </a:lnTo>
                <a:close/>
              </a:path>
            </a:pathLst>
          </a:custGeom>
          <a:blipFill>
            <a:blip r:embed="rId16"/>
            <a:stretch>
              <a:fillRect/>
            </a:stretch>
          </a:blipFill>
        </p:spPr>
      </p:sp>
      <p:sp>
        <p:nvSpPr>
          <p:cNvPr id="18" name="TextBox 18"/>
          <p:cNvSpPr txBox="1"/>
          <p:nvPr/>
        </p:nvSpPr>
        <p:spPr>
          <a:xfrm>
            <a:off x="7576303" y="1606126"/>
            <a:ext cx="6588304" cy="689610"/>
          </a:xfrm>
          <a:prstGeom prst="rect">
            <a:avLst/>
          </a:prstGeom>
        </p:spPr>
        <p:txBody>
          <a:bodyPr lIns="0" tIns="0" rIns="0" bIns="0" rtlCol="0" anchor="t">
            <a:spAutoFit/>
          </a:bodyPr>
          <a:lstStyle/>
          <a:p>
            <a:pPr algn="ctr">
              <a:lnSpc>
                <a:spcPts val="5040"/>
              </a:lnSpc>
            </a:pPr>
            <a:r>
              <a:rPr lang="en-US" sz="5600" b="1">
                <a:solidFill>
                  <a:srgbClr val="383C82"/>
                </a:solidFill>
                <a:latin typeface="Montaser Arabic Bold"/>
                <a:ea typeface="Montaser Arabic Bold"/>
                <a:cs typeface="Montaser Arabic Bold"/>
                <a:sym typeface="Montaser Arabic Bold"/>
              </a:rPr>
              <a:t>KESIMPULAN</a:t>
            </a:r>
          </a:p>
        </p:txBody>
      </p:sp>
      <p:sp>
        <p:nvSpPr>
          <p:cNvPr id="19" name="TextBox 19"/>
          <p:cNvSpPr txBox="1"/>
          <p:nvPr/>
        </p:nvSpPr>
        <p:spPr>
          <a:xfrm>
            <a:off x="16563346" y="8739540"/>
            <a:ext cx="629279" cy="438150"/>
          </a:xfrm>
          <a:prstGeom prst="rect">
            <a:avLst/>
          </a:prstGeom>
        </p:spPr>
        <p:txBody>
          <a:bodyPr lIns="0" tIns="0" rIns="0" bIns="0" rtlCol="0" anchor="t">
            <a:spAutoFit/>
          </a:bodyPr>
          <a:lstStyle/>
          <a:p>
            <a:pPr algn="ctr">
              <a:lnSpc>
                <a:spcPts val="3150"/>
              </a:lnSpc>
            </a:pPr>
            <a:r>
              <a:rPr lang="en-US" sz="3500">
                <a:solidFill>
                  <a:srgbClr val="FFFFFF"/>
                </a:solidFill>
                <a:latin typeface="Montaser Arabic"/>
                <a:ea typeface="Montaser Arabic"/>
                <a:cs typeface="Montaser Arabic"/>
                <a:sym typeface="Montaser Arabic"/>
              </a:rPr>
              <a:t>10</a:t>
            </a:r>
          </a:p>
        </p:txBody>
      </p:sp>
      <p:sp>
        <p:nvSpPr>
          <p:cNvPr id="20" name="TextBox 20"/>
          <p:cNvSpPr txBox="1"/>
          <p:nvPr/>
        </p:nvSpPr>
        <p:spPr>
          <a:xfrm>
            <a:off x="7260853" y="4129618"/>
            <a:ext cx="7533531" cy="4234105"/>
          </a:xfrm>
          <a:prstGeom prst="rect">
            <a:avLst/>
          </a:prstGeom>
        </p:spPr>
        <p:txBody>
          <a:bodyPr lIns="0" tIns="0" rIns="0" bIns="0" rtlCol="0" anchor="t">
            <a:spAutoFit/>
          </a:bodyPr>
          <a:lstStyle/>
          <a:p>
            <a:pPr algn="l">
              <a:lnSpc>
                <a:spcPts val="2593"/>
              </a:lnSpc>
            </a:pPr>
            <a:r>
              <a:rPr lang="en-US" sz="2881">
                <a:solidFill>
                  <a:srgbClr val="383C82"/>
                </a:solidFill>
                <a:latin typeface="Montaser Arabic"/>
                <a:ea typeface="Montaser Arabic"/>
                <a:cs typeface="Montaser Arabic"/>
                <a:sym typeface="Montaser Arabic"/>
              </a:rPr>
              <a:t>Sampling Audit adalah alat yang penting dalam audit untuk memverifikasi dan menilai laporan keuangan dengan efisien.</a:t>
            </a:r>
          </a:p>
          <a:p>
            <a:pPr algn="l">
              <a:lnSpc>
                <a:spcPts val="2593"/>
              </a:lnSpc>
            </a:pPr>
            <a:r>
              <a:rPr lang="en-US" sz="2881">
                <a:solidFill>
                  <a:srgbClr val="383C82"/>
                </a:solidFill>
                <a:latin typeface="Montaser Arabic"/>
                <a:ea typeface="Montaser Arabic"/>
                <a:cs typeface="Montaser Arabic"/>
                <a:sym typeface="Montaser Arabic"/>
              </a:rPr>
              <a:t> Dengan memilih sampel yang representatif, auditor dapat menarik kesimpulan yang dapat digeneralisasi ke seluruh populasi data atau transaksi.</a:t>
            </a:r>
          </a:p>
          <a:p>
            <a:pPr algn="l">
              <a:lnSpc>
                <a:spcPts val="2593"/>
              </a:lnSpc>
            </a:pPr>
            <a:r>
              <a:rPr lang="en-US" sz="2881">
                <a:solidFill>
                  <a:srgbClr val="383C82"/>
                </a:solidFill>
                <a:latin typeface="Montaser Arabic"/>
                <a:ea typeface="Montaser Arabic"/>
                <a:cs typeface="Montaser Arabic"/>
                <a:sym typeface="Montaser Arabic"/>
              </a:rPr>
              <a:t>Teknik ini membantu mengurangi biaya dan waktu audit, namun harus dilakukan dengan hati-hati agar hasilnya valid.</a:t>
            </a:r>
          </a:p>
          <a:p>
            <a:pPr algn="l">
              <a:lnSpc>
                <a:spcPts val="2593"/>
              </a:lnSpc>
            </a:pPr>
            <a:endParaRPr lang="en-US" sz="2881">
              <a:solidFill>
                <a:srgbClr val="383C82"/>
              </a:solidFill>
              <a:latin typeface="Montaser Arabic"/>
              <a:ea typeface="Montaser Arabic"/>
              <a:cs typeface="Montaser Arabic"/>
              <a:sym typeface="Montaser Arabic"/>
            </a:endParaRPr>
          </a:p>
          <a:p>
            <a:pPr algn="l">
              <a:lnSpc>
                <a:spcPts val="2593"/>
              </a:lnSpc>
            </a:pPr>
            <a:endParaRPr lang="en-US" sz="2881">
              <a:solidFill>
                <a:srgbClr val="383C82"/>
              </a:solidFill>
              <a:latin typeface="Montaser Arabic"/>
              <a:ea typeface="Montaser Arabic"/>
              <a:cs typeface="Montaser Arabic"/>
              <a:sym typeface="Montaser Arabic"/>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1DF"/>
        </a:solidFill>
        <a:effectLst/>
      </p:bgPr>
    </p:bg>
    <p:spTree>
      <p:nvGrpSpPr>
        <p:cNvPr id="1" name=""/>
        <p:cNvGrpSpPr/>
        <p:nvPr/>
      </p:nvGrpSpPr>
      <p:grpSpPr>
        <a:xfrm>
          <a:off x="0" y="0"/>
          <a:ext cx="0" cy="0"/>
          <a:chOff x="0" y="0"/>
          <a:chExt cx="0" cy="0"/>
        </a:xfrm>
      </p:grpSpPr>
      <p:sp>
        <p:nvSpPr>
          <p:cNvPr id="2" name="Freeform 2"/>
          <p:cNvSpPr/>
          <p:nvPr/>
        </p:nvSpPr>
        <p:spPr>
          <a:xfrm rot="2592102">
            <a:off x="-2278448" y="6070920"/>
            <a:ext cx="8576084" cy="8111727"/>
          </a:xfrm>
          <a:custGeom>
            <a:avLst/>
            <a:gdLst/>
            <a:ahLst/>
            <a:cxnLst/>
            <a:rect l="l" t="t" r="r" b="b"/>
            <a:pathLst>
              <a:path w="8576084" h="8111727">
                <a:moveTo>
                  <a:pt x="0" y="0"/>
                </a:moveTo>
                <a:lnTo>
                  <a:pt x="8576084" y="0"/>
                </a:lnTo>
                <a:lnTo>
                  <a:pt x="8576084" y="8111727"/>
                </a:lnTo>
                <a:lnTo>
                  <a:pt x="0" y="811172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a:grpSpLocks noChangeAspect="1"/>
          </p:cNvGrpSpPr>
          <p:nvPr/>
        </p:nvGrpSpPr>
        <p:grpSpPr>
          <a:xfrm rot="5400000">
            <a:off x="7831194" y="52087"/>
            <a:ext cx="8131664" cy="11068821"/>
            <a:chOff x="0" y="0"/>
            <a:chExt cx="6350000" cy="8643620"/>
          </a:xfrm>
        </p:grpSpPr>
        <p:sp>
          <p:nvSpPr>
            <p:cNvPr id="4" name="Freeform 4"/>
            <p:cNvSpPr/>
            <p:nvPr/>
          </p:nvSpPr>
          <p:spPr>
            <a:xfrm>
              <a:off x="0" y="0"/>
              <a:ext cx="6350000" cy="8642350"/>
            </a:xfrm>
            <a:custGeom>
              <a:avLst/>
              <a:gdLst/>
              <a:ahLst/>
              <a:cxnLst/>
              <a:rect l="l" t="t" r="r" b="b"/>
              <a:pathLst>
                <a:path w="6350000" h="8642350">
                  <a:moveTo>
                    <a:pt x="6350000" y="624840"/>
                  </a:moveTo>
                  <a:cubicBezTo>
                    <a:pt x="6350000" y="543560"/>
                    <a:pt x="6309360" y="472440"/>
                    <a:pt x="6247130" y="430530"/>
                  </a:cubicBezTo>
                  <a:cubicBezTo>
                    <a:pt x="6259830" y="422910"/>
                    <a:pt x="6271260" y="412750"/>
                    <a:pt x="6281420" y="402590"/>
                  </a:cubicBezTo>
                  <a:cubicBezTo>
                    <a:pt x="6324600" y="358140"/>
                    <a:pt x="6350000" y="298450"/>
                    <a:pt x="6350000" y="236220"/>
                  </a:cubicBezTo>
                  <a:cubicBezTo>
                    <a:pt x="6350000" y="173990"/>
                    <a:pt x="6324600" y="114300"/>
                    <a:pt x="6281420" y="69850"/>
                  </a:cubicBezTo>
                  <a:cubicBezTo>
                    <a:pt x="6236970" y="25400"/>
                    <a:pt x="6176010" y="0"/>
                    <a:pt x="6115050" y="0"/>
                  </a:cubicBezTo>
                  <a:cubicBezTo>
                    <a:pt x="6052820" y="0"/>
                    <a:pt x="5991860" y="25400"/>
                    <a:pt x="5948680" y="68580"/>
                  </a:cubicBezTo>
                  <a:cubicBezTo>
                    <a:pt x="5937250" y="80010"/>
                    <a:pt x="5927090" y="92710"/>
                    <a:pt x="5919470" y="105410"/>
                  </a:cubicBezTo>
                  <a:cubicBezTo>
                    <a:pt x="5877560" y="41910"/>
                    <a:pt x="5805170" y="0"/>
                    <a:pt x="5723890" y="0"/>
                  </a:cubicBezTo>
                  <a:cubicBezTo>
                    <a:pt x="5642610" y="0"/>
                    <a:pt x="5570220" y="41910"/>
                    <a:pt x="5528310" y="105410"/>
                  </a:cubicBezTo>
                  <a:cubicBezTo>
                    <a:pt x="5486400" y="41910"/>
                    <a:pt x="5414010" y="0"/>
                    <a:pt x="5332730" y="0"/>
                  </a:cubicBezTo>
                  <a:cubicBezTo>
                    <a:pt x="5250180" y="0"/>
                    <a:pt x="5179060" y="41910"/>
                    <a:pt x="5137150" y="105410"/>
                  </a:cubicBezTo>
                  <a:cubicBezTo>
                    <a:pt x="5095241" y="41910"/>
                    <a:pt x="5022850" y="0"/>
                    <a:pt x="4941570" y="0"/>
                  </a:cubicBezTo>
                  <a:cubicBezTo>
                    <a:pt x="4860291" y="0"/>
                    <a:pt x="4787900" y="41910"/>
                    <a:pt x="4745990" y="105410"/>
                  </a:cubicBezTo>
                  <a:cubicBezTo>
                    <a:pt x="4704080" y="41910"/>
                    <a:pt x="4631690" y="0"/>
                    <a:pt x="4550410" y="0"/>
                  </a:cubicBezTo>
                  <a:cubicBezTo>
                    <a:pt x="4469130" y="0"/>
                    <a:pt x="4396740" y="41910"/>
                    <a:pt x="4354830" y="105410"/>
                  </a:cubicBezTo>
                  <a:cubicBezTo>
                    <a:pt x="4312920" y="41910"/>
                    <a:pt x="4240530" y="0"/>
                    <a:pt x="4159250" y="0"/>
                  </a:cubicBezTo>
                  <a:cubicBezTo>
                    <a:pt x="4077970" y="0"/>
                    <a:pt x="4005580" y="41910"/>
                    <a:pt x="3963670" y="105410"/>
                  </a:cubicBezTo>
                  <a:cubicBezTo>
                    <a:pt x="3921761" y="41910"/>
                    <a:pt x="3849370" y="0"/>
                    <a:pt x="3768091" y="0"/>
                  </a:cubicBezTo>
                  <a:cubicBezTo>
                    <a:pt x="3686811" y="0"/>
                    <a:pt x="3614420" y="41910"/>
                    <a:pt x="3572511" y="105410"/>
                  </a:cubicBezTo>
                  <a:cubicBezTo>
                    <a:pt x="3530601" y="41910"/>
                    <a:pt x="3458211" y="0"/>
                    <a:pt x="3376931" y="0"/>
                  </a:cubicBezTo>
                  <a:cubicBezTo>
                    <a:pt x="3295651" y="0"/>
                    <a:pt x="3216910" y="41910"/>
                    <a:pt x="3175000" y="105410"/>
                  </a:cubicBezTo>
                  <a:cubicBezTo>
                    <a:pt x="3133090" y="41910"/>
                    <a:pt x="3060700" y="0"/>
                    <a:pt x="2979420" y="0"/>
                  </a:cubicBezTo>
                  <a:cubicBezTo>
                    <a:pt x="2898140" y="0"/>
                    <a:pt x="2825750" y="41910"/>
                    <a:pt x="2783840" y="105410"/>
                  </a:cubicBezTo>
                  <a:cubicBezTo>
                    <a:pt x="2741930" y="41910"/>
                    <a:pt x="2669540" y="0"/>
                    <a:pt x="2588260" y="0"/>
                  </a:cubicBezTo>
                  <a:cubicBezTo>
                    <a:pt x="2505710" y="0"/>
                    <a:pt x="2434590" y="41910"/>
                    <a:pt x="2392680" y="105410"/>
                  </a:cubicBezTo>
                  <a:cubicBezTo>
                    <a:pt x="2350770" y="41910"/>
                    <a:pt x="2278380" y="0"/>
                    <a:pt x="2197100" y="0"/>
                  </a:cubicBezTo>
                  <a:cubicBezTo>
                    <a:pt x="2115820" y="0"/>
                    <a:pt x="2043430" y="41910"/>
                    <a:pt x="2001520" y="105410"/>
                  </a:cubicBezTo>
                  <a:cubicBezTo>
                    <a:pt x="1959610" y="41910"/>
                    <a:pt x="1887220" y="0"/>
                    <a:pt x="1805941" y="0"/>
                  </a:cubicBezTo>
                  <a:cubicBezTo>
                    <a:pt x="1723391" y="0"/>
                    <a:pt x="1652270" y="41910"/>
                    <a:pt x="1610361" y="105410"/>
                  </a:cubicBezTo>
                  <a:cubicBezTo>
                    <a:pt x="1568450" y="41910"/>
                    <a:pt x="1496061" y="0"/>
                    <a:pt x="1414781" y="0"/>
                  </a:cubicBezTo>
                  <a:cubicBezTo>
                    <a:pt x="1329691" y="0"/>
                    <a:pt x="1257300" y="41910"/>
                    <a:pt x="1215391" y="105410"/>
                  </a:cubicBezTo>
                  <a:cubicBezTo>
                    <a:pt x="1173481" y="41910"/>
                    <a:pt x="1101091" y="0"/>
                    <a:pt x="1019811" y="0"/>
                  </a:cubicBezTo>
                  <a:cubicBezTo>
                    <a:pt x="937261" y="0"/>
                    <a:pt x="866141" y="41910"/>
                    <a:pt x="824231" y="105410"/>
                  </a:cubicBezTo>
                  <a:cubicBezTo>
                    <a:pt x="782321" y="41910"/>
                    <a:pt x="709931" y="0"/>
                    <a:pt x="628650" y="0"/>
                  </a:cubicBezTo>
                  <a:cubicBezTo>
                    <a:pt x="544830" y="0"/>
                    <a:pt x="473710" y="41910"/>
                    <a:pt x="431800" y="105410"/>
                  </a:cubicBezTo>
                  <a:cubicBezTo>
                    <a:pt x="422910" y="92710"/>
                    <a:pt x="412750" y="80010"/>
                    <a:pt x="402590" y="68580"/>
                  </a:cubicBezTo>
                  <a:cubicBezTo>
                    <a:pt x="358140" y="25400"/>
                    <a:pt x="297180" y="0"/>
                    <a:pt x="234950" y="0"/>
                  </a:cubicBezTo>
                  <a:cubicBezTo>
                    <a:pt x="172720" y="0"/>
                    <a:pt x="113030" y="25400"/>
                    <a:pt x="68580" y="68580"/>
                  </a:cubicBezTo>
                  <a:cubicBezTo>
                    <a:pt x="25400" y="113030"/>
                    <a:pt x="0" y="172720"/>
                    <a:pt x="0" y="234950"/>
                  </a:cubicBezTo>
                  <a:cubicBezTo>
                    <a:pt x="0" y="297180"/>
                    <a:pt x="25400" y="356870"/>
                    <a:pt x="68580" y="401320"/>
                  </a:cubicBezTo>
                  <a:cubicBezTo>
                    <a:pt x="78740" y="411480"/>
                    <a:pt x="90170" y="421640"/>
                    <a:pt x="102870" y="429260"/>
                  </a:cubicBezTo>
                  <a:cubicBezTo>
                    <a:pt x="40640" y="472440"/>
                    <a:pt x="0" y="543560"/>
                    <a:pt x="0" y="624840"/>
                  </a:cubicBezTo>
                  <a:cubicBezTo>
                    <a:pt x="0" y="706120"/>
                    <a:pt x="40640" y="777240"/>
                    <a:pt x="102870" y="819150"/>
                  </a:cubicBezTo>
                  <a:cubicBezTo>
                    <a:pt x="40640" y="861060"/>
                    <a:pt x="0" y="932180"/>
                    <a:pt x="0" y="1013460"/>
                  </a:cubicBezTo>
                  <a:cubicBezTo>
                    <a:pt x="0" y="1094740"/>
                    <a:pt x="40640" y="1165860"/>
                    <a:pt x="102870" y="1207770"/>
                  </a:cubicBezTo>
                  <a:cubicBezTo>
                    <a:pt x="40640" y="1249680"/>
                    <a:pt x="0" y="1322070"/>
                    <a:pt x="0" y="1402080"/>
                  </a:cubicBezTo>
                  <a:cubicBezTo>
                    <a:pt x="0" y="1483360"/>
                    <a:pt x="40640" y="1554480"/>
                    <a:pt x="102870" y="1596390"/>
                  </a:cubicBezTo>
                  <a:cubicBezTo>
                    <a:pt x="40640" y="1638300"/>
                    <a:pt x="0" y="1709420"/>
                    <a:pt x="0" y="1790700"/>
                  </a:cubicBezTo>
                  <a:cubicBezTo>
                    <a:pt x="0" y="1871980"/>
                    <a:pt x="40640" y="1943100"/>
                    <a:pt x="102870" y="1985010"/>
                  </a:cubicBezTo>
                  <a:cubicBezTo>
                    <a:pt x="40640" y="2026920"/>
                    <a:pt x="0" y="2099310"/>
                    <a:pt x="0" y="2179320"/>
                  </a:cubicBezTo>
                  <a:cubicBezTo>
                    <a:pt x="0" y="2260600"/>
                    <a:pt x="40640" y="2331720"/>
                    <a:pt x="102870" y="2373630"/>
                  </a:cubicBezTo>
                  <a:cubicBezTo>
                    <a:pt x="40640" y="2418080"/>
                    <a:pt x="0" y="2489200"/>
                    <a:pt x="0" y="2570480"/>
                  </a:cubicBezTo>
                  <a:cubicBezTo>
                    <a:pt x="0" y="2651760"/>
                    <a:pt x="40640" y="2722880"/>
                    <a:pt x="102870" y="2764790"/>
                  </a:cubicBezTo>
                  <a:cubicBezTo>
                    <a:pt x="40640" y="2806700"/>
                    <a:pt x="0" y="2879090"/>
                    <a:pt x="0" y="2959100"/>
                  </a:cubicBezTo>
                  <a:cubicBezTo>
                    <a:pt x="0" y="3040380"/>
                    <a:pt x="40640" y="3111500"/>
                    <a:pt x="102870" y="3153410"/>
                  </a:cubicBezTo>
                  <a:cubicBezTo>
                    <a:pt x="40640" y="3195320"/>
                    <a:pt x="0" y="3266440"/>
                    <a:pt x="0" y="3347720"/>
                  </a:cubicBezTo>
                  <a:cubicBezTo>
                    <a:pt x="0" y="3429000"/>
                    <a:pt x="40640" y="3500120"/>
                    <a:pt x="102870" y="3542030"/>
                  </a:cubicBezTo>
                  <a:cubicBezTo>
                    <a:pt x="40640" y="3583940"/>
                    <a:pt x="0" y="3655060"/>
                    <a:pt x="0" y="3736340"/>
                  </a:cubicBezTo>
                  <a:cubicBezTo>
                    <a:pt x="0" y="3817620"/>
                    <a:pt x="40640" y="3888740"/>
                    <a:pt x="102870" y="3930650"/>
                  </a:cubicBezTo>
                  <a:cubicBezTo>
                    <a:pt x="40640" y="3973830"/>
                    <a:pt x="0" y="4044950"/>
                    <a:pt x="0" y="4124959"/>
                  </a:cubicBezTo>
                  <a:cubicBezTo>
                    <a:pt x="0" y="4206239"/>
                    <a:pt x="40640" y="4277359"/>
                    <a:pt x="102870" y="4319269"/>
                  </a:cubicBezTo>
                  <a:cubicBezTo>
                    <a:pt x="40640" y="4361180"/>
                    <a:pt x="0" y="4432300"/>
                    <a:pt x="0" y="4513580"/>
                  </a:cubicBezTo>
                  <a:cubicBezTo>
                    <a:pt x="0" y="4594860"/>
                    <a:pt x="40640" y="4665980"/>
                    <a:pt x="102870" y="4707890"/>
                  </a:cubicBezTo>
                  <a:cubicBezTo>
                    <a:pt x="40640" y="4749800"/>
                    <a:pt x="0" y="4820920"/>
                    <a:pt x="0" y="4902200"/>
                  </a:cubicBezTo>
                  <a:cubicBezTo>
                    <a:pt x="0" y="4983480"/>
                    <a:pt x="40640" y="5054600"/>
                    <a:pt x="102870" y="5096510"/>
                  </a:cubicBezTo>
                  <a:cubicBezTo>
                    <a:pt x="40640" y="5138420"/>
                    <a:pt x="0" y="5210810"/>
                    <a:pt x="0" y="5290820"/>
                  </a:cubicBezTo>
                  <a:cubicBezTo>
                    <a:pt x="0" y="5372100"/>
                    <a:pt x="40640" y="5443220"/>
                    <a:pt x="102870" y="5485130"/>
                  </a:cubicBezTo>
                  <a:cubicBezTo>
                    <a:pt x="40640" y="5527039"/>
                    <a:pt x="0" y="5598159"/>
                    <a:pt x="0" y="5679439"/>
                  </a:cubicBezTo>
                  <a:cubicBezTo>
                    <a:pt x="0" y="5760719"/>
                    <a:pt x="40640" y="5831839"/>
                    <a:pt x="102870" y="5873749"/>
                  </a:cubicBezTo>
                  <a:cubicBezTo>
                    <a:pt x="40640" y="5915659"/>
                    <a:pt x="0" y="5986779"/>
                    <a:pt x="0" y="6068059"/>
                  </a:cubicBezTo>
                  <a:cubicBezTo>
                    <a:pt x="0" y="6149339"/>
                    <a:pt x="40640" y="6220459"/>
                    <a:pt x="102870" y="6262369"/>
                  </a:cubicBezTo>
                  <a:cubicBezTo>
                    <a:pt x="40640" y="6304280"/>
                    <a:pt x="0" y="6375400"/>
                    <a:pt x="0" y="6456680"/>
                  </a:cubicBezTo>
                  <a:cubicBezTo>
                    <a:pt x="0" y="6537960"/>
                    <a:pt x="40640" y="6609080"/>
                    <a:pt x="102870" y="6650990"/>
                  </a:cubicBezTo>
                  <a:cubicBezTo>
                    <a:pt x="40640" y="6692900"/>
                    <a:pt x="0" y="6764020"/>
                    <a:pt x="0" y="6845300"/>
                  </a:cubicBezTo>
                  <a:cubicBezTo>
                    <a:pt x="0" y="6926580"/>
                    <a:pt x="40640" y="6997700"/>
                    <a:pt x="102870" y="7039610"/>
                  </a:cubicBezTo>
                  <a:cubicBezTo>
                    <a:pt x="40640" y="7082790"/>
                    <a:pt x="0" y="7153910"/>
                    <a:pt x="0" y="7233920"/>
                  </a:cubicBezTo>
                  <a:cubicBezTo>
                    <a:pt x="0" y="7315200"/>
                    <a:pt x="40640" y="7386320"/>
                    <a:pt x="102870" y="7428230"/>
                  </a:cubicBezTo>
                  <a:cubicBezTo>
                    <a:pt x="40640" y="7470139"/>
                    <a:pt x="0" y="7541260"/>
                    <a:pt x="0" y="7622539"/>
                  </a:cubicBezTo>
                  <a:cubicBezTo>
                    <a:pt x="0" y="7703819"/>
                    <a:pt x="40640" y="7774939"/>
                    <a:pt x="102870" y="7816849"/>
                  </a:cubicBezTo>
                  <a:cubicBezTo>
                    <a:pt x="40640" y="7866380"/>
                    <a:pt x="0" y="7937500"/>
                    <a:pt x="0" y="8018780"/>
                  </a:cubicBezTo>
                  <a:cubicBezTo>
                    <a:pt x="0" y="8100061"/>
                    <a:pt x="40640" y="8171180"/>
                    <a:pt x="102870" y="8213090"/>
                  </a:cubicBezTo>
                  <a:cubicBezTo>
                    <a:pt x="90170" y="8220710"/>
                    <a:pt x="78740" y="8230870"/>
                    <a:pt x="68580" y="8241030"/>
                  </a:cubicBezTo>
                  <a:cubicBezTo>
                    <a:pt x="25400" y="8285480"/>
                    <a:pt x="0" y="8346440"/>
                    <a:pt x="0" y="8407400"/>
                  </a:cubicBezTo>
                  <a:cubicBezTo>
                    <a:pt x="0" y="8469630"/>
                    <a:pt x="25400" y="8529320"/>
                    <a:pt x="68580" y="8573770"/>
                  </a:cubicBezTo>
                  <a:cubicBezTo>
                    <a:pt x="111760" y="8616950"/>
                    <a:pt x="172720" y="8642350"/>
                    <a:pt x="234950" y="8642350"/>
                  </a:cubicBezTo>
                  <a:cubicBezTo>
                    <a:pt x="297180" y="8642350"/>
                    <a:pt x="356870" y="8616950"/>
                    <a:pt x="401320" y="8573770"/>
                  </a:cubicBezTo>
                  <a:cubicBezTo>
                    <a:pt x="412750" y="8562339"/>
                    <a:pt x="422910" y="8549639"/>
                    <a:pt x="430530" y="8536939"/>
                  </a:cubicBezTo>
                  <a:cubicBezTo>
                    <a:pt x="472440" y="8600439"/>
                    <a:pt x="544830" y="8642349"/>
                    <a:pt x="626110" y="8642349"/>
                  </a:cubicBezTo>
                  <a:cubicBezTo>
                    <a:pt x="707390" y="8642349"/>
                    <a:pt x="779780" y="8600439"/>
                    <a:pt x="821690" y="8536939"/>
                  </a:cubicBezTo>
                  <a:cubicBezTo>
                    <a:pt x="863600" y="8600439"/>
                    <a:pt x="935990" y="8642349"/>
                    <a:pt x="1017270" y="8642349"/>
                  </a:cubicBezTo>
                  <a:cubicBezTo>
                    <a:pt x="1099820" y="8642349"/>
                    <a:pt x="1172210" y="8600439"/>
                    <a:pt x="1212850" y="8536939"/>
                  </a:cubicBezTo>
                  <a:cubicBezTo>
                    <a:pt x="1254760" y="8600439"/>
                    <a:pt x="1327150" y="8642349"/>
                    <a:pt x="1408430" y="8642349"/>
                  </a:cubicBezTo>
                  <a:cubicBezTo>
                    <a:pt x="1489710" y="8642349"/>
                    <a:pt x="1562100" y="8600439"/>
                    <a:pt x="1604010" y="8536939"/>
                  </a:cubicBezTo>
                  <a:cubicBezTo>
                    <a:pt x="1645920" y="8600439"/>
                    <a:pt x="1718310" y="8642349"/>
                    <a:pt x="1799590" y="8642349"/>
                  </a:cubicBezTo>
                  <a:cubicBezTo>
                    <a:pt x="1880870" y="8642349"/>
                    <a:pt x="1953260" y="8600439"/>
                    <a:pt x="1995170" y="8536939"/>
                  </a:cubicBezTo>
                  <a:cubicBezTo>
                    <a:pt x="2037080" y="8600439"/>
                    <a:pt x="2109470" y="8642349"/>
                    <a:pt x="2190750" y="8642349"/>
                  </a:cubicBezTo>
                  <a:cubicBezTo>
                    <a:pt x="2273300" y="8642349"/>
                    <a:pt x="2344420" y="8600439"/>
                    <a:pt x="2386330" y="8536939"/>
                  </a:cubicBezTo>
                  <a:cubicBezTo>
                    <a:pt x="2428240" y="8600439"/>
                    <a:pt x="2500630" y="8642349"/>
                    <a:pt x="2581910" y="8642349"/>
                  </a:cubicBezTo>
                  <a:cubicBezTo>
                    <a:pt x="2663190" y="8642349"/>
                    <a:pt x="2735580" y="8600439"/>
                    <a:pt x="2777490" y="8536939"/>
                  </a:cubicBezTo>
                  <a:cubicBezTo>
                    <a:pt x="2819400" y="8600439"/>
                    <a:pt x="2891790" y="8642349"/>
                    <a:pt x="2973070" y="8642349"/>
                  </a:cubicBezTo>
                  <a:cubicBezTo>
                    <a:pt x="3055620" y="8642349"/>
                    <a:pt x="3126740" y="8600439"/>
                    <a:pt x="3168650" y="8536939"/>
                  </a:cubicBezTo>
                  <a:cubicBezTo>
                    <a:pt x="3210560" y="8600439"/>
                    <a:pt x="3282950" y="8642349"/>
                    <a:pt x="3364230" y="8642349"/>
                  </a:cubicBezTo>
                  <a:cubicBezTo>
                    <a:pt x="3445509" y="8642349"/>
                    <a:pt x="3517900" y="8600439"/>
                    <a:pt x="3559809" y="8536939"/>
                  </a:cubicBezTo>
                  <a:cubicBezTo>
                    <a:pt x="3601719" y="8600439"/>
                    <a:pt x="3674109" y="8642349"/>
                    <a:pt x="3755389" y="8642349"/>
                  </a:cubicBezTo>
                  <a:cubicBezTo>
                    <a:pt x="3837939" y="8642349"/>
                    <a:pt x="3909059" y="8600439"/>
                    <a:pt x="3950969" y="8536939"/>
                  </a:cubicBezTo>
                  <a:cubicBezTo>
                    <a:pt x="3992879" y="8600439"/>
                    <a:pt x="4065269" y="8642349"/>
                    <a:pt x="4146549" y="8642349"/>
                  </a:cubicBezTo>
                  <a:cubicBezTo>
                    <a:pt x="4227829" y="8642349"/>
                    <a:pt x="4300219" y="8600439"/>
                    <a:pt x="4342129" y="8536939"/>
                  </a:cubicBezTo>
                  <a:cubicBezTo>
                    <a:pt x="4384039" y="8600439"/>
                    <a:pt x="4456429" y="8642349"/>
                    <a:pt x="4537709" y="8642349"/>
                  </a:cubicBezTo>
                  <a:cubicBezTo>
                    <a:pt x="4618989" y="8642349"/>
                    <a:pt x="4691379" y="8600439"/>
                    <a:pt x="4733289" y="8536939"/>
                  </a:cubicBezTo>
                  <a:cubicBezTo>
                    <a:pt x="4775199" y="8600439"/>
                    <a:pt x="4847589" y="8642349"/>
                    <a:pt x="4928869" y="8642349"/>
                  </a:cubicBezTo>
                  <a:cubicBezTo>
                    <a:pt x="5010149" y="8642349"/>
                    <a:pt x="5082539" y="8600439"/>
                    <a:pt x="5124449" y="8536939"/>
                  </a:cubicBezTo>
                  <a:cubicBezTo>
                    <a:pt x="5166359" y="8600439"/>
                    <a:pt x="5238749" y="8642349"/>
                    <a:pt x="5320029" y="8642349"/>
                  </a:cubicBezTo>
                  <a:cubicBezTo>
                    <a:pt x="5401309" y="8642349"/>
                    <a:pt x="5473699" y="8600439"/>
                    <a:pt x="5515609" y="8536939"/>
                  </a:cubicBezTo>
                  <a:cubicBezTo>
                    <a:pt x="5557519" y="8600439"/>
                    <a:pt x="5629909" y="8642349"/>
                    <a:pt x="5711189" y="8642349"/>
                  </a:cubicBezTo>
                  <a:cubicBezTo>
                    <a:pt x="5793739" y="8642349"/>
                    <a:pt x="5864859" y="8600439"/>
                    <a:pt x="5906769" y="8536939"/>
                  </a:cubicBezTo>
                  <a:cubicBezTo>
                    <a:pt x="5915659" y="8549639"/>
                    <a:pt x="5925819" y="8562339"/>
                    <a:pt x="5935978" y="8573770"/>
                  </a:cubicBezTo>
                  <a:cubicBezTo>
                    <a:pt x="5979158" y="8616950"/>
                    <a:pt x="6040119" y="8642350"/>
                    <a:pt x="6102348" y="8642350"/>
                  </a:cubicBezTo>
                  <a:cubicBezTo>
                    <a:pt x="6163308" y="8642350"/>
                    <a:pt x="6224269" y="8616950"/>
                    <a:pt x="6268719" y="8573770"/>
                  </a:cubicBezTo>
                  <a:cubicBezTo>
                    <a:pt x="6311898" y="8529320"/>
                    <a:pt x="6337298" y="8469630"/>
                    <a:pt x="6337298" y="8407400"/>
                  </a:cubicBezTo>
                  <a:cubicBezTo>
                    <a:pt x="6337298" y="8345170"/>
                    <a:pt x="6311898" y="8285480"/>
                    <a:pt x="6268719" y="8241030"/>
                  </a:cubicBezTo>
                  <a:cubicBezTo>
                    <a:pt x="6258559" y="8230870"/>
                    <a:pt x="6247128" y="8220711"/>
                    <a:pt x="6234428" y="8213090"/>
                  </a:cubicBezTo>
                  <a:cubicBezTo>
                    <a:pt x="6296658" y="8171180"/>
                    <a:pt x="6337298" y="8098790"/>
                    <a:pt x="6337298" y="8018780"/>
                  </a:cubicBezTo>
                  <a:cubicBezTo>
                    <a:pt x="6337298" y="7937500"/>
                    <a:pt x="6296658" y="7866380"/>
                    <a:pt x="6234428" y="7824470"/>
                  </a:cubicBezTo>
                  <a:cubicBezTo>
                    <a:pt x="6296658" y="7782561"/>
                    <a:pt x="6337298" y="7711440"/>
                    <a:pt x="6337298" y="7630161"/>
                  </a:cubicBezTo>
                  <a:cubicBezTo>
                    <a:pt x="6337298" y="7548881"/>
                    <a:pt x="6296658" y="7477761"/>
                    <a:pt x="6234428" y="7435851"/>
                  </a:cubicBezTo>
                  <a:cubicBezTo>
                    <a:pt x="6296658" y="7393941"/>
                    <a:pt x="6337298" y="7321551"/>
                    <a:pt x="6337298" y="7241541"/>
                  </a:cubicBezTo>
                  <a:cubicBezTo>
                    <a:pt x="6337298" y="7160261"/>
                    <a:pt x="6296658" y="7089141"/>
                    <a:pt x="6234428" y="7047231"/>
                  </a:cubicBezTo>
                  <a:cubicBezTo>
                    <a:pt x="6296658" y="7005321"/>
                    <a:pt x="6337298" y="6934201"/>
                    <a:pt x="6337298" y="6852921"/>
                  </a:cubicBezTo>
                  <a:cubicBezTo>
                    <a:pt x="6337298" y="6771642"/>
                    <a:pt x="6296658" y="6700521"/>
                    <a:pt x="6234428" y="6658611"/>
                  </a:cubicBezTo>
                  <a:cubicBezTo>
                    <a:pt x="6296658" y="6615431"/>
                    <a:pt x="6337298" y="6544311"/>
                    <a:pt x="6337298" y="6464302"/>
                  </a:cubicBezTo>
                  <a:cubicBezTo>
                    <a:pt x="6337298" y="6383022"/>
                    <a:pt x="6296658" y="6311902"/>
                    <a:pt x="6234428" y="6269992"/>
                  </a:cubicBezTo>
                  <a:cubicBezTo>
                    <a:pt x="6296658" y="6228082"/>
                    <a:pt x="6337298" y="6156962"/>
                    <a:pt x="6337298" y="6075682"/>
                  </a:cubicBezTo>
                  <a:cubicBezTo>
                    <a:pt x="6337298" y="5994402"/>
                    <a:pt x="6296658" y="5923282"/>
                    <a:pt x="6234428" y="5881372"/>
                  </a:cubicBezTo>
                  <a:cubicBezTo>
                    <a:pt x="6296658" y="5839462"/>
                    <a:pt x="6337298" y="5768342"/>
                    <a:pt x="6337298" y="5687062"/>
                  </a:cubicBezTo>
                  <a:cubicBezTo>
                    <a:pt x="6337298" y="5605782"/>
                    <a:pt x="6296658" y="5534662"/>
                    <a:pt x="6234428" y="5492752"/>
                  </a:cubicBezTo>
                  <a:cubicBezTo>
                    <a:pt x="6296658" y="5449572"/>
                    <a:pt x="6337298" y="5378452"/>
                    <a:pt x="6337298" y="5298442"/>
                  </a:cubicBezTo>
                  <a:cubicBezTo>
                    <a:pt x="6337298" y="5217163"/>
                    <a:pt x="6296658" y="5146042"/>
                    <a:pt x="6234428" y="5104133"/>
                  </a:cubicBezTo>
                  <a:cubicBezTo>
                    <a:pt x="6296658" y="5062223"/>
                    <a:pt x="6337298" y="4991103"/>
                    <a:pt x="6337298" y="4909823"/>
                  </a:cubicBezTo>
                  <a:cubicBezTo>
                    <a:pt x="6337298" y="4828543"/>
                    <a:pt x="6296658" y="4757423"/>
                    <a:pt x="6234428" y="4715513"/>
                  </a:cubicBezTo>
                  <a:cubicBezTo>
                    <a:pt x="6296658" y="4672333"/>
                    <a:pt x="6337298" y="4601213"/>
                    <a:pt x="6337298" y="4521203"/>
                  </a:cubicBezTo>
                  <a:cubicBezTo>
                    <a:pt x="6337298" y="4439923"/>
                    <a:pt x="6296658" y="4368803"/>
                    <a:pt x="6234428" y="4326893"/>
                  </a:cubicBezTo>
                  <a:cubicBezTo>
                    <a:pt x="6296658" y="4284983"/>
                    <a:pt x="6337298" y="4213863"/>
                    <a:pt x="6337298" y="4132583"/>
                  </a:cubicBezTo>
                  <a:cubicBezTo>
                    <a:pt x="6337298" y="4051303"/>
                    <a:pt x="6296658" y="3980183"/>
                    <a:pt x="6234428" y="3938274"/>
                  </a:cubicBezTo>
                  <a:cubicBezTo>
                    <a:pt x="6296658" y="3896364"/>
                    <a:pt x="6337298" y="3825244"/>
                    <a:pt x="6337298" y="3743964"/>
                  </a:cubicBezTo>
                  <a:cubicBezTo>
                    <a:pt x="6337298" y="3662684"/>
                    <a:pt x="6296658" y="3591564"/>
                    <a:pt x="6234428" y="3549654"/>
                  </a:cubicBezTo>
                  <a:cubicBezTo>
                    <a:pt x="6296658" y="3506474"/>
                    <a:pt x="6337298" y="3435354"/>
                    <a:pt x="6337298" y="3355344"/>
                  </a:cubicBezTo>
                  <a:cubicBezTo>
                    <a:pt x="6337298" y="3274064"/>
                    <a:pt x="6296658" y="3202944"/>
                    <a:pt x="6234428" y="3161034"/>
                  </a:cubicBezTo>
                  <a:cubicBezTo>
                    <a:pt x="6296658" y="3119124"/>
                    <a:pt x="6337298" y="3048004"/>
                    <a:pt x="6337298" y="2966724"/>
                  </a:cubicBezTo>
                  <a:cubicBezTo>
                    <a:pt x="6337298" y="2885444"/>
                    <a:pt x="6296658" y="2814324"/>
                    <a:pt x="6234428" y="2772414"/>
                  </a:cubicBezTo>
                  <a:cubicBezTo>
                    <a:pt x="6296658" y="2730504"/>
                    <a:pt x="6337298" y="2659384"/>
                    <a:pt x="6337298" y="2578104"/>
                  </a:cubicBezTo>
                  <a:cubicBezTo>
                    <a:pt x="6337298" y="2496824"/>
                    <a:pt x="6296658" y="2425704"/>
                    <a:pt x="6234428" y="2383794"/>
                  </a:cubicBezTo>
                  <a:cubicBezTo>
                    <a:pt x="6296658" y="2341884"/>
                    <a:pt x="6337298" y="2270764"/>
                    <a:pt x="6337298" y="2189484"/>
                  </a:cubicBezTo>
                  <a:cubicBezTo>
                    <a:pt x="6337298" y="2108204"/>
                    <a:pt x="6296658" y="2037084"/>
                    <a:pt x="6234428" y="1995174"/>
                  </a:cubicBezTo>
                  <a:cubicBezTo>
                    <a:pt x="6296658" y="1953264"/>
                    <a:pt x="6337298" y="1882144"/>
                    <a:pt x="6337298" y="1800864"/>
                  </a:cubicBezTo>
                  <a:cubicBezTo>
                    <a:pt x="6337298" y="1719584"/>
                    <a:pt x="6296658" y="1648464"/>
                    <a:pt x="6234428" y="1606554"/>
                  </a:cubicBezTo>
                  <a:cubicBezTo>
                    <a:pt x="6296658" y="1563374"/>
                    <a:pt x="6337298" y="1492254"/>
                    <a:pt x="6337298" y="1412244"/>
                  </a:cubicBezTo>
                  <a:cubicBezTo>
                    <a:pt x="6337298" y="1330964"/>
                    <a:pt x="6296658" y="1259844"/>
                    <a:pt x="6234428" y="1217934"/>
                  </a:cubicBezTo>
                  <a:cubicBezTo>
                    <a:pt x="6296658" y="1176024"/>
                    <a:pt x="6337298" y="1104904"/>
                    <a:pt x="6337298" y="1023624"/>
                  </a:cubicBezTo>
                  <a:cubicBezTo>
                    <a:pt x="6337298" y="942344"/>
                    <a:pt x="6296658" y="871224"/>
                    <a:pt x="6234428" y="829314"/>
                  </a:cubicBezTo>
                  <a:cubicBezTo>
                    <a:pt x="6309358" y="775974"/>
                    <a:pt x="6349998" y="704854"/>
                    <a:pt x="6349998" y="624844"/>
                  </a:cubicBezTo>
                  <a:close/>
                </a:path>
              </a:pathLst>
            </a:custGeom>
            <a:solidFill>
              <a:srgbClr val="F9B3A9"/>
            </a:solidFill>
          </p:spPr>
        </p:sp>
        <p:sp>
          <p:nvSpPr>
            <p:cNvPr id="5" name="Freeform 5"/>
            <p:cNvSpPr/>
            <p:nvPr/>
          </p:nvSpPr>
          <p:spPr>
            <a:xfrm>
              <a:off x="389890" y="450850"/>
              <a:ext cx="5570220" cy="7743190"/>
            </a:xfrm>
            <a:custGeom>
              <a:avLst/>
              <a:gdLst/>
              <a:ahLst/>
              <a:cxnLst/>
              <a:rect l="l" t="t" r="r" b="b"/>
              <a:pathLst>
                <a:path w="5570220" h="7743190">
                  <a:moveTo>
                    <a:pt x="0" y="0"/>
                  </a:moveTo>
                  <a:lnTo>
                    <a:pt x="5570220" y="0"/>
                  </a:lnTo>
                  <a:lnTo>
                    <a:pt x="5570220" y="7743190"/>
                  </a:lnTo>
                  <a:lnTo>
                    <a:pt x="0" y="7743190"/>
                  </a:lnTo>
                  <a:close/>
                </a:path>
              </a:pathLst>
            </a:custGeom>
            <a:blipFill>
              <a:blip r:embed="rId4"/>
              <a:stretch>
                <a:fillRect l="-19505" r="-19505"/>
              </a:stretch>
            </a:blipFill>
          </p:spPr>
        </p:sp>
      </p:grpSp>
      <p:grpSp>
        <p:nvGrpSpPr>
          <p:cNvPr id="6" name="Group 6"/>
          <p:cNvGrpSpPr/>
          <p:nvPr/>
        </p:nvGrpSpPr>
        <p:grpSpPr>
          <a:xfrm>
            <a:off x="7888519" y="2816987"/>
            <a:ext cx="8017013" cy="5539022"/>
            <a:chOff x="0" y="0"/>
            <a:chExt cx="1790894" cy="1237344"/>
          </a:xfrm>
        </p:grpSpPr>
        <p:sp>
          <p:nvSpPr>
            <p:cNvPr id="7" name="Freeform 7"/>
            <p:cNvSpPr/>
            <p:nvPr/>
          </p:nvSpPr>
          <p:spPr>
            <a:xfrm>
              <a:off x="0" y="0"/>
              <a:ext cx="1790894" cy="1237344"/>
            </a:xfrm>
            <a:custGeom>
              <a:avLst/>
              <a:gdLst/>
              <a:ahLst/>
              <a:cxnLst/>
              <a:rect l="l" t="t" r="r" b="b"/>
              <a:pathLst>
                <a:path w="1790894" h="1237344">
                  <a:moveTo>
                    <a:pt x="49250" y="0"/>
                  </a:moveTo>
                  <a:lnTo>
                    <a:pt x="1741644" y="0"/>
                  </a:lnTo>
                  <a:cubicBezTo>
                    <a:pt x="1754706" y="0"/>
                    <a:pt x="1767233" y="5189"/>
                    <a:pt x="1776469" y="14425"/>
                  </a:cubicBezTo>
                  <a:cubicBezTo>
                    <a:pt x="1785705" y="23661"/>
                    <a:pt x="1790894" y="36188"/>
                    <a:pt x="1790894" y="49250"/>
                  </a:cubicBezTo>
                  <a:lnTo>
                    <a:pt x="1790894" y="1188094"/>
                  </a:lnTo>
                  <a:cubicBezTo>
                    <a:pt x="1790894" y="1215294"/>
                    <a:pt x="1768844" y="1237344"/>
                    <a:pt x="1741644" y="1237344"/>
                  </a:cubicBezTo>
                  <a:lnTo>
                    <a:pt x="49250" y="1237344"/>
                  </a:lnTo>
                  <a:cubicBezTo>
                    <a:pt x="36188" y="1237344"/>
                    <a:pt x="23661" y="1232155"/>
                    <a:pt x="14425" y="1222919"/>
                  </a:cubicBezTo>
                  <a:cubicBezTo>
                    <a:pt x="5189" y="1213683"/>
                    <a:pt x="0" y="1201156"/>
                    <a:pt x="0" y="1188094"/>
                  </a:cubicBezTo>
                  <a:lnTo>
                    <a:pt x="0" y="49250"/>
                  </a:lnTo>
                  <a:cubicBezTo>
                    <a:pt x="0" y="36188"/>
                    <a:pt x="5189" y="23661"/>
                    <a:pt x="14425" y="14425"/>
                  </a:cubicBezTo>
                  <a:cubicBezTo>
                    <a:pt x="23661" y="5189"/>
                    <a:pt x="36188" y="0"/>
                    <a:pt x="49250" y="0"/>
                  </a:cubicBezTo>
                  <a:close/>
                </a:path>
              </a:pathLst>
            </a:custGeom>
            <a:solidFill>
              <a:srgbClr val="FFF1DF"/>
            </a:solidFill>
            <a:ln w="66675" cap="rnd">
              <a:solidFill>
                <a:srgbClr val="F9B3A9"/>
              </a:solidFill>
              <a:prstDash val="dash"/>
              <a:round/>
            </a:ln>
          </p:spPr>
        </p:sp>
        <p:sp>
          <p:nvSpPr>
            <p:cNvPr id="8" name="TextBox 8"/>
            <p:cNvSpPr txBox="1"/>
            <p:nvPr/>
          </p:nvSpPr>
          <p:spPr>
            <a:xfrm>
              <a:off x="0" y="-38100"/>
              <a:ext cx="1790894" cy="1275444"/>
            </a:xfrm>
            <a:prstGeom prst="rect">
              <a:avLst/>
            </a:prstGeom>
          </p:spPr>
          <p:txBody>
            <a:bodyPr lIns="50800" tIns="50800" rIns="50800" bIns="50800" rtlCol="0" anchor="ctr"/>
            <a:lstStyle/>
            <a:p>
              <a:pPr algn="ctr">
                <a:lnSpc>
                  <a:spcPts val="2659"/>
                </a:lnSpc>
                <a:spcBef>
                  <a:spcPct val="0"/>
                </a:spcBef>
              </a:pPr>
              <a:endParaRPr/>
            </a:p>
          </p:txBody>
        </p:sp>
      </p:grpSp>
      <p:sp>
        <p:nvSpPr>
          <p:cNvPr id="9" name="Freeform 9"/>
          <p:cNvSpPr/>
          <p:nvPr/>
        </p:nvSpPr>
        <p:spPr>
          <a:xfrm flipV="1">
            <a:off x="15666499" y="613199"/>
            <a:ext cx="2621501" cy="3631802"/>
          </a:xfrm>
          <a:custGeom>
            <a:avLst/>
            <a:gdLst/>
            <a:ahLst/>
            <a:cxnLst/>
            <a:rect l="l" t="t" r="r" b="b"/>
            <a:pathLst>
              <a:path w="2621501" h="3631802">
                <a:moveTo>
                  <a:pt x="0" y="3631802"/>
                </a:moveTo>
                <a:lnTo>
                  <a:pt x="2621501" y="3631802"/>
                </a:lnTo>
                <a:lnTo>
                  <a:pt x="2621501" y="0"/>
                </a:lnTo>
                <a:lnTo>
                  <a:pt x="0" y="0"/>
                </a:lnTo>
                <a:lnTo>
                  <a:pt x="0" y="3631802"/>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0" name="Freeform 10"/>
          <p:cNvSpPr/>
          <p:nvPr/>
        </p:nvSpPr>
        <p:spPr>
          <a:xfrm>
            <a:off x="524477" y="4160098"/>
            <a:ext cx="1485117" cy="1455415"/>
          </a:xfrm>
          <a:custGeom>
            <a:avLst/>
            <a:gdLst/>
            <a:ahLst/>
            <a:cxnLst/>
            <a:rect l="l" t="t" r="r" b="b"/>
            <a:pathLst>
              <a:path w="1485117" h="1455415">
                <a:moveTo>
                  <a:pt x="0" y="0"/>
                </a:moveTo>
                <a:lnTo>
                  <a:pt x="1485117" y="0"/>
                </a:lnTo>
                <a:lnTo>
                  <a:pt x="1485117" y="1455415"/>
                </a:lnTo>
                <a:lnTo>
                  <a:pt x="0" y="145541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1" name="Freeform 11"/>
          <p:cNvSpPr/>
          <p:nvPr/>
        </p:nvSpPr>
        <p:spPr>
          <a:xfrm>
            <a:off x="4428545" y="8718790"/>
            <a:ext cx="1226200" cy="1201676"/>
          </a:xfrm>
          <a:custGeom>
            <a:avLst/>
            <a:gdLst/>
            <a:ahLst/>
            <a:cxnLst/>
            <a:rect l="l" t="t" r="r" b="b"/>
            <a:pathLst>
              <a:path w="1226200" h="1201676">
                <a:moveTo>
                  <a:pt x="0" y="0"/>
                </a:moveTo>
                <a:lnTo>
                  <a:pt x="1226200" y="0"/>
                </a:lnTo>
                <a:lnTo>
                  <a:pt x="1226200" y="1201676"/>
                </a:lnTo>
                <a:lnTo>
                  <a:pt x="0" y="120167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2" name="Freeform 12"/>
          <p:cNvSpPr/>
          <p:nvPr/>
        </p:nvSpPr>
        <p:spPr>
          <a:xfrm>
            <a:off x="2651000" y="2986579"/>
            <a:ext cx="2085531" cy="1986942"/>
          </a:xfrm>
          <a:custGeom>
            <a:avLst/>
            <a:gdLst/>
            <a:ahLst/>
            <a:cxnLst/>
            <a:rect l="l" t="t" r="r" b="b"/>
            <a:pathLst>
              <a:path w="2085531" h="1986942">
                <a:moveTo>
                  <a:pt x="0" y="0"/>
                </a:moveTo>
                <a:lnTo>
                  <a:pt x="2085530" y="0"/>
                </a:lnTo>
                <a:lnTo>
                  <a:pt x="2085530" y="1986942"/>
                </a:lnTo>
                <a:lnTo>
                  <a:pt x="0" y="198694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3" name="Freeform 13"/>
          <p:cNvSpPr/>
          <p:nvPr/>
        </p:nvSpPr>
        <p:spPr>
          <a:xfrm>
            <a:off x="841639" y="1241743"/>
            <a:ext cx="1764330" cy="1680925"/>
          </a:xfrm>
          <a:custGeom>
            <a:avLst/>
            <a:gdLst/>
            <a:ahLst/>
            <a:cxnLst/>
            <a:rect l="l" t="t" r="r" b="b"/>
            <a:pathLst>
              <a:path w="1764330" h="1680925">
                <a:moveTo>
                  <a:pt x="0" y="0"/>
                </a:moveTo>
                <a:lnTo>
                  <a:pt x="1764331" y="0"/>
                </a:lnTo>
                <a:lnTo>
                  <a:pt x="1764331" y="1680926"/>
                </a:lnTo>
                <a:lnTo>
                  <a:pt x="0" y="1680926"/>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4" name="Freeform 14"/>
          <p:cNvSpPr/>
          <p:nvPr/>
        </p:nvSpPr>
        <p:spPr>
          <a:xfrm>
            <a:off x="475409" y="6026617"/>
            <a:ext cx="4261122" cy="3694770"/>
          </a:xfrm>
          <a:custGeom>
            <a:avLst/>
            <a:gdLst/>
            <a:ahLst/>
            <a:cxnLst/>
            <a:rect l="l" t="t" r="r" b="b"/>
            <a:pathLst>
              <a:path w="4261122" h="3694770">
                <a:moveTo>
                  <a:pt x="0" y="0"/>
                </a:moveTo>
                <a:lnTo>
                  <a:pt x="4261121" y="0"/>
                </a:lnTo>
                <a:lnTo>
                  <a:pt x="4261121" y="3694770"/>
                </a:lnTo>
                <a:lnTo>
                  <a:pt x="0" y="3694770"/>
                </a:lnTo>
                <a:lnTo>
                  <a:pt x="0" y="0"/>
                </a:lnTo>
                <a:close/>
              </a:path>
            </a:pathLst>
          </a:custGeom>
          <a:blipFill>
            <a:blip r:embed="rId13"/>
            <a:stretch>
              <a:fillRect/>
            </a:stretch>
          </a:blipFill>
        </p:spPr>
      </p:sp>
      <p:sp>
        <p:nvSpPr>
          <p:cNvPr id="15" name="Freeform 15"/>
          <p:cNvSpPr/>
          <p:nvPr/>
        </p:nvSpPr>
        <p:spPr>
          <a:xfrm>
            <a:off x="3825243" y="613199"/>
            <a:ext cx="847962" cy="831002"/>
          </a:xfrm>
          <a:custGeom>
            <a:avLst/>
            <a:gdLst/>
            <a:ahLst/>
            <a:cxnLst/>
            <a:rect l="l" t="t" r="r" b="b"/>
            <a:pathLst>
              <a:path w="847962" h="831002">
                <a:moveTo>
                  <a:pt x="0" y="0"/>
                </a:moveTo>
                <a:lnTo>
                  <a:pt x="847961" y="0"/>
                </a:lnTo>
                <a:lnTo>
                  <a:pt x="847961" y="831002"/>
                </a:lnTo>
                <a:lnTo>
                  <a:pt x="0" y="83100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6" name="TextBox 16"/>
          <p:cNvSpPr txBox="1"/>
          <p:nvPr/>
        </p:nvSpPr>
        <p:spPr>
          <a:xfrm>
            <a:off x="7888519" y="4303900"/>
            <a:ext cx="8012299" cy="2724149"/>
          </a:xfrm>
          <a:prstGeom prst="rect">
            <a:avLst/>
          </a:prstGeom>
        </p:spPr>
        <p:txBody>
          <a:bodyPr lIns="0" tIns="0" rIns="0" bIns="0" rtlCol="0" anchor="t">
            <a:spAutoFit/>
          </a:bodyPr>
          <a:lstStyle/>
          <a:p>
            <a:pPr algn="ctr">
              <a:lnSpc>
                <a:spcPts val="10349"/>
              </a:lnSpc>
            </a:pPr>
            <a:r>
              <a:rPr lang="en-US" sz="11499" b="1">
                <a:solidFill>
                  <a:srgbClr val="E56C73"/>
                </a:solidFill>
                <a:latin typeface="Montaser Arabic Bold"/>
                <a:ea typeface="Montaser Arabic Bold"/>
                <a:cs typeface="Montaser Arabic Bold"/>
                <a:sym typeface="Montaser Arabic Bold"/>
              </a:rPr>
              <a:t>Q&amp;A SESSION</a:t>
            </a:r>
          </a:p>
        </p:txBody>
      </p:sp>
      <p:sp>
        <p:nvSpPr>
          <p:cNvPr id="17" name="Freeform 17"/>
          <p:cNvSpPr/>
          <p:nvPr/>
        </p:nvSpPr>
        <p:spPr>
          <a:xfrm rot="1148200">
            <a:off x="15136609" y="7745837"/>
            <a:ext cx="2546687" cy="2019310"/>
          </a:xfrm>
          <a:custGeom>
            <a:avLst/>
            <a:gdLst/>
            <a:ahLst/>
            <a:cxnLst/>
            <a:rect l="l" t="t" r="r" b="b"/>
            <a:pathLst>
              <a:path w="2546687" h="2019310">
                <a:moveTo>
                  <a:pt x="0" y="0"/>
                </a:moveTo>
                <a:lnTo>
                  <a:pt x="2546687" y="0"/>
                </a:lnTo>
                <a:lnTo>
                  <a:pt x="2546687" y="2019310"/>
                </a:lnTo>
                <a:lnTo>
                  <a:pt x="0" y="2019310"/>
                </a:lnTo>
                <a:lnTo>
                  <a:pt x="0" y="0"/>
                </a:lnTo>
                <a:close/>
              </a:path>
            </a:pathLst>
          </a:custGeom>
          <a:blipFill>
            <a:blip r:embed="rId14"/>
            <a:stretch>
              <a:fillRect/>
            </a:stretch>
          </a:blipFill>
        </p:spPr>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1DF"/>
        </a:solidFill>
        <a:effectLst/>
      </p:bgPr>
    </p:bg>
    <p:spTree>
      <p:nvGrpSpPr>
        <p:cNvPr id="1" name=""/>
        <p:cNvGrpSpPr/>
        <p:nvPr/>
      </p:nvGrpSpPr>
      <p:grpSpPr>
        <a:xfrm>
          <a:off x="0" y="0"/>
          <a:ext cx="0" cy="0"/>
          <a:chOff x="0" y="0"/>
          <a:chExt cx="0" cy="0"/>
        </a:xfrm>
      </p:grpSpPr>
      <p:sp>
        <p:nvSpPr>
          <p:cNvPr id="2" name="Freeform 2"/>
          <p:cNvSpPr/>
          <p:nvPr/>
        </p:nvSpPr>
        <p:spPr>
          <a:xfrm rot="2592102">
            <a:off x="-3785202" y="6070920"/>
            <a:ext cx="8576084" cy="8111727"/>
          </a:xfrm>
          <a:custGeom>
            <a:avLst/>
            <a:gdLst/>
            <a:ahLst/>
            <a:cxnLst/>
            <a:rect l="l" t="t" r="r" b="b"/>
            <a:pathLst>
              <a:path w="8576084" h="8111727">
                <a:moveTo>
                  <a:pt x="0" y="0"/>
                </a:moveTo>
                <a:lnTo>
                  <a:pt x="8576084" y="0"/>
                </a:lnTo>
                <a:lnTo>
                  <a:pt x="8576084" y="8111727"/>
                </a:lnTo>
                <a:lnTo>
                  <a:pt x="0" y="811172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1959976">
            <a:off x="12226587" y="-4532682"/>
            <a:ext cx="9181557" cy="8684417"/>
          </a:xfrm>
          <a:custGeom>
            <a:avLst/>
            <a:gdLst/>
            <a:ahLst/>
            <a:cxnLst/>
            <a:rect l="l" t="t" r="r" b="b"/>
            <a:pathLst>
              <a:path w="9181557" h="8684417">
                <a:moveTo>
                  <a:pt x="0" y="0"/>
                </a:moveTo>
                <a:lnTo>
                  <a:pt x="9181557" y="0"/>
                </a:lnTo>
                <a:lnTo>
                  <a:pt x="9181557" y="8684417"/>
                </a:lnTo>
                <a:lnTo>
                  <a:pt x="0" y="86844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a:grpSpLocks noChangeAspect="1"/>
          </p:cNvGrpSpPr>
          <p:nvPr/>
        </p:nvGrpSpPr>
        <p:grpSpPr>
          <a:xfrm rot="3594224">
            <a:off x="12158528" y="4998197"/>
            <a:ext cx="10201545" cy="13886343"/>
            <a:chOff x="0" y="0"/>
            <a:chExt cx="6350000" cy="8643620"/>
          </a:xfrm>
        </p:grpSpPr>
        <p:sp>
          <p:nvSpPr>
            <p:cNvPr id="5" name="Freeform 5"/>
            <p:cNvSpPr/>
            <p:nvPr/>
          </p:nvSpPr>
          <p:spPr>
            <a:xfrm>
              <a:off x="0" y="0"/>
              <a:ext cx="6350000" cy="8642350"/>
            </a:xfrm>
            <a:custGeom>
              <a:avLst/>
              <a:gdLst/>
              <a:ahLst/>
              <a:cxnLst/>
              <a:rect l="l" t="t" r="r" b="b"/>
              <a:pathLst>
                <a:path w="6350000" h="8642350">
                  <a:moveTo>
                    <a:pt x="6350000" y="624840"/>
                  </a:moveTo>
                  <a:cubicBezTo>
                    <a:pt x="6350000" y="543560"/>
                    <a:pt x="6309360" y="472440"/>
                    <a:pt x="6247130" y="430530"/>
                  </a:cubicBezTo>
                  <a:cubicBezTo>
                    <a:pt x="6259830" y="422910"/>
                    <a:pt x="6271260" y="412750"/>
                    <a:pt x="6281420" y="402590"/>
                  </a:cubicBezTo>
                  <a:cubicBezTo>
                    <a:pt x="6324600" y="358140"/>
                    <a:pt x="6350000" y="298450"/>
                    <a:pt x="6350000" y="236220"/>
                  </a:cubicBezTo>
                  <a:cubicBezTo>
                    <a:pt x="6350000" y="173990"/>
                    <a:pt x="6324600" y="114300"/>
                    <a:pt x="6281420" y="69850"/>
                  </a:cubicBezTo>
                  <a:cubicBezTo>
                    <a:pt x="6236970" y="25400"/>
                    <a:pt x="6176010" y="0"/>
                    <a:pt x="6115050" y="0"/>
                  </a:cubicBezTo>
                  <a:cubicBezTo>
                    <a:pt x="6052820" y="0"/>
                    <a:pt x="5991860" y="25400"/>
                    <a:pt x="5948680" y="68580"/>
                  </a:cubicBezTo>
                  <a:cubicBezTo>
                    <a:pt x="5937250" y="80010"/>
                    <a:pt x="5927090" y="92710"/>
                    <a:pt x="5919470" y="105410"/>
                  </a:cubicBezTo>
                  <a:cubicBezTo>
                    <a:pt x="5877560" y="41910"/>
                    <a:pt x="5805170" y="0"/>
                    <a:pt x="5723890" y="0"/>
                  </a:cubicBezTo>
                  <a:cubicBezTo>
                    <a:pt x="5642610" y="0"/>
                    <a:pt x="5570220" y="41910"/>
                    <a:pt x="5528310" y="105410"/>
                  </a:cubicBezTo>
                  <a:cubicBezTo>
                    <a:pt x="5486400" y="41910"/>
                    <a:pt x="5414010" y="0"/>
                    <a:pt x="5332730" y="0"/>
                  </a:cubicBezTo>
                  <a:cubicBezTo>
                    <a:pt x="5250180" y="0"/>
                    <a:pt x="5179060" y="41910"/>
                    <a:pt x="5137150" y="105410"/>
                  </a:cubicBezTo>
                  <a:cubicBezTo>
                    <a:pt x="5095241" y="41910"/>
                    <a:pt x="5022850" y="0"/>
                    <a:pt x="4941570" y="0"/>
                  </a:cubicBezTo>
                  <a:cubicBezTo>
                    <a:pt x="4860291" y="0"/>
                    <a:pt x="4787900" y="41910"/>
                    <a:pt x="4745990" y="105410"/>
                  </a:cubicBezTo>
                  <a:cubicBezTo>
                    <a:pt x="4704080" y="41910"/>
                    <a:pt x="4631690" y="0"/>
                    <a:pt x="4550410" y="0"/>
                  </a:cubicBezTo>
                  <a:cubicBezTo>
                    <a:pt x="4469130" y="0"/>
                    <a:pt x="4396740" y="41910"/>
                    <a:pt x="4354830" y="105410"/>
                  </a:cubicBezTo>
                  <a:cubicBezTo>
                    <a:pt x="4312920" y="41910"/>
                    <a:pt x="4240530" y="0"/>
                    <a:pt x="4159250" y="0"/>
                  </a:cubicBezTo>
                  <a:cubicBezTo>
                    <a:pt x="4077970" y="0"/>
                    <a:pt x="4005580" y="41910"/>
                    <a:pt x="3963670" y="105410"/>
                  </a:cubicBezTo>
                  <a:cubicBezTo>
                    <a:pt x="3921761" y="41910"/>
                    <a:pt x="3849370" y="0"/>
                    <a:pt x="3768091" y="0"/>
                  </a:cubicBezTo>
                  <a:cubicBezTo>
                    <a:pt x="3686811" y="0"/>
                    <a:pt x="3614420" y="41910"/>
                    <a:pt x="3572511" y="105410"/>
                  </a:cubicBezTo>
                  <a:cubicBezTo>
                    <a:pt x="3530601" y="41910"/>
                    <a:pt x="3458211" y="0"/>
                    <a:pt x="3376931" y="0"/>
                  </a:cubicBezTo>
                  <a:cubicBezTo>
                    <a:pt x="3295651" y="0"/>
                    <a:pt x="3216910" y="41910"/>
                    <a:pt x="3175000" y="105410"/>
                  </a:cubicBezTo>
                  <a:cubicBezTo>
                    <a:pt x="3133090" y="41910"/>
                    <a:pt x="3060700" y="0"/>
                    <a:pt x="2979420" y="0"/>
                  </a:cubicBezTo>
                  <a:cubicBezTo>
                    <a:pt x="2898140" y="0"/>
                    <a:pt x="2825750" y="41910"/>
                    <a:pt x="2783840" y="105410"/>
                  </a:cubicBezTo>
                  <a:cubicBezTo>
                    <a:pt x="2741930" y="41910"/>
                    <a:pt x="2669540" y="0"/>
                    <a:pt x="2588260" y="0"/>
                  </a:cubicBezTo>
                  <a:cubicBezTo>
                    <a:pt x="2505710" y="0"/>
                    <a:pt x="2434590" y="41910"/>
                    <a:pt x="2392680" y="105410"/>
                  </a:cubicBezTo>
                  <a:cubicBezTo>
                    <a:pt x="2350770" y="41910"/>
                    <a:pt x="2278380" y="0"/>
                    <a:pt x="2197100" y="0"/>
                  </a:cubicBezTo>
                  <a:cubicBezTo>
                    <a:pt x="2115820" y="0"/>
                    <a:pt x="2043430" y="41910"/>
                    <a:pt x="2001520" y="105410"/>
                  </a:cubicBezTo>
                  <a:cubicBezTo>
                    <a:pt x="1959610" y="41910"/>
                    <a:pt x="1887220" y="0"/>
                    <a:pt x="1805941" y="0"/>
                  </a:cubicBezTo>
                  <a:cubicBezTo>
                    <a:pt x="1723391" y="0"/>
                    <a:pt x="1652270" y="41910"/>
                    <a:pt x="1610361" y="105410"/>
                  </a:cubicBezTo>
                  <a:cubicBezTo>
                    <a:pt x="1568450" y="41910"/>
                    <a:pt x="1496061" y="0"/>
                    <a:pt x="1414781" y="0"/>
                  </a:cubicBezTo>
                  <a:cubicBezTo>
                    <a:pt x="1329691" y="0"/>
                    <a:pt x="1257300" y="41910"/>
                    <a:pt x="1215391" y="105410"/>
                  </a:cubicBezTo>
                  <a:cubicBezTo>
                    <a:pt x="1173481" y="41910"/>
                    <a:pt x="1101091" y="0"/>
                    <a:pt x="1019811" y="0"/>
                  </a:cubicBezTo>
                  <a:cubicBezTo>
                    <a:pt x="937261" y="0"/>
                    <a:pt x="866141" y="41910"/>
                    <a:pt x="824231" y="105410"/>
                  </a:cubicBezTo>
                  <a:cubicBezTo>
                    <a:pt x="782321" y="41910"/>
                    <a:pt x="709931" y="0"/>
                    <a:pt x="628650" y="0"/>
                  </a:cubicBezTo>
                  <a:cubicBezTo>
                    <a:pt x="544830" y="0"/>
                    <a:pt x="473710" y="41910"/>
                    <a:pt x="431800" y="105410"/>
                  </a:cubicBezTo>
                  <a:cubicBezTo>
                    <a:pt x="422910" y="92710"/>
                    <a:pt x="412750" y="80010"/>
                    <a:pt x="402590" y="68580"/>
                  </a:cubicBezTo>
                  <a:cubicBezTo>
                    <a:pt x="358140" y="25400"/>
                    <a:pt x="297180" y="0"/>
                    <a:pt x="234950" y="0"/>
                  </a:cubicBezTo>
                  <a:cubicBezTo>
                    <a:pt x="172720" y="0"/>
                    <a:pt x="113030" y="25400"/>
                    <a:pt x="68580" y="68580"/>
                  </a:cubicBezTo>
                  <a:cubicBezTo>
                    <a:pt x="25400" y="113030"/>
                    <a:pt x="0" y="172720"/>
                    <a:pt x="0" y="234950"/>
                  </a:cubicBezTo>
                  <a:cubicBezTo>
                    <a:pt x="0" y="297180"/>
                    <a:pt x="25400" y="356870"/>
                    <a:pt x="68580" y="401320"/>
                  </a:cubicBezTo>
                  <a:cubicBezTo>
                    <a:pt x="78740" y="411480"/>
                    <a:pt x="90170" y="421640"/>
                    <a:pt x="102870" y="429260"/>
                  </a:cubicBezTo>
                  <a:cubicBezTo>
                    <a:pt x="40640" y="472440"/>
                    <a:pt x="0" y="543560"/>
                    <a:pt x="0" y="624840"/>
                  </a:cubicBezTo>
                  <a:cubicBezTo>
                    <a:pt x="0" y="706120"/>
                    <a:pt x="40640" y="777240"/>
                    <a:pt x="102870" y="819150"/>
                  </a:cubicBezTo>
                  <a:cubicBezTo>
                    <a:pt x="40640" y="861060"/>
                    <a:pt x="0" y="932180"/>
                    <a:pt x="0" y="1013460"/>
                  </a:cubicBezTo>
                  <a:cubicBezTo>
                    <a:pt x="0" y="1094740"/>
                    <a:pt x="40640" y="1165860"/>
                    <a:pt x="102870" y="1207770"/>
                  </a:cubicBezTo>
                  <a:cubicBezTo>
                    <a:pt x="40640" y="1249680"/>
                    <a:pt x="0" y="1322070"/>
                    <a:pt x="0" y="1402080"/>
                  </a:cubicBezTo>
                  <a:cubicBezTo>
                    <a:pt x="0" y="1483360"/>
                    <a:pt x="40640" y="1554480"/>
                    <a:pt x="102870" y="1596390"/>
                  </a:cubicBezTo>
                  <a:cubicBezTo>
                    <a:pt x="40640" y="1638300"/>
                    <a:pt x="0" y="1709420"/>
                    <a:pt x="0" y="1790700"/>
                  </a:cubicBezTo>
                  <a:cubicBezTo>
                    <a:pt x="0" y="1871980"/>
                    <a:pt x="40640" y="1943100"/>
                    <a:pt x="102870" y="1985010"/>
                  </a:cubicBezTo>
                  <a:cubicBezTo>
                    <a:pt x="40640" y="2026920"/>
                    <a:pt x="0" y="2099310"/>
                    <a:pt x="0" y="2179320"/>
                  </a:cubicBezTo>
                  <a:cubicBezTo>
                    <a:pt x="0" y="2260600"/>
                    <a:pt x="40640" y="2331720"/>
                    <a:pt x="102870" y="2373630"/>
                  </a:cubicBezTo>
                  <a:cubicBezTo>
                    <a:pt x="40640" y="2418080"/>
                    <a:pt x="0" y="2489200"/>
                    <a:pt x="0" y="2570480"/>
                  </a:cubicBezTo>
                  <a:cubicBezTo>
                    <a:pt x="0" y="2651760"/>
                    <a:pt x="40640" y="2722880"/>
                    <a:pt x="102870" y="2764790"/>
                  </a:cubicBezTo>
                  <a:cubicBezTo>
                    <a:pt x="40640" y="2806700"/>
                    <a:pt x="0" y="2879090"/>
                    <a:pt x="0" y="2959100"/>
                  </a:cubicBezTo>
                  <a:cubicBezTo>
                    <a:pt x="0" y="3040380"/>
                    <a:pt x="40640" y="3111500"/>
                    <a:pt x="102870" y="3153410"/>
                  </a:cubicBezTo>
                  <a:cubicBezTo>
                    <a:pt x="40640" y="3195320"/>
                    <a:pt x="0" y="3266440"/>
                    <a:pt x="0" y="3347720"/>
                  </a:cubicBezTo>
                  <a:cubicBezTo>
                    <a:pt x="0" y="3429000"/>
                    <a:pt x="40640" y="3500120"/>
                    <a:pt x="102870" y="3542030"/>
                  </a:cubicBezTo>
                  <a:cubicBezTo>
                    <a:pt x="40640" y="3583940"/>
                    <a:pt x="0" y="3655060"/>
                    <a:pt x="0" y="3736340"/>
                  </a:cubicBezTo>
                  <a:cubicBezTo>
                    <a:pt x="0" y="3817620"/>
                    <a:pt x="40640" y="3888740"/>
                    <a:pt x="102870" y="3930650"/>
                  </a:cubicBezTo>
                  <a:cubicBezTo>
                    <a:pt x="40640" y="3973830"/>
                    <a:pt x="0" y="4044950"/>
                    <a:pt x="0" y="4124959"/>
                  </a:cubicBezTo>
                  <a:cubicBezTo>
                    <a:pt x="0" y="4206239"/>
                    <a:pt x="40640" y="4277359"/>
                    <a:pt x="102870" y="4319269"/>
                  </a:cubicBezTo>
                  <a:cubicBezTo>
                    <a:pt x="40640" y="4361180"/>
                    <a:pt x="0" y="4432300"/>
                    <a:pt x="0" y="4513580"/>
                  </a:cubicBezTo>
                  <a:cubicBezTo>
                    <a:pt x="0" y="4594860"/>
                    <a:pt x="40640" y="4665980"/>
                    <a:pt x="102870" y="4707890"/>
                  </a:cubicBezTo>
                  <a:cubicBezTo>
                    <a:pt x="40640" y="4749800"/>
                    <a:pt x="0" y="4820920"/>
                    <a:pt x="0" y="4902200"/>
                  </a:cubicBezTo>
                  <a:cubicBezTo>
                    <a:pt x="0" y="4983480"/>
                    <a:pt x="40640" y="5054600"/>
                    <a:pt x="102870" y="5096510"/>
                  </a:cubicBezTo>
                  <a:cubicBezTo>
                    <a:pt x="40640" y="5138420"/>
                    <a:pt x="0" y="5210810"/>
                    <a:pt x="0" y="5290820"/>
                  </a:cubicBezTo>
                  <a:cubicBezTo>
                    <a:pt x="0" y="5372100"/>
                    <a:pt x="40640" y="5443220"/>
                    <a:pt x="102870" y="5485130"/>
                  </a:cubicBezTo>
                  <a:cubicBezTo>
                    <a:pt x="40640" y="5527039"/>
                    <a:pt x="0" y="5598159"/>
                    <a:pt x="0" y="5679439"/>
                  </a:cubicBezTo>
                  <a:cubicBezTo>
                    <a:pt x="0" y="5760719"/>
                    <a:pt x="40640" y="5831839"/>
                    <a:pt x="102870" y="5873749"/>
                  </a:cubicBezTo>
                  <a:cubicBezTo>
                    <a:pt x="40640" y="5915659"/>
                    <a:pt x="0" y="5986779"/>
                    <a:pt x="0" y="6068059"/>
                  </a:cubicBezTo>
                  <a:cubicBezTo>
                    <a:pt x="0" y="6149339"/>
                    <a:pt x="40640" y="6220459"/>
                    <a:pt x="102870" y="6262369"/>
                  </a:cubicBezTo>
                  <a:cubicBezTo>
                    <a:pt x="40640" y="6304280"/>
                    <a:pt x="0" y="6375400"/>
                    <a:pt x="0" y="6456680"/>
                  </a:cubicBezTo>
                  <a:cubicBezTo>
                    <a:pt x="0" y="6537960"/>
                    <a:pt x="40640" y="6609080"/>
                    <a:pt x="102870" y="6650990"/>
                  </a:cubicBezTo>
                  <a:cubicBezTo>
                    <a:pt x="40640" y="6692900"/>
                    <a:pt x="0" y="6764020"/>
                    <a:pt x="0" y="6845300"/>
                  </a:cubicBezTo>
                  <a:cubicBezTo>
                    <a:pt x="0" y="6926580"/>
                    <a:pt x="40640" y="6997700"/>
                    <a:pt x="102870" y="7039610"/>
                  </a:cubicBezTo>
                  <a:cubicBezTo>
                    <a:pt x="40640" y="7082790"/>
                    <a:pt x="0" y="7153910"/>
                    <a:pt x="0" y="7233920"/>
                  </a:cubicBezTo>
                  <a:cubicBezTo>
                    <a:pt x="0" y="7315200"/>
                    <a:pt x="40640" y="7386320"/>
                    <a:pt x="102870" y="7428230"/>
                  </a:cubicBezTo>
                  <a:cubicBezTo>
                    <a:pt x="40640" y="7470139"/>
                    <a:pt x="0" y="7541260"/>
                    <a:pt x="0" y="7622539"/>
                  </a:cubicBezTo>
                  <a:cubicBezTo>
                    <a:pt x="0" y="7703819"/>
                    <a:pt x="40640" y="7774939"/>
                    <a:pt x="102870" y="7816849"/>
                  </a:cubicBezTo>
                  <a:cubicBezTo>
                    <a:pt x="40640" y="7866380"/>
                    <a:pt x="0" y="7937500"/>
                    <a:pt x="0" y="8018780"/>
                  </a:cubicBezTo>
                  <a:cubicBezTo>
                    <a:pt x="0" y="8100061"/>
                    <a:pt x="40640" y="8171180"/>
                    <a:pt x="102870" y="8213090"/>
                  </a:cubicBezTo>
                  <a:cubicBezTo>
                    <a:pt x="90170" y="8220710"/>
                    <a:pt x="78740" y="8230870"/>
                    <a:pt x="68580" y="8241030"/>
                  </a:cubicBezTo>
                  <a:cubicBezTo>
                    <a:pt x="25400" y="8285480"/>
                    <a:pt x="0" y="8346440"/>
                    <a:pt x="0" y="8407400"/>
                  </a:cubicBezTo>
                  <a:cubicBezTo>
                    <a:pt x="0" y="8469630"/>
                    <a:pt x="25400" y="8529320"/>
                    <a:pt x="68580" y="8573770"/>
                  </a:cubicBezTo>
                  <a:cubicBezTo>
                    <a:pt x="111760" y="8616950"/>
                    <a:pt x="172720" y="8642350"/>
                    <a:pt x="234950" y="8642350"/>
                  </a:cubicBezTo>
                  <a:cubicBezTo>
                    <a:pt x="297180" y="8642350"/>
                    <a:pt x="356870" y="8616950"/>
                    <a:pt x="401320" y="8573770"/>
                  </a:cubicBezTo>
                  <a:cubicBezTo>
                    <a:pt x="412750" y="8562339"/>
                    <a:pt x="422910" y="8549639"/>
                    <a:pt x="430530" y="8536939"/>
                  </a:cubicBezTo>
                  <a:cubicBezTo>
                    <a:pt x="472440" y="8600439"/>
                    <a:pt x="544830" y="8642349"/>
                    <a:pt x="626110" y="8642349"/>
                  </a:cubicBezTo>
                  <a:cubicBezTo>
                    <a:pt x="707390" y="8642349"/>
                    <a:pt x="779780" y="8600439"/>
                    <a:pt x="821690" y="8536939"/>
                  </a:cubicBezTo>
                  <a:cubicBezTo>
                    <a:pt x="863600" y="8600439"/>
                    <a:pt x="935990" y="8642349"/>
                    <a:pt x="1017270" y="8642349"/>
                  </a:cubicBezTo>
                  <a:cubicBezTo>
                    <a:pt x="1099820" y="8642349"/>
                    <a:pt x="1172210" y="8600439"/>
                    <a:pt x="1212850" y="8536939"/>
                  </a:cubicBezTo>
                  <a:cubicBezTo>
                    <a:pt x="1254760" y="8600439"/>
                    <a:pt x="1327150" y="8642349"/>
                    <a:pt x="1408430" y="8642349"/>
                  </a:cubicBezTo>
                  <a:cubicBezTo>
                    <a:pt x="1489710" y="8642349"/>
                    <a:pt x="1562100" y="8600439"/>
                    <a:pt x="1604010" y="8536939"/>
                  </a:cubicBezTo>
                  <a:cubicBezTo>
                    <a:pt x="1645920" y="8600439"/>
                    <a:pt x="1718310" y="8642349"/>
                    <a:pt x="1799590" y="8642349"/>
                  </a:cubicBezTo>
                  <a:cubicBezTo>
                    <a:pt x="1880870" y="8642349"/>
                    <a:pt x="1953260" y="8600439"/>
                    <a:pt x="1995170" y="8536939"/>
                  </a:cubicBezTo>
                  <a:cubicBezTo>
                    <a:pt x="2037080" y="8600439"/>
                    <a:pt x="2109470" y="8642349"/>
                    <a:pt x="2190750" y="8642349"/>
                  </a:cubicBezTo>
                  <a:cubicBezTo>
                    <a:pt x="2273300" y="8642349"/>
                    <a:pt x="2344420" y="8600439"/>
                    <a:pt x="2386330" y="8536939"/>
                  </a:cubicBezTo>
                  <a:cubicBezTo>
                    <a:pt x="2428240" y="8600439"/>
                    <a:pt x="2500630" y="8642349"/>
                    <a:pt x="2581910" y="8642349"/>
                  </a:cubicBezTo>
                  <a:cubicBezTo>
                    <a:pt x="2663190" y="8642349"/>
                    <a:pt x="2735580" y="8600439"/>
                    <a:pt x="2777490" y="8536939"/>
                  </a:cubicBezTo>
                  <a:cubicBezTo>
                    <a:pt x="2819400" y="8600439"/>
                    <a:pt x="2891790" y="8642349"/>
                    <a:pt x="2973070" y="8642349"/>
                  </a:cubicBezTo>
                  <a:cubicBezTo>
                    <a:pt x="3055620" y="8642349"/>
                    <a:pt x="3126740" y="8600439"/>
                    <a:pt x="3168650" y="8536939"/>
                  </a:cubicBezTo>
                  <a:cubicBezTo>
                    <a:pt x="3210560" y="8600439"/>
                    <a:pt x="3282950" y="8642349"/>
                    <a:pt x="3364230" y="8642349"/>
                  </a:cubicBezTo>
                  <a:cubicBezTo>
                    <a:pt x="3445509" y="8642349"/>
                    <a:pt x="3517900" y="8600439"/>
                    <a:pt x="3559809" y="8536939"/>
                  </a:cubicBezTo>
                  <a:cubicBezTo>
                    <a:pt x="3601719" y="8600439"/>
                    <a:pt x="3674109" y="8642349"/>
                    <a:pt x="3755389" y="8642349"/>
                  </a:cubicBezTo>
                  <a:cubicBezTo>
                    <a:pt x="3837939" y="8642349"/>
                    <a:pt x="3909059" y="8600439"/>
                    <a:pt x="3950969" y="8536939"/>
                  </a:cubicBezTo>
                  <a:cubicBezTo>
                    <a:pt x="3992879" y="8600439"/>
                    <a:pt x="4065269" y="8642349"/>
                    <a:pt x="4146549" y="8642349"/>
                  </a:cubicBezTo>
                  <a:cubicBezTo>
                    <a:pt x="4227829" y="8642349"/>
                    <a:pt x="4300219" y="8600439"/>
                    <a:pt x="4342129" y="8536939"/>
                  </a:cubicBezTo>
                  <a:cubicBezTo>
                    <a:pt x="4384039" y="8600439"/>
                    <a:pt x="4456429" y="8642349"/>
                    <a:pt x="4537709" y="8642349"/>
                  </a:cubicBezTo>
                  <a:cubicBezTo>
                    <a:pt x="4618989" y="8642349"/>
                    <a:pt x="4691379" y="8600439"/>
                    <a:pt x="4733289" y="8536939"/>
                  </a:cubicBezTo>
                  <a:cubicBezTo>
                    <a:pt x="4775199" y="8600439"/>
                    <a:pt x="4847589" y="8642349"/>
                    <a:pt x="4928869" y="8642349"/>
                  </a:cubicBezTo>
                  <a:cubicBezTo>
                    <a:pt x="5010149" y="8642349"/>
                    <a:pt x="5082539" y="8600439"/>
                    <a:pt x="5124449" y="8536939"/>
                  </a:cubicBezTo>
                  <a:cubicBezTo>
                    <a:pt x="5166359" y="8600439"/>
                    <a:pt x="5238749" y="8642349"/>
                    <a:pt x="5320029" y="8642349"/>
                  </a:cubicBezTo>
                  <a:cubicBezTo>
                    <a:pt x="5401309" y="8642349"/>
                    <a:pt x="5473699" y="8600439"/>
                    <a:pt x="5515609" y="8536939"/>
                  </a:cubicBezTo>
                  <a:cubicBezTo>
                    <a:pt x="5557519" y="8600439"/>
                    <a:pt x="5629909" y="8642349"/>
                    <a:pt x="5711189" y="8642349"/>
                  </a:cubicBezTo>
                  <a:cubicBezTo>
                    <a:pt x="5793739" y="8642349"/>
                    <a:pt x="5864859" y="8600439"/>
                    <a:pt x="5906769" y="8536939"/>
                  </a:cubicBezTo>
                  <a:cubicBezTo>
                    <a:pt x="5915659" y="8549639"/>
                    <a:pt x="5925819" y="8562339"/>
                    <a:pt x="5935978" y="8573770"/>
                  </a:cubicBezTo>
                  <a:cubicBezTo>
                    <a:pt x="5979158" y="8616950"/>
                    <a:pt x="6040119" y="8642350"/>
                    <a:pt x="6102348" y="8642350"/>
                  </a:cubicBezTo>
                  <a:cubicBezTo>
                    <a:pt x="6163308" y="8642350"/>
                    <a:pt x="6224269" y="8616950"/>
                    <a:pt x="6268719" y="8573770"/>
                  </a:cubicBezTo>
                  <a:cubicBezTo>
                    <a:pt x="6311898" y="8529320"/>
                    <a:pt x="6337298" y="8469630"/>
                    <a:pt x="6337298" y="8407400"/>
                  </a:cubicBezTo>
                  <a:cubicBezTo>
                    <a:pt x="6337298" y="8345170"/>
                    <a:pt x="6311898" y="8285480"/>
                    <a:pt x="6268719" y="8241030"/>
                  </a:cubicBezTo>
                  <a:cubicBezTo>
                    <a:pt x="6258559" y="8230870"/>
                    <a:pt x="6247128" y="8220711"/>
                    <a:pt x="6234428" y="8213090"/>
                  </a:cubicBezTo>
                  <a:cubicBezTo>
                    <a:pt x="6296658" y="8171180"/>
                    <a:pt x="6337298" y="8098790"/>
                    <a:pt x="6337298" y="8018780"/>
                  </a:cubicBezTo>
                  <a:cubicBezTo>
                    <a:pt x="6337298" y="7937500"/>
                    <a:pt x="6296658" y="7866380"/>
                    <a:pt x="6234428" y="7824470"/>
                  </a:cubicBezTo>
                  <a:cubicBezTo>
                    <a:pt x="6296658" y="7782561"/>
                    <a:pt x="6337298" y="7711440"/>
                    <a:pt x="6337298" y="7630161"/>
                  </a:cubicBezTo>
                  <a:cubicBezTo>
                    <a:pt x="6337298" y="7548881"/>
                    <a:pt x="6296658" y="7477761"/>
                    <a:pt x="6234428" y="7435851"/>
                  </a:cubicBezTo>
                  <a:cubicBezTo>
                    <a:pt x="6296658" y="7393941"/>
                    <a:pt x="6337298" y="7321551"/>
                    <a:pt x="6337298" y="7241541"/>
                  </a:cubicBezTo>
                  <a:cubicBezTo>
                    <a:pt x="6337298" y="7160261"/>
                    <a:pt x="6296658" y="7089141"/>
                    <a:pt x="6234428" y="7047231"/>
                  </a:cubicBezTo>
                  <a:cubicBezTo>
                    <a:pt x="6296658" y="7005321"/>
                    <a:pt x="6337298" y="6934201"/>
                    <a:pt x="6337298" y="6852921"/>
                  </a:cubicBezTo>
                  <a:cubicBezTo>
                    <a:pt x="6337298" y="6771642"/>
                    <a:pt x="6296658" y="6700521"/>
                    <a:pt x="6234428" y="6658611"/>
                  </a:cubicBezTo>
                  <a:cubicBezTo>
                    <a:pt x="6296658" y="6615431"/>
                    <a:pt x="6337298" y="6544311"/>
                    <a:pt x="6337298" y="6464302"/>
                  </a:cubicBezTo>
                  <a:cubicBezTo>
                    <a:pt x="6337298" y="6383022"/>
                    <a:pt x="6296658" y="6311902"/>
                    <a:pt x="6234428" y="6269992"/>
                  </a:cubicBezTo>
                  <a:cubicBezTo>
                    <a:pt x="6296658" y="6228082"/>
                    <a:pt x="6337298" y="6156962"/>
                    <a:pt x="6337298" y="6075682"/>
                  </a:cubicBezTo>
                  <a:cubicBezTo>
                    <a:pt x="6337298" y="5994402"/>
                    <a:pt x="6296658" y="5923282"/>
                    <a:pt x="6234428" y="5881372"/>
                  </a:cubicBezTo>
                  <a:cubicBezTo>
                    <a:pt x="6296658" y="5839462"/>
                    <a:pt x="6337298" y="5768342"/>
                    <a:pt x="6337298" y="5687062"/>
                  </a:cubicBezTo>
                  <a:cubicBezTo>
                    <a:pt x="6337298" y="5605782"/>
                    <a:pt x="6296658" y="5534662"/>
                    <a:pt x="6234428" y="5492752"/>
                  </a:cubicBezTo>
                  <a:cubicBezTo>
                    <a:pt x="6296658" y="5449572"/>
                    <a:pt x="6337298" y="5378452"/>
                    <a:pt x="6337298" y="5298442"/>
                  </a:cubicBezTo>
                  <a:cubicBezTo>
                    <a:pt x="6337298" y="5217163"/>
                    <a:pt x="6296658" y="5146042"/>
                    <a:pt x="6234428" y="5104133"/>
                  </a:cubicBezTo>
                  <a:cubicBezTo>
                    <a:pt x="6296658" y="5062223"/>
                    <a:pt x="6337298" y="4991103"/>
                    <a:pt x="6337298" y="4909823"/>
                  </a:cubicBezTo>
                  <a:cubicBezTo>
                    <a:pt x="6337298" y="4828543"/>
                    <a:pt x="6296658" y="4757423"/>
                    <a:pt x="6234428" y="4715513"/>
                  </a:cubicBezTo>
                  <a:cubicBezTo>
                    <a:pt x="6296658" y="4672333"/>
                    <a:pt x="6337298" y="4601213"/>
                    <a:pt x="6337298" y="4521203"/>
                  </a:cubicBezTo>
                  <a:cubicBezTo>
                    <a:pt x="6337298" y="4439923"/>
                    <a:pt x="6296658" y="4368803"/>
                    <a:pt x="6234428" y="4326893"/>
                  </a:cubicBezTo>
                  <a:cubicBezTo>
                    <a:pt x="6296658" y="4284983"/>
                    <a:pt x="6337298" y="4213863"/>
                    <a:pt x="6337298" y="4132583"/>
                  </a:cubicBezTo>
                  <a:cubicBezTo>
                    <a:pt x="6337298" y="4051303"/>
                    <a:pt x="6296658" y="3980183"/>
                    <a:pt x="6234428" y="3938274"/>
                  </a:cubicBezTo>
                  <a:cubicBezTo>
                    <a:pt x="6296658" y="3896364"/>
                    <a:pt x="6337298" y="3825244"/>
                    <a:pt x="6337298" y="3743964"/>
                  </a:cubicBezTo>
                  <a:cubicBezTo>
                    <a:pt x="6337298" y="3662684"/>
                    <a:pt x="6296658" y="3591564"/>
                    <a:pt x="6234428" y="3549654"/>
                  </a:cubicBezTo>
                  <a:cubicBezTo>
                    <a:pt x="6296658" y="3506474"/>
                    <a:pt x="6337298" y="3435354"/>
                    <a:pt x="6337298" y="3355344"/>
                  </a:cubicBezTo>
                  <a:cubicBezTo>
                    <a:pt x="6337298" y="3274064"/>
                    <a:pt x="6296658" y="3202944"/>
                    <a:pt x="6234428" y="3161034"/>
                  </a:cubicBezTo>
                  <a:cubicBezTo>
                    <a:pt x="6296658" y="3119124"/>
                    <a:pt x="6337298" y="3048004"/>
                    <a:pt x="6337298" y="2966724"/>
                  </a:cubicBezTo>
                  <a:cubicBezTo>
                    <a:pt x="6337298" y="2885444"/>
                    <a:pt x="6296658" y="2814324"/>
                    <a:pt x="6234428" y="2772414"/>
                  </a:cubicBezTo>
                  <a:cubicBezTo>
                    <a:pt x="6296658" y="2730504"/>
                    <a:pt x="6337298" y="2659384"/>
                    <a:pt x="6337298" y="2578104"/>
                  </a:cubicBezTo>
                  <a:cubicBezTo>
                    <a:pt x="6337298" y="2496824"/>
                    <a:pt x="6296658" y="2425704"/>
                    <a:pt x="6234428" y="2383794"/>
                  </a:cubicBezTo>
                  <a:cubicBezTo>
                    <a:pt x="6296658" y="2341884"/>
                    <a:pt x="6337298" y="2270764"/>
                    <a:pt x="6337298" y="2189484"/>
                  </a:cubicBezTo>
                  <a:cubicBezTo>
                    <a:pt x="6337298" y="2108204"/>
                    <a:pt x="6296658" y="2037084"/>
                    <a:pt x="6234428" y="1995174"/>
                  </a:cubicBezTo>
                  <a:cubicBezTo>
                    <a:pt x="6296658" y="1953264"/>
                    <a:pt x="6337298" y="1882144"/>
                    <a:pt x="6337298" y="1800864"/>
                  </a:cubicBezTo>
                  <a:cubicBezTo>
                    <a:pt x="6337298" y="1719584"/>
                    <a:pt x="6296658" y="1648464"/>
                    <a:pt x="6234428" y="1606554"/>
                  </a:cubicBezTo>
                  <a:cubicBezTo>
                    <a:pt x="6296658" y="1563374"/>
                    <a:pt x="6337298" y="1492254"/>
                    <a:pt x="6337298" y="1412244"/>
                  </a:cubicBezTo>
                  <a:cubicBezTo>
                    <a:pt x="6337298" y="1330964"/>
                    <a:pt x="6296658" y="1259844"/>
                    <a:pt x="6234428" y="1217934"/>
                  </a:cubicBezTo>
                  <a:cubicBezTo>
                    <a:pt x="6296658" y="1176024"/>
                    <a:pt x="6337298" y="1104904"/>
                    <a:pt x="6337298" y="1023624"/>
                  </a:cubicBezTo>
                  <a:cubicBezTo>
                    <a:pt x="6337298" y="942344"/>
                    <a:pt x="6296658" y="871224"/>
                    <a:pt x="6234428" y="829314"/>
                  </a:cubicBezTo>
                  <a:cubicBezTo>
                    <a:pt x="6309358" y="775974"/>
                    <a:pt x="6349998" y="704854"/>
                    <a:pt x="6349998" y="624844"/>
                  </a:cubicBezTo>
                  <a:close/>
                </a:path>
              </a:pathLst>
            </a:custGeom>
            <a:solidFill>
              <a:srgbClr val="F9B3A9"/>
            </a:solidFill>
          </p:spPr>
        </p:sp>
        <p:sp>
          <p:nvSpPr>
            <p:cNvPr id="6" name="Freeform 6"/>
            <p:cNvSpPr/>
            <p:nvPr/>
          </p:nvSpPr>
          <p:spPr>
            <a:xfrm>
              <a:off x="389890" y="450850"/>
              <a:ext cx="5570220" cy="7743190"/>
            </a:xfrm>
            <a:custGeom>
              <a:avLst/>
              <a:gdLst/>
              <a:ahLst/>
              <a:cxnLst/>
              <a:rect l="l" t="t" r="r" b="b"/>
              <a:pathLst>
                <a:path w="5570220" h="7743190">
                  <a:moveTo>
                    <a:pt x="0" y="0"/>
                  </a:moveTo>
                  <a:lnTo>
                    <a:pt x="5570220" y="0"/>
                  </a:lnTo>
                  <a:lnTo>
                    <a:pt x="5570220" y="7743190"/>
                  </a:lnTo>
                  <a:lnTo>
                    <a:pt x="0" y="7743190"/>
                  </a:lnTo>
                  <a:close/>
                </a:path>
              </a:pathLst>
            </a:custGeom>
            <a:blipFill>
              <a:blip r:embed="rId6"/>
              <a:stretch>
                <a:fillRect l="-16769" t="-3057" r="-28617" b="-1528"/>
              </a:stretch>
            </a:blipFill>
          </p:spPr>
        </p:sp>
      </p:grpSp>
      <p:grpSp>
        <p:nvGrpSpPr>
          <p:cNvPr id="7" name="Group 7"/>
          <p:cNvGrpSpPr>
            <a:grpSpLocks noChangeAspect="1"/>
          </p:cNvGrpSpPr>
          <p:nvPr/>
        </p:nvGrpSpPr>
        <p:grpSpPr>
          <a:xfrm rot="3594224">
            <a:off x="-3741893" y="-9312169"/>
            <a:ext cx="10201545" cy="13886343"/>
            <a:chOff x="0" y="0"/>
            <a:chExt cx="6350000" cy="8643620"/>
          </a:xfrm>
        </p:grpSpPr>
        <p:sp>
          <p:nvSpPr>
            <p:cNvPr id="8" name="Freeform 8"/>
            <p:cNvSpPr/>
            <p:nvPr/>
          </p:nvSpPr>
          <p:spPr>
            <a:xfrm>
              <a:off x="0" y="0"/>
              <a:ext cx="6350000" cy="8642350"/>
            </a:xfrm>
            <a:custGeom>
              <a:avLst/>
              <a:gdLst/>
              <a:ahLst/>
              <a:cxnLst/>
              <a:rect l="l" t="t" r="r" b="b"/>
              <a:pathLst>
                <a:path w="6350000" h="8642350">
                  <a:moveTo>
                    <a:pt x="6350000" y="624840"/>
                  </a:moveTo>
                  <a:cubicBezTo>
                    <a:pt x="6350000" y="543560"/>
                    <a:pt x="6309360" y="472440"/>
                    <a:pt x="6247130" y="430530"/>
                  </a:cubicBezTo>
                  <a:cubicBezTo>
                    <a:pt x="6259830" y="422910"/>
                    <a:pt x="6271260" y="412750"/>
                    <a:pt x="6281420" y="402590"/>
                  </a:cubicBezTo>
                  <a:cubicBezTo>
                    <a:pt x="6324600" y="358140"/>
                    <a:pt x="6350000" y="298450"/>
                    <a:pt x="6350000" y="236220"/>
                  </a:cubicBezTo>
                  <a:cubicBezTo>
                    <a:pt x="6350000" y="173990"/>
                    <a:pt x="6324600" y="114300"/>
                    <a:pt x="6281420" y="69850"/>
                  </a:cubicBezTo>
                  <a:cubicBezTo>
                    <a:pt x="6236970" y="25400"/>
                    <a:pt x="6176010" y="0"/>
                    <a:pt x="6115050" y="0"/>
                  </a:cubicBezTo>
                  <a:cubicBezTo>
                    <a:pt x="6052820" y="0"/>
                    <a:pt x="5991860" y="25400"/>
                    <a:pt x="5948680" y="68580"/>
                  </a:cubicBezTo>
                  <a:cubicBezTo>
                    <a:pt x="5937250" y="80010"/>
                    <a:pt x="5927090" y="92710"/>
                    <a:pt x="5919470" y="105410"/>
                  </a:cubicBezTo>
                  <a:cubicBezTo>
                    <a:pt x="5877560" y="41910"/>
                    <a:pt x="5805170" y="0"/>
                    <a:pt x="5723890" y="0"/>
                  </a:cubicBezTo>
                  <a:cubicBezTo>
                    <a:pt x="5642610" y="0"/>
                    <a:pt x="5570220" y="41910"/>
                    <a:pt x="5528310" y="105410"/>
                  </a:cubicBezTo>
                  <a:cubicBezTo>
                    <a:pt x="5486400" y="41910"/>
                    <a:pt x="5414010" y="0"/>
                    <a:pt x="5332730" y="0"/>
                  </a:cubicBezTo>
                  <a:cubicBezTo>
                    <a:pt x="5250180" y="0"/>
                    <a:pt x="5179060" y="41910"/>
                    <a:pt x="5137150" y="105410"/>
                  </a:cubicBezTo>
                  <a:cubicBezTo>
                    <a:pt x="5095241" y="41910"/>
                    <a:pt x="5022850" y="0"/>
                    <a:pt x="4941570" y="0"/>
                  </a:cubicBezTo>
                  <a:cubicBezTo>
                    <a:pt x="4860291" y="0"/>
                    <a:pt x="4787900" y="41910"/>
                    <a:pt x="4745990" y="105410"/>
                  </a:cubicBezTo>
                  <a:cubicBezTo>
                    <a:pt x="4704080" y="41910"/>
                    <a:pt x="4631690" y="0"/>
                    <a:pt x="4550410" y="0"/>
                  </a:cubicBezTo>
                  <a:cubicBezTo>
                    <a:pt x="4469130" y="0"/>
                    <a:pt x="4396740" y="41910"/>
                    <a:pt x="4354830" y="105410"/>
                  </a:cubicBezTo>
                  <a:cubicBezTo>
                    <a:pt x="4312920" y="41910"/>
                    <a:pt x="4240530" y="0"/>
                    <a:pt x="4159250" y="0"/>
                  </a:cubicBezTo>
                  <a:cubicBezTo>
                    <a:pt x="4077970" y="0"/>
                    <a:pt x="4005580" y="41910"/>
                    <a:pt x="3963670" y="105410"/>
                  </a:cubicBezTo>
                  <a:cubicBezTo>
                    <a:pt x="3921761" y="41910"/>
                    <a:pt x="3849370" y="0"/>
                    <a:pt x="3768091" y="0"/>
                  </a:cubicBezTo>
                  <a:cubicBezTo>
                    <a:pt x="3686811" y="0"/>
                    <a:pt x="3614420" y="41910"/>
                    <a:pt x="3572511" y="105410"/>
                  </a:cubicBezTo>
                  <a:cubicBezTo>
                    <a:pt x="3530601" y="41910"/>
                    <a:pt x="3458211" y="0"/>
                    <a:pt x="3376931" y="0"/>
                  </a:cubicBezTo>
                  <a:cubicBezTo>
                    <a:pt x="3295651" y="0"/>
                    <a:pt x="3216910" y="41910"/>
                    <a:pt x="3175000" y="105410"/>
                  </a:cubicBezTo>
                  <a:cubicBezTo>
                    <a:pt x="3133090" y="41910"/>
                    <a:pt x="3060700" y="0"/>
                    <a:pt x="2979420" y="0"/>
                  </a:cubicBezTo>
                  <a:cubicBezTo>
                    <a:pt x="2898140" y="0"/>
                    <a:pt x="2825750" y="41910"/>
                    <a:pt x="2783840" y="105410"/>
                  </a:cubicBezTo>
                  <a:cubicBezTo>
                    <a:pt x="2741930" y="41910"/>
                    <a:pt x="2669540" y="0"/>
                    <a:pt x="2588260" y="0"/>
                  </a:cubicBezTo>
                  <a:cubicBezTo>
                    <a:pt x="2505710" y="0"/>
                    <a:pt x="2434590" y="41910"/>
                    <a:pt x="2392680" y="105410"/>
                  </a:cubicBezTo>
                  <a:cubicBezTo>
                    <a:pt x="2350770" y="41910"/>
                    <a:pt x="2278380" y="0"/>
                    <a:pt x="2197100" y="0"/>
                  </a:cubicBezTo>
                  <a:cubicBezTo>
                    <a:pt x="2115820" y="0"/>
                    <a:pt x="2043430" y="41910"/>
                    <a:pt x="2001520" y="105410"/>
                  </a:cubicBezTo>
                  <a:cubicBezTo>
                    <a:pt x="1959610" y="41910"/>
                    <a:pt x="1887220" y="0"/>
                    <a:pt x="1805941" y="0"/>
                  </a:cubicBezTo>
                  <a:cubicBezTo>
                    <a:pt x="1723391" y="0"/>
                    <a:pt x="1652270" y="41910"/>
                    <a:pt x="1610361" y="105410"/>
                  </a:cubicBezTo>
                  <a:cubicBezTo>
                    <a:pt x="1568450" y="41910"/>
                    <a:pt x="1496061" y="0"/>
                    <a:pt x="1414781" y="0"/>
                  </a:cubicBezTo>
                  <a:cubicBezTo>
                    <a:pt x="1329691" y="0"/>
                    <a:pt x="1257300" y="41910"/>
                    <a:pt x="1215391" y="105410"/>
                  </a:cubicBezTo>
                  <a:cubicBezTo>
                    <a:pt x="1173481" y="41910"/>
                    <a:pt x="1101091" y="0"/>
                    <a:pt x="1019811" y="0"/>
                  </a:cubicBezTo>
                  <a:cubicBezTo>
                    <a:pt x="937261" y="0"/>
                    <a:pt x="866141" y="41910"/>
                    <a:pt x="824231" y="105410"/>
                  </a:cubicBezTo>
                  <a:cubicBezTo>
                    <a:pt x="782321" y="41910"/>
                    <a:pt x="709931" y="0"/>
                    <a:pt x="628650" y="0"/>
                  </a:cubicBezTo>
                  <a:cubicBezTo>
                    <a:pt x="544830" y="0"/>
                    <a:pt x="473710" y="41910"/>
                    <a:pt x="431800" y="105410"/>
                  </a:cubicBezTo>
                  <a:cubicBezTo>
                    <a:pt x="422910" y="92710"/>
                    <a:pt x="412750" y="80010"/>
                    <a:pt x="402590" y="68580"/>
                  </a:cubicBezTo>
                  <a:cubicBezTo>
                    <a:pt x="358140" y="25400"/>
                    <a:pt x="297180" y="0"/>
                    <a:pt x="234950" y="0"/>
                  </a:cubicBezTo>
                  <a:cubicBezTo>
                    <a:pt x="172720" y="0"/>
                    <a:pt x="113030" y="25400"/>
                    <a:pt x="68580" y="68580"/>
                  </a:cubicBezTo>
                  <a:cubicBezTo>
                    <a:pt x="25400" y="113030"/>
                    <a:pt x="0" y="172720"/>
                    <a:pt x="0" y="234950"/>
                  </a:cubicBezTo>
                  <a:cubicBezTo>
                    <a:pt x="0" y="297180"/>
                    <a:pt x="25400" y="356870"/>
                    <a:pt x="68580" y="401320"/>
                  </a:cubicBezTo>
                  <a:cubicBezTo>
                    <a:pt x="78740" y="411480"/>
                    <a:pt x="90170" y="421640"/>
                    <a:pt x="102870" y="429260"/>
                  </a:cubicBezTo>
                  <a:cubicBezTo>
                    <a:pt x="40640" y="472440"/>
                    <a:pt x="0" y="543560"/>
                    <a:pt x="0" y="624840"/>
                  </a:cubicBezTo>
                  <a:cubicBezTo>
                    <a:pt x="0" y="706120"/>
                    <a:pt x="40640" y="777240"/>
                    <a:pt x="102870" y="819150"/>
                  </a:cubicBezTo>
                  <a:cubicBezTo>
                    <a:pt x="40640" y="861060"/>
                    <a:pt x="0" y="932180"/>
                    <a:pt x="0" y="1013460"/>
                  </a:cubicBezTo>
                  <a:cubicBezTo>
                    <a:pt x="0" y="1094740"/>
                    <a:pt x="40640" y="1165860"/>
                    <a:pt x="102870" y="1207770"/>
                  </a:cubicBezTo>
                  <a:cubicBezTo>
                    <a:pt x="40640" y="1249680"/>
                    <a:pt x="0" y="1322070"/>
                    <a:pt x="0" y="1402080"/>
                  </a:cubicBezTo>
                  <a:cubicBezTo>
                    <a:pt x="0" y="1483360"/>
                    <a:pt x="40640" y="1554480"/>
                    <a:pt x="102870" y="1596390"/>
                  </a:cubicBezTo>
                  <a:cubicBezTo>
                    <a:pt x="40640" y="1638300"/>
                    <a:pt x="0" y="1709420"/>
                    <a:pt x="0" y="1790700"/>
                  </a:cubicBezTo>
                  <a:cubicBezTo>
                    <a:pt x="0" y="1871980"/>
                    <a:pt x="40640" y="1943100"/>
                    <a:pt x="102870" y="1985010"/>
                  </a:cubicBezTo>
                  <a:cubicBezTo>
                    <a:pt x="40640" y="2026920"/>
                    <a:pt x="0" y="2099310"/>
                    <a:pt x="0" y="2179320"/>
                  </a:cubicBezTo>
                  <a:cubicBezTo>
                    <a:pt x="0" y="2260600"/>
                    <a:pt x="40640" y="2331720"/>
                    <a:pt x="102870" y="2373630"/>
                  </a:cubicBezTo>
                  <a:cubicBezTo>
                    <a:pt x="40640" y="2418080"/>
                    <a:pt x="0" y="2489200"/>
                    <a:pt x="0" y="2570480"/>
                  </a:cubicBezTo>
                  <a:cubicBezTo>
                    <a:pt x="0" y="2651760"/>
                    <a:pt x="40640" y="2722880"/>
                    <a:pt x="102870" y="2764790"/>
                  </a:cubicBezTo>
                  <a:cubicBezTo>
                    <a:pt x="40640" y="2806700"/>
                    <a:pt x="0" y="2879090"/>
                    <a:pt x="0" y="2959100"/>
                  </a:cubicBezTo>
                  <a:cubicBezTo>
                    <a:pt x="0" y="3040380"/>
                    <a:pt x="40640" y="3111500"/>
                    <a:pt x="102870" y="3153410"/>
                  </a:cubicBezTo>
                  <a:cubicBezTo>
                    <a:pt x="40640" y="3195320"/>
                    <a:pt x="0" y="3266440"/>
                    <a:pt x="0" y="3347720"/>
                  </a:cubicBezTo>
                  <a:cubicBezTo>
                    <a:pt x="0" y="3429000"/>
                    <a:pt x="40640" y="3500120"/>
                    <a:pt x="102870" y="3542030"/>
                  </a:cubicBezTo>
                  <a:cubicBezTo>
                    <a:pt x="40640" y="3583940"/>
                    <a:pt x="0" y="3655060"/>
                    <a:pt x="0" y="3736340"/>
                  </a:cubicBezTo>
                  <a:cubicBezTo>
                    <a:pt x="0" y="3817620"/>
                    <a:pt x="40640" y="3888740"/>
                    <a:pt x="102870" y="3930650"/>
                  </a:cubicBezTo>
                  <a:cubicBezTo>
                    <a:pt x="40640" y="3973830"/>
                    <a:pt x="0" y="4044950"/>
                    <a:pt x="0" y="4124959"/>
                  </a:cubicBezTo>
                  <a:cubicBezTo>
                    <a:pt x="0" y="4206239"/>
                    <a:pt x="40640" y="4277359"/>
                    <a:pt x="102870" y="4319269"/>
                  </a:cubicBezTo>
                  <a:cubicBezTo>
                    <a:pt x="40640" y="4361180"/>
                    <a:pt x="0" y="4432300"/>
                    <a:pt x="0" y="4513580"/>
                  </a:cubicBezTo>
                  <a:cubicBezTo>
                    <a:pt x="0" y="4594860"/>
                    <a:pt x="40640" y="4665980"/>
                    <a:pt x="102870" y="4707890"/>
                  </a:cubicBezTo>
                  <a:cubicBezTo>
                    <a:pt x="40640" y="4749800"/>
                    <a:pt x="0" y="4820920"/>
                    <a:pt x="0" y="4902200"/>
                  </a:cubicBezTo>
                  <a:cubicBezTo>
                    <a:pt x="0" y="4983480"/>
                    <a:pt x="40640" y="5054600"/>
                    <a:pt x="102870" y="5096510"/>
                  </a:cubicBezTo>
                  <a:cubicBezTo>
                    <a:pt x="40640" y="5138420"/>
                    <a:pt x="0" y="5210810"/>
                    <a:pt x="0" y="5290820"/>
                  </a:cubicBezTo>
                  <a:cubicBezTo>
                    <a:pt x="0" y="5372100"/>
                    <a:pt x="40640" y="5443220"/>
                    <a:pt x="102870" y="5485130"/>
                  </a:cubicBezTo>
                  <a:cubicBezTo>
                    <a:pt x="40640" y="5527039"/>
                    <a:pt x="0" y="5598159"/>
                    <a:pt x="0" y="5679439"/>
                  </a:cubicBezTo>
                  <a:cubicBezTo>
                    <a:pt x="0" y="5760719"/>
                    <a:pt x="40640" y="5831839"/>
                    <a:pt x="102870" y="5873749"/>
                  </a:cubicBezTo>
                  <a:cubicBezTo>
                    <a:pt x="40640" y="5915659"/>
                    <a:pt x="0" y="5986779"/>
                    <a:pt x="0" y="6068059"/>
                  </a:cubicBezTo>
                  <a:cubicBezTo>
                    <a:pt x="0" y="6149339"/>
                    <a:pt x="40640" y="6220459"/>
                    <a:pt x="102870" y="6262369"/>
                  </a:cubicBezTo>
                  <a:cubicBezTo>
                    <a:pt x="40640" y="6304280"/>
                    <a:pt x="0" y="6375400"/>
                    <a:pt x="0" y="6456680"/>
                  </a:cubicBezTo>
                  <a:cubicBezTo>
                    <a:pt x="0" y="6537960"/>
                    <a:pt x="40640" y="6609080"/>
                    <a:pt x="102870" y="6650990"/>
                  </a:cubicBezTo>
                  <a:cubicBezTo>
                    <a:pt x="40640" y="6692900"/>
                    <a:pt x="0" y="6764020"/>
                    <a:pt x="0" y="6845300"/>
                  </a:cubicBezTo>
                  <a:cubicBezTo>
                    <a:pt x="0" y="6926580"/>
                    <a:pt x="40640" y="6997700"/>
                    <a:pt x="102870" y="7039610"/>
                  </a:cubicBezTo>
                  <a:cubicBezTo>
                    <a:pt x="40640" y="7082790"/>
                    <a:pt x="0" y="7153910"/>
                    <a:pt x="0" y="7233920"/>
                  </a:cubicBezTo>
                  <a:cubicBezTo>
                    <a:pt x="0" y="7315200"/>
                    <a:pt x="40640" y="7386320"/>
                    <a:pt x="102870" y="7428230"/>
                  </a:cubicBezTo>
                  <a:cubicBezTo>
                    <a:pt x="40640" y="7470139"/>
                    <a:pt x="0" y="7541260"/>
                    <a:pt x="0" y="7622539"/>
                  </a:cubicBezTo>
                  <a:cubicBezTo>
                    <a:pt x="0" y="7703819"/>
                    <a:pt x="40640" y="7774939"/>
                    <a:pt x="102870" y="7816849"/>
                  </a:cubicBezTo>
                  <a:cubicBezTo>
                    <a:pt x="40640" y="7866380"/>
                    <a:pt x="0" y="7937500"/>
                    <a:pt x="0" y="8018780"/>
                  </a:cubicBezTo>
                  <a:cubicBezTo>
                    <a:pt x="0" y="8100061"/>
                    <a:pt x="40640" y="8171180"/>
                    <a:pt x="102870" y="8213090"/>
                  </a:cubicBezTo>
                  <a:cubicBezTo>
                    <a:pt x="90170" y="8220710"/>
                    <a:pt x="78740" y="8230870"/>
                    <a:pt x="68580" y="8241030"/>
                  </a:cubicBezTo>
                  <a:cubicBezTo>
                    <a:pt x="25400" y="8285480"/>
                    <a:pt x="0" y="8346440"/>
                    <a:pt x="0" y="8407400"/>
                  </a:cubicBezTo>
                  <a:cubicBezTo>
                    <a:pt x="0" y="8469630"/>
                    <a:pt x="25400" y="8529320"/>
                    <a:pt x="68580" y="8573770"/>
                  </a:cubicBezTo>
                  <a:cubicBezTo>
                    <a:pt x="111760" y="8616950"/>
                    <a:pt x="172720" y="8642350"/>
                    <a:pt x="234950" y="8642350"/>
                  </a:cubicBezTo>
                  <a:cubicBezTo>
                    <a:pt x="297180" y="8642350"/>
                    <a:pt x="356870" y="8616950"/>
                    <a:pt x="401320" y="8573770"/>
                  </a:cubicBezTo>
                  <a:cubicBezTo>
                    <a:pt x="412750" y="8562339"/>
                    <a:pt x="422910" y="8549639"/>
                    <a:pt x="430530" y="8536939"/>
                  </a:cubicBezTo>
                  <a:cubicBezTo>
                    <a:pt x="472440" y="8600439"/>
                    <a:pt x="544830" y="8642349"/>
                    <a:pt x="626110" y="8642349"/>
                  </a:cubicBezTo>
                  <a:cubicBezTo>
                    <a:pt x="707390" y="8642349"/>
                    <a:pt x="779780" y="8600439"/>
                    <a:pt x="821690" y="8536939"/>
                  </a:cubicBezTo>
                  <a:cubicBezTo>
                    <a:pt x="863600" y="8600439"/>
                    <a:pt x="935990" y="8642349"/>
                    <a:pt x="1017270" y="8642349"/>
                  </a:cubicBezTo>
                  <a:cubicBezTo>
                    <a:pt x="1099820" y="8642349"/>
                    <a:pt x="1172210" y="8600439"/>
                    <a:pt x="1212850" y="8536939"/>
                  </a:cubicBezTo>
                  <a:cubicBezTo>
                    <a:pt x="1254760" y="8600439"/>
                    <a:pt x="1327150" y="8642349"/>
                    <a:pt x="1408430" y="8642349"/>
                  </a:cubicBezTo>
                  <a:cubicBezTo>
                    <a:pt x="1489710" y="8642349"/>
                    <a:pt x="1562100" y="8600439"/>
                    <a:pt x="1604010" y="8536939"/>
                  </a:cubicBezTo>
                  <a:cubicBezTo>
                    <a:pt x="1645920" y="8600439"/>
                    <a:pt x="1718310" y="8642349"/>
                    <a:pt x="1799590" y="8642349"/>
                  </a:cubicBezTo>
                  <a:cubicBezTo>
                    <a:pt x="1880870" y="8642349"/>
                    <a:pt x="1953260" y="8600439"/>
                    <a:pt x="1995170" y="8536939"/>
                  </a:cubicBezTo>
                  <a:cubicBezTo>
                    <a:pt x="2037080" y="8600439"/>
                    <a:pt x="2109470" y="8642349"/>
                    <a:pt x="2190750" y="8642349"/>
                  </a:cubicBezTo>
                  <a:cubicBezTo>
                    <a:pt x="2273300" y="8642349"/>
                    <a:pt x="2344420" y="8600439"/>
                    <a:pt x="2386330" y="8536939"/>
                  </a:cubicBezTo>
                  <a:cubicBezTo>
                    <a:pt x="2428240" y="8600439"/>
                    <a:pt x="2500630" y="8642349"/>
                    <a:pt x="2581910" y="8642349"/>
                  </a:cubicBezTo>
                  <a:cubicBezTo>
                    <a:pt x="2663190" y="8642349"/>
                    <a:pt x="2735580" y="8600439"/>
                    <a:pt x="2777490" y="8536939"/>
                  </a:cubicBezTo>
                  <a:cubicBezTo>
                    <a:pt x="2819400" y="8600439"/>
                    <a:pt x="2891790" y="8642349"/>
                    <a:pt x="2973070" y="8642349"/>
                  </a:cubicBezTo>
                  <a:cubicBezTo>
                    <a:pt x="3055620" y="8642349"/>
                    <a:pt x="3126740" y="8600439"/>
                    <a:pt x="3168650" y="8536939"/>
                  </a:cubicBezTo>
                  <a:cubicBezTo>
                    <a:pt x="3210560" y="8600439"/>
                    <a:pt x="3282950" y="8642349"/>
                    <a:pt x="3364230" y="8642349"/>
                  </a:cubicBezTo>
                  <a:cubicBezTo>
                    <a:pt x="3445509" y="8642349"/>
                    <a:pt x="3517900" y="8600439"/>
                    <a:pt x="3559809" y="8536939"/>
                  </a:cubicBezTo>
                  <a:cubicBezTo>
                    <a:pt x="3601719" y="8600439"/>
                    <a:pt x="3674109" y="8642349"/>
                    <a:pt x="3755389" y="8642349"/>
                  </a:cubicBezTo>
                  <a:cubicBezTo>
                    <a:pt x="3837939" y="8642349"/>
                    <a:pt x="3909059" y="8600439"/>
                    <a:pt x="3950969" y="8536939"/>
                  </a:cubicBezTo>
                  <a:cubicBezTo>
                    <a:pt x="3992879" y="8600439"/>
                    <a:pt x="4065269" y="8642349"/>
                    <a:pt x="4146549" y="8642349"/>
                  </a:cubicBezTo>
                  <a:cubicBezTo>
                    <a:pt x="4227829" y="8642349"/>
                    <a:pt x="4300219" y="8600439"/>
                    <a:pt x="4342129" y="8536939"/>
                  </a:cubicBezTo>
                  <a:cubicBezTo>
                    <a:pt x="4384039" y="8600439"/>
                    <a:pt x="4456429" y="8642349"/>
                    <a:pt x="4537709" y="8642349"/>
                  </a:cubicBezTo>
                  <a:cubicBezTo>
                    <a:pt x="4618989" y="8642349"/>
                    <a:pt x="4691379" y="8600439"/>
                    <a:pt x="4733289" y="8536939"/>
                  </a:cubicBezTo>
                  <a:cubicBezTo>
                    <a:pt x="4775199" y="8600439"/>
                    <a:pt x="4847589" y="8642349"/>
                    <a:pt x="4928869" y="8642349"/>
                  </a:cubicBezTo>
                  <a:cubicBezTo>
                    <a:pt x="5010149" y="8642349"/>
                    <a:pt x="5082539" y="8600439"/>
                    <a:pt x="5124449" y="8536939"/>
                  </a:cubicBezTo>
                  <a:cubicBezTo>
                    <a:pt x="5166359" y="8600439"/>
                    <a:pt x="5238749" y="8642349"/>
                    <a:pt x="5320029" y="8642349"/>
                  </a:cubicBezTo>
                  <a:cubicBezTo>
                    <a:pt x="5401309" y="8642349"/>
                    <a:pt x="5473699" y="8600439"/>
                    <a:pt x="5515609" y="8536939"/>
                  </a:cubicBezTo>
                  <a:cubicBezTo>
                    <a:pt x="5557519" y="8600439"/>
                    <a:pt x="5629909" y="8642349"/>
                    <a:pt x="5711189" y="8642349"/>
                  </a:cubicBezTo>
                  <a:cubicBezTo>
                    <a:pt x="5793739" y="8642349"/>
                    <a:pt x="5864859" y="8600439"/>
                    <a:pt x="5906769" y="8536939"/>
                  </a:cubicBezTo>
                  <a:cubicBezTo>
                    <a:pt x="5915659" y="8549639"/>
                    <a:pt x="5925819" y="8562339"/>
                    <a:pt x="5935978" y="8573770"/>
                  </a:cubicBezTo>
                  <a:cubicBezTo>
                    <a:pt x="5979158" y="8616950"/>
                    <a:pt x="6040119" y="8642350"/>
                    <a:pt x="6102348" y="8642350"/>
                  </a:cubicBezTo>
                  <a:cubicBezTo>
                    <a:pt x="6163308" y="8642350"/>
                    <a:pt x="6224269" y="8616950"/>
                    <a:pt x="6268719" y="8573770"/>
                  </a:cubicBezTo>
                  <a:cubicBezTo>
                    <a:pt x="6311898" y="8529320"/>
                    <a:pt x="6337298" y="8469630"/>
                    <a:pt x="6337298" y="8407400"/>
                  </a:cubicBezTo>
                  <a:cubicBezTo>
                    <a:pt x="6337298" y="8345170"/>
                    <a:pt x="6311898" y="8285480"/>
                    <a:pt x="6268719" y="8241030"/>
                  </a:cubicBezTo>
                  <a:cubicBezTo>
                    <a:pt x="6258559" y="8230870"/>
                    <a:pt x="6247128" y="8220711"/>
                    <a:pt x="6234428" y="8213090"/>
                  </a:cubicBezTo>
                  <a:cubicBezTo>
                    <a:pt x="6296658" y="8171180"/>
                    <a:pt x="6337298" y="8098790"/>
                    <a:pt x="6337298" y="8018780"/>
                  </a:cubicBezTo>
                  <a:cubicBezTo>
                    <a:pt x="6337298" y="7937500"/>
                    <a:pt x="6296658" y="7866380"/>
                    <a:pt x="6234428" y="7824470"/>
                  </a:cubicBezTo>
                  <a:cubicBezTo>
                    <a:pt x="6296658" y="7782561"/>
                    <a:pt x="6337298" y="7711440"/>
                    <a:pt x="6337298" y="7630161"/>
                  </a:cubicBezTo>
                  <a:cubicBezTo>
                    <a:pt x="6337298" y="7548881"/>
                    <a:pt x="6296658" y="7477761"/>
                    <a:pt x="6234428" y="7435851"/>
                  </a:cubicBezTo>
                  <a:cubicBezTo>
                    <a:pt x="6296658" y="7393941"/>
                    <a:pt x="6337298" y="7321551"/>
                    <a:pt x="6337298" y="7241541"/>
                  </a:cubicBezTo>
                  <a:cubicBezTo>
                    <a:pt x="6337298" y="7160261"/>
                    <a:pt x="6296658" y="7089141"/>
                    <a:pt x="6234428" y="7047231"/>
                  </a:cubicBezTo>
                  <a:cubicBezTo>
                    <a:pt x="6296658" y="7005321"/>
                    <a:pt x="6337298" y="6934201"/>
                    <a:pt x="6337298" y="6852921"/>
                  </a:cubicBezTo>
                  <a:cubicBezTo>
                    <a:pt x="6337298" y="6771642"/>
                    <a:pt x="6296658" y="6700521"/>
                    <a:pt x="6234428" y="6658611"/>
                  </a:cubicBezTo>
                  <a:cubicBezTo>
                    <a:pt x="6296658" y="6615431"/>
                    <a:pt x="6337298" y="6544311"/>
                    <a:pt x="6337298" y="6464302"/>
                  </a:cubicBezTo>
                  <a:cubicBezTo>
                    <a:pt x="6337298" y="6383022"/>
                    <a:pt x="6296658" y="6311902"/>
                    <a:pt x="6234428" y="6269992"/>
                  </a:cubicBezTo>
                  <a:cubicBezTo>
                    <a:pt x="6296658" y="6228082"/>
                    <a:pt x="6337298" y="6156962"/>
                    <a:pt x="6337298" y="6075682"/>
                  </a:cubicBezTo>
                  <a:cubicBezTo>
                    <a:pt x="6337298" y="5994402"/>
                    <a:pt x="6296658" y="5923282"/>
                    <a:pt x="6234428" y="5881372"/>
                  </a:cubicBezTo>
                  <a:cubicBezTo>
                    <a:pt x="6296658" y="5839462"/>
                    <a:pt x="6337298" y="5768342"/>
                    <a:pt x="6337298" y="5687062"/>
                  </a:cubicBezTo>
                  <a:cubicBezTo>
                    <a:pt x="6337298" y="5605782"/>
                    <a:pt x="6296658" y="5534662"/>
                    <a:pt x="6234428" y="5492752"/>
                  </a:cubicBezTo>
                  <a:cubicBezTo>
                    <a:pt x="6296658" y="5449572"/>
                    <a:pt x="6337298" y="5378452"/>
                    <a:pt x="6337298" y="5298442"/>
                  </a:cubicBezTo>
                  <a:cubicBezTo>
                    <a:pt x="6337298" y="5217163"/>
                    <a:pt x="6296658" y="5146042"/>
                    <a:pt x="6234428" y="5104133"/>
                  </a:cubicBezTo>
                  <a:cubicBezTo>
                    <a:pt x="6296658" y="5062223"/>
                    <a:pt x="6337298" y="4991103"/>
                    <a:pt x="6337298" y="4909823"/>
                  </a:cubicBezTo>
                  <a:cubicBezTo>
                    <a:pt x="6337298" y="4828543"/>
                    <a:pt x="6296658" y="4757423"/>
                    <a:pt x="6234428" y="4715513"/>
                  </a:cubicBezTo>
                  <a:cubicBezTo>
                    <a:pt x="6296658" y="4672333"/>
                    <a:pt x="6337298" y="4601213"/>
                    <a:pt x="6337298" y="4521203"/>
                  </a:cubicBezTo>
                  <a:cubicBezTo>
                    <a:pt x="6337298" y="4439923"/>
                    <a:pt x="6296658" y="4368803"/>
                    <a:pt x="6234428" y="4326893"/>
                  </a:cubicBezTo>
                  <a:cubicBezTo>
                    <a:pt x="6296658" y="4284983"/>
                    <a:pt x="6337298" y="4213863"/>
                    <a:pt x="6337298" y="4132583"/>
                  </a:cubicBezTo>
                  <a:cubicBezTo>
                    <a:pt x="6337298" y="4051303"/>
                    <a:pt x="6296658" y="3980183"/>
                    <a:pt x="6234428" y="3938274"/>
                  </a:cubicBezTo>
                  <a:cubicBezTo>
                    <a:pt x="6296658" y="3896364"/>
                    <a:pt x="6337298" y="3825244"/>
                    <a:pt x="6337298" y="3743964"/>
                  </a:cubicBezTo>
                  <a:cubicBezTo>
                    <a:pt x="6337298" y="3662684"/>
                    <a:pt x="6296658" y="3591564"/>
                    <a:pt x="6234428" y="3549654"/>
                  </a:cubicBezTo>
                  <a:cubicBezTo>
                    <a:pt x="6296658" y="3506474"/>
                    <a:pt x="6337298" y="3435354"/>
                    <a:pt x="6337298" y="3355344"/>
                  </a:cubicBezTo>
                  <a:cubicBezTo>
                    <a:pt x="6337298" y="3274064"/>
                    <a:pt x="6296658" y="3202944"/>
                    <a:pt x="6234428" y="3161034"/>
                  </a:cubicBezTo>
                  <a:cubicBezTo>
                    <a:pt x="6296658" y="3119124"/>
                    <a:pt x="6337298" y="3048004"/>
                    <a:pt x="6337298" y="2966724"/>
                  </a:cubicBezTo>
                  <a:cubicBezTo>
                    <a:pt x="6337298" y="2885444"/>
                    <a:pt x="6296658" y="2814324"/>
                    <a:pt x="6234428" y="2772414"/>
                  </a:cubicBezTo>
                  <a:cubicBezTo>
                    <a:pt x="6296658" y="2730504"/>
                    <a:pt x="6337298" y="2659384"/>
                    <a:pt x="6337298" y="2578104"/>
                  </a:cubicBezTo>
                  <a:cubicBezTo>
                    <a:pt x="6337298" y="2496824"/>
                    <a:pt x="6296658" y="2425704"/>
                    <a:pt x="6234428" y="2383794"/>
                  </a:cubicBezTo>
                  <a:cubicBezTo>
                    <a:pt x="6296658" y="2341884"/>
                    <a:pt x="6337298" y="2270764"/>
                    <a:pt x="6337298" y="2189484"/>
                  </a:cubicBezTo>
                  <a:cubicBezTo>
                    <a:pt x="6337298" y="2108204"/>
                    <a:pt x="6296658" y="2037084"/>
                    <a:pt x="6234428" y="1995174"/>
                  </a:cubicBezTo>
                  <a:cubicBezTo>
                    <a:pt x="6296658" y="1953264"/>
                    <a:pt x="6337298" y="1882144"/>
                    <a:pt x="6337298" y="1800864"/>
                  </a:cubicBezTo>
                  <a:cubicBezTo>
                    <a:pt x="6337298" y="1719584"/>
                    <a:pt x="6296658" y="1648464"/>
                    <a:pt x="6234428" y="1606554"/>
                  </a:cubicBezTo>
                  <a:cubicBezTo>
                    <a:pt x="6296658" y="1563374"/>
                    <a:pt x="6337298" y="1492254"/>
                    <a:pt x="6337298" y="1412244"/>
                  </a:cubicBezTo>
                  <a:cubicBezTo>
                    <a:pt x="6337298" y="1330964"/>
                    <a:pt x="6296658" y="1259844"/>
                    <a:pt x="6234428" y="1217934"/>
                  </a:cubicBezTo>
                  <a:cubicBezTo>
                    <a:pt x="6296658" y="1176024"/>
                    <a:pt x="6337298" y="1104904"/>
                    <a:pt x="6337298" y="1023624"/>
                  </a:cubicBezTo>
                  <a:cubicBezTo>
                    <a:pt x="6337298" y="942344"/>
                    <a:pt x="6296658" y="871224"/>
                    <a:pt x="6234428" y="829314"/>
                  </a:cubicBezTo>
                  <a:cubicBezTo>
                    <a:pt x="6309358" y="775974"/>
                    <a:pt x="6349998" y="704854"/>
                    <a:pt x="6349998" y="624844"/>
                  </a:cubicBezTo>
                  <a:close/>
                </a:path>
              </a:pathLst>
            </a:custGeom>
            <a:solidFill>
              <a:srgbClr val="F9B3A9"/>
            </a:solidFill>
          </p:spPr>
        </p:sp>
        <p:sp>
          <p:nvSpPr>
            <p:cNvPr id="9" name="Freeform 9"/>
            <p:cNvSpPr/>
            <p:nvPr/>
          </p:nvSpPr>
          <p:spPr>
            <a:xfrm>
              <a:off x="389890" y="450850"/>
              <a:ext cx="5570220" cy="7743190"/>
            </a:xfrm>
            <a:custGeom>
              <a:avLst/>
              <a:gdLst/>
              <a:ahLst/>
              <a:cxnLst/>
              <a:rect l="l" t="t" r="r" b="b"/>
              <a:pathLst>
                <a:path w="5570220" h="7743190">
                  <a:moveTo>
                    <a:pt x="0" y="0"/>
                  </a:moveTo>
                  <a:lnTo>
                    <a:pt x="5570220" y="0"/>
                  </a:lnTo>
                  <a:lnTo>
                    <a:pt x="5570220" y="7743190"/>
                  </a:lnTo>
                  <a:lnTo>
                    <a:pt x="0" y="7743190"/>
                  </a:lnTo>
                  <a:close/>
                </a:path>
              </a:pathLst>
            </a:custGeom>
            <a:blipFill>
              <a:blip r:embed="rId6"/>
              <a:stretch>
                <a:fillRect l="-16769" t="-3057" r="-28617" b="-1528"/>
              </a:stretch>
            </a:blipFill>
          </p:spPr>
        </p:sp>
      </p:grpSp>
      <p:sp>
        <p:nvSpPr>
          <p:cNvPr id="10" name="Freeform 10"/>
          <p:cNvSpPr/>
          <p:nvPr/>
        </p:nvSpPr>
        <p:spPr>
          <a:xfrm>
            <a:off x="13580312" y="826735"/>
            <a:ext cx="4261122" cy="3694770"/>
          </a:xfrm>
          <a:custGeom>
            <a:avLst/>
            <a:gdLst/>
            <a:ahLst/>
            <a:cxnLst/>
            <a:rect l="l" t="t" r="r" b="b"/>
            <a:pathLst>
              <a:path w="4261122" h="3694770">
                <a:moveTo>
                  <a:pt x="0" y="0"/>
                </a:moveTo>
                <a:lnTo>
                  <a:pt x="4261122" y="0"/>
                </a:lnTo>
                <a:lnTo>
                  <a:pt x="4261122" y="3694770"/>
                </a:lnTo>
                <a:lnTo>
                  <a:pt x="0" y="3694770"/>
                </a:lnTo>
                <a:lnTo>
                  <a:pt x="0" y="0"/>
                </a:lnTo>
                <a:close/>
              </a:path>
            </a:pathLst>
          </a:custGeom>
          <a:blipFill>
            <a:blip r:embed="rId7"/>
            <a:stretch>
              <a:fillRect/>
            </a:stretch>
          </a:blipFill>
        </p:spPr>
      </p:sp>
      <p:sp>
        <p:nvSpPr>
          <p:cNvPr id="11" name="Freeform 11"/>
          <p:cNvSpPr/>
          <p:nvPr/>
        </p:nvSpPr>
        <p:spPr>
          <a:xfrm>
            <a:off x="13580312" y="6968959"/>
            <a:ext cx="3678988" cy="2917131"/>
          </a:xfrm>
          <a:custGeom>
            <a:avLst/>
            <a:gdLst/>
            <a:ahLst/>
            <a:cxnLst/>
            <a:rect l="l" t="t" r="r" b="b"/>
            <a:pathLst>
              <a:path w="3678988" h="2917131">
                <a:moveTo>
                  <a:pt x="0" y="0"/>
                </a:moveTo>
                <a:lnTo>
                  <a:pt x="3678988" y="0"/>
                </a:lnTo>
                <a:lnTo>
                  <a:pt x="3678988" y="2917130"/>
                </a:lnTo>
                <a:lnTo>
                  <a:pt x="0" y="2917130"/>
                </a:lnTo>
                <a:lnTo>
                  <a:pt x="0" y="0"/>
                </a:lnTo>
                <a:close/>
              </a:path>
            </a:pathLst>
          </a:custGeom>
          <a:blipFill>
            <a:blip r:embed="rId8"/>
            <a:stretch>
              <a:fillRect/>
            </a:stretch>
          </a:blipFill>
        </p:spPr>
      </p:sp>
      <p:sp>
        <p:nvSpPr>
          <p:cNvPr id="12" name="Freeform 12"/>
          <p:cNvSpPr/>
          <p:nvPr/>
        </p:nvSpPr>
        <p:spPr>
          <a:xfrm>
            <a:off x="502840" y="619906"/>
            <a:ext cx="3678988" cy="2917131"/>
          </a:xfrm>
          <a:custGeom>
            <a:avLst/>
            <a:gdLst/>
            <a:ahLst/>
            <a:cxnLst/>
            <a:rect l="l" t="t" r="r" b="b"/>
            <a:pathLst>
              <a:path w="3678988" h="2917131">
                <a:moveTo>
                  <a:pt x="0" y="0"/>
                </a:moveTo>
                <a:lnTo>
                  <a:pt x="3678987" y="0"/>
                </a:lnTo>
                <a:lnTo>
                  <a:pt x="3678987" y="2917130"/>
                </a:lnTo>
                <a:lnTo>
                  <a:pt x="0" y="2917130"/>
                </a:lnTo>
                <a:lnTo>
                  <a:pt x="0" y="0"/>
                </a:lnTo>
                <a:close/>
              </a:path>
            </a:pathLst>
          </a:custGeom>
          <a:blipFill>
            <a:blip r:embed="rId8"/>
            <a:stretch>
              <a:fillRect/>
            </a:stretch>
          </a:blipFill>
        </p:spPr>
      </p:sp>
      <p:sp>
        <p:nvSpPr>
          <p:cNvPr id="13" name="Freeform 13"/>
          <p:cNvSpPr/>
          <p:nvPr/>
        </p:nvSpPr>
        <p:spPr>
          <a:xfrm rot="-796922">
            <a:off x="1634785" y="7284908"/>
            <a:ext cx="2752497" cy="2722316"/>
          </a:xfrm>
          <a:custGeom>
            <a:avLst/>
            <a:gdLst/>
            <a:ahLst/>
            <a:cxnLst/>
            <a:rect l="l" t="t" r="r" b="b"/>
            <a:pathLst>
              <a:path w="2752497" h="2722316">
                <a:moveTo>
                  <a:pt x="0" y="0"/>
                </a:moveTo>
                <a:lnTo>
                  <a:pt x="2752497" y="0"/>
                </a:lnTo>
                <a:lnTo>
                  <a:pt x="2752497" y="2722316"/>
                </a:lnTo>
                <a:lnTo>
                  <a:pt x="0" y="2722316"/>
                </a:lnTo>
                <a:lnTo>
                  <a:pt x="0" y="0"/>
                </a:lnTo>
                <a:close/>
              </a:path>
            </a:pathLst>
          </a:custGeom>
          <a:blipFill>
            <a:blip r:embed="rId9"/>
            <a:stretch>
              <a:fillRect/>
            </a:stretch>
          </a:blipFill>
        </p:spPr>
      </p:sp>
      <p:sp>
        <p:nvSpPr>
          <p:cNvPr id="14" name="Freeform 14"/>
          <p:cNvSpPr/>
          <p:nvPr/>
        </p:nvSpPr>
        <p:spPr>
          <a:xfrm rot="-1216948">
            <a:off x="474129" y="5261640"/>
            <a:ext cx="2912234" cy="2899204"/>
          </a:xfrm>
          <a:custGeom>
            <a:avLst/>
            <a:gdLst/>
            <a:ahLst/>
            <a:cxnLst/>
            <a:rect l="l" t="t" r="r" b="b"/>
            <a:pathLst>
              <a:path w="2912234" h="2899204">
                <a:moveTo>
                  <a:pt x="0" y="0"/>
                </a:moveTo>
                <a:lnTo>
                  <a:pt x="2912234" y="0"/>
                </a:lnTo>
                <a:lnTo>
                  <a:pt x="2912234" y="2899203"/>
                </a:lnTo>
                <a:lnTo>
                  <a:pt x="0" y="2899203"/>
                </a:lnTo>
                <a:lnTo>
                  <a:pt x="0" y="0"/>
                </a:lnTo>
                <a:close/>
              </a:path>
            </a:pathLst>
          </a:custGeom>
          <a:blipFill>
            <a:blip r:embed="rId10"/>
            <a:stretch>
              <a:fillRect/>
            </a:stretch>
          </a:blipFill>
        </p:spPr>
      </p:sp>
      <p:sp>
        <p:nvSpPr>
          <p:cNvPr id="15" name="Freeform 15"/>
          <p:cNvSpPr/>
          <p:nvPr/>
        </p:nvSpPr>
        <p:spPr>
          <a:xfrm>
            <a:off x="3178118" y="8229600"/>
            <a:ext cx="2970137" cy="4114800"/>
          </a:xfrm>
          <a:custGeom>
            <a:avLst/>
            <a:gdLst/>
            <a:ahLst/>
            <a:cxnLst/>
            <a:rect l="l" t="t" r="r" b="b"/>
            <a:pathLst>
              <a:path w="2970137" h="4114800">
                <a:moveTo>
                  <a:pt x="0" y="0"/>
                </a:moveTo>
                <a:lnTo>
                  <a:pt x="2970138" y="0"/>
                </a:lnTo>
                <a:lnTo>
                  <a:pt x="2970138" y="4114800"/>
                </a:lnTo>
                <a:lnTo>
                  <a:pt x="0" y="411480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6" name="Freeform 16"/>
          <p:cNvSpPr/>
          <p:nvPr/>
        </p:nvSpPr>
        <p:spPr>
          <a:xfrm flipV="1">
            <a:off x="11709796" y="-2036329"/>
            <a:ext cx="2970137" cy="4114800"/>
          </a:xfrm>
          <a:custGeom>
            <a:avLst/>
            <a:gdLst/>
            <a:ahLst/>
            <a:cxnLst/>
            <a:rect l="l" t="t" r="r" b="b"/>
            <a:pathLst>
              <a:path w="2970137" h="4114800">
                <a:moveTo>
                  <a:pt x="0" y="4114800"/>
                </a:moveTo>
                <a:lnTo>
                  <a:pt x="2970137" y="4114800"/>
                </a:lnTo>
                <a:lnTo>
                  <a:pt x="2970137" y="0"/>
                </a:lnTo>
                <a:lnTo>
                  <a:pt x="0" y="0"/>
                </a:lnTo>
                <a:lnTo>
                  <a:pt x="0" y="411480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7" name="TextBox 17"/>
          <p:cNvSpPr txBox="1"/>
          <p:nvPr/>
        </p:nvSpPr>
        <p:spPr>
          <a:xfrm>
            <a:off x="3486606" y="4721478"/>
            <a:ext cx="10654436" cy="1652615"/>
          </a:xfrm>
          <a:prstGeom prst="rect">
            <a:avLst/>
          </a:prstGeom>
        </p:spPr>
        <p:txBody>
          <a:bodyPr lIns="0" tIns="0" rIns="0" bIns="0" rtlCol="0" anchor="t">
            <a:spAutoFit/>
          </a:bodyPr>
          <a:lstStyle/>
          <a:p>
            <a:pPr algn="ctr">
              <a:lnSpc>
                <a:spcPts val="12038"/>
              </a:lnSpc>
            </a:pPr>
            <a:r>
              <a:rPr lang="en-US" sz="13375" b="1">
                <a:solidFill>
                  <a:srgbClr val="F9B3A9"/>
                </a:solidFill>
                <a:latin typeface="Montaser Arabic Bold"/>
                <a:ea typeface="Montaser Arabic Bold"/>
                <a:cs typeface="Montaser Arabic Bold"/>
                <a:sym typeface="Montaser Arabic Bold"/>
              </a:rPr>
              <a:t>THANK YOU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FF5D9"/>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rot="7897044">
            <a:off x="-4439262" y="6578424"/>
            <a:ext cx="7673339" cy="10444950"/>
            <a:chOff x="0" y="0"/>
            <a:chExt cx="6350000" cy="8643620"/>
          </a:xfrm>
        </p:grpSpPr>
        <p:sp>
          <p:nvSpPr>
            <p:cNvPr id="3" name="Freeform 3"/>
            <p:cNvSpPr/>
            <p:nvPr/>
          </p:nvSpPr>
          <p:spPr>
            <a:xfrm>
              <a:off x="0" y="0"/>
              <a:ext cx="6350000" cy="8642350"/>
            </a:xfrm>
            <a:custGeom>
              <a:avLst/>
              <a:gdLst/>
              <a:ahLst/>
              <a:cxnLst/>
              <a:rect l="l" t="t" r="r" b="b"/>
              <a:pathLst>
                <a:path w="6350000" h="8642350">
                  <a:moveTo>
                    <a:pt x="6350000" y="624840"/>
                  </a:moveTo>
                  <a:cubicBezTo>
                    <a:pt x="6350000" y="543560"/>
                    <a:pt x="6309360" y="472440"/>
                    <a:pt x="6247130" y="430530"/>
                  </a:cubicBezTo>
                  <a:cubicBezTo>
                    <a:pt x="6259830" y="422910"/>
                    <a:pt x="6271260" y="412750"/>
                    <a:pt x="6281420" y="402590"/>
                  </a:cubicBezTo>
                  <a:cubicBezTo>
                    <a:pt x="6324600" y="358140"/>
                    <a:pt x="6350000" y="298450"/>
                    <a:pt x="6350000" y="236220"/>
                  </a:cubicBezTo>
                  <a:cubicBezTo>
                    <a:pt x="6350000" y="173990"/>
                    <a:pt x="6324600" y="114300"/>
                    <a:pt x="6281420" y="69850"/>
                  </a:cubicBezTo>
                  <a:cubicBezTo>
                    <a:pt x="6236970" y="25400"/>
                    <a:pt x="6176010" y="0"/>
                    <a:pt x="6115050" y="0"/>
                  </a:cubicBezTo>
                  <a:cubicBezTo>
                    <a:pt x="6052820" y="0"/>
                    <a:pt x="5991860" y="25400"/>
                    <a:pt x="5948680" y="68580"/>
                  </a:cubicBezTo>
                  <a:cubicBezTo>
                    <a:pt x="5937250" y="80010"/>
                    <a:pt x="5927090" y="92710"/>
                    <a:pt x="5919470" y="105410"/>
                  </a:cubicBezTo>
                  <a:cubicBezTo>
                    <a:pt x="5877560" y="41910"/>
                    <a:pt x="5805170" y="0"/>
                    <a:pt x="5723890" y="0"/>
                  </a:cubicBezTo>
                  <a:cubicBezTo>
                    <a:pt x="5642610" y="0"/>
                    <a:pt x="5570220" y="41910"/>
                    <a:pt x="5528310" y="105410"/>
                  </a:cubicBezTo>
                  <a:cubicBezTo>
                    <a:pt x="5486400" y="41910"/>
                    <a:pt x="5414010" y="0"/>
                    <a:pt x="5332730" y="0"/>
                  </a:cubicBezTo>
                  <a:cubicBezTo>
                    <a:pt x="5250180" y="0"/>
                    <a:pt x="5179060" y="41910"/>
                    <a:pt x="5137150" y="105410"/>
                  </a:cubicBezTo>
                  <a:cubicBezTo>
                    <a:pt x="5095241" y="41910"/>
                    <a:pt x="5022850" y="0"/>
                    <a:pt x="4941570" y="0"/>
                  </a:cubicBezTo>
                  <a:cubicBezTo>
                    <a:pt x="4860291" y="0"/>
                    <a:pt x="4787900" y="41910"/>
                    <a:pt x="4745990" y="105410"/>
                  </a:cubicBezTo>
                  <a:cubicBezTo>
                    <a:pt x="4704080" y="41910"/>
                    <a:pt x="4631690" y="0"/>
                    <a:pt x="4550410" y="0"/>
                  </a:cubicBezTo>
                  <a:cubicBezTo>
                    <a:pt x="4469130" y="0"/>
                    <a:pt x="4396740" y="41910"/>
                    <a:pt x="4354830" y="105410"/>
                  </a:cubicBezTo>
                  <a:cubicBezTo>
                    <a:pt x="4312920" y="41910"/>
                    <a:pt x="4240530" y="0"/>
                    <a:pt x="4159250" y="0"/>
                  </a:cubicBezTo>
                  <a:cubicBezTo>
                    <a:pt x="4077970" y="0"/>
                    <a:pt x="4005580" y="41910"/>
                    <a:pt x="3963670" y="105410"/>
                  </a:cubicBezTo>
                  <a:cubicBezTo>
                    <a:pt x="3921761" y="41910"/>
                    <a:pt x="3849370" y="0"/>
                    <a:pt x="3768091" y="0"/>
                  </a:cubicBezTo>
                  <a:cubicBezTo>
                    <a:pt x="3686811" y="0"/>
                    <a:pt x="3614420" y="41910"/>
                    <a:pt x="3572511" y="105410"/>
                  </a:cubicBezTo>
                  <a:cubicBezTo>
                    <a:pt x="3530601" y="41910"/>
                    <a:pt x="3458211" y="0"/>
                    <a:pt x="3376931" y="0"/>
                  </a:cubicBezTo>
                  <a:cubicBezTo>
                    <a:pt x="3295651" y="0"/>
                    <a:pt x="3216910" y="41910"/>
                    <a:pt x="3175000" y="105410"/>
                  </a:cubicBezTo>
                  <a:cubicBezTo>
                    <a:pt x="3133090" y="41910"/>
                    <a:pt x="3060700" y="0"/>
                    <a:pt x="2979420" y="0"/>
                  </a:cubicBezTo>
                  <a:cubicBezTo>
                    <a:pt x="2898140" y="0"/>
                    <a:pt x="2825750" y="41910"/>
                    <a:pt x="2783840" y="105410"/>
                  </a:cubicBezTo>
                  <a:cubicBezTo>
                    <a:pt x="2741930" y="41910"/>
                    <a:pt x="2669540" y="0"/>
                    <a:pt x="2588260" y="0"/>
                  </a:cubicBezTo>
                  <a:cubicBezTo>
                    <a:pt x="2505710" y="0"/>
                    <a:pt x="2434590" y="41910"/>
                    <a:pt x="2392680" y="105410"/>
                  </a:cubicBezTo>
                  <a:cubicBezTo>
                    <a:pt x="2350770" y="41910"/>
                    <a:pt x="2278380" y="0"/>
                    <a:pt x="2197100" y="0"/>
                  </a:cubicBezTo>
                  <a:cubicBezTo>
                    <a:pt x="2115820" y="0"/>
                    <a:pt x="2043430" y="41910"/>
                    <a:pt x="2001520" y="105410"/>
                  </a:cubicBezTo>
                  <a:cubicBezTo>
                    <a:pt x="1959610" y="41910"/>
                    <a:pt x="1887220" y="0"/>
                    <a:pt x="1805941" y="0"/>
                  </a:cubicBezTo>
                  <a:cubicBezTo>
                    <a:pt x="1723391" y="0"/>
                    <a:pt x="1652270" y="41910"/>
                    <a:pt x="1610361" y="105410"/>
                  </a:cubicBezTo>
                  <a:cubicBezTo>
                    <a:pt x="1568450" y="41910"/>
                    <a:pt x="1496061" y="0"/>
                    <a:pt x="1414781" y="0"/>
                  </a:cubicBezTo>
                  <a:cubicBezTo>
                    <a:pt x="1329691" y="0"/>
                    <a:pt x="1257300" y="41910"/>
                    <a:pt x="1215391" y="105410"/>
                  </a:cubicBezTo>
                  <a:cubicBezTo>
                    <a:pt x="1173481" y="41910"/>
                    <a:pt x="1101091" y="0"/>
                    <a:pt x="1019811" y="0"/>
                  </a:cubicBezTo>
                  <a:cubicBezTo>
                    <a:pt x="937261" y="0"/>
                    <a:pt x="866141" y="41910"/>
                    <a:pt x="824231" y="105410"/>
                  </a:cubicBezTo>
                  <a:cubicBezTo>
                    <a:pt x="782321" y="41910"/>
                    <a:pt x="709931" y="0"/>
                    <a:pt x="628650" y="0"/>
                  </a:cubicBezTo>
                  <a:cubicBezTo>
                    <a:pt x="544830" y="0"/>
                    <a:pt x="473710" y="41910"/>
                    <a:pt x="431800" y="105410"/>
                  </a:cubicBezTo>
                  <a:cubicBezTo>
                    <a:pt x="422910" y="92710"/>
                    <a:pt x="412750" y="80010"/>
                    <a:pt x="402590" y="68580"/>
                  </a:cubicBezTo>
                  <a:cubicBezTo>
                    <a:pt x="358140" y="25400"/>
                    <a:pt x="297180" y="0"/>
                    <a:pt x="234950" y="0"/>
                  </a:cubicBezTo>
                  <a:cubicBezTo>
                    <a:pt x="172720" y="0"/>
                    <a:pt x="113030" y="25400"/>
                    <a:pt x="68580" y="68580"/>
                  </a:cubicBezTo>
                  <a:cubicBezTo>
                    <a:pt x="25400" y="113030"/>
                    <a:pt x="0" y="172720"/>
                    <a:pt x="0" y="234950"/>
                  </a:cubicBezTo>
                  <a:cubicBezTo>
                    <a:pt x="0" y="297180"/>
                    <a:pt x="25400" y="356870"/>
                    <a:pt x="68580" y="401320"/>
                  </a:cubicBezTo>
                  <a:cubicBezTo>
                    <a:pt x="78740" y="411480"/>
                    <a:pt x="90170" y="421640"/>
                    <a:pt x="102870" y="429260"/>
                  </a:cubicBezTo>
                  <a:cubicBezTo>
                    <a:pt x="40640" y="472440"/>
                    <a:pt x="0" y="543560"/>
                    <a:pt x="0" y="624840"/>
                  </a:cubicBezTo>
                  <a:cubicBezTo>
                    <a:pt x="0" y="706120"/>
                    <a:pt x="40640" y="777240"/>
                    <a:pt x="102870" y="819150"/>
                  </a:cubicBezTo>
                  <a:cubicBezTo>
                    <a:pt x="40640" y="861060"/>
                    <a:pt x="0" y="932180"/>
                    <a:pt x="0" y="1013460"/>
                  </a:cubicBezTo>
                  <a:cubicBezTo>
                    <a:pt x="0" y="1094740"/>
                    <a:pt x="40640" y="1165860"/>
                    <a:pt x="102870" y="1207770"/>
                  </a:cubicBezTo>
                  <a:cubicBezTo>
                    <a:pt x="40640" y="1249680"/>
                    <a:pt x="0" y="1322070"/>
                    <a:pt x="0" y="1402080"/>
                  </a:cubicBezTo>
                  <a:cubicBezTo>
                    <a:pt x="0" y="1483360"/>
                    <a:pt x="40640" y="1554480"/>
                    <a:pt x="102870" y="1596390"/>
                  </a:cubicBezTo>
                  <a:cubicBezTo>
                    <a:pt x="40640" y="1638300"/>
                    <a:pt x="0" y="1709420"/>
                    <a:pt x="0" y="1790700"/>
                  </a:cubicBezTo>
                  <a:cubicBezTo>
                    <a:pt x="0" y="1871980"/>
                    <a:pt x="40640" y="1943100"/>
                    <a:pt x="102870" y="1985010"/>
                  </a:cubicBezTo>
                  <a:cubicBezTo>
                    <a:pt x="40640" y="2026920"/>
                    <a:pt x="0" y="2099310"/>
                    <a:pt x="0" y="2179320"/>
                  </a:cubicBezTo>
                  <a:cubicBezTo>
                    <a:pt x="0" y="2260600"/>
                    <a:pt x="40640" y="2331720"/>
                    <a:pt x="102870" y="2373630"/>
                  </a:cubicBezTo>
                  <a:cubicBezTo>
                    <a:pt x="40640" y="2418080"/>
                    <a:pt x="0" y="2489200"/>
                    <a:pt x="0" y="2570480"/>
                  </a:cubicBezTo>
                  <a:cubicBezTo>
                    <a:pt x="0" y="2651760"/>
                    <a:pt x="40640" y="2722880"/>
                    <a:pt x="102870" y="2764790"/>
                  </a:cubicBezTo>
                  <a:cubicBezTo>
                    <a:pt x="40640" y="2806700"/>
                    <a:pt x="0" y="2879090"/>
                    <a:pt x="0" y="2959100"/>
                  </a:cubicBezTo>
                  <a:cubicBezTo>
                    <a:pt x="0" y="3040380"/>
                    <a:pt x="40640" y="3111500"/>
                    <a:pt x="102870" y="3153410"/>
                  </a:cubicBezTo>
                  <a:cubicBezTo>
                    <a:pt x="40640" y="3195320"/>
                    <a:pt x="0" y="3266440"/>
                    <a:pt x="0" y="3347720"/>
                  </a:cubicBezTo>
                  <a:cubicBezTo>
                    <a:pt x="0" y="3429000"/>
                    <a:pt x="40640" y="3500120"/>
                    <a:pt x="102870" y="3542030"/>
                  </a:cubicBezTo>
                  <a:cubicBezTo>
                    <a:pt x="40640" y="3583940"/>
                    <a:pt x="0" y="3655060"/>
                    <a:pt x="0" y="3736340"/>
                  </a:cubicBezTo>
                  <a:cubicBezTo>
                    <a:pt x="0" y="3817620"/>
                    <a:pt x="40640" y="3888740"/>
                    <a:pt x="102870" y="3930650"/>
                  </a:cubicBezTo>
                  <a:cubicBezTo>
                    <a:pt x="40640" y="3973830"/>
                    <a:pt x="0" y="4044950"/>
                    <a:pt x="0" y="4124959"/>
                  </a:cubicBezTo>
                  <a:cubicBezTo>
                    <a:pt x="0" y="4206239"/>
                    <a:pt x="40640" y="4277359"/>
                    <a:pt x="102870" y="4319269"/>
                  </a:cubicBezTo>
                  <a:cubicBezTo>
                    <a:pt x="40640" y="4361180"/>
                    <a:pt x="0" y="4432300"/>
                    <a:pt x="0" y="4513580"/>
                  </a:cubicBezTo>
                  <a:cubicBezTo>
                    <a:pt x="0" y="4594860"/>
                    <a:pt x="40640" y="4665980"/>
                    <a:pt x="102870" y="4707890"/>
                  </a:cubicBezTo>
                  <a:cubicBezTo>
                    <a:pt x="40640" y="4749800"/>
                    <a:pt x="0" y="4820920"/>
                    <a:pt x="0" y="4902200"/>
                  </a:cubicBezTo>
                  <a:cubicBezTo>
                    <a:pt x="0" y="4983480"/>
                    <a:pt x="40640" y="5054600"/>
                    <a:pt x="102870" y="5096510"/>
                  </a:cubicBezTo>
                  <a:cubicBezTo>
                    <a:pt x="40640" y="5138420"/>
                    <a:pt x="0" y="5210810"/>
                    <a:pt x="0" y="5290820"/>
                  </a:cubicBezTo>
                  <a:cubicBezTo>
                    <a:pt x="0" y="5372100"/>
                    <a:pt x="40640" y="5443220"/>
                    <a:pt x="102870" y="5485130"/>
                  </a:cubicBezTo>
                  <a:cubicBezTo>
                    <a:pt x="40640" y="5527039"/>
                    <a:pt x="0" y="5598159"/>
                    <a:pt x="0" y="5679439"/>
                  </a:cubicBezTo>
                  <a:cubicBezTo>
                    <a:pt x="0" y="5760719"/>
                    <a:pt x="40640" y="5831839"/>
                    <a:pt x="102870" y="5873749"/>
                  </a:cubicBezTo>
                  <a:cubicBezTo>
                    <a:pt x="40640" y="5915659"/>
                    <a:pt x="0" y="5986779"/>
                    <a:pt x="0" y="6068059"/>
                  </a:cubicBezTo>
                  <a:cubicBezTo>
                    <a:pt x="0" y="6149339"/>
                    <a:pt x="40640" y="6220459"/>
                    <a:pt x="102870" y="6262369"/>
                  </a:cubicBezTo>
                  <a:cubicBezTo>
                    <a:pt x="40640" y="6304280"/>
                    <a:pt x="0" y="6375400"/>
                    <a:pt x="0" y="6456680"/>
                  </a:cubicBezTo>
                  <a:cubicBezTo>
                    <a:pt x="0" y="6537960"/>
                    <a:pt x="40640" y="6609080"/>
                    <a:pt x="102870" y="6650990"/>
                  </a:cubicBezTo>
                  <a:cubicBezTo>
                    <a:pt x="40640" y="6692900"/>
                    <a:pt x="0" y="6764020"/>
                    <a:pt x="0" y="6845300"/>
                  </a:cubicBezTo>
                  <a:cubicBezTo>
                    <a:pt x="0" y="6926580"/>
                    <a:pt x="40640" y="6997700"/>
                    <a:pt x="102870" y="7039610"/>
                  </a:cubicBezTo>
                  <a:cubicBezTo>
                    <a:pt x="40640" y="7082790"/>
                    <a:pt x="0" y="7153910"/>
                    <a:pt x="0" y="7233920"/>
                  </a:cubicBezTo>
                  <a:cubicBezTo>
                    <a:pt x="0" y="7315200"/>
                    <a:pt x="40640" y="7386320"/>
                    <a:pt x="102870" y="7428230"/>
                  </a:cubicBezTo>
                  <a:cubicBezTo>
                    <a:pt x="40640" y="7470139"/>
                    <a:pt x="0" y="7541260"/>
                    <a:pt x="0" y="7622539"/>
                  </a:cubicBezTo>
                  <a:cubicBezTo>
                    <a:pt x="0" y="7703819"/>
                    <a:pt x="40640" y="7774939"/>
                    <a:pt x="102870" y="7816849"/>
                  </a:cubicBezTo>
                  <a:cubicBezTo>
                    <a:pt x="40640" y="7866380"/>
                    <a:pt x="0" y="7937500"/>
                    <a:pt x="0" y="8018780"/>
                  </a:cubicBezTo>
                  <a:cubicBezTo>
                    <a:pt x="0" y="8100061"/>
                    <a:pt x="40640" y="8171180"/>
                    <a:pt x="102870" y="8213090"/>
                  </a:cubicBezTo>
                  <a:cubicBezTo>
                    <a:pt x="90170" y="8220710"/>
                    <a:pt x="78740" y="8230870"/>
                    <a:pt x="68580" y="8241030"/>
                  </a:cubicBezTo>
                  <a:cubicBezTo>
                    <a:pt x="25400" y="8285480"/>
                    <a:pt x="0" y="8346440"/>
                    <a:pt x="0" y="8407400"/>
                  </a:cubicBezTo>
                  <a:cubicBezTo>
                    <a:pt x="0" y="8469630"/>
                    <a:pt x="25400" y="8529320"/>
                    <a:pt x="68580" y="8573770"/>
                  </a:cubicBezTo>
                  <a:cubicBezTo>
                    <a:pt x="111760" y="8616950"/>
                    <a:pt x="172720" y="8642350"/>
                    <a:pt x="234950" y="8642350"/>
                  </a:cubicBezTo>
                  <a:cubicBezTo>
                    <a:pt x="297180" y="8642350"/>
                    <a:pt x="356870" y="8616950"/>
                    <a:pt x="401320" y="8573770"/>
                  </a:cubicBezTo>
                  <a:cubicBezTo>
                    <a:pt x="412750" y="8562339"/>
                    <a:pt x="422910" y="8549639"/>
                    <a:pt x="430530" y="8536939"/>
                  </a:cubicBezTo>
                  <a:cubicBezTo>
                    <a:pt x="472440" y="8600439"/>
                    <a:pt x="544830" y="8642349"/>
                    <a:pt x="626110" y="8642349"/>
                  </a:cubicBezTo>
                  <a:cubicBezTo>
                    <a:pt x="707390" y="8642349"/>
                    <a:pt x="779780" y="8600439"/>
                    <a:pt x="821690" y="8536939"/>
                  </a:cubicBezTo>
                  <a:cubicBezTo>
                    <a:pt x="863600" y="8600439"/>
                    <a:pt x="935990" y="8642349"/>
                    <a:pt x="1017270" y="8642349"/>
                  </a:cubicBezTo>
                  <a:cubicBezTo>
                    <a:pt x="1099820" y="8642349"/>
                    <a:pt x="1172210" y="8600439"/>
                    <a:pt x="1212850" y="8536939"/>
                  </a:cubicBezTo>
                  <a:cubicBezTo>
                    <a:pt x="1254760" y="8600439"/>
                    <a:pt x="1327150" y="8642349"/>
                    <a:pt x="1408430" y="8642349"/>
                  </a:cubicBezTo>
                  <a:cubicBezTo>
                    <a:pt x="1489710" y="8642349"/>
                    <a:pt x="1562100" y="8600439"/>
                    <a:pt x="1604010" y="8536939"/>
                  </a:cubicBezTo>
                  <a:cubicBezTo>
                    <a:pt x="1645920" y="8600439"/>
                    <a:pt x="1718310" y="8642349"/>
                    <a:pt x="1799590" y="8642349"/>
                  </a:cubicBezTo>
                  <a:cubicBezTo>
                    <a:pt x="1880870" y="8642349"/>
                    <a:pt x="1953260" y="8600439"/>
                    <a:pt x="1995170" y="8536939"/>
                  </a:cubicBezTo>
                  <a:cubicBezTo>
                    <a:pt x="2037080" y="8600439"/>
                    <a:pt x="2109470" y="8642349"/>
                    <a:pt x="2190750" y="8642349"/>
                  </a:cubicBezTo>
                  <a:cubicBezTo>
                    <a:pt x="2273300" y="8642349"/>
                    <a:pt x="2344420" y="8600439"/>
                    <a:pt x="2386330" y="8536939"/>
                  </a:cubicBezTo>
                  <a:cubicBezTo>
                    <a:pt x="2428240" y="8600439"/>
                    <a:pt x="2500630" y="8642349"/>
                    <a:pt x="2581910" y="8642349"/>
                  </a:cubicBezTo>
                  <a:cubicBezTo>
                    <a:pt x="2663190" y="8642349"/>
                    <a:pt x="2735580" y="8600439"/>
                    <a:pt x="2777490" y="8536939"/>
                  </a:cubicBezTo>
                  <a:cubicBezTo>
                    <a:pt x="2819400" y="8600439"/>
                    <a:pt x="2891790" y="8642349"/>
                    <a:pt x="2973070" y="8642349"/>
                  </a:cubicBezTo>
                  <a:cubicBezTo>
                    <a:pt x="3055620" y="8642349"/>
                    <a:pt x="3126740" y="8600439"/>
                    <a:pt x="3168650" y="8536939"/>
                  </a:cubicBezTo>
                  <a:cubicBezTo>
                    <a:pt x="3210560" y="8600439"/>
                    <a:pt x="3282950" y="8642349"/>
                    <a:pt x="3364230" y="8642349"/>
                  </a:cubicBezTo>
                  <a:cubicBezTo>
                    <a:pt x="3445509" y="8642349"/>
                    <a:pt x="3517900" y="8600439"/>
                    <a:pt x="3559809" y="8536939"/>
                  </a:cubicBezTo>
                  <a:cubicBezTo>
                    <a:pt x="3601719" y="8600439"/>
                    <a:pt x="3674109" y="8642349"/>
                    <a:pt x="3755389" y="8642349"/>
                  </a:cubicBezTo>
                  <a:cubicBezTo>
                    <a:pt x="3837939" y="8642349"/>
                    <a:pt x="3909059" y="8600439"/>
                    <a:pt x="3950969" y="8536939"/>
                  </a:cubicBezTo>
                  <a:cubicBezTo>
                    <a:pt x="3992879" y="8600439"/>
                    <a:pt x="4065269" y="8642349"/>
                    <a:pt x="4146549" y="8642349"/>
                  </a:cubicBezTo>
                  <a:cubicBezTo>
                    <a:pt x="4227829" y="8642349"/>
                    <a:pt x="4300219" y="8600439"/>
                    <a:pt x="4342129" y="8536939"/>
                  </a:cubicBezTo>
                  <a:cubicBezTo>
                    <a:pt x="4384039" y="8600439"/>
                    <a:pt x="4456429" y="8642349"/>
                    <a:pt x="4537709" y="8642349"/>
                  </a:cubicBezTo>
                  <a:cubicBezTo>
                    <a:pt x="4618989" y="8642349"/>
                    <a:pt x="4691379" y="8600439"/>
                    <a:pt x="4733289" y="8536939"/>
                  </a:cubicBezTo>
                  <a:cubicBezTo>
                    <a:pt x="4775199" y="8600439"/>
                    <a:pt x="4847589" y="8642349"/>
                    <a:pt x="4928869" y="8642349"/>
                  </a:cubicBezTo>
                  <a:cubicBezTo>
                    <a:pt x="5010149" y="8642349"/>
                    <a:pt x="5082539" y="8600439"/>
                    <a:pt x="5124449" y="8536939"/>
                  </a:cubicBezTo>
                  <a:cubicBezTo>
                    <a:pt x="5166359" y="8600439"/>
                    <a:pt x="5238749" y="8642349"/>
                    <a:pt x="5320029" y="8642349"/>
                  </a:cubicBezTo>
                  <a:cubicBezTo>
                    <a:pt x="5401309" y="8642349"/>
                    <a:pt x="5473699" y="8600439"/>
                    <a:pt x="5515609" y="8536939"/>
                  </a:cubicBezTo>
                  <a:cubicBezTo>
                    <a:pt x="5557519" y="8600439"/>
                    <a:pt x="5629909" y="8642349"/>
                    <a:pt x="5711189" y="8642349"/>
                  </a:cubicBezTo>
                  <a:cubicBezTo>
                    <a:pt x="5793739" y="8642349"/>
                    <a:pt x="5864859" y="8600439"/>
                    <a:pt x="5906769" y="8536939"/>
                  </a:cubicBezTo>
                  <a:cubicBezTo>
                    <a:pt x="5915659" y="8549639"/>
                    <a:pt x="5925819" y="8562339"/>
                    <a:pt x="5935978" y="8573770"/>
                  </a:cubicBezTo>
                  <a:cubicBezTo>
                    <a:pt x="5979158" y="8616950"/>
                    <a:pt x="6040119" y="8642350"/>
                    <a:pt x="6102348" y="8642350"/>
                  </a:cubicBezTo>
                  <a:cubicBezTo>
                    <a:pt x="6163308" y="8642350"/>
                    <a:pt x="6224269" y="8616950"/>
                    <a:pt x="6268719" y="8573770"/>
                  </a:cubicBezTo>
                  <a:cubicBezTo>
                    <a:pt x="6311898" y="8529320"/>
                    <a:pt x="6337298" y="8469630"/>
                    <a:pt x="6337298" y="8407400"/>
                  </a:cubicBezTo>
                  <a:cubicBezTo>
                    <a:pt x="6337298" y="8345170"/>
                    <a:pt x="6311898" y="8285480"/>
                    <a:pt x="6268719" y="8241030"/>
                  </a:cubicBezTo>
                  <a:cubicBezTo>
                    <a:pt x="6258559" y="8230870"/>
                    <a:pt x="6247128" y="8220711"/>
                    <a:pt x="6234428" y="8213090"/>
                  </a:cubicBezTo>
                  <a:cubicBezTo>
                    <a:pt x="6296658" y="8171180"/>
                    <a:pt x="6337298" y="8098790"/>
                    <a:pt x="6337298" y="8018780"/>
                  </a:cubicBezTo>
                  <a:cubicBezTo>
                    <a:pt x="6337298" y="7937500"/>
                    <a:pt x="6296658" y="7866380"/>
                    <a:pt x="6234428" y="7824470"/>
                  </a:cubicBezTo>
                  <a:cubicBezTo>
                    <a:pt x="6296658" y="7782561"/>
                    <a:pt x="6337298" y="7711440"/>
                    <a:pt x="6337298" y="7630161"/>
                  </a:cubicBezTo>
                  <a:cubicBezTo>
                    <a:pt x="6337298" y="7548881"/>
                    <a:pt x="6296658" y="7477761"/>
                    <a:pt x="6234428" y="7435851"/>
                  </a:cubicBezTo>
                  <a:cubicBezTo>
                    <a:pt x="6296658" y="7393941"/>
                    <a:pt x="6337298" y="7321551"/>
                    <a:pt x="6337298" y="7241541"/>
                  </a:cubicBezTo>
                  <a:cubicBezTo>
                    <a:pt x="6337298" y="7160261"/>
                    <a:pt x="6296658" y="7089141"/>
                    <a:pt x="6234428" y="7047231"/>
                  </a:cubicBezTo>
                  <a:cubicBezTo>
                    <a:pt x="6296658" y="7005321"/>
                    <a:pt x="6337298" y="6934201"/>
                    <a:pt x="6337298" y="6852921"/>
                  </a:cubicBezTo>
                  <a:cubicBezTo>
                    <a:pt x="6337298" y="6771642"/>
                    <a:pt x="6296658" y="6700521"/>
                    <a:pt x="6234428" y="6658611"/>
                  </a:cubicBezTo>
                  <a:cubicBezTo>
                    <a:pt x="6296658" y="6615431"/>
                    <a:pt x="6337298" y="6544311"/>
                    <a:pt x="6337298" y="6464302"/>
                  </a:cubicBezTo>
                  <a:cubicBezTo>
                    <a:pt x="6337298" y="6383022"/>
                    <a:pt x="6296658" y="6311902"/>
                    <a:pt x="6234428" y="6269992"/>
                  </a:cubicBezTo>
                  <a:cubicBezTo>
                    <a:pt x="6296658" y="6228082"/>
                    <a:pt x="6337298" y="6156962"/>
                    <a:pt x="6337298" y="6075682"/>
                  </a:cubicBezTo>
                  <a:cubicBezTo>
                    <a:pt x="6337298" y="5994402"/>
                    <a:pt x="6296658" y="5923282"/>
                    <a:pt x="6234428" y="5881372"/>
                  </a:cubicBezTo>
                  <a:cubicBezTo>
                    <a:pt x="6296658" y="5839462"/>
                    <a:pt x="6337298" y="5768342"/>
                    <a:pt x="6337298" y="5687062"/>
                  </a:cubicBezTo>
                  <a:cubicBezTo>
                    <a:pt x="6337298" y="5605782"/>
                    <a:pt x="6296658" y="5534662"/>
                    <a:pt x="6234428" y="5492752"/>
                  </a:cubicBezTo>
                  <a:cubicBezTo>
                    <a:pt x="6296658" y="5449572"/>
                    <a:pt x="6337298" y="5378452"/>
                    <a:pt x="6337298" y="5298442"/>
                  </a:cubicBezTo>
                  <a:cubicBezTo>
                    <a:pt x="6337298" y="5217163"/>
                    <a:pt x="6296658" y="5146042"/>
                    <a:pt x="6234428" y="5104133"/>
                  </a:cubicBezTo>
                  <a:cubicBezTo>
                    <a:pt x="6296658" y="5062223"/>
                    <a:pt x="6337298" y="4991103"/>
                    <a:pt x="6337298" y="4909823"/>
                  </a:cubicBezTo>
                  <a:cubicBezTo>
                    <a:pt x="6337298" y="4828543"/>
                    <a:pt x="6296658" y="4757423"/>
                    <a:pt x="6234428" y="4715513"/>
                  </a:cubicBezTo>
                  <a:cubicBezTo>
                    <a:pt x="6296658" y="4672333"/>
                    <a:pt x="6337298" y="4601213"/>
                    <a:pt x="6337298" y="4521203"/>
                  </a:cubicBezTo>
                  <a:cubicBezTo>
                    <a:pt x="6337298" y="4439923"/>
                    <a:pt x="6296658" y="4368803"/>
                    <a:pt x="6234428" y="4326893"/>
                  </a:cubicBezTo>
                  <a:cubicBezTo>
                    <a:pt x="6296658" y="4284983"/>
                    <a:pt x="6337298" y="4213863"/>
                    <a:pt x="6337298" y="4132583"/>
                  </a:cubicBezTo>
                  <a:cubicBezTo>
                    <a:pt x="6337298" y="4051303"/>
                    <a:pt x="6296658" y="3980183"/>
                    <a:pt x="6234428" y="3938274"/>
                  </a:cubicBezTo>
                  <a:cubicBezTo>
                    <a:pt x="6296658" y="3896364"/>
                    <a:pt x="6337298" y="3825244"/>
                    <a:pt x="6337298" y="3743964"/>
                  </a:cubicBezTo>
                  <a:cubicBezTo>
                    <a:pt x="6337298" y="3662684"/>
                    <a:pt x="6296658" y="3591564"/>
                    <a:pt x="6234428" y="3549654"/>
                  </a:cubicBezTo>
                  <a:cubicBezTo>
                    <a:pt x="6296658" y="3506474"/>
                    <a:pt x="6337298" y="3435354"/>
                    <a:pt x="6337298" y="3355344"/>
                  </a:cubicBezTo>
                  <a:cubicBezTo>
                    <a:pt x="6337298" y="3274064"/>
                    <a:pt x="6296658" y="3202944"/>
                    <a:pt x="6234428" y="3161034"/>
                  </a:cubicBezTo>
                  <a:cubicBezTo>
                    <a:pt x="6296658" y="3119124"/>
                    <a:pt x="6337298" y="3048004"/>
                    <a:pt x="6337298" y="2966724"/>
                  </a:cubicBezTo>
                  <a:cubicBezTo>
                    <a:pt x="6337298" y="2885444"/>
                    <a:pt x="6296658" y="2814324"/>
                    <a:pt x="6234428" y="2772414"/>
                  </a:cubicBezTo>
                  <a:cubicBezTo>
                    <a:pt x="6296658" y="2730504"/>
                    <a:pt x="6337298" y="2659384"/>
                    <a:pt x="6337298" y="2578104"/>
                  </a:cubicBezTo>
                  <a:cubicBezTo>
                    <a:pt x="6337298" y="2496824"/>
                    <a:pt x="6296658" y="2425704"/>
                    <a:pt x="6234428" y="2383794"/>
                  </a:cubicBezTo>
                  <a:cubicBezTo>
                    <a:pt x="6296658" y="2341884"/>
                    <a:pt x="6337298" y="2270764"/>
                    <a:pt x="6337298" y="2189484"/>
                  </a:cubicBezTo>
                  <a:cubicBezTo>
                    <a:pt x="6337298" y="2108204"/>
                    <a:pt x="6296658" y="2037084"/>
                    <a:pt x="6234428" y="1995174"/>
                  </a:cubicBezTo>
                  <a:cubicBezTo>
                    <a:pt x="6296658" y="1953264"/>
                    <a:pt x="6337298" y="1882144"/>
                    <a:pt x="6337298" y="1800864"/>
                  </a:cubicBezTo>
                  <a:cubicBezTo>
                    <a:pt x="6337298" y="1719584"/>
                    <a:pt x="6296658" y="1648464"/>
                    <a:pt x="6234428" y="1606554"/>
                  </a:cubicBezTo>
                  <a:cubicBezTo>
                    <a:pt x="6296658" y="1563374"/>
                    <a:pt x="6337298" y="1492254"/>
                    <a:pt x="6337298" y="1412244"/>
                  </a:cubicBezTo>
                  <a:cubicBezTo>
                    <a:pt x="6337298" y="1330964"/>
                    <a:pt x="6296658" y="1259844"/>
                    <a:pt x="6234428" y="1217934"/>
                  </a:cubicBezTo>
                  <a:cubicBezTo>
                    <a:pt x="6296658" y="1176024"/>
                    <a:pt x="6337298" y="1104904"/>
                    <a:pt x="6337298" y="1023624"/>
                  </a:cubicBezTo>
                  <a:cubicBezTo>
                    <a:pt x="6337298" y="942344"/>
                    <a:pt x="6296658" y="871224"/>
                    <a:pt x="6234428" y="829314"/>
                  </a:cubicBezTo>
                  <a:cubicBezTo>
                    <a:pt x="6309358" y="775974"/>
                    <a:pt x="6349998" y="704854"/>
                    <a:pt x="6349998" y="624844"/>
                  </a:cubicBezTo>
                  <a:close/>
                </a:path>
              </a:pathLst>
            </a:custGeom>
            <a:solidFill>
              <a:srgbClr val="8FB994"/>
            </a:solidFill>
          </p:spPr>
        </p:sp>
        <p:sp>
          <p:nvSpPr>
            <p:cNvPr id="4" name="Freeform 4"/>
            <p:cNvSpPr/>
            <p:nvPr/>
          </p:nvSpPr>
          <p:spPr>
            <a:xfrm>
              <a:off x="389890" y="450850"/>
              <a:ext cx="5570220" cy="7743190"/>
            </a:xfrm>
            <a:custGeom>
              <a:avLst/>
              <a:gdLst/>
              <a:ahLst/>
              <a:cxnLst/>
              <a:rect l="l" t="t" r="r" b="b"/>
              <a:pathLst>
                <a:path w="5570220" h="7743190">
                  <a:moveTo>
                    <a:pt x="0" y="0"/>
                  </a:moveTo>
                  <a:lnTo>
                    <a:pt x="5570220" y="0"/>
                  </a:lnTo>
                  <a:lnTo>
                    <a:pt x="5570220" y="7743190"/>
                  </a:lnTo>
                  <a:lnTo>
                    <a:pt x="0" y="7743190"/>
                  </a:lnTo>
                  <a:close/>
                </a:path>
              </a:pathLst>
            </a:custGeom>
            <a:blipFill>
              <a:blip r:embed="rId2"/>
              <a:stretch>
                <a:fillRect l="-19505" r="-19505"/>
              </a:stretch>
            </a:blipFill>
          </p:spPr>
        </p:sp>
      </p:grpSp>
      <p:sp>
        <p:nvSpPr>
          <p:cNvPr id="5" name="Freeform 5"/>
          <p:cNvSpPr/>
          <p:nvPr/>
        </p:nvSpPr>
        <p:spPr>
          <a:xfrm rot="2592102">
            <a:off x="-3628106" y="-2402960"/>
            <a:ext cx="7256212" cy="6863321"/>
          </a:xfrm>
          <a:custGeom>
            <a:avLst/>
            <a:gdLst/>
            <a:ahLst/>
            <a:cxnLst/>
            <a:rect l="l" t="t" r="r" b="b"/>
            <a:pathLst>
              <a:path w="7256212" h="6863321">
                <a:moveTo>
                  <a:pt x="0" y="0"/>
                </a:moveTo>
                <a:lnTo>
                  <a:pt x="7256212" y="0"/>
                </a:lnTo>
                <a:lnTo>
                  <a:pt x="7256212" y="6863320"/>
                </a:lnTo>
                <a:lnTo>
                  <a:pt x="0" y="686332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6" name="Group 6"/>
          <p:cNvGrpSpPr>
            <a:grpSpLocks noChangeAspect="1"/>
          </p:cNvGrpSpPr>
          <p:nvPr/>
        </p:nvGrpSpPr>
        <p:grpSpPr>
          <a:xfrm rot="7897044">
            <a:off x="15053922" y="-6095184"/>
            <a:ext cx="7673339" cy="10444950"/>
            <a:chOff x="0" y="0"/>
            <a:chExt cx="6350000" cy="8643620"/>
          </a:xfrm>
        </p:grpSpPr>
        <p:sp>
          <p:nvSpPr>
            <p:cNvPr id="7" name="Freeform 7"/>
            <p:cNvSpPr/>
            <p:nvPr/>
          </p:nvSpPr>
          <p:spPr>
            <a:xfrm>
              <a:off x="0" y="0"/>
              <a:ext cx="6350000" cy="8642350"/>
            </a:xfrm>
            <a:custGeom>
              <a:avLst/>
              <a:gdLst/>
              <a:ahLst/>
              <a:cxnLst/>
              <a:rect l="l" t="t" r="r" b="b"/>
              <a:pathLst>
                <a:path w="6350000" h="8642350">
                  <a:moveTo>
                    <a:pt x="6350000" y="624840"/>
                  </a:moveTo>
                  <a:cubicBezTo>
                    <a:pt x="6350000" y="543560"/>
                    <a:pt x="6309360" y="472440"/>
                    <a:pt x="6247130" y="430530"/>
                  </a:cubicBezTo>
                  <a:cubicBezTo>
                    <a:pt x="6259830" y="422910"/>
                    <a:pt x="6271260" y="412750"/>
                    <a:pt x="6281420" y="402590"/>
                  </a:cubicBezTo>
                  <a:cubicBezTo>
                    <a:pt x="6324600" y="358140"/>
                    <a:pt x="6350000" y="298450"/>
                    <a:pt x="6350000" y="236220"/>
                  </a:cubicBezTo>
                  <a:cubicBezTo>
                    <a:pt x="6350000" y="173990"/>
                    <a:pt x="6324600" y="114300"/>
                    <a:pt x="6281420" y="69850"/>
                  </a:cubicBezTo>
                  <a:cubicBezTo>
                    <a:pt x="6236970" y="25400"/>
                    <a:pt x="6176010" y="0"/>
                    <a:pt x="6115050" y="0"/>
                  </a:cubicBezTo>
                  <a:cubicBezTo>
                    <a:pt x="6052820" y="0"/>
                    <a:pt x="5991860" y="25400"/>
                    <a:pt x="5948680" y="68580"/>
                  </a:cubicBezTo>
                  <a:cubicBezTo>
                    <a:pt x="5937250" y="80010"/>
                    <a:pt x="5927090" y="92710"/>
                    <a:pt x="5919470" y="105410"/>
                  </a:cubicBezTo>
                  <a:cubicBezTo>
                    <a:pt x="5877560" y="41910"/>
                    <a:pt x="5805170" y="0"/>
                    <a:pt x="5723890" y="0"/>
                  </a:cubicBezTo>
                  <a:cubicBezTo>
                    <a:pt x="5642610" y="0"/>
                    <a:pt x="5570220" y="41910"/>
                    <a:pt x="5528310" y="105410"/>
                  </a:cubicBezTo>
                  <a:cubicBezTo>
                    <a:pt x="5486400" y="41910"/>
                    <a:pt x="5414010" y="0"/>
                    <a:pt x="5332730" y="0"/>
                  </a:cubicBezTo>
                  <a:cubicBezTo>
                    <a:pt x="5250180" y="0"/>
                    <a:pt x="5179060" y="41910"/>
                    <a:pt x="5137150" y="105410"/>
                  </a:cubicBezTo>
                  <a:cubicBezTo>
                    <a:pt x="5095241" y="41910"/>
                    <a:pt x="5022850" y="0"/>
                    <a:pt x="4941570" y="0"/>
                  </a:cubicBezTo>
                  <a:cubicBezTo>
                    <a:pt x="4860291" y="0"/>
                    <a:pt x="4787900" y="41910"/>
                    <a:pt x="4745990" y="105410"/>
                  </a:cubicBezTo>
                  <a:cubicBezTo>
                    <a:pt x="4704080" y="41910"/>
                    <a:pt x="4631690" y="0"/>
                    <a:pt x="4550410" y="0"/>
                  </a:cubicBezTo>
                  <a:cubicBezTo>
                    <a:pt x="4469130" y="0"/>
                    <a:pt x="4396740" y="41910"/>
                    <a:pt x="4354830" y="105410"/>
                  </a:cubicBezTo>
                  <a:cubicBezTo>
                    <a:pt x="4312920" y="41910"/>
                    <a:pt x="4240530" y="0"/>
                    <a:pt x="4159250" y="0"/>
                  </a:cubicBezTo>
                  <a:cubicBezTo>
                    <a:pt x="4077970" y="0"/>
                    <a:pt x="4005580" y="41910"/>
                    <a:pt x="3963670" y="105410"/>
                  </a:cubicBezTo>
                  <a:cubicBezTo>
                    <a:pt x="3921761" y="41910"/>
                    <a:pt x="3849370" y="0"/>
                    <a:pt x="3768091" y="0"/>
                  </a:cubicBezTo>
                  <a:cubicBezTo>
                    <a:pt x="3686811" y="0"/>
                    <a:pt x="3614420" y="41910"/>
                    <a:pt x="3572511" y="105410"/>
                  </a:cubicBezTo>
                  <a:cubicBezTo>
                    <a:pt x="3530601" y="41910"/>
                    <a:pt x="3458211" y="0"/>
                    <a:pt x="3376931" y="0"/>
                  </a:cubicBezTo>
                  <a:cubicBezTo>
                    <a:pt x="3295651" y="0"/>
                    <a:pt x="3216910" y="41910"/>
                    <a:pt x="3175000" y="105410"/>
                  </a:cubicBezTo>
                  <a:cubicBezTo>
                    <a:pt x="3133090" y="41910"/>
                    <a:pt x="3060700" y="0"/>
                    <a:pt x="2979420" y="0"/>
                  </a:cubicBezTo>
                  <a:cubicBezTo>
                    <a:pt x="2898140" y="0"/>
                    <a:pt x="2825750" y="41910"/>
                    <a:pt x="2783840" y="105410"/>
                  </a:cubicBezTo>
                  <a:cubicBezTo>
                    <a:pt x="2741930" y="41910"/>
                    <a:pt x="2669540" y="0"/>
                    <a:pt x="2588260" y="0"/>
                  </a:cubicBezTo>
                  <a:cubicBezTo>
                    <a:pt x="2505710" y="0"/>
                    <a:pt x="2434590" y="41910"/>
                    <a:pt x="2392680" y="105410"/>
                  </a:cubicBezTo>
                  <a:cubicBezTo>
                    <a:pt x="2350770" y="41910"/>
                    <a:pt x="2278380" y="0"/>
                    <a:pt x="2197100" y="0"/>
                  </a:cubicBezTo>
                  <a:cubicBezTo>
                    <a:pt x="2115820" y="0"/>
                    <a:pt x="2043430" y="41910"/>
                    <a:pt x="2001520" y="105410"/>
                  </a:cubicBezTo>
                  <a:cubicBezTo>
                    <a:pt x="1959610" y="41910"/>
                    <a:pt x="1887220" y="0"/>
                    <a:pt x="1805941" y="0"/>
                  </a:cubicBezTo>
                  <a:cubicBezTo>
                    <a:pt x="1723391" y="0"/>
                    <a:pt x="1652270" y="41910"/>
                    <a:pt x="1610361" y="105410"/>
                  </a:cubicBezTo>
                  <a:cubicBezTo>
                    <a:pt x="1568450" y="41910"/>
                    <a:pt x="1496061" y="0"/>
                    <a:pt x="1414781" y="0"/>
                  </a:cubicBezTo>
                  <a:cubicBezTo>
                    <a:pt x="1329691" y="0"/>
                    <a:pt x="1257300" y="41910"/>
                    <a:pt x="1215391" y="105410"/>
                  </a:cubicBezTo>
                  <a:cubicBezTo>
                    <a:pt x="1173481" y="41910"/>
                    <a:pt x="1101091" y="0"/>
                    <a:pt x="1019811" y="0"/>
                  </a:cubicBezTo>
                  <a:cubicBezTo>
                    <a:pt x="937261" y="0"/>
                    <a:pt x="866141" y="41910"/>
                    <a:pt x="824231" y="105410"/>
                  </a:cubicBezTo>
                  <a:cubicBezTo>
                    <a:pt x="782321" y="41910"/>
                    <a:pt x="709931" y="0"/>
                    <a:pt x="628650" y="0"/>
                  </a:cubicBezTo>
                  <a:cubicBezTo>
                    <a:pt x="544830" y="0"/>
                    <a:pt x="473710" y="41910"/>
                    <a:pt x="431800" y="105410"/>
                  </a:cubicBezTo>
                  <a:cubicBezTo>
                    <a:pt x="422910" y="92710"/>
                    <a:pt x="412750" y="80010"/>
                    <a:pt x="402590" y="68580"/>
                  </a:cubicBezTo>
                  <a:cubicBezTo>
                    <a:pt x="358140" y="25400"/>
                    <a:pt x="297180" y="0"/>
                    <a:pt x="234950" y="0"/>
                  </a:cubicBezTo>
                  <a:cubicBezTo>
                    <a:pt x="172720" y="0"/>
                    <a:pt x="113030" y="25400"/>
                    <a:pt x="68580" y="68580"/>
                  </a:cubicBezTo>
                  <a:cubicBezTo>
                    <a:pt x="25400" y="113030"/>
                    <a:pt x="0" y="172720"/>
                    <a:pt x="0" y="234950"/>
                  </a:cubicBezTo>
                  <a:cubicBezTo>
                    <a:pt x="0" y="297180"/>
                    <a:pt x="25400" y="356870"/>
                    <a:pt x="68580" y="401320"/>
                  </a:cubicBezTo>
                  <a:cubicBezTo>
                    <a:pt x="78740" y="411480"/>
                    <a:pt x="90170" y="421640"/>
                    <a:pt x="102870" y="429260"/>
                  </a:cubicBezTo>
                  <a:cubicBezTo>
                    <a:pt x="40640" y="472440"/>
                    <a:pt x="0" y="543560"/>
                    <a:pt x="0" y="624840"/>
                  </a:cubicBezTo>
                  <a:cubicBezTo>
                    <a:pt x="0" y="706120"/>
                    <a:pt x="40640" y="777240"/>
                    <a:pt x="102870" y="819150"/>
                  </a:cubicBezTo>
                  <a:cubicBezTo>
                    <a:pt x="40640" y="861060"/>
                    <a:pt x="0" y="932180"/>
                    <a:pt x="0" y="1013460"/>
                  </a:cubicBezTo>
                  <a:cubicBezTo>
                    <a:pt x="0" y="1094740"/>
                    <a:pt x="40640" y="1165860"/>
                    <a:pt x="102870" y="1207770"/>
                  </a:cubicBezTo>
                  <a:cubicBezTo>
                    <a:pt x="40640" y="1249680"/>
                    <a:pt x="0" y="1322070"/>
                    <a:pt x="0" y="1402080"/>
                  </a:cubicBezTo>
                  <a:cubicBezTo>
                    <a:pt x="0" y="1483360"/>
                    <a:pt x="40640" y="1554480"/>
                    <a:pt x="102870" y="1596390"/>
                  </a:cubicBezTo>
                  <a:cubicBezTo>
                    <a:pt x="40640" y="1638300"/>
                    <a:pt x="0" y="1709420"/>
                    <a:pt x="0" y="1790700"/>
                  </a:cubicBezTo>
                  <a:cubicBezTo>
                    <a:pt x="0" y="1871980"/>
                    <a:pt x="40640" y="1943100"/>
                    <a:pt x="102870" y="1985010"/>
                  </a:cubicBezTo>
                  <a:cubicBezTo>
                    <a:pt x="40640" y="2026920"/>
                    <a:pt x="0" y="2099310"/>
                    <a:pt x="0" y="2179320"/>
                  </a:cubicBezTo>
                  <a:cubicBezTo>
                    <a:pt x="0" y="2260600"/>
                    <a:pt x="40640" y="2331720"/>
                    <a:pt x="102870" y="2373630"/>
                  </a:cubicBezTo>
                  <a:cubicBezTo>
                    <a:pt x="40640" y="2418080"/>
                    <a:pt x="0" y="2489200"/>
                    <a:pt x="0" y="2570480"/>
                  </a:cubicBezTo>
                  <a:cubicBezTo>
                    <a:pt x="0" y="2651760"/>
                    <a:pt x="40640" y="2722880"/>
                    <a:pt x="102870" y="2764790"/>
                  </a:cubicBezTo>
                  <a:cubicBezTo>
                    <a:pt x="40640" y="2806700"/>
                    <a:pt x="0" y="2879090"/>
                    <a:pt x="0" y="2959100"/>
                  </a:cubicBezTo>
                  <a:cubicBezTo>
                    <a:pt x="0" y="3040380"/>
                    <a:pt x="40640" y="3111500"/>
                    <a:pt x="102870" y="3153410"/>
                  </a:cubicBezTo>
                  <a:cubicBezTo>
                    <a:pt x="40640" y="3195320"/>
                    <a:pt x="0" y="3266440"/>
                    <a:pt x="0" y="3347720"/>
                  </a:cubicBezTo>
                  <a:cubicBezTo>
                    <a:pt x="0" y="3429000"/>
                    <a:pt x="40640" y="3500120"/>
                    <a:pt x="102870" y="3542030"/>
                  </a:cubicBezTo>
                  <a:cubicBezTo>
                    <a:pt x="40640" y="3583940"/>
                    <a:pt x="0" y="3655060"/>
                    <a:pt x="0" y="3736340"/>
                  </a:cubicBezTo>
                  <a:cubicBezTo>
                    <a:pt x="0" y="3817620"/>
                    <a:pt x="40640" y="3888740"/>
                    <a:pt x="102870" y="3930650"/>
                  </a:cubicBezTo>
                  <a:cubicBezTo>
                    <a:pt x="40640" y="3973830"/>
                    <a:pt x="0" y="4044950"/>
                    <a:pt x="0" y="4124959"/>
                  </a:cubicBezTo>
                  <a:cubicBezTo>
                    <a:pt x="0" y="4206239"/>
                    <a:pt x="40640" y="4277359"/>
                    <a:pt x="102870" y="4319269"/>
                  </a:cubicBezTo>
                  <a:cubicBezTo>
                    <a:pt x="40640" y="4361180"/>
                    <a:pt x="0" y="4432300"/>
                    <a:pt x="0" y="4513580"/>
                  </a:cubicBezTo>
                  <a:cubicBezTo>
                    <a:pt x="0" y="4594860"/>
                    <a:pt x="40640" y="4665980"/>
                    <a:pt x="102870" y="4707890"/>
                  </a:cubicBezTo>
                  <a:cubicBezTo>
                    <a:pt x="40640" y="4749800"/>
                    <a:pt x="0" y="4820920"/>
                    <a:pt x="0" y="4902200"/>
                  </a:cubicBezTo>
                  <a:cubicBezTo>
                    <a:pt x="0" y="4983480"/>
                    <a:pt x="40640" y="5054600"/>
                    <a:pt x="102870" y="5096510"/>
                  </a:cubicBezTo>
                  <a:cubicBezTo>
                    <a:pt x="40640" y="5138420"/>
                    <a:pt x="0" y="5210810"/>
                    <a:pt x="0" y="5290820"/>
                  </a:cubicBezTo>
                  <a:cubicBezTo>
                    <a:pt x="0" y="5372100"/>
                    <a:pt x="40640" y="5443220"/>
                    <a:pt x="102870" y="5485130"/>
                  </a:cubicBezTo>
                  <a:cubicBezTo>
                    <a:pt x="40640" y="5527039"/>
                    <a:pt x="0" y="5598159"/>
                    <a:pt x="0" y="5679439"/>
                  </a:cubicBezTo>
                  <a:cubicBezTo>
                    <a:pt x="0" y="5760719"/>
                    <a:pt x="40640" y="5831839"/>
                    <a:pt x="102870" y="5873749"/>
                  </a:cubicBezTo>
                  <a:cubicBezTo>
                    <a:pt x="40640" y="5915659"/>
                    <a:pt x="0" y="5986779"/>
                    <a:pt x="0" y="6068059"/>
                  </a:cubicBezTo>
                  <a:cubicBezTo>
                    <a:pt x="0" y="6149339"/>
                    <a:pt x="40640" y="6220459"/>
                    <a:pt x="102870" y="6262369"/>
                  </a:cubicBezTo>
                  <a:cubicBezTo>
                    <a:pt x="40640" y="6304280"/>
                    <a:pt x="0" y="6375400"/>
                    <a:pt x="0" y="6456680"/>
                  </a:cubicBezTo>
                  <a:cubicBezTo>
                    <a:pt x="0" y="6537960"/>
                    <a:pt x="40640" y="6609080"/>
                    <a:pt x="102870" y="6650990"/>
                  </a:cubicBezTo>
                  <a:cubicBezTo>
                    <a:pt x="40640" y="6692900"/>
                    <a:pt x="0" y="6764020"/>
                    <a:pt x="0" y="6845300"/>
                  </a:cubicBezTo>
                  <a:cubicBezTo>
                    <a:pt x="0" y="6926580"/>
                    <a:pt x="40640" y="6997700"/>
                    <a:pt x="102870" y="7039610"/>
                  </a:cubicBezTo>
                  <a:cubicBezTo>
                    <a:pt x="40640" y="7082790"/>
                    <a:pt x="0" y="7153910"/>
                    <a:pt x="0" y="7233920"/>
                  </a:cubicBezTo>
                  <a:cubicBezTo>
                    <a:pt x="0" y="7315200"/>
                    <a:pt x="40640" y="7386320"/>
                    <a:pt x="102870" y="7428230"/>
                  </a:cubicBezTo>
                  <a:cubicBezTo>
                    <a:pt x="40640" y="7470139"/>
                    <a:pt x="0" y="7541260"/>
                    <a:pt x="0" y="7622539"/>
                  </a:cubicBezTo>
                  <a:cubicBezTo>
                    <a:pt x="0" y="7703819"/>
                    <a:pt x="40640" y="7774939"/>
                    <a:pt x="102870" y="7816849"/>
                  </a:cubicBezTo>
                  <a:cubicBezTo>
                    <a:pt x="40640" y="7866380"/>
                    <a:pt x="0" y="7937500"/>
                    <a:pt x="0" y="8018780"/>
                  </a:cubicBezTo>
                  <a:cubicBezTo>
                    <a:pt x="0" y="8100061"/>
                    <a:pt x="40640" y="8171180"/>
                    <a:pt x="102870" y="8213090"/>
                  </a:cubicBezTo>
                  <a:cubicBezTo>
                    <a:pt x="90170" y="8220710"/>
                    <a:pt x="78740" y="8230870"/>
                    <a:pt x="68580" y="8241030"/>
                  </a:cubicBezTo>
                  <a:cubicBezTo>
                    <a:pt x="25400" y="8285480"/>
                    <a:pt x="0" y="8346440"/>
                    <a:pt x="0" y="8407400"/>
                  </a:cubicBezTo>
                  <a:cubicBezTo>
                    <a:pt x="0" y="8469630"/>
                    <a:pt x="25400" y="8529320"/>
                    <a:pt x="68580" y="8573770"/>
                  </a:cubicBezTo>
                  <a:cubicBezTo>
                    <a:pt x="111760" y="8616950"/>
                    <a:pt x="172720" y="8642350"/>
                    <a:pt x="234950" y="8642350"/>
                  </a:cubicBezTo>
                  <a:cubicBezTo>
                    <a:pt x="297180" y="8642350"/>
                    <a:pt x="356870" y="8616950"/>
                    <a:pt x="401320" y="8573770"/>
                  </a:cubicBezTo>
                  <a:cubicBezTo>
                    <a:pt x="412750" y="8562339"/>
                    <a:pt x="422910" y="8549639"/>
                    <a:pt x="430530" y="8536939"/>
                  </a:cubicBezTo>
                  <a:cubicBezTo>
                    <a:pt x="472440" y="8600439"/>
                    <a:pt x="544830" y="8642349"/>
                    <a:pt x="626110" y="8642349"/>
                  </a:cubicBezTo>
                  <a:cubicBezTo>
                    <a:pt x="707390" y="8642349"/>
                    <a:pt x="779780" y="8600439"/>
                    <a:pt x="821690" y="8536939"/>
                  </a:cubicBezTo>
                  <a:cubicBezTo>
                    <a:pt x="863600" y="8600439"/>
                    <a:pt x="935990" y="8642349"/>
                    <a:pt x="1017270" y="8642349"/>
                  </a:cubicBezTo>
                  <a:cubicBezTo>
                    <a:pt x="1099820" y="8642349"/>
                    <a:pt x="1172210" y="8600439"/>
                    <a:pt x="1212850" y="8536939"/>
                  </a:cubicBezTo>
                  <a:cubicBezTo>
                    <a:pt x="1254760" y="8600439"/>
                    <a:pt x="1327150" y="8642349"/>
                    <a:pt x="1408430" y="8642349"/>
                  </a:cubicBezTo>
                  <a:cubicBezTo>
                    <a:pt x="1489710" y="8642349"/>
                    <a:pt x="1562100" y="8600439"/>
                    <a:pt x="1604010" y="8536939"/>
                  </a:cubicBezTo>
                  <a:cubicBezTo>
                    <a:pt x="1645920" y="8600439"/>
                    <a:pt x="1718310" y="8642349"/>
                    <a:pt x="1799590" y="8642349"/>
                  </a:cubicBezTo>
                  <a:cubicBezTo>
                    <a:pt x="1880870" y="8642349"/>
                    <a:pt x="1953260" y="8600439"/>
                    <a:pt x="1995170" y="8536939"/>
                  </a:cubicBezTo>
                  <a:cubicBezTo>
                    <a:pt x="2037080" y="8600439"/>
                    <a:pt x="2109470" y="8642349"/>
                    <a:pt x="2190750" y="8642349"/>
                  </a:cubicBezTo>
                  <a:cubicBezTo>
                    <a:pt x="2273300" y="8642349"/>
                    <a:pt x="2344420" y="8600439"/>
                    <a:pt x="2386330" y="8536939"/>
                  </a:cubicBezTo>
                  <a:cubicBezTo>
                    <a:pt x="2428240" y="8600439"/>
                    <a:pt x="2500630" y="8642349"/>
                    <a:pt x="2581910" y="8642349"/>
                  </a:cubicBezTo>
                  <a:cubicBezTo>
                    <a:pt x="2663190" y="8642349"/>
                    <a:pt x="2735580" y="8600439"/>
                    <a:pt x="2777490" y="8536939"/>
                  </a:cubicBezTo>
                  <a:cubicBezTo>
                    <a:pt x="2819400" y="8600439"/>
                    <a:pt x="2891790" y="8642349"/>
                    <a:pt x="2973070" y="8642349"/>
                  </a:cubicBezTo>
                  <a:cubicBezTo>
                    <a:pt x="3055620" y="8642349"/>
                    <a:pt x="3126740" y="8600439"/>
                    <a:pt x="3168650" y="8536939"/>
                  </a:cubicBezTo>
                  <a:cubicBezTo>
                    <a:pt x="3210560" y="8600439"/>
                    <a:pt x="3282950" y="8642349"/>
                    <a:pt x="3364230" y="8642349"/>
                  </a:cubicBezTo>
                  <a:cubicBezTo>
                    <a:pt x="3445509" y="8642349"/>
                    <a:pt x="3517900" y="8600439"/>
                    <a:pt x="3559809" y="8536939"/>
                  </a:cubicBezTo>
                  <a:cubicBezTo>
                    <a:pt x="3601719" y="8600439"/>
                    <a:pt x="3674109" y="8642349"/>
                    <a:pt x="3755389" y="8642349"/>
                  </a:cubicBezTo>
                  <a:cubicBezTo>
                    <a:pt x="3837939" y="8642349"/>
                    <a:pt x="3909059" y="8600439"/>
                    <a:pt x="3950969" y="8536939"/>
                  </a:cubicBezTo>
                  <a:cubicBezTo>
                    <a:pt x="3992879" y="8600439"/>
                    <a:pt x="4065269" y="8642349"/>
                    <a:pt x="4146549" y="8642349"/>
                  </a:cubicBezTo>
                  <a:cubicBezTo>
                    <a:pt x="4227829" y="8642349"/>
                    <a:pt x="4300219" y="8600439"/>
                    <a:pt x="4342129" y="8536939"/>
                  </a:cubicBezTo>
                  <a:cubicBezTo>
                    <a:pt x="4384039" y="8600439"/>
                    <a:pt x="4456429" y="8642349"/>
                    <a:pt x="4537709" y="8642349"/>
                  </a:cubicBezTo>
                  <a:cubicBezTo>
                    <a:pt x="4618989" y="8642349"/>
                    <a:pt x="4691379" y="8600439"/>
                    <a:pt x="4733289" y="8536939"/>
                  </a:cubicBezTo>
                  <a:cubicBezTo>
                    <a:pt x="4775199" y="8600439"/>
                    <a:pt x="4847589" y="8642349"/>
                    <a:pt x="4928869" y="8642349"/>
                  </a:cubicBezTo>
                  <a:cubicBezTo>
                    <a:pt x="5010149" y="8642349"/>
                    <a:pt x="5082539" y="8600439"/>
                    <a:pt x="5124449" y="8536939"/>
                  </a:cubicBezTo>
                  <a:cubicBezTo>
                    <a:pt x="5166359" y="8600439"/>
                    <a:pt x="5238749" y="8642349"/>
                    <a:pt x="5320029" y="8642349"/>
                  </a:cubicBezTo>
                  <a:cubicBezTo>
                    <a:pt x="5401309" y="8642349"/>
                    <a:pt x="5473699" y="8600439"/>
                    <a:pt x="5515609" y="8536939"/>
                  </a:cubicBezTo>
                  <a:cubicBezTo>
                    <a:pt x="5557519" y="8600439"/>
                    <a:pt x="5629909" y="8642349"/>
                    <a:pt x="5711189" y="8642349"/>
                  </a:cubicBezTo>
                  <a:cubicBezTo>
                    <a:pt x="5793739" y="8642349"/>
                    <a:pt x="5864859" y="8600439"/>
                    <a:pt x="5906769" y="8536939"/>
                  </a:cubicBezTo>
                  <a:cubicBezTo>
                    <a:pt x="5915659" y="8549639"/>
                    <a:pt x="5925819" y="8562339"/>
                    <a:pt x="5935978" y="8573770"/>
                  </a:cubicBezTo>
                  <a:cubicBezTo>
                    <a:pt x="5979158" y="8616950"/>
                    <a:pt x="6040119" y="8642350"/>
                    <a:pt x="6102348" y="8642350"/>
                  </a:cubicBezTo>
                  <a:cubicBezTo>
                    <a:pt x="6163308" y="8642350"/>
                    <a:pt x="6224269" y="8616950"/>
                    <a:pt x="6268719" y="8573770"/>
                  </a:cubicBezTo>
                  <a:cubicBezTo>
                    <a:pt x="6311898" y="8529320"/>
                    <a:pt x="6337298" y="8469630"/>
                    <a:pt x="6337298" y="8407400"/>
                  </a:cubicBezTo>
                  <a:cubicBezTo>
                    <a:pt x="6337298" y="8345170"/>
                    <a:pt x="6311898" y="8285480"/>
                    <a:pt x="6268719" y="8241030"/>
                  </a:cubicBezTo>
                  <a:cubicBezTo>
                    <a:pt x="6258559" y="8230870"/>
                    <a:pt x="6247128" y="8220711"/>
                    <a:pt x="6234428" y="8213090"/>
                  </a:cubicBezTo>
                  <a:cubicBezTo>
                    <a:pt x="6296658" y="8171180"/>
                    <a:pt x="6337298" y="8098790"/>
                    <a:pt x="6337298" y="8018780"/>
                  </a:cubicBezTo>
                  <a:cubicBezTo>
                    <a:pt x="6337298" y="7937500"/>
                    <a:pt x="6296658" y="7866380"/>
                    <a:pt x="6234428" y="7824470"/>
                  </a:cubicBezTo>
                  <a:cubicBezTo>
                    <a:pt x="6296658" y="7782561"/>
                    <a:pt x="6337298" y="7711440"/>
                    <a:pt x="6337298" y="7630161"/>
                  </a:cubicBezTo>
                  <a:cubicBezTo>
                    <a:pt x="6337298" y="7548881"/>
                    <a:pt x="6296658" y="7477761"/>
                    <a:pt x="6234428" y="7435851"/>
                  </a:cubicBezTo>
                  <a:cubicBezTo>
                    <a:pt x="6296658" y="7393941"/>
                    <a:pt x="6337298" y="7321551"/>
                    <a:pt x="6337298" y="7241541"/>
                  </a:cubicBezTo>
                  <a:cubicBezTo>
                    <a:pt x="6337298" y="7160261"/>
                    <a:pt x="6296658" y="7089141"/>
                    <a:pt x="6234428" y="7047231"/>
                  </a:cubicBezTo>
                  <a:cubicBezTo>
                    <a:pt x="6296658" y="7005321"/>
                    <a:pt x="6337298" y="6934201"/>
                    <a:pt x="6337298" y="6852921"/>
                  </a:cubicBezTo>
                  <a:cubicBezTo>
                    <a:pt x="6337298" y="6771642"/>
                    <a:pt x="6296658" y="6700521"/>
                    <a:pt x="6234428" y="6658611"/>
                  </a:cubicBezTo>
                  <a:cubicBezTo>
                    <a:pt x="6296658" y="6615431"/>
                    <a:pt x="6337298" y="6544311"/>
                    <a:pt x="6337298" y="6464302"/>
                  </a:cubicBezTo>
                  <a:cubicBezTo>
                    <a:pt x="6337298" y="6383022"/>
                    <a:pt x="6296658" y="6311902"/>
                    <a:pt x="6234428" y="6269992"/>
                  </a:cubicBezTo>
                  <a:cubicBezTo>
                    <a:pt x="6296658" y="6228082"/>
                    <a:pt x="6337298" y="6156962"/>
                    <a:pt x="6337298" y="6075682"/>
                  </a:cubicBezTo>
                  <a:cubicBezTo>
                    <a:pt x="6337298" y="5994402"/>
                    <a:pt x="6296658" y="5923282"/>
                    <a:pt x="6234428" y="5881372"/>
                  </a:cubicBezTo>
                  <a:cubicBezTo>
                    <a:pt x="6296658" y="5839462"/>
                    <a:pt x="6337298" y="5768342"/>
                    <a:pt x="6337298" y="5687062"/>
                  </a:cubicBezTo>
                  <a:cubicBezTo>
                    <a:pt x="6337298" y="5605782"/>
                    <a:pt x="6296658" y="5534662"/>
                    <a:pt x="6234428" y="5492752"/>
                  </a:cubicBezTo>
                  <a:cubicBezTo>
                    <a:pt x="6296658" y="5449572"/>
                    <a:pt x="6337298" y="5378452"/>
                    <a:pt x="6337298" y="5298442"/>
                  </a:cubicBezTo>
                  <a:cubicBezTo>
                    <a:pt x="6337298" y="5217163"/>
                    <a:pt x="6296658" y="5146042"/>
                    <a:pt x="6234428" y="5104133"/>
                  </a:cubicBezTo>
                  <a:cubicBezTo>
                    <a:pt x="6296658" y="5062223"/>
                    <a:pt x="6337298" y="4991103"/>
                    <a:pt x="6337298" y="4909823"/>
                  </a:cubicBezTo>
                  <a:cubicBezTo>
                    <a:pt x="6337298" y="4828543"/>
                    <a:pt x="6296658" y="4757423"/>
                    <a:pt x="6234428" y="4715513"/>
                  </a:cubicBezTo>
                  <a:cubicBezTo>
                    <a:pt x="6296658" y="4672333"/>
                    <a:pt x="6337298" y="4601213"/>
                    <a:pt x="6337298" y="4521203"/>
                  </a:cubicBezTo>
                  <a:cubicBezTo>
                    <a:pt x="6337298" y="4439923"/>
                    <a:pt x="6296658" y="4368803"/>
                    <a:pt x="6234428" y="4326893"/>
                  </a:cubicBezTo>
                  <a:cubicBezTo>
                    <a:pt x="6296658" y="4284983"/>
                    <a:pt x="6337298" y="4213863"/>
                    <a:pt x="6337298" y="4132583"/>
                  </a:cubicBezTo>
                  <a:cubicBezTo>
                    <a:pt x="6337298" y="4051303"/>
                    <a:pt x="6296658" y="3980183"/>
                    <a:pt x="6234428" y="3938274"/>
                  </a:cubicBezTo>
                  <a:cubicBezTo>
                    <a:pt x="6296658" y="3896364"/>
                    <a:pt x="6337298" y="3825244"/>
                    <a:pt x="6337298" y="3743964"/>
                  </a:cubicBezTo>
                  <a:cubicBezTo>
                    <a:pt x="6337298" y="3662684"/>
                    <a:pt x="6296658" y="3591564"/>
                    <a:pt x="6234428" y="3549654"/>
                  </a:cubicBezTo>
                  <a:cubicBezTo>
                    <a:pt x="6296658" y="3506474"/>
                    <a:pt x="6337298" y="3435354"/>
                    <a:pt x="6337298" y="3355344"/>
                  </a:cubicBezTo>
                  <a:cubicBezTo>
                    <a:pt x="6337298" y="3274064"/>
                    <a:pt x="6296658" y="3202944"/>
                    <a:pt x="6234428" y="3161034"/>
                  </a:cubicBezTo>
                  <a:cubicBezTo>
                    <a:pt x="6296658" y="3119124"/>
                    <a:pt x="6337298" y="3048004"/>
                    <a:pt x="6337298" y="2966724"/>
                  </a:cubicBezTo>
                  <a:cubicBezTo>
                    <a:pt x="6337298" y="2885444"/>
                    <a:pt x="6296658" y="2814324"/>
                    <a:pt x="6234428" y="2772414"/>
                  </a:cubicBezTo>
                  <a:cubicBezTo>
                    <a:pt x="6296658" y="2730504"/>
                    <a:pt x="6337298" y="2659384"/>
                    <a:pt x="6337298" y="2578104"/>
                  </a:cubicBezTo>
                  <a:cubicBezTo>
                    <a:pt x="6337298" y="2496824"/>
                    <a:pt x="6296658" y="2425704"/>
                    <a:pt x="6234428" y="2383794"/>
                  </a:cubicBezTo>
                  <a:cubicBezTo>
                    <a:pt x="6296658" y="2341884"/>
                    <a:pt x="6337298" y="2270764"/>
                    <a:pt x="6337298" y="2189484"/>
                  </a:cubicBezTo>
                  <a:cubicBezTo>
                    <a:pt x="6337298" y="2108204"/>
                    <a:pt x="6296658" y="2037084"/>
                    <a:pt x="6234428" y="1995174"/>
                  </a:cubicBezTo>
                  <a:cubicBezTo>
                    <a:pt x="6296658" y="1953264"/>
                    <a:pt x="6337298" y="1882144"/>
                    <a:pt x="6337298" y="1800864"/>
                  </a:cubicBezTo>
                  <a:cubicBezTo>
                    <a:pt x="6337298" y="1719584"/>
                    <a:pt x="6296658" y="1648464"/>
                    <a:pt x="6234428" y="1606554"/>
                  </a:cubicBezTo>
                  <a:cubicBezTo>
                    <a:pt x="6296658" y="1563374"/>
                    <a:pt x="6337298" y="1492254"/>
                    <a:pt x="6337298" y="1412244"/>
                  </a:cubicBezTo>
                  <a:cubicBezTo>
                    <a:pt x="6337298" y="1330964"/>
                    <a:pt x="6296658" y="1259844"/>
                    <a:pt x="6234428" y="1217934"/>
                  </a:cubicBezTo>
                  <a:cubicBezTo>
                    <a:pt x="6296658" y="1176024"/>
                    <a:pt x="6337298" y="1104904"/>
                    <a:pt x="6337298" y="1023624"/>
                  </a:cubicBezTo>
                  <a:cubicBezTo>
                    <a:pt x="6337298" y="942344"/>
                    <a:pt x="6296658" y="871224"/>
                    <a:pt x="6234428" y="829314"/>
                  </a:cubicBezTo>
                  <a:cubicBezTo>
                    <a:pt x="6309358" y="775974"/>
                    <a:pt x="6349998" y="704854"/>
                    <a:pt x="6349998" y="624844"/>
                  </a:cubicBezTo>
                  <a:close/>
                </a:path>
              </a:pathLst>
            </a:custGeom>
            <a:solidFill>
              <a:srgbClr val="8FB994"/>
            </a:solidFill>
          </p:spPr>
        </p:sp>
        <p:sp>
          <p:nvSpPr>
            <p:cNvPr id="8" name="Freeform 8"/>
            <p:cNvSpPr/>
            <p:nvPr/>
          </p:nvSpPr>
          <p:spPr>
            <a:xfrm>
              <a:off x="389890" y="450850"/>
              <a:ext cx="5570220" cy="7743190"/>
            </a:xfrm>
            <a:custGeom>
              <a:avLst/>
              <a:gdLst/>
              <a:ahLst/>
              <a:cxnLst/>
              <a:rect l="l" t="t" r="r" b="b"/>
              <a:pathLst>
                <a:path w="5570220" h="7743190">
                  <a:moveTo>
                    <a:pt x="0" y="0"/>
                  </a:moveTo>
                  <a:lnTo>
                    <a:pt x="5570220" y="0"/>
                  </a:lnTo>
                  <a:lnTo>
                    <a:pt x="5570220" y="7743190"/>
                  </a:lnTo>
                  <a:lnTo>
                    <a:pt x="0" y="7743190"/>
                  </a:lnTo>
                  <a:close/>
                </a:path>
              </a:pathLst>
            </a:custGeom>
            <a:blipFill>
              <a:blip r:embed="rId2"/>
              <a:stretch>
                <a:fillRect l="-19505" r="-19505"/>
              </a:stretch>
            </a:blipFill>
          </p:spPr>
        </p:sp>
      </p:grpSp>
      <p:sp>
        <p:nvSpPr>
          <p:cNvPr id="9" name="Freeform 9"/>
          <p:cNvSpPr/>
          <p:nvPr/>
        </p:nvSpPr>
        <p:spPr>
          <a:xfrm flipV="1">
            <a:off x="15283150" y="808320"/>
            <a:ext cx="2125504" cy="2944653"/>
          </a:xfrm>
          <a:custGeom>
            <a:avLst/>
            <a:gdLst/>
            <a:ahLst/>
            <a:cxnLst/>
            <a:rect l="l" t="t" r="r" b="b"/>
            <a:pathLst>
              <a:path w="2125504" h="2944653">
                <a:moveTo>
                  <a:pt x="0" y="2944653"/>
                </a:moveTo>
                <a:lnTo>
                  <a:pt x="2125504" y="2944653"/>
                </a:lnTo>
                <a:lnTo>
                  <a:pt x="2125504" y="0"/>
                </a:lnTo>
                <a:lnTo>
                  <a:pt x="0" y="0"/>
                </a:lnTo>
                <a:lnTo>
                  <a:pt x="0" y="2944653"/>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0" name="Freeform 10"/>
          <p:cNvSpPr/>
          <p:nvPr/>
        </p:nvSpPr>
        <p:spPr>
          <a:xfrm rot="233397">
            <a:off x="15966815" y="8350276"/>
            <a:ext cx="3406700" cy="1121114"/>
          </a:xfrm>
          <a:custGeom>
            <a:avLst/>
            <a:gdLst/>
            <a:ahLst/>
            <a:cxnLst/>
            <a:rect l="l" t="t" r="r" b="b"/>
            <a:pathLst>
              <a:path w="3406700" h="1121114">
                <a:moveTo>
                  <a:pt x="0" y="0"/>
                </a:moveTo>
                <a:lnTo>
                  <a:pt x="3406700" y="0"/>
                </a:lnTo>
                <a:lnTo>
                  <a:pt x="3406700" y="1121114"/>
                </a:lnTo>
                <a:lnTo>
                  <a:pt x="0" y="112111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1" name="Freeform 11"/>
          <p:cNvSpPr/>
          <p:nvPr/>
        </p:nvSpPr>
        <p:spPr>
          <a:xfrm rot="-1189488">
            <a:off x="889330" y="2523204"/>
            <a:ext cx="2388426" cy="2377739"/>
          </a:xfrm>
          <a:custGeom>
            <a:avLst/>
            <a:gdLst/>
            <a:ahLst/>
            <a:cxnLst/>
            <a:rect l="l" t="t" r="r" b="b"/>
            <a:pathLst>
              <a:path w="2388426" h="2377739">
                <a:moveTo>
                  <a:pt x="0" y="0"/>
                </a:moveTo>
                <a:lnTo>
                  <a:pt x="2388425" y="0"/>
                </a:lnTo>
                <a:lnTo>
                  <a:pt x="2388425" y="2377739"/>
                </a:lnTo>
                <a:lnTo>
                  <a:pt x="0" y="2377739"/>
                </a:lnTo>
                <a:lnTo>
                  <a:pt x="0" y="0"/>
                </a:lnTo>
                <a:close/>
              </a:path>
            </a:pathLst>
          </a:custGeom>
          <a:blipFill>
            <a:blip r:embed="rId9"/>
            <a:stretch>
              <a:fillRect/>
            </a:stretch>
          </a:blipFill>
        </p:spPr>
      </p:sp>
      <p:sp>
        <p:nvSpPr>
          <p:cNvPr id="12" name="Freeform 12"/>
          <p:cNvSpPr/>
          <p:nvPr/>
        </p:nvSpPr>
        <p:spPr>
          <a:xfrm rot="5571265">
            <a:off x="6294824" y="1112397"/>
            <a:ext cx="6933386" cy="9802988"/>
          </a:xfrm>
          <a:custGeom>
            <a:avLst/>
            <a:gdLst/>
            <a:ahLst/>
            <a:cxnLst/>
            <a:rect l="l" t="t" r="r" b="b"/>
            <a:pathLst>
              <a:path w="6933386" h="9802988">
                <a:moveTo>
                  <a:pt x="0" y="0"/>
                </a:moveTo>
                <a:lnTo>
                  <a:pt x="6933386" y="0"/>
                </a:lnTo>
                <a:lnTo>
                  <a:pt x="6933386" y="9802988"/>
                </a:lnTo>
                <a:lnTo>
                  <a:pt x="0" y="980298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3" name="Freeform 13"/>
          <p:cNvSpPr/>
          <p:nvPr/>
        </p:nvSpPr>
        <p:spPr>
          <a:xfrm rot="5400000">
            <a:off x="5794610" y="1298061"/>
            <a:ext cx="6698780" cy="9471282"/>
          </a:xfrm>
          <a:custGeom>
            <a:avLst/>
            <a:gdLst/>
            <a:ahLst/>
            <a:cxnLst/>
            <a:rect l="l" t="t" r="r" b="b"/>
            <a:pathLst>
              <a:path w="6698780" h="9471282">
                <a:moveTo>
                  <a:pt x="0" y="0"/>
                </a:moveTo>
                <a:lnTo>
                  <a:pt x="6698780" y="0"/>
                </a:lnTo>
                <a:lnTo>
                  <a:pt x="6698780" y="9471282"/>
                </a:lnTo>
                <a:lnTo>
                  <a:pt x="0" y="947128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4" name="Freeform 14"/>
          <p:cNvSpPr/>
          <p:nvPr/>
        </p:nvSpPr>
        <p:spPr>
          <a:xfrm>
            <a:off x="2083542" y="1028700"/>
            <a:ext cx="2450454" cy="2305181"/>
          </a:xfrm>
          <a:custGeom>
            <a:avLst/>
            <a:gdLst/>
            <a:ahLst/>
            <a:cxnLst/>
            <a:rect l="l" t="t" r="r" b="b"/>
            <a:pathLst>
              <a:path w="2450454" h="2305181">
                <a:moveTo>
                  <a:pt x="0" y="0"/>
                </a:moveTo>
                <a:lnTo>
                  <a:pt x="2450454" y="0"/>
                </a:lnTo>
                <a:lnTo>
                  <a:pt x="2450454" y="2305181"/>
                </a:lnTo>
                <a:lnTo>
                  <a:pt x="0" y="2305181"/>
                </a:lnTo>
                <a:lnTo>
                  <a:pt x="0" y="0"/>
                </a:lnTo>
                <a:close/>
              </a:path>
            </a:pathLst>
          </a:custGeom>
          <a:blipFill>
            <a:blip r:embed="rId14"/>
            <a:stretch>
              <a:fillRect/>
            </a:stretch>
          </a:blipFill>
        </p:spPr>
      </p:sp>
      <p:sp>
        <p:nvSpPr>
          <p:cNvPr id="15" name="Freeform 15"/>
          <p:cNvSpPr/>
          <p:nvPr/>
        </p:nvSpPr>
        <p:spPr>
          <a:xfrm>
            <a:off x="414434" y="5235495"/>
            <a:ext cx="917311" cy="898965"/>
          </a:xfrm>
          <a:custGeom>
            <a:avLst/>
            <a:gdLst/>
            <a:ahLst/>
            <a:cxnLst/>
            <a:rect l="l" t="t" r="r" b="b"/>
            <a:pathLst>
              <a:path w="917311" h="898965">
                <a:moveTo>
                  <a:pt x="0" y="0"/>
                </a:moveTo>
                <a:lnTo>
                  <a:pt x="917311" y="0"/>
                </a:lnTo>
                <a:lnTo>
                  <a:pt x="917311" y="898965"/>
                </a:lnTo>
                <a:lnTo>
                  <a:pt x="0" y="898965"/>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16" name="Freeform 16"/>
          <p:cNvSpPr/>
          <p:nvPr/>
        </p:nvSpPr>
        <p:spPr>
          <a:xfrm>
            <a:off x="411953" y="808320"/>
            <a:ext cx="1233494" cy="1208824"/>
          </a:xfrm>
          <a:custGeom>
            <a:avLst/>
            <a:gdLst/>
            <a:ahLst/>
            <a:cxnLst/>
            <a:rect l="l" t="t" r="r" b="b"/>
            <a:pathLst>
              <a:path w="1233494" h="1208824">
                <a:moveTo>
                  <a:pt x="0" y="0"/>
                </a:moveTo>
                <a:lnTo>
                  <a:pt x="1233494" y="0"/>
                </a:lnTo>
                <a:lnTo>
                  <a:pt x="1233494" y="1208823"/>
                </a:lnTo>
                <a:lnTo>
                  <a:pt x="0" y="1208823"/>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17" name="TextBox 17"/>
          <p:cNvSpPr txBox="1"/>
          <p:nvPr/>
        </p:nvSpPr>
        <p:spPr>
          <a:xfrm>
            <a:off x="4488798" y="3876872"/>
            <a:ext cx="9390843" cy="4591375"/>
          </a:xfrm>
          <a:prstGeom prst="rect">
            <a:avLst/>
          </a:prstGeom>
        </p:spPr>
        <p:txBody>
          <a:bodyPr lIns="0" tIns="0" rIns="0" bIns="0" rtlCol="0" anchor="t">
            <a:spAutoFit/>
          </a:bodyPr>
          <a:lstStyle/>
          <a:p>
            <a:pPr algn="ctr">
              <a:lnSpc>
                <a:spcPts val="2499"/>
              </a:lnSpc>
            </a:pPr>
            <a:r>
              <a:rPr lang="en-US" sz="2777" b="1">
                <a:solidFill>
                  <a:srgbClr val="2A441E"/>
                </a:solidFill>
                <a:latin typeface="Montaser Arabic Bold"/>
                <a:ea typeface="Montaser Arabic Bold"/>
                <a:cs typeface="Montaser Arabic Bold"/>
                <a:sym typeface="Montaser Arabic Bold"/>
              </a:rPr>
              <a:t>Sampling audit</a:t>
            </a:r>
            <a:r>
              <a:rPr lang="en-US" sz="2777">
                <a:solidFill>
                  <a:srgbClr val="2A441E"/>
                </a:solidFill>
                <a:latin typeface="Montaser Arabic"/>
                <a:ea typeface="Montaser Arabic"/>
                <a:cs typeface="Montaser Arabic"/>
                <a:sym typeface="Montaser Arabic"/>
              </a:rPr>
              <a:t> adalah teknik yang digunakan dalam audit untuk memilih sampel dari populasi data atau transaksi yang lebih besar, guna menarik kesimpulan tentang seluruh populasi tersebut. </a:t>
            </a:r>
          </a:p>
          <a:p>
            <a:pPr algn="ctr">
              <a:lnSpc>
                <a:spcPts val="2499"/>
              </a:lnSpc>
            </a:pPr>
            <a:endParaRPr lang="en-US" sz="2777">
              <a:solidFill>
                <a:srgbClr val="2A441E"/>
              </a:solidFill>
              <a:latin typeface="Montaser Arabic"/>
              <a:ea typeface="Montaser Arabic"/>
              <a:cs typeface="Montaser Arabic"/>
              <a:sym typeface="Montaser Arabic"/>
            </a:endParaRPr>
          </a:p>
          <a:p>
            <a:pPr algn="ctr">
              <a:lnSpc>
                <a:spcPts val="2499"/>
              </a:lnSpc>
            </a:pPr>
            <a:r>
              <a:rPr lang="en-US" sz="2777">
                <a:solidFill>
                  <a:srgbClr val="2A441E"/>
                </a:solidFill>
                <a:latin typeface="Montaser Arabic"/>
                <a:ea typeface="Montaser Arabic"/>
                <a:cs typeface="Montaser Arabic"/>
                <a:sym typeface="Montaser Arabic"/>
              </a:rPr>
              <a:t>Metode ini sangat penting karena auditor sering kali tidak dapat memeriksa semua transaksi atau dokumen, terutama jika jumlahnya sangat besar. Dengan menggunakan teknik sampling yang tepat, auditor dapat melakukan evaluasi yang efisien tanpa mengorbankan keakuratan hasil audit.</a:t>
            </a:r>
          </a:p>
          <a:p>
            <a:pPr algn="ctr">
              <a:lnSpc>
                <a:spcPts val="2499"/>
              </a:lnSpc>
            </a:pPr>
            <a:endParaRPr lang="en-US" sz="2777">
              <a:solidFill>
                <a:srgbClr val="2A441E"/>
              </a:solidFill>
              <a:latin typeface="Montaser Arabic"/>
              <a:ea typeface="Montaser Arabic"/>
              <a:cs typeface="Montaser Arabic"/>
              <a:sym typeface="Montaser Arabic"/>
            </a:endParaRPr>
          </a:p>
          <a:p>
            <a:pPr algn="ctr">
              <a:lnSpc>
                <a:spcPts val="2082"/>
              </a:lnSpc>
            </a:pPr>
            <a:endParaRPr lang="en-US" sz="2777">
              <a:solidFill>
                <a:srgbClr val="2A441E"/>
              </a:solidFill>
              <a:latin typeface="Montaser Arabic"/>
              <a:ea typeface="Montaser Arabic"/>
              <a:cs typeface="Montaser Arabic"/>
              <a:sym typeface="Montaser Arabic"/>
            </a:endParaRPr>
          </a:p>
          <a:p>
            <a:pPr algn="ctr">
              <a:lnSpc>
                <a:spcPts val="1333"/>
              </a:lnSpc>
            </a:pPr>
            <a:endParaRPr lang="en-US" sz="2777">
              <a:solidFill>
                <a:srgbClr val="2A441E"/>
              </a:solidFill>
              <a:latin typeface="Montaser Arabic"/>
              <a:ea typeface="Montaser Arabic"/>
              <a:cs typeface="Montaser Arabic"/>
              <a:sym typeface="Montaser Arabic"/>
            </a:endParaRPr>
          </a:p>
          <a:p>
            <a:pPr algn="ctr">
              <a:lnSpc>
                <a:spcPts val="2915"/>
              </a:lnSpc>
            </a:pPr>
            <a:endParaRPr lang="en-US" sz="2777">
              <a:solidFill>
                <a:srgbClr val="2A441E"/>
              </a:solidFill>
              <a:latin typeface="Montaser Arabic"/>
              <a:ea typeface="Montaser Arabic"/>
              <a:cs typeface="Montaser Arabic"/>
              <a:sym typeface="Montaser Arabic"/>
            </a:endParaRPr>
          </a:p>
        </p:txBody>
      </p:sp>
      <p:sp>
        <p:nvSpPr>
          <p:cNvPr id="18" name="TextBox 18"/>
          <p:cNvSpPr txBox="1"/>
          <p:nvPr/>
        </p:nvSpPr>
        <p:spPr>
          <a:xfrm>
            <a:off x="16563346" y="8739540"/>
            <a:ext cx="629279" cy="438150"/>
          </a:xfrm>
          <a:prstGeom prst="rect">
            <a:avLst/>
          </a:prstGeom>
        </p:spPr>
        <p:txBody>
          <a:bodyPr lIns="0" tIns="0" rIns="0" bIns="0" rtlCol="0" anchor="t">
            <a:spAutoFit/>
          </a:bodyPr>
          <a:lstStyle/>
          <a:p>
            <a:pPr algn="ctr">
              <a:lnSpc>
                <a:spcPts val="3150"/>
              </a:lnSpc>
            </a:pPr>
            <a:r>
              <a:rPr lang="en-US" sz="3500">
                <a:solidFill>
                  <a:srgbClr val="FFFFFF"/>
                </a:solidFill>
                <a:latin typeface="Montaser Arabic"/>
                <a:ea typeface="Montaser Arabic"/>
                <a:cs typeface="Montaser Arabic"/>
                <a:sym typeface="Montaser Arabic"/>
              </a:rPr>
              <a:t>02</a:t>
            </a:r>
          </a:p>
        </p:txBody>
      </p:sp>
      <p:sp>
        <p:nvSpPr>
          <p:cNvPr id="19" name="TextBox 19"/>
          <p:cNvSpPr txBox="1"/>
          <p:nvPr/>
        </p:nvSpPr>
        <p:spPr>
          <a:xfrm>
            <a:off x="5235580" y="1356721"/>
            <a:ext cx="8644061" cy="1371600"/>
          </a:xfrm>
          <a:prstGeom prst="rect">
            <a:avLst/>
          </a:prstGeom>
        </p:spPr>
        <p:txBody>
          <a:bodyPr lIns="0" tIns="0" rIns="0" bIns="0" rtlCol="0" anchor="t">
            <a:spAutoFit/>
          </a:bodyPr>
          <a:lstStyle/>
          <a:p>
            <a:pPr algn="ctr">
              <a:lnSpc>
                <a:spcPts val="3599"/>
              </a:lnSpc>
            </a:pPr>
            <a:r>
              <a:rPr lang="en-US" sz="3999" b="1">
                <a:solidFill>
                  <a:srgbClr val="2A441E"/>
                </a:solidFill>
                <a:latin typeface="Montaser Arabic Bold"/>
                <a:ea typeface="Montaser Arabic Bold"/>
                <a:cs typeface="Montaser Arabic Bold"/>
                <a:sym typeface="Montaser Arabic Bold"/>
              </a:rPr>
              <a:t>Definisi dan Pentingnya Sampling Audit</a:t>
            </a:r>
          </a:p>
          <a:p>
            <a:pPr algn="ctr">
              <a:lnSpc>
                <a:spcPts val="3599"/>
              </a:lnSpc>
            </a:pPr>
            <a:r>
              <a:rPr lang="en-US" sz="3999" b="1">
                <a:solidFill>
                  <a:srgbClr val="2A441E"/>
                </a:solidFill>
                <a:latin typeface="Montaser Arabic Bold"/>
                <a:ea typeface="Montaser Arabic Bold"/>
                <a:cs typeface="Montaser Arabic Bold"/>
                <a:sym typeface="Montaser Arabic Bold"/>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FF5D9"/>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rot="7897044">
            <a:off x="-4439262" y="6578424"/>
            <a:ext cx="7673339" cy="10444950"/>
            <a:chOff x="0" y="0"/>
            <a:chExt cx="6350000" cy="8643620"/>
          </a:xfrm>
        </p:grpSpPr>
        <p:sp>
          <p:nvSpPr>
            <p:cNvPr id="3" name="Freeform 3"/>
            <p:cNvSpPr/>
            <p:nvPr/>
          </p:nvSpPr>
          <p:spPr>
            <a:xfrm>
              <a:off x="0" y="0"/>
              <a:ext cx="6350000" cy="8642350"/>
            </a:xfrm>
            <a:custGeom>
              <a:avLst/>
              <a:gdLst/>
              <a:ahLst/>
              <a:cxnLst/>
              <a:rect l="l" t="t" r="r" b="b"/>
              <a:pathLst>
                <a:path w="6350000" h="8642350">
                  <a:moveTo>
                    <a:pt x="6350000" y="624840"/>
                  </a:moveTo>
                  <a:cubicBezTo>
                    <a:pt x="6350000" y="543560"/>
                    <a:pt x="6309360" y="472440"/>
                    <a:pt x="6247130" y="430530"/>
                  </a:cubicBezTo>
                  <a:cubicBezTo>
                    <a:pt x="6259830" y="422910"/>
                    <a:pt x="6271260" y="412750"/>
                    <a:pt x="6281420" y="402590"/>
                  </a:cubicBezTo>
                  <a:cubicBezTo>
                    <a:pt x="6324600" y="358140"/>
                    <a:pt x="6350000" y="298450"/>
                    <a:pt x="6350000" y="236220"/>
                  </a:cubicBezTo>
                  <a:cubicBezTo>
                    <a:pt x="6350000" y="173990"/>
                    <a:pt x="6324600" y="114300"/>
                    <a:pt x="6281420" y="69850"/>
                  </a:cubicBezTo>
                  <a:cubicBezTo>
                    <a:pt x="6236970" y="25400"/>
                    <a:pt x="6176010" y="0"/>
                    <a:pt x="6115050" y="0"/>
                  </a:cubicBezTo>
                  <a:cubicBezTo>
                    <a:pt x="6052820" y="0"/>
                    <a:pt x="5991860" y="25400"/>
                    <a:pt x="5948680" y="68580"/>
                  </a:cubicBezTo>
                  <a:cubicBezTo>
                    <a:pt x="5937250" y="80010"/>
                    <a:pt x="5927090" y="92710"/>
                    <a:pt x="5919470" y="105410"/>
                  </a:cubicBezTo>
                  <a:cubicBezTo>
                    <a:pt x="5877560" y="41910"/>
                    <a:pt x="5805170" y="0"/>
                    <a:pt x="5723890" y="0"/>
                  </a:cubicBezTo>
                  <a:cubicBezTo>
                    <a:pt x="5642610" y="0"/>
                    <a:pt x="5570220" y="41910"/>
                    <a:pt x="5528310" y="105410"/>
                  </a:cubicBezTo>
                  <a:cubicBezTo>
                    <a:pt x="5486400" y="41910"/>
                    <a:pt x="5414010" y="0"/>
                    <a:pt x="5332730" y="0"/>
                  </a:cubicBezTo>
                  <a:cubicBezTo>
                    <a:pt x="5250180" y="0"/>
                    <a:pt x="5179060" y="41910"/>
                    <a:pt x="5137150" y="105410"/>
                  </a:cubicBezTo>
                  <a:cubicBezTo>
                    <a:pt x="5095241" y="41910"/>
                    <a:pt x="5022850" y="0"/>
                    <a:pt x="4941570" y="0"/>
                  </a:cubicBezTo>
                  <a:cubicBezTo>
                    <a:pt x="4860291" y="0"/>
                    <a:pt x="4787900" y="41910"/>
                    <a:pt x="4745990" y="105410"/>
                  </a:cubicBezTo>
                  <a:cubicBezTo>
                    <a:pt x="4704080" y="41910"/>
                    <a:pt x="4631690" y="0"/>
                    <a:pt x="4550410" y="0"/>
                  </a:cubicBezTo>
                  <a:cubicBezTo>
                    <a:pt x="4469130" y="0"/>
                    <a:pt x="4396740" y="41910"/>
                    <a:pt x="4354830" y="105410"/>
                  </a:cubicBezTo>
                  <a:cubicBezTo>
                    <a:pt x="4312920" y="41910"/>
                    <a:pt x="4240530" y="0"/>
                    <a:pt x="4159250" y="0"/>
                  </a:cubicBezTo>
                  <a:cubicBezTo>
                    <a:pt x="4077970" y="0"/>
                    <a:pt x="4005580" y="41910"/>
                    <a:pt x="3963670" y="105410"/>
                  </a:cubicBezTo>
                  <a:cubicBezTo>
                    <a:pt x="3921761" y="41910"/>
                    <a:pt x="3849370" y="0"/>
                    <a:pt x="3768091" y="0"/>
                  </a:cubicBezTo>
                  <a:cubicBezTo>
                    <a:pt x="3686811" y="0"/>
                    <a:pt x="3614420" y="41910"/>
                    <a:pt x="3572511" y="105410"/>
                  </a:cubicBezTo>
                  <a:cubicBezTo>
                    <a:pt x="3530601" y="41910"/>
                    <a:pt x="3458211" y="0"/>
                    <a:pt x="3376931" y="0"/>
                  </a:cubicBezTo>
                  <a:cubicBezTo>
                    <a:pt x="3295651" y="0"/>
                    <a:pt x="3216910" y="41910"/>
                    <a:pt x="3175000" y="105410"/>
                  </a:cubicBezTo>
                  <a:cubicBezTo>
                    <a:pt x="3133090" y="41910"/>
                    <a:pt x="3060700" y="0"/>
                    <a:pt x="2979420" y="0"/>
                  </a:cubicBezTo>
                  <a:cubicBezTo>
                    <a:pt x="2898140" y="0"/>
                    <a:pt x="2825750" y="41910"/>
                    <a:pt x="2783840" y="105410"/>
                  </a:cubicBezTo>
                  <a:cubicBezTo>
                    <a:pt x="2741930" y="41910"/>
                    <a:pt x="2669540" y="0"/>
                    <a:pt x="2588260" y="0"/>
                  </a:cubicBezTo>
                  <a:cubicBezTo>
                    <a:pt x="2505710" y="0"/>
                    <a:pt x="2434590" y="41910"/>
                    <a:pt x="2392680" y="105410"/>
                  </a:cubicBezTo>
                  <a:cubicBezTo>
                    <a:pt x="2350770" y="41910"/>
                    <a:pt x="2278380" y="0"/>
                    <a:pt x="2197100" y="0"/>
                  </a:cubicBezTo>
                  <a:cubicBezTo>
                    <a:pt x="2115820" y="0"/>
                    <a:pt x="2043430" y="41910"/>
                    <a:pt x="2001520" y="105410"/>
                  </a:cubicBezTo>
                  <a:cubicBezTo>
                    <a:pt x="1959610" y="41910"/>
                    <a:pt x="1887220" y="0"/>
                    <a:pt x="1805941" y="0"/>
                  </a:cubicBezTo>
                  <a:cubicBezTo>
                    <a:pt x="1723391" y="0"/>
                    <a:pt x="1652270" y="41910"/>
                    <a:pt x="1610361" y="105410"/>
                  </a:cubicBezTo>
                  <a:cubicBezTo>
                    <a:pt x="1568450" y="41910"/>
                    <a:pt x="1496061" y="0"/>
                    <a:pt x="1414781" y="0"/>
                  </a:cubicBezTo>
                  <a:cubicBezTo>
                    <a:pt x="1329691" y="0"/>
                    <a:pt x="1257300" y="41910"/>
                    <a:pt x="1215391" y="105410"/>
                  </a:cubicBezTo>
                  <a:cubicBezTo>
                    <a:pt x="1173481" y="41910"/>
                    <a:pt x="1101091" y="0"/>
                    <a:pt x="1019811" y="0"/>
                  </a:cubicBezTo>
                  <a:cubicBezTo>
                    <a:pt x="937261" y="0"/>
                    <a:pt x="866141" y="41910"/>
                    <a:pt x="824231" y="105410"/>
                  </a:cubicBezTo>
                  <a:cubicBezTo>
                    <a:pt x="782321" y="41910"/>
                    <a:pt x="709931" y="0"/>
                    <a:pt x="628650" y="0"/>
                  </a:cubicBezTo>
                  <a:cubicBezTo>
                    <a:pt x="544830" y="0"/>
                    <a:pt x="473710" y="41910"/>
                    <a:pt x="431800" y="105410"/>
                  </a:cubicBezTo>
                  <a:cubicBezTo>
                    <a:pt x="422910" y="92710"/>
                    <a:pt x="412750" y="80010"/>
                    <a:pt x="402590" y="68580"/>
                  </a:cubicBezTo>
                  <a:cubicBezTo>
                    <a:pt x="358140" y="25400"/>
                    <a:pt x="297180" y="0"/>
                    <a:pt x="234950" y="0"/>
                  </a:cubicBezTo>
                  <a:cubicBezTo>
                    <a:pt x="172720" y="0"/>
                    <a:pt x="113030" y="25400"/>
                    <a:pt x="68580" y="68580"/>
                  </a:cubicBezTo>
                  <a:cubicBezTo>
                    <a:pt x="25400" y="113030"/>
                    <a:pt x="0" y="172720"/>
                    <a:pt x="0" y="234950"/>
                  </a:cubicBezTo>
                  <a:cubicBezTo>
                    <a:pt x="0" y="297180"/>
                    <a:pt x="25400" y="356870"/>
                    <a:pt x="68580" y="401320"/>
                  </a:cubicBezTo>
                  <a:cubicBezTo>
                    <a:pt x="78740" y="411480"/>
                    <a:pt x="90170" y="421640"/>
                    <a:pt x="102870" y="429260"/>
                  </a:cubicBezTo>
                  <a:cubicBezTo>
                    <a:pt x="40640" y="472440"/>
                    <a:pt x="0" y="543560"/>
                    <a:pt x="0" y="624840"/>
                  </a:cubicBezTo>
                  <a:cubicBezTo>
                    <a:pt x="0" y="706120"/>
                    <a:pt x="40640" y="777240"/>
                    <a:pt x="102870" y="819150"/>
                  </a:cubicBezTo>
                  <a:cubicBezTo>
                    <a:pt x="40640" y="861060"/>
                    <a:pt x="0" y="932180"/>
                    <a:pt x="0" y="1013460"/>
                  </a:cubicBezTo>
                  <a:cubicBezTo>
                    <a:pt x="0" y="1094740"/>
                    <a:pt x="40640" y="1165860"/>
                    <a:pt x="102870" y="1207770"/>
                  </a:cubicBezTo>
                  <a:cubicBezTo>
                    <a:pt x="40640" y="1249680"/>
                    <a:pt x="0" y="1322070"/>
                    <a:pt x="0" y="1402080"/>
                  </a:cubicBezTo>
                  <a:cubicBezTo>
                    <a:pt x="0" y="1483360"/>
                    <a:pt x="40640" y="1554480"/>
                    <a:pt x="102870" y="1596390"/>
                  </a:cubicBezTo>
                  <a:cubicBezTo>
                    <a:pt x="40640" y="1638300"/>
                    <a:pt x="0" y="1709420"/>
                    <a:pt x="0" y="1790700"/>
                  </a:cubicBezTo>
                  <a:cubicBezTo>
                    <a:pt x="0" y="1871980"/>
                    <a:pt x="40640" y="1943100"/>
                    <a:pt x="102870" y="1985010"/>
                  </a:cubicBezTo>
                  <a:cubicBezTo>
                    <a:pt x="40640" y="2026920"/>
                    <a:pt x="0" y="2099310"/>
                    <a:pt x="0" y="2179320"/>
                  </a:cubicBezTo>
                  <a:cubicBezTo>
                    <a:pt x="0" y="2260600"/>
                    <a:pt x="40640" y="2331720"/>
                    <a:pt x="102870" y="2373630"/>
                  </a:cubicBezTo>
                  <a:cubicBezTo>
                    <a:pt x="40640" y="2418080"/>
                    <a:pt x="0" y="2489200"/>
                    <a:pt x="0" y="2570480"/>
                  </a:cubicBezTo>
                  <a:cubicBezTo>
                    <a:pt x="0" y="2651760"/>
                    <a:pt x="40640" y="2722880"/>
                    <a:pt x="102870" y="2764790"/>
                  </a:cubicBezTo>
                  <a:cubicBezTo>
                    <a:pt x="40640" y="2806700"/>
                    <a:pt x="0" y="2879090"/>
                    <a:pt x="0" y="2959100"/>
                  </a:cubicBezTo>
                  <a:cubicBezTo>
                    <a:pt x="0" y="3040380"/>
                    <a:pt x="40640" y="3111500"/>
                    <a:pt x="102870" y="3153410"/>
                  </a:cubicBezTo>
                  <a:cubicBezTo>
                    <a:pt x="40640" y="3195320"/>
                    <a:pt x="0" y="3266440"/>
                    <a:pt x="0" y="3347720"/>
                  </a:cubicBezTo>
                  <a:cubicBezTo>
                    <a:pt x="0" y="3429000"/>
                    <a:pt x="40640" y="3500120"/>
                    <a:pt x="102870" y="3542030"/>
                  </a:cubicBezTo>
                  <a:cubicBezTo>
                    <a:pt x="40640" y="3583940"/>
                    <a:pt x="0" y="3655060"/>
                    <a:pt x="0" y="3736340"/>
                  </a:cubicBezTo>
                  <a:cubicBezTo>
                    <a:pt x="0" y="3817620"/>
                    <a:pt x="40640" y="3888740"/>
                    <a:pt x="102870" y="3930650"/>
                  </a:cubicBezTo>
                  <a:cubicBezTo>
                    <a:pt x="40640" y="3973830"/>
                    <a:pt x="0" y="4044950"/>
                    <a:pt x="0" y="4124959"/>
                  </a:cubicBezTo>
                  <a:cubicBezTo>
                    <a:pt x="0" y="4206239"/>
                    <a:pt x="40640" y="4277359"/>
                    <a:pt x="102870" y="4319269"/>
                  </a:cubicBezTo>
                  <a:cubicBezTo>
                    <a:pt x="40640" y="4361180"/>
                    <a:pt x="0" y="4432300"/>
                    <a:pt x="0" y="4513580"/>
                  </a:cubicBezTo>
                  <a:cubicBezTo>
                    <a:pt x="0" y="4594860"/>
                    <a:pt x="40640" y="4665980"/>
                    <a:pt x="102870" y="4707890"/>
                  </a:cubicBezTo>
                  <a:cubicBezTo>
                    <a:pt x="40640" y="4749800"/>
                    <a:pt x="0" y="4820920"/>
                    <a:pt x="0" y="4902200"/>
                  </a:cubicBezTo>
                  <a:cubicBezTo>
                    <a:pt x="0" y="4983480"/>
                    <a:pt x="40640" y="5054600"/>
                    <a:pt x="102870" y="5096510"/>
                  </a:cubicBezTo>
                  <a:cubicBezTo>
                    <a:pt x="40640" y="5138420"/>
                    <a:pt x="0" y="5210810"/>
                    <a:pt x="0" y="5290820"/>
                  </a:cubicBezTo>
                  <a:cubicBezTo>
                    <a:pt x="0" y="5372100"/>
                    <a:pt x="40640" y="5443220"/>
                    <a:pt x="102870" y="5485130"/>
                  </a:cubicBezTo>
                  <a:cubicBezTo>
                    <a:pt x="40640" y="5527039"/>
                    <a:pt x="0" y="5598159"/>
                    <a:pt x="0" y="5679439"/>
                  </a:cubicBezTo>
                  <a:cubicBezTo>
                    <a:pt x="0" y="5760719"/>
                    <a:pt x="40640" y="5831839"/>
                    <a:pt x="102870" y="5873749"/>
                  </a:cubicBezTo>
                  <a:cubicBezTo>
                    <a:pt x="40640" y="5915659"/>
                    <a:pt x="0" y="5986779"/>
                    <a:pt x="0" y="6068059"/>
                  </a:cubicBezTo>
                  <a:cubicBezTo>
                    <a:pt x="0" y="6149339"/>
                    <a:pt x="40640" y="6220459"/>
                    <a:pt x="102870" y="6262369"/>
                  </a:cubicBezTo>
                  <a:cubicBezTo>
                    <a:pt x="40640" y="6304280"/>
                    <a:pt x="0" y="6375400"/>
                    <a:pt x="0" y="6456680"/>
                  </a:cubicBezTo>
                  <a:cubicBezTo>
                    <a:pt x="0" y="6537960"/>
                    <a:pt x="40640" y="6609080"/>
                    <a:pt x="102870" y="6650990"/>
                  </a:cubicBezTo>
                  <a:cubicBezTo>
                    <a:pt x="40640" y="6692900"/>
                    <a:pt x="0" y="6764020"/>
                    <a:pt x="0" y="6845300"/>
                  </a:cubicBezTo>
                  <a:cubicBezTo>
                    <a:pt x="0" y="6926580"/>
                    <a:pt x="40640" y="6997700"/>
                    <a:pt x="102870" y="7039610"/>
                  </a:cubicBezTo>
                  <a:cubicBezTo>
                    <a:pt x="40640" y="7082790"/>
                    <a:pt x="0" y="7153910"/>
                    <a:pt x="0" y="7233920"/>
                  </a:cubicBezTo>
                  <a:cubicBezTo>
                    <a:pt x="0" y="7315200"/>
                    <a:pt x="40640" y="7386320"/>
                    <a:pt x="102870" y="7428230"/>
                  </a:cubicBezTo>
                  <a:cubicBezTo>
                    <a:pt x="40640" y="7470139"/>
                    <a:pt x="0" y="7541260"/>
                    <a:pt x="0" y="7622539"/>
                  </a:cubicBezTo>
                  <a:cubicBezTo>
                    <a:pt x="0" y="7703819"/>
                    <a:pt x="40640" y="7774939"/>
                    <a:pt x="102870" y="7816849"/>
                  </a:cubicBezTo>
                  <a:cubicBezTo>
                    <a:pt x="40640" y="7866380"/>
                    <a:pt x="0" y="7937500"/>
                    <a:pt x="0" y="8018780"/>
                  </a:cubicBezTo>
                  <a:cubicBezTo>
                    <a:pt x="0" y="8100061"/>
                    <a:pt x="40640" y="8171180"/>
                    <a:pt x="102870" y="8213090"/>
                  </a:cubicBezTo>
                  <a:cubicBezTo>
                    <a:pt x="90170" y="8220710"/>
                    <a:pt x="78740" y="8230870"/>
                    <a:pt x="68580" y="8241030"/>
                  </a:cubicBezTo>
                  <a:cubicBezTo>
                    <a:pt x="25400" y="8285480"/>
                    <a:pt x="0" y="8346440"/>
                    <a:pt x="0" y="8407400"/>
                  </a:cubicBezTo>
                  <a:cubicBezTo>
                    <a:pt x="0" y="8469630"/>
                    <a:pt x="25400" y="8529320"/>
                    <a:pt x="68580" y="8573770"/>
                  </a:cubicBezTo>
                  <a:cubicBezTo>
                    <a:pt x="111760" y="8616950"/>
                    <a:pt x="172720" y="8642350"/>
                    <a:pt x="234950" y="8642350"/>
                  </a:cubicBezTo>
                  <a:cubicBezTo>
                    <a:pt x="297180" y="8642350"/>
                    <a:pt x="356870" y="8616950"/>
                    <a:pt x="401320" y="8573770"/>
                  </a:cubicBezTo>
                  <a:cubicBezTo>
                    <a:pt x="412750" y="8562339"/>
                    <a:pt x="422910" y="8549639"/>
                    <a:pt x="430530" y="8536939"/>
                  </a:cubicBezTo>
                  <a:cubicBezTo>
                    <a:pt x="472440" y="8600439"/>
                    <a:pt x="544830" y="8642349"/>
                    <a:pt x="626110" y="8642349"/>
                  </a:cubicBezTo>
                  <a:cubicBezTo>
                    <a:pt x="707390" y="8642349"/>
                    <a:pt x="779780" y="8600439"/>
                    <a:pt x="821690" y="8536939"/>
                  </a:cubicBezTo>
                  <a:cubicBezTo>
                    <a:pt x="863600" y="8600439"/>
                    <a:pt x="935990" y="8642349"/>
                    <a:pt x="1017270" y="8642349"/>
                  </a:cubicBezTo>
                  <a:cubicBezTo>
                    <a:pt x="1099820" y="8642349"/>
                    <a:pt x="1172210" y="8600439"/>
                    <a:pt x="1212850" y="8536939"/>
                  </a:cubicBezTo>
                  <a:cubicBezTo>
                    <a:pt x="1254760" y="8600439"/>
                    <a:pt x="1327150" y="8642349"/>
                    <a:pt x="1408430" y="8642349"/>
                  </a:cubicBezTo>
                  <a:cubicBezTo>
                    <a:pt x="1489710" y="8642349"/>
                    <a:pt x="1562100" y="8600439"/>
                    <a:pt x="1604010" y="8536939"/>
                  </a:cubicBezTo>
                  <a:cubicBezTo>
                    <a:pt x="1645920" y="8600439"/>
                    <a:pt x="1718310" y="8642349"/>
                    <a:pt x="1799590" y="8642349"/>
                  </a:cubicBezTo>
                  <a:cubicBezTo>
                    <a:pt x="1880870" y="8642349"/>
                    <a:pt x="1953260" y="8600439"/>
                    <a:pt x="1995170" y="8536939"/>
                  </a:cubicBezTo>
                  <a:cubicBezTo>
                    <a:pt x="2037080" y="8600439"/>
                    <a:pt x="2109470" y="8642349"/>
                    <a:pt x="2190750" y="8642349"/>
                  </a:cubicBezTo>
                  <a:cubicBezTo>
                    <a:pt x="2273300" y="8642349"/>
                    <a:pt x="2344420" y="8600439"/>
                    <a:pt x="2386330" y="8536939"/>
                  </a:cubicBezTo>
                  <a:cubicBezTo>
                    <a:pt x="2428240" y="8600439"/>
                    <a:pt x="2500630" y="8642349"/>
                    <a:pt x="2581910" y="8642349"/>
                  </a:cubicBezTo>
                  <a:cubicBezTo>
                    <a:pt x="2663190" y="8642349"/>
                    <a:pt x="2735580" y="8600439"/>
                    <a:pt x="2777490" y="8536939"/>
                  </a:cubicBezTo>
                  <a:cubicBezTo>
                    <a:pt x="2819400" y="8600439"/>
                    <a:pt x="2891790" y="8642349"/>
                    <a:pt x="2973070" y="8642349"/>
                  </a:cubicBezTo>
                  <a:cubicBezTo>
                    <a:pt x="3055620" y="8642349"/>
                    <a:pt x="3126740" y="8600439"/>
                    <a:pt x="3168650" y="8536939"/>
                  </a:cubicBezTo>
                  <a:cubicBezTo>
                    <a:pt x="3210560" y="8600439"/>
                    <a:pt x="3282950" y="8642349"/>
                    <a:pt x="3364230" y="8642349"/>
                  </a:cubicBezTo>
                  <a:cubicBezTo>
                    <a:pt x="3445509" y="8642349"/>
                    <a:pt x="3517900" y="8600439"/>
                    <a:pt x="3559809" y="8536939"/>
                  </a:cubicBezTo>
                  <a:cubicBezTo>
                    <a:pt x="3601719" y="8600439"/>
                    <a:pt x="3674109" y="8642349"/>
                    <a:pt x="3755389" y="8642349"/>
                  </a:cubicBezTo>
                  <a:cubicBezTo>
                    <a:pt x="3837939" y="8642349"/>
                    <a:pt x="3909059" y="8600439"/>
                    <a:pt x="3950969" y="8536939"/>
                  </a:cubicBezTo>
                  <a:cubicBezTo>
                    <a:pt x="3992879" y="8600439"/>
                    <a:pt x="4065269" y="8642349"/>
                    <a:pt x="4146549" y="8642349"/>
                  </a:cubicBezTo>
                  <a:cubicBezTo>
                    <a:pt x="4227829" y="8642349"/>
                    <a:pt x="4300219" y="8600439"/>
                    <a:pt x="4342129" y="8536939"/>
                  </a:cubicBezTo>
                  <a:cubicBezTo>
                    <a:pt x="4384039" y="8600439"/>
                    <a:pt x="4456429" y="8642349"/>
                    <a:pt x="4537709" y="8642349"/>
                  </a:cubicBezTo>
                  <a:cubicBezTo>
                    <a:pt x="4618989" y="8642349"/>
                    <a:pt x="4691379" y="8600439"/>
                    <a:pt x="4733289" y="8536939"/>
                  </a:cubicBezTo>
                  <a:cubicBezTo>
                    <a:pt x="4775199" y="8600439"/>
                    <a:pt x="4847589" y="8642349"/>
                    <a:pt x="4928869" y="8642349"/>
                  </a:cubicBezTo>
                  <a:cubicBezTo>
                    <a:pt x="5010149" y="8642349"/>
                    <a:pt x="5082539" y="8600439"/>
                    <a:pt x="5124449" y="8536939"/>
                  </a:cubicBezTo>
                  <a:cubicBezTo>
                    <a:pt x="5166359" y="8600439"/>
                    <a:pt x="5238749" y="8642349"/>
                    <a:pt x="5320029" y="8642349"/>
                  </a:cubicBezTo>
                  <a:cubicBezTo>
                    <a:pt x="5401309" y="8642349"/>
                    <a:pt x="5473699" y="8600439"/>
                    <a:pt x="5515609" y="8536939"/>
                  </a:cubicBezTo>
                  <a:cubicBezTo>
                    <a:pt x="5557519" y="8600439"/>
                    <a:pt x="5629909" y="8642349"/>
                    <a:pt x="5711189" y="8642349"/>
                  </a:cubicBezTo>
                  <a:cubicBezTo>
                    <a:pt x="5793739" y="8642349"/>
                    <a:pt x="5864859" y="8600439"/>
                    <a:pt x="5906769" y="8536939"/>
                  </a:cubicBezTo>
                  <a:cubicBezTo>
                    <a:pt x="5915659" y="8549639"/>
                    <a:pt x="5925819" y="8562339"/>
                    <a:pt x="5935978" y="8573770"/>
                  </a:cubicBezTo>
                  <a:cubicBezTo>
                    <a:pt x="5979158" y="8616950"/>
                    <a:pt x="6040119" y="8642350"/>
                    <a:pt x="6102348" y="8642350"/>
                  </a:cubicBezTo>
                  <a:cubicBezTo>
                    <a:pt x="6163308" y="8642350"/>
                    <a:pt x="6224269" y="8616950"/>
                    <a:pt x="6268719" y="8573770"/>
                  </a:cubicBezTo>
                  <a:cubicBezTo>
                    <a:pt x="6311898" y="8529320"/>
                    <a:pt x="6337298" y="8469630"/>
                    <a:pt x="6337298" y="8407400"/>
                  </a:cubicBezTo>
                  <a:cubicBezTo>
                    <a:pt x="6337298" y="8345170"/>
                    <a:pt x="6311898" y="8285480"/>
                    <a:pt x="6268719" y="8241030"/>
                  </a:cubicBezTo>
                  <a:cubicBezTo>
                    <a:pt x="6258559" y="8230870"/>
                    <a:pt x="6247128" y="8220711"/>
                    <a:pt x="6234428" y="8213090"/>
                  </a:cubicBezTo>
                  <a:cubicBezTo>
                    <a:pt x="6296658" y="8171180"/>
                    <a:pt x="6337298" y="8098790"/>
                    <a:pt x="6337298" y="8018780"/>
                  </a:cubicBezTo>
                  <a:cubicBezTo>
                    <a:pt x="6337298" y="7937500"/>
                    <a:pt x="6296658" y="7866380"/>
                    <a:pt x="6234428" y="7824470"/>
                  </a:cubicBezTo>
                  <a:cubicBezTo>
                    <a:pt x="6296658" y="7782561"/>
                    <a:pt x="6337298" y="7711440"/>
                    <a:pt x="6337298" y="7630161"/>
                  </a:cubicBezTo>
                  <a:cubicBezTo>
                    <a:pt x="6337298" y="7548881"/>
                    <a:pt x="6296658" y="7477761"/>
                    <a:pt x="6234428" y="7435851"/>
                  </a:cubicBezTo>
                  <a:cubicBezTo>
                    <a:pt x="6296658" y="7393941"/>
                    <a:pt x="6337298" y="7321551"/>
                    <a:pt x="6337298" y="7241541"/>
                  </a:cubicBezTo>
                  <a:cubicBezTo>
                    <a:pt x="6337298" y="7160261"/>
                    <a:pt x="6296658" y="7089141"/>
                    <a:pt x="6234428" y="7047231"/>
                  </a:cubicBezTo>
                  <a:cubicBezTo>
                    <a:pt x="6296658" y="7005321"/>
                    <a:pt x="6337298" y="6934201"/>
                    <a:pt x="6337298" y="6852921"/>
                  </a:cubicBezTo>
                  <a:cubicBezTo>
                    <a:pt x="6337298" y="6771642"/>
                    <a:pt x="6296658" y="6700521"/>
                    <a:pt x="6234428" y="6658611"/>
                  </a:cubicBezTo>
                  <a:cubicBezTo>
                    <a:pt x="6296658" y="6615431"/>
                    <a:pt x="6337298" y="6544311"/>
                    <a:pt x="6337298" y="6464302"/>
                  </a:cubicBezTo>
                  <a:cubicBezTo>
                    <a:pt x="6337298" y="6383022"/>
                    <a:pt x="6296658" y="6311902"/>
                    <a:pt x="6234428" y="6269992"/>
                  </a:cubicBezTo>
                  <a:cubicBezTo>
                    <a:pt x="6296658" y="6228082"/>
                    <a:pt x="6337298" y="6156962"/>
                    <a:pt x="6337298" y="6075682"/>
                  </a:cubicBezTo>
                  <a:cubicBezTo>
                    <a:pt x="6337298" y="5994402"/>
                    <a:pt x="6296658" y="5923282"/>
                    <a:pt x="6234428" y="5881372"/>
                  </a:cubicBezTo>
                  <a:cubicBezTo>
                    <a:pt x="6296658" y="5839462"/>
                    <a:pt x="6337298" y="5768342"/>
                    <a:pt x="6337298" y="5687062"/>
                  </a:cubicBezTo>
                  <a:cubicBezTo>
                    <a:pt x="6337298" y="5605782"/>
                    <a:pt x="6296658" y="5534662"/>
                    <a:pt x="6234428" y="5492752"/>
                  </a:cubicBezTo>
                  <a:cubicBezTo>
                    <a:pt x="6296658" y="5449572"/>
                    <a:pt x="6337298" y="5378452"/>
                    <a:pt x="6337298" y="5298442"/>
                  </a:cubicBezTo>
                  <a:cubicBezTo>
                    <a:pt x="6337298" y="5217163"/>
                    <a:pt x="6296658" y="5146042"/>
                    <a:pt x="6234428" y="5104133"/>
                  </a:cubicBezTo>
                  <a:cubicBezTo>
                    <a:pt x="6296658" y="5062223"/>
                    <a:pt x="6337298" y="4991103"/>
                    <a:pt x="6337298" y="4909823"/>
                  </a:cubicBezTo>
                  <a:cubicBezTo>
                    <a:pt x="6337298" y="4828543"/>
                    <a:pt x="6296658" y="4757423"/>
                    <a:pt x="6234428" y="4715513"/>
                  </a:cubicBezTo>
                  <a:cubicBezTo>
                    <a:pt x="6296658" y="4672333"/>
                    <a:pt x="6337298" y="4601213"/>
                    <a:pt x="6337298" y="4521203"/>
                  </a:cubicBezTo>
                  <a:cubicBezTo>
                    <a:pt x="6337298" y="4439923"/>
                    <a:pt x="6296658" y="4368803"/>
                    <a:pt x="6234428" y="4326893"/>
                  </a:cubicBezTo>
                  <a:cubicBezTo>
                    <a:pt x="6296658" y="4284983"/>
                    <a:pt x="6337298" y="4213863"/>
                    <a:pt x="6337298" y="4132583"/>
                  </a:cubicBezTo>
                  <a:cubicBezTo>
                    <a:pt x="6337298" y="4051303"/>
                    <a:pt x="6296658" y="3980183"/>
                    <a:pt x="6234428" y="3938274"/>
                  </a:cubicBezTo>
                  <a:cubicBezTo>
                    <a:pt x="6296658" y="3896364"/>
                    <a:pt x="6337298" y="3825244"/>
                    <a:pt x="6337298" y="3743964"/>
                  </a:cubicBezTo>
                  <a:cubicBezTo>
                    <a:pt x="6337298" y="3662684"/>
                    <a:pt x="6296658" y="3591564"/>
                    <a:pt x="6234428" y="3549654"/>
                  </a:cubicBezTo>
                  <a:cubicBezTo>
                    <a:pt x="6296658" y="3506474"/>
                    <a:pt x="6337298" y="3435354"/>
                    <a:pt x="6337298" y="3355344"/>
                  </a:cubicBezTo>
                  <a:cubicBezTo>
                    <a:pt x="6337298" y="3274064"/>
                    <a:pt x="6296658" y="3202944"/>
                    <a:pt x="6234428" y="3161034"/>
                  </a:cubicBezTo>
                  <a:cubicBezTo>
                    <a:pt x="6296658" y="3119124"/>
                    <a:pt x="6337298" y="3048004"/>
                    <a:pt x="6337298" y="2966724"/>
                  </a:cubicBezTo>
                  <a:cubicBezTo>
                    <a:pt x="6337298" y="2885444"/>
                    <a:pt x="6296658" y="2814324"/>
                    <a:pt x="6234428" y="2772414"/>
                  </a:cubicBezTo>
                  <a:cubicBezTo>
                    <a:pt x="6296658" y="2730504"/>
                    <a:pt x="6337298" y="2659384"/>
                    <a:pt x="6337298" y="2578104"/>
                  </a:cubicBezTo>
                  <a:cubicBezTo>
                    <a:pt x="6337298" y="2496824"/>
                    <a:pt x="6296658" y="2425704"/>
                    <a:pt x="6234428" y="2383794"/>
                  </a:cubicBezTo>
                  <a:cubicBezTo>
                    <a:pt x="6296658" y="2341884"/>
                    <a:pt x="6337298" y="2270764"/>
                    <a:pt x="6337298" y="2189484"/>
                  </a:cubicBezTo>
                  <a:cubicBezTo>
                    <a:pt x="6337298" y="2108204"/>
                    <a:pt x="6296658" y="2037084"/>
                    <a:pt x="6234428" y="1995174"/>
                  </a:cubicBezTo>
                  <a:cubicBezTo>
                    <a:pt x="6296658" y="1953264"/>
                    <a:pt x="6337298" y="1882144"/>
                    <a:pt x="6337298" y="1800864"/>
                  </a:cubicBezTo>
                  <a:cubicBezTo>
                    <a:pt x="6337298" y="1719584"/>
                    <a:pt x="6296658" y="1648464"/>
                    <a:pt x="6234428" y="1606554"/>
                  </a:cubicBezTo>
                  <a:cubicBezTo>
                    <a:pt x="6296658" y="1563374"/>
                    <a:pt x="6337298" y="1492254"/>
                    <a:pt x="6337298" y="1412244"/>
                  </a:cubicBezTo>
                  <a:cubicBezTo>
                    <a:pt x="6337298" y="1330964"/>
                    <a:pt x="6296658" y="1259844"/>
                    <a:pt x="6234428" y="1217934"/>
                  </a:cubicBezTo>
                  <a:cubicBezTo>
                    <a:pt x="6296658" y="1176024"/>
                    <a:pt x="6337298" y="1104904"/>
                    <a:pt x="6337298" y="1023624"/>
                  </a:cubicBezTo>
                  <a:cubicBezTo>
                    <a:pt x="6337298" y="942344"/>
                    <a:pt x="6296658" y="871224"/>
                    <a:pt x="6234428" y="829314"/>
                  </a:cubicBezTo>
                  <a:cubicBezTo>
                    <a:pt x="6309358" y="775974"/>
                    <a:pt x="6349998" y="704854"/>
                    <a:pt x="6349998" y="624844"/>
                  </a:cubicBezTo>
                  <a:close/>
                </a:path>
              </a:pathLst>
            </a:custGeom>
            <a:solidFill>
              <a:srgbClr val="8FB994"/>
            </a:solidFill>
          </p:spPr>
        </p:sp>
        <p:sp>
          <p:nvSpPr>
            <p:cNvPr id="4" name="Freeform 4"/>
            <p:cNvSpPr/>
            <p:nvPr/>
          </p:nvSpPr>
          <p:spPr>
            <a:xfrm>
              <a:off x="389890" y="450850"/>
              <a:ext cx="5570220" cy="7743190"/>
            </a:xfrm>
            <a:custGeom>
              <a:avLst/>
              <a:gdLst/>
              <a:ahLst/>
              <a:cxnLst/>
              <a:rect l="l" t="t" r="r" b="b"/>
              <a:pathLst>
                <a:path w="5570220" h="7743190">
                  <a:moveTo>
                    <a:pt x="0" y="0"/>
                  </a:moveTo>
                  <a:lnTo>
                    <a:pt x="5570220" y="0"/>
                  </a:lnTo>
                  <a:lnTo>
                    <a:pt x="5570220" y="7743190"/>
                  </a:lnTo>
                  <a:lnTo>
                    <a:pt x="0" y="7743190"/>
                  </a:lnTo>
                  <a:close/>
                </a:path>
              </a:pathLst>
            </a:custGeom>
            <a:blipFill>
              <a:blip r:embed="rId2"/>
              <a:stretch>
                <a:fillRect l="-19505" r="-19505"/>
              </a:stretch>
            </a:blipFill>
          </p:spPr>
        </p:sp>
      </p:grpSp>
      <p:sp>
        <p:nvSpPr>
          <p:cNvPr id="5" name="Freeform 5"/>
          <p:cNvSpPr/>
          <p:nvPr/>
        </p:nvSpPr>
        <p:spPr>
          <a:xfrm rot="2592102">
            <a:off x="-3628106" y="-2402960"/>
            <a:ext cx="7256212" cy="6863321"/>
          </a:xfrm>
          <a:custGeom>
            <a:avLst/>
            <a:gdLst/>
            <a:ahLst/>
            <a:cxnLst/>
            <a:rect l="l" t="t" r="r" b="b"/>
            <a:pathLst>
              <a:path w="7256212" h="6863321">
                <a:moveTo>
                  <a:pt x="0" y="0"/>
                </a:moveTo>
                <a:lnTo>
                  <a:pt x="7256212" y="0"/>
                </a:lnTo>
                <a:lnTo>
                  <a:pt x="7256212" y="6863320"/>
                </a:lnTo>
                <a:lnTo>
                  <a:pt x="0" y="686332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6" name="Group 6"/>
          <p:cNvGrpSpPr>
            <a:grpSpLocks noChangeAspect="1"/>
          </p:cNvGrpSpPr>
          <p:nvPr/>
        </p:nvGrpSpPr>
        <p:grpSpPr>
          <a:xfrm rot="7897044">
            <a:off x="15053922" y="-6095184"/>
            <a:ext cx="7673339" cy="10444950"/>
            <a:chOff x="0" y="0"/>
            <a:chExt cx="6350000" cy="8643620"/>
          </a:xfrm>
        </p:grpSpPr>
        <p:sp>
          <p:nvSpPr>
            <p:cNvPr id="7" name="Freeform 7"/>
            <p:cNvSpPr/>
            <p:nvPr/>
          </p:nvSpPr>
          <p:spPr>
            <a:xfrm>
              <a:off x="0" y="0"/>
              <a:ext cx="6350000" cy="8642350"/>
            </a:xfrm>
            <a:custGeom>
              <a:avLst/>
              <a:gdLst/>
              <a:ahLst/>
              <a:cxnLst/>
              <a:rect l="l" t="t" r="r" b="b"/>
              <a:pathLst>
                <a:path w="6350000" h="8642350">
                  <a:moveTo>
                    <a:pt x="6350000" y="624840"/>
                  </a:moveTo>
                  <a:cubicBezTo>
                    <a:pt x="6350000" y="543560"/>
                    <a:pt x="6309360" y="472440"/>
                    <a:pt x="6247130" y="430530"/>
                  </a:cubicBezTo>
                  <a:cubicBezTo>
                    <a:pt x="6259830" y="422910"/>
                    <a:pt x="6271260" y="412750"/>
                    <a:pt x="6281420" y="402590"/>
                  </a:cubicBezTo>
                  <a:cubicBezTo>
                    <a:pt x="6324600" y="358140"/>
                    <a:pt x="6350000" y="298450"/>
                    <a:pt x="6350000" y="236220"/>
                  </a:cubicBezTo>
                  <a:cubicBezTo>
                    <a:pt x="6350000" y="173990"/>
                    <a:pt x="6324600" y="114300"/>
                    <a:pt x="6281420" y="69850"/>
                  </a:cubicBezTo>
                  <a:cubicBezTo>
                    <a:pt x="6236970" y="25400"/>
                    <a:pt x="6176010" y="0"/>
                    <a:pt x="6115050" y="0"/>
                  </a:cubicBezTo>
                  <a:cubicBezTo>
                    <a:pt x="6052820" y="0"/>
                    <a:pt x="5991860" y="25400"/>
                    <a:pt x="5948680" y="68580"/>
                  </a:cubicBezTo>
                  <a:cubicBezTo>
                    <a:pt x="5937250" y="80010"/>
                    <a:pt x="5927090" y="92710"/>
                    <a:pt x="5919470" y="105410"/>
                  </a:cubicBezTo>
                  <a:cubicBezTo>
                    <a:pt x="5877560" y="41910"/>
                    <a:pt x="5805170" y="0"/>
                    <a:pt x="5723890" y="0"/>
                  </a:cubicBezTo>
                  <a:cubicBezTo>
                    <a:pt x="5642610" y="0"/>
                    <a:pt x="5570220" y="41910"/>
                    <a:pt x="5528310" y="105410"/>
                  </a:cubicBezTo>
                  <a:cubicBezTo>
                    <a:pt x="5486400" y="41910"/>
                    <a:pt x="5414010" y="0"/>
                    <a:pt x="5332730" y="0"/>
                  </a:cubicBezTo>
                  <a:cubicBezTo>
                    <a:pt x="5250180" y="0"/>
                    <a:pt x="5179060" y="41910"/>
                    <a:pt x="5137150" y="105410"/>
                  </a:cubicBezTo>
                  <a:cubicBezTo>
                    <a:pt x="5095241" y="41910"/>
                    <a:pt x="5022850" y="0"/>
                    <a:pt x="4941570" y="0"/>
                  </a:cubicBezTo>
                  <a:cubicBezTo>
                    <a:pt x="4860291" y="0"/>
                    <a:pt x="4787900" y="41910"/>
                    <a:pt x="4745990" y="105410"/>
                  </a:cubicBezTo>
                  <a:cubicBezTo>
                    <a:pt x="4704080" y="41910"/>
                    <a:pt x="4631690" y="0"/>
                    <a:pt x="4550410" y="0"/>
                  </a:cubicBezTo>
                  <a:cubicBezTo>
                    <a:pt x="4469130" y="0"/>
                    <a:pt x="4396740" y="41910"/>
                    <a:pt x="4354830" y="105410"/>
                  </a:cubicBezTo>
                  <a:cubicBezTo>
                    <a:pt x="4312920" y="41910"/>
                    <a:pt x="4240530" y="0"/>
                    <a:pt x="4159250" y="0"/>
                  </a:cubicBezTo>
                  <a:cubicBezTo>
                    <a:pt x="4077970" y="0"/>
                    <a:pt x="4005580" y="41910"/>
                    <a:pt x="3963670" y="105410"/>
                  </a:cubicBezTo>
                  <a:cubicBezTo>
                    <a:pt x="3921761" y="41910"/>
                    <a:pt x="3849370" y="0"/>
                    <a:pt x="3768091" y="0"/>
                  </a:cubicBezTo>
                  <a:cubicBezTo>
                    <a:pt x="3686811" y="0"/>
                    <a:pt x="3614420" y="41910"/>
                    <a:pt x="3572511" y="105410"/>
                  </a:cubicBezTo>
                  <a:cubicBezTo>
                    <a:pt x="3530601" y="41910"/>
                    <a:pt x="3458211" y="0"/>
                    <a:pt x="3376931" y="0"/>
                  </a:cubicBezTo>
                  <a:cubicBezTo>
                    <a:pt x="3295651" y="0"/>
                    <a:pt x="3216910" y="41910"/>
                    <a:pt x="3175000" y="105410"/>
                  </a:cubicBezTo>
                  <a:cubicBezTo>
                    <a:pt x="3133090" y="41910"/>
                    <a:pt x="3060700" y="0"/>
                    <a:pt x="2979420" y="0"/>
                  </a:cubicBezTo>
                  <a:cubicBezTo>
                    <a:pt x="2898140" y="0"/>
                    <a:pt x="2825750" y="41910"/>
                    <a:pt x="2783840" y="105410"/>
                  </a:cubicBezTo>
                  <a:cubicBezTo>
                    <a:pt x="2741930" y="41910"/>
                    <a:pt x="2669540" y="0"/>
                    <a:pt x="2588260" y="0"/>
                  </a:cubicBezTo>
                  <a:cubicBezTo>
                    <a:pt x="2505710" y="0"/>
                    <a:pt x="2434590" y="41910"/>
                    <a:pt x="2392680" y="105410"/>
                  </a:cubicBezTo>
                  <a:cubicBezTo>
                    <a:pt x="2350770" y="41910"/>
                    <a:pt x="2278380" y="0"/>
                    <a:pt x="2197100" y="0"/>
                  </a:cubicBezTo>
                  <a:cubicBezTo>
                    <a:pt x="2115820" y="0"/>
                    <a:pt x="2043430" y="41910"/>
                    <a:pt x="2001520" y="105410"/>
                  </a:cubicBezTo>
                  <a:cubicBezTo>
                    <a:pt x="1959610" y="41910"/>
                    <a:pt x="1887220" y="0"/>
                    <a:pt x="1805941" y="0"/>
                  </a:cubicBezTo>
                  <a:cubicBezTo>
                    <a:pt x="1723391" y="0"/>
                    <a:pt x="1652270" y="41910"/>
                    <a:pt x="1610361" y="105410"/>
                  </a:cubicBezTo>
                  <a:cubicBezTo>
                    <a:pt x="1568450" y="41910"/>
                    <a:pt x="1496061" y="0"/>
                    <a:pt x="1414781" y="0"/>
                  </a:cubicBezTo>
                  <a:cubicBezTo>
                    <a:pt x="1329691" y="0"/>
                    <a:pt x="1257300" y="41910"/>
                    <a:pt x="1215391" y="105410"/>
                  </a:cubicBezTo>
                  <a:cubicBezTo>
                    <a:pt x="1173481" y="41910"/>
                    <a:pt x="1101091" y="0"/>
                    <a:pt x="1019811" y="0"/>
                  </a:cubicBezTo>
                  <a:cubicBezTo>
                    <a:pt x="937261" y="0"/>
                    <a:pt x="866141" y="41910"/>
                    <a:pt x="824231" y="105410"/>
                  </a:cubicBezTo>
                  <a:cubicBezTo>
                    <a:pt x="782321" y="41910"/>
                    <a:pt x="709931" y="0"/>
                    <a:pt x="628650" y="0"/>
                  </a:cubicBezTo>
                  <a:cubicBezTo>
                    <a:pt x="544830" y="0"/>
                    <a:pt x="473710" y="41910"/>
                    <a:pt x="431800" y="105410"/>
                  </a:cubicBezTo>
                  <a:cubicBezTo>
                    <a:pt x="422910" y="92710"/>
                    <a:pt x="412750" y="80010"/>
                    <a:pt x="402590" y="68580"/>
                  </a:cubicBezTo>
                  <a:cubicBezTo>
                    <a:pt x="358140" y="25400"/>
                    <a:pt x="297180" y="0"/>
                    <a:pt x="234950" y="0"/>
                  </a:cubicBezTo>
                  <a:cubicBezTo>
                    <a:pt x="172720" y="0"/>
                    <a:pt x="113030" y="25400"/>
                    <a:pt x="68580" y="68580"/>
                  </a:cubicBezTo>
                  <a:cubicBezTo>
                    <a:pt x="25400" y="113030"/>
                    <a:pt x="0" y="172720"/>
                    <a:pt x="0" y="234950"/>
                  </a:cubicBezTo>
                  <a:cubicBezTo>
                    <a:pt x="0" y="297180"/>
                    <a:pt x="25400" y="356870"/>
                    <a:pt x="68580" y="401320"/>
                  </a:cubicBezTo>
                  <a:cubicBezTo>
                    <a:pt x="78740" y="411480"/>
                    <a:pt x="90170" y="421640"/>
                    <a:pt x="102870" y="429260"/>
                  </a:cubicBezTo>
                  <a:cubicBezTo>
                    <a:pt x="40640" y="472440"/>
                    <a:pt x="0" y="543560"/>
                    <a:pt x="0" y="624840"/>
                  </a:cubicBezTo>
                  <a:cubicBezTo>
                    <a:pt x="0" y="706120"/>
                    <a:pt x="40640" y="777240"/>
                    <a:pt x="102870" y="819150"/>
                  </a:cubicBezTo>
                  <a:cubicBezTo>
                    <a:pt x="40640" y="861060"/>
                    <a:pt x="0" y="932180"/>
                    <a:pt x="0" y="1013460"/>
                  </a:cubicBezTo>
                  <a:cubicBezTo>
                    <a:pt x="0" y="1094740"/>
                    <a:pt x="40640" y="1165860"/>
                    <a:pt x="102870" y="1207770"/>
                  </a:cubicBezTo>
                  <a:cubicBezTo>
                    <a:pt x="40640" y="1249680"/>
                    <a:pt x="0" y="1322070"/>
                    <a:pt x="0" y="1402080"/>
                  </a:cubicBezTo>
                  <a:cubicBezTo>
                    <a:pt x="0" y="1483360"/>
                    <a:pt x="40640" y="1554480"/>
                    <a:pt x="102870" y="1596390"/>
                  </a:cubicBezTo>
                  <a:cubicBezTo>
                    <a:pt x="40640" y="1638300"/>
                    <a:pt x="0" y="1709420"/>
                    <a:pt x="0" y="1790700"/>
                  </a:cubicBezTo>
                  <a:cubicBezTo>
                    <a:pt x="0" y="1871980"/>
                    <a:pt x="40640" y="1943100"/>
                    <a:pt x="102870" y="1985010"/>
                  </a:cubicBezTo>
                  <a:cubicBezTo>
                    <a:pt x="40640" y="2026920"/>
                    <a:pt x="0" y="2099310"/>
                    <a:pt x="0" y="2179320"/>
                  </a:cubicBezTo>
                  <a:cubicBezTo>
                    <a:pt x="0" y="2260600"/>
                    <a:pt x="40640" y="2331720"/>
                    <a:pt x="102870" y="2373630"/>
                  </a:cubicBezTo>
                  <a:cubicBezTo>
                    <a:pt x="40640" y="2418080"/>
                    <a:pt x="0" y="2489200"/>
                    <a:pt x="0" y="2570480"/>
                  </a:cubicBezTo>
                  <a:cubicBezTo>
                    <a:pt x="0" y="2651760"/>
                    <a:pt x="40640" y="2722880"/>
                    <a:pt x="102870" y="2764790"/>
                  </a:cubicBezTo>
                  <a:cubicBezTo>
                    <a:pt x="40640" y="2806700"/>
                    <a:pt x="0" y="2879090"/>
                    <a:pt x="0" y="2959100"/>
                  </a:cubicBezTo>
                  <a:cubicBezTo>
                    <a:pt x="0" y="3040380"/>
                    <a:pt x="40640" y="3111500"/>
                    <a:pt x="102870" y="3153410"/>
                  </a:cubicBezTo>
                  <a:cubicBezTo>
                    <a:pt x="40640" y="3195320"/>
                    <a:pt x="0" y="3266440"/>
                    <a:pt x="0" y="3347720"/>
                  </a:cubicBezTo>
                  <a:cubicBezTo>
                    <a:pt x="0" y="3429000"/>
                    <a:pt x="40640" y="3500120"/>
                    <a:pt x="102870" y="3542030"/>
                  </a:cubicBezTo>
                  <a:cubicBezTo>
                    <a:pt x="40640" y="3583940"/>
                    <a:pt x="0" y="3655060"/>
                    <a:pt x="0" y="3736340"/>
                  </a:cubicBezTo>
                  <a:cubicBezTo>
                    <a:pt x="0" y="3817620"/>
                    <a:pt x="40640" y="3888740"/>
                    <a:pt x="102870" y="3930650"/>
                  </a:cubicBezTo>
                  <a:cubicBezTo>
                    <a:pt x="40640" y="3973830"/>
                    <a:pt x="0" y="4044950"/>
                    <a:pt x="0" y="4124959"/>
                  </a:cubicBezTo>
                  <a:cubicBezTo>
                    <a:pt x="0" y="4206239"/>
                    <a:pt x="40640" y="4277359"/>
                    <a:pt x="102870" y="4319269"/>
                  </a:cubicBezTo>
                  <a:cubicBezTo>
                    <a:pt x="40640" y="4361180"/>
                    <a:pt x="0" y="4432300"/>
                    <a:pt x="0" y="4513580"/>
                  </a:cubicBezTo>
                  <a:cubicBezTo>
                    <a:pt x="0" y="4594860"/>
                    <a:pt x="40640" y="4665980"/>
                    <a:pt x="102870" y="4707890"/>
                  </a:cubicBezTo>
                  <a:cubicBezTo>
                    <a:pt x="40640" y="4749800"/>
                    <a:pt x="0" y="4820920"/>
                    <a:pt x="0" y="4902200"/>
                  </a:cubicBezTo>
                  <a:cubicBezTo>
                    <a:pt x="0" y="4983480"/>
                    <a:pt x="40640" y="5054600"/>
                    <a:pt x="102870" y="5096510"/>
                  </a:cubicBezTo>
                  <a:cubicBezTo>
                    <a:pt x="40640" y="5138420"/>
                    <a:pt x="0" y="5210810"/>
                    <a:pt x="0" y="5290820"/>
                  </a:cubicBezTo>
                  <a:cubicBezTo>
                    <a:pt x="0" y="5372100"/>
                    <a:pt x="40640" y="5443220"/>
                    <a:pt x="102870" y="5485130"/>
                  </a:cubicBezTo>
                  <a:cubicBezTo>
                    <a:pt x="40640" y="5527039"/>
                    <a:pt x="0" y="5598159"/>
                    <a:pt x="0" y="5679439"/>
                  </a:cubicBezTo>
                  <a:cubicBezTo>
                    <a:pt x="0" y="5760719"/>
                    <a:pt x="40640" y="5831839"/>
                    <a:pt x="102870" y="5873749"/>
                  </a:cubicBezTo>
                  <a:cubicBezTo>
                    <a:pt x="40640" y="5915659"/>
                    <a:pt x="0" y="5986779"/>
                    <a:pt x="0" y="6068059"/>
                  </a:cubicBezTo>
                  <a:cubicBezTo>
                    <a:pt x="0" y="6149339"/>
                    <a:pt x="40640" y="6220459"/>
                    <a:pt x="102870" y="6262369"/>
                  </a:cubicBezTo>
                  <a:cubicBezTo>
                    <a:pt x="40640" y="6304280"/>
                    <a:pt x="0" y="6375400"/>
                    <a:pt x="0" y="6456680"/>
                  </a:cubicBezTo>
                  <a:cubicBezTo>
                    <a:pt x="0" y="6537960"/>
                    <a:pt x="40640" y="6609080"/>
                    <a:pt x="102870" y="6650990"/>
                  </a:cubicBezTo>
                  <a:cubicBezTo>
                    <a:pt x="40640" y="6692900"/>
                    <a:pt x="0" y="6764020"/>
                    <a:pt x="0" y="6845300"/>
                  </a:cubicBezTo>
                  <a:cubicBezTo>
                    <a:pt x="0" y="6926580"/>
                    <a:pt x="40640" y="6997700"/>
                    <a:pt x="102870" y="7039610"/>
                  </a:cubicBezTo>
                  <a:cubicBezTo>
                    <a:pt x="40640" y="7082790"/>
                    <a:pt x="0" y="7153910"/>
                    <a:pt x="0" y="7233920"/>
                  </a:cubicBezTo>
                  <a:cubicBezTo>
                    <a:pt x="0" y="7315200"/>
                    <a:pt x="40640" y="7386320"/>
                    <a:pt x="102870" y="7428230"/>
                  </a:cubicBezTo>
                  <a:cubicBezTo>
                    <a:pt x="40640" y="7470139"/>
                    <a:pt x="0" y="7541260"/>
                    <a:pt x="0" y="7622539"/>
                  </a:cubicBezTo>
                  <a:cubicBezTo>
                    <a:pt x="0" y="7703819"/>
                    <a:pt x="40640" y="7774939"/>
                    <a:pt x="102870" y="7816849"/>
                  </a:cubicBezTo>
                  <a:cubicBezTo>
                    <a:pt x="40640" y="7866380"/>
                    <a:pt x="0" y="7937500"/>
                    <a:pt x="0" y="8018780"/>
                  </a:cubicBezTo>
                  <a:cubicBezTo>
                    <a:pt x="0" y="8100061"/>
                    <a:pt x="40640" y="8171180"/>
                    <a:pt x="102870" y="8213090"/>
                  </a:cubicBezTo>
                  <a:cubicBezTo>
                    <a:pt x="90170" y="8220710"/>
                    <a:pt x="78740" y="8230870"/>
                    <a:pt x="68580" y="8241030"/>
                  </a:cubicBezTo>
                  <a:cubicBezTo>
                    <a:pt x="25400" y="8285480"/>
                    <a:pt x="0" y="8346440"/>
                    <a:pt x="0" y="8407400"/>
                  </a:cubicBezTo>
                  <a:cubicBezTo>
                    <a:pt x="0" y="8469630"/>
                    <a:pt x="25400" y="8529320"/>
                    <a:pt x="68580" y="8573770"/>
                  </a:cubicBezTo>
                  <a:cubicBezTo>
                    <a:pt x="111760" y="8616950"/>
                    <a:pt x="172720" y="8642350"/>
                    <a:pt x="234950" y="8642350"/>
                  </a:cubicBezTo>
                  <a:cubicBezTo>
                    <a:pt x="297180" y="8642350"/>
                    <a:pt x="356870" y="8616950"/>
                    <a:pt x="401320" y="8573770"/>
                  </a:cubicBezTo>
                  <a:cubicBezTo>
                    <a:pt x="412750" y="8562339"/>
                    <a:pt x="422910" y="8549639"/>
                    <a:pt x="430530" y="8536939"/>
                  </a:cubicBezTo>
                  <a:cubicBezTo>
                    <a:pt x="472440" y="8600439"/>
                    <a:pt x="544830" y="8642349"/>
                    <a:pt x="626110" y="8642349"/>
                  </a:cubicBezTo>
                  <a:cubicBezTo>
                    <a:pt x="707390" y="8642349"/>
                    <a:pt x="779780" y="8600439"/>
                    <a:pt x="821690" y="8536939"/>
                  </a:cubicBezTo>
                  <a:cubicBezTo>
                    <a:pt x="863600" y="8600439"/>
                    <a:pt x="935990" y="8642349"/>
                    <a:pt x="1017270" y="8642349"/>
                  </a:cubicBezTo>
                  <a:cubicBezTo>
                    <a:pt x="1099820" y="8642349"/>
                    <a:pt x="1172210" y="8600439"/>
                    <a:pt x="1212850" y="8536939"/>
                  </a:cubicBezTo>
                  <a:cubicBezTo>
                    <a:pt x="1254760" y="8600439"/>
                    <a:pt x="1327150" y="8642349"/>
                    <a:pt x="1408430" y="8642349"/>
                  </a:cubicBezTo>
                  <a:cubicBezTo>
                    <a:pt x="1489710" y="8642349"/>
                    <a:pt x="1562100" y="8600439"/>
                    <a:pt x="1604010" y="8536939"/>
                  </a:cubicBezTo>
                  <a:cubicBezTo>
                    <a:pt x="1645920" y="8600439"/>
                    <a:pt x="1718310" y="8642349"/>
                    <a:pt x="1799590" y="8642349"/>
                  </a:cubicBezTo>
                  <a:cubicBezTo>
                    <a:pt x="1880870" y="8642349"/>
                    <a:pt x="1953260" y="8600439"/>
                    <a:pt x="1995170" y="8536939"/>
                  </a:cubicBezTo>
                  <a:cubicBezTo>
                    <a:pt x="2037080" y="8600439"/>
                    <a:pt x="2109470" y="8642349"/>
                    <a:pt x="2190750" y="8642349"/>
                  </a:cubicBezTo>
                  <a:cubicBezTo>
                    <a:pt x="2273300" y="8642349"/>
                    <a:pt x="2344420" y="8600439"/>
                    <a:pt x="2386330" y="8536939"/>
                  </a:cubicBezTo>
                  <a:cubicBezTo>
                    <a:pt x="2428240" y="8600439"/>
                    <a:pt x="2500630" y="8642349"/>
                    <a:pt x="2581910" y="8642349"/>
                  </a:cubicBezTo>
                  <a:cubicBezTo>
                    <a:pt x="2663190" y="8642349"/>
                    <a:pt x="2735580" y="8600439"/>
                    <a:pt x="2777490" y="8536939"/>
                  </a:cubicBezTo>
                  <a:cubicBezTo>
                    <a:pt x="2819400" y="8600439"/>
                    <a:pt x="2891790" y="8642349"/>
                    <a:pt x="2973070" y="8642349"/>
                  </a:cubicBezTo>
                  <a:cubicBezTo>
                    <a:pt x="3055620" y="8642349"/>
                    <a:pt x="3126740" y="8600439"/>
                    <a:pt x="3168650" y="8536939"/>
                  </a:cubicBezTo>
                  <a:cubicBezTo>
                    <a:pt x="3210560" y="8600439"/>
                    <a:pt x="3282950" y="8642349"/>
                    <a:pt x="3364230" y="8642349"/>
                  </a:cubicBezTo>
                  <a:cubicBezTo>
                    <a:pt x="3445509" y="8642349"/>
                    <a:pt x="3517900" y="8600439"/>
                    <a:pt x="3559809" y="8536939"/>
                  </a:cubicBezTo>
                  <a:cubicBezTo>
                    <a:pt x="3601719" y="8600439"/>
                    <a:pt x="3674109" y="8642349"/>
                    <a:pt x="3755389" y="8642349"/>
                  </a:cubicBezTo>
                  <a:cubicBezTo>
                    <a:pt x="3837939" y="8642349"/>
                    <a:pt x="3909059" y="8600439"/>
                    <a:pt x="3950969" y="8536939"/>
                  </a:cubicBezTo>
                  <a:cubicBezTo>
                    <a:pt x="3992879" y="8600439"/>
                    <a:pt x="4065269" y="8642349"/>
                    <a:pt x="4146549" y="8642349"/>
                  </a:cubicBezTo>
                  <a:cubicBezTo>
                    <a:pt x="4227829" y="8642349"/>
                    <a:pt x="4300219" y="8600439"/>
                    <a:pt x="4342129" y="8536939"/>
                  </a:cubicBezTo>
                  <a:cubicBezTo>
                    <a:pt x="4384039" y="8600439"/>
                    <a:pt x="4456429" y="8642349"/>
                    <a:pt x="4537709" y="8642349"/>
                  </a:cubicBezTo>
                  <a:cubicBezTo>
                    <a:pt x="4618989" y="8642349"/>
                    <a:pt x="4691379" y="8600439"/>
                    <a:pt x="4733289" y="8536939"/>
                  </a:cubicBezTo>
                  <a:cubicBezTo>
                    <a:pt x="4775199" y="8600439"/>
                    <a:pt x="4847589" y="8642349"/>
                    <a:pt x="4928869" y="8642349"/>
                  </a:cubicBezTo>
                  <a:cubicBezTo>
                    <a:pt x="5010149" y="8642349"/>
                    <a:pt x="5082539" y="8600439"/>
                    <a:pt x="5124449" y="8536939"/>
                  </a:cubicBezTo>
                  <a:cubicBezTo>
                    <a:pt x="5166359" y="8600439"/>
                    <a:pt x="5238749" y="8642349"/>
                    <a:pt x="5320029" y="8642349"/>
                  </a:cubicBezTo>
                  <a:cubicBezTo>
                    <a:pt x="5401309" y="8642349"/>
                    <a:pt x="5473699" y="8600439"/>
                    <a:pt x="5515609" y="8536939"/>
                  </a:cubicBezTo>
                  <a:cubicBezTo>
                    <a:pt x="5557519" y="8600439"/>
                    <a:pt x="5629909" y="8642349"/>
                    <a:pt x="5711189" y="8642349"/>
                  </a:cubicBezTo>
                  <a:cubicBezTo>
                    <a:pt x="5793739" y="8642349"/>
                    <a:pt x="5864859" y="8600439"/>
                    <a:pt x="5906769" y="8536939"/>
                  </a:cubicBezTo>
                  <a:cubicBezTo>
                    <a:pt x="5915659" y="8549639"/>
                    <a:pt x="5925819" y="8562339"/>
                    <a:pt x="5935978" y="8573770"/>
                  </a:cubicBezTo>
                  <a:cubicBezTo>
                    <a:pt x="5979158" y="8616950"/>
                    <a:pt x="6040119" y="8642350"/>
                    <a:pt x="6102348" y="8642350"/>
                  </a:cubicBezTo>
                  <a:cubicBezTo>
                    <a:pt x="6163308" y="8642350"/>
                    <a:pt x="6224269" y="8616950"/>
                    <a:pt x="6268719" y="8573770"/>
                  </a:cubicBezTo>
                  <a:cubicBezTo>
                    <a:pt x="6311898" y="8529320"/>
                    <a:pt x="6337298" y="8469630"/>
                    <a:pt x="6337298" y="8407400"/>
                  </a:cubicBezTo>
                  <a:cubicBezTo>
                    <a:pt x="6337298" y="8345170"/>
                    <a:pt x="6311898" y="8285480"/>
                    <a:pt x="6268719" y="8241030"/>
                  </a:cubicBezTo>
                  <a:cubicBezTo>
                    <a:pt x="6258559" y="8230870"/>
                    <a:pt x="6247128" y="8220711"/>
                    <a:pt x="6234428" y="8213090"/>
                  </a:cubicBezTo>
                  <a:cubicBezTo>
                    <a:pt x="6296658" y="8171180"/>
                    <a:pt x="6337298" y="8098790"/>
                    <a:pt x="6337298" y="8018780"/>
                  </a:cubicBezTo>
                  <a:cubicBezTo>
                    <a:pt x="6337298" y="7937500"/>
                    <a:pt x="6296658" y="7866380"/>
                    <a:pt x="6234428" y="7824470"/>
                  </a:cubicBezTo>
                  <a:cubicBezTo>
                    <a:pt x="6296658" y="7782561"/>
                    <a:pt x="6337298" y="7711440"/>
                    <a:pt x="6337298" y="7630161"/>
                  </a:cubicBezTo>
                  <a:cubicBezTo>
                    <a:pt x="6337298" y="7548881"/>
                    <a:pt x="6296658" y="7477761"/>
                    <a:pt x="6234428" y="7435851"/>
                  </a:cubicBezTo>
                  <a:cubicBezTo>
                    <a:pt x="6296658" y="7393941"/>
                    <a:pt x="6337298" y="7321551"/>
                    <a:pt x="6337298" y="7241541"/>
                  </a:cubicBezTo>
                  <a:cubicBezTo>
                    <a:pt x="6337298" y="7160261"/>
                    <a:pt x="6296658" y="7089141"/>
                    <a:pt x="6234428" y="7047231"/>
                  </a:cubicBezTo>
                  <a:cubicBezTo>
                    <a:pt x="6296658" y="7005321"/>
                    <a:pt x="6337298" y="6934201"/>
                    <a:pt x="6337298" y="6852921"/>
                  </a:cubicBezTo>
                  <a:cubicBezTo>
                    <a:pt x="6337298" y="6771642"/>
                    <a:pt x="6296658" y="6700521"/>
                    <a:pt x="6234428" y="6658611"/>
                  </a:cubicBezTo>
                  <a:cubicBezTo>
                    <a:pt x="6296658" y="6615431"/>
                    <a:pt x="6337298" y="6544311"/>
                    <a:pt x="6337298" y="6464302"/>
                  </a:cubicBezTo>
                  <a:cubicBezTo>
                    <a:pt x="6337298" y="6383022"/>
                    <a:pt x="6296658" y="6311902"/>
                    <a:pt x="6234428" y="6269992"/>
                  </a:cubicBezTo>
                  <a:cubicBezTo>
                    <a:pt x="6296658" y="6228082"/>
                    <a:pt x="6337298" y="6156962"/>
                    <a:pt x="6337298" y="6075682"/>
                  </a:cubicBezTo>
                  <a:cubicBezTo>
                    <a:pt x="6337298" y="5994402"/>
                    <a:pt x="6296658" y="5923282"/>
                    <a:pt x="6234428" y="5881372"/>
                  </a:cubicBezTo>
                  <a:cubicBezTo>
                    <a:pt x="6296658" y="5839462"/>
                    <a:pt x="6337298" y="5768342"/>
                    <a:pt x="6337298" y="5687062"/>
                  </a:cubicBezTo>
                  <a:cubicBezTo>
                    <a:pt x="6337298" y="5605782"/>
                    <a:pt x="6296658" y="5534662"/>
                    <a:pt x="6234428" y="5492752"/>
                  </a:cubicBezTo>
                  <a:cubicBezTo>
                    <a:pt x="6296658" y="5449572"/>
                    <a:pt x="6337298" y="5378452"/>
                    <a:pt x="6337298" y="5298442"/>
                  </a:cubicBezTo>
                  <a:cubicBezTo>
                    <a:pt x="6337298" y="5217163"/>
                    <a:pt x="6296658" y="5146042"/>
                    <a:pt x="6234428" y="5104133"/>
                  </a:cubicBezTo>
                  <a:cubicBezTo>
                    <a:pt x="6296658" y="5062223"/>
                    <a:pt x="6337298" y="4991103"/>
                    <a:pt x="6337298" y="4909823"/>
                  </a:cubicBezTo>
                  <a:cubicBezTo>
                    <a:pt x="6337298" y="4828543"/>
                    <a:pt x="6296658" y="4757423"/>
                    <a:pt x="6234428" y="4715513"/>
                  </a:cubicBezTo>
                  <a:cubicBezTo>
                    <a:pt x="6296658" y="4672333"/>
                    <a:pt x="6337298" y="4601213"/>
                    <a:pt x="6337298" y="4521203"/>
                  </a:cubicBezTo>
                  <a:cubicBezTo>
                    <a:pt x="6337298" y="4439923"/>
                    <a:pt x="6296658" y="4368803"/>
                    <a:pt x="6234428" y="4326893"/>
                  </a:cubicBezTo>
                  <a:cubicBezTo>
                    <a:pt x="6296658" y="4284983"/>
                    <a:pt x="6337298" y="4213863"/>
                    <a:pt x="6337298" y="4132583"/>
                  </a:cubicBezTo>
                  <a:cubicBezTo>
                    <a:pt x="6337298" y="4051303"/>
                    <a:pt x="6296658" y="3980183"/>
                    <a:pt x="6234428" y="3938274"/>
                  </a:cubicBezTo>
                  <a:cubicBezTo>
                    <a:pt x="6296658" y="3896364"/>
                    <a:pt x="6337298" y="3825244"/>
                    <a:pt x="6337298" y="3743964"/>
                  </a:cubicBezTo>
                  <a:cubicBezTo>
                    <a:pt x="6337298" y="3662684"/>
                    <a:pt x="6296658" y="3591564"/>
                    <a:pt x="6234428" y="3549654"/>
                  </a:cubicBezTo>
                  <a:cubicBezTo>
                    <a:pt x="6296658" y="3506474"/>
                    <a:pt x="6337298" y="3435354"/>
                    <a:pt x="6337298" y="3355344"/>
                  </a:cubicBezTo>
                  <a:cubicBezTo>
                    <a:pt x="6337298" y="3274064"/>
                    <a:pt x="6296658" y="3202944"/>
                    <a:pt x="6234428" y="3161034"/>
                  </a:cubicBezTo>
                  <a:cubicBezTo>
                    <a:pt x="6296658" y="3119124"/>
                    <a:pt x="6337298" y="3048004"/>
                    <a:pt x="6337298" y="2966724"/>
                  </a:cubicBezTo>
                  <a:cubicBezTo>
                    <a:pt x="6337298" y="2885444"/>
                    <a:pt x="6296658" y="2814324"/>
                    <a:pt x="6234428" y="2772414"/>
                  </a:cubicBezTo>
                  <a:cubicBezTo>
                    <a:pt x="6296658" y="2730504"/>
                    <a:pt x="6337298" y="2659384"/>
                    <a:pt x="6337298" y="2578104"/>
                  </a:cubicBezTo>
                  <a:cubicBezTo>
                    <a:pt x="6337298" y="2496824"/>
                    <a:pt x="6296658" y="2425704"/>
                    <a:pt x="6234428" y="2383794"/>
                  </a:cubicBezTo>
                  <a:cubicBezTo>
                    <a:pt x="6296658" y="2341884"/>
                    <a:pt x="6337298" y="2270764"/>
                    <a:pt x="6337298" y="2189484"/>
                  </a:cubicBezTo>
                  <a:cubicBezTo>
                    <a:pt x="6337298" y="2108204"/>
                    <a:pt x="6296658" y="2037084"/>
                    <a:pt x="6234428" y="1995174"/>
                  </a:cubicBezTo>
                  <a:cubicBezTo>
                    <a:pt x="6296658" y="1953264"/>
                    <a:pt x="6337298" y="1882144"/>
                    <a:pt x="6337298" y="1800864"/>
                  </a:cubicBezTo>
                  <a:cubicBezTo>
                    <a:pt x="6337298" y="1719584"/>
                    <a:pt x="6296658" y="1648464"/>
                    <a:pt x="6234428" y="1606554"/>
                  </a:cubicBezTo>
                  <a:cubicBezTo>
                    <a:pt x="6296658" y="1563374"/>
                    <a:pt x="6337298" y="1492254"/>
                    <a:pt x="6337298" y="1412244"/>
                  </a:cubicBezTo>
                  <a:cubicBezTo>
                    <a:pt x="6337298" y="1330964"/>
                    <a:pt x="6296658" y="1259844"/>
                    <a:pt x="6234428" y="1217934"/>
                  </a:cubicBezTo>
                  <a:cubicBezTo>
                    <a:pt x="6296658" y="1176024"/>
                    <a:pt x="6337298" y="1104904"/>
                    <a:pt x="6337298" y="1023624"/>
                  </a:cubicBezTo>
                  <a:cubicBezTo>
                    <a:pt x="6337298" y="942344"/>
                    <a:pt x="6296658" y="871224"/>
                    <a:pt x="6234428" y="829314"/>
                  </a:cubicBezTo>
                  <a:cubicBezTo>
                    <a:pt x="6309358" y="775974"/>
                    <a:pt x="6349998" y="704854"/>
                    <a:pt x="6349998" y="624844"/>
                  </a:cubicBezTo>
                  <a:close/>
                </a:path>
              </a:pathLst>
            </a:custGeom>
            <a:solidFill>
              <a:srgbClr val="8FB994"/>
            </a:solidFill>
          </p:spPr>
        </p:sp>
        <p:sp>
          <p:nvSpPr>
            <p:cNvPr id="8" name="Freeform 8"/>
            <p:cNvSpPr/>
            <p:nvPr/>
          </p:nvSpPr>
          <p:spPr>
            <a:xfrm>
              <a:off x="389890" y="450850"/>
              <a:ext cx="5570220" cy="7743190"/>
            </a:xfrm>
            <a:custGeom>
              <a:avLst/>
              <a:gdLst/>
              <a:ahLst/>
              <a:cxnLst/>
              <a:rect l="l" t="t" r="r" b="b"/>
              <a:pathLst>
                <a:path w="5570220" h="7743190">
                  <a:moveTo>
                    <a:pt x="0" y="0"/>
                  </a:moveTo>
                  <a:lnTo>
                    <a:pt x="5570220" y="0"/>
                  </a:lnTo>
                  <a:lnTo>
                    <a:pt x="5570220" y="7743190"/>
                  </a:lnTo>
                  <a:lnTo>
                    <a:pt x="0" y="7743190"/>
                  </a:lnTo>
                  <a:close/>
                </a:path>
              </a:pathLst>
            </a:custGeom>
            <a:blipFill>
              <a:blip r:embed="rId2"/>
              <a:stretch>
                <a:fillRect l="-19505" r="-19505"/>
              </a:stretch>
            </a:blipFill>
          </p:spPr>
        </p:sp>
      </p:grpSp>
      <p:sp>
        <p:nvSpPr>
          <p:cNvPr id="9" name="Freeform 9"/>
          <p:cNvSpPr/>
          <p:nvPr/>
        </p:nvSpPr>
        <p:spPr>
          <a:xfrm flipV="1">
            <a:off x="15283150" y="808320"/>
            <a:ext cx="2125504" cy="2944653"/>
          </a:xfrm>
          <a:custGeom>
            <a:avLst/>
            <a:gdLst/>
            <a:ahLst/>
            <a:cxnLst/>
            <a:rect l="l" t="t" r="r" b="b"/>
            <a:pathLst>
              <a:path w="2125504" h="2944653">
                <a:moveTo>
                  <a:pt x="0" y="2944653"/>
                </a:moveTo>
                <a:lnTo>
                  <a:pt x="2125504" y="2944653"/>
                </a:lnTo>
                <a:lnTo>
                  <a:pt x="2125504" y="0"/>
                </a:lnTo>
                <a:lnTo>
                  <a:pt x="0" y="0"/>
                </a:lnTo>
                <a:lnTo>
                  <a:pt x="0" y="2944653"/>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0" name="Freeform 10"/>
          <p:cNvSpPr/>
          <p:nvPr/>
        </p:nvSpPr>
        <p:spPr>
          <a:xfrm rot="233397">
            <a:off x="15966815" y="8350276"/>
            <a:ext cx="3406700" cy="1121114"/>
          </a:xfrm>
          <a:custGeom>
            <a:avLst/>
            <a:gdLst/>
            <a:ahLst/>
            <a:cxnLst/>
            <a:rect l="l" t="t" r="r" b="b"/>
            <a:pathLst>
              <a:path w="3406700" h="1121114">
                <a:moveTo>
                  <a:pt x="0" y="0"/>
                </a:moveTo>
                <a:lnTo>
                  <a:pt x="3406700" y="0"/>
                </a:lnTo>
                <a:lnTo>
                  <a:pt x="3406700" y="1121114"/>
                </a:lnTo>
                <a:lnTo>
                  <a:pt x="0" y="112111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1" name="Freeform 11"/>
          <p:cNvSpPr/>
          <p:nvPr/>
        </p:nvSpPr>
        <p:spPr>
          <a:xfrm rot="-1189488">
            <a:off x="889330" y="2523204"/>
            <a:ext cx="2388426" cy="2377739"/>
          </a:xfrm>
          <a:custGeom>
            <a:avLst/>
            <a:gdLst/>
            <a:ahLst/>
            <a:cxnLst/>
            <a:rect l="l" t="t" r="r" b="b"/>
            <a:pathLst>
              <a:path w="2388426" h="2377739">
                <a:moveTo>
                  <a:pt x="0" y="0"/>
                </a:moveTo>
                <a:lnTo>
                  <a:pt x="2388425" y="0"/>
                </a:lnTo>
                <a:lnTo>
                  <a:pt x="2388425" y="2377739"/>
                </a:lnTo>
                <a:lnTo>
                  <a:pt x="0" y="2377739"/>
                </a:lnTo>
                <a:lnTo>
                  <a:pt x="0" y="0"/>
                </a:lnTo>
                <a:close/>
              </a:path>
            </a:pathLst>
          </a:custGeom>
          <a:blipFill>
            <a:blip r:embed="rId9"/>
            <a:stretch>
              <a:fillRect/>
            </a:stretch>
          </a:blipFill>
        </p:spPr>
      </p:sp>
      <p:sp>
        <p:nvSpPr>
          <p:cNvPr id="12" name="Freeform 12"/>
          <p:cNvSpPr/>
          <p:nvPr/>
        </p:nvSpPr>
        <p:spPr>
          <a:xfrm rot="5571265">
            <a:off x="6294824" y="1112397"/>
            <a:ext cx="6933386" cy="9802988"/>
          </a:xfrm>
          <a:custGeom>
            <a:avLst/>
            <a:gdLst/>
            <a:ahLst/>
            <a:cxnLst/>
            <a:rect l="l" t="t" r="r" b="b"/>
            <a:pathLst>
              <a:path w="6933386" h="9802988">
                <a:moveTo>
                  <a:pt x="0" y="0"/>
                </a:moveTo>
                <a:lnTo>
                  <a:pt x="6933386" y="0"/>
                </a:lnTo>
                <a:lnTo>
                  <a:pt x="6933386" y="9802988"/>
                </a:lnTo>
                <a:lnTo>
                  <a:pt x="0" y="980298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3" name="Freeform 13"/>
          <p:cNvSpPr/>
          <p:nvPr/>
        </p:nvSpPr>
        <p:spPr>
          <a:xfrm rot="5400000">
            <a:off x="5794610" y="1298061"/>
            <a:ext cx="6698780" cy="9471282"/>
          </a:xfrm>
          <a:custGeom>
            <a:avLst/>
            <a:gdLst/>
            <a:ahLst/>
            <a:cxnLst/>
            <a:rect l="l" t="t" r="r" b="b"/>
            <a:pathLst>
              <a:path w="6698780" h="9471282">
                <a:moveTo>
                  <a:pt x="0" y="0"/>
                </a:moveTo>
                <a:lnTo>
                  <a:pt x="6698780" y="0"/>
                </a:lnTo>
                <a:lnTo>
                  <a:pt x="6698780" y="9471282"/>
                </a:lnTo>
                <a:lnTo>
                  <a:pt x="0" y="947128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4" name="Freeform 14"/>
          <p:cNvSpPr/>
          <p:nvPr/>
        </p:nvSpPr>
        <p:spPr>
          <a:xfrm>
            <a:off x="2083542" y="1028700"/>
            <a:ext cx="2450454" cy="2305181"/>
          </a:xfrm>
          <a:custGeom>
            <a:avLst/>
            <a:gdLst/>
            <a:ahLst/>
            <a:cxnLst/>
            <a:rect l="l" t="t" r="r" b="b"/>
            <a:pathLst>
              <a:path w="2450454" h="2305181">
                <a:moveTo>
                  <a:pt x="0" y="0"/>
                </a:moveTo>
                <a:lnTo>
                  <a:pt x="2450454" y="0"/>
                </a:lnTo>
                <a:lnTo>
                  <a:pt x="2450454" y="2305181"/>
                </a:lnTo>
                <a:lnTo>
                  <a:pt x="0" y="2305181"/>
                </a:lnTo>
                <a:lnTo>
                  <a:pt x="0" y="0"/>
                </a:lnTo>
                <a:close/>
              </a:path>
            </a:pathLst>
          </a:custGeom>
          <a:blipFill>
            <a:blip r:embed="rId14"/>
            <a:stretch>
              <a:fillRect/>
            </a:stretch>
          </a:blipFill>
        </p:spPr>
      </p:sp>
      <p:sp>
        <p:nvSpPr>
          <p:cNvPr id="15" name="Freeform 15"/>
          <p:cNvSpPr/>
          <p:nvPr/>
        </p:nvSpPr>
        <p:spPr>
          <a:xfrm>
            <a:off x="414434" y="5235495"/>
            <a:ext cx="917311" cy="898965"/>
          </a:xfrm>
          <a:custGeom>
            <a:avLst/>
            <a:gdLst/>
            <a:ahLst/>
            <a:cxnLst/>
            <a:rect l="l" t="t" r="r" b="b"/>
            <a:pathLst>
              <a:path w="917311" h="898965">
                <a:moveTo>
                  <a:pt x="0" y="0"/>
                </a:moveTo>
                <a:lnTo>
                  <a:pt x="917311" y="0"/>
                </a:lnTo>
                <a:lnTo>
                  <a:pt x="917311" y="898965"/>
                </a:lnTo>
                <a:lnTo>
                  <a:pt x="0" y="898965"/>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16" name="Freeform 16"/>
          <p:cNvSpPr/>
          <p:nvPr/>
        </p:nvSpPr>
        <p:spPr>
          <a:xfrm>
            <a:off x="411953" y="808320"/>
            <a:ext cx="1233494" cy="1208824"/>
          </a:xfrm>
          <a:custGeom>
            <a:avLst/>
            <a:gdLst/>
            <a:ahLst/>
            <a:cxnLst/>
            <a:rect l="l" t="t" r="r" b="b"/>
            <a:pathLst>
              <a:path w="1233494" h="1208824">
                <a:moveTo>
                  <a:pt x="0" y="0"/>
                </a:moveTo>
                <a:lnTo>
                  <a:pt x="1233494" y="0"/>
                </a:lnTo>
                <a:lnTo>
                  <a:pt x="1233494" y="1208823"/>
                </a:lnTo>
                <a:lnTo>
                  <a:pt x="0" y="1208823"/>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17" name="TextBox 17"/>
          <p:cNvSpPr txBox="1"/>
          <p:nvPr/>
        </p:nvSpPr>
        <p:spPr>
          <a:xfrm>
            <a:off x="4448579" y="3410081"/>
            <a:ext cx="9390843" cy="5848675"/>
          </a:xfrm>
          <a:prstGeom prst="rect">
            <a:avLst/>
          </a:prstGeom>
        </p:spPr>
        <p:txBody>
          <a:bodyPr lIns="0" tIns="0" rIns="0" bIns="0" rtlCol="0" anchor="t">
            <a:spAutoFit/>
          </a:bodyPr>
          <a:lstStyle/>
          <a:p>
            <a:pPr algn="ctr">
              <a:lnSpc>
                <a:spcPts val="2499"/>
              </a:lnSpc>
            </a:pPr>
            <a:r>
              <a:rPr lang="en-US" sz="2777">
                <a:solidFill>
                  <a:srgbClr val="2A441E"/>
                </a:solidFill>
                <a:latin typeface="Montaser Arabic"/>
                <a:ea typeface="Montaser Arabic"/>
                <a:cs typeface="Montaser Arabic"/>
                <a:sym typeface="Montaser Arabic"/>
              </a:rPr>
              <a:t> </a:t>
            </a:r>
            <a:r>
              <a:rPr lang="en-US" sz="2777" b="1">
                <a:solidFill>
                  <a:srgbClr val="2A441E"/>
                </a:solidFill>
                <a:latin typeface="Montaser Arabic Bold"/>
                <a:ea typeface="Montaser Arabic Bold"/>
                <a:cs typeface="Montaser Arabic Bold"/>
                <a:sym typeface="Montaser Arabic Bold"/>
              </a:rPr>
              <a:t>Tujuan utama </a:t>
            </a:r>
            <a:r>
              <a:rPr lang="en-US" sz="2777">
                <a:solidFill>
                  <a:srgbClr val="2A441E"/>
                </a:solidFill>
                <a:latin typeface="Montaser Arabic"/>
                <a:ea typeface="Montaser Arabic"/>
                <a:cs typeface="Montaser Arabic"/>
                <a:sym typeface="Montaser Arabic"/>
              </a:rPr>
              <a:t>dari sampling audit adalah untuk memeriksa sebagian kecil dari transaksi atau bukti dalam suatu organisasi dan menggunakan hasil pemeriksaan ini untuk menilai keadaan atau ketepatan laporan keuangan secara keseluruhan.</a:t>
            </a:r>
          </a:p>
          <a:p>
            <a:pPr algn="ctr">
              <a:lnSpc>
                <a:spcPts val="2499"/>
              </a:lnSpc>
            </a:pPr>
            <a:endParaRPr lang="en-US" sz="2777">
              <a:solidFill>
                <a:srgbClr val="2A441E"/>
              </a:solidFill>
              <a:latin typeface="Montaser Arabic"/>
              <a:ea typeface="Montaser Arabic"/>
              <a:cs typeface="Montaser Arabic"/>
              <a:sym typeface="Montaser Arabic"/>
            </a:endParaRPr>
          </a:p>
          <a:p>
            <a:pPr algn="ctr">
              <a:lnSpc>
                <a:spcPts val="2499"/>
              </a:lnSpc>
            </a:pPr>
            <a:r>
              <a:rPr lang="en-US" sz="2777" b="1">
                <a:solidFill>
                  <a:srgbClr val="2A441E"/>
                </a:solidFill>
                <a:latin typeface="Montaser Arabic Bold"/>
                <a:ea typeface="Montaser Arabic Bold"/>
                <a:cs typeface="Montaser Arabic Bold"/>
                <a:sym typeface="Montaser Arabic Bold"/>
              </a:rPr>
              <a:t>Efisiensi</a:t>
            </a:r>
            <a:r>
              <a:rPr lang="en-US" sz="2777">
                <a:solidFill>
                  <a:srgbClr val="2A441E"/>
                </a:solidFill>
                <a:latin typeface="Montaser Arabic"/>
                <a:ea typeface="Montaser Arabic"/>
                <a:cs typeface="Montaser Arabic"/>
                <a:sym typeface="Montaser Arabic"/>
              </a:rPr>
              <a:t>:</a:t>
            </a:r>
          </a:p>
          <a:p>
            <a:pPr algn="ctr">
              <a:lnSpc>
                <a:spcPts val="2499"/>
              </a:lnSpc>
            </a:pPr>
            <a:r>
              <a:rPr lang="en-US" sz="2777">
                <a:solidFill>
                  <a:srgbClr val="2A441E"/>
                </a:solidFill>
                <a:latin typeface="Montaser Arabic"/>
                <a:ea typeface="Montaser Arabic"/>
                <a:cs typeface="Montaser Arabic"/>
                <a:sym typeface="Montaser Arabic"/>
              </a:rPr>
              <a:t> • Mengurangi waktu dan biaya audit dengan memeriksa hanya sebagian sampel.</a:t>
            </a:r>
          </a:p>
          <a:p>
            <a:pPr algn="ctr">
              <a:lnSpc>
                <a:spcPts val="2499"/>
              </a:lnSpc>
            </a:pPr>
            <a:r>
              <a:rPr lang="en-US" sz="2777">
                <a:solidFill>
                  <a:srgbClr val="2A441E"/>
                </a:solidFill>
                <a:latin typeface="Montaser Arabic"/>
                <a:ea typeface="Montaser Arabic"/>
                <a:cs typeface="Montaser Arabic"/>
                <a:sym typeface="Montaser Arabic"/>
              </a:rPr>
              <a:t> </a:t>
            </a:r>
            <a:r>
              <a:rPr lang="en-US" sz="2777" b="1">
                <a:solidFill>
                  <a:srgbClr val="2A441E"/>
                </a:solidFill>
                <a:latin typeface="Montaser Arabic Bold"/>
                <a:ea typeface="Montaser Arabic Bold"/>
                <a:cs typeface="Montaser Arabic Bold"/>
                <a:sym typeface="Montaser Arabic Bold"/>
              </a:rPr>
              <a:t>Akurasi</a:t>
            </a:r>
            <a:r>
              <a:rPr lang="en-US" sz="2777">
                <a:solidFill>
                  <a:srgbClr val="2A441E"/>
                </a:solidFill>
                <a:latin typeface="Montaser Arabic"/>
                <a:ea typeface="Montaser Arabic"/>
                <a:cs typeface="Montaser Arabic"/>
                <a:sym typeface="Montaser Arabic"/>
              </a:rPr>
              <a:t>:</a:t>
            </a:r>
          </a:p>
          <a:p>
            <a:pPr algn="ctr">
              <a:lnSpc>
                <a:spcPts val="2499"/>
              </a:lnSpc>
            </a:pPr>
            <a:r>
              <a:rPr lang="en-US" sz="2777">
                <a:solidFill>
                  <a:srgbClr val="2A441E"/>
                </a:solidFill>
                <a:latin typeface="Montaser Arabic"/>
                <a:ea typeface="Montaser Arabic"/>
                <a:cs typeface="Montaser Arabic"/>
                <a:sym typeface="Montaser Arabic"/>
              </a:rPr>
              <a:t> • Mencapai kesimpulan yang dapat digeneralisasi ke seluruh populasi transaksi.</a:t>
            </a:r>
          </a:p>
          <a:p>
            <a:pPr algn="ctr">
              <a:lnSpc>
                <a:spcPts val="2499"/>
              </a:lnSpc>
            </a:pPr>
            <a:r>
              <a:rPr lang="en-US" sz="2777">
                <a:solidFill>
                  <a:srgbClr val="2A441E"/>
                </a:solidFill>
                <a:latin typeface="Montaser Arabic"/>
                <a:ea typeface="Montaser Arabic"/>
                <a:cs typeface="Montaser Arabic"/>
                <a:sym typeface="Montaser Arabic"/>
              </a:rPr>
              <a:t> </a:t>
            </a:r>
            <a:r>
              <a:rPr lang="en-US" sz="2777" b="1">
                <a:solidFill>
                  <a:srgbClr val="2A441E"/>
                </a:solidFill>
                <a:latin typeface="Montaser Arabic Bold"/>
                <a:ea typeface="Montaser Arabic Bold"/>
                <a:cs typeface="Montaser Arabic Bold"/>
                <a:sym typeface="Montaser Arabic Bold"/>
              </a:rPr>
              <a:t>Ketepatan</a:t>
            </a:r>
            <a:r>
              <a:rPr lang="en-US" sz="2777">
                <a:solidFill>
                  <a:srgbClr val="2A441E"/>
                </a:solidFill>
                <a:latin typeface="Montaser Arabic"/>
                <a:ea typeface="Montaser Arabic"/>
                <a:cs typeface="Montaser Arabic"/>
                <a:sym typeface="Montaser Arabic"/>
              </a:rPr>
              <a:t>:</a:t>
            </a:r>
          </a:p>
          <a:p>
            <a:pPr algn="ctr">
              <a:lnSpc>
                <a:spcPts val="2499"/>
              </a:lnSpc>
            </a:pPr>
            <a:r>
              <a:rPr lang="en-US" sz="2777">
                <a:solidFill>
                  <a:srgbClr val="2A441E"/>
                </a:solidFill>
                <a:latin typeface="Montaser Arabic"/>
                <a:ea typeface="Montaser Arabic"/>
                <a:cs typeface="Montaser Arabic"/>
                <a:sym typeface="Montaser Arabic"/>
              </a:rPr>
              <a:t> • Mengurangi risiko kesalahan atau penyimpangan dalam laporan keuangan.</a:t>
            </a:r>
          </a:p>
          <a:p>
            <a:pPr algn="ctr">
              <a:lnSpc>
                <a:spcPts val="2499"/>
              </a:lnSpc>
            </a:pPr>
            <a:endParaRPr lang="en-US" sz="2777">
              <a:solidFill>
                <a:srgbClr val="2A441E"/>
              </a:solidFill>
              <a:latin typeface="Montaser Arabic"/>
              <a:ea typeface="Montaser Arabic"/>
              <a:cs typeface="Montaser Arabic"/>
              <a:sym typeface="Montaser Arabic"/>
            </a:endParaRPr>
          </a:p>
          <a:p>
            <a:pPr algn="ctr">
              <a:lnSpc>
                <a:spcPts val="2082"/>
              </a:lnSpc>
            </a:pPr>
            <a:endParaRPr lang="en-US" sz="2777">
              <a:solidFill>
                <a:srgbClr val="2A441E"/>
              </a:solidFill>
              <a:latin typeface="Montaser Arabic"/>
              <a:ea typeface="Montaser Arabic"/>
              <a:cs typeface="Montaser Arabic"/>
              <a:sym typeface="Montaser Arabic"/>
            </a:endParaRPr>
          </a:p>
          <a:p>
            <a:pPr algn="ctr">
              <a:lnSpc>
                <a:spcPts val="1333"/>
              </a:lnSpc>
            </a:pPr>
            <a:endParaRPr lang="en-US" sz="2777">
              <a:solidFill>
                <a:srgbClr val="2A441E"/>
              </a:solidFill>
              <a:latin typeface="Montaser Arabic"/>
              <a:ea typeface="Montaser Arabic"/>
              <a:cs typeface="Montaser Arabic"/>
              <a:sym typeface="Montaser Arabic"/>
            </a:endParaRPr>
          </a:p>
          <a:p>
            <a:pPr algn="ctr">
              <a:lnSpc>
                <a:spcPts val="2915"/>
              </a:lnSpc>
            </a:pPr>
            <a:endParaRPr lang="en-US" sz="2777">
              <a:solidFill>
                <a:srgbClr val="2A441E"/>
              </a:solidFill>
              <a:latin typeface="Montaser Arabic"/>
              <a:ea typeface="Montaser Arabic"/>
              <a:cs typeface="Montaser Arabic"/>
              <a:sym typeface="Montaser Arabic"/>
            </a:endParaRPr>
          </a:p>
        </p:txBody>
      </p:sp>
      <p:sp>
        <p:nvSpPr>
          <p:cNvPr id="18" name="TextBox 18"/>
          <p:cNvSpPr txBox="1"/>
          <p:nvPr/>
        </p:nvSpPr>
        <p:spPr>
          <a:xfrm>
            <a:off x="16563346" y="8739540"/>
            <a:ext cx="629279" cy="438150"/>
          </a:xfrm>
          <a:prstGeom prst="rect">
            <a:avLst/>
          </a:prstGeom>
        </p:spPr>
        <p:txBody>
          <a:bodyPr lIns="0" tIns="0" rIns="0" bIns="0" rtlCol="0" anchor="t">
            <a:spAutoFit/>
          </a:bodyPr>
          <a:lstStyle/>
          <a:p>
            <a:pPr algn="ctr">
              <a:lnSpc>
                <a:spcPts val="3150"/>
              </a:lnSpc>
            </a:pPr>
            <a:r>
              <a:rPr lang="en-US" sz="3500">
                <a:solidFill>
                  <a:srgbClr val="FFFFFF"/>
                </a:solidFill>
                <a:latin typeface="Montaser Arabic"/>
                <a:ea typeface="Montaser Arabic"/>
                <a:cs typeface="Montaser Arabic"/>
                <a:sym typeface="Montaser Arabic"/>
              </a:rPr>
              <a:t>02</a:t>
            </a:r>
          </a:p>
        </p:txBody>
      </p:sp>
      <p:sp>
        <p:nvSpPr>
          <p:cNvPr id="19" name="TextBox 19"/>
          <p:cNvSpPr txBox="1"/>
          <p:nvPr/>
        </p:nvSpPr>
        <p:spPr>
          <a:xfrm>
            <a:off x="4636617" y="1393012"/>
            <a:ext cx="10543911" cy="1066800"/>
          </a:xfrm>
          <a:prstGeom prst="rect">
            <a:avLst/>
          </a:prstGeom>
        </p:spPr>
        <p:txBody>
          <a:bodyPr lIns="0" tIns="0" rIns="0" bIns="0" rtlCol="0" anchor="t">
            <a:spAutoFit/>
          </a:bodyPr>
          <a:lstStyle/>
          <a:p>
            <a:pPr algn="ctr">
              <a:lnSpc>
                <a:spcPts val="4050"/>
              </a:lnSpc>
            </a:pPr>
            <a:r>
              <a:rPr lang="en-US" sz="4500" b="1">
                <a:solidFill>
                  <a:srgbClr val="2A441E"/>
                </a:solidFill>
                <a:latin typeface="Montaser Arabic Bold"/>
                <a:ea typeface="Montaser Arabic Bold"/>
                <a:cs typeface="Montaser Arabic Bold"/>
                <a:sym typeface="Montaser Arabic Bold"/>
              </a:rPr>
              <a:t>Tujuan Sampling Audit</a:t>
            </a:r>
          </a:p>
          <a:p>
            <a:pPr algn="ctr">
              <a:lnSpc>
                <a:spcPts val="4050"/>
              </a:lnSpc>
            </a:pPr>
            <a:endParaRPr lang="en-US" sz="4500" b="1">
              <a:solidFill>
                <a:srgbClr val="2A441E"/>
              </a:solidFill>
              <a:latin typeface="Montaser Arabic Bold"/>
              <a:ea typeface="Montaser Arabic Bold"/>
              <a:cs typeface="Montaser Arabic Bold"/>
              <a:sym typeface="Montaser Arabic Bo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1DF"/>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rot="7897044">
            <a:off x="-4439262" y="6578424"/>
            <a:ext cx="7673339" cy="10444950"/>
            <a:chOff x="0" y="0"/>
            <a:chExt cx="6350000" cy="8643620"/>
          </a:xfrm>
        </p:grpSpPr>
        <p:sp>
          <p:nvSpPr>
            <p:cNvPr id="3" name="Freeform 3"/>
            <p:cNvSpPr/>
            <p:nvPr/>
          </p:nvSpPr>
          <p:spPr>
            <a:xfrm>
              <a:off x="0" y="0"/>
              <a:ext cx="6350000" cy="8642350"/>
            </a:xfrm>
            <a:custGeom>
              <a:avLst/>
              <a:gdLst/>
              <a:ahLst/>
              <a:cxnLst/>
              <a:rect l="l" t="t" r="r" b="b"/>
              <a:pathLst>
                <a:path w="6350000" h="8642350">
                  <a:moveTo>
                    <a:pt x="6350000" y="624840"/>
                  </a:moveTo>
                  <a:cubicBezTo>
                    <a:pt x="6350000" y="543560"/>
                    <a:pt x="6309360" y="472440"/>
                    <a:pt x="6247130" y="430530"/>
                  </a:cubicBezTo>
                  <a:cubicBezTo>
                    <a:pt x="6259830" y="422910"/>
                    <a:pt x="6271260" y="412750"/>
                    <a:pt x="6281420" y="402590"/>
                  </a:cubicBezTo>
                  <a:cubicBezTo>
                    <a:pt x="6324600" y="358140"/>
                    <a:pt x="6350000" y="298450"/>
                    <a:pt x="6350000" y="236220"/>
                  </a:cubicBezTo>
                  <a:cubicBezTo>
                    <a:pt x="6350000" y="173990"/>
                    <a:pt x="6324600" y="114300"/>
                    <a:pt x="6281420" y="69850"/>
                  </a:cubicBezTo>
                  <a:cubicBezTo>
                    <a:pt x="6236970" y="25400"/>
                    <a:pt x="6176010" y="0"/>
                    <a:pt x="6115050" y="0"/>
                  </a:cubicBezTo>
                  <a:cubicBezTo>
                    <a:pt x="6052820" y="0"/>
                    <a:pt x="5991860" y="25400"/>
                    <a:pt x="5948680" y="68580"/>
                  </a:cubicBezTo>
                  <a:cubicBezTo>
                    <a:pt x="5937250" y="80010"/>
                    <a:pt x="5927090" y="92710"/>
                    <a:pt x="5919470" y="105410"/>
                  </a:cubicBezTo>
                  <a:cubicBezTo>
                    <a:pt x="5877560" y="41910"/>
                    <a:pt x="5805170" y="0"/>
                    <a:pt x="5723890" y="0"/>
                  </a:cubicBezTo>
                  <a:cubicBezTo>
                    <a:pt x="5642610" y="0"/>
                    <a:pt x="5570220" y="41910"/>
                    <a:pt x="5528310" y="105410"/>
                  </a:cubicBezTo>
                  <a:cubicBezTo>
                    <a:pt x="5486400" y="41910"/>
                    <a:pt x="5414010" y="0"/>
                    <a:pt x="5332730" y="0"/>
                  </a:cubicBezTo>
                  <a:cubicBezTo>
                    <a:pt x="5250180" y="0"/>
                    <a:pt x="5179060" y="41910"/>
                    <a:pt x="5137150" y="105410"/>
                  </a:cubicBezTo>
                  <a:cubicBezTo>
                    <a:pt x="5095241" y="41910"/>
                    <a:pt x="5022850" y="0"/>
                    <a:pt x="4941570" y="0"/>
                  </a:cubicBezTo>
                  <a:cubicBezTo>
                    <a:pt x="4860291" y="0"/>
                    <a:pt x="4787900" y="41910"/>
                    <a:pt x="4745990" y="105410"/>
                  </a:cubicBezTo>
                  <a:cubicBezTo>
                    <a:pt x="4704080" y="41910"/>
                    <a:pt x="4631690" y="0"/>
                    <a:pt x="4550410" y="0"/>
                  </a:cubicBezTo>
                  <a:cubicBezTo>
                    <a:pt x="4469130" y="0"/>
                    <a:pt x="4396740" y="41910"/>
                    <a:pt x="4354830" y="105410"/>
                  </a:cubicBezTo>
                  <a:cubicBezTo>
                    <a:pt x="4312920" y="41910"/>
                    <a:pt x="4240530" y="0"/>
                    <a:pt x="4159250" y="0"/>
                  </a:cubicBezTo>
                  <a:cubicBezTo>
                    <a:pt x="4077970" y="0"/>
                    <a:pt x="4005580" y="41910"/>
                    <a:pt x="3963670" y="105410"/>
                  </a:cubicBezTo>
                  <a:cubicBezTo>
                    <a:pt x="3921761" y="41910"/>
                    <a:pt x="3849370" y="0"/>
                    <a:pt x="3768091" y="0"/>
                  </a:cubicBezTo>
                  <a:cubicBezTo>
                    <a:pt x="3686811" y="0"/>
                    <a:pt x="3614420" y="41910"/>
                    <a:pt x="3572511" y="105410"/>
                  </a:cubicBezTo>
                  <a:cubicBezTo>
                    <a:pt x="3530601" y="41910"/>
                    <a:pt x="3458211" y="0"/>
                    <a:pt x="3376931" y="0"/>
                  </a:cubicBezTo>
                  <a:cubicBezTo>
                    <a:pt x="3295651" y="0"/>
                    <a:pt x="3216910" y="41910"/>
                    <a:pt x="3175000" y="105410"/>
                  </a:cubicBezTo>
                  <a:cubicBezTo>
                    <a:pt x="3133090" y="41910"/>
                    <a:pt x="3060700" y="0"/>
                    <a:pt x="2979420" y="0"/>
                  </a:cubicBezTo>
                  <a:cubicBezTo>
                    <a:pt x="2898140" y="0"/>
                    <a:pt x="2825750" y="41910"/>
                    <a:pt x="2783840" y="105410"/>
                  </a:cubicBezTo>
                  <a:cubicBezTo>
                    <a:pt x="2741930" y="41910"/>
                    <a:pt x="2669540" y="0"/>
                    <a:pt x="2588260" y="0"/>
                  </a:cubicBezTo>
                  <a:cubicBezTo>
                    <a:pt x="2505710" y="0"/>
                    <a:pt x="2434590" y="41910"/>
                    <a:pt x="2392680" y="105410"/>
                  </a:cubicBezTo>
                  <a:cubicBezTo>
                    <a:pt x="2350770" y="41910"/>
                    <a:pt x="2278380" y="0"/>
                    <a:pt x="2197100" y="0"/>
                  </a:cubicBezTo>
                  <a:cubicBezTo>
                    <a:pt x="2115820" y="0"/>
                    <a:pt x="2043430" y="41910"/>
                    <a:pt x="2001520" y="105410"/>
                  </a:cubicBezTo>
                  <a:cubicBezTo>
                    <a:pt x="1959610" y="41910"/>
                    <a:pt x="1887220" y="0"/>
                    <a:pt x="1805941" y="0"/>
                  </a:cubicBezTo>
                  <a:cubicBezTo>
                    <a:pt x="1723391" y="0"/>
                    <a:pt x="1652270" y="41910"/>
                    <a:pt x="1610361" y="105410"/>
                  </a:cubicBezTo>
                  <a:cubicBezTo>
                    <a:pt x="1568450" y="41910"/>
                    <a:pt x="1496061" y="0"/>
                    <a:pt x="1414781" y="0"/>
                  </a:cubicBezTo>
                  <a:cubicBezTo>
                    <a:pt x="1329691" y="0"/>
                    <a:pt x="1257300" y="41910"/>
                    <a:pt x="1215391" y="105410"/>
                  </a:cubicBezTo>
                  <a:cubicBezTo>
                    <a:pt x="1173481" y="41910"/>
                    <a:pt x="1101091" y="0"/>
                    <a:pt x="1019811" y="0"/>
                  </a:cubicBezTo>
                  <a:cubicBezTo>
                    <a:pt x="937261" y="0"/>
                    <a:pt x="866141" y="41910"/>
                    <a:pt x="824231" y="105410"/>
                  </a:cubicBezTo>
                  <a:cubicBezTo>
                    <a:pt x="782321" y="41910"/>
                    <a:pt x="709931" y="0"/>
                    <a:pt x="628650" y="0"/>
                  </a:cubicBezTo>
                  <a:cubicBezTo>
                    <a:pt x="544830" y="0"/>
                    <a:pt x="473710" y="41910"/>
                    <a:pt x="431800" y="105410"/>
                  </a:cubicBezTo>
                  <a:cubicBezTo>
                    <a:pt x="422910" y="92710"/>
                    <a:pt x="412750" y="80010"/>
                    <a:pt x="402590" y="68580"/>
                  </a:cubicBezTo>
                  <a:cubicBezTo>
                    <a:pt x="358140" y="25400"/>
                    <a:pt x="297180" y="0"/>
                    <a:pt x="234950" y="0"/>
                  </a:cubicBezTo>
                  <a:cubicBezTo>
                    <a:pt x="172720" y="0"/>
                    <a:pt x="113030" y="25400"/>
                    <a:pt x="68580" y="68580"/>
                  </a:cubicBezTo>
                  <a:cubicBezTo>
                    <a:pt x="25400" y="113030"/>
                    <a:pt x="0" y="172720"/>
                    <a:pt x="0" y="234950"/>
                  </a:cubicBezTo>
                  <a:cubicBezTo>
                    <a:pt x="0" y="297180"/>
                    <a:pt x="25400" y="356870"/>
                    <a:pt x="68580" y="401320"/>
                  </a:cubicBezTo>
                  <a:cubicBezTo>
                    <a:pt x="78740" y="411480"/>
                    <a:pt x="90170" y="421640"/>
                    <a:pt x="102870" y="429260"/>
                  </a:cubicBezTo>
                  <a:cubicBezTo>
                    <a:pt x="40640" y="472440"/>
                    <a:pt x="0" y="543560"/>
                    <a:pt x="0" y="624840"/>
                  </a:cubicBezTo>
                  <a:cubicBezTo>
                    <a:pt x="0" y="706120"/>
                    <a:pt x="40640" y="777240"/>
                    <a:pt x="102870" y="819150"/>
                  </a:cubicBezTo>
                  <a:cubicBezTo>
                    <a:pt x="40640" y="861060"/>
                    <a:pt x="0" y="932180"/>
                    <a:pt x="0" y="1013460"/>
                  </a:cubicBezTo>
                  <a:cubicBezTo>
                    <a:pt x="0" y="1094740"/>
                    <a:pt x="40640" y="1165860"/>
                    <a:pt x="102870" y="1207770"/>
                  </a:cubicBezTo>
                  <a:cubicBezTo>
                    <a:pt x="40640" y="1249680"/>
                    <a:pt x="0" y="1322070"/>
                    <a:pt x="0" y="1402080"/>
                  </a:cubicBezTo>
                  <a:cubicBezTo>
                    <a:pt x="0" y="1483360"/>
                    <a:pt x="40640" y="1554480"/>
                    <a:pt x="102870" y="1596390"/>
                  </a:cubicBezTo>
                  <a:cubicBezTo>
                    <a:pt x="40640" y="1638300"/>
                    <a:pt x="0" y="1709420"/>
                    <a:pt x="0" y="1790700"/>
                  </a:cubicBezTo>
                  <a:cubicBezTo>
                    <a:pt x="0" y="1871980"/>
                    <a:pt x="40640" y="1943100"/>
                    <a:pt x="102870" y="1985010"/>
                  </a:cubicBezTo>
                  <a:cubicBezTo>
                    <a:pt x="40640" y="2026920"/>
                    <a:pt x="0" y="2099310"/>
                    <a:pt x="0" y="2179320"/>
                  </a:cubicBezTo>
                  <a:cubicBezTo>
                    <a:pt x="0" y="2260600"/>
                    <a:pt x="40640" y="2331720"/>
                    <a:pt x="102870" y="2373630"/>
                  </a:cubicBezTo>
                  <a:cubicBezTo>
                    <a:pt x="40640" y="2418080"/>
                    <a:pt x="0" y="2489200"/>
                    <a:pt x="0" y="2570480"/>
                  </a:cubicBezTo>
                  <a:cubicBezTo>
                    <a:pt x="0" y="2651760"/>
                    <a:pt x="40640" y="2722880"/>
                    <a:pt x="102870" y="2764790"/>
                  </a:cubicBezTo>
                  <a:cubicBezTo>
                    <a:pt x="40640" y="2806700"/>
                    <a:pt x="0" y="2879090"/>
                    <a:pt x="0" y="2959100"/>
                  </a:cubicBezTo>
                  <a:cubicBezTo>
                    <a:pt x="0" y="3040380"/>
                    <a:pt x="40640" y="3111500"/>
                    <a:pt x="102870" y="3153410"/>
                  </a:cubicBezTo>
                  <a:cubicBezTo>
                    <a:pt x="40640" y="3195320"/>
                    <a:pt x="0" y="3266440"/>
                    <a:pt x="0" y="3347720"/>
                  </a:cubicBezTo>
                  <a:cubicBezTo>
                    <a:pt x="0" y="3429000"/>
                    <a:pt x="40640" y="3500120"/>
                    <a:pt x="102870" y="3542030"/>
                  </a:cubicBezTo>
                  <a:cubicBezTo>
                    <a:pt x="40640" y="3583940"/>
                    <a:pt x="0" y="3655060"/>
                    <a:pt x="0" y="3736340"/>
                  </a:cubicBezTo>
                  <a:cubicBezTo>
                    <a:pt x="0" y="3817620"/>
                    <a:pt x="40640" y="3888740"/>
                    <a:pt x="102870" y="3930650"/>
                  </a:cubicBezTo>
                  <a:cubicBezTo>
                    <a:pt x="40640" y="3973830"/>
                    <a:pt x="0" y="4044950"/>
                    <a:pt x="0" y="4124959"/>
                  </a:cubicBezTo>
                  <a:cubicBezTo>
                    <a:pt x="0" y="4206239"/>
                    <a:pt x="40640" y="4277359"/>
                    <a:pt x="102870" y="4319269"/>
                  </a:cubicBezTo>
                  <a:cubicBezTo>
                    <a:pt x="40640" y="4361180"/>
                    <a:pt x="0" y="4432300"/>
                    <a:pt x="0" y="4513580"/>
                  </a:cubicBezTo>
                  <a:cubicBezTo>
                    <a:pt x="0" y="4594860"/>
                    <a:pt x="40640" y="4665980"/>
                    <a:pt x="102870" y="4707890"/>
                  </a:cubicBezTo>
                  <a:cubicBezTo>
                    <a:pt x="40640" y="4749800"/>
                    <a:pt x="0" y="4820920"/>
                    <a:pt x="0" y="4902200"/>
                  </a:cubicBezTo>
                  <a:cubicBezTo>
                    <a:pt x="0" y="4983480"/>
                    <a:pt x="40640" y="5054600"/>
                    <a:pt x="102870" y="5096510"/>
                  </a:cubicBezTo>
                  <a:cubicBezTo>
                    <a:pt x="40640" y="5138420"/>
                    <a:pt x="0" y="5210810"/>
                    <a:pt x="0" y="5290820"/>
                  </a:cubicBezTo>
                  <a:cubicBezTo>
                    <a:pt x="0" y="5372100"/>
                    <a:pt x="40640" y="5443220"/>
                    <a:pt x="102870" y="5485130"/>
                  </a:cubicBezTo>
                  <a:cubicBezTo>
                    <a:pt x="40640" y="5527039"/>
                    <a:pt x="0" y="5598159"/>
                    <a:pt x="0" y="5679439"/>
                  </a:cubicBezTo>
                  <a:cubicBezTo>
                    <a:pt x="0" y="5760719"/>
                    <a:pt x="40640" y="5831839"/>
                    <a:pt x="102870" y="5873749"/>
                  </a:cubicBezTo>
                  <a:cubicBezTo>
                    <a:pt x="40640" y="5915659"/>
                    <a:pt x="0" y="5986779"/>
                    <a:pt x="0" y="6068059"/>
                  </a:cubicBezTo>
                  <a:cubicBezTo>
                    <a:pt x="0" y="6149339"/>
                    <a:pt x="40640" y="6220459"/>
                    <a:pt x="102870" y="6262369"/>
                  </a:cubicBezTo>
                  <a:cubicBezTo>
                    <a:pt x="40640" y="6304280"/>
                    <a:pt x="0" y="6375400"/>
                    <a:pt x="0" y="6456680"/>
                  </a:cubicBezTo>
                  <a:cubicBezTo>
                    <a:pt x="0" y="6537960"/>
                    <a:pt x="40640" y="6609080"/>
                    <a:pt x="102870" y="6650990"/>
                  </a:cubicBezTo>
                  <a:cubicBezTo>
                    <a:pt x="40640" y="6692900"/>
                    <a:pt x="0" y="6764020"/>
                    <a:pt x="0" y="6845300"/>
                  </a:cubicBezTo>
                  <a:cubicBezTo>
                    <a:pt x="0" y="6926580"/>
                    <a:pt x="40640" y="6997700"/>
                    <a:pt x="102870" y="7039610"/>
                  </a:cubicBezTo>
                  <a:cubicBezTo>
                    <a:pt x="40640" y="7082790"/>
                    <a:pt x="0" y="7153910"/>
                    <a:pt x="0" y="7233920"/>
                  </a:cubicBezTo>
                  <a:cubicBezTo>
                    <a:pt x="0" y="7315200"/>
                    <a:pt x="40640" y="7386320"/>
                    <a:pt x="102870" y="7428230"/>
                  </a:cubicBezTo>
                  <a:cubicBezTo>
                    <a:pt x="40640" y="7470139"/>
                    <a:pt x="0" y="7541260"/>
                    <a:pt x="0" y="7622539"/>
                  </a:cubicBezTo>
                  <a:cubicBezTo>
                    <a:pt x="0" y="7703819"/>
                    <a:pt x="40640" y="7774939"/>
                    <a:pt x="102870" y="7816849"/>
                  </a:cubicBezTo>
                  <a:cubicBezTo>
                    <a:pt x="40640" y="7866380"/>
                    <a:pt x="0" y="7937500"/>
                    <a:pt x="0" y="8018780"/>
                  </a:cubicBezTo>
                  <a:cubicBezTo>
                    <a:pt x="0" y="8100061"/>
                    <a:pt x="40640" y="8171180"/>
                    <a:pt x="102870" y="8213090"/>
                  </a:cubicBezTo>
                  <a:cubicBezTo>
                    <a:pt x="90170" y="8220710"/>
                    <a:pt x="78740" y="8230870"/>
                    <a:pt x="68580" y="8241030"/>
                  </a:cubicBezTo>
                  <a:cubicBezTo>
                    <a:pt x="25400" y="8285480"/>
                    <a:pt x="0" y="8346440"/>
                    <a:pt x="0" y="8407400"/>
                  </a:cubicBezTo>
                  <a:cubicBezTo>
                    <a:pt x="0" y="8469630"/>
                    <a:pt x="25400" y="8529320"/>
                    <a:pt x="68580" y="8573770"/>
                  </a:cubicBezTo>
                  <a:cubicBezTo>
                    <a:pt x="111760" y="8616950"/>
                    <a:pt x="172720" y="8642350"/>
                    <a:pt x="234950" y="8642350"/>
                  </a:cubicBezTo>
                  <a:cubicBezTo>
                    <a:pt x="297180" y="8642350"/>
                    <a:pt x="356870" y="8616950"/>
                    <a:pt x="401320" y="8573770"/>
                  </a:cubicBezTo>
                  <a:cubicBezTo>
                    <a:pt x="412750" y="8562339"/>
                    <a:pt x="422910" y="8549639"/>
                    <a:pt x="430530" y="8536939"/>
                  </a:cubicBezTo>
                  <a:cubicBezTo>
                    <a:pt x="472440" y="8600439"/>
                    <a:pt x="544830" y="8642349"/>
                    <a:pt x="626110" y="8642349"/>
                  </a:cubicBezTo>
                  <a:cubicBezTo>
                    <a:pt x="707390" y="8642349"/>
                    <a:pt x="779780" y="8600439"/>
                    <a:pt x="821690" y="8536939"/>
                  </a:cubicBezTo>
                  <a:cubicBezTo>
                    <a:pt x="863600" y="8600439"/>
                    <a:pt x="935990" y="8642349"/>
                    <a:pt x="1017270" y="8642349"/>
                  </a:cubicBezTo>
                  <a:cubicBezTo>
                    <a:pt x="1099820" y="8642349"/>
                    <a:pt x="1172210" y="8600439"/>
                    <a:pt x="1212850" y="8536939"/>
                  </a:cubicBezTo>
                  <a:cubicBezTo>
                    <a:pt x="1254760" y="8600439"/>
                    <a:pt x="1327150" y="8642349"/>
                    <a:pt x="1408430" y="8642349"/>
                  </a:cubicBezTo>
                  <a:cubicBezTo>
                    <a:pt x="1489710" y="8642349"/>
                    <a:pt x="1562100" y="8600439"/>
                    <a:pt x="1604010" y="8536939"/>
                  </a:cubicBezTo>
                  <a:cubicBezTo>
                    <a:pt x="1645920" y="8600439"/>
                    <a:pt x="1718310" y="8642349"/>
                    <a:pt x="1799590" y="8642349"/>
                  </a:cubicBezTo>
                  <a:cubicBezTo>
                    <a:pt x="1880870" y="8642349"/>
                    <a:pt x="1953260" y="8600439"/>
                    <a:pt x="1995170" y="8536939"/>
                  </a:cubicBezTo>
                  <a:cubicBezTo>
                    <a:pt x="2037080" y="8600439"/>
                    <a:pt x="2109470" y="8642349"/>
                    <a:pt x="2190750" y="8642349"/>
                  </a:cubicBezTo>
                  <a:cubicBezTo>
                    <a:pt x="2273300" y="8642349"/>
                    <a:pt x="2344420" y="8600439"/>
                    <a:pt x="2386330" y="8536939"/>
                  </a:cubicBezTo>
                  <a:cubicBezTo>
                    <a:pt x="2428240" y="8600439"/>
                    <a:pt x="2500630" y="8642349"/>
                    <a:pt x="2581910" y="8642349"/>
                  </a:cubicBezTo>
                  <a:cubicBezTo>
                    <a:pt x="2663190" y="8642349"/>
                    <a:pt x="2735580" y="8600439"/>
                    <a:pt x="2777490" y="8536939"/>
                  </a:cubicBezTo>
                  <a:cubicBezTo>
                    <a:pt x="2819400" y="8600439"/>
                    <a:pt x="2891790" y="8642349"/>
                    <a:pt x="2973070" y="8642349"/>
                  </a:cubicBezTo>
                  <a:cubicBezTo>
                    <a:pt x="3055620" y="8642349"/>
                    <a:pt x="3126740" y="8600439"/>
                    <a:pt x="3168650" y="8536939"/>
                  </a:cubicBezTo>
                  <a:cubicBezTo>
                    <a:pt x="3210560" y="8600439"/>
                    <a:pt x="3282950" y="8642349"/>
                    <a:pt x="3364230" y="8642349"/>
                  </a:cubicBezTo>
                  <a:cubicBezTo>
                    <a:pt x="3445509" y="8642349"/>
                    <a:pt x="3517900" y="8600439"/>
                    <a:pt x="3559809" y="8536939"/>
                  </a:cubicBezTo>
                  <a:cubicBezTo>
                    <a:pt x="3601719" y="8600439"/>
                    <a:pt x="3674109" y="8642349"/>
                    <a:pt x="3755389" y="8642349"/>
                  </a:cubicBezTo>
                  <a:cubicBezTo>
                    <a:pt x="3837939" y="8642349"/>
                    <a:pt x="3909059" y="8600439"/>
                    <a:pt x="3950969" y="8536939"/>
                  </a:cubicBezTo>
                  <a:cubicBezTo>
                    <a:pt x="3992879" y="8600439"/>
                    <a:pt x="4065269" y="8642349"/>
                    <a:pt x="4146549" y="8642349"/>
                  </a:cubicBezTo>
                  <a:cubicBezTo>
                    <a:pt x="4227829" y="8642349"/>
                    <a:pt x="4300219" y="8600439"/>
                    <a:pt x="4342129" y="8536939"/>
                  </a:cubicBezTo>
                  <a:cubicBezTo>
                    <a:pt x="4384039" y="8600439"/>
                    <a:pt x="4456429" y="8642349"/>
                    <a:pt x="4537709" y="8642349"/>
                  </a:cubicBezTo>
                  <a:cubicBezTo>
                    <a:pt x="4618989" y="8642349"/>
                    <a:pt x="4691379" y="8600439"/>
                    <a:pt x="4733289" y="8536939"/>
                  </a:cubicBezTo>
                  <a:cubicBezTo>
                    <a:pt x="4775199" y="8600439"/>
                    <a:pt x="4847589" y="8642349"/>
                    <a:pt x="4928869" y="8642349"/>
                  </a:cubicBezTo>
                  <a:cubicBezTo>
                    <a:pt x="5010149" y="8642349"/>
                    <a:pt x="5082539" y="8600439"/>
                    <a:pt x="5124449" y="8536939"/>
                  </a:cubicBezTo>
                  <a:cubicBezTo>
                    <a:pt x="5166359" y="8600439"/>
                    <a:pt x="5238749" y="8642349"/>
                    <a:pt x="5320029" y="8642349"/>
                  </a:cubicBezTo>
                  <a:cubicBezTo>
                    <a:pt x="5401309" y="8642349"/>
                    <a:pt x="5473699" y="8600439"/>
                    <a:pt x="5515609" y="8536939"/>
                  </a:cubicBezTo>
                  <a:cubicBezTo>
                    <a:pt x="5557519" y="8600439"/>
                    <a:pt x="5629909" y="8642349"/>
                    <a:pt x="5711189" y="8642349"/>
                  </a:cubicBezTo>
                  <a:cubicBezTo>
                    <a:pt x="5793739" y="8642349"/>
                    <a:pt x="5864859" y="8600439"/>
                    <a:pt x="5906769" y="8536939"/>
                  </a:cubicBezTo>
                  <a:cubicBezTo>
                    <a:pt x="5915659" y="8549639"/>
                    <a:pt x="5925819" y="8562339"/>
                    <a:pt x="5935978" y="8573770"/>
                  </a:cubicBezTo>
                  <a:cubicBezTo>
                    <a:pt x="5979158" y="8616950"/>
                    <a:pt x="6040119" y="8642350"/>
                    <a:pt x="6102348" y="8642350"/>
                  </a:cubicBezTo>
                  <a:cubicBezTo>
                    <a:pt x="6163308" y="8642350"/>
                    <a:pt x="6224269" y="8616950"/>
                    <a:pt x="6268719" y="8573770"/>
                  </a:cubicBezTo>
                  <a:cubicBezTo>
                    <a:pt x="6311898" y="8529320"/>
                    <a:pt x="6337298" y="8469630"/>
                    <a:pt x="6337298" y="8407400"/>
                  </a:cubicBezTo>
                  <a:cubicBezTo>
                    <a:pt x="6337298" y="8345170"/>
                    <a:pt x="6311898" y="8285480"/>
                    <a:pt x="6268719" y="8241030"/>
                  </a:cubicBezTo>
                  <a:cubicBezTo>
                    <a:pt x="6258559" y="8230870"/>
                    <a:pt x="6247128" y="8220711"/>
                    <a:pt x="6234428" y="8213090"/>
                  </a:cubicBezTo>
                  <a:cubicBezTo>
                    <a:pt x="6296658" y="8171180"/>
                    <a:pt x="6337298" y="8098790"/>
                    <a:pt x="6337298" y="8018780"/>
                  </a:cubicBezTo>
                  <a:cubicBezTo>
                    <a:pt x="6337298" y="7937500"/>
                    <a:pt x="6296658" y="7866380"/>
                    <a:pt x="6234428" y="7824470"/>
                  </a:cubicBezTo>
                  <a:cubicBezTo>
                    <a:pt x="6296658" y="7782561"/>
                    <a:pt x="6337298" y="7711440"/>
                    <a:pt x="6337298" y="7630161"/>
                  </a:cubicBezTo>
                  <a:cubicBezTo>
                    <a:pt x="6337298" y="7548881"/>
                    <a:pt x="6296658" y="7477761"/>
                    <a:pt x="6234428" y="7435851"/>
                  </a:cubicBezTo>
                  <a:cubicBezTo>
                    <a:pt x="6296658" y="7393941"/>
                    <a:pt x="6337298" y="7321551"/>
                    <a:pt x="6337298" y="7241541"/>
                  </a:cubicBezTo>
                  <a:cubicBezTo>
                    <a:pt x="6337298" y="7160261"/>
                    <a:pt x="6296658" y="7089141"/>
                    <a:pt x="6234428" y="7047231"/>
                  </a:cubicBezTo>
                  <a:cubicBezTo>
                    <a:pt x="6296658" y="7005321"/>
                    <a:pt x="6337298" y="6934201"/>
                    <a:pt x="6337298" y="6852921"/>
                  </a:cubicBezTo>
                  <a:cubicBezTo>
                    <a:pt x="6337298" y="6771642"/>
                    <a:pt x="6296658" y="6700521"/>
                    <a:pt x="6234428" y="6658611"/>
                  </a:cubicBezTo>
                  <a:cubicBezTo>
                    <a:pt x="6296658" y="6615431"/>
                    <a:pt x="6337298" y="6544311"/>
                    <a:pt x="6337298" y="6464302"/>
                  </a:cubicBezTo>
                  <a:cubicBezTo>
                    <a:pt x="6337298" y="6383022"/>
                    <a:pt x="6296658" y="6311902"/>
                    <a:pt x="6234428" y="6269992"/>
                  </a:cubicBezTo>
                  <a:cubicBezTo>
                    <a:pt x="6296658" y="6228082"/>
                    <a:pt x="6337298" y="6156962"/>
                    <a:pt x="6337298" y="6075682"/>
                  </a:cubicBezTo>
                  <a:cubicBezTo>
                    <a:pt x="6337298" y="5994402"/>
                    <a:pt x="6296658" y="5923282"/>
                    <a:pt x="6234428" y="5881372"/>
                  </a:cubicBezTo>
                  <a:cubicBezTo>
                    <a:pt x="6296658" y="5839462"/>
                    <a:pt x="6337298" y="5768342"/>
                    <a:pt x="6337298" y="5687062"/>
                  </a:cubicBezTo>
                  <a:cubicBezTo>
                    <a:pt x="6337298" y="5605782"/>
                    <a:pt x="6296658" y="5534662"/>
                    <a:pt x="6234428" y="5492752"/>
                  </a:cubicBezTo>
                  <a:cubicBezTo>
                    <a:pt x="6296658" y="5449572"/>
                    <a:pt x="6337298" y="5378452"/>
                    <a:pt x="6337298" y="5298442"/>
                  </a:cubicBezTo>
                  <a:cubicBezTo>
                    <a:pt x="6337298" y="5217163"/>
                    <a:pt x="6296658" y="5146042"/>
                    <a:pt x="6234428" y="5104133"/>
                  </a:cubicBezTo>
                  <a:cubicBezTo>
                    <a:pt x="6296658" y="5062223"/>
                    <a:pt x="6337298" y="4991103"/>
                    <a:pt x="6337298" y="4909823"/>
                  </a:cubicBezTo>
                  <a:cubicBezTo>
                    <a:pt x="6337298" y="4828543"/>
                    <a:pt x="6296658" y="4757423"/>
                    <a:pt x="6234428" y="4715513"/>
                  </a:cubicBezTo>
                  <a:cubicBezTo>
                    <a:pt x="6296658" y="4672333"/>
                    <a:pt x="6337298" y="4601213"/>
                    <a:pt x="6337298" y="4521203"/>
                  </a:cubicBezTo>
                  <a:cubicBezTo>
                    <a:pt x="6337298" y="4439923"/>
                    <a:pt x="6296658" y="4368803"/>
                    <a:pt x="6234428" y="4326893"/>
                  </a:cubicBezTo>
                  <a:cubicBezTo>
                    <a:pt x="6296658" y="4284983"/>
                    <a:pt x="6337298" y="4213863"/>
                    <a:pt x="6337298" y="4132583"/>
                  </a:cubicBezTo>
                  <a:cubicBezTo>
                    <a:pt x="6337298" y="4051303"/>
                    <a:pt x="6296658" y="3980183"/>
                    <a:pt x="6234428" y="3938274"/>
                  </a:cubicBezTo>
                  <a:cubicBezTo>
                    <a:pt x="6296658" y="3896364"/>
                    <a:pt x="6337298" y="3825244"/>
                    <a:pt x="6337298" y="3743964"/>
                  </a:cubicBezTo>
                  <a:cubicBezTo>
                    <a:pt x="6337298" y="3662684"/>
                    <a:pt x="6296658" y="3591564"/>
                    <a:pt x="6234428" y="3549654"/>
                  </a:cubicBezTo>
                  <a:cubicBezTo>
                    <a:pt x="6296658" y="3506474"/>
                    <a:pt x="6337298" y="3435354"/>
                    <a:pt x="6337298" y="3355344"/>
                  </a:cubicBezTo>
                  <a:cubicBezTo>
                    <a:pt x="6337298" y="3274064"/>
                    <a:pt x="6296658" y="3202944"/>
                    <a:pt x="6234428" y="3161034"/>
                  </a:cubicBezTo>
                  <a:cubicBezTo>
                    <a:pt x="6296658" y="3119124"/>
                    <a:pt x="6337298" y="3048004"/>
                    <a:pt x="6337298" y="2966724"/>
                  </a:cubicBezTo>
                  <a:cubicBezTo>
                    <a:pt x="6337298" y="2885444"/>
                    <a:pt x="6296658" y="2814324"/>
                    <a:pt x="6234428" y="2772414"/>
                  </a:cubicBezTo>
                  <a:cubicBezTo>
                    <a:pt x="6296658" y="2730504"/>
                    <a:pt x="6337298" y="2659384"/>
                    <a:pt x="6337298" y="2578104"/>
                  </a:cubicBezTo>
                  <a:cubicBezTo>
                    <a:pt x="6337298" y="2496824"/>
                    <a:pt x="6296658" y="2425704"/>
                    <a:pt x="6234428" y="2383794"/>
                  </a:cubicBezTo>
                  <a:cubicBezTo>
                    <a:pt x="6296658" y="2341884"/>
                    <a:pt x="6337298" y="2270764"/>
                    <a:pt x="6337298" y="2189484"/>
                  </a:cubicBezTo>
                  <a:cubicBezTo>
                    <a:pt x="6337298" y="2108204"/>
                    <a:pt x="6296658" y="2037084"/>
                    <a:pt x="6234428" y="1995174"/>
                  </a:cubicBezTo>
                  <a:cubicBezTo>
                    <a:pt x="6296658" y="1953264"/>
                    <a:pt x="6337298" y="1882144"/>
                    <a:pt x="6337298" y="1800864"/>
                  </a:cubicBezTo>
                  <a:cubicBezTo>
                    <a:pt x="6337298" y="1719584"/>
                    <a:pt x="6296658" y="1648464"/>
                    <a:pt x="6234428" y="1606554"/>
                  </a:cubicBezTo>
                  <a:cubicBezTo>
                    <a:pt x="6296658" y="1563374"/>
                    <a:pt x="6337298" y="1492254"/>
                    <a:pt x="6337298" y="1412244"/>
                  </a:cubicBezTo>
                  <a:cubicBezTo>
                    <a:pt x="6337298" y="1330964"/>
                    <a:pt x="6296658" y="1259844"/>
                    <a:pt x="6234428" y="1217934"/>
                  </a:cubicBezTo>
                  <a:cubicBezTo>
                    <a:pt x="6296658" y="1176024"/>
                    <a:pt x="6337298" y="1104904"/>
                    <a:pt x="6337298" y="1023624"/>
                  </a:cubicBezTo>
                  <a:cubicBezTo>
                    <a:pt x="6337298" y="942344"/>
                    <a:pt x="6296658" y="871224"/>
                    <a:pt x="6234428" y="829314"/>
                  </a:cubicBezTo>
                  <a:cubicBezTo>
                    <a:pt x="6309358" y="775974"/>
                    <a:pt x="6349998" y="704854"/>
                    <a:pt x="6349998" y="624844"/>
                  </a:cubicBezTo>
                  <a:close/>
                </a:path>
              </a:pathLst>
            </a:custGeom>
            <a:solidFill>
              <a:srgbClr val="F9B3A9"/>
            </a:solidFill>
          </p:spPr>
        </p:sp>
        <p:sp>
          <p:nvSpPr>
            <p:cNvPr id="4" name="Freeform 4"/>
            <p:cNvSpPr/>
            <p:nvPr/>
          </p:nvSpPr>
          <p:spPr>
            <a:xfrm>
              <a:off x="389890" y="450850"/>
              <a:ext cx="5570220" cy="7743190"/>
            </a:xfrm>
            <a:custGeom>
              <a:avLst/>
              <a:gdLst/>
              <a:ahLst/>
              <a:cxnLst/>
              <a:rect l="l" t="t" r="r" b="b"/>
              <a:pathLst>
                <a:path w="5570220" h="7743190">
                  <a:moveTo>
                    <a:pt x="0" y="0"/>
                  </a:moveTo>
                  <a:lnTo>
                    <a:pt x="5570220" y="0"/>
                  </a:lnTo>
                  <a:lnTo>
                    <a:pt x="5570220" y="7743190"/>
                  </a:lnTo>
                  <a:lnTo>
                    <a:pt x="0" y="7743190"/>
                  </a:lnTo>
                  <a:close/>
                </a:path>
              </a:pathLst>
            </a:custGeom>
            <a:blipFill>
              <a:blip r:embed="rId2"/>
              <a:stretch>
                <a:fillRect l="-19505" r="-19505"/>
              </a:stretch>
            </a:blipFill>
          </p:spPr>
        </p:sp>
      </p:grpSp>
      <p:sp>
        <p:nvSpPr>
          <p:cNvPr id="5" name="Freeform 5"/>
          <p:cNvSpPr/>
          <p:nvPr/>
        </p:nvSpPr>
        <p:spPr>
          <a:xfrm rot="2592102">
            <a:off x="-3628106" y="-2402960"/>
            <a:ext cx="7256212" cy="6863321"/>
          </a:xfrm>
          <a:custGeom>
            <a:avLst/>
            <a:gdLst/>
            <a:ahLst/>
            <a:cxnLst/>
            <a:rect l="l" t="t" r="r" b="b"/>
            <a:pathLst>
              <a:path w="7256212" h="6863321">
                <a:moveTo>
                  <a:pt x="0" y="0"/>
                </a:moveTo>
                <a:lnTo>
                  <a:pt x="7256212" y="0"/>
                </a:lnTo>
                <a:lnTo>
                  <a:pt x="7256212" y="6863320"/>
                </a:lnTo>
                <a:lnTo>
                  <a:pt x="0" y="686332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6" name="Group 6"/>
          <p:cNvGrpSpPr>
            <a:grpSpLocks noChangeAspect="1"/>
          </p:cNvGrpSpPr>
          <p:nvPr/>
        </p:nvGrpSpPr>
        <p:grpSpPr>
          <a:xfrm rot="7897044">
            <a:off x="15053922" y="-6095184"/>
            <a:ext cx="7673339" cy="10444950"/>
            <a:chOff x="0" y="0"/>
            <a:chExt cx="6350000" cy="8643620"/>
          </a:xfrm>
        </p:grpSpPr>
        <p:sp>
          <p:nvSpPr>
            <p:cNvPr id="7" name="Freeform 7"/>
            <p:cNvSpPr/>
            <p:nvPr/>
          </p:nvSpPr>
          <p:spPr>
            <a:xfrm>
              <a:off x="0" y="0"/>
              <a:ext cx="6350000" cy="8642350"/>
            </a:xfrm>
            <a:custGeom>
              <a:avLst/>
              <a:gdLst/>
              <a:ahLst/>
              <a:cxnLst/>
              <a:rect l="l" t="t" r="r" b="b"/>
              <a:pathLst>
                <a:path w="6350000" h="8642350">
                  <a:moveTo>
                    <a:pt x="6350000" y="624840"/>
                  </a:moveTo>
                  <a:cubicBezTo>
                    <a:pt x="6350000" y="543560"/>
                    <a:pt x="6309360" y="472440"/>
                    <a:pt x="6247130" y="430530"/>
                  </a:cubicBezTo>
                  <a:cubicBezTo>
                    <a:pt x="6259830" y="422910"/>
                    <a:pt x="6271260" y="412750"/>
                    <a:pt x="6281420" y="402590"/>
                  </a:cubicBezTo>
                  <a:cubicBezTo>
                    <a:pt x="6324600" y="358140"/>
                    <a:pt x="6350000" y="298450"/>
                    <a:pt x="6350000" y="236220"/>
                  </a:cubicBezTo>
                  <a:cubicBezTo>
                    <a:pt x="6350000" y="173990"/>
                    <a:pt x="6324600" y="114300"/>
                    <a:pt x="6281420" y="69850"/>
                  </a:cubicBezTo>
                  <a:cubicBezTo>
                    <a:pt x="6236970" y="25400"/>
                    <a:pt x="6176010" y="0"/>
                    <a:pt x="6115050" y="0"/>
                  </a:cubicBezTo>
                  <a:cubicBezTo>
                    <a:pt x="6052820" y="0"/>
                    <a:pt x="5991860" y="25400"/>
                    <a:pt x="5948680" y="68580"/>
                  </a:cubicBezTo>
                  <a:cubicBezTo>
                    <a:pt x="5937250" y="80010"/>
                    <a:pt x="5927090" y="92710"/>
                    <a:pt x="5919470" y="105410"/>
                  </a:cubicBezTo>
                  <a:cubicBezTo>
                    <a:pt x="5877560" y="41910"/>
                    <a:pt x="5805170" y="0"/>
                    <a:pt x="5723890" y="0"/>
                  </a:cubicBezTo>
                  <a:cubicBezTo>
                    <a:pt x="5642610" y="0"/>
                    <a:pt x="5570220" y="41910"/>
                    <a:pt x="5528310" y="105410"/>
                  </a:cubicBezTo>
                  <a:cubicBezTo>
                    <a:pt x="5486400" y="41910"/>
                    <a:pt x="5414010" y="0"/>
                    <a:pt x="5332730" y="0"/>
                  </a:cubicBezTo>
                  <a:cubicBezTo>
                    <a:pt x="5250180" y="0"/>
                    <a:pt x="5179060" y="41910"/>
                    <a:pt x="5137150" y="105410"/>
                  </a:cubicBezTo>
                  <a:cubicBezTo>
                    <a:pt x="5095241" y="41910"/>
                    <a:pt x="5022850" y="0"/>
                    <a:pt x="4941570" y="0"/>
                  </a:cubicBezTo>
                  <a:cubicBezTo>
                    <a:pt x="4860291" y="0"/>
                    <a:pt x="4787900" y="41910"/>
                    <a:pt x="4745990" y="105410"/>
                  </a:cubicBezTo>
                  <a:cubicBezTo>
                    <a:pt x="4704080" y="41910"/>
                    <a:pt x="4631690" y="0"/>
                    <a:pt x="4550410" y="0"/>
                  </a:cubicBezTo>
                  <a:cubicBezTo>
                    <a:pt x="4469130" y="0"/>
                    <a:pt x="4396740" y="41910"/>
                    <a:pt x="4354830" y="105410"/>
                  </a:cubicBezTo>
                  <a:cubicBezTo>
                    <a:pt x="4312920" y="41910"/>
                    <a:pt x="4240530" y="0"/>
                    <a:pt x="4159250" y="0"/>
                  </a:cubicBezTo>
                  <a:cubicBezTo>
                    <a:pt x="4077970" y="0"/>
                    <a:pt x="4005580" y="41910"/>
                    <a:pt x="3963670" y="105410"/>
                  </a:cubicBezTo>
                  <a:cubicBezTo>
                    <a:pt x="3921761" y="41910"/>
                    <a:pt x="3849370" y="0"/>
                    <a:pt x="3768091" y="0"/>
                  </a:cubicBezTo>
                  <a:cubicBezTo>
                    <a:pt x="3686811" y="0"/>
                    <a:pt x="3614420" y="41910"/>
                    <a:pt x="3572511" y="105410"/>
                  </a:cubicBezTo>
                  <a:cubicBezTo>
                    <a:pt x="3530601" y="41910"/>
                    <a:pt x="3458211" y="0"/>
                    <a:pt x="3376931" y="0"/>
                  </a:cubicBezTo>
                  <a:cubicBezTo>
                    <a:pt x="3295651" y="0"/>
                    <a:pt x="3216910" y="41910"/>
                    <a:pt x="3175000" y="105410"/>
                  </a:cubicBezTo>
                  <a:cubicBezTo>
                    <a:pt x="3133090" y="41910"/>
                    <a:pt x="3060700" y="0"/>
                    <a:pt x="2979420" y="0"/>
                  </a:cubicBezTo>
                  <a:cubicBezTo>
                    <a:pt x="2898140" y="0"/>
                    <a:pt x="2825750" y="41910"/>
                    <a:pt x="2783840" y="105410"/>
                  </a:cubicBezTo>
                  <a:cubicBezTo>
                    <a:pt x="2741930" y="41910"/>
                    <a:pt x="2669540" y="0"/>
                    <a:pt x="2588260" y="0"/>
                  </a:cubicBezTo>
                  <a:cubicBezTo>
                    <a:pt x="2505710" y="0"/>
                    <a:pt x="2434590" y="41910"/>
                    <a:pt x="2392680" y="105410"/>
                  </a:cubicBezTo>
                  <a:cubicBezTo>
                    <a:pt x="2350770" y="41910"/>
                    <a:pt x="2278380" y="0"/>
                    <a:pt x="2197100" y="0"/>
                  </a:cubicBezTo>
                  <a:cubicBezTo>
                    <a:pt x="2115820" y="0"/>
                    <a:pt x="2043430" y="41910"/>
                    <a:pt x="2001520" y="105410"/>
                  </a:cubicBezTo>
                  <a:cubicBezTo>
                    <a:pt x="1959610" y="41910"/>
                    <a:pt x="1887220" y="0"/>
                    <a:pt x="1805941" y="0"/>
                  </a:cubicBezTo>
                  <a:cubicBezTo>
                    <a:pt x="1723391" y="0"/>
                    <a:pt x="1652270" y="41910"/>
                    <a:pt x="1610361" y="105410"/>
                  </a:cubicBezTo>
                  <a:cubicBezTo>
                    <a:pt x="1568450" y="41910"/>
                    <a:pt x="1496061" y="0"/>
                    <a:pt x="1414781" y="0"/>
                  </a:cubicBezTo>
                  <a:cubicBezTo>
                    <a:pt x="1329691" y="0"/>
                    <a:pt x="1257300" y="41910"/>
                    <a:pt x="1215391" y="105410"/>
                  </a:cubicBezTo>
                  <a:cubicBezTo>
                    <a:pt x="1173481" y="41910"/>
                    <a:pt x="1101091" y="0"/>
                    <a:pt x="1019811" y="0"/>
                  </a:cubicBezTo>
                  <a:cubicBezTo>
                    <a:pt x="937261" y="0"/>
                    <a:pt x="866141" y="41910"/>
                    <a:pt x="824231" y="105410"/>
                  </a:cubicBezTo>
                  <a:cubicBezTo>
                    <a:pt x="782321" y="41910"/>
                    <a:pt x="709931" y="0"/>
                    <a:pt x="628650" y="0"/>
                  </a:cubicBezTo>
                  <a:cubicBezTo>
                    <a:pt x="544830" y="0"/>
                    <a:pt x="473710" y="41910"/>
                    <a:pt x="431800" y="105410"/>
                  </a:cubicBezTo>
                  <a:cubicBezTo>
                    <a:pt x="422910" y="92710"/>
                    <a:pt x="412750" y="80010"/>
                    <a:pt x="402590" y="68580"/>
                  </a:cubicBezTo>
                  <a:cubicBezTo>
                    <a:pt x="358140" y="25400"/>
                    <a:pt x="297180" y="0"/>
                    <a:pt x="234950" y="0"/>
                  </a:cubicBezTo>
                  <a:cubicBezTo>
                    <a:pt x="172720" y="0"/>
                    <a:pt x="113030" y="25400"/>
                    <a:pt x="68580" y="68580"/>
                  </a:cubicBezTo>
                  <a:cubicBezTo>
                    <a:pt x="25400" y="113030"/>
                    <a:pt x="0" y="172720"/>
                    <a:pt x="0" y="234950"/>
                  </a:cubicBezTo>
                  <a:cubicBezTo>
                    <a:pt x="0" y="297180"/>
                    <a:pt x="25400" y="356870"/>
                    <a:pt x="68580" y="401320"/>
                  </a:cubicBezTo>
                  <a:cubicBezTo>
                    <a:pt x="78740" y="411480"/>
                    <a:pt x="90170" y="421640"/>
                    <a:pt x="102870" y="429260"/>
                  </a:cubicBezTo>
                  <a:cubicBezTo>
                    <a:pt x="40640" y="472440"/>
                    <a:pt x="0" y="543560"/>
                    <a:pt x="0" y="624840"/>
                  </a:cubicBezTo>
                  <a:cubicBezTo>
                    <a:pt x="0" y="706120"/>
                    <a:pt x="40640" y="777240"/>
                    <a:pt x="102870" y="819150"/>
                  </a:cubicBezTo>
                  <a:cubicBezTo>
                    <a:pt x="40640" y="861060"/>
                    <a:pt x="0" y="932180"/>
                    <a:pt x="0" y="1013460"/>
                  </a:cubicBezTo>
                  <a:cubicBezTo>
                    <a:pt x="0" y="1094740"/>
                    <a:pt x="40640" y="1165860"/>
                    <a:pt x="102870" y="1207770"/>
                  </a:cubicBezTo>
                  <a:cubicBezTo>
                    <a:pt x="40640" y="1249680"/>
                    <a:pt x="0" y="1322070"/>
                    <a:pt x="0" y="1402080"/>
                  </a:cubicBezTo>
                  <a:cubicBezTo>
                    <a:pt x="0" y="1483360"/>
                    <a:pt x="40640" y="1554480"/>
                    <a:pt x="102870" y="1596390"/>
                  </a:cubicBezTo>
                  <a:cubicBezTo>
                    <a:pt x="40640" y="1638300"/>
                    <a:pt x="0" y="1709420"/>
                    <a:pt x="0" y="1790700"/>
                  </a:cubicBezTo>
                  <a:cubicBezTo>
                    <a:pt x="0" y="1871980"/>
                    <a:pt x="40640" y="1943100"/>
                    <a:pt x="102870" y="1985010"/>
                  </a:cubicBezTo>
                  <a:cubicBezTo>
                    <a:pt x="40640" y="2026920"/>
                    <a:pt x="0" y="2099310"/>
                    <a:pt x="0" y="2179320"/>
                  </a:cubicBezTo>
                  <a:cubicBezTo>
                    <a:pt x="0" y="2260600"/>
                    <a:pt x="40640" y="2331720"/>
                    <a:pt x="102870" y="2373630"/>
                  </a:cubicBezTo>
                  <a:cubicBezTo>
                    <a:pt x="40640" y="2418080"/>
                    <a:pt x="0" y="2489200"/>
                    <a:pt x="0" y="2570480"/>
                  </a:cubicBezTo>
                  <a:cubicBezTo>
                    <a:pt x="0" y="2651760"/>
                    <a:pt x="40640" y="2722880"/>
                    <a:pt x="102870" y="2764790"/>
                  </a:cubicBezTo>
                  <a:cubicBezTo>
                    <a:pt x="40640" y="2806700"/>
                    <a:pt x="0" y="2879090"/>
                    <a:pt x="0" y="2959100"/>
                  </a:cubicBezTo>
                  <a:cubicBezTo>
                    <a:pt x="0" y="3040380"/>
                    <a:pt x="40640" y="3111500"/>
                    <a:pt x="102870" y="3153410"/>
                  </a:cubicBezTo>
                  <a:cubicBezTo>
                    <a:pt x="40640" y="3195320"/>
                    <a:pt x="0" y="3266440"/>
                    <a:pt x="0" y="3347720"/>
                  </a:cubicBezTo>
                  <a:cubicBezTo>
                    <a:pt x="0" y="3429000"/>
                    <a:pt x="40640" y="3500120"/>
                    <a:pt x="102870" y="3542030"/>
                  </a:cubicBezTo>
                  <a:cubicBezTo>
                    <a:pt x="40640" y="3583940"/>
                    <a:pt x="0" y="3655060"/>
                    <a:pt x="0" y="3736340"/>
                  </a:cubicBezTo>
                  <a:cubicBezTo>
                    <a:pt x="0" y="3817620"/>
                    <a:pt x="40640" y="3888740"/>
                    <a:pt x="102870" y="3930650"/>
                  </a:cubicBezTo>
                  <a:cubicBezTo>
                    <a:pt x="40640" y="3973830"/>
                    <a:pt x="0" y="4044950"/>
                    <a:pt x="0" y="4124959"/>
                  </a:cubicBezTo>
                  <a:cubicBezTo>
                    <a:pt x="0" y="4206239"/>
                    <a:pt x="40640" y="4277359"/>
                    <a:pt x="102870" y="4319269"/>
                  </a:cubicBezTo>
                  <a:cubicBezTo>
                    <a:pt x="40640" y="4361180"/>
                    <a:pt x="0" y="4432300"/>
                    <a:pt x="0" y="4513580"/>
                  </a:cubicBezTo>
                  <a:cubicBezTo>
                    <a:pt x="0" y="4594860"/>
                    <a:pt x="40640" y="4665980"/>
                    <a:pt x="102870" y="4707890"/>
                  </a:cubicBezTo>
                  <a:cubicBezTo>
                    <a:pt x="40640" y="4749800"/>
                    <a:pt x="0" y="4820920"/>
                    <a:pt x="0" y="4902200"/>
                  </a:cubicBezTo>
                  <a:cubicBezTo>
                    <a:pt x="0" y="4983480"/>
                    <a:pt x="40640" y="5054600"/>
                    <a:pt x="102870" y="5096510"/>
                  </a:cubicBezTo>
                  <a:cubicBezTo>
                    <a:pt x="40640" y="5138420"/>
                    <a:pt x="0" y="5210810"/>
                    <a:pt x="0" y="5290820"/>
                  </a:cubicBezTo>
                  <a:cubicBezTo>
                    <a:pt x="0" y="5372100"/>
                    <a:pt x="40640" y="5443220"/>
                    <a:pt x="102870" y="5485130"/>
                  </a:cubicBezTo>
                  <a:cubicBezTo>
                    <a:pt x="40640" y="5527039"/>
                    <a:pt x="0" y="5598159"/>
                    <a:pt x="0" y="5679439"/>
                  </a:cubicBezTo>
                  <a:cubicBezTo>
                    <a:pt x="0" y="5760719"/>
                    <a:pt x="40640" y="5831839"/>
                    <a:pt x="102870" y="5873749"/>
                  </a:cubicBezTo>
                  <a:cubicBezTo>
                    <a:pt x="40640" y="5915659"/>
                    <a:pt x="0" y="5986779"/>
                    <a:pt x="0" y="6068059"/>
                  </a:cubicBezTo>
                  <a:cubicBezTo>
                    <a:pt x="0" y="6149339"/>
                    <a:pt x="40640" y="6220459"/>
                    <a:pt x="102870" y="6262369"/>
                  </a:cubicBezTo>
                  <a:cubicBezTo>
                    <a:pt x="40640" y="6304280"/>
                    <a:pt x="0" y="6375400"/>
                    <a:pt x="0" y="6456680"/>
                  </a:cubicBezTo>
                  <a:cubicBezTo>
                    <a:pt x="0" y="6537960"/>
                    <a:pt x="40640" y="6609080"/>
                    <a:pt x="102870" y="6650990"/>
                  </a:cubicBezTo>
                  <a:cubicBezTo>
                    <a:pt x="40640" y="6692900"/>
                    <a:pt x="0" y="6764020"/>
                    <a:pt x="0" y="6845300"/>
                  </a:cubicBezTo>
                  <a:cubicBezTo>
                    <a:pt x="0" y="6926580"/>
                    <a:pt x="40640" y="6997700"/>
                    <a:pt x="102870" y="7039610"/>
                  </a:cubicBezTo>
                  <a:cubicBezTo>
                    <a:pt x="40640" y="7082790"/>
                    <a:pt x="0" y="7153910"/>
                    <a:pt x="0" y="7233920"/>
                  </a:cubicBezTo>
                  <a:cubicBezTo>
                    <a:pt x="0" y="7315200"/>
                    <a:pt x="40640" y="7386320"/>
                    <a:pt x="102870" y="7428230"/>
                  </a:cubicBezTo>
                  <a:cubicBezTo>
                    <a:pt x="40640" y="7470139"/>
                    <a:pt x="0" y="7541260"/>
                    <a:pt x="0" y="7622539"/>
                  </a:cubicBezTo>
                  <a:cubicBezTo>
                    <a:pt x="0" y="7703819"/>
                    <a:pt x="40640" y="7774939"/>
                    <a:pt x="102870" y="7816849"/>
                  </a:cubicBezTo>
                  <a:cubicBezTo>
                    <a:pt x="40640" y="7866380"/>
                    <a:pt x="0" y="7937500"/>
                    <a:pt x="0" y="8018780"/>
                  </a:cubicBezTo>
                  <a:cubicBezTo>
                    <a:pt x="0" y="8100061"/>
                    <a:pt x="40640" y="8171180"/>
                    <a:pt x="102870" y="8213090"/>
                  </a:cubicBezTo>
                  <a:cubicBezTo>
                    <a:pt x="90170" y="8220710"/>
                    <a:pt x="78740" y="8230870"/>
                    <a:pt x="68580" y="8241030"/>
                  </a:cubicBezTo>
                  <a:cubicBezTo>
                    <a:pt x="25400" y="8285480"/>
                    <a:pt x="0" y="8346440"/>
                    <a:pt x="0" y="8407400"/>
                  </a:cubicBezTo>
                  <a:cubicBezTo>
                    <a:pt x="0" y="8469630"/>
                    <a:pt x="25400" y="8529320"/>
                    <a:pt x="68580" y="8573770"/>
                  </a:cubicBezTo>
                  <a:cubicBezTo>
                    <a:pt x="111760" y="8616950"/>
                    <a:pt x="172720" y="8642350"/>
                    <a:pt x="234950" y="8642350"/>
                  </a:cubicBezTo>
                  <a:cubicBezTo>
                    <a:pt x="297180" y="8642350"/>
                    <a:pt x="356870" y="8616950"/>
                    <a:pt x="401320" y="8573770"/>
                  </a:cubicBezTo>
                  <a:cubicBezTo>
                    <a:pt x="412750" y="8562339"/>
                    <a:pt x="422910" y="8549639"/>
                    <a:pt x="430530" y="8536939"/>
                  </a:cubicBezTo>
                  <a:cubicBezTo>
                    <a:pt x="472440" y="8600439"/>
                    <a:pt x="544830" y="8642349"/>
                    <a:pt x="626110" y="8642349"/>
                  </a:cubicBezTo>
                  <a:cubicBezTo>
                    <a:pt x="707390" y="8642349"/>
                    <a:pt x="779780" y="8600439"/>
                    <a:pt x="821690" y="8536939"/>
                  </a:cubicBezTo>
                  <a:cubicBezTo>
                    <a:pt x="863600" y="8600439"/>
                    <a:pt x="935990" y="8642349"/>
                    <a:pt x="1017270" y="8642349"/>
                  </a:cubicBezTo>
                  <a:cubicBezTo>
                    <a:pt x="1099820" y="8642349"/>
                    <a:pt x="1172210" y="8600439"/>
                    <a:pt x="1212850" y="8536939"/>
                  </a:cubicBezTo>
                  <a:cubicBezTo>
                    <a:pt x="1254760" y="8600439"/>
                    <a:pt x="1327150" y="8642349"/>
                    <a:pt x="1408430" y="8642349"/>
                  </a:cubicBezTo>
                  <a:cubicBezTo>
                    <a:pt x="1489710" y="8642349"/>
                    <a:pt x="1562100" y="8600439"/>
                    <a:pt x="1604010" y="8536939"/>
                  </a:cubicBezTo>
                  <a:cubicBezTo>
                    <a:pt x="1645920" y="8600439"/>
                    <a:pt x="1718310" y="8642349"/>
                    <a:pt x="1799590" y="8642349"/>
                  </a:cubicBezTo>
                  <a:cubicBezTo>
                    <a:pt x="1880870" y="8642349"/>
                    <a:pt x="1953260" y="8600439"/>
                    <a:pt x="1995170" y="8536939"/>
                  </a:cubicBezTo>
                  <a:cubicBezTo>
                    <a:pt x="2037080" y="8600439"/>
                    <a:pt x="2109470" y="8642349"/>
                    <a:pt x="2190750" y="8642349"/>
                  </a:cubicBezTo>
                  <a:cubicBezTo>
                    <a:pt x="2273300" y="8642349"/>
                    <a:pt x="2344420" y="8600439"/>
                    <a:pt x="2386330" y="8536939"/>
                  </a:cubicBezTo>
                  <a:cubicBezTo>
                    <a:pt x="2428240" y="8600439"/>
                    <a:pt x="2500630" y="8642349"/>
                    <a:pt x="2581910" y="8642349"/>
                  </a:cubicBezTo>
                  <a:cubicBezTo>
                    <a:pt x="2663190" y="8642349"/>
                    <a:pt x="2735580" y="8600439"/>
                    <a:pt x="2777490" y="8536939"/>
                  </a:cubicBezTo>
                  <a:cubicBezTo>
                    <a:pt x="2819400" y="8600439"/>
                    <a:pt x="2891790" y="8642349"/>
                    <a:pt x="2973070" y="8642349"/>
                  </a:cubicBezTo>
                  <a:cubicBezTo>
                    <a:pt x="3055620" y="8642349"/>
                    <a:pt x="3126740" y="8600439"/>
                    <a:pt x="3168650" y="8536939"/>
                  </a:cubicBezTo>
                  <a:cubicBezTo>
                    <a:pt x="3210560" y="8600439"/>
                    <a:pt x="3282950" y="8642349"/>
                    <a:pt x="3364230" y="8642349"/>
                  </a:cubicBezTo>
                  <a:cubicBezTo>
                    <a:pt x="3445509" y="8642349"/>
                    <a:pt x="3517900" y="8600439"/>
                    <a:pt x="3559809" y="8536939"/>
                  </a:cubicBezTo>
                  <a:cubicBezTo>
                    <a:pt x="3601719" y="8600439"/>
                    <a:pt x="3674109" y="8642349"/>
                    <a:pt x="3755389" y="8642349"/>
                  </a:cubicBezTo>
                  <a:cubicBezTo>
                    <a:pt x="3837939" y="8642349"/>
                    <a:pt x="3909059" y="8600439"/>
                    <a:pt x="3950969" y="8536939"/>
                  </a:cubicBezTo>
                  <a:cubicBezTo>
                    <a:pt x="3992879" y="8600439"/>
                    <a:pt x="4065269" y="8642349"/>
                    <a:pt x="4146549" y="8642349"/>
                  </a:cubicBezTo>
                  <a:cubicBezTo>
                    <a:pt x="4227829" y="8642349"/>
                    <a:pt x="4300219" y="8600439"/>
                    <a:pt x="4342129" y="8536939"/>
                  </a:cubicBezTo>
                  <a:cubicBezTo>
                    <a:pt x="4384039" y="8600439"/>
                    <a:pt x="4456429" y="8642349"/>
                    <a:pt x="4537709" y="8642349"/>
                  </a:cubicBezTo>
                  <a:cubicBezTo>
                    <a:pt x="4618989" y="8642349"/>
                    <a:pt x="4691379" y="8600439"/>
                    <a:pt x="4733289" y="8536939"/>
                  </a:cubicBezTo>
                  <a:cubicBezTo>
                    <a:pt x="4775199" y="8600439"/>
                    <a:pt x="4847589" y="8642349"/>
                    <a:pt x="4928869" y="8642349"/>
                  </a:cubicBezTo>
                  <a:cubicBezTo>
                    <a:pt x="5010149" y="8642349"/>
                    <a:pt x="5082539" y="8600439"/>
                    <a:pt x="5124449" y="8536939"/>
                  </a:cubicBezTo>
                  <a:cubicBezTo>
                    <a:pt x="5166359" y="8600439"/>
                    <a:pt x="5238749" y="8642349"/>
                    <a:pt x="5320029" y="8642349"/>
                  </a:cubicBezTo>
                  <a:cubicBezTo>
                    <a:pt x="5401309" y="8642349"/>
                    <a:pt x="5473699" y="8600439"/>
                    <a:pt x="5515609" y="8536939"/>
                  </a:cubicBezTo>
                  <a:cubicBezTo>
                    <a:pt x="5557519" y="8600439"/>
                    <a:pt x="5629909" y="8642349"/>
                    <a:pt x="5711189" y="8642349"/>
                  </a:cubicBezTo>
                  <a:cubicBezTo>
                    <a:pt x="5793739" y="8642349"/>
                    <a:pt x="5864859" y="8600439"/>
                    <a:pt x="5906769" y="8536939"/>
                  </a:cubicBezTo>
                  <a:cubicBezTo>
                    <a:pt x="5915659" y="8549639"/>
                    <a:pt x="5925819" y="8562339"/>
                    <a:pt x="5935978" y="8573770"/>
                  </a:cubicBezTo>
                  <a:cubicBezTo>
                    <a:pt x="5979158" y="8616950"/>
                    <a:pt x="6040119" y="8642350"/>
                    <a:pt x="6102348" y="8642350"/>
                  </a:cubicBezTo>
                  <a:cubicBezTo>
                    <a:pt x="6163308" y="8642350"/>
                    <a:pt x="6224269" y="8616950"/>
                    <a:pt x="6268719" y="8573770"/>
                  </a:cubicBezTo>
                  <a:cubicBezTo>
                    <a:pt x="6311898" y="8529320"/>
                    <a:pt x="6337298" y="8469630"/>
                    <a:pt x="6337298" y="8407400"/>
                  </a:cubicBezTo>
                  <a:cubicBezTo>
                    <a:pt x="6337298" y="8345170"/>
                    <a:pt x="6311898" y="8285480"/>
                    <a:pt x="6268719" y="8241030"/>
                  </a:cubicBezTo>
                  <a:cubicBezTo>
                    <a:pt x="6258559" y="8230870"/>
                    <a:pt x="6247128" y="8220711"/>
                    <a:pt x="6234428" y="8213090"/>
                  </a:cubicBezTo>
                  <a:cubicBezTo>
                    <a:pt x="6296658" y="8171180"/>
                    <a:pt x="6337298" y="8098790"/>
                    <a:pt x="6337298" y="8018780"/>
                  </a:cubicBezTo>
                  <a:cubicBezTo>
                    <a:pt x="6337298" y="7937500"/>
                    <a:pt x="6296658" y="7866380"/>
                    <a:pt x="6234428" y="7824470"/>
                  </a:cubicBezTo>
                  <a:cubicBezTo>
                    <a:pt x="6296658" y="7782561"/>
                    <a:pt x="6337298" y="7711440"/>
                    <a:pt x="6337298" y="7630161"/>
                  </a:cubicBezTo>
                  <a:cubicBezTo>
                    <a:pt x="6337298" y="7548881"/>
                    <a:pt x="6296658" y="7477761"/>
                    <a:pt x="6234428" y="7435851"/>
                  </a:cubicBezTo>
                  <a:cubicBezTo>
                    <a:pt x="6296658" y="7393941"/>
                    <a:pt x="6337298" y="7321551"/>
                    <a:pt x="6337298" y="7241541"/>
                  </a:cubicBezTo>
                  <a:cubicBezTo>
                    <a:pt x="6337298" y="7160261"/>
                    <a:pt x="6296658" y="7089141"/>
                    <a:pt x="6234428" y="7047231"/>
                  </a:cubicBezTo>
                  <a:cubicBezTo>
                    <a:pt x="6296658" y="7005321"/>
                    <a:pt x="6337298" y="6934201"/>
                    <a:pt x="6337298" y="6852921"/>
                  </a:cubicBezTo>
                  <a:cubicBezTo>
                    <a:pt x="6337298" y="6771642"/>
                    <a:pt x="6296658" y="6700521"/>
                    <a:pt x="6234428" y="6658611"/>
                  </a:cubicBezTo>
                  <a:cubicBezTo>
                    <a:pt x="6296658" y="6615431"/>
                    <a:pt x="6337298" y="6544311"/>
                    <a:pt x="6337298" y="6464302"/>
                  </a:cubicBezTo>
                  <a:cubicBezTo>
                    <a:pt x="6337298" y="6383022"/>
                    <a:pt x="6296658" y="6311902"/>
                    <a:pt x="6234428" y="6269992"/>
                  </a:cubicBezTo>
                  <a:cubicBezTo>
                    <a:pt x="6296658" y="6228082"/>
                    <a:pt x="6337298" y="6156962"/>
                    <a:pt x="6337298" y="6075682"/>
                  </a:cubicBezTo>
                  <a:cubicBezTo>
                    <a:pt x="6337298" y="5994402"/>
                    <a:pt x="6296658" y="5923282"/>
                    <a:pt x="6234428" y="5881372"/>
                  </a:cubicBezTo>
                  <a:cubicBezTo>
                    <a:pt x="6296658" y="5839462"/>
                    <a:pt x="6337298" y="5768342"/>
                    <a:pt x="6337298" y="5687062"/>
                  </a:cubicBezTo>
                  <a:cubicBezTo>
                    <a:pt x="6337298" y="5605782"/>
                    <a:pt x="6296658" y="5534662"/>
                    <a:pt x="6234428" y="5492752"/>
                  </a:cubicBezTo>
                  <a:cubicBezTo>
                    <a:pt x="6296658" y="5449572"/>
                    <a:pt x="6337298" y="5378452"/>
                    <a:pt x="6337298" y="5298442"/>
                  </a:cubicBezTo>
                  <a:cubicBezTo>
                    <a:pt x="6337298" y="5217163"/>
                    <a:pt x="6296658" y="5146042"/>
                    <a:pt x="6234428" y="5104133"/>
                  </a:cubicBezTo>
                  <a:cubicBezTo>
                    <a:pt x="6296658" y="5062223"/>
                    <a:pt x="6337298" y="4991103"/>
                    <a:pt x="6337298" y="4909823"/>
                  </a:cubicBezTo>
                  <a:cubicBezTo>
                    <a:pt x="6337298" y="4828543"/>
                    <a:pt x="6296658" y="4757423"/>
                    <a:pt x="6234428" y="4715513"/>
                  </a:cubicBezTo>
                  <a:cubicBezTo>
                    <a:pt x="6296658" y="4672333"/>
                    <a:pt x="6337298" y="4601213"/>
                    <a:pt x="6337298" y="4521203"/>
                  </a:cubicBezTo>
                  <a:cubicBezTo>
                    <a:pt x="6337298" y="4439923"/>
                    <a:pt x="6296658" y="4368803"/>
                    <a:pt x="6234428" y="4326893"/>
                  </a:cubicBezTo>
                  <a:cubicBezTo>
                    <a:pt x="6296658" y="4284983"/>
                    <a:pt x="6337298" y="4213863"/>
                    <a:pt x="6337298" y="4132583"/>
                  </a:cubicBezTo>
                  <a:cubicBezTo>
                    <a:pt x="6337298" y="4051303"/>
                    <a:pt x="6296658" y="3980183"/>
                    <a:pt x="6234428" y="3938274"/>
                  </a:cubicBezTo>
                  <a:cubicBezTo>
                    <a:pt x="6296658" y="3896364"/>
                    <a:pt x="6337298" y="3825244"/>
                    <a:pt x="6337298" y="3743964"/>
                  </a:cubicBezTo>
                  <a:cubicBezTo>
                    <a:pt x="6337298" y="3662684"/>
                    <a:pt x="6296658" y="3591564"/>
                    <a:pt x="6234428" y="3549654"/>
                  </a:cubicBezTo>
                  <a:cubicBezTo>
                    <a:pt x="6296658" y="3506474"/>
                    <a:pt x="6337298" y="3435354"/>
                    <a:pt x="6337298" y="3355344"/>
                  </a:cubicBezTo>
                  <a:cubicBezTo>
                    <a:pt x="6337298" y="3274064"/>
                    <a:pt x="6296658" y="3202944"/>
                    <a:pt x="6234428" y="3161034"/>
                  </a:cubicBezTo>
                  <a:cubicBezTo>
                    <a:pt x="6296658" y="3119124"/>
                    <a:pt x="6337298" y="3048004"/>
                    <a:pt x="6337298" y="2966724"/>
                  </a:cubicBezTo>
                  <a:cubicBezTo>
                    <a:pt x="6337298" y="2885444"/>
                    <a:pt x="6296658" y="2814324"/>
                    <a:pt x="6234428" y="2772414"/>
                  </a:cubicBezTo>
                  <a:cubicBezTo>
                    <a:pt x="6296658" y="2730504"/>
                    <a:pt x="6337298" y="2659384"/>
                    <a:pt x="6337298" y="2578104"/>
                  </a:cubicBezTo>
                  <a:cubicBezTo>
                    <a:pt x="6337298" y="2496824"/>
                    <a:pt x="6296658" y="2425704"/>
                    <a:pt x="6234428" y="2383794"/>
                  </a:cubicBezTo>
                  <a:cubicBezTo>
                    <a:pt x="6296658" y="2341884"/>
                    <a:pt x="6337298" y="2270764"/>
                    <a:pt x="6337298" y="2189484"/>
                  </a:cubicBezTo>
                  <a:cubicBezTo>
                    <a:pt x="6337298" y="2108204"/>
                    <a:pt x="6296658" y="2037084"/>
                    <a:pt x="6234428" y="1995174"/>
                  </a:cubicBezTo>
                  <a:cubicBezTo>
                    <a:pt x="6296658" y="1953264"/>
                    <a:pt x="6337298" y="1882144"/>
                    <a:pt x="6337298" y="1800864"/>
                  </a:cubicBezTo>
                  <a:cubicBezTo>
                    <a:pt x="6337298" y="1719584"/>
                    <a:pt x="6296658" y="1648464"/>
                    <a:pt x="6234428" y="1606554"/>
                  </a:cubicBezTo>
                  <a:cubicBezTo>
                    <a:pt x="6296658" y="1563374"/>
                    <a:pt x="6337298" y="1492254"/>
                    <a:pt x="6337298" y="1412244"/>
                  </a:cubicBezTo>
                  <a:cubicBezTo>
                    <a:pt x="6337298" y="1330964"/>
                    <a:pt x="6296658" y="1259844"/>
                    <a:pt x="6234428" y="1217934"/>
                  </a:cubicBezTo>
                  <a:cubicBezTo>
                    <a:pt x="6296658" y="1176024"/>
                    <a:pt x="6337298" y="1104904"/>
                    <a:pt x="6337298" y="1023624"/>
                  </a:cubicBezTo>
                  <a:cubicBezTo>
                    <a:pt x="6337298" y="942344"/>
                    <a:pt x="6296658" y="871224"/>
                    <a:pt x="6234428" y="829314"/>
                  </a:cubicBezTo>
                  <a:cubicBezTo>
                    <a:pt x="6309358" y="775974"/>
                    <a:pt x="6349998" y="704854"/>
                    <a:pt x="6349998" y="624844"/>
                  </a:cubicBezTo>
                  <a:close/>
                </a:path>
              </a:pathLst>
            </a:custGeom>
            <a:solidFill>
              <a:srgbClr val="F9B3A9"/>
            </a:solidFill>
          </p:spPr>
        </p:sp>
        <p:sp>
          <p:nvSpPr>
            <p:cNvPr id="8" name="Freeform 8"/>
            <p:cNvSpPr/>
            <p:nvPr/>
          </p:nvSpPr>
          <p:spPr>
            <a:xfrm>
              <a:off x="389890" y="450850"/>
              <a:ext cx="5570220" cy="7743190"/>
            </a:xfrm>
            <a:custGeom>
              <a:avLst/>
              <a:gdLst/>
              <a:ahLst/>
              <a:cxnLst/>
              <a:rect l="l" t="t" r="r" b="b"/>
              <a:pathLst>
                <a:path w="5570220" h="7743190">
                  <a:moveTo>
                    <a:pt x="0" y="0"/>
                  </a:moveTo>
                  <a:lnTo>
                    <a:pt x="5570220" y="0"/>
                  </a:lnTo>
                  <a:lnTo>
                    <a:pt x="5570220" y="7743190"/>
                  </a:lnTo>
                  <a:lnTo>
                    <a:pt x="0" y="7743190"/>
                  </a:lnTo>
                  <a:close/>
                </a:path>
              </a:pathLst>
            </a:custGeom>
            <a:blipFill>
              <a:blip r:embed="rId2"/>
              <a:stretch>
                <a:fillRect l="-19505" r="-19505"/>
              </a:stretch>
            </a:blipFill>
          </p:spPr>
        </p:sp>
      </p:grpSp>
      <p:sp>
        <p:nvSpPr>
          <p:cNvPr id="9" name="Freeform 9"/>
          <p:cNvSpPr/>
          <p:nvPr/>
        </p:nvSpPr>
        <p:spPr>
          <a:xfrm flipV="1">
            <a:off x="15283150" y="808320"/>
            <a:ext cx="2125504" cy="2944653"/>
          </a:xfrm>
          <a:custGeom>
            <a:avLst/>
            <a:gdLst/>
            <a:ahLst/>
            <a:cxnLst/>
            <a:rect l="l" t="t" r="r" b="b"/>
            <a:pathLst>
              <a:path w="2125504" h="2944653">
                <a:moveTo>
                  <a:pt x="0" y="2944653"/>
                </a:moveTo>
                <a:lnTo>
                  <a:pt x="2125504" y="2944653"/>
                </a:lnTo>
                <a:lnTo>
                  <a:pt x="2125504" y="0"/>
                </a:lnTo>
                <a:lnTo>
                  <a:pt x="0" y="0"/>
                </a:lnTo>
                <a:lnTo>
                  <a:pt x="0" y="2944653"/>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0" name="Freeform 10"/>
          <p:cNvSpPr/>
          <p:nvPr/>
        </p:nvSpPr>
        <p:spPr>
          <a:xfrm rot="233397">
            <a:off x="15966815" y="8350276"/>
            <a:ext cx="3406700" cy="1121114"/>
          </a:xfrm>
          <a:custGeom>
            <a:avLst/>
            <a:gdLst/>
            <a:ahLst/>
            <a:cxnLst/>
            <a:rect l="l" t="t" r="r" b="b"/>
            <a:pathLst>
              <a:path w="3406700" h="1121114">
                <a:moveTo>
                  <a:pt x="0" y="0"/>
                </a:moveTo>
                <a:lnTo>
                  <a:pt x="3406700" y="0"/>
                </a:lnTo>
                <a:lnTo>
                  <a:pt x="3406700" y="1121114"/>
                </a:lnTo>
                <a:lnTo>
                  <a:pt x="0" y="112111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1" name="Freeform 11"/>
          <p:cNvSpPr/>
          <p:nvPr/>
        </p:nvSpPr>
        <p:spPr>
          <a:xfrm rot="5571265">
            <a:off x="6294824" y="1112397"/>
            <a:ext cx="6933386" cy="9802988"/>
          </a:xfrm>
          <a:custGeom>
            <a:avLst/>
            <a:gdLst/>
            <a:ahLst/>
            <a:cxnLst/>
            <a:rect l="l" t="t" r="r" b="b"/>
            <a:pathLst>
              <a:path w="6933386" h="9802988">
                <a:moveTo>
                  <a:pt x="0" y="0"/>
                </a:moveTo>
                <a:lnTo>
                  <a:pt x="6933386" y="0"/>
                </a:lnTo>
                <a:lnTo>
                  <a:pt x="6933386" y="9802988"/>
                </a:lnTo>
                <a:lnTo>
                  <a:pt x="0" y="980298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2" name="Freeform 12"/>
          <p:cNvSpPr/>
          <p:nvPr/>
        </p:nvSpPr>
        <p:spPr>
          <a:xfrm rot="5400000">
            <a:off x="5794610" y="1298061"/>
            <a:ext cx="6698780" cy="9471282"/>
          </a:xfrm>
          <a:custGeom>
            <a:avLst/>
            <a:gdLst/>
            <a:ahLst/>
            <a:cxnLst/>
            <a:rect l="l" t="t" r="r" b="b"/>
            <a:pathLst>
              <a:path w="6698780" h="9471282">
                <a:moveTo>
                  <a:pt x="0" y="0"/>
                </a:moveTo>
                <a:lnTo>
                  <a:pt x="6698780" y="0"/>
                </a:lnTo>
                <a:lnTo>
                  <a:pt x="6698780" y="9471282"/>
                </a:lnTo>
                <a:lnTo>
                  <a:pt x="0" y="9471282"/>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3" name="Freeform 13"/>
          <p:cNvSpPr/>
          <p:nvPr/>
        </p:nvSpPr>
        <p:spPr>
          <a:xfrm>
            <a:off x="570044" y="4565130"/>
            <a:ext cx="917311" cy="898965"/>
          </a:xfrm>
          <a:custGeom>
            <a:avLst/>
            <a:gdLst/>
            <a:ahLst/>
            <a:cxnLst/>
            <a:rect l="l" t="t" r="r" b="b"/>
            <a:pathLst>
              <a:path w="917311" h="898965">
                <a:moveTo>
                  <a:pt x="0" y="0"/>
                </a:moveTo>
                <a:lnTo>
                  <a:pt x="917312" y="0"/>
                </a:lnTo>
                <a:lnTo>
                  <a:pt x="917312" y="898965"/>
                </a:lnTo>
                <a:lnTo>
                  <a:pt x="0" y="898965"/>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14" name="Freeform 14"/>
          <p:cNvSpPr/>
          <p:nvPr/>
        </p:nvSpPr>
        <p:spPr>
          <a:xfrm>
            <a:off x="3684299" y="586838"/>
            <a:ext cx="1233494" cy="1208824"/>
          </a:xfrm>
          <a:custGeom>
            <a:avLst/>
            <a:gdLst/>
            <a:ahLst/>
            <a:cxnLst/>
            <a:rect l="l" t="t" r="r" b="b"/>
            <a:pathLst>
              <a:path w="1233494" h="1208824">
                <a:moveTo>
                  <a:pt x="0" y="0"/>
                </a:moveTo>
                <a:lnTo>
                  <a:pt x="1233494" y="0"/>
                </a:lnTo>
                <a:lnTo>
                  <a:pt x="1233494" y="1208824"/>
                </a:lnTo>
                <a:lnTo>
                  <a:pt x="0" y="1208824"/>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15" name="Freeform 15"/>
          <p:cNvSpPr/>
          <p:nvPr/>
        </p:nvSpPr>
        <p:spPr>
          <a:xfrm rot="908976" flipH="1">
            <a:off x="303691" y="726073"/>
            <a:ext cx="3647467" cy="3162677"/>
          </a:xfrm>
          <a:custGeom>
            <a:avLst/>
            <a:gdLst/>
            <a:ahLst/>
            <a:cxnLst/>
            <a:rect l="l" t="t" r="r" b="b"/>
            <a:pathLst>
              <a:path w="3647467" h="3162677">
                <a:moveTo>
                  <a:pt x="3647468" y="0"/>
                </a:moveTo>
                <a:lnTo>
                  <a:pt x="0" y="0"/>
                </a:lnTo>
                <a:lnTo>
                  <a:pt x="0" y="3162678"/>
                </a:lnTo>
                <a:lnTo>
                  <a:pt x="3647468" y="3162678"/>
                </a:lnTo>
                <a:lnTo>
                  <a:pt x="3647468" y="0"/>
                </a:lnTo>
                <a:close/>
              </a:path>
            </a:pathLst>
          </a:custGeom>
          <a:blipFill>
            <a:blip r:embed="rId15"/>
            <a:stretch>
              <a:fillRect/>
            </a:stretch>
          </a:blipFill>
        </p:spPr>
      </p:sp>
      <p:sp>
        <p:nvSpPr>
          <p:cNvPr id="16" name="Freeform 16"/>
          <p:cNvSpPr/>
          <p:nvPr/>
        </p:nvSpPr>
        <p:spPr>
          <a:xfrm rot="-1148121">
            <a:off x="13415939" y="5406687"/>
            <a:ext cx="2355106" cy="1867403"/>
          </a:xfrm>
          <a:custGeom>
            <a:avLst/>
            <a:gdLst/>
            <a:ahLst/>
            <a:cxnLst/>
            <a:rect l="l" t="t" r="r" b="b"/>
            <a:pathLst>
              <a:path w="2355106" h="1867403">
                <a:moveTo>
                  <a:pt x="0" y="0"/>
                </a:moveTo>
                <a:lnTo>
                  <a:pt x="2355106" y="0"/>
                </a:lnTo>
                <a:lnTo>
                  <a:pt x="2355106" y="1867404"/>
                </a:lnTo>
                <a:lnTo>
                  <a:pt x="0" y="1867404"/>
                </a:lnTo>
                <a:lnTo>
                  <a:pt x="0" y="0"/>
                </a:lnTo>
                <a:close/>
              </a:path>
            </a:pathLst>
          </a:custGeom>
          <a:blipFill>
            <a:blip r:embed="rId16"/>
            <a:stretch>
              <a:fillRect/>
            </a:stretch>
          </a:blipFill>
        </p:spPr>
      </p:sp>
      <p:sp>
        <p:nvSpPr>
          <p:cNvPr id="17" name="TextBox 17"/>
          <p:cNvSpPr txBox="1"/>
          <p:nvPr/>
        </p:nvSpPr>
        <p:spPr>
          <a:xfrm>
            <a:off x="4642063" y="3449649"/>
            <a:ext cx="8766575" cy="6136005"/>
          </a:xfrm>
          <a:prstGeom prst="rect">
            <a:avLst/>
          </a:prstGeom>
        </p:spPr>
        <p:txBody>
          <a:bodyPr lIns="0" tIns="0" rIns="0" bIns="0" rtlCol="0" anchor="t">
            <a:spAutoFit/>
          </a:bodyPr>
          <a:lstStyle/>
          <a:p>
            <a:pPr algn="l">
              <a:lnSpc>
                <a:spcPts val="2340"/>
              </a:lnSpc>
            </a:pPr>
            <a:r>
              <a:rPr lang="en-US" sz="2600" b="1">
                <a:solidFill>
                  <a:srgbClr val="E56C73"/>
                </a:solidFill>
                <a:latin typeface="Montaser Arabic Bold"/>
                <a:ea typeface="Montaser Arabic Bold"/>
                <a:cs typeface="Montaser Arabic Bold"/>
                <a:sym typeface="Montaser Arabic Bold"/>
              </a:rPr>
              <a:t>Sampling Acak Sederhana</a:t>
            </a:r>
          </a:p>
          <a:p>
            <a:pPr algn="l">
              <a:lnSpc>
                <a:spcPts val="2340"/>
              </a:lnSpc>
            </a:pPr>
            <a:r>
              <a:rPr lang="en-US" sz="2600">
                <a:solidFill>
                  <a:srgbClr val="E56C73"/>
                </a:solidFill>
                <a:latin typeface="Montaser Arabic"/>
                <a:ea typeface="Montaser Arabic"/>
                <a:cs typeface="Montaser Arabic"/>
                <a:sym typeface="Montaser Arabic"/>
              </a:rPr>
              <a:t>Setiap unit dalam populasi memiliki peluang yang sama untuk dipilih. Cocok untuk populasi yang homogen.</a:t>
            </a:r>
          </a:p>
          <a:p>
            <a:pPr algn="l">
              <a:lnSpc>
                <a:spcPts val="2249"/>
              </a:lnSpc>
            </a:pPr>
            <a:endParaRPr lang="en-US" sz="2600">
              <a:solidFill>
                <a:srgbClr val="E56C73"/>
              </a:solidFill>
              <a:latin typeface="Montaser Arabic"/>
              <a:ea typeface="Montaser Arabic"/>
              <a:cs typeface="Montaser Arabic"/>
              <a:sym typeface="Montaser Arabic"/>
            </a:endParaRPr>
          </a:p>
          <a:p>
            <a:pPr algn="l">
              <a:lnSpc>
                <a:spcPts val="2340"/>
              </a:lnSpc>
            </a:pPr>
            <a:r>
              <a:rPr lang="en-US" sz="2600" b="1">
                <a:solidFill>
                  <a:srgbClr val="E56C73"/>
                </a:solidFill>
                <a:latin typeface="Montaser Arabic Bold"/>
                <a:ea typeface="Montaser Arabic Bold"/>
                <a:cs typeface="Montaser Arabic Bold"/>
                <a:sym typeface="Montaser Arabic Bold"/>
              </a:rPr>
              <a:t>Sampling Stratifikasi</a:t>
            </a:r>
          </a:p>
          <a:p>
            <a:pPr algn="l">
              <a:lnSpc>
                <a:spcPts val="2340"/>
              </a:lnSpc>
            </a:pPr>
            <a:r>
              <a:rPr lang="en-US" sz="2600">
                <a:solidFill>
                  <a:srgbClr val="E56C73"/>
                </a:solidFill>
                <a:latin typeface="Montaser Arabic"/>
                <a:ea typeface="Montaser Arabic"/>
                <a:cs typeface="Montaser Arabic"/>
                <a:sym typeface="Montaser Arabic"/>
              </a:rPr>
              <a:t>Membagi populasi ke dalam strata berdasarkan karakteristik tertentu, lalu mengambil sampel dari setiap strata.</a:t>
            </a:r>
          </a:p>
          <a:p>
            <a:pPr algn="l">
              <a:lnSpc>
                <a:spcPts val="2340"/>
              </a:lnSpc>
            </a:pPr>
            <a:endParaRPr lang="en-US" sz="2600">
              <a:solidFill>
                <a:srgbClr val="E56C73"/>
              </a:solidFill>
              <a:latin typeface="Montaser Arabic"/>
              <a:ea typeface="Montaser Arabic"/>
              <a:cs typeface="Montaser Arabic"/>
              <a:sym typeface="Montaser Arabic"/>
            </a:endParaRPr>
          </a:p>
          <a:p>
            <a:pPr algn="l">
              <a:lnSpc>
                <a:spcPts val="2340"/>
              </a:lnSpc>
            </a:pPr>
            <a:r>
              <a:rPr lang="en-US" sz="2600" b="1">
                <a:solidFill>
                  <a:srgbClr val="E56C73"/>
                </a:solidFill>
                <a:latin typeface="Montaser Arabic Bold"/>
                <a:ea typeface="Montaser Arabic Bold"/>
                <a:cs typeface="Montaser Arabic Bold"/>
                <a:sym typeface="Montaser Arabic Bold"/>
              </a:rPr>
              <a:t>Sampling Sistematik</a:t>
            </a:r>
          </a:p>
          <a:p>
            <a:pPr algn="l">
              <a:lnSpc>
                <a:spcPts val="2340"/>
              </a:lnSpc>
            </a:pPr>
            <a:r>
              <a:rPr lang="en-US" sz="2600">
                <a:solidFill>
                  <a:srgbClr val="E56C73"/>
                </a:solidFill>
                <a:latin typeface="Montaser Arabic"/>
                <a:ea typeface="Montaser Arabic"/>
                <a:cs typeface="Montaser Arabic"/>
                <a:sym typeface="Montaser Arabic"/>
              </a:rPr>
              <a:t>Memilih unit pertama secara acak, lalu memilih unit lainnya dengan interval tertentu.</a:t>
            </a:r>
          </a:p>
          <a:p>
            <a:pPr algn="l">
              <a:lnSpc>
                <a:spcPts val="2340"/>
              </a:lnSpc>
            </a:pPr>
            <a:endParaRPr lang="en-US" sz="2600">
              <a:solidFill>
                <a:srgbClr val="E56C73"/>
              </a:solidFill>
              <a:latin typeface="Montaser Arabic"/>
              <a:ea typeface="Montaser Arabic"/>
              <a:cs typeface="Montaser Arabic"/>
              <a:sym typeface="Montaser Arabic"/>
            </a:endParaRPr>
          </a:p>
          <a:p>
            <a:pPr algn="l">
              <a:lnSpc>
                <a:spcPts val="2340"/>
              </a:lnSpc>
            </a:pPr>
            <a:r>
              <a:rPr lang="en-US" sz="2600" b="1">
                <a:solidFill>
                  <a:srgbClr val="E56C73"/>
                </a:solidFill>
                <a:latin typeface="Montaser Arabic Bold"/>
                <a:ea typeface="Montaser Arabic Bold"/>
                <a:cs typeface="Montaser Arabic Bold"/>
                <a:sym typeface="Montaser Arabic Bold"/>
              </a:rPr>
              <a:t>Sampling Klaster</a:t>
            </a:r>
          </a:p>
          <a:p>
            <a:pPr algn="l">
              <a:lnSpc>
                <a:spcPts val="2340"/>
              </a:lnSpc>
            </a:pPr>
            <a:r>
              <a:rPr lang="en-US" sz="2600">
                <a:solidFill>
                  <a:srgbClr val="E56C73"/>
                </a:solidFill>
                <a:latin typeface="Montaser Arabic"/>
                <a:ea typeface="Montaser Arabic"/>
                <a:cs typeface="Montaser Arabic"/>
                <a:sym typeface="Montaser Arabic"/>
              </a:rPr>
              <a:t>Membagi populasi ke dalam klaster, lalu memilih klaster secara acak, kemudian mengambil sampel dari klaster yang terpilih.</a:t>
            </a:r>
          </a:p>
          <a:p>
            <a:pPr algn="l">
              <a:lnSpc>
                <a:spcPts val="3150"/>
              </a:lnSpc>
            </a:pPr>
            <a:endParaRPr lang="en-US" sz="2600">
              <a:solidFill>
                <a:srgbClr val="E56C73"/>
              </a:solidFill>
              <a:latin typeface="Montaser Arabic"/>
              <a:ea typeface="Montaser Arabic"/>
              <a:cs typeface="Montaser Arabic"/>
              <a:sym typeface="Montaser Arabic"/>
            </a:endParaRPr>
          </a:p>
          <a:p>
            <a:pPr algn="l">
              <a:lnSpc>
                <a:spcPts val="3150"/>
              </a:lnSpc>
            </a:pPr>
            <a:endParaRPr lang="en-US" sz="2600">
              <a:solidFill>
                <a:srgbClr val="E56C73"/>
              </a:solidFill>
              <a:latin typeface="Montaser Arabic"/>
              <a:ea typeface="Montaser Arabic"/>
              <a:cs typeface="Montaser Arabic"/>
              <a:sym typeface="Montaser Arabic"/>
            </a:endParaRPr>
          </a:p>
        </p:txBody>
      </p:sp>
      <p:sp>
        <p:nvSpPr>
          <p:cNvPr id="18" name="TextBox 18"/>
          <p:cNvSpPr txBox="1"/>
          <p:nvPr/>
        </p:nvSpPr>
        <p:spPr>
          <a:xfrm>
            <a:off x="4917793" y="1324600"/>
            <a:ext cx="9471282" cy="1807900"/>
          </a:xfrm>
          <a:prstGeom prst="rect">
            <a:avLst/>
          </a:prstGeom>
        </p:spPr>
        <p:txBody>
          <a:bodyPr lIns="0" tIns="0" rIns="0" bIns="0" rtlCol="0" anchor="t">
            <a:spAutoFit/>
          </a:bodyPr>
          <a:lstStyle/>
          <a:p>
            <a:pPr algn="ctr">
              <a:lnSpc>
                <a:spcPts val="4050"/>
              </a:lnSpc>
            </a:pPr>
            <a:r>
              <a:rPr lang="en-US" sz="4500" b="1">
                <a:solidFill>
                  <a:srgbClr val="E56C73"/>
                </a:solidFill>
                <a:latin typeface="Montaser Arabic Bold"/>
                <a:ea typeface="Montaser Arabic Bold"/>
                <a:cs typeface="Montaser Arabic Bold"/>
                <a:sym typeface="Montaser Arabic Bold"/>
              </a:rPr>
              <a:t>Jenis-jenis Teknik Sampling</a:t>
            </a:r>
          </a:p>
          <a:p>
            <a:pPr algn="ctr">
              <a:lnSpc>
                <a:spcPts val="2941"/>
              </a:lnSpc>
            </a:pPr>
            <a:endParaRPr lang="en-US" sz="4500" b="1">
              <a:solidFill>
                <a:srgbClr val="E56C73"/>
              </a:solidFill>
              <a:latin typeface="Montaser Arabic Bold"/>
              <a:ea typeface="Montaser Arabic Bold"/>
              <a:cs typeface="Montaser Arabic Bold"/>
              <a:sym typeface="Montaser Arabic Bold"/>
            </a:endParaRPr>
          </a:p>
          <a:p>
            <a:pPr algn="ctr">
              <a:lnSpc>
                <a:spcPts val="2574"/>
              </a:lnSpc>
            </a:pPr>
            <a:endParaRPr lang="en-US" sz="4500" b="1">
              <a:solidFill>
                <a:srgbClr val="E56C73"/>
              </a:solidFill>
              <a:latin typeface="Montaser Arabic Bold"/>
              <a:ea typeface="Montaser Arabic Bold"/>
              <a:cs typeface="Montaser Arabic Bold"/>
              <a:sym typeface="Montaser Arabic Bold"/>
            </a:endParaRPr>
          </a:p>
          <a:p>
            <a:pPr algn="ctr">
              <a:lnSpc>
                <a:spcPts val="4412"/>
              </a:lnSpc>
            </a:pPr>
            <a:endParaRPr lang="en-US" sz="4500" b="1">
              <a:solidFill>
                <a:srgbClr val="E56C73"/>
              </a:solidFill>
              <a:latin typeface="Montaser Arabic Bold"/>
              <a:ea typeface="Montaser Arabic Bold"/>
              <a:cs typeface="Montaser Arabic Bold"/>
              <a:sym typeface="Montaser Arabic Bold"/>
            </a:endParaRPr>
          </a:p>
        </p:txBody>
      </p:sp>
      <p:sp>
        <p:nvSpPr>
          <p:cNvPr id="19" name="TextBox 19"/>
          <p:cNvSpPr txBox="1"/>
          <p:nvPr/>
        </p:nvSpPr>
        <p:spPr>
          <a:xfrm>
            <a:off x="16563346" y="8739540"/>
            <a:ext cx="629279" cy="438150"/>
          </a:xfrm>
          <a:prstGeom prst="rect">
            <a:avLst/>
          </a:prstGeom>
        </p:spPr>
        <p:txBody>
          <a:bodyPr lIns="0" tIns="0" rIns="0" bIns="0" rtlCol="0" anchor="t">
            <a:spAutoFit/>
          </a:bodyPr>
          <a:lstStyle/>
          <a:p>
            <a:pPr algn="ctr">
              <a:lnSpc>
                <a:spcPts val="3150"/>
              </a:lnSpc>
            </a:pPr>
            <a:r>
              <a:rPr lang="en-US" sz="3500">
                <a:solidFill>
                  <a:srgbClr val="FFFFFF"/>
                </a:solidFill>
                <a:latin typeface="Montaser Arabic"/>
                <a:ea typeface="Montaser Arabic"/>
                <a:cs typeface="Montaser Arabic"/>
                <a:sym typeface="Montaser Arabic"/>
              </a:rPr>
              <a:t>03</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4F2FF"/>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rot="7897044">
            <a:off x="-4439262" y="6578424"/>
            <a:ext cx="7673339" cy="10444950"/>
            <a:chOff x="0" y="0"/>
            <a:chExt cx="6350000" cy="8643620"/>
          </a:xfrm>
        </p:grpSpPr>
        <p:sp>
          <p:nvSpPr>
            <p:cNvPr id="3" name="Freeform 3"/>
            <p:cNvSpPr/>
            <p:nvPr/>
          </p:nvSpPr>
          <p:spPr>
            <a:xfrm>
              <a:off x="0" y="0"/>
              <a:ext cx="6350000" cy="8642350"/>
            </a:xfrm>
            <a:custGeom>
              <a:avLst/>
              <a:gdLst/>
              <a:ahLst/>
              <a:cxnLst/>
              <a:rect l="l" t="t" r="r" b="b"/>
              <a:pathLst>
                <a:path w="6350000" h="8642350">
                  <a:moveTo>
                    <a:pt x="6350000" y="624840"/>
                  </a:moveTo>
                  <a:cubicBezTo>
                    <a:pt x="6350000" y="543560"/>
                    <a:pt x="6309360" y="472440"/>
                    <a:pt x="6247130" y="430530"/>
                  </a:cubicBezTo>
                  <a:cubicBezTo>
                    <a:pt x="6259830" y="422910"/>
                    <a:pt x="6271260" y="412750"/>
                    <a:pt x="6281420" y="402590"/>
                  </a:cubicBezTo>
                  <a:cubicBezTo>
                    <a:pt x="6324600" y="358140"/>
                    <a:pt x="6350000" y="298450"/>
                    <a:pt x="6350000" y="236220"/>
                  </a:cubicBezTo>
                  <a:cubicBezTo>
                    <a:pt x="6350000" y="173990"/>
                    <a:pt x="6324600" y="114300"/>
                    <a:pt x="6281420" y="69850"/>
                  </a:cubicBezTo>
                  <a:cubicBezTo>
                    <a:pt x="6236970" y="25400"/>
                    <a:pt x="6176010" y="0"/>
                    <a:pt x="6115050" y="0"/>
                  </a:cubicBezTo>
                  <a:cubicBezTo>
                    <a:pt x="6052820" y="0"/>
                    <a:pt x="5991860" y="25400"/>
                    <a:pt x="5948680" y="68580"/>
                  </a:cubicBezTo>
                  <a:cubicBezTo>
                    <a:pt x="5937250" y="80010"/>
                    <a:pt x="5927090" y="92710"/>
                    <a:pt x="5919470" y="105410"/>
                  </a:cubicBezTo>
                  <a:cubicBezTo>
                    <a:pt x="5877560" y="41910"/>
                    <a:pt x="5805170" y="0"/>
                    <a:pt x="5723890" y="0"/>
                  </a:cubicBezTo>
                  <a:cubicBezTo>
                    <a:pt x="5642610" y="0"/>
                    <a:pt x="5570220" y="41910"/>
                    <a:pt x="5528310" y="105410"/>
                  </a:cubicBezTo>
                  <a:cubicBezTo>
                    <a:pt x="5486400" y="41910"/>
                    <a:pt x="5414010" y="0"/>
                    <a:pt x="5332730" y="0"/>
                  </a:cubicBezTo>
                  <a:cubicBezTo>
                    <a:pt x="5250180" y="0"/>
                    <a:pt x="5179060" y="41910"/>
                    <a:pt x="5137150" y="105410"/>
                  </a:cubicBezTo>
                  <a:cubicBezTo>
                    <a:pt x="5095241" y="41910"/>
                    <a:pt x="5022850" y="0"/>
                    <a:pt x="4941570" y="0"/>
                  </a:cubicBezTo>
                  <a:cubicBezTo>
                    <a:pt x="4860291" y="0"/>
                    <a:pt x="4787900" y="41910"/>
                    <a:pt x="4745990" y="105410"/>
                  </a:cubicBezTo>
                  <a:cubicBezTo>
                    <a:pt x="4704080" y="41910"/>
                    <a:pt x="4631690" y="0"/>
                    <a:pt x="4550410" y="0"/>
                  </a:cubicBezTo>
                  <a:cubicBezTo>
                    <a:pt x="4469130" y="0"/>
                    <a:pt x="4396740" y="41910"/>
                    <a:pt x="4354830" y="105410"/>
                  </a:cubicBezTo>
                  <a:cubicBezTo>
                    <a:pt x="4312920" y="41910"/>
                    <a:pt x="4240530" y="0"/>
                    <a:pt x="4159250" y="0"/>
                  </a:cubicBezTo>
                  <a:cubicBezTo>
                    <a:pt x="4077970" y="0"/>
                    <a:pt x="4005580" y="41910"/>
                    <a:pt x="3963670" y="105410"/>
                  </a:cubicBezTo>
                  <a:cubicBezTo>
                    <a:pt x="3921761" y="41910"/>
                    <a:pt x="3849370" y="0"/>
                    <a:pt x="3768091" y="0"/>
                  </a:cubicBezTo>
                  <a:cubicBezTo>
                    <a:pt x="3686811" y="0"/>
                    <a:pt x="3614420" y="41910"/>
                    <a:pt x="3572511" y="105410"/>
                  </a:cubicBezTo>
                  <a:cubicBezTo>
                    <a:pt x="3530601" y="41910"/>
                    <a:pt x="3458211" y="0"/>
                    <a:pt x="3376931" y="0"/>
                  </a:cubicBezTo>
                  <a:cubicBezTo>
                    <a:pt x="3295651" y="0"/>
                    <a:pt x="3216910" y="41910"/>
                    <a:pt x="3175000" y="105410"/>
                  </a:cubicBezTo>
                  <a:cubicBezTo>
                    <a:pt x="3133090" y="41910"/>
                    <a:pt x="3060700" y="0"/>
                    <a:pt x="2979420" y="0"/>
                  </a:cubicBezTo>
                  <a:cubicBezTo>
                    <a:pt x="2898140" y="0"/>
                    <a:pt x="2825750" y="41910"/>
                    <a:pt x="2783840" y="105410"/>
                  </a:cubicBezTo>
                  <a:cubicBezTo>
                    <a:pt x="2741930" y="41910"/>
                    <a:pt x="2669540" y="0"/>
                    <a:pt x="2588260" y="0"/>
                  </a:cubicBezTo>
                  <a:cubicBezTo>
                    <a:pt x="2505710" y="0"/>
                    <a:pt x="2434590" y="41910"/>
                    <a:pt x="2392680" y="105410"/>
                  </a:cubicBezTo>
                  <a:cubicBezTo>
                    <a:pt x="2350770" y="41910"/>
                    <a:pt x="2278380" y="0"/>
                    <a:pt x="2197100" y="0"/>
                  </a:cubicBezTo>
                  <a:cubicBezTo>
                    <a:pt x="2115820" y="0"/>
                    <a:pt x="2043430" y="41910"/>
                    <a:pt x="2001520" y="105410"/>
                  </a:cubicBezTo>
                  <a:cubicBezTo>
                    <a:pt x="1959610" y="41910"/>
                    <a:pt x="1887220" y="0"/>
                    <a:pt x="1805941" y="0"/>
                  </a:cubicBezTo>
                  <a:cubicBezTo>
                    <a:pt x="1723391" y="0"/>
                    <a:pt x="1652270" y="41910"/>
                    <a:pt x="1610361" y="105410"/>
                  </a:cubicBezTo>
                  <a:cubicBezTo>
                    <a:pt x="1568450" y="41910"/>
                    <a:pt x="1496061" y="0"/>
                    <a:pt x="1414781" y="0"/>
                  </a:cubicBezTo>
                  <a:cubicBezTo>
                    <a:pt x="1329691" y="0"/>
                    <a:pt x="1257300" y="41910"/>
                    <a:pt x="1215391" y="105410"/>
                  </a:cubicBezTo>
                  <a:cubicBezTo>
                    <a:pt x="1173481" y="41910"/>
                    <a:pt x="1101091" y="0"/>
                    <a:pt x="1019811" y="0"/>
                  </a:cubicBezTo>
                  <a:cubicBezTo>
                    <a:pt x="937261" y="0"/>
                    <a:pt x="866141" y="41910"/>
                    <a:pt x="824231" y="105410"/>
                  </a:cubicBezTo>
                  <a:cubicBezTo>
                    <a:pt x="782321" y="41910"/>
                    <a:pt x="709931" y="0"/>
                    <a:pt x="628650" y="0"/>
                  </a:cubicBezTo>
                  <a:cubicBezTo>
                    <a:pt x="544830" y="0"/>
                    <a:pt x="473710" y="41910"/>
                    <a:pt x="431800" y="105410"/>
                  </a:cubicBezTo>
                  <a:cubicBezTo>
                    <a:pt x="422910" y="92710"/>
                    <a:pt x="412750" y="80010"/>
                    <a:pt x="402590" y="68580"/>
                  </a:cubicBezTo>
                  <a:cubicBezTo>
                    <a:pt x="358140" y="25400"/>
                    <a:pt x="297180" y="0"/>
                    <a:pt x="234950" y="0"/>
                  </a:cubicBezTo>
                  <a:cubicBezTo>
                    <a:pt x="172720" y="0"/>
                    <a:pt x="113030" y="25400"/>
                    <a:pt x="68580" y="68580"/>
                  </a:cubicBezTo>
                  <a:cubicBezTo>
                    <a:pt x="25400" y="113030"/>
                    <a:pt x="0" y="172720"/>
                    <a:pt x="0" y="234950"/>
                  </a:cubicBezTo>
                  <a:cubicBezTo>
                    <a:pt x="0" y="297180"/>
                    <a:pt x="25400" y="356870"/>
                    <a:pt x="68580" y="401320"/>
                  </a:cubicBezTo>
                  <a:cubicBezTo>
                    <a:pt x="78740" y="411480"/>
                    <a:pt x="90170" y="421640"/>
                    <a:pt x="102870" y="429260"/>
                  </a:cubicBezTo>
                  <a:cubicBezTo>
                    <a:pt x="40640" y="472440"/>
                    <a:pt x="0" y="543560"/>
                    <a:pt x="0" y="624840"/>
                  </a:cubicBezTo>
                  <a:cubicBezTo>
                    <a:pt x="0" y="706120"/>
                    <a:pt x="40640" y="777240"/>
                    <a:pt x="102870" y="819150"/>
                  </a:cubicBezTo>
                  <a:cubicBezTo>
                    <a:pt x="40640" y="861060"/>
                    <a:pt x="0" y="932180"/>
                    <a:pt x="0" y="1013460"/>
                  </a:cubicBezTo>
                  <a:cubicBezTo>
                    <a:pt x="0" y="1094740"/>
                    <a:pt x="40640" y="1165860"/>
                    <a:pt x="102870" y="1207770"/>
                  </a:cubicBezTo>
                  <a:cubicBezTo>
                    <a:pt x="40640" y="1249680"/>
                    <a:pt x="0" y="1322070"/>
                    <a:pt x="0" y="1402080"/>
                  </a:cubicBezTo>
                  <a:cubicBezTo>
                    <a:pt x="0" y="1483360"/>
                    <a:pt x="40640" y="1554480"/>
                    <a:pt x="102870" y="1596390"/>
                  </a:cubicBezTo>
                  <a:cubicBezTo>
                    <a:pt x="40640" y="1638300"/>
                    <a:pt x="0" y="1709420"/>
                    <a:pt x="0" y="1790700"/>
                  </a:cubicBezTo>
                  <a:cubicBezTo>
                    <a:pt x="0" y="1871980"/>
                    <a:pt x="40640" y="1943100"/>
                    <a:pt x="102870" y="1985010"/>
                  </a:cubicBezTo>
                  <a:cubicBezTo>
                    <a:pt x="40640" y="2026920"/>
                    <a:pt x="0" y="2099310"/>
                    <a:pt x="0" y="2179320"/>
                  </a:cubicBezTo>
                  <a:cubicBezTo>
                    <a:pt x="0" y="2260600"/>
                    <a:pt x="40640" y="2331720"/>
                    <a:pt x="102870" y="2373630"/>
                  </a:cubicBezTo>
                  <a:cubicBezTo>
                    <a:pt x="40640" y="2418080"/>
                    <a:pt x="0" y="2489200"/>
                    <a:pt x="0" y="2570480"/>
                  </a:cubicBezTo>
                  <a:cubicBezTo>
                    <a:pt x="0" y="2651760"/>
                    <a:pt x="40640" y="2722880"/>
                    <a:pt x="102870" y="2764790"/>
                  </a:cubicBezTo>
                  <a:cubicBezTo>
                    <a:pt x="40640" y="2806700"/>
                    <a:pt x="0" y="2879090"/>
                    <a:pt x="0" y="2959100"/>
                  </a:cubicBezTo>
                  <a:cubicBezTo>
                    <a:pt x="0" y="3040380"/>
                    <a:pt x="40640" y="3111500"/>
                    <a:pt x="102870" y="3153410"/>
                  </a:cubicBezTo>
                  <a:cubicBezTo>
                    <a:pt x="40640" y="3195320"/>
                    <a:pt x="0" y="3266440"/>
                    <a:pt x="0" y="3347720"/>
                  </a:cubicBezTo>
                  <a:cubicBezTo>
                    <a:pt x="0" y="3429000"/>
                    <a:pt x="40640" y="3500120"/>
                    <a:pt x="102870" y="3542030"/>
                  </a:cubicBezTo>
                  <a:cubicBezTo>
                    <a:pt x="40640" y="3583940"/>
                    <a:pt x="0" y="3655060"/>
                    <a:pt x="0" y="3736340"/>
                  </a:cubicBezTo>
                  <a:cubicBezTo>
                    <a:pt x="0" y="3817620"/>
                    <a:pt x="40640" y="3888740"/>
                    <a:pt x="102870" y="3930650"/>
                  </a:cubicBezTo>
                  <a:cubicBezTo>
                    <a:pt x="40640" y="3973830"/>
                    <a:pt x="0" y="4044950"/>
                    <a:pt x="0" y="4124959"/>
                  </a:cubicBezTo>
                  <a:cubicBezTo>
                    <a:pt x="0" y="4206239"/>
                    <a:pt x="40640" y="4277359"/>
                    <a:pt x="102870" y="4319269"/>
                  </a:cubicBezTo>
                  <a:cubicBezTo>
                    <a:pt x="40640" y="4361180"/>
                    <a:pt x="0" y="4432300"/>
                    <a:pt x="0" y="4513580"/>
                  </a:cubicBezTo>
                  <a:cubicBezTo>
                    <a:pt x="0" y="4594860"/>
                    <a:pt x="40640" y="4665980"/>
                    <a:pt x="102870" y="4707890"/>
                  </a:cubicBezTo>
                  <a:cubicBezTo>
                    <a:pt x="40640" y="4749800"/>
                    <a:pt x="0" y="4820920"/>
                    <a:pt x="0" y="4902200"/>
                  </a:cubicBezTo>
                  <a:cubicBezTo>
                    <a:pt x="0" y="4983480"/>
                    <a:pt x="40640" y="5054600"/>
                    <a:pt x="102870" y="5096510"/>
                  </a:cubicBezTo>
                  <a:cubicBezTo>
                    <a:pt x="40640" y="5138420"/>
                    <a:pt x="0" y="5210810"/>
                    <a:pt x="0" y="5290820"/>
                  </a:cubicBezTo>
                  <a:cubicBezTo>
                    <a:pt x="0" y="5372100"/>
                    <a:pt x="40640" y="5443220"/>
                    <a:pt x="102870" y="5485130"/>
                  </a:cubicBezTo>
                  <a:cubicBezTo>
                    <a:pt x="40640" y="5527039"/>
                    <a:pt x="0" y="5598159"/>
                    <a:pt x="0" y="5679439"/>
                  </a:cubicBezTo>
                  <a:cubicBezTo>
                    <a:pt x="0" y="5760719"/>
                    <a:pt x="40640" y="5831839"/>
                    <a:pt x="102870" y="5873749"/>
                  </a:cubicBezTo>
                  <a:cubicBezTo>
                    <a:pt x="40640" y="5915659"/>
                    <a:pt x="0" y="5986779"/>
                    <a:pt x="0" y="6068059"/>
                  </a:cubicBezTo>
                  <a:cubicBezTo>
                    <a:pt x="0" y="6149339"/>
                    <a:pt x="40640" y="6220459"/>
                    <a:pt x="102870" y="6262369"/>
                  </a:cubicBezTo>
                  <a:cubicBezTo>
                    <a:pt x="40640" y="6304280"/>
                    <a:pt x="0" y="6375400"/>
                    <a:pt x="0" y="6456680"/>
                  </a:cubicBezTo>
                  <a:cubicBezTo>
                    <a:pt x="0" y="6537960"/>
                    <a:pt x="40640" y="6609080"/>
                    <a:pt x="102870" y="6650990"/>
                  </a:cubicBezTo>
                  <a:cubicBezTo>
                    <a:pt x="40640" y="6692900"/>
                    <a:pt x="0" y="6764020"/>
                    <a:pt x="0" y="6845300"/>
                  </a:cubicBezTo>
                  <a:cubicBezTo>
                    <a:pt x="0" y="6926580"/>
                    <a:pt x="40640" y="6997700"/>
                    <a:pt x="102870" y="7039610"/>
                  </a:cubicBezTo>
                  <a:cubicBezTo>
                    <a:pt x="40640" y="7082790"/>
                    <a:pt x="0" y="7153910"/>
                    <a:pt x="0" y="7233920"/>
                  </a:cubicBezTo>
                  <a:cubicBezTo>
                    <a:pt x="0" y="7315200"/>
                    <a:pt x="40640" y="7386320"/>
                    <a:pt x="102870" y="7428230"/>
                  </a:cubicBezTo>
                  <a:cubicBezTo>
                    <a:pt x="40640" y="7470139"/>
                    <a:pt x="0" y="7541260"/>
                    <a:pt x="0" y="7622539"/>
                  </a:cubicBezTo>
                  <a:cubicBezTo>
                    <a:pt x="0" y="7703819"/>
                    <a:pt x="40640" y="7774939"/>
                    <a:pt x="102870" y="7816849"/>
                  </a:cubicBezTo>
                  <a:cubicBezTo>
                    <a:pt x="40640" y="7866380"/>
                    <a:pt x="0" y="7937500"/>
                    <a:pt x="0" y="8018780"/>
                  </a:cubicBezTo>
                  <a:cubicBezTo>
                    <a:pt x="0" y="8100061"/>
                    <a:pt x="40640" y="8171180"/>
                    <a:pt x="102870" y="8213090"/>
                  </a:cubicBezTo>
                  <a:cubicBezTo>
                    <a:pt x="90170" y="8220710"/>
                    <a:pt x="78740" y="8230870"/>
                    <a:pt x="68580" y="8241030"/>
                  </a:cubicBezTo>
                  <a:cubicBezTo>
                    <a:pt x="25400" y="8285480"/>
                    <a:pt x="0" y="8346440"/>
                    <a:pt x="0" y="8407400"/>
                  </a:cubicBezTo>
                  <a:cubicBezTo>
                    <a:pt x="0" y="8469630"/>
                    <a:pt x="25400" y="8529320"/>
                    <a:pt x="68580" y="8573770"/>
                  </a:cubicBezTo>
                  <a:cubicBezTo>
                    <a:pt x="111760" y="8616950"/>
                    <a:pt x="172720" y="8642350"/>
                    <a:pt x="234950" y="8642350"/>
                  </a:cubicBezTo>
                  <a:cubicBezTo>
                    <a:pt x="297180" y="8642350"/>
                    <a:pt x="356870" y="8616950"/>
                    <a:pt x="401320" y="8573770"/>
                  </a:cubicBezTo>
                  <a:cubicBezTo>
                    <a:pt x="412750" y="8562339"/>
                    <a:pt x="422910" y="8549639"/>
                    <a:pt x="430530" y="8536939"/>
                  </a:cubicBezTo>
                  <a:cubicBezTo>
                    <a:pt x="472440" y="8600439"/>
                    <a:pt x="544830" y="8642349"/>
                    <a:pt x="626110" y="8642349"/>
                  </a:cubicBezTo>
                  <a:cubicBezTo>
                    <a:pt x="707390" y="8642349"/>
                    <a:pt x="779780" y="8600439"/>
                    <a:pt x="821690" y="8536939"/>
                  </a:cubicBezTo>
                  <a:cubicBezTo>
                    <a:pt x="863600" y="8600439"/>
                    <a:pt x="935990" y="8642349"/>
                    <a:pt x="1017270" y="8642349"/>
                  </a:cubicBezTo>
                  <a:cubicBezTo>
                    <a:pt x="1099820" y="8642349"/>
                    <a:pt x="1172210" y="8600439"/>
                    <a:pt x="1212850" y="8536939"/>
                  </a:cubicBezTo>
                  <a:cubicBezTo>
                    <a:pt x="1254760" y="8600439"/>
                    <a:pt x="1327150" y="8642349"/>
                    <a:pt x="1408430" y="8642349"/>
                  </a:cubicBezTo>
                  <a:cubicBezTo>
                    <a:pt x="1489710" y="8642349"/>
                    <a:pt x="1562100" y="8600439"/>
                    <a:pt x="1604010" y="8536939"/>
                  </a:cubicBezTo>
                  <a:cubicBezTo>
                    <a:pt x="1645920" y="8600439"/>
                    <a:pt x="1718310" y="8642349"/>
                    <a:pt x="1799590" y="8642349"/>
                  </a:cubicBezTo>
                  <a:cubicBezTo>
                    <a:pt x="1880870" y="8642349"/>
                    <a:pt x="1953260" y="8600439"/>
                    <a:pt x="1995170" y="8536939"/>
                  </a:cubicBezTo>
                  <a:cubicBezTo>
                    <a:pt x="2037080" y="8600439"/>
                    <a:pt x="2109470" y="8642349"/>
                    <a:pt x="2190750" y="8642349"/>
                  </a:cubicBezTo>
                  <a:cubicBezTo>
                    <a:pt x="2273300" y="8642349"/>
                    <a:pt x="2344420" y="8600439"/>
                    <a:pt x="2386330" y="8536939"/>
                  </a:cubicBezTo>
                  <a:cubicBezTo>
                    <a:pt x="2428240" y="8600439"/>
                    <a:pt x="2500630" y="8642349"/>
                    <a:pt x="2581910" y="8642349"/>
                  </a:cubicBezTo>
                  <a:cubicBezTo>
                    <a:pt x="2663190" y="8642349"/>
                    <a:pt x="2735580" y="8600439"/>
                    <a:pt x="2777490" y="8536939"/>
                  </a:cubicBezTo>
                  <a:cubicBezTo>
                    <a:pt x="2819400" y="8600439"/>
                    <a:pt x="2891790" y="8642349"/>
                    <a:pt x="2973070" y="8642349"/>
                  </a:cubicBezTo>
                  <a:cubicBezTo>
                    <a:pt x="3055620" y="8642349"/>
                    <a:pt x="3126740" y="8600439"/>
                    <a:pt x="3168650" y="8536939"/>
                  </a:cubicBezTo>
                  <a:cubicBezTo>
                    <a:pt x="3210560" y="8600439"/>
                    <a:pt x="3282950" y="8642349"/>
                    <a:pt x="3364230" y="8642349"/>
                  </a:cubicBezTo>
                  <a:cubicBezTo>
                    <a:pt x="3445509" y="8642349"/>
                    <a:pt x="3517900" y="8600439"/>
                    <a:pt x="3559809" y="8536939"/>
                  </a:cubicBezTo>
                  <a:cubicBezTo>
                    <a:pt x="3601719" y="8600439"/>
                    <a:pt x="3674109" y="8642349"/>
                    <a:pt x="3755389" y="8642349"/>
                  </a:cubicBezTo>
                  <a:cubicBezTo>
                    <a:pt x="3837939" y="8642349"/>
                    <a:pt x="3909059" y="8600439"/>
                    <a:pt x="3950969" y="8536939"/>
                  </a:cubicBezTo>
                  <a:cubicBezTo>
                    <a:pt x="3992879" y="8600439"/>
                    <a:pt x="4065269" y="8642349"/>
                    <a:pt x="4146549" y="8642349"/>
                  </a:cubicBezTo>
                  <a:cubicBezTo>
                    <a:pt x="4227829" y="8642349"/>
                    <a:pt x="4300219" y="8600439"/>
                    <a:pt x="4342129" y="8536939"/>
                  </a:cubicBezTo>
                  <a:cubicBezTo>
                    <a:pt x="4384039" y="8600439"/>
                    <a:pt x="4456429" y="8642349"/>
                    <a:pt x="4537709" y="8642349"/>
                  </a:cubicBezTo>
                  <a:cubicBezTo>
                    <a:pt x="4618989" y="8642349"/>
                    <a:pt x="4691379" y="8600439"/>
                    <a:pt x="4733289" y="8536939"/>
                  </a:cubicBezTo>
                  <a:cubicBezTo>
                    <a:pt x="4775199" y="8600439"/>
                    <a:pt x="4847589" y="8642349"/>
                    <a:pt x="4928869" y="8642349"/>
                  </a:cubicBezTo>
                  <a:cubicBezTo>
                    <a:pt x="5010149" y="8642349"/>
                    <a:pt x="5082539" y="8600439"/>
                    <a:pt x="5124449" y="8536939"/>
                  </a:cubicBezTo>
                  <a:cubicBezTo>
                    <a:pt x="5166359" y="8600439"/>
                    <a:pt x="5238749" y="8642349"/>
                    <a:pt x="5320029" y="8642349"/>
                  </a:cubicBezTo>
                  <a:cubicBezTo>
                    <a:pt x="5401309" y="8642349"/>
                    <a:pt x="5473699" y="8600439"/>
                    <a:pt x="5515609" y="8536939"/>
                  </a:cubicBezTo>
                  <a:cubicBezTo>
                    <a:pt x="5557519" y="8600439"/>
                    <a:pt x="5629909" y="8642349"/>
                    <a:pt x="5711189" y="8642349"/>
                  </a:cubicBezTo>
                  <a:cubicBezTo>
                    <a:pt x="5793739" y="8642349"/>
                    <a:pt x="5864859" y="8600439"/>
                    <a:pt x="5906769" y="8536939"/>
                  </a:cubicBezTo>
                  <a:cubicBezTo>
                    <a:pt x="5915659" y="8549639"/>
                    <a:pt x="5925819" y="8562339"/>
                    <a:pt x="5935978" y="8573770"/>
                  </a:cubicBezTo>
                  <a:cubicBezTo>
                    <a:pt x="5979158" y="8616950"/>
                    <a:pt x="6040119" y="8642350"/>
                    <a:pt x="6102348" y="8642350"/>
                  </a:cubicBezTo>
                  <a:cubicBezTo>
                    <a:pt x="6163308" y="8642350"/>
                    <a:pt x="6224269" y="8616950"/>
                    <a:pt x="6268719" y="8573770"/>
                  </a:cubicBezTo>
                  <a:cubicBezTo>
                    <a:pt x="6311898" y="8529320"/>
                    <a:pt x="6337298" y="8469630"/>
                    <a:pt x="6337298" y="8407400"/>
                  </a:cubicBezTo>
                  <a:cubicBezTo>
                    <a:pt x="6337298" y="8345170"/>
                    <a:pt x="6311898" y="8285480"/>
                    <a:pt x="6268719" y="8241030"/>
                  </a:cubicBezTo>
                  <a:cubicBezTo>
                    <a:pt x="6258559" y="8230870"/>
                    <a:pt x="6247128" y="8220711"/>
                    <a:pt x="6234428" y="8213090"/>
                  </a:cubicBezTo>
                  <a:cubicBezTo>
                    <a:pt x="6296658" y="8171180"/>
                    <a:pt x="6337298" y="8098790"/>
                    <a:pt x="6337298" y="8018780"/>
                  </a:cubicBezTo>
                  <a:cubicBezTo>
                    <a:pt x="6337298" y="7937500"/>
                    <a:pt x="6296658" y="7866380"/>
                    <a:pt x="6234428" y="7824470"/>
                  </a:cubicBezTo>
                  <a:cubicBezTo>
                    <a:pt x="6296658" y="7782561"/>
                    <a:pt x="6337298" y="7711440"/>
                    <a:pt x="6337298" y="7630161"/>
                  </a:cubicBezTo>
                  <a:cubicBezTo>
                    <a:pt x="6337298" y="7548881"/>
                    <a:pt x="6296658" y="7477761"/>
                    <a:pt x="6234428" y="7435851"/>
                  </a:cubicBezTo>
                  <a:cubicBezTo>
                    <a:pt x="6296658" y="7393941"/>
                    <a:pt x="6337298" y="7321551"/>
                    <a:pt x="6337298" y="7241541"/>
                  </a:cubicBezTo>
                  <a:cubicBezTo>
                    <a:pt x="6337298" y="7160261"/>
                    <a:pt x="6296658" y="7089141"/>
                    <a:pt x="6234428" y="7047231"/>
                  </a:cubicBezTo>
                  <a:cubicBezTo>
                    <a:pt x="6296658" y="7005321"/>
                    <a:pt x="6337298" y="6934201"/>
                    <a:pt x="6337298" y="6852921"/>
                  </a:cubicBezTo>
                  <a:cubicBezTo>
                    <a:pt x="6337298" y="6771642"/>
                    <a:pt x="6296658" y="6700521"/>
                    <a:pt x="6234428" y="6658611"/>
                  </a:cubicBezTo>
                  <a:cubicBezTo>
                    <a:pt x="6296658" y="6615431"/>
                    <a:pt x="6337298" y="6544311"/>
                    <a:pt x="6337298" y="6464302"/>
                  </a:cubicBezTo>
                  <a:cubicBezTo>
                    <a:pt x="6337298" y="6383022"/>
                    <a:pt x="6296658" y="6311902"/>
                    <a:pt x="6234428" y="6269992"/>
                  </a:cubicBezTo>
                  <a:cubicBezTo>
                    <a:pt x="6296658" y="6228082"/>
                    <a:pt x="6337298" y="6156962"/>
                    <a:pt x="6337298" y="6075682"/>
                  </a:cubicBezTo>
                  <a:cubicBezTo>
                    <a:pt x="6337298" y="5994402"/>
                    <a:pt x="6296658" y="5923282"/>
                    <a:pt x="6234428" y="5881372"/>
                  </a:cubicBezTo>
                  <a:cubicBezTo>
                    <a:pt x="6296658" y="5839462"/>
                    <a:pt x="6337298" y="5768342"/>
                    <a:pt x="6337298" y="5687062"/>
                  </a:cubicBezTo>
                  <a:cubicBezTo>
                    <a:pt x="6337298" y="5605782"/>
                    <a:pt x="6296658" y="5534662"/>
                    <a:pt x="6234428" y="5492752"/>
                  </a:cubicBezTo>
                  <a:cubicBezTo>
                    <a:pt x="6296658" y="5449572"/>
                    <a:pt x="6337298" y="5378452"/>
                    <a:pt x="6337298" y="5298442"/>
                  </a:cubicBezTo>
                  <a:cubicBezTo>
                    <a:pt x="6337298" y="5217163"/>
                    <a:pt x="6296658" y="5146042"/>
                    <a:pt x="6234428" y="5104133"/>
                  </a:cubicBezTo>
                  <a:cubicBezTo>
                    <a:pt x="6296658" y="5062223"/>
                    <a:pt x="6337298" y="4991103"/>
                    <a:pt x="6337298" y="4909823"/>
                  </a:cubicBezTo>
                  <a:cubicBezTo>
                    <a:pt x="6337298" y="4828543"/>
                    <a:pt x="6296658" y="4757423"/>
                    <a:pt x="6234428" y="4715513"/>
                  </a:cubicBezTo>
                  <a:cubicBezTo>
                    <a:pt x="6296658" y="4672333"/>
                    <a:pt x="6337298" y="4601213"/>
                    <a:pt x="6337298" y="4521203"/>
                  </a:cubicBezTo>
                  <a:cubicBezTo>
                    <a:pt x="6337298" y="4439923"/>
                    <a:pt x="6296658" y="4368803"/>
                    <a:pt x="6234428" y="4326893"/>
                  </a:cubicBezTo>
                  <a:cubicBezTo>
                    <a:pt x="6296658" y="4284983"/>
                    <a:pt x="6337298" y="4213863"/>
                    <a:pt x="6337298" y="4132583"/>
                  </a:cubicBezTo>
                  <a:cubicBezTo>
                    <a:pt x="6337298" y="4051303"/>
                    <a:pt x="6296658" y="3980183"/>
                    <a:pt x="6234428" y="3938274"/>
                  </a:cubicBezTo>
                  <a:cubicBezTo>
                    <a:pt x="6296658" y="3896364"/>
                    <a:pt x="6337298" y="3825244"/>
                    <a:pt x="6337298" y="3743964"/>
                  </a:cubicBezTo>
                  <a:cubicBezTo>
                    <a:pt x="6337298" y="3662684"/>
                    <a:pt x="6296658" y="3591564"/>
                    <a:pt x="6234428" y="3549654"/>
                  </a:cubicBezTo>
                  <a:cubicBezTo>
                    <a:pt x="6296658" y="3506474"/>
                    <a:pt x="6337298" y="3435354"/>
                    <a:pt x="6337298" y="3355344"/>
                  </a:cubicBezTo>
                  <a:cubicBezTo>
                    <a:pt x="6337298" y="3274064"/>
                    <a:pt x="6296658" y="3202944"/>
                    <a:pt x="6234428" y="3161034"/>
                  </a:cubicBezTo>
                  <a:cubicBezTo>
                    <a:pt x="6296658" y="3119124"/>
                    <a:pt x="6337298" y="3048004"/>
                    <a:pt x="6337298" y="2966724"/>
                  </a:cubicBezTo>
                  <a:cubicBezTo>
                    <a:pt x="6337298" y="2885444"/>
                    <a:pt x="6296658" y="2814324"/>
                    <a:pt x="6234428" y="2772414"/>
                  </a:cubicBezTo>
                  <a:cubicBezTo>
                    <a:pt x="6296658" y="2730504"/>
                    <a:pt x="6337298" y="2659384"/>
                    <a:pt x="6337298" y="2578104"/>
                  </a:cubicBezTo>
                  <a:cubicBezTo>
                    <a:pt x="6337298" y="2496824"/>
                    <a:pt x="6296658" y="2425704"/>
                    <a:pt x="6234428" y="2383794"/>
                  </a:cubicBezTo>
                  <a:cubicBezTo>
                    <a:pt x="6296658" y="2341884"/>
                    <a:pt x="6337298" y="2270764"/>
                    <a:pt x="6337298" y="2189484"/>
                  </a:cubicBezTo>
                  <a:cubicBezTo>
                    <a:pt x="6337298" y="2108204"/>
                    <a:pt x="6296658" y="2037084"/>
                    <a:pt x="6234428" y="1995174"/>
                  </a:cubicBezTo>
                  <a:cubicBezTo>
                    <a:pt x="6296658" y="1953264"/>
                    <a:pt x="6337298" y="1882144"/>
                    <a:pt x="6337298" y="1800864"/>
                  </a:cubicBezTo>
                  <a:cubicBezTo>
                    <a:pt x="6337298" y="1719584"/>
                    <a:pt x="6296658" y="1648464"/>
                    <a:pt x="6234428" y="1606554"/>
                  </a:cubicBezTo>
                  <a:cubicBezTo>
                    <a:pt x="6296658" y="1563374"/>
                    <a:pt x="6337298" y="1492254"/>
                    <a:pt x="6337298" y="1412244"/>
                  </a:cubicBezTo>
                  <a:cubicBezTo>
                    <a:pt x="6337298" y="1330964"/>
                    <a:pt x="6296658" y="1259844"/>
                    <a:pt x="6234428" y="1217934"/>
                  </a:cubicBezTo>
                  <a:cubicBezTo>
                    <a:pt x="6296658" y="1176024"/>
                    <a:pt x="6337298" y="1104904"/>
                    <a:pt x="6337298" y="1023624"/>
                  </a:cubicBezTo>
                  <a:cubicBezTo>
                    <a:pt x="6337298" y="942344"/>
                    <a:pt x="6296658" y="871224"/>
                    <a:pt x="6234428" y="829314"/>
                  </a:cubicBezTo>
                  <a:cubicBezTo>
                    <a:pt x="6309358" y="775974"/>
                    <a:pt x="6349998" y="704854"/>
                    <a:pt x="6349998" y="624844"/>
                  </a:cubicBezTo>
                  <a:close/>
                </a:path>
              </a:pathLst>
            </a:custGeom>
            <a:solidFill>
              <a:srgbClr val="8AB5E1"/>
            </a:solidFill>
          </p:spPr>
        </p:sp>
        <p:sp>
          <p:nvSpPr>
            <p:cNvPr id="4" name="Freeform 4"/>
            <p:cNvSpPr/>
            <p:nvPr/>
          </p:nvSpPr>
          <p:spPr>
            <a:xfrm>
              <a:off x="389890" y="450850"/>
              <a:ext cx="5570220" cy="7743190"/>
            </a:xfrm>
            <a:custGeom>
              <a:avLst/>
              <a:gdLst/>
              <a:ahLst/>
              <a:cxnLst/>
              <a:rect l="l" t="t" r="r" b="b"/>
              <a:pathLst>
                <a:path w="5570220" h="7743190">
                  <a:moveTo>
                    <a:pt x="0" y="0"/>
                  </a:moveTo>
                  <a:lnTo>
                    <a:pt x="5570220" y="0"/>
                  </a:lnTo>
                  <a:lnTo>
                    <a:pt x="5570220" y="7743190"/>
                  </a:lnTo>
                  <a:lnTo>
                    <a:pt x="0" y="7743190"/>
                  </a:lnTo>
                  <a:close/>
                </a:path>
              </a:pathLst>
            </a:custGeom>
            <a:blipFill>
              <a:blip r:embed="rId2"/>
              <a:stretch>
                <a:fillRect l="-19505" r="-19505"/>
              </a:stretch>
            </a:blipFill>
          </p:spPr>
        </p:sp>
      </p:grpSp>
      <p:sp>
        <p:nvSpPr>
          <p:cNvPr id="5" name="Freeform 5"/>
          <p:cNvSpPr/>
          <p:nvPr/>
        </p:nvSpPr>
        <p:spPr>
          <a:xfrm rot="4251259">
            <a:off x="-1831565" y="-3431660"/>
            <a:ext cx="7256212" cy="6863321"/>
          </a:xfrm>
          <a:custGeom>
            <a:avLst/>
            <a:gdLst/>
            <a:ahLst/>
            <a:cxnLst/>
            <a:rect l="l" t="t" r="r" b="b"/>
            <a:pathLst>
              <a:path w="7256212" h="6863321">
                <a:moveTo>
                  <a:pt x="0" y="0"/>
                </a:moveTo>
                <a:lnTo>
                  <a:pt x="7256212" y="0"/>
                </a:lnTo>
                <a:lnTo>
                  <a:pt x="7256212" y="6863320"/>
                </a:lnTo>
                <a:lnTo>
                  <a:pt x="0" y="686332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6" name="Group 6"/>
          <p:cNvGrpSpPr>
            <a:grpSpLocks noChangeAspect="1"/>
          </p:cNvGrpSpPr>
          <p:nvPr/>
        </p:nvGrpSpPr>
        <p:grpSpPr>
          <a:xfrm rot="7897044">
            <a:off x="15053922" y="-6095184"/>
            <a:ext cx="7673339" cy="10444950"/>
            <a:chOff x="0" y="0"/>
            <a:chExt cx="6350000" cy="8643620"/>
          </a:xfrm>
        </p:grpSpPr>
        <p:sp>
          <p:nvSpPr>
            <p:cNvPr id="7" name="Freeform 7"/>
            <p:cNvSpPr/>
            <p:nvPr/>
          </p:nvSpPr>
          <p:spPr>
            <a:xfrm>
              <a:off x="0" y="0"/>
              <a:ext cx="6350000" cy="8642350"/>
            </a:xfrm>
            <a:custGeom>
              <a:avLst/>
              <a:gdLst/>
              <a:ahLst/>
              <a:cxnLst/>
              <a:rect l="l" t="t" r="r" b="b"/>
              <a:pathLst>
                <a:path w="6350000" h="8642350">
                  <a:moveTo>
                    <a:pt x="6350000" y="624840"/>
                  </a:moveTo>
                  <a:cubicBezTo>
                    <a:pt x="6350000" y="543560"/>
                    <a:pt x="6309360" y="472440"/>
                    <a:pt x="6247130" y="430530"/>
                  </a:cubicBezTo>
                  <a:cubicBezTo>
                    <a:pt x="6259830" y="422910"/>
                    <a:pt x="6271260" y="412750"/>
                    <a:pt x="6281420" y="402590"/>
                  </a:cubicBezTo>
                  <a:cubicBezTo>
                    <a:pt x="6324600" y="358140"/>
                    <a:pt x="6350000" y="298450"/>
                    <a:pt x="6350000" y="236220"/>
                  </a:cubicBezTo>
                  <a:cubicBezTo>
                    <a:pt x="6350000" y="173990"/>
                    <a:pt x="6324600" y="114300"/>
                    <a:pt x="6281420" y="69850"/>
                  </a:cubicBezTo>
                  <a:cubicBezTo>
                    <a:pt x="6236970" y="25400"/>
                    <a:pt x="6176010" y="0"/>
                    <a:pt x="6115050" y="0"/>
                  </a:cubicBezTo>
                  <a:cubicBezTo>
                    <a:pt x="6052820" y="0"/>
                    <a:pt x="5991860" y="25400"/>
                    <a:pt x="5948680" y="68580"/>
                  </a:cubicBezTo>
                  <a:cubicBezTo>
                    <a:pt x="5937250" y="80010"/>
                    <a:pt x="5927090" y="92710"/>
                    <a:pt x="5919470" y="105410"/>
                  </a:cubicBezTo>
                  <a:cubicBezTo>
                    <a:pt x="5877560" y="41910"/>
                    <a:pt x="5805170" y="0"/>
                    <a:pt x="5723890" y="0"/>
                  </a:cubicBezTo>
                  <a:cubicBezTo>
                    <a:pt x="5642610" y="0"/>
                    <a:pt x="5570220" y="41910"/>
                    <a:pt x="5528310" y="105410"/>
                  </a:cubicBezTo>
                  <a:cubicBezTo>
                    <a:pt x="5486400" y="41910"/>
                    <a:pt x="5414010" y="0"/>
                    <a:pt x="5332730" y="0"/>
                  </a:cubicBezTo>
                  <a:cubicBezTo>
                    <a:pt x="5250180" y="0"/>
                    <a:pt x="5179060" y="41910"/>
                    <a:pt x="5137150" y="105410"/>
                  </a:cubicBezTo>
                  <a:cubicBezTo>
                    <a:pt x="5095241" y="41910"/>
                    <a:pt x="5022850" y="0"/>
                    <a:pt x="4941570" y="0"/>
                  </a:cubicBezTo>
                  <a:cubicBezTo>
                    <a:pt x="4860291" y="0"/>
                    <a:pt x="4787900" y="41910"/>
                    <a:pt x="4745990" y="105410"/>
                  </a:cubicBezTo>
                  <a:cubicBezTo>
                    <a:pt x="4704080" y="41910"/>
                    <a:pt x="4631690" y="0"/>
                    <a:pt x="4550410" y="0"/>
                  </a:cubicBezTo>
                  <a:cubicBezTo>
                    <a:pt x="4469130" y="0"/>
                    <a:pt x="4396740" y="41910"/>
                    <a:pt x="4354830" y="105410"/>
                  </a:cubicBezTo>
                  <a:cubicBezTo>
                    <a:pt x="4312920" y="41910"/>
                    <a:pt x="4240530" y="0"/>
                    <a:pt x="4159250" y="0"/>
                  </a:cubicBezTo>
                  <a:cubicBezTo>
                    <a:pt x="4077970" y="0"/>
                    <a:pt x="4005580" y="41910"/>
                    <a:pt x="3963670" y="105410"/>
                  </a:cubicBezTo>
                  <a:cubicBezTo>
                    <a:pt x="3921761" y="41910"/>
                    <a:pt x="3849370" y="0"/>
                    <a:pt x="3768091" y="0"/>
                  </a:cubicBezTo>
                  <a:cubicBezTo>
                    <a:pt x="3686811" y="0"/>
                    <a:pt x="3614420" y="41910"/>
                    <a:pt x="3572511" y="105410"/>
                  </a:cubicBezTo>
                  <a:cubicBezTo>
                    <a:pt x="3530601" y="41910"/>
                    <a:pt x="3458211" y="0"/>
                    <a:pt x="3376931" y="0"/>
                  </a:cubicBezTo>
                  <a:cubicBezTo>
                    <a:pt x="3295651" y="0"/>
                    <a:pt x="3216910" y="41910"/>
                    <a:pt x="3175000" y="105410"/>
                  </a:cubicBezTo>
                  <a:cubicBezTo>
                    <a:pt x="3133090" y="41910"/>
                    <a:pt x="3060700" y="0"/>
                    <a:pt x="2979420" y="0"/>
                  </a:cubicBezTo>
                  <a:cubicBezTo>
                    <a:pt x="2898140" y="0"/>
                    <a:pt x="2825750" y="41910"/>
                    <a:pt x="2783840" y="105410"/>
                  </a:cubicBezTo>
                  <a:cubicBezTo>
                    <a:pt x="2741930" y="41910"/>
                    <a:pt x="2669540" y="0"/>
                    <a:pt x="2588260" y="0"/>
                  </a:cubicBezTo>
                  <a:cubicBezTo>
                    <a:pt x="2505710" y="0"/>
                    <a:pt x="2434590" y="41910"/>
                    <a:pt x="2392680" y="105410"/>
                  </a:cubicBezTo>
                  <a:cubicBezTo>
                    <a:pt x="2350770" y="41910"/>
                    <a:pt x="2278380" y="0"/>
                    <a:pt x="2197100" y="0"/>
                  </a:cubicBezTo>
                  <a:cubicBezTo>
                    <a:pt x="2115820" y="0"/>
                    <a:pt x="2043430" y="41910"/>
                    <a:pt x="2001520" y="105410"/>
                  </a:cubicBezTo>
                  <a:cubicBezTo>
                    <a:pt x="1959610" y="41910"/>
                    <a:pt x="1887220" y="0"/>
                    <a:pt x="1805941" y="0"/>
                  </a:cubicBezTo>
                  <a:cubicBezTo>
                    <a:pt x="1723391" y="0"/>
                    <a:pt x="1652270" y="41910"/>
                    <a:pt x="1610361" y="105410"/>
                  </a:cubicBezTo>
                  <a:cubicBezTo>
                    <a:pt x="1568450" y="41910"/>
                    <a:pt x="1496061" y="0"/>
                    <a:pt x="1414781" y="0"/>
                  </a:cubicBezTo>
                  <a:cubicBezTo>
                    <a:pt x="1329691" y="0"/>
                    <a:pt x="1257300" y="41910"/>
                    <a:pt x="1215391" y="105410"/>
                  </a:cubicBezTo>
                  <a:cubicBezTo>
                    <a:pt x="1173481" y="41910"/>
                    <a:pt x="1101091" y="0"/>
                    <a:pt x="1019811" y="0"/>
                  </a:cubicBezTo>
                  <a:cubicBezTo>
                    <a:pt x="937261" y="0"/>
                    <a:pt x="866141" y="41910"/>
                    <a:pt x="824231" y="105410"/>
                  </a:cubicBezTo>
                  <a:cubicBezTo>
                    <a:pt x="782321" y="41910"/>
                    <a:pt x="709931" y="0"/>
                    <a:pt x="628650" y="0"/>
                  </a:cubicBezTo>
                  <a:cubicBezTo>
                    <a:pt x="544830" y="0"/>
                    <a:pt x="473710" y="41910"/>
                    <a:pt x="431800" y="105410"/>
                  </a:cubicBezTo>
                  <a:cubicBezTo>
                    <a:pt x="422910" y="92710"/>
                    <a:pt x="412750" y="80010"/>
                    <a:pt x="402590" y="68580"/>
                  </a:cubicBezTo>
                  <a:cubicBezTo>
                    <a:pt x="358140" y="25400"/>
                    <a:pt x="297180" y="0"/>
                    <a:pt x="234950" y="0"/>
                  </a:cubicBezTo>
                  <a:cubicBezTo>
                    <a:pt x="172720" y="0"/>
                    <a:pt x="113030" y="25400"/>
                    <a:pt x="68580" y="68580"/>
                  </a:cubicBezTo>
                  <a:cubicBezTo>
                    <a:pt x="25400" y="113030"/>
                    <a:pt x="0" y="172720"/>
                    <a:pt x="0" y="234950"/>
                  </a:cubicBezTo>
                  <a:cubicBezTo>
                    <a:pt x="0" y="297180"/>
                    <a:pt x="25400" y="356870"/>
                    <a:pt x="68580" y="401320"/>
                  </a:cubicBezTo>
                  <a:cubicBezTo>
                    <a:pt x="78740" y="411480"/>
                    <a:pt x="90170" y="421640"/>
                    <a:pt x="102870" y="429260"/>
                  </a:cubicBezTo>
                  <a:cubicBezTo>
                    <a:pt x="40640" y="472440"/>
                    <a:pt x="0" y="543560"/>
                    <a:pt x="0" y="624840"/>
                  </a:cubicBezTo>
                  <a:cubicBezTo>
                    <a:pt x="0" y="706120"/>
                    <a:pt x="40640" y="777240"/>
                    <a:pt x="102870" y="819150"/>
                  </a:cubicBezTo>
                  <a:cubicBezTo>
                    <a:pt x="40640" y="861060"/>
                    <a:pt x="0" y="932180"/>
                    <a:pt x="0" y="1013460"/>
                  </a:cubicBezTo>
                  <a:cubicBezTo>
                    <a:pt x="0" y="1094740"/>
                    <a:pt x="40640" y="1165860"/>
                    <a:pt x="102870" y="1207770"/>
                  </a:cubicBezTo>
                  <a:cubicBezTo>
                    <a:pt x="40640" y="1249680"/>
                    <a:pt x="0" y="1322070"/>
                    <a:pt x="0" y="1402080"/>
                  </a:cubicBezTo>
                  <a:cubicBezTo>
                    <a:pt x="0" y="1483360"/>
                    <a:pt x="40640" y="1554480"/>
                    <a:pt x="102870" y="1596390"/>
                  </a:cubicBezTo>
                  <a:cubicBezTo>
                    <a:pt x="40640" y="1638300"/>
                    <a:pt x="0" y="1709420"/>
                    <a:pt x="0" y="1790700"/>
                  </a:cubicBezTo>
                  <a:cubicBezTo>
                    <a:pt x="0" y="1871980"/>
                    <a:pt x="40640" y="1943100"/>
                    <a:pt x="102870" y="1985010"/>
                  </a:cubicBezTo>
                  <a:cubicBezTo>
                    <a:pt x="40640" y="2026920"/>
                    <a:pt x="0" y="2099310"/>
                    <a:pt x="0" y="2179320"/>
                  </a:cubicBezTo>
                  <a:cubicBezTo>
                    <a:pt x="0" y="2260600"/>
                    <a:pt x="40640" y="2331720"/>
                    <a:pt x="102870" y="2373630"/>
                  </a:cubicBezTo>
                  <a:cubicBezTo>
                    <a:pt x="40640" y="2418080"/>
                    <a:pt x="0" y="2489200"/>
                    <a:pt x="0" y="2570480"/>
                  </a:cubicBezTo>
                  <a:cubicBezTo>
                    <a:pt x="0" y="2651760"/>
                    <a:pt x="40640" y="2722880"/>
                    <a:pt x="102870" y="2764790"/>
                  </a:cubicBezTo>
                  <a:cubicBezTo>
                    <a:pt x="40640" y="2806700"/>
                    <a:pt x="0" y="2879090"/>
                    <a:pt x="0" y="2959100"/>
                  </a:cubicBezTo>
                  <a:cubicBezTo>
                    <a:pt x="0" y="3040380"/>
                    <a:pt x="40640" y="3111500"/>
                    <a:pt x="102870" y="3153410"/>
                  </a:cubicBezTo>
                  <a:cubicBezTo>
                    <a:pt x="40640" y="3195320"/>
                    <a:pt x="0" y="3266440"/>
                    <a:pt x="0" y="3347720"/>
                  </a:cubicBezTo>
                  <a:cubicBezTo>
                    <a:pt x="0" y="3429000"/>
                    <a:pt x="40640" y="3500120"/>
                    <a:pt x="102870" y="3542030"/>
                  </a:cubicBezTo>
                  <a:cubicBezTo>
                    <a:pt x="40640" y="3583940"/>
                    <a:pt x="0" y="3655060"/>
                    <a:pt x="0" y="3736340"/>
                  </a:cubicBezTo>
                  <a:cubicBezTo>
                    <a:pt x="0" y="3817620"/>
                    <a:pt x="40640" y="3888740"/>
                    <a:pt x="102870" y="3930650"/>
                  </a:cubicBezTo>
                  <a:cubicBezTo>
                    <a:pt x="40640" y="3973830"/>
                    <a:pt x="0" y="4044950"/>
                    <a:pt x="0" y="4124959"/>
                  </a:cubicBezTo>
                  <a:cubicBezTo>
                    <a:pt x="0" y="4206239"/>
                    <a:pt x="40640" y="4277359"/>
                    <a:pt x="102870" y="4319269"/>
                  </a:cubicBezTo>
                  <a:cubicBezTo>
                    <a:pt x="40640" y="4361180"/>
                    <a:pt x="0" y="4432300"/>
                    <a:pt x="0" y="4513580"/>
                  </a:cubicBezTo>
                  <a:cubicBezTo>
                    <a:pt x="0" y="4594860"/>
                    <a:pt x="40640" y="4665980"/>
                    <a:pt x="102870" y="4707890"/>
                  </a:cubicBezTo>
                  <a:cubicBezTo>
                    <a:pt x="40640" y="4749800"/>
                    <a:pt x="0" y="4820920"/>
                    <a:pt x="0" y="4902200"/>
                  </a:cubicBezTo>
                  <a:cubicBezTo>
                    <a:pt x="0" y="4983480"/>
                    <a:pt x="40640" y="5054600"/>
                    <a:pt x="102870" y="5096510"/>
                  </a:cubicBezTo>
                  <a:cubicBezTo>
                    <a:pt x="40640" y="5138420"/>
                    <a:pt x="0" y="5210810"/>
                    <a:pt x="0" y="5290820"/>
                  </a:cubicBezTo>
                  <a:cubicBezTo>
                    <a:pt x="0" y="5372100"/>
                    <a:pt x="40640" y="5443220"/>
                    <a:pt x="102870" y="5485130"/>
                  </a:cubicBezTo>
                  <a:cubicBezTo>
                    <a:pt x="40640" y="5527039"/>
                    <a:pt x="0" y="5598159"/>
                    <a:pt x="0" y="5679439"/>
                  </a:cubicBezTo>
                  <a:cubicBezTo>
                    <a:pt x="0" y="5760719"/>
                    <a:pt x="40640" y="5831839"/>
                    <a:pt x="102870" y="5873749"/>
                  </a:cubicBezTo>
                  <a:cubicBezTo>
                    <a:pt x="40640" y="5915659"/>
                    <a:pt x="0" y="5986779"/>
                    <a:pt x="0" y="6068059"/>
                  </a:cubicBezTo>
                  <a:cubicBezTo>
                    <a:pt x="0" y="6149339"/>
                    <a:pt x="40640" y="6220459"/>
                    <a:pt x="102870" y="6262369"/>
                  </a:cubicBezTo>
                  <a:cubicBezTo>
                    <a:pt x="40640" y="6304280"/>
                    <a:pt x="0" y="6375400"/>
                    <a:pt x="0" y="6456680"/>
                  </a:cubicBezTo>
                  <a:cubicBezTo>
                    <a:pt x="0" y="6537960"/>
                    <a:pt x="40640" y="6609080"/>
                    <a:pt x="102870" y="6650990"/>
                  </a:cubicBezTo>
                  <a:cubicBezTo>
                    <a:pt x="40640" y="6692900"/>
                    <a:pt x="0" y="6764020"/>
                    <a:pt x="0" y="6845300"/>
                  </a:cubicBezTo>
                  <a:cubicBezTo>
                    <a:pt x="0" y="6926580"/>
                    <a:pt x="40640" y="6997700"/>
                    <a:pt x="102870" y="7039610"/>
                  </a:cubicBezTo>
                  <a:cubicBezTo>
                    <a:pt x="40640" y="7082790"/>
                    <a:pt x="0" y="7153910"/>
                    <a:pt x="0" y="7233920"/>
                  </a:cubicBezTo>
                  <a:cubicBezTo>
                    <a:pt x="0" y="7315200"/>
                    <a:pt x="40640" y="7386320"/>
                    <a:pt x="102870" y="7428230"/>
                  </a:cubicBezTo>
                  <a:cubicBezTo>
                    <a:pt x="40640" y="7470139"/>
                    <a:pt x="0" y="7541260"/>
                    <a:pt x="0" y="7622539"/>
                  </a:cubicBezTo>
                  <a:cubicBezTo>
                    <a:pt x="0" y="7703819"/>
                    <a:pt x="40640" y="7774939"/>
                    <a:pt x="102870" y="7816849"/>
                  </a:cubicBezTo>
                  <a:cubicBezTo>
                    <a:pt x="40640" y="7866380"/>
                    <a:pt x="0" y="7937500"/>
                    <a:pt x="0" y="8018780"/>
                  </a:cubicBezTo>
                  <a:cubicBezTo>
                    <a:pt x="0" y="8100061"/>
                    <a:pt x="40640" y="8171180"/>
                    <a:pt x="102870" y="8213090"/>
                  </a:cubicBezTo>
                  <a:cubicBezTo>
                    <a:pt x="90170" y="8220710"/>
                    <a:pt x="78740" y="8230870"/>
                    <a:pt x="68580" y="8241030"/>
                  </a:cubicBezTo>
                  <a:cubicBezTo>
                    <a:pt x="25400" y="8285480"/>
                    <a:pt x="0" y="8346440"/>
                    <a:pt x="0" y="8407400"/>
                  </a:cubicBezTo>
                  <a:cubicBezTo>
                    <a:pt x="0" y="8469630"/>
                    <a:pt x="25400" y="8529320"/>
                    <a:pt x="68580" y="8573770"/>
                  </a:cubicBezTo>
                  <a:cubicBezTo>
                    <a:pt x="111760" y="8616950"/>
                    <a:pt x="172720" y="8642350"/>
                    <a:pt x="234950" y="8642350"/>
                  </a:cubicBezTo>
                  <a:cubicBezTo>
                    <a:pt x="297180" y="8642350"/>
                    <a:pt x="356870" y="8616950"/>
                    <a:pt x="401320" y="8573770"/>
                  </a:cubicBezTo>
                  <a:cubicBezTo>
                    <a:pt x="412750" y="8562339"/>
                    <a:pt x="422910" y="8549639"/>
                    <a:pt x="430530" y="8536939"/>
                  </a:cubicBezTo>
                  <a:cubicBezTo>
                    <a:pt x="472440" y="8600439"/>
                    <a:pt x="544830" y="8642349"/>
                    <a:pt x="626110" y="8642349"/>
                  </a:cubicBezTo>
                  <a:cubicBezTo>
                    <a:pt x="707390" y="8642349"/>
                    <a:pt x="779780" y="8600439"/>
                    <a:pt x="821690" y="8536939"/>
                  </a:cubicBezTo>
                  <a:cubicBezTo>
                    <a:pt x="863600" y="8600439"/>
                    <a:pt x="935990" y="8642349"/>
                    <a:pt x="1017270" y="8642349"/>
                  </a:cubicBezTo>
                  <a:cubicBezTo>
                    <a:pt x="1099820" y="8642349"/>
                    <a:pt x="1172210" y="8600439"/>
                    <a:pt x="1212850" y="8536939"/>
                  </a:cubicBezTo>
                  <a:cubicBezTo>
                    <a:pt x="1254760" y="8600439"/>
                    <a:pt x="1327150" y="8642349"/>
                    <a:pt x="1408430" y="8642349"/>
                  </a:cubicBezTo>
                  <a:cubicBezTo>
                    <a:pt x="1489710" y="8642349"/>
                    <a:pt x="1562100" y="8600439"/>
                    <a:pt x="1604010" y="8536939"/>
                  </a:cubicBezTo>
                  <a:cubicBezTo>
                    <a:pt x="1645920" y="8600439"/>
                    <a:pt x="1718310" y="8642349"/>
                    <a:pt x="1799590" y="8642349"/>
                  </a:cubicBezTo>
                  <a:cubicBezTo>
                    <a:pt x="1880870" y="8642349"/>
                    <a:pt x="1953260" y="8600439"/>
                    <a:pt x="1995170" y="8536939"/>
                  </a:cubicBezTo>
                  <a:cubicBezTo>
                    <a:pt x="2037080" y="8600439"/>
                    <a:pt x="2109470" y="8642349"/>
                    <a:pt x="2190750" y="8642349"/>
                  </a:cubicBezTo>
                  <a:cubicBezTo>
                    <a:pt x="2273300" y="8642349"/>
                    <a:pt x="2344420" y="8600439"/>
                    <a:pt x="2386330" y="8536939"/>
                  </a:cubicBezTo>
                  <a:cubicBezTo>
                    <a:pt x="2428240" y="8600439"/>
                    <a:pt x="2500630" y="8642349"/>
                    <a:pt x="2581910" y="8642349"/>
                  </a:cubicBezTo>
                  <a:cubicBezTo>
                    <a:pt x="2663190" y="8642349"/>
                    <a:pt x="2735580" y="8600439"/>
                    <a:pt x="2777490" y="8536939"/>
                  </a:cubicBezTo>
                  <a:cubicBezTo>
                    <a:pt x="2819400" y="8600439"/>
                    <a:pt x="2891790" y="8642349"/>
                    <a:pt x="2973070" y="8642349"/>
                  </a:cubicBezTo>
                  <a:cubicBezTo>
                    <a:pt x="3055620" y="8642349"/>
                    <a:pt x="3126740" y="8600439"/>
                    <a:pt x="3168650" y="8536939"/>
                  </a:cubicBezTo>
                  <a:cubicBezTo>
                    <a:pt x="3210560" y="8600439"/>
                    <a:pt x="3282950" y="8642349"/>
                    <a:pt x="3364230" y="8642349"/>
                  </a:cubicBezTo>
                  <a:cubicBezTo>
                    <a:pt x="3445509" y="8642349"/>
                    <a:pt x="3517900" y="8600439"/>
                    <a:pt x="3559809" y="8536939"/>
                  </a:cubicBezTo>
                  <a:cubicBezTo>
                    <a:pt x="3601719" y="8600439"/>
                    <a:pt x="3674109" y="8642349"/>
                    <a:pt x="3755389" y="8642349"/>
                  </a:cubicBezTo>
                  <a:cubicBezTo>
                    <a:pt x="3837939" y="8642349"/>
                    <a:pt x="3909059" y="8600439"/>
                    <a:pt x="3950969" y="8536939"/>
                  </a:cubicBezTo>
                  <a:cubicBezTo>
                    <a:pt x="3992879" y="8600439"/>
                    <a:pt x="4065269" y="8642349"/>
                    <a:pt x="4146549" y="8642349"/>
                  </a:cubicBezTo>
                  <a:cubicBezTo>
                    <a:pt x="4227829" y="8642349"/>
                    <a:pt x="4300219" y="8600439"/>
                    <a:pt x="4342129" y="8536939"/>
                  </a:cubicBezTo>
                  <a:cubicBezTo>
                    <a:pt x="4384039" y="8600439"/>
                    <a:pt x="4456429" y="8642349"/>
                    <a:pt x="4537709" y="8642349"/>
                  </a:cubicBezTo>
                  <a:cubicBezTo>
                    <a:pt x="4618989" y="8642349"/>
                    <a:pt x="4691379" y="8600439"/>
                    <a:pt x="4733289" y="8536939"/>
                  </a:cubicBezTo>
                  <a:cubicBezTo>
                    <a:pt x="4775199" y="8600439"/>
                    <a:pt x="4847589" y="8642349"/>
                    <a:pt x="4928869" y="8642349"/>
                  </a:cubicBezTo>
                  <a:cubicBezTo>
                    <a:pt x="5010149" y="8642349"/>
                    <a:pt x="5082539" y="8600439"/>
                    <a:pt x="5124449" y="8536939"/>
                  </a:cubicBezTo>
                  <a:cubicBezTo>
                    <a:pt x="5166359" y="8600439"/>
                    <a:pt x="5238749" y="8642349"/>
                    <a:pt x="5320029" y="8642349"/>
                  </a:cubicBezTo>
                  <a:cubicBezTo>
                    <a:pt x="5401309" y="8642349"/>
                    <a:pt x="5473699" y="8600439"/>
                    <a:pt x="5515609" y="8536939"/>
                  </a:cubicBezTo>
                  <a:cubicBezTo>
                    <a:pt x="5557519" y="8600439"/>
                    <a:pt x="5629909" y="8642349"/>
                    <a:pt x="5711189" y="8642349"/>
                  </a:cubicBezTo>
                  <a:cubicBezTo>
                    <a:pt x="5793739" y="8642349"/>
                    <a:pt x="5864859" y="8600439"/>
                    <a:pt x="5906769" y="8536939"/>
                  </a:cubicBezTo>
                  <a:cubicBezTo>
                    <a:pt x="5915659" y="8549639"/>
                    <a:pt x="5925819" y="8562339"/>
                    <a:pt x="5935978" y="8573770"/>
                  </a:cubicBezTo>
                  <a:cubicBezTo>
                    <a:pt x="5979158" y="8616950"/>
                    <a:pt x="6040119" y="8642350"/>
                    <a:pt x="6102348" y="8642350"/>
                  </a:cubicBezTo>
                  <a:cubicBezTo>
                    <a:pt x="6163308" y="8642350"/>
                    <a:pt x="6224269" y="8616950"/>
                    <a:pt x="6268719" y="8573770"/>
                  </a:cubicBezTo>
                  <a:cubicBezTo>
                    <a:pt x="6311898" y="8529320"/>
                    <a:pt x="6337298" y="8469630"/>
                    <a:pt x="6337298" y="8407400"/>
                  </a:cubicBezTo>
                  <a:cubicBezTo>
                    <a:pt x="6337298" y="8345170"/>
                    <a:pt x="6311898" y="8285480"/>
                    <a:pt x="6268719" y="8241030"/>
                  </a:cubicBezTo>
                  <a:cubicBezTo>
                    <a:pt x="6258559" y="8230870"/>
                    <a:pt x="6247128" y="8220711"/>
                    <a:pt x="6234428" y="8213090"/>
                  </a:cubicBezTo>
                  <a:cubicBezTo>
                    <a:pt x="6296658" y="8171180"/>
                    <a:pt x="6337298" y="8098790"/>
                    <a:pt x="6337298" y="8018780"/>
                  </a:cubicBezTo>
                  <a:cubicBezTo>
                    <a:pt x="6337298" y="7937500"/>
                    <a:pt x="6296658" y="7866380"/>
                    <a:pt x="6234428" y="7824470"/>
                  </a:cubicBezTo>
                  <a:cubicBezTo>
                    <a:pt x="6296658" y="7782561"/>
                    <a:pt x="6337298" y="7711440"/>
                    <a:pt x="6337298" y="7630161"/>
                  </a:cubicBezTo>
                  <a:cubicBezTo>
                    <a:pt x="6337298" y="7548881"/>
                    <a:pt x="6296658" y="7477761"/>
                    <a:pt x="6234428" y="7435851"/>
                  </a:cubicBezTo>
                  <a:cubicBezTo>
                    <a:pt x="6296658" y="7393941"/>
                    <a:pt x="6337298" y="7321551"/>
                    <a:pt x="6337298" y="7241541"/>
                  </a:cubicBezTo>
                  <a:cubicBezTo>
                    <a:pt x="6337298" y="7160261"/>
                    <a:pt x="6296658" y="7089141"/>
                    <a:pt x="6234428" y="7047231"/>
                  </a:cubicBezTo>
                  <a:cubicBezTo>
                    <a:pt x="6296658" y="7005321"/>
                    <a:pt x="6337298" y="6934201"/>
                    <a:pt x="6337298" y="6852921"/>
                  </a:cubicBezTo>
                  <a:cubicBezTo>
                    <a:pt x="6337298" y="6771642"/>
                    <a:pt x="6296658" y="6700521"/>
                    <a:pt x="6234428" y="6658611"/>
                  </a:cubicBezTo>
                  <a:cubicBezTo>
                    <a:pt x="6296658" y="6615431"/>
                    <a:pt x="6337298" y="6544311"/>
                    <a:pt x="6337298" y="6464302"/>
                  </a:cubicBezTo>
                  <a:cubicBezTo>
                    <a:pt x="6337298" y="6383022"/>
                    <a:pt x="6296658" y="6311902"/>
                    <a:pt x="6234428" y="6269992"/>
                  </a:cubicBezTo>
                  <a:cubicBezTo>
                    <a:pt x="6296658" y="6228082"/>
                    <a:pt x="6337298" y="6156962"/>
                    <a:pt x="6337298" y="6075682"/>
                  </a:cubicBezTo>
                  <a:cubicBezTo>
                    <a:pt x="6337298" y="5994402"/>
                    <a:pt x="6296658" y="5923282"/>
                    <a:pt x="6234428" y="5881372"/>
                  </a:cubicBezTo>
                  <a:cubicBezTo>
                    <a:pt x="6296658" y="5839462"/>
                    <a:pt x="6337298" y="5768342"/>
                    <a:pt x="6337298" y="5687062"/>
                  </a:cubicBezTo>
                  <a:cubicBezTo>
                    <a:pt x="6337298" y="5605782"/>
                    <a:pt x="6296658" y="5534662"/>
                    <a:pt x="6234428" y="5492752"/>
                  </a:cubicBezTo>
                  <a:cubicBezTo>
                    <a:pt x="6296658" y="5449572"/>
                    <a:pt x="6337298" y="5378452"/>
                    <a:pt x="6337298" y="5298442"/>
                  </a:cubicBezTo>
                  <a:cubicBezTo>
                    <a:pt x="6337298" y="5217163"/>
                    <a:pt x="6296658" y="5146042"/>
                    <a:pt x="6234428" y="5104133"/>
                  </a:cubicBezTo>
                  <a:cubicBezTo>
                    <a:pt x="6296658" y="5062223"/>
                    <a:pt x="6337298" y="4991103"/>
                    <a:pt x="6337298" y="4909823"/>
                  </a:cubicBezTo>
                  <a:cubicBezTo>
                    <a:pt x="6337298" y="4828543"/>
                    <a:pt x="6296658" y="4757423"/>
                    <a:pt x="6234428" y="4715513"/>
                  </a:cubicBezTo>
                  <a:cubicBezTo>
                    <a:pt x="6296658" y="4672333"/>
                    <a:pt x="6337298" y="4601213"/>
                    <a:pt x="6337298" y="4521203"/>
                  </a:cubicBezTo>
                  <a:cubicBezTo>
                    <a:pt x="6337298" y="4439923"/>
                    <a:pt x="6296658" y="4368803"/>
                    <a:pt x="6234428" y="4326893"/>
                  </a:cubicBezTo>
                  <a:cubicBezTo>
                    <a:pt x="6296658" y="4284983"/>
                    <a:pt x="6337298" y="4213863"/>
                    <a:pt x="6337298" y="4132583"/>
                  </a:cubicBezTo>
                  <a:cubicBezTo>
                    <a:pt x="6337298" y="4051303"/>
                    <a:pt x="6296658" y="3980183"/>
                    <a:pt x="6234428" y="3938274"/>
                  </a:cubicBezTo>
                  <a:cubicBezTo>
                    <a:pt x="6296658" y="3896364"/>
                    <a:pt x="6337298" y="3825244"/>
                    <a:pt x="6337298" y="3743964"/>
                  </a:cubicBezTo>
                  <a:cubicBezTo>
                    <a:pt x="6337298" y="3662684"/>
                    <a:pt x="6296658" y="3591564"/>
                    <a:pt x="6234428" y="3549654"/>
                  </a:cubicBezTo>
                  <a:cubicBezTo>
                    <a:pt x="6296658" y="3506474"/>
                    <a:pt x="6337298" y="3435354"/>
                    <a:pt x="6337298" y="3355344"/>
                  </a:cubicBezTo>
                  <a:cubicBezTo>
                    <a:pt x="6337298" y="3274064"/>
                    <a:pt x="6296658" y="3202944"/>
                    <a:pt x="6234428" y="3161034"/>
                  </a:cubicBezTo>
                  <a:cubicBezTo>
                    <a:pt x="6296658" y="3119124"/>
                    <a:pt x="6337298" y="3048004"/>
                    <a:pt x="6337298" y="2966724"/>
                  </a:cubicBezTo>
                  <a:cubicBezTo>
                    <a:pt x="6337298" y="2885444"/>
                    <a:pt x="6296658" y="2814324"/>
                    <a:pt x="6234428" y="2772414"/>
                  </a:cubicBezTo>
                  <a:cubicBezTo>
                    <a:pt x="6296658" y="2730504"/>
                    <a:pt x="6337298" y="2659384"/>
                    <a:pt x="6337298" y="2578104"/>
                  </a:cubicBezTo>
                  <a:cubicBezTo>
                    <a:pt x="6337298" y="2496824"/>
                    <a:pt x="6296658" y="2425704"/>
                    <a:pt x="6234428" y="2383794"/>
                  </a:cubicBezTo>
                  <a:cubicBezTo>
                    <a:pt x="6296658" y="2341884"/>
                    <a:pt x="6337298" y="2270764"/>
                    <a:pt x="6337298" y="2189484"/>
                  </a:cubicBezTo>
                  <a:cubicBezTo>
                    <a:pt x="6337298" y="2108204"/>
                    <a:pt x="6296658" y="2037084"/>
                    <a:pt x="6234428" y="1995174"/>
                  </a:cubicBezTo>
                  <a:cubicBezTo>
                    <a:pt x="6296658" y="1953264"/>
                    <a:pt x="6337298" y="1882144"/>
                    <a:pt x="6337298" y="1800864"/>
                  </a:cubicBezTo>
                  <a:cubicBezTo>
                    <a:pt x="6337298" y="1719584"/>
                    <a:pt x="6296658" y="1648464"/>
                    <a:pt x="6234428" y="1606554"/>
                  </a:cubicBezTo>
                  <a:cubicBezTo>
                    <a:pt x="6296658" y="1563374"/>
                    <a:pt x="6337298" y="1492254"/>
                    <a:pt x="6337298" y="1412244"/>
                  </a:cubicBezTo>
                  <a:cubicBezTo>
                    <a:pt x="6337298" y="1330964"/>
                    <a:pt x="6296658" y="1259844"/>
                    <a:pt x="6234428" y="1217934"/>
                  </a:cubicBezTo>
                  <a:cubicBezTo>
                    <a:pt x="6296658" y="1176024"/>
                    <a:pt x="6337298" y="1104904"/>
                    <a:pt x="6337298" y="1023624"/>
                  </a:cubicBezTo>
                  <a:cubicBezTo>
                    <a:pt x="6337298" y="942344"/>
                    <a:pt x="6296658" y="871224"/>
                    <a:pt x="6234428" y="829314"/>
                  </a:cubicBezTo>
                  <a:cubicBezTo>
                    <a:pt x="6309358" y="775974"/>
                    <a:pt x="6349998" y="704854"/>
                    <a:pt x="6349998" y="624844"/>
                  </a:cubicBezTo>
                  <a:close/>
                </a:path>
              </a:pathLst>
            </a:custGeom>
            <a:solidFill>
              <a:srgbClr val="8AB5E1"/>
            </a:solidFill>
          </p:spPr>
        </p:sp>
        <p:sp>
          <p:nvSpPr>
            <p:cNvPr id="8" name="Freeform 8"/>
            <p:cNvSpPr/>
            <p:nvPr/>
          </p:nvSpPr>
          <p:spPr>
            <a:xfrm>
              <a:off x="389890" y="450850"/>
              <a:ext cx="5570220" cy="7743190"/>
            </a:xfrm>
            <a:custGeom>
              <a:avLst/>
              <a:gdLst/>
              <a:ahLst/>
              <a:cxnLst/>
              <a:rect l="l" t="t" r="r" b="b"/>
              <a:pathLst>
                <a:path w="5570220" h="7743190">
                  <a:moveTo>
                    <a:pt x="0" y="0"/>
                  </a:moveTo>
                  <a:lnTo>
                    <a:pt x="5570220" y="0"/>
                  </a:lnTo>
                  <a:lnTo>
                    <a:pt x="5570220" y="7743190"/>
                  </a:lnTo>
                  <a:lnTo>
                    <a:pt x="0" y="7743190"/>
                  </a:lnTo>
                  <a:close/>
                </a:path>
              </a:pathLst>
            </a:custGeom>
            <a:blipFill>
              <a:blip r:embed="rId2"/>
              <a:stretch>
                <a:fillRect l="-19505" r="-19505"/>
              </a:stretch>
            </a:blipFill>
          </p:spPr>
        </p:sp>
      </p:grpSp>
      <p:sp>
        <p:nvSpPr>
          <p:cNvPr id="9" name="Freeform 9"/>
          <p:cNvSpPr/>
          <p:nvPr/>
        </p:nvSpPr>
        <p:spPr>
          <a:xfrm rot="233397">
            <a:off x="15966815" y="8350276"/>
            <a:ext cx="3406700" cy="1121114"/>
          </a:xfrm>
          <a:custGeom>
            <a:avLst/>
            <a:gdLst/>
            <a:ahLst/>
            <a:cxnLst/>
            <a:rect l="l" t="t" r="r" b="b"/>
            <a:pathLst>
              <a:path w="3406700" h="1121114">
                <a:moveTo>
                  <a:pt x="0" y="0"/>
                </a:moveTo>
                <a:lnTo>
                  <a:pt x="3406700" y="0"/>
                </a:lnTo>
                <a:lnTo>
                  <a:pt x="3406700" y="1121114"/>
                </a:lnTo>
                <a:lnTo>
                  <a:pt x="0" y="112111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0" name="Freeform 10"/>
          <p:cNvSpPr/>
          <p:nvPr/>
        </p:nvSpPr>
        <p:spPr>
          <a:xfrm>
            <a:off x="362027" y="4244535"/>
            <a:ext cx="917311" cy="898965"/>
          </a:xfrm>
          <a:custGeom>
            <a:avLst/>
            <a:gdLst/>
            <a:ahLst/>
            <a:cxnLst/>
            <a:rect l="l" t="t" r="r" b="b"/>
            <a:pathLst>
              <a:path w="917311" h="898965">
                <a:moveTo>
                  <a:pt x="0" y="0"/>
                </a:moveTo>
                <a:lnTo>
                  <a:pt x="917311" y="0"/>
                </a:lnTo>
                <a:lnTo>
                  <a:pt x="917311" y="898965"/>
                </a:lnTo>
                <a:lnTo>
                  <a:pt x="0" y="89896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1" name="Freeform 11"/>
          <p:cNvSpPr/>
          <p:nvPr/>
        </p:nvSpPr>
        <p:spPr>
          <a:xfrm>
            <a:off x="4527860" y="1962150"/>
            <a:ext cx="1123180" cy="1100716"/>
          </a:xfrm>
          <a:custGeom>
            <a:avLst/>
            <a:gdLst/>
            <a:ahLst/>
            <a:cxnLst/>
            <a:rect l="l" t="t" r="r" b="b"/>
            <a:pathLst>
              <a:path w="1123180" h="1100716">
                <a:moveTo>
                  <a:pt x="0" y="0"/>
                </a:moveTo>
                <a:lnTo>
                  <a:pt x="1123180" y="0"/>
                </a:lnTo>
                <a:lnTo>
                  <a:pt x="1123180" y="1100716"/>
                </a:lnTo>
                <a:lnTo>
                  <a:pt x="0" y="110071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2" name="Freeform 12"/>
          <p:cNvSpPr/>
          <p:nvPr/>
        </p:nvSpPr>
        <p:spPr>
          <a:xfrm rot="-6130605">
            <a:off x="565121" y="1500624"/>
            <a:ext cx="2046806" cy="2067787"/>
          </a:xfrm>
          <a:custGeom>
            <a:avLst/>
            <a:gdLst/>
            <a:ahLst/>
            <a:cxnLst/>
            <a:rect l="l" t="t" r="r" b="b"/>
            <a:pathLst>
              <a:path w="2046806" h="2067787">
                <a:moveTo>
                  <a:pt x="0" y="0"/>
                </a:moveTo>
                <a:lnTo>
                  <a:pt x="2046805" y="0"/>
                </a:lnTo>
                <a:lnTo>
                  <a:pt x="2046805" y="2067787"/>
                </a:lnTo>
                <a:lnTo>
                  <a:pt x="0" y="2067787"/>
                </a:lnTo>
                <a:lnTo>
                  <a:pt x="0" y="0"/>
                </a:lnTo>
                <a:close/>
              </a:path>
            </a:pathLst>
          </a:custGeom>
          <a:blipFill>
            <a:blip r:embed="rId9"/>
            <a:stretch>
              <a:fillRect/>
            </a:stretch>
          </a:blipFill>
        </p:spPr>
      </p:sp>
      <p:sp>
        <p:nvSpPr>
          <p:cNvPr id="13" name="Freeform 13"/>
          <p:cNvSpPr/>
          <p:nvPr/>
        </p:nvSpPr>
        <p:spPr>
          <a:xfrm>
            <a:off x="1984253" y="512556"/>
            <a:ext cx="2025020" cy="1984787"/>
          </a:xfrm>
          <a:custGeom>
            <a:avLst/>
            <a:gdLst/>
            <a:ahLst/>
            <a:cxnLst/>
            <a:rect l="l" t="t" r="r" b="b"/>
            <a:pathLst>
              <a:path w="2025020" h="1984787">
                <a:moveTo>
                  <a:pt x="0" y="0"/>
                </a:moveTo>
                <a:lnTo>
                  <a:pt x="2025019" y="0"/>
                </a:lnTo>
                <a:lnTo>
                  <a:pt x="2025019" y="1984788"/>
                </a:lnTo>
                <a:lnTo>
                  <a:pt x="0" y="1984788"/>
                </a:lnTo>
                <a:lnTo>
                  <a:pt x="0" y="0"/>
                </a:lnTo>
                <a:close/>
              </a:path>
            </a:pathLst>
          </a:custGeom>
          <a:blipFill>
            <a:blip r:embed="rId10"/>
            <a:stretch>
              <a:fillRect/>
            </a:stretch>
          </a:blipFill>
        </p:spPr>
      </p:sp>
      <p:sp>
        <p:nvSpPr>
          <p:cNvPr id="14" name="Freeform 14"/>
          <p:cNvSpPr/>
          <p:nvPr/>
        </p:nvSpPr>
        <p:spPr>
          <a:xfrm>
            <a:off x="1643874" y="3723669"/>
            <a:ext cx="7772400" cy="4281886"/>
          </a:xfrm>
          <a:custGeom>
            <a:avLst/>
            <a:gdLst/>
            <a:ahLst/>
            <a:cxnLst/>
            <a:rect l="l" t="t" r="r" b="b"/>
            <a:pathLst>
              <a:path w="7772400" h="4281886">
                <a:moveTo>
                  <a:pt x="0" y="0"/>
                </a:moveTo>
                <a:lnTo>
                  <a:pt x="7772400" y="0"/>
                </a:lnTo>
                <a:lnTo>
                  <a:pt x="7772400" y="4281886"/>
                </a:lnTo>
                <a:lnTo>
                  <a:pt x="0" y="4281886"/>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5" name="Freeform 15"/>
          <p:cNvSpPr/>
          <p:nvPr/>
        </p:nvSpPr>
        <p:spPr>
          <a:xfrm>
            <a:off x="9944100" y="3723669"/>
            <a:ext cx="7315200" cy="4030010"/>
          </a:xfrm>
          <a:custGeom>
            <a:avLst/>
            <a:gdLst/>
            <a:ahLst/>
            <a:cxnLst/>
            <a:rect l="l" t="t" r="r" b="b"/>
            <a:pathLst>
              <a:path w="7315200" h="4030010">
                <a:moveTo>
                  <a:pt x="0" y="0"/>
                </a:moveTo>
                <a:lnTo>
                  <a:pt x="7315200" y="0"/>
                </a:lnTo>
                <a:lnTo>
                  <a:pt x="7315200" y="4030010"/>
                </a:lnTo>
                <a:lnTo>
                  <a:pt x="0" y="403001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6" name="Freeform 16"/>
          <p:cNvSpPr/>
          <p:nvPr/>
        </p:nvSpPr>
        <p:spPr>
          <a:xfrm flipV="1">
            <a:off x="14831583" y="190351"/>
            <a:ext cx="2202256" cy="3050985"/>
          </a:xfrm>
          <a:custGeom>
            <a:avLst/>
            <a:gdLst/>
            <a:ahLst/>
            <a:cxnLst/>
            <a:rect l="l" t="t" r="r" b="b"/>
            <a:pathLst>
              <a:path w="2202256" h="3050985">
                <a:moveTo>
                  <a:pt x="0" y="3050985"/>
                </a:moveTo>
                <a:lnTo>
                  <a:pt x="2202256" y="3050985"/>
                </a:lnTo>
                <a:lnTo>
                  <a:pt x="2202256" y="0"/>
                </a:lnTo>
                <a:lnTo>
                  <a:pt x="0" y="0"/>
                </a:lnTo>
                <a:lnTo>
                  <a:pt x="0" y="3050985"/>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17" name="Freeform 17"/>
          <p:cNvSpPr/>
          <p:nvPr/>
        </p:nvSpPr>
        <p:spPr>
          <a:xfrm>
            <a:off x="7546027" y="8611136"/>
            <a:ext cx="3195946" cy="1133108"/>
          </a:xfrm>
          <a:custGeom>
            <a:avLst/>
            <a:gdLst/>
            <a:ahLst/>
            <a:cxnLst/>
            <a:rect l="l" t="t" r="r" b="b"/>
            <a:pathLst>
              <a:path w="3195946" h="1133108">
                <a:moveTo>
                  <a:pt x="0" y="0"/>
                </a:moveTo>
                <a:lnTo>
                  <a:pt x="3195946" y="0"/>
                </a:lnTo>
                <a:lnTo>
                  <a:pt x="3195946" y="1133108"/>
                </a:lnTo>
                <a:lnTo>
                  <a:pt x="0" y="1133108"/>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18" name="TextBox 18"/>
          <p:cNvSpPr txBox="1"/>
          <p:nvPr/>
        </p:nvSpPr>
        <p:spPr>
          <a:xfrm>
            <a:off x="1796541" y="4770218"/>
            <a:ext cx="7347459" cy="2914650"/>
          </a:xfrm>
          <a:prstGeom prst="rect">
            <a:avLst/>
          </a:prstGeom>
        </p:spPr>
        <p:txBody>
          <a:bodyPr lIns="0" tIns="0" rIns="0" bIns="0" rtlCol="0" anchor="t">
            <a:spAutoFit/>
          </a:bodyPr>
          <a:lstStyle/>
          <a:p>
            <a:pPr algn="l">
              <a:lnSpc>
                <a:spcPts val="2249"/>
              </a:lnSpc>
            </a:pPr>
            <a:r>
              <a:rPr lang="en-US" sz="2499" b="1">
                <a:solidFill>
                  <a:srgbClr val="383C82"/>
                </a:solidFill>
                <a:latin typeface="Montaser Arabic Bold"/>
                <a:ea typeface="Montaser Arabic Bold"/>
                <a:cs typeface="Montaser Arabic Bold"/>
                <a:sym typeface="Montaser Arabic Bold"/>
              </a:rPr>
              <a:t>Sifat populasi</a:t>
            </a:r>
          </a:p>
          <a:p>
            <a:pPr algn="l">
              <a:lnSpc>
                <a:spcPts val="2249"/>
              </a:lnSpc>
            </a:pPr>
            <a:r>
              <a:rPr lang="en-US" sz="2499">
                <a:solidFill>
                  <a:srgbClr val="383C82"/>
                </a:solidFill>
                <a:latin typeface="Montaser Arabic"/>
                <a:ea typeface="Montaser Arabic"/>
                <a:cs typeface="Montaser Arabic"/>
                <a:sym typeface="Montaser Arabic"/>
              </a:rPr>
              <a:t>Homogen atau heterogen, distribusi data, dan keberadaan outlier.</a:t>
            </a:r>
          </a:p>
          <a:p>
            <a:pPr algn="l">
              <a:lnSpc>
                <a:spcPts val="2249"/>
              </a:lnSpc>
            </a:pPr>
            <a:endParaRPr lang="en-US" sz="2499">
              <a:solidFill>
                <a:srgbClr val="383C82"/>
              </a:solidFill>
              <a:latin typeface="Montaser Arabic"/>
              <a:ea typeface="Montaser Arabic"/>
              <a:cs typeface="Montaser Arabic"/>
              <a:sym typeface="Montaser Arabic"/>
            </a:endParaRPr>
          </a:p>
          <a:p>
            <a:pPr algn="l">
              <a:lnSpc>
                <a:spcPts val="2249"/>
              </a:lnSpc>
            </a:pPr>
            <a:r>
              <a:rPr lang="en-US" sz="2499" b="1">
                <a:solidFill>
                  <a:srgbClr val="383C82"/>
                </a:solidFill>
                <a:latin typeface="Montaser Arabic Bold"/>
                <a:ea typeface="Montaser Arabic Bold"/>
                <a:cs typeface="Montaser Arabic Bold"/>
                <a:sym typeface="Montaser Arabic Bold"/>
              </a:rPr>
              <a:t>Tujuan audit</a:t>
            </a:r>
          </a:p>
          <a:p>
            <a:pPr algn="l">
              <a:lnSpc>
                <a:spcPts val="2249"/>
              </a:lnSpc>
            </a:pPr>
            <a:r>
              <a:rPr lang="en-US" sz="2499">
                <a:solidFill>
                  <a:srgbClr val="383C82"/>
                </a:solidFill>
                <a:latin typeface="Montaser Arabic"/>
                <a:ea typeface="Montaser Arabic"/>
                <a:cs typeface="Montaser Arabic"/>
                <a:sym typeface="Montaser Arabic"/>
              </a:rPr>
              <a:t>Apakah mencari bukti kepatuhan, estimasi nilai, atau mendeteksi kesalahan.</a:t>
            </a:r>
          </a:p>
          <a:p>
            <a:pPr algn="l">
              <a:lnSpc>
                <a:spcPts val="1800"/>
              </a:lnSpc>
            </a:pPr>
            <a:endParaRPr lang="en-US" sz="2499">
              <a:solidFill>
                <a:srgbClr val="383C82"/>
              </a:solidFill>
              <a:latin typeface="Montaser Arabic"/>
              <a:ea typeface="Montaser Arabic"/>
              <a:cs typeface="Montaser Arabic"/>
              <a:sym typeface="Montaser Arabic"/>
            </a:endParaRPr>
          </a:p>
          <a:p>
            <a:pPr algn="l">
              <a:lnSpc>
                <a:spcPts val="1800"/>
              </a:lnSpc>
            </a:pPr>
            <a:endParaRPr lang="en-US" sz="2499">
              <a:solidFill>
                <a:srgbClr val="383C82"/>
              </a:solidFill>
              <a:latin typeface="Montaser Arabic"/>
              <a:ea typeface="Montaser Arabic"/>
              <a:cs typeface="Montaser Arabic"/>
              <a:sym typeface="Montaser Arabic"/>
            </a:endParaRPr>
          </a:p>
          <a:p>
            <a:pPr algn="l">
              <a:lnSpc>
                <a:spcPts val="1800"/>
              </a:lnSpc>
            </a:pPr>
            <a:endParaRPr lang="en-US" sz="2499">
              <a:solidFill>
                <a:srgbClr val="383C82"/>
              </a:solidFill>
              <a:latin typeface="Montaser Arabic"/>
              <a:ea typeface="Montaser Arabic"/>
              <a:cs typeface="Montaser Arabic"/>
              <a:sym typeface="Montaser Arabic"/>
            </a:endParaRPr>
          </a:p>
          <a:p>
            <a:pPr algn="l">
              <a:lnSpc>
                <a:spcPts val="2249"/>
              </a:lnSpc>
            </a:pPr>
            <a:endParaRPr lang="en-US" sz="2499">
              <a:solidFill>
                <a:srgbClr val="383C82"/>
              </a:solidFill>
              <a:latin typeface="Montaser Arabic"/>
              <a:ea typeface="Montaser Arabic"/>
              <a:cs typeface="Montaser Arabic"/>
              <a:sym typeface="Montaser Arabic"/>
            </a:endParaRPr>
          </a:p>
        </p:txBody>
      </p:sp>
      <p:sp>
        <p:nvSpPr>
          <p:cNvPr id="19" name="TextBox 19"/>
          <p:cNvSpPr txBox="1"/>
          <p:nvPr/>
        </p:nvSpPr>
        <p:spPr>
          <a:xfrm>
            <a:off x="10031366" y="4788287"/>
            <a:ext cx="6846620" cy="2228850"/>
          </a:xfrm>
          <a:prstGeom prst="rect">
            <a:avLst/>
          </a:prstGeom>
        </p:spPr>
        <p:txBody>
          <a:bodyPr lIns="0" tIns="0" rIns="0" bIns="0" rtlCol="0" anchor="t">
            <a:spAutoFit/>
          </a:bodyPr>
          <a:lstStyle/>
          <a:p>
            <a:pPr algn="l">
              <a:lnSpc>
                <a:spcPts val="2249"/>
              </a:lnSpc>
            </a:pPr>
            <a:r>
              <a:rPr lang="en-US" sz="2499" b="1">
                <a:solidFill>
                  <a:srgbClr val="383C82"/>
                </a:solidFill>
                <a:latin typeface="Montaser Arabic Bold"/>
                <a:ea typeface="Montaser Arabic Bold"/>
                <a:cs typeface="Montaser Arabic Bold"/>
                <a:sym typeface="Montaser Arabic Bold"/>
              </a:rPr>
              <a:t>Sumber daya yang tersedia</a:t>
            </a:r>
          </a:p>
          <a:p>
            <a:pPr algn="l">
              <a:lnSpc>
                <a:spcPts val="2249"/>
              </a:lnSpc>
            </a:pPr>
            <a:r>
              <a:rPr lang="en-US" sz="2499">
                <a:solidFill>
                  <a:srgbClr val="383C82"/>
                </a:solidFill>
                <a:latin typeface="Montaser Arabic"/>
                <a:ea typeface="Montaser Arabic"/>
                <a:cs typeface="Montaser Arabic"/>
                <a:sym typeface="Montaser Arabic"/>
              </a:rPr>
              <a:t>Waktu, biaya, dan keterampilan auditor.</a:t>
            </a:r>
          </a:p>
          <a:p>
            <a:pPr algn="l">
              <a:lnSpc>
                <a:spcPts val="2249"/>
              </a:lnSpc>
            </a:pPr>
            <a:endParaRPr lang="en-US" sz="2499">
              <a:solidFill>
                <a:srgbClr val="383C82"/>
              </a:solidFill>
              <a:latin typeface="Montaser Arabic"/>
              <a:ea typeface="Montaser Arabic"/>
              <a:cs typeface="Montaser Arabic"/>
              <a:sym typeface="Montaser Arabic"/>
            </a:endParaRPr>
          </a:p>
          <a:p>
            <a:pPr algn="l">
              <a:lnSpc>
                <a:spcPts val="2249"/>
              </a:lnSpc>
            </a:pPr>
            <a:r>
              <a:rPr lang="en-US" sz="2499" b="1">
                <a:solidFill>
                  <a:srgbClr val="383C82"/>
                </a:solidFill>
                <a:latin typeface="Montaser Arabic Bold"/>
                <a:ea typeface="Montaser Arabic Bold"/>
                <a:cs typeface="Montaser Arabic Bold"/>
                <a:sym typeface="Montaser Arabic Bold"/>
              </a:rPr>
              <a:t>Tingkat risiko yang dapat diterima</a:t>
            </a:r>
          </a:p>
          <a:p>
            <a:pPr algn="l">
              <a:lnSpc>
                <a:spcPts val="2249"/>
              </a:lnSpc>
            </a:pPr>
            <a:r>
              <a:rPr lang="en-US" sz="2499">
                <a:solidFill>
                  <a:srgbClr val="383C82"/>
                </a:solidFill>
                <a:latin typeface="Montaser Arabic"/>
                <a:ea typeface="Montaser Arabic"/>
                <a:cs typeface="Montaser Arabic"/>
                <a:sym typeface="Montaser Arabic"/>
              </a:rPr>
              <a:t>Tingkat kepercayaan diri auditor terhadap hasil sampel.</a:t>
            </a:r>
          </a:p>
          <a:p>
            <a:pPr algn="l">
              <a:lnSpc>
                <a:spcPts val="2249"/>
              </a:lnSpc>
            </a:pPr>
            <a:endParaRPr lang="en-US" sz="2499">
              <a:solidFill>
                <a:srgbClr val="383C82"/>
              </a:solidFill>
              <a:latin typeface="Montaser Arabic"/>
              <a:ea typeface="Montaser Arabic"/>
              <a:cs typeface="Montaser Arabic"/>
              <a:sym typeface="Montaser Arabic"/>
            </a:endParaRPr>
          </a:p>
          <a:p>
            <a:pPr algn="ctr">
              <a:lnSpc>
                <a:spcPts val="2249"/>
              </a:lnSpc>
            </a:pPr>
            <a:endParaRPr lang="en-US" sz="2499">
              <a:solidFill>
                <a:srgbClr val="383C82"/>
              </a:solidFill>
              <a:latin typeface="Montaser Arabic"/>
              <a:ea typeface="Montaser Arabic"/>
              <a:cs typeface="Montaser Arabic"/>
              <a:sym typeface="Montaser Arabic"/>
            </a:endParaRPr>
          </a:p>
        </p:txBody>
      </p:sp>
      <p:sp>
        <p:nvSpPr>
          <p:cNvPr id="20" name="TextBox 20"/>
          <p:cNvSpPr txBox="1"/>
          <p:nvPr/>
        </p:nvSpPr>
        <p:spPr>
          <a:xfrm>
            <a:off x="6228303" y="1073356"/>
            <a:ext cx="6588304" cy="3190875"/>
          </a:xfrm>
          <a:prstGeom prst="rect">
            <a:avLst/>
          </a:prstGeom>
        </p:spPr>
        <p:txBody>
          <a:bodyPr lIns="0" tIns="0" rIns="0" bIns="0" rtlCol="0" anchor="t">
            <a:spAutoFit/>
          </a:bodyPr>
          <a:lstStyle/>
          <a:p>
            <a:pPr algn="ctr">
              <a:lnSpc>
                <a:spcPts val="4050"/>
              </a:lnSpc>
            </a:pPr>
            <a:r>
              <a:rPr lang="en-US" sz="4500" b="1">
                <a:solidFill>
                  <a:srgbClr val="383C82"/>
                </a:solidFill>
                <a:latin typeface="Montaser Arabic Bold"/>
                <a:ea typeface="Montaser Arabic Bold"/>
                <a:cs typeface="Montaser Arabic Bold"/>
                <a:sym typeface="Montaser Arabic Bold"/>
              </a:rPr>
              <a:t>Pertimbangan dalam Memilih Teknik Sampling</a:t>
            </a:r>
          </a:p>
          <a:p>
            <a:pPr algn="ctr">
              <a:lnSpc>
                <a:spcPts val="3599"/>
              </a:lnSpc>
            </a:pPr>
            <a:endParaRPr lang="en-US" sz="4500" b="1">
              <a:solidFill>
                <a:srgbClr val="383C82"/>
              </a:solidFill>
              <a:latin typeface="Montaser Arabic Bold"/>
              <a:ea typeface="Montaser Arabic Bold"/>
              <a:cs typeface="Montaser Arabic Bold"/>
              <a:sym typeface="Montaser Arabic Bold"/>
            </a:endParaRPr>
          </a:p>
          <a:p>
            <a:pPr algn="ctr">
              <a:lnSpc>
                <a:spcPts val="3599"/>
              </a:lnSpc>
            </a:pPr>
            <a:endParaRPr lang="en-US" sz="4500" b="1">
              <a:solidFill>
                <a:srgbClr val="383C82"/>
              </a:solidFill>
              <a:latin typeface="Montaser Arabic Bold"/>
              <a:ea typeface="Montaser Arabic Bold"/>
              <a:cs typeface="Montaser Arabic Bold"/>
              <a:sym typeface="Montaser Arabic Bold"/>
            </a:endParaRPr>
          </a:p>
          <a:p>
            <a:pPr algn="ctr">
              <a:lnSpc>
                <a:spcPts val="5400"/>
              </a:lnSpc>
            </a:pPr>
            <a:endParaRPr lang="en-US" sz="4500" b="1">
              <a:solidFill>
                <a:srgbClr val="383C82"/>
              </a:solidFill>
              <a:latin typeface="Montaser Arabic Bold"/>
              <a:ea typeface="Montaser Arabic Bold"/>
              <a:cs typeface="Montaser Arabic Bold"/>
              <a:sym typeface="Montaser Arabic Bold"/>
            </a:endParaRPr>
          </a:p>
        </p:txBody>
      </p:sp>
      <p:sp>
        <p:nvSpPr>
          <p:cNvPr id="21" name="TextBox 21"/>
          <p:cNvSpPr txBox="1"/>
          <p:nvPr/>
        </p:nvSpPr>
        <p:spPr>
          <a:xfrm>
            <a:off x="16563346" y="8739540"/>
            <a:ext cx="629279" cy="438150"/>
          </a:xfrm>
          <a:prstGeom prst="rect">
            <a:avLst/>
          </a:prstGeom>
        </p:spPr>
        <p:txBody>
          <a:bodyPr lIns="0" tIns="0" rIns="0" bIns="0" rtlCol="0" anchor="t">
            <a:spAutoFit/>
          </a:bodyPr>
          <a:lstStyle/>
          <a:p>
            <a:pPr algn="ctr">
              <a:lnSpc>
                <a:spcPts val="3150"/>
              </a:lnSpc>
            </a:pPr>
            <a:r>
              <a:rPr lang="en-US" sz="3500">
                <a:solidFill>
                  <a:srgbClr val="FFFFFF"/>
                </a:solidFill>
                <a:latin typeface="Montaser Arabic"/>
                <a:ea typeface="Montaser Arabic"/>
                <a:cs typeface="Montaser Arabic"/>
                <a:sym typeface="Montaser Arabic"/>
              </a:rPr>
              <a:t>04</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FF5D9"/>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rot="7897044">
            <a:off x="-4439262" y="6578424"/>
            <a:ext cx="7673339" cy="10444950"/>
            <a:chOff x="0" y="0"/>
            <a:chExt cx="6350000" cy="8643620"/>
          </a:xfrm>
        </p:grpSpPr>
        <p:sp>
          <p:nvSpPr>
            <p:cNvPr id="3" name="Freeform 3"/>
            <p:cNvSpPr/>
            <p:nvPr/>
          </p:nvSpPr>
          <p:spPr>
            <a:xfrm>
              <a:off x="0" y="0"/>
              <a:ext cx="6350000" cy="8642350"/>
            </a:xfrm>
            <a:custGeom>
              <a:avLst/>
              <a:gdLst/>
              <a:ahLst/>
              <a:cxnLst/>
              <a:rect l="l" t="t" r="r" b="b"/>
              <a:pathLst>
                <a:path w="6350000" h="8642350">
                  <a:moveTo>
                    <a:pt x="6350000" y="624840"/>
                  </a:moveTo>
                  <a:cubicBezTo>
                    <a:pt x="6350000" y="543560"/>
                    <a:pt x="6309360" y="472440"/>
                    <a:pt x="6247130" y="430530"/>
                  </a:cubicBezTo>
                  <a:cubicBezTo>
                    <a:pt x="6259830" y="422910"/>
                    <a:pt x="6271260" y="412750"/>
                    <a:pt x="6281420" y="402590"/>
                  </a:cubicBezTo>
                  <a:cubicBezTo>
                    <a:pt x="6324600" y="358140"/>
                    <a:pt x="6350000" y="298450"/>
                    <a:pt x="6350000" y="236220"/>
                  </a:cubicBezTo>
                  <a:cubicBezTo>
                    <a:pt x="6350000" y="173990"/>
                    <a:pt x="6324600" y="114300"/>
                    <a:pt x="6281420" y="69850"/>
                  </a:cubicBezTo>
                  <a:cubicBezTo>
                    <a:pt x="6236970" y="25400"/>
                    <a:pt x="6176010" y="0"/>
                    <a:pt x="6115050" y="0"/>
                  </a:cubicBezTo>
                  <a:cubicBezTo>
                    <a:pt x="6052820" y="0"/>
                    <a:pt x="5991860" y="25400"/>
                    <a:pt x="5948680" y="68580"/>
                  </a:cubicBezTo>
                  <a:cubicBezTo>
                    <a:pt x="5937250" y="80010"/>
                    <a:pt x="5927090" y="92710"/>
                    <a:pt x="5919470" y="105410"/>
                  </a:cubicBezTo>
                  <a:cubicBezTo>
                    <a:pt x="5877560" y="41910"/>
                    <a:pt x="5805170" y="0"/>
                    <a:pt x="5723890" y="0"/>
                  </a:cubicBezTo>
                  <a:cubicBezTo>
                    <a:pt x="5642610" y="0"/>
                    <a:pt x="5570220" y="41910"/>
                    <a:pt x="5528310" y="105410"/>
                  </a:cubicBezTo>
                  <a:cubicBezTo>
                    <a:pt x="5486400" y="41910"/>
                    <a:pt x="5414010" y="0"/>
                    <a:pt x="5332730" y="0"/>
                  </a:cubicBezTo>
                  <a:cubicBezTo>
                    <a:pt x="5250180" y="0"/>
                    <a:pt x="5179060" y="41910"/>
                    <a:pt x="5137150" y="105410"/>
                  </a:cubicBezTo>
                  <a:cubicBezTo>
                    <a:pt x="5095241" y="41910"/>
                    <a:pt x="5022850" y="0"/>
                    <a:pt x="4941570" y="0"/>
                  </a:cubicBezTo>
                  <a:cubicBezTo>
                    <a:pt x="4860291" y="0"/>
                    <a:pt x="4787900" y="41910"/>
                    <a:pt x="4745990" y="105410"/>
                  </a:cubicBezTo>
                  <a:cubicBezTo>
                    <a:pt x="4704080" y="41910"/>
                    <a:pt x="4631690" y="0"/>
                    <a:pt x="4550410" y="0"/>
                  </a:cubicBezTo>
                  <a:cubicBezTo>
                    <a:pt x="4469130" y="0"/>
                    <a:pt x="4396740" y="41910"/>
                    <a:pt x="4354830" y="105410"/>
                  </a:cubicBezTo>
                  <a:cubicBezTo>
                    <a:pt x="4312920" y="41910"/>
                    <a:pt x="4240530" y="0"/>
                    <a:pt x="4159250" y="0"/>
                  </a:cubicBezTo>
                  <a:cubicBezTo>
                    <a:pt x="4077970" y="0"/>
                    <a:pt x="4005580" y="41910"/>
                    <a:pt x="3963670" y="105410"/>
                  </a:cubicBezTo>
                  <a:cubicBezTo>
                    <a:pt x="3921761" y="41910"/>
                    <a:pt x="3849370" y="0"/>
                    <a:pt x="3768091" y="0"/>
                  </a:cubicBezTo>
                  <a:cubicBezTo>
                    <a:pt x="3686811" y="0"/>
                    <a:pt x="3614420" y="41910"/>
                    <a:pt x="3572511" y="105410"/>
                  </a:cubicBezTo>
                  <a:cubicBezTo>
                    <a:pt x="3530601" y="41910"/>
                    <a:pt x="3458211" y="0"/>
                    <a:pt x="3376931" y="0"/>
                  </a:cubicBezTo>
                  <a:cubicBezTo>
                    <a:pt x="3295651" y="0"/>
                    <a:pt x="3216910" y="41910"/>
                    <a:pt x="3175000" y="105410"/>
                  </a:cubicBezTo>
                  <a:cubicBezTo>
                    <a:pt x="3133090" y="41910"/>
                    <a:pt x="3060700" y="0"/>
                    <a:pt x="2979420" y="0"/>
                  </a:cubicBezTo>
                  <a:cubicBezTo>
                    <a:pt x="2898140" y="0"/>
                    <a:pt x="2825750" y="41910"/>
                    <a:pt x="2783840" y="105410"/>
                  </a:cubicBezTo>
                  <a:cubicBezTo>
                    <a:pt x="2741930" y="41910"/>
                    <a:pt x="2669540" y="0"/>
                    <a:pt x="2588260" y="0"/>
                  </a:cubicBezTo>
                  <a:cubicBezTo>
                    <a:pt x="2505710" y="0"/>
                    <a:pt x="2434590" y="41910"/>
                    <a:pt x="2392680" y="105410"/>
                  </a:cubicBezTo>
                  <a:cubicBezTo>
                    <a:pt x="2350770" y="41910"/>
                    <a:pt x="2278380" y="0"/>
                    <a:pt x="2197100" y="0"/>
                  </a:cubicBezTo>
                  <a:cubicBezTo>
                    <a:pt x="2115820" y="0"/>
                    <a:pt x="2043430" y="41910"/>
                    <a:pt x="2001520" y="105410"/>
                  </a:cubicBezTo>
                  <a:cubicBezTo>
                    <a:pt x="1959610" y="41910"/>
                    <a:pt x="1887220" y="0"/>
                    <a:pt x="1805941" y="0"/>
                  </a:cubicBezTo>
                  <a:cubicBezTo>
                    <a:pt x="1723391" y="0"/>
                    <a:pt x="1652270" y="41910"/>
                    <a:pt x="1610361" y="105410"/>
                  </a:cubicBezTo>
                  <a:cubicBezTo>
                    <a:pt x="1568450" y="41910"/>
                    <a:pt x="1496061" y="0"/>
                    <a:pt x="1414781" y="0"/>
                  </a:cubicBezTo>
                  <a:cubicBezTo>
                    <a:pt x="1329691" y="0"/>
                    <a:pt x="1257300" y="41910"/>
                    <a:pt x="1215391" y="105410"/>
                  </a:cubicBezTo>
                  <a:cubicBezTo>
                    <a:pt x="1173481" y="41910"/>
                    <a:pt x="1101091" y="0"/>
                    <a:pt x="1019811" y="0"/>
                  </a:cubicBezTo>
                  <a:cubicBezTo>
                    <a:pt x="937261" y="0"/>
                    <a:pt x="866141" y="41910"/>
                    <a:pt x="824231" y="105410"/>
                  </a:cubicBezTo>
                  <a:cubicBezTo>
                    <a:pt x="782321" y="41910"/>
                    <a:pt x="709931" y="0"/>
                    <a:pt x="628650" y="0"/>
                  </a:cubicBezTo>
                  <a:cubicBezTo>
                    <a:pt x="544830" y="0"/>
                    <a:pt x="473710" y="41910"/>
                    <a:pt x="431800" y="105410"/>
                  </a:cubicBezTo>
                  <a:cubicBezTo>
                    <a:pt x="422910" y="92710"/>
                    <a:pt x="412750" y="80010"/>
                    <a:pt x="402590" y="68580"/>
                  </a:cubicBezTo>
                  <a:cubicBezTo>
                    <a:pt x="358140" y="25400"/>
                    <a:pt x="297180" y="0"/>
                    <a:pt x="234950" y="0"/>
                  </a:cubicBezTo>
                  <a:cubicBezTo>
                    <a:pt x="172720" y="0"/>
                    <a:pt x="113030" y="25400"/>
                    <a:pt x="68580" y="68580"/>
                  </a:cubicBezTo>
                  <a:cubicBezTo>
                    <a:pt x="25400" y="113030"/>
                    <a:pt x="0" y="172720"/>
                    <a:pt x="0" y="234950"/>
                  </a:cubicBezTo>
                  <a:cubicBezTo>
                    <a:pt x="0" y="297180"/>
                    <a:pt x="25400" y="356870"/>
                    <a:pt x="68580" y="401320"/>
                  </a:cubicBezTo>
                  <a:cubicBezTo>
                    <a:pt x="78740" y="411480"/>
                    <a:pt x="90170" y="421640"/>
                    <a:pt x="102870" y="429260"/>
                  </a:cubicBezTo>
                  <a:cubicBezTo>
                    <a:pt x="40640" y="472440"/>
                    <a:pt x="0" y="543560"/>
                    <a:pt x="0" y="624840"/>
                  </a:cubicBezTo>
                  <a:cubicBezTo>
                    <a:pt x="0" y="706120"/>
                    <a:pt x="40640" y="777240"/>
                    <a:pt x="102870" y="819150"/>
                  </a:cubicBezTo>
                  <a:cubicBezTo>
                    <a:pt x="40640" y="861060"/>
                    <a:pt x="0" y="932180"/>
                    <a:pt x="0" y="1013460"/>
                  </a:cubicBezTo>
                  <a:cubicBezTo>
                    <a:pt x="0" y="1094740"/>
                    <a:pt x="40640" y="1165860"/>
                    <a:pt x="102870" y="1207770"/>
                  </a:cubicBezTo>
                  <a:cubicBezTo>
                    <a:pt x="40640" y="1249680"/>
                    <a:pt x="0" y="1322070"/>
                    <a:pt x="0" y="1402080"/>
                  </a:cubicBezTo>
                  <a:cubicBezTo>
                    <a:pt x="0" y="1483360"/>
                    <a:pt x="40640" y="1554480"/>
                    <a:pt x="102870" y="1596390"/>
                  </a:cubicBezTo>
                  <a:cubicBezTo>
                    <a:pt x="40640" y="1638300"/>
                    <a:pt x="0" y="1709420"/>
                    <a:pt x="0" y="1790700"/>
                  </a:cubicBezTo>
                  <a:cubicBezTo>
                    <a:pt x="0" y="1871980"/>
                    <a:pt x="40640" y="1943100"/>
                    <a:pt x="102870" y="1985010"/>
                  </a:cubicBezTo>
                  <a:cubicBezTo>
                    <a:pt x="40640" y="2026920"/>
                    <a:pt x="0" y="2099310"/>
                    <a:pt x="0" y="2179320"/>
                  </a:cubicBezTo>
                  <a:cubicBezTo>
                    <a:pt x="0" y="2260600"/>
                    <a:pt x="40640" y="2331720"/>
                    <a:pt x="102870" y="2373630"/>
                  </a:cubicBezTo>
                  <a:cubicBezTo>
                    <a:pt x="40640" y="2418080"/>
                    <a:pt x="0" y="2489200"/>
                    <a:pt x="0" y="2570480"/>
                  </a:cubicBezTo>
                  <a:cubicBezTo>
                    <a:pt x="0" y="2651760"/>
                    <a:pt x="40640" y="2722880"/>
                    <a:pt x="102870" y="2764790"/>
                  </a:cubicBezTo>
                  <a:cubicBezTo>
                    <a:pt x="40640" y="2806700"/>
                    <a:pt x="0" y="2879090"/>
                    <a:pt x="0" y="2959100"/>
                  </a:cubicBezTo>
                  <a:cubicBezTo>
                    <a:pt x="0" y="3040380"/>
                    <a:pt x="40640" y="3111500"/>
                    <a:pt x="102870" y="3153410"/>
                  </a:cubicBezTo>
                  <a:cubicBezTo>
                    <a:pt x="40640" y="3195320"/>
                    <a:pt x="0" y="3266440"/>
                    <a:pt x="0" y="3347720"/>
                  </a:cubicBezTo>
                  <a:cubicBezTo>
                    <a:pt x="0" y="3429000"/>
                    <a:pt x="40640" y="3500120"/>
                    <a:pt x="102870" y="3542030"/>
                  </a:cubicBezTo>
                  <a:cubicBezTo>
                    <a:pt x="40640" y="3583940"/>
                    <a:pt x="0" y="3655060"/>
                    <a:pt x="0" y="3736340"/>
                  </a:cubicBezTo>
                  <a:cubicBezTo>
                    <a:pt x="0" y="3817620"/>
                    <a:pt x="40640" y="3888740"/>
                    <a:pt x="102870" y="3930650"/>
                  </a:cubicBezTo>
                  <a:cubicBezTo>
                    <a:pt x="40640" y="3973830"/>
                    <a:pt x="0" y="4044950"/>
                    <a:pt x="0" y="4124959"/>
                  </a:cubicBezTo>
                  <a:cubicBezTo>
                    <a:pt x="0" y="4206239"/>
                    <a:pt x="40640" y="4277359"/>
                    <a:pt x="102870" y="4319269"/>
                  </a:cubicBezTo>
                  <a:cubicBezTo>
                    <a:pt x="40640" y="4361180"/>
                    <a:pt x="0" y="4432300"/>
                    <a:pt x="0" y="4513580"/>
                  </a:cubicBezTo>
                  <a:cubicBezTo>
                    <a:pt x="0" y="4594860"/>
                    <a:pt x="40640" y="4665980"/>
                    <a:pt x="102870" y="4707890"/>
                  </a:cubicBezTo>
                  <a:cubicBezTo>
                    <a:pt x="40640" y="4749800"/>
                    <a:pt x="0" y="4820920"/>
                    <a:pt x="0" y="4902200"/>
                  </a:cubicBezTo>
                  <a:cubicBezTo>
                    <a:pt x="0" y="4983480"/>
                    <a:pt x="40640" y="5054600"/>
                    <a:pt x="102870" y="5096510"/>
                  </a:cubicBezTo>
                  <a:cubicBezTo>
                    <a:pt x="40640" y="5138420"/>
                    <a:pt x="0" y="5210810"/>
                    <a:pt x="0" y="5290820"/>
                  </a:cubicBezTo>
                  <a:cubicBezTo>
                    <a:pt x="0" y="5372100"/>
                    <a:pt x="40640" y="5443220"/>
                    <a:pt x="102870" y="5485130"/>
                  </a:cubicBezTo>
                  <a:cubicBezTo>
                    <a:pt x="40640" y="5527039"/>
                    <a:pt x="0" y="5598159"/>
                    <a:pt x="0" y="5679439"/>
                  </a:cubicBezTo>
                  <a:cubicBezTo>
                    <a:pt x="0" y="5760719"/>
                    <a:pt x="40640" y="5831839"/>
                    <a:pt x="102870" y="5873749"/>
                  </a:cubicBezTo>
                  <a:cubicBezTo>
                    <a:pt x="40640" y="5915659"/>
                    <a:pt x="0" y="5986779"/>
                    <a:pt x="0" y="6068059"/>
                  </a:cubicBezTo>
                  <a:cubicBezTo>
                    <a:pt x="0" y="6149339"/>
                    <a:pt x="40640" y="6220459"/>
                    <a:pt x="102870" y="6262369"/>
                  </a:cubicBezTo>
                  <a:cubicBezTo>
                    <a:pt x="40640" y="6304280"/>
                    <a:pt x="0" y="6375400"/>
                    <a:pt x="0" y="6456680"/>
                  </a:cubicBezTo>
                  <a:cubicBezTo>
                    <a:pt x="0" y="6537960"/>
                    <a:pt x="40640" y="6609080"/>
                    <a:pt x="102870" y="6650990"/>
                  </a:cubicBezTo>
                  <a:cubicBezTo>
                    <a:pt x="40640" y="6692900"/>
                    <a:pt x="0" y="6764020"/>
                    <a:pt x="0" y="6845300"/>
                  </a:cubicBezTo>
                  <a:cubicBezTo>
                    <a:pt x="0" y="6926580"/>
                    <a:pt x="40640" y="6997700"/>
                    <a:pt x="102870" y="7039610"/>
                  </a:cubicBezTo>
                  <a:cubicBezTo>
                    <a:pt x="40640" y="7082790"/>
                    <a:pt x="0" y="7153910"/>
                    <a:pt x="0" y="7233920"/>
                  </a:cubicBezTo>
                  <a:cubicBezTo>
                    <a:pt x="0" y="7315200"/>
                    <a:pt x="40640" y="7386320"/>
                    <a:pt x="102870" y="7428230"/>
                  </a:cubicBezTo>
                  <a:cubicBezTo>
                    <a:pt x="40640" y="7470139"/>
                    <a:pt x="0" y="7541260"/>
                    <a:pt x="0" y="7622539"/>
                  </a:cubicBezTo>
                  <a:cubicBezTo>
                    <a:pt x="0" y="7703819"/>
                    <a:pt x="40640" y="7774939"/>
                    <a:pt x="102870" y="7816849"/>
                  </a:cubicBezTo>
                  <a:cubicBezTo>
                    <a:pt x="40640" y="7866380"/>
                    <a:pt x="0" y="7937500"/>
                    <a:pt x="0" y="8018780"/>
                  </a:cubicBezTo>
                  <a:cubicBezTo>
                    <a:pt x="0" y="8100061"/>
                    <a:pt x="40640" y="8171180"/>
                    <a:pt x="102870" y="8213090"/>
                  </a:cubicBezTo>
                  <a:cubicBezTo>
                    <a:pt x="90170" y="8220710"/>
                    <a:pt x="78740" y="8230870"/>
                    <a:pt x="68580" y="8241030"/>
                  </a:cubicBezTo>
                  <a:cubicBezTo>
                    <a:pt x="25400" y="8285480"/>
                    <a:pt x="0" y="8346440"/>
                    <a:pt x="0" y="8407400"/>
                  </a:cubicBezTo>
                  <a:cubicBezTo>
                    <a:pt x="0" y="8469630"/>
                    <a:pt x="25400" y="8529320"/>
                    <a:pt x="68580" y="8573770"/>
                  </a:cubicBezTo>
                  <a:cubicBezTo>
                    <a:pt x="111760" y="8616950"/>
                    <a:pt x="172720" y="8642350"/>
                    <a:pt x="234950" y="8642350"/>
                  </a:cubicBezTo>
                  <a:cubicBezTo>
                    <a:pt x="297180" y="8642350"/>
                    <a:pt x="356870" y="8616950"/>
                    <a:pt x="401320" y="8573770"/>
                  </a:cubicBezTo>
                  <a:cubicBezTo>
                    <a:pt x="412750" y="8562339"/>
                    <a:pt x="422910" y="8549639"/>
                    <a:pt x="430530" y="8536939"/>
                  </a:cubicBezTo>
                  <a:cubicBezTo>
                    <a:pt x="472440" y="8600439"/>
                    <a:pt x="544830" y="8642349"/>
                    <a:pt x="626110" y="8642349"/>
                  </a:cubicBezTo>
                  <a:cubicBezTo>
                    <a:pt x="707390" y="8642349"/>
                    <a:pt x="779780" y="8600439"/>
                    <a:pt x="821690" y="8536939"/>
                  </a:cubicBezTo>
                  <a:cubicBezTo>
                    <a:pt x="863600" y="8600439"/>
                    <a:pt x="935990" y="8642349"/>
                    <a:pt x="1017270" y="8642349"/>
                  </a:cubicBezTo>
                  <a:cubicBezTo>
                    <a:pt x="1099820" y="8642349"/>
                    <a:pt x="1172210" y="8600439"/>
                    <a:pt x="1212850" y="8536939"/>
                  </a:cubicBezTo>
                  <a:cubicBezTo>
                    <a:pt x="1254760" y="8600439"/>
                    <a:pt x="1327150" y="8642349"/>
                    <a:pt x="1408430" y="8642349"/>
                  </a:cubicBezTo>
                  <a:cubicBezTo>
                    <a:pt x="1489710" y="8642349"/>
                    <a:pt x="1562100" y="8600439"/>
                    <a:pt x="1604010" y="8536939"/>
                  </a:cubicBezTo>
                  <a:cubicBezTo>
                    <a:pt x="1645920" y="8600439"/>
                    <a:pt x="1718310" y="8642349"/>
                    <a:pt x="1799590" y="8642349"/>
                  </a:cubicBezTo>
                  <a:cubicBezTo>
                    <a:pt x="1880870" y="8642349"/>
                    <a:pt x="1953260" y="8600439"/>
                    <a:pt x="1995170" y="8536939"/>
                  </a:cubicBezTo>
                  <a:cubicBezTo>
                    <a:pt x="2037080" y="8600439"/>
                    <a:pt x="2109470" y="8642349"/>
                    <a:pt x="2190750" y="8642349"/>
                  </a:cubicBezTo>
                  <a:cubicBezTo>
                    <a:pt x="2273300" y="8642349"/>
                    <a:pt x="2344420" y="8600439"/>
                    <a:pt x="2386330" y="8536939"/>
                  </a:cubicBezTo>
                  <a:cubicBezTo>
                    <a:pt x="2428240" y="8600439"/>
                    <a:pt x="2500630" y="8642349"/>
                    <a:pt x="2581910" y="8642349"/>
                  </a:cubicBezTo>
                  <a:cubicBezTo>
                    <a:pt x="2663190" y="8642349"/>
                    <a:pt x="2735580" y="8600439"/>
                    <a:pt x="2777490" y="8536939"/>
                  </a:cubicBezTo>
                  <a:cubicBezTo>
                    <a:pt x="2819400" y="8600439"/>
                    <a:pt x="2891790" y="8642349"/>
                    <a:pt x="2973070" y="8642349"/>
                  </a:cubicBezTo>
                  <a:cubicBezTo>
                    <a:pt x="3055620" y="8642349"/>
                    <a:pt x="3126740" y="8600439"/>
                    <a:pt x="3168650" y="8536939"/>
                  </a:cubicBezTo>
                  <a:cubicBezTo>
                    <a:pt x="3210560" y="8600439"/>
                    <a:pt x="3282950" y="8642349"/>
                    <a:pt x="3364230" y="8642349"/>
                  </a:cubicBezTo>
                  <a:cubicBezTo>
                    <a:pt x="3445509" y="8642349"/>
                    <a:pt x="3517900" y="8600439"/>
                    <a:pt x="3559809" y="8536939"/>
                  </a:cubicBezTo>
                  <a:cubicBezTo>
                    <a:pt x="3601719" y="8600439"/>
                    <a:pt x="3674109" y="8642349"/>
                    <a:pt x="3755389" y="8642349"/>
                  </a:cubicBezTo>
                  <a:cubicBezTo>
                    <a:pt x="3837939" y="8642349"/>
                    <a:pt x="3909059" y="8600439"/>
                    <a:pt x="3950969" y="8536939"/>
                  </a:cubicBezTo>
                  <a:cubicBezTo>
                    <a:pt x="3992879" y="8600439"/>
                    <a:pt x="4065269" y="8642349"/>
                    <a:pt x="4146549" y="8642349"/>
                  </a:cubicBezTo>
                  <a:cubicBezTo>
                    <a:pt x="4227829" y="8642349"/>
                    <a:pt x="4300219" y="8600439"/>
                    <a:pt x="4342129" y="8536939"/>
                  </a:cubicBezTo>
                  <a:cubicBezTo>
                    <a:pt x="4384039" y="8600439"/>
                    <a:pt x="4456429" y="8642349"/>
                    <a:pt x="4537709" y="8642349"/>
                  </a:cubicBezTo>
                  <a:cubicBezTo>
                    <a:pt x="4618989" y="8642349"/>
                    <a:pt x="4691379" y="8600439"/>
                    <a:pt x="4733289" y="8536939"/>
                  </a:cubicBezTo>
                  <a:cubicBezTo>
                    <a:pt x="4775199" y="8600439"/>
                    <a:pt x="4847589" y="8642349"/>
                    <a:pt x="4928869" y="8642349"/>
                  </a:cubicBezTo>
                  <a:cubicBezTo>
                    <a:pt x="5010149" y="8642349"/>
                    <a:pt x="5082539" y="8600439"/>
                    <a:pt x="5124449" y="8536939"/>
                  </a:cubicBezTo>
                  <a:cubicBezTo>
                    <a:pt x="5166359" y="8600439"/>
                    <a:pt x="5238749" y="8642349"/>
                    <a:pt x="5320029" y="8642349"/>
                  </a:cubicBezTo>
                  <a:cubicBezTo>
                    <a:pt x="5401309" y="8642349"/>
                    <a:pt x="5473699" y="8600439"/>
                    <a:pt x="5515609" y="8536939"/>
                  </a:cubicBezTo>
                  <a:cubicBezTo>
                    <a:pt x="5557519" y="8600439"/>
                    <a:pt x="5629909" y="8642349"/>
                    <a:pt x="5711189" y="8642349"/>
                  </a:cubicBezTo>
                  <a:cubicBezTo>
                    <a:pt x="5793739" y="8642349"/>
                    <a:pt x="5864859" y="8600439"/>
                    <a:pt x="5906769" y="8536939"/>
                  </a:cubicBezTo>
                  <a:cubicBezTo>
                    <a:pt x="5915659" y="8549639"/>
                    <a:pt x="5925819" y="8562339"/>
                    <a:pt x="5935978" y="8573770"/>
                  </a:cubicBezTo>
                  <a:cubicBezTo>
                    <a:pt x="5979158" y="8616950"/>
                    <a:pt x="6040119" y="8642350"/>
                    <a:pt x="6102348" y="8642350"/>
                  </a:cubicBezTo>
                  <a:cubicBezTo>
                    <a:pt x="6163308" y="8642350"/>
                    <a:pt x="6224269" y="8616950"/>
                    <a:pt x="6268719" y="8573770"/>
                  </a:cubicBezTo>
                  <a:cubicBezTo>
                    <a:pt x="6311898" y="8529320"/>
                    <a:pt x="6337298" y="8469630"/>
                    <a:pt x="6337298" y="8407400"/>
                  </a:cubicBezTo>
                  <a:cubicBezTo>
                    <a:pt x="6337298" y="8345170"/>
                    <a:pt x="6311898" y="8285480"/>
                    <a:pt x="6268719" y="8241030"/>
                  </a:cubicBezTo>
                  <a:cubicBezTo>
                    <a:pt x="6258559" y="8230870"/>
                    <a:pt x="6247128" y="8220711"/>
                    <a:pt x="6234428" y="8213090"/>
                  </a:cubicBezTo>
                  <a:cubicBezTo>
                    <a:pt x="6296658" y="8171180"/>
                    <a:pt x="6337298" y="8098790"/>
                    <a:pt x="6337298" y="8018780"/>
                  </a:cubicBezTo>
                  <a:cubicBezTo>
                    <a:pt x="6337298" y="7937500"/>
                    <a:pt x="6296658" y="7866380"/>
                    <a:pt x="6234428" y="7824470"/>
                  </a:cubicBezTo>
                  <a:cubicBezTo>
                    <a:pt x="6296658" y="7782561"/>
                    <a:pt x="6337298" y="7711440"/>
                    <a:pt x="6337298" y="7630161"/>
                  </a:cubicBezTo>
                  <a:cubicBezTo>
                    <a:pt x="6337298" y="7548881"/>
                    <a:pt x="6296658" y="7477761"/>
                    <a:pt x="6234428" y="7435851"/>
                  </a:cubicBezTo>
                  <a:cubicBezTo>
                    <a:pt x="6296658" y="7393941"/>
                    <a:pt x="6337298" y="7321551"/>
                    <a:pt x="6337298" y="7241541"/>
                  </a:cubicBezTo>
                  <a:cubicBezTo>
                    <a:pt x="6337298" y="7160261"/>
                    <a:pt x="6296658" y="7089141"/>
                    <a:pt x="6234428" y="7047231"/>
                  </a:cubicBezTo>
                  <a:cubicBezTo>
                    <a:pt x="6296658" y="7005321"/>
                    <a:pt x="6337298" y="6934201"/>
                    <a:pt x="6337298" y="6852921"/>
                  </a:cubicBezTo>
                  <a:cubicBezTo>
                    <a:pt x="6337298" y="6771642"/>
                    <a:pt x="6296658" y="6700521"/>
                    <a:pt x="6234428" y="6658611"/>
                  </a:cubicBezTo>
                  <a:cubicBezTo>
                    <a:pt x="6296658" y="6615431"/>
                    <a:pt x="6337298" y="6544311"/>
                    <a:pt x="6337298" y="6464302"/>
                  </a:cubicBezTo>
                  <a:cubicBezTo>
                    <a:pt x="6337298" y="6383022"/>
                    <a:pt x="6296658" y="6311902"/>
                    <a:pt x="6234428" y="6269992"/>
                  </a:cubicBezTo>
                  <a:cubicBezTo>
                    <a:pt x="6296658" y="6228082"/>
                    <a:pt x="6337298" y="6156962"/>
                    <a:pt x="6337298" y="6075682"/>
                  </a:cubicBezTo>
                  <a:cubicBezTo>
                    <a:pt x="6337298" y="5994402"/>
                    <a:pt x="6296658" y="5923282"/>
                    <a:pt x="6234428" y="5881372"/>
                  </a:cubicBezTo>
                  <a:cubicBezTo>
                    <a:pt x="6296658" y="5839462"/>
                    <a:pt x="6337298" y="5768342"/>
                    <a:pt x="6337298" y="5687062"/>
                  </a:cubicBezTo>
                  <a:cubicBezTo>
                    <a:pt x="6337298" y="5605782"/>
                    <a:pt x="6296658" y="5534662"/>
                    <a:pt x="6234428" y="5492752"/>
                  </a:cubicBezTo>
                  <a:cubicBezTo>
                    <a:pt x="6296658" y="5449572"/>
                    <a:pt x="6337298" y="5378452"/>
                    <a:pt x="6337298" y="5298442"/>
                  </a:cubicBezTo>
                  <a:cubicBezTo>
                    <a:pt x="6337298" y="5217163"/>
                    <a:pt x="6296658" y="5146042"/>
                    <a:pt x="6234428" y="5104133"/>
                  </a:cubicBezTo>
                  <a:cubicBezTo>
                    <a:pt x="6296658" y="5062223"/>
                    <a:pt x="6337298" y="4991103"/>
                    <a:pt x="6337298" y="4909823"/>
                  </a:cubicBezTo>
                  <a:cubicBezTo>
                    <a:pt x="6337298" y="4828543"/>
                    <a:pt x="6296658" y="4757423"/>
                    <a:pt x="6234428" y="4715513"/>
                  </a:cubicBezTo>
                  <a:cubicBezTo>
                    <a:pt x="6296658" y="4672333"/>
                    <a:pt x="6337298" y="4601213"/>
                    <a:pt x="6337298" y="4521203"/>
                  </a:cubicBezTo>
                  <a:cubicBezTo>
                    <a:pt x="6337298" y="4439923"/>
                    <a:pt x="6296658" y="4368803"/>
                    <a:pt x="6234428" y="4326893"/>
                  </a:cubicBezTo>
                  <a:cubicBezTo>
                    <a:pt x="6296658" y="4284983"/>
                    <a:pt x="6337298" y="4213863"/>
                    <a:pt x="6337298" y="4132583"/>
                  </a:cubicBezTo>
                  <a:cubicBezTo>
                    <a:pt x="6337298" y="4051303"/>
                    <a:pt x="6296658" y="3980183"/>
                    <a:pt x="6234428" y="3938274"/>
                  </a:cubicBezTo>
                  <a:cubicBezTo>
                    <a:pt x="6296658" y="3896364"/>
                    <a:pt x="6337298" y="3825244"/>
                    <a:pt x="6337298" y="3743964"/>
                  </a:cubicBezTo>
                  <a:cubicBezTo>
                    <a:pt x="6337298" y="3662684"/>
                    <a:pt x="6296658" y="3591564"/>
                    <a:pt x="6234428" y="3549654"/>
                  </a:cubicBezTo>
                  <a:cubicBezTo>
                    <a:pt x="6296658" y="3506474"/>
                    <a:pt x="6337298" y="3435354"/>
                    <a:pt x="6337298" y="3355344"/>
                  </a:cubicBezTo>
                  <a:cubicBezTo>
                    <a:pt x="6337298" y="3274064"/>
                    <a:pt x="6296658" y="3202944"/>
                    <a:pt x="6234428" y="3161034"/>
                  </a:cubicBezTo>
                  <a:cubicBezTo>
                    <a:pt x="6296658" y="3119124"/>
                    <a:pt x="6337298" y="3048004"/>
                    <a:pt x="6337298" y="2966724"/>
                  </a:cubicBezTo>
                  <a:cubicBezTo>
                    <a:pt x="6337298" y="2885444"/>
                    <a:pt x="6296658" y="2814324"/>
                    <a:pt x="6234428" y="2772414"/>
                  </a:cubicBezTo>
                  <a:cubicBezTo>
                    <a:pt x="6296658" y="2730504"/>
                    <a:pt x="6337298" y="2659384"/>
                    <a:pt x="6337298" y="2578104"/>
                  </a:cubicBezTo>
                  <a:cubicBezTo>
                    <a:pt x="6337298" y="2496824"/>
                    <a:pt x="6296658" y="2425704"/>
                    <a:pt x="6234428" y="2383794"/>
                  </a:cubicBezTo>
                  <a:cubicBezTo>
                    <a:pt x="6296658" y="2341884"/>
                    <a:pt x="6337298" y="2270764"/>
                    <a:pt x="6337298" y="2189484"/>
                  </a:cubicBezTo>
                  <a:cubicBezTo>
                    <a:pt x="6337298" y="2108204"/>
                    <a:pt x="6296658" y="2037084"/>
                    <a:pt x="6234428" y="1995174"/>
                  </a:cubicBezTo>
                  <a:cubicBezTo>
                    <a:pt x="6296658" y="1953264"/>
                    <a:pt x="6337298" y="1882144"/>
                    <a:pt x="6337298" y="1800864"/>
                  </a:cubicBezTo>
                  <a:cubicBezTo>
                    <a:pt x="6337298" y="1719584"/>
                    <a:pt x="6296658" y="1648464"/>
                    <a:pt x="6234428" y="1606554"/>
                  </a:cubicBezTo>
                  <a:cubicBezTo>
                    <a:pt x="6296658" y="1563374"/>
                    <a:pt x="6337298" y="1492254"/>
                    <a:pt x="6337298" y="1412244"/>
                  </a:cubicBezTo>
                  <a:cubicBezTo>
                    <a:pt x="6337298" y="1330964"/>
                    <a:pt x="6296658" y="1259844"/>
                    <a:pt x="6234428" y="1217934"/>
                  </a:cubicBezTo>
                  <a:cubicBezTo>
                    <a:pt x="6296658" y="1176024"/>
                    <a:pt x="6337298" y="1104904"/>
                    <a:pt x="6337298" y="1023624"/>
                  </a:cubicBezTo>
                  <a:cubicBezTo>
                    <a:pt x="6337298" y="942344"/>
                    <a:pt x="6296658" y="871224"/>
                    <a:pt x="6234428" y="829314"/>
                  </a:cubicBezTo>
                  <a:cubicBezTo>
                    <a:pt x="6309358" y="775974"/>
                    <a:pt x="6349998" y="704854"/>
                    <a:pt x="6349998" y="624844"/>
                  </a:cubicBezTo>
                  <a:close/>
                </a:path>
              </a:pathLst>
            </a:custGeom>
            <a:solidFill>
              <a:srgbClr val="8FB994"/>
            </a:solidFill>
          </p:spPr>
        </p:sp>
        <p:sp>
          <p:nvSpPr>
            <p:cNvPr id="4" name="Freeform 4"/>
            <p:cNvSpPr/>
            <p:nvPr/>
          </p:nvSpPr>
          <p:spPr>
            <a:xfrm>
              <a:off x="389890" y="450850"/>
              <a:ext cx="5570220" cy="7743190"/>
            </a:xfrm>
            <a:custGeom>
              <a:avLst/>
              <a:gdLst/>
              <a:ahLst/>
              <a:cxnLst/>
              <a:rect l="l" t="t" r="r" b="b"/>
              <a:pathLst>
                <a:path w="5570220" h="7743190">
                  <a:moveTo>
                    <a:pt x="0" y="0"/>
                  </a:moveTo>
                  <a:lnTo>
                    <a:pt x="5570220" y="0"/>
                  </a:lnTo>
                  <a:lnTo>
                    <a:pt x="5570220" y="7743190"/>
                  </a:lnTo>
                  <a:lnTo>
                    <a:pt x="0" y="7743190"/>
                  </a:lnTo>
                  <a:close/>
                </a:path>
              </a:pathLst>
            </a:custGeom>
            <a:blipFill>
              <a:blip r:embed="rId2"/>
              <a:stretch>
                <a:fillRect l="-19505" r="-19505"/>
              </a:stretch>
            </a:blipFill>
          </p:spPr>
        </p:sp>
      </p:grpSp>
      <p:grpSp>
        <p:nvGrpSpPr>
          <p:cNvPr id="5" name="Group 5"/>
          <p:cNvGrpSpPr>
            <a:grpSpLocks noChangeAspect="1"/>
          </p:cNvGrpSpPr>
          <p:nvPr/>
        </p:nvGrpSpPr>
        <p:grpSpPr>
          <a:xfrm rot="7897044">
            <a:off x="15053922" y="-6095184"/>
            <a:ext cx="7673339" cy="10444950"/>
            <a:chOff x="0" y="0"/>
            <a:chExt cx="6350000" cy="8643620"/>
          </a:xfrm>
        </p:grpSpPr>
        <p:sp>
          <p:nvSpPr>
            <p:cNvPr id="6" name="Freeform 6"/>
            <p:cNvSpPr/>
            <p:nvPr/>
          </p:nvSpPr>
          <p:spPr>
            <a:xfrm>
              <a:off x="0" y="0"/>
              <a:ext cx="6350000" cy="8642350"/>
            </a:xfrm>
            <a:custGeom>
              <a:avLst/>
              <a:gdLst/>
              <a:ahLst/>
              <a:cxnLst/>
              <a:rect l="l" t="t" r="r" b="b"/>
              <a:pathLst>
                <a:path w="6350000" h="8642350">
                  <a:moveTo>
                    <a:pt x="6350000" y="624840"/>
                  </a:moveTo>
                  <a:cubicBezTo>
                    <a:pt x="6350000" y="543560"/>
                    <a:pt x="6309360" y="472440"/>
                    <a:pt x="6247130" y="430530"/>
                  </a:cubicBezTo>
                  <a:cubicBezTo>
                    <a:pt x="6259830" y="422910"/>
                    <a:pt x="6271260" y="412750"/>
                    <a:pt x="6281420" y="402590"/>
                  </a:cubicBezTo>
                  <a:cubicBezTo>
                    <a:pt x="6324600" y="358140"/>
                    <a:pt x="6350000" y="298450"/>
                    <a:pt x="6350000" y="236220"/>
                  </a:cubicBezTo>
                  <a:cubicBezTo>
                    <a:pt x="6350000" y="173990"/>
                    <a:pt x="6324600" y="114300"/>
                    <a:pt x="6281420" y="69850"/>
                  </a:cubicBezTo>
                  <a:cubicBezTo>
                    <a:pt x="6236970" y="25400"/>
                    <a:pt x="6176010" y="0"/>
                    <a:pt x="6115050" y="0"/>
                  </a:cubicBezTo>
                  <a:cubicBezTo>
                    <a:pt x="6052820" y="0"/>
                    <a:pt x="5991860" y="25400"/>
                    <a:pt x="5948680" y="68580"/>
                  </a:cubicBezTo>
                  <a:cubicBezTo>
                    <a:pt x="5937250" y="80010"/>
                    <a:pt x="5927090" y="92710"/>
                    <a:pt x="5919470" y="105410"/>
                  </a:cubicBezTo>
                  <a:cubicBezTo>
                    <a:pt x="5877560" y="41910"/>
                    <a:pt x="5805170" y="0"/>
                    <a:pt x="5723890" y="0"/>
                  </a:cubicBezTo>
                  <a:cubicBezTo>
                    <a:pt x="5642610" y="0"/>
                    <a:pt x="5570220" y="41910"/>
                    <a:pt x="5528310" y="105410"/>
                  </a:cubicBezTo>
                  <a:cubicBezTo>
                    <a:pt x="5486400" y="41910"/>
                    <a:pt x="5414010" y="0"/>
                    <a:pt x="5332730" y="0"/>
                  </a:cubicBezTo>
                  <a:cubicBezTo>
                    <a:pt x="5250180" y="0"/>
                    <a:pt x="5179060" y="41910"/>
                    <a:pt x="5137150" y="105410"/>
                  </a:cubicBezTo>
                  <a:cubicBezTo>
                    <a:pt x="5095241" y="41910"/>
                    <a:pt x="5022850" y="0"/>
                    <a:pt x="4941570" y="0"/>
                  </a:cubicBezTo>
                  <a:cubicBezTo>
                    <a:pt x="4860291" y="0"/>
                    <a:pt x="4787900" y="41910"/>
                    <a:pt x="4745990" y="105410"/>
                  </a:cubicBezTo>
                  <a:cubicBezTo>
                    <a:pt x="4704080" y="41910"/>
                    <a:pt x="4631690" y="0"/>
                    <a:pt x="4550410" y="0"/>
                  </a:cubicBezTo>
                  <a:cubicBezTo>
                    <a:pt x="4469130" y="0"/>
                    <a:pt x="4396740" y="41910"/>
                    <a:pt x="4354830" y="105410"/>
                  </a:cubicBezTo>
                  <a:cubicBezTo>
                    <a:pt x="4312920" y="41910"/>
                    <a:pt x="4240530" y="0"/>
                    <a:pt x="4159250" y="0"/>
                  </a:cubicBezTo>
                  <a:cubicBezTo>
                    <a:pt x="4077970" y="0"/>
                    <a:pt x="4005580" y="41910"/>
                    <a:pt x="3963670" y="105410"/>
                  </a:cubicBezTo>
                  <a:cubicBezTo>
                    <a:pt x="3921761" y="41910"/>
                    <a:pt x="3849370" y="0"/>
                    <a:pt x="3768091" y="0"/>
                  </a:cubicBezTo>
                  <a:cubicBezTo>
                    <a:pt x="3686811" y="0"/>
                    <a:pt x="3614420" y="41910"/>
                    <a:pt x="3572511" y="105410"/>
                  </a:cubicBezTo>
                  <a:cubicBezTo>
                    <a:pt x="3530601" y="41910"/>
                    <a:pt x="3458211" y="0"/>
                    <a:pt x="3376931" y="0"/>
                  </a:cubicBezTo>
                  <a:cubicBezTo>
                    <a:pt x="3295651" y="0"/>
                    <a:pt x="3216910" y="41910"/>
                    <a:pt x="3175000" y="105410"/>
                  </a:cubicBezTo>
                  <a:cubicBezTo>
                    <a:pt x="3133090" y="41910"/>
                    <a:pt x="3060700" y="0"/>
                    <a:pt x="2979420" y="0"/>
                  </a:cubicBezTo>
                  <a:cubicBezTo>
                    <a:pt x="2898140" y="0"/>
                    <a:pt x="2825750" y="41910"/>
                    <a:pt x="2783840" y="105410"/>
                  </a:cubicBezTo>
                  <a:cubicBezTo>
                    <a:pt x="2741930" y="41910"/>
                    <a:pt x="2669540" y="0"/>
                    <a:pt x="2588260" y="0"/>
                  </a:cubicBezTo>
                  <a:cubicBezTo>
                    <a:pt x="2505710" y="0"/>
                    <a:pt x="2434590" y="41910"/>
                    <a:pt x="2392680" y="105410"/>
                  </a:cubicBezTo>
                  <a:cubicBezTo>
                    <a:pt x="2350770" y="41910"/>
                    <a:pt x="2278380" y="0"/>
                    <a:pt x="2197100" y="0"/>
                  </a:cubicBezTo>
                  <a:cubicBezTo>
                    <a:pt x="2115820" y="0"/>
                    <a:pt x="2043430" y="41910"/>
                    <a:pt x="2001520" y="105410"/>
                  </a:cubicBezTo>
                  <a:cubicBezTo>
                    <a:pt x="1959610" y="41910"/>
                    <a:pt x="1887220" y="0"/>
                    <a:pt x="1805941" y="0"/>
                  </a:cubicBezTo>
                  <a:cubicBezTo>
                    <a:pt x="1723391" y="0"/>
                    <a:pt x="1652270" y="41910"/>
                    <a:pt x="1610361" y="105410"/>
                  </a:cubicBezTo>
                  <a:cubicBezTo>
                    <a:pt x="1568450" y="41910"/>
                    <a:pt x="1496061" y="0"/>
                    <a:pt x="1414781" y="0"/>
                  </a:cubicBezTo>
                  <a:cubicBezTo>
                    <a:pt x="1329691" y="0"/>
                    <a:pt x="1257300" y="41910"/>
                    <a:pt x="1215391" y="105410"/>
                  </a:cubicBezTo>
                  <a:cubicBezTo>
                    <a:pt x="1173481" y="41910"/>
                    <a:pt x="1101091" y="0"/>
                    <a:pt x="1019811" y="0"/>
                  </a:cubicBezTo>
                  <a:cubicBezTo>
                    <a:pt x="937261" y="0"/>
                    <a:pt x="866141" y="41910"/>
                    <a:pt x="824231" y="105410"/>
                  </a:cubicBezTo>
                  <a:cubicBezTo>
                    <a:pt x="782321" y="41910"/>
                    <a:pt x="709931" y="0"/>
                    <a:pt x="628650" y="0"/>
                  </a:cubicBezTo>
                  <a:cubicBezTo>
                    <a:pt x="544830" y="0"/>
                    <a:pt x="473710" y="41910"/>
                    <a:pt x="431800" y="105410"/>
                  </a:cubicBezTo>
                  <a:cubicBezTo>
                    <a:pt x="422910" y="92710"/>
                    <a:pt x="412750" y="80010"/>
                    <a:pt x="402590" y="68580"/>
                  </a:cubicBezTo>
                  <a:cubicBezTo>
                    <a:pt x="358140" y="25400"/>
                    <a:pt x="297180" y="0"/>
                    <a:pt x="234950" y="0"/>
                  </a:cubicBezTo>
                  <a:cubicBezTo>
                    <a:pt x="172720" y="0"/>
                    <a:pt x="113030" y="25400"/>
                    <a:pt x="68580" y="68580"/>
                  </a:cubicBezTo>
                  <a:cubicBezTo>
                    <a:pt x="25400" y="113030"/>
                    <a:pt x="0" y="172720"/>
                    <a:pt x="0" y="234950"/>
                  </a:cubicBezTo>
                  <a:cubicBezTo>
                    <a:pt x="0" y="297180"/>
                    <a:pt x="25400" y="356870"/>
                    <a:pt x="68580" y="401320"/>
                  </a:cubicBezTo>
                  <a:cubicBezTo>
                    <a:pt x="78740" y="411480"/>
                    <a:pt x="90170" y="421640"/>
                    <a:pt x="102870" y="429260"/>
                  </a:cubicBezTo>
                  <a:cubicBezTo>
                    <a:pt x="40640" y="472440"/>
                    <a:pt x="0" y="543560"/>
                    <a:pt x="0" y="624840"/>
                  </a:cubicBezTo>
                  <a:cubicBezTo>
                    <a:pt x="0" y="706120"/>
                    <a:pt x="40640" y="777240"/>
                    <a:pt x="102870" y="819150"/>
                  </a:cubicBezTo>
                  <a:cubicBezTo>
                    <a:pt x="40640" y="861060"/>
                    <a:pt x="0" y="932180"/>
                    <a:pt x="0" y="1013460"/>
                  </a:cubicBezTo>
                  <a:cubicBezTo>
                    <a:pt x="0" y="1094740"/>
                    <a:pt x="40640" y="1165860"/>
                    <a:pt x="102870" y="1207770"/>
                  </a:cubicBezTo>
                  <a:cubicBezTo>
                    <a:pt x="40640" y="1249680"/>
                    <a:pt x="0" y="1322070"/>
                    <a:pt x="0" y="1402080"/>
                  </a:cubicBezTo>
                  <a:cubicBezTo>
                    <a:pt x="0" y="1483360"/>
                    <a:pt x="40640" y="1554480"/>
                    <a:pt x="102870" y="1596390"/>
                  </a:cubicBezTo>
                  <a:cubicBezTo>
                    <a:pt x="40640" y="1638300"/>
                    <a:pt x="0" y="1709420"/>
                    <a:pt x="0" y="1790700"/>
                  </a:cubicBezTo>
                  <a:cubicBezTo>
                    <a:pt x="0" y="1871980"/>
                    <a:pt x="40640" y="1943100"/>
                    <a:pt x="102870" y="1985010"/>
                  </a:cubicBezTo>
                  <a:cubicBezTo>
                    <a:pt x="40640" y="2026920"/>
                    <a:pt x="0" y="2099310"/>
                    <a:pt x="0" y="2179320"/>
                  </a:cubicBezTo>
                  <a:cubicBezTo>
                    <a:pt x="0" y="2260600"/>
                    <a:pt x="40640" y="2331720"/>
                    <a:pt x="102870" y="2373630"/>
                  </a:cubicBezTo>
                  <a:cubicBezTo>
                    <a:pt x="40640" y="2418080"/>
                    <a:pt x="0" y="2489200"/>
                    <a:pt x="0" y="2570480"/>
                  </a:cubicBezTo>
                  <a:cubicBezTo>
                    <a:pt x="0" y="2651760"/>
                    <a:pt x="40640" y="2722880"/>
                    <a:pt x="102870" y="2764790"/>
                  </a:cubicBezTo>
                  <a:cubicBezTo>
                    <a:pt x="40640" y="2806700"/>
                    <a:pt x="0" y="2879090"/>
                    <a:pt x="0" y="2959100"/>
                  </a:cubicBezTo>
                  <a:cubicBezTo>
                    <a:pt x="0" y="3040380"/>
                    <a:pt x="40640" y="3111500"/>
                    <a:pt x="102870" y="3153410"/>
                  </a:cubicBezTo>
                  <a:cubicBezTo>
                    <a:pt x="40640" y="3195320"/>
                    <a:pt x="0" y="3266440"/>
                    <a:pt x="0" y="3347720"/>
                  </a:cubicBezTo>
                  <a:cubicBezTo>
                    <a:pt x="0" y="3429000"/>
                    <a:pt x="40640" y="3500120"/>
                    <a:pt x="102870" y="3542030"/>
                  </a:cubicBezTo>
                  <a:cubicBezTo>
                    <a:pt x="40640" y="3583940"/>
                    <a:pt x="0" y="3655060"/>
                    <a:pt x="0" y="3736340"/>
                  </a:cubicBezTo>
                  <a:cubicBezTo>
                    <a:pt x="0" y="3817620"/>
                    <a:pt x="40640" y="3888740"/>
                    <a:pt x="102870" y="3930650"/>
                  </a:cubicBezTo>
                  <a:cubicBezTo>
                    <a:pt x="40640" y="3973830"/>
                    <a:pt x="0" y="4044950"/>
                    <a:pt x="0" y="4124959"/>
                  </a:cubicBezTo>
                  <a:cubicBezTo>
                    <a:pt x="0" y="4206239"/>
                    <a:pt x="40640" y="4277359"/>
                    <a:pt x="102870" y="4319269"/>
                  </a:cubicBezTo>
                  <a:cubicBezTo>
                    <a:pt x="40640" y="4361180"/>
                    <a:pt x="0" y="4432300"/>
                    <a:pt x="0" y="4513580"/>
                  </a:cubicBezTo>
                  <a:cubicBezTo>
                    <a:pt x="0" y="4594860"/>
                    <a:pt x="40640" y="4665980"/>
                    <a:pt x="102870" y="4707890"/>
                  </a:cubicBezTo>
                  <a:cubicBezTo>
                    <a:pt x="40640" y="4749800"/>
                    <a:pt x="0" y="4820920"/>
                    <a:pt x="0" y="4902200"/>
                  </a:cubicBezTo>
                  <a:cubicBezTo>
                    <a:pt x="0" y="4983480"/>
                    <a:pt x="40640" y="5054600"/>
                    <a:pt x="102870" y="5096510"/>
                  </a:cubicBezTo>
                  <a:cubicBezTo>
                    <a:pt x="40640" y="5138420"/>
                    <a:pt x="0" y="5210810"/>
                    <a:pt x="0" y="5290820"/>
                  </a:cubicBezTo>
                  <a:cubicBezTo>
                    <a:pt x="0" y="5372100"/>
                    <a:pt x="40640" y="5443220"/>
                    <a:pt x="102870" y="5485130"/>
                  </a:cubicBezTo>
                  <a:cubicBezTo>
                    <a:pt x="40640" y="5527039"/>
                    <a:pt x="0" y="5598159"/>
                    <a:pt x="0" y="5679439"/>
                  </a:cubicBezTo>
                  <a:cubicBezTo>
                    <a:pt x="0" y="5760719"/>
                    <a:pt x="40640" y="5831839"/>
                    <a:pt x="102870" y="5873749"/>
                  </a:cubicBezTo>
                  <a:cubicBezTo>
                    <a:pt x="40640" y="5915659"/>
                    <a:pt x="0" y="5986779"/>
                    <a:pt x="0" y="6068059"/>
                  </a:cubicBezTo>
                  <a:cubicBezTo>
                    <a:pt x="0" y="6149339"/>
                    <a:pt x="40640" y="6220459"/>
                    <a:pt x="102870" y="6262369"/>
                  </a:cubicBezTo>
                  <a:cubicBezTo>
                    <a:pt x="40640" y="6304280"/>
                    <a:pt x="0" y="6375400"/>
                    <a:pt x="0" y="6456680"/>
                  </a:cubicBezTo>
                  <a:cubicBezTo>
                    <a:pt x="0" y="6537960"/>
                    <a:pt x="40640" y="6609080"/>
                    <a:pt x="102870" y="6650990"/>
                  </a:cubicBezTo>
                  <a:cubicBezTo>
                    <a:pt x="40640" y="6692900"/>
                    <a:pt x="0" y="6764020"/>
                    <a:pt x="0" y="6845300"/>
                  </a:cubicBezTo>
                  <a:cubicBezTo>
                    <a:pt x="0" y="6926580"/>
                    <a:pt x="40640" y="6997700"/>
                    <a:pt x="102870" y="7039610"/>
                  </a:cubicBezTo>
                  <a:cubicBezTo>
                    <a:pt x="40640" y="7082790"/>
                    <a:pt x="0" y="7153910"/>
                    <a:pt x="0" y="7233920"/>
                  </a:cubicBezTo>
                  <a:cubicBezTo>
                    <a:pt x="0" y="7315200"/>
                    <a:pt x="40640" y="7386320"/>
                    <a:pt x="102870" y="7428230"/>
                  </a:cubicBezTo>
                  <a:cubicBezTo>
                    <a:pt x="40640" y="7470139"/>
                    <a:pt x="0" y="7541260"/>
                    <a:pt x="0" y="7622539"/>
                  </a:cubicBezTo>
                  <a:cubicBezTo>
                    <a:pt x="0" y="7703819"/>
                    <a:pt x="40640" y="7774939"/>
                    <a:pt x="102870" y="7816849"/>
                  </a:cubicBezTo>
                  <a:cubicBezTo>
                    <a:pt x="40640" y="7866380"/>
                    <a:pt x="0" y="7937500"/>
                    <a:pt x="0" y="8018780"/>
                  </a:cubicBezTo>
                  <a:cubicBezTo>
                    <a:pt x="0" y="8100061"/>
                    <a:pt x="40640" y="8171180"/>
                    <a:pt x="102870" y="8213090"/>
                  </a:cubicBezTo>
                  <a:cubicBezTo>
                    <a:pt x="90170" y="8220710"/>
                    <a:pt x="78740" y="8230870"/>
                    <a:pt x="68580" y="8241030"/>
                  </a:cubicBezTo>
                  <a:cubicBezTo>
                    <a:pt x="25400" y="8285480"/>
                    <a:pt x="0" y="8346440"/>
                    <a:pt x="0" y="8407400"/>
                  </a:cubicBezTo>
                  <a:cubicBezTo>
                    <a:pt x="0" y="8469630"/>
                    <a:pt x="25400" y="8529320"/>
                    <a:pt x="68580" y="8573770"/>
                  </a:cubicBezTo>
                  <a:cubicBezTo>
                    <a:pt x="111760" y="8616950"/>
                    <a:pt x="172720" y="8642350"/>
                    <a:pt x="234950" y="8642350"/>
                  </a:cubicBezTo>
                  <a:cubicBezTo>
                    <a:pt x="297180" y="8642350"/>
                    <a:pt x="356870" y="8616950"/>
                    <a:pt x="401320" y="8573770"/>
                  </a:cubicBezTo>
                  <a:cubicBezTo>
                    <a:pt x="412750" y="8562339"/>
                    <a:pt x="422910" y="8549639"/>
                    <a:pt x="430530" y="8536939"/>
                  </a:cubicBezTo>
                  <a:cubicBezTo>
                    <a:pt x="472440" y="8600439"/>
                    <a:pt x="544830" y="8642349"/>
                    <a:pt x="626110" y="8642349"/>
                  </a:cubicBezTo>
                  <a:cubicBezTo>
                    <a:pt x="707390" y="8642349"/>
                    <a:pt x="779780" y="8600439"/>
                    <a:pt x="821690" y="8536939"/>
                  </a:cubicBezTo>
                  <a:cubicBezTo>
                    <a:pt x="863600" y="8600439"/>
                    <a:pt x="935990" y="8642349"/>
                    <a:pt x="1017270" y="8642349"/>
                  </a:cubicBezTo>
                  <a:cubicBezTo>
                    <a:pt x="1099820" y="8642349"/>
                    <a:pt x="1172210" y="8600439"/>
                    <a:pt x="1212850" y="8536939"/>
                  </a:cubicBezTo>
                  <a:cubicBezTo>
                    <a:pt x="1254760" y="8600439"/>
                    <a:pt x="1327150" y="8642349"/>
                    <a:pt x="1408430" y="8642349"/>
                  </a:cubicBezTo>
                  <a:cubicBezTo>
                    <a:pt x="1489710" y="8642349"/>
                    <a:pt x="1562100" y="8600439"/>
                    <a:pt x="1604010" y="8536939"/>
                  </a:cubicBezTo>
                  <a:cubicBezTo>
                    <a:pt x="1645920" y="8600439"/>
                    <a:pt x="1718310" y="8642349"/>
                    <a:pt x="1799590" y="8642349"/>
                  </a:cubicBezTo>
                  <a:cubicBezTo>
                    <a:pt x="1880870" y="8642349"/>
                    <a:pt x="1953260" y="8600439"/>
                    <a:pt x="1995170" y="8536939"/>
                  </a:cubicBezTo>
                  <a:cubicBezTo>
                    <a:pt x="2037080" y="8600439"/>
                    <a:pt x="2109470" y="8642349"/>
                    <a:pt x="2190750" y="8642349"/>
                  </a:cubicBezTo>
                  <a:cubicBezTo>
                    <a:pt x="2273300" y="8642349"/>
                    <a:pt x="2344420" y="8600439"/>
                    <a:pt x="2386330" y="8536939"/>
                  </a:cubicBezTo>
                  <a:cubicBezTo>
                    <a:pt x="2428240" y="8600439"/>
                    <a:pt x="2500630" y="8642349"/>
                    <a:pt x="2581910" y="8642349"/>
                  </a:cubicBezTo>
                  <a:cubicBezTo>
                    <a:pt x="2663190" y="8642349"/>
                    <a:pt x="2735580" y="8600439"/>
                    <a:pt x="2777490" y="8536939"/>
                  </a:cubicBezTo>
                  <a:cubicBezTo>
                    <a:pt x="2819400" y="8600439"/>
                    <a:pt x="2891790" y="8642349"/>
                    <a:pt x="2973070" y="8642349"/>
                  </a:cubicBezTo>
                  <a:cubicBezTo>
                    <a:pt x="3055620" y="8642349"/>
                    <a:pt x="3126740" y="8600439"/>
                    <a:pt x="3168650" y="8536939"/>
                  </a:cubicBezTo>
                  <a:cubicBezTo>
                    <a:pt x="3210560" y="8600439"/>
                    <a:pt x="3282950" y="8642349"/>
                    <a:pt x="3364230" y="8642349"/>
                  </a:cubicBezTo>
                  <a:cubicBezTo>
                    <a:pt x="3445509" y="8642349"/>
                    <a:pt x="3517900" y="8600439"/>
                    <a:pt x="3559809" y="8536939"/>
                  </a:cubicBezTo>
                  <a:cubicBezTo>
                    <a:pt x="3601719" y="8600439"/>
                    <a:pt x="3674109" y="8642349"/>
                    <a:pt x="3755389" y="8642349"/>
                  </a:cubicBezTo>
                  <a:cubicBezTo>
                    <a:pt x="3837939" y="8642349"/>
                    <a:pt x="3909059" y="8600439"/>
                    <a:pt x="3950969" y="8536939"/>
                  </a:cubicBezTo>
                  <a:cubicBezTo>
                    <a:pt x="3992879" y="8600439"/>
                    <a:pt x="4065269" y="8642349"/>
                    <a:pt x="4146549" y="8642349"/>
                  </a:cubicBezTo>
                  <a:cubicBezTo>
                    <a:pt x="4227829" y="8642349"/>
                    <a:pt x="4300219" y="8600439"/>
                    <a:pt x="4342129" y="8536939"/>
                  </a:cubicBezTo>
                  <a:cubicBezTo>
                    <a:pt x="4384039" y="8600439"/>
                    <a:pt x="4456429" y="8642349"/>
                    <a:pt x="4537709" y="8642349"/>
                  </a:cubicBezTo>
                  <a:cubicBezTo>
                    <a:pt x="4618989" y="8642349"/>
                    <a:pt x="4691379" y="8600439"/>
                    <a:pt x="4733289" y="8536939"/>
                  </a:cubicBezTo>
                  <a:cubicBezTo>
                    <a:pt x="4775199" y="8600439"/>
                    <a:pt x="4847589" y="8642349"/>
                    <a:pt x="4928869" y="8642349"/>
                  </a:cubicBezTo>
                  <a:cubicBezTo>
                    <a:pt x="5010149" y="8642349"/>
                    <a:pt x="5082539" y="8600439"/>
                    <a:pt x="5124449" y="8536939"/>
                  </a:cubicBezTo>
                  <a:cubicBezTo>
                    <a:pt x="5166359" y="8600439"/>
                    <a:pt x="5238749" y="8642349"/>
                    <a:pt x="5320029" y="8642349"/>
                  </a:cubicBezTo>
                  <a:cubicBezTo>
                    <a:pt x="5401309" y="8642349"/>
                    <a:pt x="5473699" y="8600439"/>
                    <a:pt x="5515609" y="8536939"/>
                  </a:cubicBezTo>
                  <a:cubicBezTo>
                    <a:pt x="5557519" y="8600439"/>
                    <a:pt x="5629909" y="8642349"/>
                    <a:pt x="5711189" y="8642349"/>
                  </a:cubicBezTo>
                  <a:cubicBezTo>
                    <a:pt x="5793739" y="8642349"/>
                    <a:pt x="5864859" y="8600439"/>
                    <a:pt x="5906769" y="8536939"/>
                  </a:cubicBezTo>
                  <a:cubicBezTo>
                    <a:pt x="5915659" y="8549639"/>
                    <a:pt x="5925819" y="8562339"/>
                    <a:pt x="5935978" y="8573770"/>
                  </a:cubicBezTo>
                  <a:cubicBezTo>
                    <a:pt x="5979158" y="8616950"/>
                    <a:pt x="6040119" y="8642350"/>
                    <a:pt x="6102348" y="8642350"/>
                  </a:cubicBezTo>
                  <a:cubicBezTo>
                    <a:pt x="6163308" y="8642350"/>
                    <a:pt x="6224269" y="8616950"/>
                    <a:pt x="6268719" y="8573770"/>
                  </a:cubicBezTo>
                  <a:cubicBezTo>
                    <a:pt x="6311898" y="8529320"/>
                    <a:pt x="6337298" y="8469630"/>
                    <a:pt x="6337298" y="8407400"/>
                  </a:cubicBezTo>
                  <a:cubicBezTo>
                    <a:pt x="6337298" y="8345170"/>
                    <a:pt x="6311898" y="8285480"/>
                    <a:pt x="6268719" y="8241030"/>
                  </a:cubicBezTo>
                  <a:cubicBezTo>
                    <a:pt x="6258559" y="8230870"/>
                    <a:pt x="6247128" y="8220711"/>
                    <a:pt x="6234428" y="8213090"/>
                  </a:cubicBezTo>
                  <a:cubicBezTo>
                    <a:pt x="6296658" y="8171180"/>
                    <a:pt x="6337298" y="8098790"/>
                    <a:pt x="6337298" y="8018780"/>
                  </a:cubicBezTo>
                  <a:cubicBezTo>
                    <a:pt x="6337298" y="7937500"/>
                    <a:pt x="6296658" y="7866380"/>
                    <a:pt x="6234428" y="7824470"/>
                  </a:cubicBezTo>
                  <a:cubicBezTo>
                    <a:pt x="6296658" y="7782561"/>
                    <a:pt x="6337298" y="7711440"/>
                    <a:pt x="6337298" y="7630161"/>
                  </a:cubicBezTo>
                  <a:cubicBezTo>
                    <a:pt x="6337298" y="7548881"/>
                    <a:pt x="6296658" y="7477761"/>
                    <a:pt x="6234428" y="7435851"/>
                  </a:cubicBezTo>
                  <a:cubicBezTo>
                    <a:pt x="6296658" y="7393941"/>
                    <a:pt x="6337298" y="7321551"/>
                    <a:pt x="6337298" y="7241541"/>
                  </a:cubicBezTo>
                  <a:cubicBezTo>
                    <a:pt x="6337298" y="7160261"/>
                    <a:pt x="6296658" y="7089141"/>
                    <a:pt x="6234428" y="7047231"/>
                  </a:cubicBezTo>
                  <a:cubicBezTo>
                    <a:pt x="6296658" y="7005321"/>
                    <a:pt x="6337298" y="6934201"/>
                    <a:pt x="6337298" y="6852921"/>
                  </a:cubicBezTo>
                  <a:cubicBezTo>
                    <a:pt x="6337298" y="6771642"/>
                    <a:pt x="6296658" y="6700521"/>
                    <a:pt x="6234428" y="6658611"/>
                  </a:cubicBezTo>
                  <a:cubicBezTo>
                    <a:pt x="6296658" y="6615431"/>
                    <a:pt x="6337298" y="6544311"/>
                    <a:pt x="6337298" y="6464302"/>
                  </a:cubicBezTo>
                  <a:cubicBezTo>
                    <a:pt x="6337298" y="6383022"/>
                    <a:pt x="6296658" y="6311902"/>
                    <a:pt x="6234428" y="6269992"/>
                  </a:cubicBezTo>
                  <a:cubicBezTo>
                    <a:pt x="6296658" y="6228082"/>
                    <a:pt x="6337298" y="6156962"/>
                    <a:pt x="6337298" y="6075682"/>
                  </a:cubicBezTo>
                  <a:cubicBezTo>
                    <a:pt x="6337298" y="5994402"/>
                    <a:pt x="6296658" y="5923282"/>
                    <a:pt x="6234428" y="5881372"/>
                  </a:cubicBezTo>
                  <a:cubicBezTo>
                    <a:pt x="6296658" y="5839462"/>
                    <a:pt x="6337298" y="5768342"/>
                    <a:pt x="6337298" y="5687062"/>
                  </a:cubicBezTo>
                  <a:cubicBezTo>
                    <a:pt x="6337298" y="5605782"/>
                    <a:pt x="6296658" y="5534662"/>
                    <a:pt x="6234428" y="5492752"/>
                  </a:cubicBezTo>
                  <a:cubicBezTo>
                    <a:pt x="6296658" y="5449572"/>
                    <a:pt x="6337298" y="5378452"/>
                    <a:pt x="6337298" y="5298442"/>
                  </a:cubicBezTo>
                  <a:cubicBezTo>
                    <a:pt x="6337298" y="5217163"/>
                    <a:pt x="6296658" y="5146042"/>
                    <a:pt x="6234428" y="5104133"/>
                  </a:cubicBezTo>
                  <a:cubicBezTo>
                    <a:pt x="6296658" y="5062223"/>
                    <a:pt x="6337298" y="4991103"/>
                    <a:pt x="6337298" y="4909823"/>
                  </a:cubicBezTo>
                  <a:cubicBezTo>
                    <a:pt x="6337298" y="4828543"/>
                    <a:pt x="6296658" y="4757423"/>
                    <a:pt x="6234428" y="4715513"/>
                  </a:cubicBezTo>
                  <a:cubicBezTo>
                    <a:pt x="6296658" y="4672333"/>
                    <a:pt x="6337298" y="4601213"/>
                    <a:pt x="6337298" y="4521203"/>
                  </a:cubicBezTo>
                  <a:cubicBezTo>
                    <a:pt x="6337298" y="4439923"/>
                    <a:pt x="6296658" y="4368803"/>
                    <a:pt x="6234428" y="4326893"/>
                  </a:cubicBezTo>
                  <a:cubicBezTo>
                    <a:pt x="6296658" y="4284983"/>
                    <a:pt x="6337298" y="4213863"/>
                    <a:pt x="6337298" y="4132583"/>
                  </a:cubicBezTo>
                  <a:cubicBezTo>
                    <a:pt x="6337298" y="4051303"/>
                    <a:pt x="6296658" y="3980183"/>
                    <a:pt x="6234428" y="3938274"/>
                  </a:cubicBezTo>
                  <a:cubicBezTo>
                    <a:pt x="6296658" y="3896364"/>
                    <a:pt x="6337298" y="3825244"/>
                    <a:pt x="6337298" y="3743964"/>
                  </a:cubicBezTo>
                  <a:cubicBezTo>
                    <a:pt x="6337298" y="3662684"/>
                    <a:pt x="6296658" y="3591564"/>
                    <a:pt x="6234428" y="3549654"/>
                  </a:cubicBezTo>
                  <a:cubicBezTo>
                    <a:pt x="6296658" y="3506474"/>
                    <a:pt x="6337298" y="3435354"/>
                    <a:pt x="6337298" y="3355344"/>
                  </a:cubicBezTo>
                  <a:cubicBezTo>
                    <a:pt x="6337298" y="3274064"/>
                    <a:pt x="6296658" y="3202944"/>
                    <a:pt x="6234428" y="3161034"/>
                  </a:cubicBezTo>
                  <a:cubicBezTo>
                    <a:pt x="6296658" y="3119124"/>
                    <a:pt x="6337298" y="3048004"/>
                    <a:pt x="6337298" y="2966724"/>
                  </a:cubicBezTo>
                  <a:cubicBezTo>
                    <a:pt x="6337298" y="2885444"/>
                    <a:pt x="6296658" y="2814324"/>
                    <a:pt x="6234428" y="2772414"/>
                  </a:cubicBezTo>
                  <a:cubicBezTo>
                    <a:pt x="6296658" y="2730504"/>
                    <a:pt x="6337298" y="2659384"/>
                    <a:pt x="6337298" y="2578104"/>
                  </a:cubicBezTo>
                  <a:cubicBezTo>
                    <a:pt x="6337298" y="2496824"/>
                    <a:pt x="6296658" y="2425704"/>
                    <a:pt x="6234428" y="2383794"/>
                  </a:cubicBezTo>
                  <a:cubicBezTo>
                    <a:pt x="6296658" y="2341884"/>
                    <a:pt x="6337298" y="2270764"/>
                    <a:pt x="6337298" y="2189484"/>
                  </a:cubicBezTo>
                  <a:cubicBezTo>
                    <a:pt x="6337298" y="2108204"/>
                    <a:pt x="6296658" y="2037084"/>
                    <a:pt x="6234428" y="1995174"/>
                  </a:cubicBezTo>
                  <a:cubicBezTo>
                    <a:pt x="6296658" y="1953264"/>
                    <a:pt x="6337298" y="1882144"/>
                    <a:pt x="6337298" y="1800864"/>
                  </a:cubicBezTo>
                  <a:cubicBezTo>
                    <a:pt x="6337298" y="1719584"/>
                    <a:pt x="6296658" y="1648464"/>
                    <a:pt x="6234428" y="1606554"/>
                  </a:cubicBezTo>
                  <a:cubicBezTo>
                    <a:pt x="6296658" y="1563374"/>
                    <a:pt x="6337298" y="1492254"/>
                    <a:pt x="6337298" y="1412244"/>
                  </a:cubicBezTo>
                  <a:cubicBezTo>
                    <a:pt x="6337298" y="1330964"/>
                    <a:pt x="6296658" y="1259844"/>
                    <a:pt x="6234428" y="1217934"/>
                  </a:cubicBezTo>
                  <a:cubicBezTo>
                    <a:pt x="6296658" y="1176024"/>
                    <a:pt x="6337298" y="1104904"/>
                    <a:pt x="6337298" y="1023624"/>
                  </a:cubicBezTo>
                  <a:cubicBezTo>
                    <a:pt x="6337298" y="942344"/>
                    <a:pt x="6296658" y="871224"/>
                    <a:pt x="6234428" y="829314"/>
                  </a:cubicBezTo>
                  <a:cubicBezTo>
                    <a:pt x="6309358" y="775974"/>
                    <a:pt x="6349998" y="704854"/>
                    <a:pt x="6349998" y="624844"/>
                  </a:cubicBezTo>
                  <a:close/>
                </a:path>
              </a:pathLst>
            </a:custGeom>
            <a:solidFill>
              <a:srgbClr val="8FB994"/>
            </a:solidFill>
          </p:spPr>
        </p:sp>
        <p:sp>
          <p:nvSpPr>
            <p:cNvPr id="7" name="Freeform 7"/>
            <p:cNvSpPr/>
            <p:nvPr/>
          </p:nvSpPr>
          <p:spPr>
            <a:xfrm>
              <a:off x="389890" y="450850"/>
              <a:ext cx="5570220" cy="7743190"/>
            </a:xfrm>
            <a:custGeom>
              <a:avLst/>
              <a:gdLst/>
              <a:ahLst/>
              <a:cxnLst/>
              <a:rect l="l" t="t" r="r" b="b"/>
              <a:pathLst>
                <a:path w="5570220" h="7743190">
                  <a:moveTo>
                    <a:pt x="0" y="0"/>
                  </a:moveTo>
                  <a:lnTo>
                    <a:pt x="5570220" y="0"/>
                  </a:lnTo>
                  <a:lnTo>
                    <a:pt x="5570220" y="7743190"/>
                  </a:lnTo>
                  <a:lnTo>
                    <a:pt x="0" y="7743190"/>
                  </a:lnTo>
                  <a:close/>
                </a:path>
              </a:pathLst>
            </a:custGeom>
            <a:blipFill>
              <a:blip r:embed="rId2"/>
              <a:stretch>
                <a:fillRect l="-19505" r="-19505"/>
              </a:stretch>
            </a:blipFill>
          </p:spPr>
        </p:sp>
      </p:grpSp>
      <p:sp>
        <p:nvSpPr>
          <p:cNvPr id="8" name="Freeform 8"/>
          <p:cNvSpPr/>
          <p:nvPr/>
        </p:nvSpPr>
        <p:spPr>
          <a:xfrm flipV="1">
            <a:off x="15283150" y="808320"/>
            <a:ext cx="2125504" cy="2944653"/>
          </a:xfrm>
          <a:custGeom>
            <a:avLst/>
            <a:gdLst/>
            <a:ahLst/>
            <a:cxnLst/>
            <a:rect l="l" t="t" r="r" b="b"/>
            <a:pathLst>
              <a:path w="2125504" h="2944653">
                <a:moveTo>
                  <a:pt x="0" y="2944653"/>
                </a:moveTo>
                <a:lnTo>
                  <a:pt x="2125504" y="2944653"/>
                </a:lnTo>
                <a:lnTo>
                  <a:pt x="2125504" y="0"/>
                </a:lnTo>
                <a:lnTo>
                  <a:pt x="0" y="0"/>
                </a:lnTo>
                <a:lnTo>
                  <a:pt x="0" y="2944653"/>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9" name="Freeform 9"/>
          <p:cNvSpPr/>
          <p:nvPr/>
        </p:nvSpPr>
        <p:spPr>
          <a:xfrm rot="233397">
            <a:off x="15966815" y="8350276"/>
            <a:ext cx="3406700" cy="1121114"/>
          </a:xfrm>
          <a:custGeom>
            <a:avLst/>
            <a:gdLst/>
            <a:ahLst/>
            <a:cxnLst/>
            <a:rect l="l" t="t" r="r" b="b"/>
            <a:pathLst>
              <a:path w="3406700" h="1121114">
                <a:moveTo>
                  <a:pt x="0" y="0"/>
                </a:moveTo>
                <a:lnTo>
                  <a:pt x="3406700" y="0"/>
                </a:lnTo>
                <a:lnTo>
                  <a:pt x="3406700" y="1121114"/>
                </a:lnTo>
                <a:lnTo>
                  <a:pt x="0" y="112111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0" name="Freeform 10"/>
          <p:cNvSpPr/>
          <p:nvPr/>
        </p:nvSpPr>
        <p:spPr>
          <a:xfrm>
            <a:off x="6896600" y="9018346"/>
            <a:ext cx="917311" cy="898965"/>
          </a:xfrm>
          <a:custGeom>
            <a:avLst/>
            <a:gdLst/>
            <a:ahLst/>
            <a:cxnLst/>
            <a:rect l="l" t="t" r="r" b="b"/>
            <a:pathLst>
              <a:path w="917311" h="898965">
                <a:moveTo>
                  <a:pt x="0" y="0"/>
                </a:moveTo>
                <a:lnTo>
                  <a:pt x="917311" y="0"/>
                </a:lnTo>
                <a:lnTo>
                  <a:pt x="917311" y="898964"/>
                </a:lnTo>
                <a:lnTo>
                  <a:pt x="0" y="89896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1" name="Freeform 11"/>
          <p:cNvSpPr/>
          <p:nvPr/>
        </p:nvSpPr>
        <p:spPr>
          <a:xfrm rot="1136038">
            <a:off x="8068670" y="7281722"/>
            <a:ext cx="2028859" cy="1908579"/>
          </a:xfrm>
          <a:custGeom>
            <a:avLst/>
            <a:gdLst/>
            <a:ahLst/>
            <a:cxnLst/>
            <a:rect l="l" t="t" r="r" b="b"/>
            <a:pathLst>
              <a:path w="2028859" h="1908579">
                <a:moveTo>
                  <a:pt x="0" y="0"/>
                </a:moveTo>
                <a:lnTo>
                  <a:pt x="2028859" y="0"/>
                </a:lnTo>
                <a:lnTo>
                  <a:pt x="2028859" y="1908579"/>
                </a:lnTo>
                <a:lnTo>
                  <a:pt x="0" y="1908579"/>
                </a:lnTo>
                <a:lnTo>
                  <a:pt x="0" y="0"/>
                </a:lnTo>
                <a:close/>
              </a:path>
            </a:pathLst>
          </a:custGeom>
          <a:blipFill>
            <a:blip r:embed="rId9"/>
            <a:stretch>
              <a:fillRect/>
            </a:stretch>
          </a:blipFill>
        </p:spPr>
      </p:sp>
      <p:sp>
        <p:nvSpPr>
          <p:cNvPr id="12" name="Freeform 12"/>
          <p:cNvSpPr/>
          <p:nvPr/>
        </p:nvSpPr>
        <p:spPr>
          <a:xfrm rot="-2318316">
            <a:off x="97820" y="1706775"/>
            <a:ext cx="2062323" cy="2053095"/>
          </a:xfrm>
          <a:custGeom>
            <a:avLst/>
            <a:gdLst/>
            <a:ahLst/>
            <a:cxnLst/>
            <a:rect l="l" t="t" r="r" b="b"/>
            <a:pathLst>
              <a:path w="2062323" h="2053095">
                <a:moveTo>
                  <a:pt x="0" y="0"/>
                </a:moveTo>
                <a:lnTo>
                  <a:pt x="2062323" y="0"/>
                </a:lnTo>
                <a:lnTo>
                  <a:pt x="2062323" y="2053095"/>
                </a:lnTo>
                <a:lnTo>
                  <a:pt x="0" y="2053095"/>
                </a:lnTo>
                <a:lnTo>
                  <a:pt x="0" y="0"/>
                </a:lnTo>
                <a:close/>
              </a:path>
            </a:pathLst>
          </a:custGeom>
          <a:blipFill>
            <a:blip r:embed="rId10"/>
            <a:stretch>
              <a:fillRect/>
            </a:stretch>
          </a:blipFill>
        </p:spPr>
      </p:sp>
      <p:sp>
        <p:nvSpPr>
          <p:cNvPr id="13" name="Freeform 13"/>
          <p:cNvSpPr/>
          <p:nvPr/>
        </p:nvSpPr>
        <p:spPr>
          <a:xfrm>
            <a:off x="2575404" y="1287623"/>
            <a:ext cx="917311" cy="898965"/>
          </a:xfrm>
          <a:custGeom>
            <a:avLst/>
            <a:gdLst/>
            <a:ahLst/>
            <a:cxnLst/>
            <a:rect l="l" t="t" r="r" b="b"/>
            <a:pathLst>
              <a:path w="917311" h="898965">
                <a:moveTo>
                  <a:pt x="0" y="0"/>
                </a:moveTo>
                <a:lnTo>
                  <a:pt x="917311" y="0"/>
                </a:lnTo>
                <a:lnTo>
                  <a:pt x="917311" y="898965"/>
                </a:lnTo>
                <a:lnTo>
                  <a:pt x="0" y="89896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4" name="TextBox 14"/>
          <p:cNvSpPr txBox="1"/>
          <p:nvPr/>
        </p:nvSpPr>
        <p:spPr>
          <a:xfrm>
            <a:off x="16563346" y="8739540"/>
            <a:ext cx="629279" cy="438150"/>
          </a:xfrm>
          <a:prstGeom prst="rect">
            <a:avLst/>
          </a:prstGeom>
        </p:spPr>
        <p:txBody>
          <a:bodyPr lIns="0" tIns="0" rIns="0" bIns="0" rtlCol="0" anchor="t">
            <a:spAutoFit/>
          </a:bodyPr>
          <a:lstStyle/>
          <a:p>
            <a:pPr algn="ctr">
              <a:lnSpc>
                <a:spcPts val="3150"/>
              </a:lnSpc>
            </a:pPr>
            <a:r>
              <a:rPr lang="en-US" sz="3500">
                <a:solidFill>
                  <a:srgbClr val="FFFFFF"/>
                </a:solidFill>
                <a:latin typeface="Montaser Arabic"/>
                <a:ea typeface="Montaser Arabic"/>
                <a:cs typeface="Montaser Arabic"/>
                <a:sym typeface="Montaser Arabic"/>
              </a:rPr>
              <a:t>05</a:t>
            </a:r>
          </a:p>
        </p:txBody>
      </p:sp>
      <p:sp>
        <p:nvSpPr>
          <p:cNvPr id="15" name="TextBox 15"/>
          <p:cNvSpPr txBox="1"/>
          <p:nvPr/>
        </p:nvSpPr>
        <p:spPr>
          <a:xfrm>
            <a:off x="5469774" y="820898"/>
            <a:ext cx="7226652" cy="1066800"/>
          </a:xfrm>
          <a:prstGeom prst="rect">
            <a:avLst/>
          </a:prstGeom>
        </p:spPr>
        <p:txBody>
          <a:bodyPr lIns="0" tIns="0" rIns="0" bIns="0" rtlCol="0" anchor="t">
            <a:spAutoFit/>
          </a:bodyPr>
          <a:lstStyle/>
          <a:p>
            <a:pPr algn="ctr">
              <a:lnSpc>
                <a:spcPts val="4050"/>
              </a:lnSpc>
            </a:pPr>
            <a:r>
              <a:rPr lang="en-US" sz="4500" b="1">
                <a:solidFill>
                  <a:srgbClr val="2A441E"/>
                </a:solidFill>
                <a:latin typeface="Montaser Arabic Bold"/>
                <a:ea typeface="Montaser Arabic Bold"/>
                <a:cs typeface="Montaser Arabic Bold"/>
                <a:sym typeface="Montaser Arabic Bold"/>
              </a:rPr>
              <a:t>Proses pengambilan sampling audit</a:t>
            </a:r>
          </a:p>
        </p:txBody>
      </p:sp>
      <p:sp>
        <p:nvSpPr>
          <p:cNvPr id="16" name="Freeform 16"/>
          <p:cNvSpPr/>
          <p:nvPr/>
        </p:nvSpPr>
        <p:spPr>
          <a:xfrm rot="5757567">
            <a:off x="7340314" y="1676610"/>
            <a:ext cx="6023948" cy="8517150"/>
          </a:xfrm>
          <a:custGeom>
            <a:avLst/>
            <a:gdLst/>
            <a:ahLst/>
            <a:cxnLst/>
            <a:rect l="l" t="t" r="r" b="b"/>
            <a:pathLst>
              <a:path w="6023948" h="8517150">
                <a:moveTo>
                  <a:pt x="0" y="0"/>
                </a:moveTo>
                <a:lnTo>
                  <a:pt x="6023947" y="0"/>
                </a:lnTo>
                <a:lnTo>
                  <a:pt x="6023947" y="8517150"/>
                </a:lnTo>
                <a:lnTo>
                  <a:pt x="0" y="851715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7" name="Freeform 17"/>
          <p:cNvSpPr/>
          <p:nvPr/>
        </p:nvSpPr>
        <p:spPr>
          <a:xfrm rot="5400000">
            <a:off x="5747455" y="1692485"/>
            <a:ext cx="6363643" cy="8997439"/>
          </a:xfrm>
          <a:custGeom>
            <a:avLst/>
            <a:gdLst/>
            <a:ahLst/>
            <a:cxnLst/>
            <a:rect l="l" t="t" r="r" b="b"/>
            <a:pathLst>
              <a:path w="6363643" h="8997439">
                <a:moveTo>
                  <a:pt x="0" y="0"/>
                </a:moveTo>
                <a:lnTo>
                  <a:pt x="6363644" y="0"/>
                </a:lnTo>
                <a:lnTo>
                  <a:pt x="6363644" y="8997439"/>
                </a:lnTo>
                <a:lnTo>
                  <a:pt x="0" y="8997439"/>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18" name="TextBox 18"/>
          <p:cNvSpPr txBox="1"/>
          <p:nvPr/>
        </p:nvSpPr>
        <p:spPr>
          <a:xfrm>
            <a:off x="4645280" y="3701052"/>
            <a:ext cx="8567993" cy="5521978"/>
          </a:xfrm>
          <a:prstGeom prst="rect">
            <a:avLst/>
          </a:prstGeom>
        </p:spPr>
        <p:txBody>
          <a:bodyPr lIns="0" tIns="0" rIns="0" bIns="0" rtlCol="0" anchor="t">
            <a:spAutoFit/>
          </a:bodyPr>
          <a:lstStyle/>
          <a:p>
            <a:pPr algn="l">
              <a:lnSpc>
                <a:spcPts val="2415"/>
              </a:lnSpc>
            </a:pPr>
            <a:r>
              <a:rPr lang="en-US" sz="2683">
                <a:solidFill>
                  <a:srgbClr val="2A441E"/>
                </a:solidFill>
                <a:latin typeface="Montaser Arabic"/>
                <a:ea typeface="Montaser Arabic"/>
                <a:cs typeface="Montaser Arabic"/>
                <a:sym typeface="Montaser Arabic"/>
              </a:rPr>
              <a:t>1. </a:t>
            </a:r>
            <a:r>
              <a:rPr lang="en-US" sz="2683" b="1">
                <a:solidFill>
                  <a:srgbClr val="2A441E"/>
                </a:solidFill>
                <a:latin typeface="Montaser Arabic Bold"/>
                <a:ea typeface="Montaser Arabic Bold"/>
                <a:cs typeface="Montaser Arabic Bold"/>
                <a:sym typeface="Montaser Arabic Bold"/>
              </a:rPr>
              <a:t>Tentukan Populasi yang Akan Diaudit</a:t>
            </a:r>
            <a:r>
              <a:rPr lang="en-US" sz="2683">
                <a:solidFill>
                  <a:srgbClr val="2A441E"/>
                </a:solidFill>
                <a:latin typeface="Montaser Arabic"/>
                <a:ea typeface="Montaser Arabic"/>
                <a:cs typeface="Montaser Arabic"/>
                <a:sym typeface="Montaser Arabic"/>
              </a:rPr>
              <a:t>:</a:t>
            </a:r>
          </a:p>
          <a:p>
            <a:pPr algn="l">
              <a:lnSpc>
                <a:spcPts val="2415"/>
              </a:lnSpc>
            </a:pPr>
            <a:r>
              <a:rPr lang="en-US" sz="2683">
                <a:solidFill>
                  <a:srgbClr val="2A441E"/>
                </a:solidFill>
                <a:latin typeface="Montaser Arabic"/>
                <a:ea typeface="Montaser Arabic"/>
                <a:cs typeface="Montaser Arabic"/>
                <a:sym typeface="Montaser Arabic"/>
              </a:rPr>
              <a:t> Menentukan seluruh transaksi atau data yang relevan.</a:t>
            </a:r>
          </a:p>
          <a:p>
            <a:pPr algn="l">
              <a:lnSpc>
                <a:spcPts val="2415"/>
              </a:lnSpc>
            </a:pPr>
            <a:r>
              <a:rPr lang="en-US" sz="2683">
                <a:solidFill>
                  <a:srgbClr val="2A441E"/>
                </a:solidFill>
                <a:latin typeface="Montaser Arabic"/>
                <a:ea typeface="Montaser Arabic"/>
                <a:cs typeface="Montaser Arabic"/>
                <a:sym typeface="Montaser Arabic"/>
              </a:rPr>
              <a:t>2. </a:t>
            </a:r>
            <a:r>
              <a:rPr lang="en-US" sz="2683" b="1">
                <a:solidFill>
                  <a:srgbClr val="2A441E"/>
                </a:solidFill>
                <a:latin typeface="Montaser Arabic Bold"/>
                <a:ea typeface="Montaser Arabic Bold"/>
                <a:cs typeface="Montaser Arabic Bold"/>
                <a:sym typeface="Montaser Arabic Bold"/>
              </a:rPr>
              <a:t>Tentukan Ukuran Sampel</a:t>
            </a:r>
            <a:r>
              <a:rPr lang="en-US" sz="2683">
                <a:solidFill>
                  <a:srgbClr val="2A441E"/>
                </a:solidFill>
                <a:latin typeface="Montaser Arabic"/>
                <a:ea typeface="Montaser Arabic"/>
                <a:cs typeface="Montaser Arabic"/>
                <a:sym typeface="Montaser Arabic"/>
              </a:rPr>
              <a:t>:</a:t>
            </a:r>
          </a:p>
          <a:p>
            <a:pPr algn="l">
              <a:lnSpc>
                <a:spcPts val="2415"/>
              </a:lnSpc>
            </a:pPr>
            <a:r>
              <a:rPr lang="en-US" sz="2683">
                <a:solidFill>
                  <a:srgbClr val="2A441E"/>
                </a:solidFill>
                <a:latin typeface="Montaser Arabic"/>
                <a:ea typeface="Montaser Arabic"/>
                <a:cs typeface="Montaser Arabic"/>
                <a:sym typeface="Montaser Arabic"/>
              </a:rPr>
              <a:t> Menentukan berapa banyak elemen yang akan diperiksa.</a:t>
            </a:r>
          </a:p>
          <a:p>
            <a:pPr algn="l">
              <a:lnSpc>
                <a:spcPts val="2415"/>
              </a:lnSpc>
            </a:pPr>
            <a:r>
              <a:rPr lang="en-US" sz="2683">
                <a:solidFill>
                  <a:srgbClr val="2A441E"/>
                </a:solidFill>
                <a:latin typeface="Montaser Arabic"/>
                <a:ea typeface="Montaser Arabic"/>
                <a:cs typeface="Montaser Arabic"/>
                <a:sym typeface="Montaser Arabic"/>
              </a:rPr>
              <a:t>3. </a:t>
            </a:r>
            <a:r>
              <a:rPr lang="en-US" sz="2683" b="1">
                <a:solidFill>
                  <a:srgbClr val="2A441E"/>
                </a:solidFill>
                <a:latin typeface="Montaser Arabic Bold"/>
                <a:ea typeface="Montaser Arabic Bold"/>
                <a:cs typeface="Montaser Arabic Bold"/>
                <a:sym typeface="Montaser Arabic Bold"/>
              </a:rPr>
              <a:t>Pilih Metode Sampling</a:t>
            </a:r>
            <a:r>
              <a:rPr lang="en-US" sz="2683">
                <a:solidFill>
                  <a:srgbClr val="2A441E"/>
                </a:solidFill>
                <a:latin typeface="Montaser Arabic"/>
                <a:ea typeface="Montaser Arabic"/>
                <a:cs typeface="Montaser Arabic"/>
                <a:sym typeface="Montaser Arabic"/>
              </a:rPr>
              <a:t>:</a:t>
            </a:r>
          </a:p>
          <a:p>
            <a:pPr algn="l">
              <a:lnSpc>
                <a:spcPts val="2415"/>
              </a:lnSpc>
            </a:pPr>
            <a:r>
              <a:rPr lang="en-US" sz="2683">
                <a:solidFill>
                  <a:srgbClr val="2A441E"/>
                </a:solidFill>
                <a:latin typeface="Montaser Arabic"/>
                <a:ea typeface="Montaser Arabic"/>
                <a:cs typeface="Montaser Arabic"/>
                <a:sym typeface="Montaser Arabic"/>
              </a:rPr>
              <a:t> Tentukan apakah akan menggunakan random, sistematik, atau metode lain.</a:t>
            </a:r>
          </a:p>
          <a:p>
            <a:pPr algn="l">
              <a:lnSpc>
                <a:spcPts val="2415"/>
              </a:lnSpc>
            </a:pPr>
            <a:r>
              <a:rPr lang="en-US" sz="2683">
                <a:solidFill>
                  <a:srgbClr val="2A441E"/>
                </a:solidFill>
                <a:latin typeface="Montaser Arabic"/>
                <a:ea typeface="Montaser Arabic"/>
                <a:cs typeface="Montaser Arabic"/>
                <a:sym typeface="Montaser Arabic"/>
              </a:rPr>
              <a:t>4. </a:t>
            </a:r>
            <a:r>
              <a:rPr lang="en-US" sz="2683" b="1">
                <a:solidFill>
                  <a:srgbClr val="2A441E"/>
                </a:solidFill>
                <a:latin typeface="Montaser Arabic Bold"/>
                <a:ea typeface="Montaser Arabic Bold"/>
                <a:cs typeface="Montaser Arabic Bold"/>
                <a:sym typeface="Montaser Arabic Bold"/>
              </a:rPr>
              <a:t>Lakukan Pengujian pada Sampel</a:t>
            </a:r>
            <a:r>
              <a:rPr lang="en-US" sz="2683">
                <a:solidFill>
                  <a:srgbClr val="2A441E"/>
                </a:solidFill>
                <a:latin typeface="Montaser Arabic"/>
                <a:ea typeface="Montaser Arabic"/>
                <a:cs typeface="Montaser Arabic"/>
                <a:sym typeface="Montaser Arabic"/>
              </a:rPr>
              <a:t>:</a:t>
            </a:r>
          </a:p>
          <a:p>
            <a:pPr algn="l">
              <a:lnSpc>
                <a:spcPts val="2415"/>
              </a:lnSpc>
            </a:pPr>
            <a:r>
              <a:rPr lang="en-US" sz="2683">
                <a:solidFill>
                  <a:srgbClr val="2A441E"/>
                </a:solidFill>
                <a:latin typeface="Montaser Arabic"/>
                <a:ea typeface="Montaser Arabic"/>
                <a:cs typeface="Montaser Arabic"/>
                <a:sym typeface="Montaser Arabic"/>
              </a:rPr>
              <a:t> Audit atau verifikasi elemen sampel yang telah dipilih.</a:t>
            </a:r>
          </a:p>
          <a:p>
            <a:pPr algn="l">
              <a:lnSpc>
                <a:spcPts val="2415"/>
              </a:lnSpc>
            </a:pPr>
            <a:r>
              <a:rPr lang="en-US" sz="2683">
                <a:solidFill>
                  <a:srgbClr val="2A441E"/>
                </a:solidFill>
                <a:latin typeface="Montaser Arabic"/>
                <a:ea typeface="Montaser Arabic"/>
                <a:cs typeface="Montaser Arabic"/>
                <a:sym typeface="Montaser Arabic"/>
              </a:rPr>
              <a:t>5. </a:t>
            </a:r>
            <a:r>
              <a:rPr lang="en-US" sz="2683" b="1">
                <a:solidFill>
                  <a:srgbClr val="2A441E"/>
                </a:solidFill>
                <a:latin typeface="Montaser Arabic Bold"/>
                <a:ea typeface="Montaser Arabic Bold"/>
                <a:cs typeface="Montaser Arabic Bold"/>
                <a:sym typeface="Montaser Arabic Bold"/>
              </a:rPr>
              <a:t>Tarik Kesimpulan</a:t>
            </a:r>
            <a:r>
              <a:rPr lang="en-US" sz="2683">
                <a:solidFill>
                  <a:srgbClr val="2A441E"/>
                </a:solidFill>
                <a:latin typeface="Montaser Arabic"/>
                <a:ea typeface="Montaser Arabic"/>
                <a:cs typeface="Montaser Arabic"/>
                <a:sym typeface="Montaser Arabic"/>
              </a:rPr>
              <a:t>:</a:t>
            </a:r>
          </a:p>
          <a:p>
            <a:pPr algn="l">
              <a:lnSpc>
                <a:spcPts val="2415"/>
              </a:lnSpc>
            </a:pPr>
            <a:r>
              <a:rPr lang="en-US" sz="2683">
                <a:solidFill>
                  <a:srgbClr val="2A441E"/>
                </a:solidFill>
                <a:latin typeface="Montaser Arabic"/>
                <a:ea typeface="Montaser Arabic"/>
                <a:cs typeface="Montaser Arabic"/>
                <a:sym typeface="Montaser Arabic"/>
              </a:rPr>
              <a:t> Gunakan hasil sampel untuk mengevaluasi kondisi atau ketepatan laporan keuangan secara keseluruhan.</a:t>
            </a:r>
          </a:p>
          <a:p>
            <a:pPr algn="ctr">
              <a:lnSpc>
                <a:spcPts val="2415"/>
              </a:lnSpc>
            </a:pPr>
            <a:endParaRPr lang="en-US" sz="2683">
              <a:solidFill>
                <a:srgbClr val="2A441E"/>
              </a:solidFill>
              <a:latin typeface="Montaser Arabic"/>
              <a:ea typeface="Montaser Arabic"/>
              <a:cs typeface="Montaser Arabic"/>
              <a:sym typeface="Montaser Arabic"/>
            </a:endParaRPr>
          </a:p>
          <a:p>
            <a:pPr algn="ctr">
              <a:lnSpc>
                <a:spcPts val="2415"/>
              </a:lnSpc>
            </a:pPr>
            <a:endParaRPr lang="en-US" sz="2683">
              <a:solidFill>
                <a:srgbClr val="2A441E"/>
              </a:solidFill>
              <a:latin typeface="Montaser Arabic"/>
              <a:ea typeface="Montaser Arabic"/>
              <a:cs typeface="Montaser Arabic"/>
              <a:sym typeface="Montaser Arabic"/>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1DF"/>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rot="7897044">
            <a:off x="-4439262" y="6578424"/>
            <a:ext cx="7673339" cy="10444950"/>
            <a:chOff x="0" y="0"/>
            <a:chExt cx="6350000" cy="8643620"/>
          </a:xfrm>
        </p:grpSpPr>
        <p:sp>
          <p:nvSpPr>
            <p:cNvPr id="3" name="Freeform 3"/>
            <p:cNvSpPr/>
            <p:nvPr/>
          </p:nvSpPr>
          <p:spPr>
            <a:xfrm>
              <a:off x="0" y="0"/>
              <a:ext cx="6350000" cy="8642350"/>
            </a:xfrm>
            <a:custGeom>
              <a:avLst/>
              <a:gdLst/>
              <a:ahLst/>
              <a:cxnLst/>
              <a:rect l="l" t="t" r="r" b="b"/>
              <a:pathLst>
                <a:path w="6350000" h="8642350">
                  <a:moveTo>
                    <a:pt x="6350000" y="624840"/>
                  </a:moveTo>
                  <a:cubicBezTo>
                    <a:pt x="6350000" y="543560"/>
                    <a:pt x="6309360" y="472440"/>
                    <a:pt x="6247130" y="430530"/>
                  </a:cubicBezTo>
                  <a:cubicBezTo>
                    <a:pt x="6259830" y="422910"/>
                    <a:pt x="6271260" y="412750"/>
                    <a:pt x="6281420" y="402590"/>
                  </a:cubicBezTo>
                  <a:cubicBezTo>
                    <a:pt x="6324600" y="358140"/>
                    <a:pt x="6350000" y="298450"/>
                    <a:pt x="6350000" y="236220"/>
                  </a:cubicBezTo>
                  <a:cubicBezTo>
                    <a:pt x="6350000" y="173990"/>
                    <a:pt x="6324600" y="114300"/>
                    <a:pt x="6281420" y="69850"/>
                  </a:cubicBezTo>
                  <a:cubicBezTo>
                    <a:pt x="6236970" y="25400"/>
                    <a:pt x="6176010" y="0"/>
                    <a:pt x="6115050" y="0"/>
                  </a:cubicBezTo>
                  <a:cubicBezTo>
                    <a:pt x="6052820" y="0"/>
                    <a:pt x="5991860" y="25400"/>
                    <a:pt x="5948680" y="68580"/>
                  </a:cubicBezTo>
                  <a:cubicBezTo>
                    <a:pt x="5937250" y="80010"/>
                    <a:pt x="5927090" y="92710"/>
                    <a:pt x="5919470" y="105410"/>
                  </a:cubicBezTo>
                  <a:cubicBezTo>
                    <a:pt x="5877560" y="41910"/>
                    <a:pt x="5805170" y="0"/>
                    <a:pt x="5723890" y="0"/>
                  </a:cubicBezTo>
                  <a:cubicBezTo>
                    <a:pt x="5642610" y="0"/>
                    <a:pt x="5570220" y="41910"/>
                    <a:pt x="5528310" y="105410"/>
                  </a:cubicBezTo>
                  <a:cubicBezTo>
                    <a:pt x="5486400" y="41910"/>
                    <a:pt x="5414010" y="0"/>
                    <a:pt x="5332730" y="0"/>
                  </a:cubicBezTo>
                  <a:cubicBezTo>
                    <a:pt x="5250180" y="0"/>
                    <a:pt x="5179060" y="41910"/>
                    <a:pt x="5137150" y="105410"/>
                  </a:cubicBezTo>
                  <a:cubicBezTo>
                    <a:pt x="5095241" y="41910"/>
                    <a:pt x="5022850" y="0"/>
                    <a:pt x="4941570" y="0"/>
                  </a:cubicBezTo>
                  <a:cubicBezTo>
                    <a:pt x="4860291" y="0"/>
                    <a:pt x="4787900" y="41910"/>
                    <a:pt x="4745990" y="105410"/>
                  </a:cubicBezTo>
                  <a:cubicBezTo>
                    <a:pt x="4704080" y="41910"/>
                    <a:pt x="4631690" y="0"/>
                    <a:pt x="4550410" y="0"/>
                  </a:cubicBezTo>
                  <a:cubicBezTo>
                    <a:pt x="4469130" y="0"/>
                    <a:pt x="4396740" y="41910"/>
                    <a:pt x="4354830" y="105410"/>
                  </a:cubicBezTo>
                  <a:cubicBezTo>
                    <a:pt x="4312920" y="41910"/>
                    <a:pt x="4240530" y="0"/>
                    <a:pt x="4159250" y="0"/>
                  </a:cubicBezTo>
                  <a:cubicBezTo>
                    <a:pt x="4077970" y="0"/>
                    <a:pt x="4005580" y="41910"/>
                    <a:pt x="3963670" y="105410"/>
                  </a:cubicBezTo>
                  <a:cubicBezTo>
                    <a:pt x="3921761" y="41910"/>
                    <a:pt x="3849370" y="0"/>
                    <a:pt x="3768091" y="0"/>
                  </a:cubicBezTo>
                  <a:cubicBezTo>
                    <a:pt x="3686811" y="0"/>
                    <a:pt x="3614420" y="41910"/>
                    <a:pt x="3572511" y="105410"/>
                  </a:cubicBezTo>
                  <a:cubicBezTo>
                    <a:pt x="3530601" y="41910"/>
                    <a:pt x="3458211" y="0"/>
                    <a:pt x="3376931" y="0"/>
                  </a:cubicBezTo>
                  <a:cubicBezTo>
                    <a:pt x="3295651" y="0"/>
                    <a:pt x="3216910" y="41910"/>
                    <a:pt x="3175000" y="105410"/>
                  </a:cubicBezTo>
                  <a:cubicBezTo>
                    <a:pt x="3133090" y="41910"/>
                    <a:pt x="3060700" y="0"/>
                    <a:pt x="2979420" y="0"/>
                  </a:cubicBezTo>
                  <a:cubicBezTo>
                    <a:pt x="2898140" y="0"/>
                    <a:pt x="2825750" y="41910"/>
                    <a:pt x="2783840" y="105410"/>
                  </a:cubicBezTo>
                  <a:cubicBezTo>
                    <a:pt x="2741930" y="41910"/>
                    <a:pt x="2669540" y="0"/>
                    <a:pt x="2588260" y="0"/>
                  </a:cubicBezTo>
                  <a:cubicBezTo>
                    <a:pt x="2505710" y="0"/>
                    <a:pt x="2434590" y="41910"/>
                    <a:pt x="2392680" y="105410"/>
                  </a:cubicBezTo>
                  <a:cubicBezTo>
                    <a:pt x="2350770" y="41910"/>
                    <a:pt x="2278380" y="0"/>
                    <a:pt x="2197100" y="0"/>
                  </a:cubicBezTo>
                  <a:cubicBezTo>
                    <a:pt x="2115820" y="0"/>
                    <a:pt x="2043430" y="41910"/>
                    <a:pt x="2001520" y="105410"/>
                  </a:cubicBezTo>
                  <a:cubicBezTo>
                    <a:pt x="1959610" y="41910"/>
                    <a:pt x="1887220" y="0"/>
                    <a:pt x="1805941" y="0"/>
                  </a:cubicBezTo>
                  <a:cubicBezTo>
                    <a:pt x="1723391" y="0"/>
                    <a:pt x="1652270" y="41910"/>
                    <a:pt x="1610361" y="105410"/>
                  </a:cubicBezTo>
                  <a:cubicBezTo>
                    <a:pt x="1568450" y="41910"/>
                    <a:pt x="1496061" y="0"/>
                    <a:pt x="1414781" y="0"/>
                  </a:cubicBezTo>
                  <a:cubicBezTo>
                    <a:pt x="1329691" y="0"/>
                    <a:pt x="1257300" y="41910"/>
                    <a:pt x="1215391" y="105410"/>
                  </a:cubicBezTo>
                  <a:cubicBezTo>
                    <a:pt x="1173481" y="41910"/>
                    <a:pt x="1101091" y="0"/>
                    <a:pt x="1019811" y="0"/>
                  </a:cubicBezTo>
                  <a:cubicBezTo>
                    <a:pt x="937261" y="0"/>
                    <a:pt x="866141" y="41910"/>
                    <a:pt x="824231" y="105410"/>
                  </a:cubicBezTo>
                  <a:cubicBezTo>
                    <a:pt x="782321" y="41910"/>
                    <a:pt x="709931" y="0"/>
                    <a:pt x="628650" y="0"/>
                  </a:cubicBezTo>
                  <a:cubicBezTo>
                    <a:pt x="544830" y="0"/>
                    <a:pt x="473710" y="41910"/>
                    <a:pt x="431800" y="105410"/>
                  </a:cubicBezTo>
                  <a:cubicBezTo>
                    <a:pt x="422910" y="92710"/>
                    <a:pt x="412750" y="80010"/>
                    <a:pt x="402590" y="68580"/>
                  </a:cubicBezTo>
                  <a:cubicBezTo>
                    <a:pt x="358140" y="25400"/>
                    <a:pt x="297180" y="0"/>
                    <a:pt x="234950" y="0"/>
                  </a:cubicBezTo>
                  <a:cubicBezTo>
                    <a:pt x="172720" y="0"/>
                    <a:pt x="113030" y="25400"/>
                    <a:pt x="68580" y="68580"/>
                  </a:cubicBezTo>
                  <a:cubicBezTo>
                    <a:pt x="25400" y="113030"/>
                    <a:pt x="0" y="172720"/>
                    <a:pt x="0" y="234950"/>
                  </a:cubicBezTo>
                  <a:cubicBezTo>
                    <a:pt x="0" y="297180"/>
                    <a:pt x="25400" y="356870"/>
                    <a:pt x="68580" y="401320"/>
                  </a:cubicBezTo>
                  <a:cubicBezTo>
                    <a:pt x="78740" y="411480"/>
                    <a:pt x="90170" y="421640"/>
                    <a:pt x="102870" y="429260"/>
                  </a:cubicBezTo>
                  <a:cubicBezTo>
                    <a:pt x="40640" y="472440"/>
                    <a:pt x="0" y="543560"/>
                    <a:pt x="0" y="624840"/>
                  </a:cubicBezTo>
                  <a:cubicBezTo>
                    <a:pt x="0" y="706120"/>
                    <a:pt x="40640" y="777240"/>
                    <a:pt x="102870" y="819150"/>
                  </a:cubicBezTo>
                  <a:cubicBezTo>
                    <a:pt x="40640" y="861060"/>
                    <a:pt x="0" y="932180"/>
                    <a:pt x="0" y="1013460"/>
                  </a:cubicBezTo>
                  <a:cubicBezTo>
                    <a:pt x="0" y="1094740"/>
                    <a:pt x="40640" y="1165860"/>
                    <a:pt x="102870" y="1207770"/>
                  </a:cubicBezTo>
                  <a:cubicBezTo>
                    <a:pt x="40640" y="1249680"/>
                    <a:pt x="0" y="1322070"/>
                    <a:pt x="0" y="1402080"/>
                  </a:cubicBezTo>
                  <a:cubicBezTo>
                    <a:pt x="0" y="1483360"/>
                    <a:pt x="40640" y="1554480"/>
                    <a:pt x="102870" y="1596390"/>
                  </a:cubicBezTo>
                  <a:cubicBezTo>
                    <a:pt x="40640" y="1638300"/>
                    <a:pt x="0" y="1709420"/>
                    <a:pt x="0" y="1790700"/>
                  </a:cubicBezTo>
                  <a:cubicBezTo>
                    <a:pt x="0" y="1871980"/>
                    <a:pt x="40640" y="1943100"/>
                    <a:pt x="102870" y="1985010"/>
                  </a:cubicBezTo>
                  <a:cubicBezTo>
                    <a:pt x="40640" y="2026920"/>
                    <a:pt x="0" y="2099310"/>
                    <a:pt x="0" y="2179320"/>
                  </a:cubicBezTo>
                  <a:cubicBezTo>
                    <a:pt x="0" y="2260600"/>
                    <a:pt x="40640" y="2331720"/>
                    <a:pt x="102870" y="2373630"/>
                  </a:cubicBezTo>
                  <a:cubicBezTo>
                    <a:pt x="40640" y="2418080"/>
                    <a:pt x="0" y="2489200"/>
                    <a:pt x="0" y="2570480"/>
                  </a:cubicBezTo>
                  <a:cubicBezTo>
                    <a:pt x="0" y="2651760"/>
                    <a:pt x="40640" y="2722880"/>
                    <a:pt x="102870" y="2764790"/>
                  </a:cubicBezTo>
                  <a:cubicBezTo>
                    <a:pt x="40640" y="2806700"/>
                    <a:pt x="0" y="2879090"/>
                    <a:pt x="0" y="2959100"/>
                  </a:cubicBezTo>
                  <a:cubicBezTo>
                    <a:pt x="0" y="3040380"/>
                    <a:pt x="40640" y="3111500"/>
                    <a:pt x="102870" y="3153410"/>
                  </a:cubicBezTo>
                  <a:cubicBezTo>
                    <a:pt x="40640" y="3195320"/>
                    <a:pt x="0" y="3266440"/>
                    <a:pt x="0" y="3347720"/>
                  </a:cubicBezTo>
                  <a:cubicBezTo>
                    <a:pt x="0" y="3429000"/>
                    <a:pt x="40640" y="3500120"/>
                    <a:pt x="102870" y="3542030"/>
                  </a:cubicBezTo>
                  <a:cubicBezTo>
                    <a:pt x="40640" y="3583940"/>
                    <a:pt x="0" y="3655060"/>
                    <a:pt x="0" y="3736340"/>
                  </a:cubicBezTo>
                  <a:cubicBezTo>
                    <a:pt x="0" y="3817620"/>
                    <a:pt x="40640" y="3888740"/>
                    <a:pt x="102870" y="3930650"/>
                  </a:cubicBezTo>
                  <a:cubicBezTo>
                    <a:pt x="40640" y="3973830"/>
                    <a:pt x="0" y="4044950"/>
                    <a:pt x="0" y="4124959"/>
                  </a:cubicBezTo>
                  <a:cubicBezTo>
                    <a:pt x="0" y="4206239"/>
                    <a:pt x="40640" y="4277359"/>
                    <a:pt x="102870" y="4319269"/>
                  </a:cubicBezTo>
                  <a:cubicBezTo>
                    <a:pt x="40640" y="4361180"/>
                    <a:pt x="0" y="4432300"/>
                    <a:pt x="0" y="4513580"/>
                  </a:cubicBezTo>
                  <a:cubicBezTo>
                    <a:pt x="0" y="4594860"/>
                    <a:pt x="40640" y="4665980"/>
                    <a:pt x="102870" y="4707890"/>
                  </a:cubicBezTo>
                  <a:cubicBezTo>
                    <a:pt x="40640" y="4749800"/>
                    <a:pt x="0" y="4820920"/>
                    <a:pt x="0" y="4902200"/>
                  </a:cubicBezTo>
                  <a:cubicBezTo>
                    <a:pt x="0" y="4983480"/>
                    <a:pt x="40640" y="5054600"/>
                    <a:pt x="102870" y="5096510"/>
                  </a:cubicBezTo>
                  <a:cubicBezTo>
                    <a:pt x="40640" y="5138420"/>
                    <a:pt x="0" y="5210810"/>
                    <a:pt x="0" y="5290820"/>
                  </a:cubicBezTo>
                  <a:cubicBezTo>
                    <a:pt x="0" y="5372100"/>
                    <a:pt x="40640" y="5443220"/>
                    <a:pt x="102870" y="5485130"/>
                  </a:cubicBezTo>
                  <a:cubicBezTo>
                    <a:pt x="40640" y="5527039"/>
                    <a:pt x="0" y="5598159"/>
                    <a:pt x="0" y="5679439"/>
                  </a:cubicBezTo>
                  <a:cubicBezTo>
                    <a:pt x="0" y="5760719"/>
                    <a:pt x="40640" y="5831839"/>
                    <a:pt x="102870" y="5873749"/>
                  </a:cubicBezTo>
                  <a:cubicBezTo>
                    <a:pt x="40640" y="5915659"/>
                    <a:pt x="0" y="5986779"/>
                    <a:pt x="0" y="6068059"/>
                  </a:cubicBezTo>
                  <a:cubicBezTo>
                    <a:pt x="0" y="6149339"/>
                    <a:pt x="40640" y="6220459"/>
                    <a:pt x="102870" y="6262369"/>
                  </a:cubicBezTo>
                  <a:cubicBezTo>
                    <a:pt x="40640" y="6304280"/>
                    <a:pt x="0" y="6375400"/>
                    <a:pt x="0" y="6456680"/>
                  </a:cubicBezTo>
                  <a:cubicBezTo>
                    <a:pt x="0" y="6537960"/>
                    <a:pt x="40640" y="6609080"/>
                    <a:pt x="102870" y="6650990"/>
                  </a:cubicBezTo>
                  <a:cubicBezTo>
                    <a:pt x="40640" y="6692900"/>
                    <a:pt x="0" y="6764020"/>
                    <a:pt x="0" y="6845300"/>
                  </a:cubicBezTo>
                  <a:cubicBezTo>
                    <a:pt x="0" y="6926580"/>
                    <a:pt x="40640" y="6997700"/>
                    <a:pt x="102870" y="7039610"/>
                  </a:cubicBezTo>
                  <a:cubicBezTo>
                    <a:pt x="40640" y="7082790"/>
                    <a:pt x="0" y="7153910"/>
                    <a:pt x="0" y="7233920"/>
                  </a:cubicBezTo>
                  <a:cubicBezTo>
                    <a:pt x="0" y="7315200"/>
                    <a:pt x="40640" y="7386320"/>
                    <a:pt x="102870" y="7428230"/>
                  </a:cubicBezTo>
                  <a:cubicBezTo>
                    <a:pt x="40640" y="7470139"/>
                    <a:pt x="0" y="7541260"/>
                    <a:pt x="0" y="7622539"/>
                  </a:cubicBezTo>
                  <a:cubicBezTo>
                    <a:pt x="0" y="7703819"/>
                    <a:pt x="40640" y="7774939"/>
                    <a:pt x="102870" y="7816849"/>
                  </a:cubicBezTo>
                  <a:cubicBezTo>
                    <a:pt x="40640" y="7866380"/>
                    <a:pt x="0" y="7937500"/>
                    <a:pt x="0" y="8018780"/>
                  </a:cubicBezTo>
                  <a:cubicBezTo>
                    <a:pt x="0" y="8100061"/>
                    <a:pt x="40640" y="8171180"/>
                    <a:pt x="102870" y="8213090"/>
                  </a:cubicBezTo>
                  <a:cubicBezTo>
                    <a:pt x="90170" y="8220710"/>
                    <a:pt x="78740" y="8230870"/>
                    <a:pt x="68580" y="8241030"/>
                  </a:cubicBezTo>
                  <a:cubicBezTo>
                    <a:pt x="25400" y="8285480"/>
                    <a:pt x="0" y="8346440"/>
                    <a:pt x="0" y="8407400"/>
                  </a:cubicBezTo>
                  <a:cubicBezTo>
                    <a:pt x="0" y="8469630"/>
                    <a:pt x="25400" y="8529320"/>
                    <a:pt x="68580" y="8573770"/>
                  </a:cubicBezTo>
                  <a:cubicBezTo>
                    <a:pt x="111760" y="8616950"/>
                    <a:pt x="172720" y="8642350"/>
                    <a:pt x="234950" y="8642350"/>
                  </a:cubicBezTo>
                  <a:cubicBezTo>
                    <a:pt x="297180" y="8642350"/>
                    <a:pt x="356870" y="8616950"/>
                    <a:pt x="401320" y="8573770"/>
                  </a:cubicBezTo>
                  <a:cubicBezTo>
                    <a:pt x="412750" y="8562339"/>
                    <a:pt x="422910" y="8549639"/>
                    <a:pt x="430530" y="8536939"/>
                  </a:cubicBezTo>
                  <a:cubicBezTo>
                    <a:pt x="472440" y="8600439"/>
                    <a:pt x="544830" y="8642349"/>
                    <a:pt x="626110" y="8642349"/>
                  </a:cubicBezTo>
                  <a:cubicBezTo>
                    <a:pt x="707390" y="8642349"/>
                    <a:pt x="779780" y="8600439"/>
                    <a:pt x="821690" y="8536939"/>
                  </a:cubicBezTo>
                  <a:cubicBezTo>
                    <a:pt x="863600" y="8600439"/>
                    <a:pt x="935990" y="8642349"/>
                    <a:pt x="1017270" y="8642349"/>
                  </a:cubicBezTo>
                  <a:cubicBezTo>
                    <a:pt x="1099820" y="8642349"/>
                    <a:pt x="1172210" y="8600439"/>
                    <a:pt x="1212850" y="8536939"/>
                  </a:cubicBezTo>
                  <a:cubicBezTo>
                    <a:pt x="1254760" y="8600439"/>
                    <a:pt x="1327150" y="8642349"/>
                    <a:pt x="1408430" y="8642349"/>
                  </a:cubicBezTo>
                  <a:cubicBezTo>
                    <a:pt x="1489710" y="8642349"/>
                    <a:pt x="1562100" y="8600439"/>
                    <a:pt x="1604010" y="8536939"/>
                  </a:cubicBezTo>
                  <a:cubicBezTo>
                    <a:pt x="1645920" y="8600439"/>
                    <a:pt x="1718310" y="8642349"/>
                    <a:pt x="1799590" y="8642349"/>
                  </a:cubicBezTo>
                  <a:cubicBezTo>
                    <a:pt x="1880870" y="8642349"/>
                    <a:pt x="1953260" y="8600439"/>
                    <a:pt x="1995170" y="8536939"/>
                  </a:cubicBezTo>
                  <a:cubicBezTo>
                    <a:pt x="2037080" y="8600439"/>
                    <a:pt x="2109470" y="8642349"/>
                    <a:pt x="2190750" y="8642349"/>
                  </a:cubicBezTo>
                  <a:cubicBezTo>
                    <a:pt x="2273300" y="8642349"/>
                    <a:pt x="2344420" y="8600439"/>
                    <a:pt x="2386330" y="8536939"/>
                  </a:cubicBezTo>
                  <a:cubicBezTo>
                    <a:pt x="2428240" y="8600439"/>
                    <a:pt x="2500630" y="8642349"/>
                    <a:pt x="2581910" y="8642349"/>
                  </a:cubicBezTo>
                  <a:cubicBezTo>
                    <a:pt x="2663190" y="8642349"/>
                    <a:pt x="2735580" y="8600439"/>
                    <a:pt x="2777490" y="8536939"/>
                  </a:cubicBezTo>
                  <a:cubicBezTo>
                    <a:pt x="2819400" y="8600439"/>
                    <a:pt x="2891790" y="8642349"/>
                    <a:pt x="2973070" y="8642349"/>
                  </a:cubicBezTo>
                  <a:cubicBezTo>
                    <a:pt x="3055620" y="8642349"/>
                    <a:pt x="3126740" y="8600439"/>
                    <a:pt x="3168650" y="8536939"/>
                  </a:cubicBezTo>
                  <a:cubicBezTo>
                    <a:pt x="3210560" y="8600439"/>
                    <a:pt x="3282950" y="8642349"/>
                    <a:pt x="3364230" y="8642349"/>
                  </a:cubicBezTo>
                  <a:cubicBezTo>
                    <a:pt x="3445509" y="8642349"/>
                    <a:pt x="3517900" y="8600439"/>
                    <a:pt x="3559809" y="8536939"/>
                  </a:cubicBezTo>
                  <a:cubicBezTo>
                    <a:pt x="3601719" y="8600439"/>
                    <a:pt x="3674109" y="8642349"/>
                    <a:pt x="3755389" y="8642349"/>
                  </a:cubicBezTo>
                  <a:cubicBezTo>
                    <a:pt x="3837939" y="8642349"/>
                    <a:pt x="3909059" y="8600439"/>
                    <a:pt x="3950969" y="8536939"/>
                  </a:cubicBezTo>
                  <a:cubicBezTo>
                    <a:pt x="3992879" y="8600439"/>
                    <a:pt x="4065269" y="8642349"/>
                    <a:pt x="4146549" y="8642349"/>
                  </a:cubicBezTo>
                  <a:cubicBezTo>
                    <a:pt x="4227829" y="8642349"/>
                    <a:pt x="4300219" y="8600439"/>
                    <a:pt x="4342129" y="8536939"/>
                  </a:cubicBezTo>
                  <a:cubicBezTo>
                    <a:pt x="4384039" y="8600439"/>
                    <a:pt x="4456429" y="8642349"/>
                    <a:pt x="4537709" y="8642349"/>
                  </a:cubicBezTo>
                  <a:cubicBezTo>
                    <a:pt x="4618989" y="8642349"/>
                    <a:pt x="4691379" y="8600439"/>
                    <a:pt x="4733289" y="8536939"/>
                  </a:cubicBezTo>
                  <a:cubicBezTo>
                    <a:pt x="4775199" y="8600439"/>
                    <a:pt x="4847589" y="8642349"/>
                    <a:pt x="4928869" y="8642349"/>
                  </a:cubicBezTo>
                  <a:cubicBezTo>
                    <a:pt x="5010149" y="8642349"/>
                    <a:pt x="5082539" y="8600439"/>
                    <a:pt x="5124449" y="8536939"/>
                  </a:cubicBezTo>
                  <a:cubicBezTo>
                    <a:pt x="5166359" y="8600439"/>
                    <a:pt x="5238749" y="8642349"/>
                    <a:pt x="5320029" y="8642349"/>
                  </a:cubicBezTo>
                  <a:cubicBezTo>
                    <a:pt x="5401309" y="8642349"/>
                    <a:pt x="5473699" y="8600439"/>
                    <a:pt x="5515609" y="8536939"/>
                  </a:cubicBezTo>
                  <a:cubicBezTo>
                    <a:pt x="5557519" y="8600439"/>
                    <a:pt x="5629909" y="8642349"/>
                    <a:pt x="5711189" y="8642349"/>
                  </a:cubicBezTo>
                  <a:cubicBezTo>
                    <a:pt x="5793739" y="8642349"/>
                    <a:pt x="5864859" y="8600439"/>
                    <a:pt x="5906769" y="8536939"/>
                  </a:cubicBezTo>
                  <a:cubicBezTo>
                    <a:pt x="5915659" y="8549639"/>
                    <a:pt x="5925819" y="8562339"/>
                    <a:pt x="5935978" y="8573770"/>
                  </a:cubicBezTo>
                  <a:cubicBezTo>
                    <a:pt x="5979158" y="8616950"/>
                    <a:pt x="6040119" y="8642350"/>
                    <a:pt x="6102348" y="8642350"/>
                  </a:cubicBezTo>
                  <a:cubicBezTo>
                    <a:pt x="6163308" y="8642350"/>
                    <a:pt x="6224269" y="8616950"/>
                    <a:pt x="6268719" y="8573770"/>
                  </a:cubicBezTo>
                  <a:cubicBezTo>
                    <a:pt x="6311898" y="8529320"/>
                    <a:pt x="6337298" y="8469630"/>
                    <a:pt x="6337298" y="8407400"/>
                  </a:cubicBezTo>
                  <a:cubicBezTo>
                    <a:pt x="6337298" y="8345170"/>
                    <a:pt x="6311898" y="8285480"/>
                    <a:pt x="6268719" y="8241030"/>
                  </a:cubicBezTo>
                  <a:cubicBezTo>
                    <a:pt x="6258559" y="8230870"/>
                    <a:pt x="6247128" y="8220711"/>
                    <a:pt x="6234428" y="8213090"/>
                  </a:cubicBezTo>
                  <a:cubicBezTo>
                    <a:pt x="6296658" y="8171180"/>
                    <a:pt x="6337298" y="8098790"/>
                    <a:pt x="6337298" y="8018780"/>
                  </a:cubicBezTo>
                  <a:cubicBezTo>
                    <a:pt x="6337298" y="7937500"/>
                    <a:pt x="6296658" y="7866380"/>
                    <a:pt x="6234428" y="7824470"/>
                  </a:cubicBezTo>
                  <a:cubicBezTo>
                    <a:pt x="6296658" y="7782561"/>
                    <a:pt x="6337298" y="7711440"/>
                    <a:pt x="6337298" y="7630161"/>
                  </a:cubicBezTo>
                  <a:cubicBezTo>
                    <a:pt x="6337298" y="7548881"/>
                    <a:pt x="6296658" y="7477761"/>
                    <a:pt x="6234428" y="7435851"/>
                  </a:cubicBezTo>
                  <a:cubicBezTo>
                    <a:pt x="6296658" y="7393941"/>
                    <a:pt x="6337298" y="7321551"/>
                    <a:pt x="6337298" y="7241541"/>
                  </a:cubicBezTo>
                  <a:cubicBezTo>
                    <a:pt x="6337298" y="7160261"/>
                    <a:pt x="6296658" y="7089141"/>
                    <a:pt x="6234428" y="7047231"/>
                  </a:cubicBezTo>
                  <a:cubicBezTo>
                    <a:pt x="6296658" y="7005321"/>
                    <a:pt x="6337298" y="6934201"/>
                    <a:pt x="6337298" y="6852921"/>
                  </a:cubicBezTo>
                  <a:cubicBezTo>
                    <a:pt x="6337298" y="6771642"/>
                    <a:pt x="6296658" y="6700521"/>
                    <a:pt x="6234428" y="6658611"/>
                  </a:cubicBezTo>
                  <a:cubicBezTo>
                    <a:pt x="6296658" y="6615431"/>
                    <a:pt x="6337298" y="6544311"/>
                    <a:pt x="6337298" y="6464302"/>
                  </a:cubicBezTo>
                  <a:cubicBezTo>
                    <a:pt x="6337298" y="6383022"/>
                    <a:pt x="6296658" y="6311902"/>
                    <a:pt x="6234428" y="6269992"/>
                  </a:cubicBezTo>
                  <a:cubicBezTo>
                    <a:pt x="6296658" y="6228082"/>
                    <a:pt x="6337298" y="6156962"/>
                    <a:pt x="6337298" y="6075682"/>
                  </a:cubicBezTo>
                  <a:cubicBezTo>
                    <a:pt x="6337298" y="5994402"/>
                    <a:pt x="6296658" y="5923282"/>
                    <a:pt x="6234428" y="5881372"/>
                  </a:cubicBezTo>
                  <a:cubicBezTo>
                    <a:pt x="6296658" y="5839462"/>
                    <a:pt x="6337298" y="5768342"/>
                    <a:pt x="6337298" y="5687062"/>
                  </a:cubicBezTo>
                  <a:cubicBezTo>
                    <a:pt x="6337298" y="5605782"/>
                    <a:pt x="6296658" y="5534662"/>
                    <a:pt x="6234428" y="5492752"/>
                  </a:cubicBezTo>
                  <a:cubicBezTo>
                    <a:pt x="6296658" y="5449572"/>
                    <a:pt x="6337298" y="5378452"/>
                    <a:pt x="6337298" y="5298442"/>
                  </a:cubicBezTo>
                  <a:cubicBezTo>
                    <a:pt x="6337298" y="5217163"/>
                    <a:pt x="6296658" y="5146042"/>
                    <a:pt x="6234428" y="5104133"/>
                  </a:cubicBezTo>
                  <a:cubicBezTo>
                    <a:pt x="6296658" y="5062223"/>
                    <a:pt x="6337298" y="4991103"/>
                    <a:pt x="6337298" y="4909823"/>
                  </a:cubicBezTo>
                  <a:cubicBezTo>
                    <a:pt x="6337298" y="4828543"/>
                    <a:pt x="6296658" y="4757423"/>
                    <a:pt x="6234428" y="4715513"/>
                  </a:cubicBezTo>
                  <a:cubicBezTo>
                    <a:pt x="6296658" y="4672333"/>
                    <a:pt x="6337298" y="4601213"/>
                    <a:pt x="6337298" y="4521203"/>
                  </a:cubicBezTo>
                  <a:cubicBezTo>
                    <a:pt x="6337298" y="4439923"/>
                    <a:pt x="6296658" y="4368803"/>
                    <a:pt x="6234428" y="4326893"/>
                  </a:cubicBezTo>
                  <a:cubicBezTo>
                    <a:pt x="6296658" y="4284983"/>
                    <a:pt x="6337298" y="4213863"/>
                    <a:pt x="6337298" y="4132583"/>
                  </a:cubicBezTo>
                  <a:cubicBezTo>
                    <a:pt x="6337298" y="4051303"/>
                    <a:pt x="6296658" y="3980183"/>
                    <a:pt x="6234428" y="3938274"/>
                  </a:cubicBezTo>
                  <a:cubicBezTo>
                    <a:pt x="6296658" y="3896364"/>
                    <a:pt x="6337298" y="3825244"/>
                    <a:pt x="6337298" y="3743964"/>
                  </a:cubicBezTo>
                  <a:cubicBezTo>
                    <a:pt x="6337298" y="3662684"/>
                    <a:pt x="6296658" y="3591564"/>
                    <a:pt x="6234428" y="3549654"/>
                  </a:cubicBezTo>
                  <a:cubicBezTo>
                    <a:pt x="6296658" y="3506474"/>
                    <a:pt x="6337298" y="3435354"/>
                    <a:pt x="6337298" y="3355344"/>
                  </a:cubicBezTo>
                  <a:cubicBezTo>
                    <a:pt x="6337298" y="3274064"/>
                    <a:pt x="6296658" y="3202944"/>
                    <a:pt x="6234428" y="3161034"/>
                  </a:cubicBezTo>
                  <a:cubicBezTo>
                    <a:pt x="6296658" y="3119124"/>
                    <a:pt x="6337298" y="3048004"/>
                    <a:pt x="6337298" y="2966724"/>
                  </a:cubicBezTo>
                  <a:cubicBezTo>
                    <a:pt x="6337298" y="2885444"/>
                    <a:pt x="6296658" y="2814324"/>
                    <a:pt x="6234428" y="2772414"/>
                  </a:cubicBezTo>
                  <a:cubicBezTo>
                    <a:pt x="6296658" y="2730504"/>
                    <a:pt x="6337298" y="2659384"/>
                    <a:pt x="6337298" y="2578104"/>
                  </a:cubicBezTo>
                  <a:cubicBezTo>
                    <a:pt x="6337298" y="2496824"/>
                    <a:pt x="6296658" y="2425704"/>
                    <a:pt x="6234428" y="2383794"/>
                  </a:cubicBezTo>
                  <a:cubicBezTo>
                    <a:pt x="6296658" y="2341884"/>
                    <a:pt x="6337298" y="2270764"/>
                    <a:pt x="6337298" y="2189484"/>
                  </a:cubicBezTo>
                  <a:cubicBezTo>
                    <a:pt x="6337298" y="2108204"/>
                    <a:pt x="6296658" y="2037084"/>
                    <a:pt x="6234428" y="1995174"/>
                  </a:cubicBezTo>
                  <a:cubicBezTo>
                    <a:pt x="6296658" y="1953264"/>
                    <a:pt x="6337298" y="1882144"/>
                    <a:pt x="6337298" y="1800864"/>
                  </a:cubicBezTo>
                  <a:cubicBezTo>
                    <a:pt x="6337298" y="1719584"/>
                    <a:pt x="6296658" y="1648464"/>
                    <a:pt x="6234428" y="1606554"/>
                  </a:cubicBezTo>
                  <a:cubicBezTo>
                    <a:pt x="6296658" y="1563374"/>
                    <a:pt x="6337298" y="1492254"/>
                    <a:pt x="6337298" y="1412244"/>
                  </a:cubicBezTo>
                  <a:cubicBezTo>
                    <a:pt x="6337298" y="1330964"/>
                    <a:pt x="6296658" y="1259844"/>
                    <a:pt x="6234428" y="1217934"/>
                  </a:cubicBezTo>
                  <a:cubicBezTo>
                    <a:pt x="6296658" y="1176024"/>
                    <a:pt x="6337298" y="1104904"/>
                    <a:pt x="6337298" y="1023624"/>
                  </a:cubicBezTo>
                  <a:cubicBezTo>
                    <a:pt x="6337298" y="942344"/>
                    <a:pt x="6296658" y="871224"/>
                    <a:pt x="6234428" y="829314"/>
                  </a:cubicBezTo>
                  <a:cubicBezTo>
                    <a:pt x="6309358" y="775974"/>
                    <a:pt x="6349998" y="704854"/>
                    <a:pt x="6349998" y="624844"/>
                  </a:cubicBezTo>
                  <a:close/>
                </a:path>
              </a:pathLst>
            </a:custGeom>
            <a:solidFill>
              <a:srgbClr val="F9B3A9"/>
            </a:solidFill>
          </p:spPr>
        </p:sp>
        <p:sp>
          <p:nvSpPr>
            <p:cNvPr id="4" name="Freeform 4"/>
            <p:cNvSpPr/>
            <p:nvPr/>
          </p:nvSpPr>
          <p:spPr>
            <a:xfrm>
              <a:off x="389890" y="450850"/>
              <a:ext cx="5570220" cy="7743190"/>
            </a:xfrm>
            <a:custGeom>
              <a:avLst/>
              <a:gdLst/>
              <a:ahLst/>
              <a:cxnLst/>
              <a:rect l="l" t="t" r="r" b="b"/>
              <a:pathLst>
                <a:path w="5570220" h="7743190">
                  <a:moveTo>
                    <a:pt x="0" y="0"/>
                  </a:moveTo>
                  <a:lnTo>
                    <a:pt x="5570220" y="0"/>
                  </a:lnTo>
                  <a:lnTo>
                    <a:pt x="5570220" y="7743190"/>
                  </a:lnTo>
                  <a:lnTo>
                    <a:pt x="0" y="7743190"/>
                  </a:lnTo>
                  <a:close/>
                </a:path>
              </a:pathLst>
            </a:custGeom>
            <a:blipFill>
              <a:blip r:embed="rId2"/>
              <a:stretch>
                <a:fillRect l="-19505" r="-19505"/>
              </a:stretch>
            </a:blipFill>
          </p:spPr>
        </p:sp>
      </p:grpSp>
      <p:sp>
        <p:nvSpPr>
          <p:cNvPr id="5" name="Freeform 5"/>
          <p:cNvSpPr/>
          <p:nvPr/>
        </p:nvSpPr>
        <p:spPr>
          <a:xfrm rot="5400000">
            <a:off x="6292677" y="8499399"/>
            <a:ext cx="5961179" cy="5638408"/>
          </a:xfrm>
          <a:custGeom>
            <a:avLst/>
            <a:gdLst/>
            <a:ahLst/>
            <a:cxnLst/>
            <a:rect l="l" t="t" r="r" b="b"/>
            <a:pathLst>
              <a:path w="5961179" h="5638408">
                <a:moveTo>
                  <a:pt x="0" y="0"/>
                </a:moveTo>
                <a:lnTo>
                  <a:pt x="5961179" y="0"/>
                </a:lnTo>
                <a:lnTo>
                  <a:pt x="5961179" y="5638408"/>
                </a:lnTo>
                <a:lnTo>
                  <a:pt x="0" y="563840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Freeform 6"/>
          <p:cNvSpPr/>
          <p:nvPr/>
        </p:nvSpPr>
        <p:spPr>
          <a:xfrm rot="5571265">
            <a:off x="6310030" y="1259321"/>
            <a:ext cx="6162994" cy="8713745"/>
          </a:xfrm>
          <a:custGeom>
            <a:avLst/>
            <a:gdLst/>
            <a:ahLst/>
            <a:cxnLst/>
            <a:rect l="l" t="t" r="r" b="b"/>
            <a:pathLst>
              <a:path w="6162994" h="8713745">
                <a:moveTo>
                  <a:pt x="0" y="0"/>
                </a:moveTo>
                <a:lnTo>
                  <a:pt x="6162994" y="0"/>
                </a:lnTo>
                <a:lnTo>
                  <a:pt x="6162994" y="8713745"/>
                </a:lnTo>
                <a:lnTo>
                  <a:pt x="0" y="871374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Freeform 7"/>
          <p:cNvSpPr/>
          <p:nvPr/>
        </p:nvSpPr>
        <p:spPr>
          <a:xfrm rot="5400000">
            <a:off x="5049870" y="1318400"/>
            <a:ext cx="6753773" cy="9549037"/>
          </a:xfrm>
          <a:custGeom>
            <a:avLst/>
            <a:gdLst/>
            <a:ahLst/>
            <a:cxnLst/>
            <a:rect l="l" t="t" r="r" b="b"/>
            <a:pathLst>
              <a:path w="6753773" h="9549037">
                <a:moveTo>
                  <a:pt x="0" y="0"/>
                </a:moveTo>
                <a:lnTo>
                  <a:pt x="6753773" y="0"/>
                </a:lnTo>
                <a:lnTo>
                  <a:pt x="6753773" y="9549037"/>
                </a:lnTo>
                <a:lnTo>
                  <a:pt x="0" y="954903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grpSp>
        <p:nvGrpSpPr>
          <p:cNvPr id="8" name="Group 8"/>
          <p:cNvGrpSpPr>
            <a:grpSpLocks noChangeAspect="1"/>
          </p:cNvGrpSpPr>
          <p:nvPr/>
        </p:nvGrpSpPr>
        <p:grpSpPr>
          <a:xfrm rot="7897044">
            <a:off x="15053922" y="-6095184"/>
            <a:ext cx="7673339" cy="10444950"/>
            <a:chOff x="0" y="0"/>
            <a:chExt cx="6350000" cy="8643620"/>
          </a:xfrm>
        </p:grpSpPr>
        <p:sp>
          <p:nvSpPr>
            <p:cNvPr id="9" name="Freeform 9"/>
            <p:cNvSpPr/>
            <p:nvPr/>
          </p:nvSpPr>
          <p:spPr>
            <a:xfrm>
              <a:off x="0" y="0"/>
              <a:ext cx="6350000" cy="8642350"/>
            </a:xfrm>
            <a:custGeom>
              <a:avLst/>
              <a:gdLst/>
              <a:ahLst/>
              <a:cxnLst/>
              <a:rect l="l" t="t" r="r" b="b"/>
              <a:pathLst>
                <a:path w="6350000" h="8642350">
                  <a:moveTo>
                    <a:pt x="6350000" y="624840"/>
                  </a:moveTo>
                  <a:cubicBezTo>
                    <a:pt x="6350000" y="543560"/>
                    <a:pt x="6309360" y="472440"/>
                    <a:pt x="6247130" y="430530"/>
                  </a:cubicBezTo>
                  <a:cubicBezTo>
                    <a:pt x="6259830" y="422910"/>
                    <a:pt x="6271260" y="412750"/>
                    <a:pt x="6281420" y="402590"/>
                  </a:cubicBezTo>
                  <a:cubicBezTo>
                    <a:pt x="6324600" y="358140"/>
                    <a:pt x="6350000" y="298450"/>
                    <a:pt x="6350000" y="236220"/>
                  </a:cubicBezTo>
                  <a:cubicBezTo>
                    <a:pt x="6350000" y="173990"/>
                    <a:pt x="6324600" y="114300"/>
                    <a:pt x="6281420" y="69850"/>
                  </a:cubicBezTo>
                  <a:cubicBezTo>
                    <a:pt x="6236970" y="25400"/>
                    <a:pt x="6176010" y="0"/>
                    <a:pt x="6115050" y="0"/>
                  </a:cubicBezTo>
                  <a:cubicBezTo>
                    <a:pt x="6052820" y="0"/>
                    <a:pt x="5991860" y="25400"/>
                    <a:pt x="5948680" y="68580"/>
                  </a:cubicBezTo>
                  <a:cubicBezTo>
                    <a:pt x="5937250" y="80010"/>
                    <a:pt x="5927090" y="92710"/>
                    <a:pt x="5919470" y="105410"/>
                  </a:cubicBezTo>
                  <a:cubicBezTo>
                    <a:pt x="5877560" y="41910"/>
                    <a:pt x="5805170" y="0"/>
                    <a:pt x="5723890" y="0"/>
                  </a:cubicBezTo>
                  <a:cubicBezTo>
                    <a:pt x="5642610" y="0"/>
                    <a:pt x="5570220" y="41910"/>
                    <a:pt x="5528310" y="105410"/>
                  </a:cubicBezTo>
                  <a:cubicBezTo>
                    <a:pt x="5486400" y="41910"/>
                    <a:pt x="5414010" y="0"/>
                    <a:pt x="5332730" y="0"/>
                  </a:cubicBezTo>
                  <a:cubicBezTo>
                    <a:pt x="5250180" y="0"/>
                    <a:pt x="5179060" y="41910"/>
                    <a:pt x="5137150" y="105410"/>
                  </a:cubicBezTo>
                  <a:cubicBezTo>
                    <a:pt x="5095241" y="41910"/>
                    <a:pt x="5022850" y="0"/>
                    <a:pt x="4941570" y="0"/>
                  </a:cubicBezTo>
                  <a:cubicBezTo>
                    <a:pt x="4860291" y="0"/>
                    <a:pt x="4787900" y="41910"/>
                    <a:pt x="4745990" y="105410"/>
                  </a:cubicBezTo>
                  <a:cubicBezTo>
                    <a:pt x="4704080" y="41910"/>
                    <a:pt x="4631690" y="0"/>
                    <a:pt x="4550410" y="0"/>
                  </a:cubicBezTo>
                  <a:cubicBezTo>
                    <a:pt x="4469130" y="0"/>
                    <a:pt x="4396740" y="41910"/>
                    <a:pt x="4354830" y="105410"/>
                  </a:cubicBezTo>
                  <a:cubicBezTo>
                    <a:pt x="4312920" y="41910"/>
                    <a:pt x="4240530" y="0"/>
                    <a:pt x="4159250" y="0"/>
                  </a:cubicBezTo>
                  <a:cubicBezTo>
                    <a:pt x="4077970" y="0"/>
                    <a:pt x="4005580" y="41910"/>
                    <a:pt x="3963670" y="105410"/>
                  </a:cubicBezTo>
                  <a:cubicBezTo>
                    <a:pt x="3921761" y="41910"/>
                    <a:pt x="3849370" y="0"/>
                    <a:pt x="3768091" y="0"/>
                  </a:cubicBezTo>
                  <a:cubicBezTo>
                    <a:pt x="3686811" y="0"/>
                    <a:pt x="3614420" y="41910"/>
                    <a:pt x="3572511" y="105410"/>
                  </a:cubicBezTo>
                  <a:cubicBezTo>
                    <a:pt x="3530601" y="41910"/>
                    <a:pt x="3458211" y="0"/>
                    <a:pt x="3376931" y="0"/>
                  </a:cubicBezTo>
                  <a:cubicBezTo>
                    <a:pt x="3295651" y="0"/>
                    <a:pt x="3216910" y="41910"/>
                    <a:pt x="3175000" y="105410"/>
                  </a:cubicBezTo>
                  <a:cubicBezTo>
                    <a:pt x="3133090" y="41910"/>
                    <a:pt x="3060700" y="0"/>
                    <a:pt x="2979420" y="0"/>
                  </a:cubicBezTo>
                  <a:cubicBezTo>
                    <a:pt x="2898140" y="0"/>
                    <a:pt x="2825750" y="41910"/>
                    <a:pt x="2783840" y="105410"/>
                  </a:cubicBezTo>
                  <a:cubicBezTo>
                    <a:pt x="2741930" y="41910"/>
                    <a:pt x="2669540" y="0"/>
                    <a:pt x="2588260" y="0"/>
                  </a:cubicBezTo>
                  <a:cubicBezTo>
                    <a:pt x="2505710" y="0"/>
                    <a:pt x="2434590" y="41910"/>
                    <a:pt x="2392680" y="105410"/>
                  </a:cubicBezTo>
                  <a:cubicBezTo>
                    <a:pt x="2350770" y="41910"/>
                    <a:pt x="2278380" y="0"/>
                    <a:pt x="2197100" y="0"/>
                  </a:cubicBezTo>
                  <a:cubicBezTo>
                    <a:pt x="2115820" y="0"/>
                    <a:pt x="2043430" y="41910"/>
                    <a:pt x="2001520" y="105410"/>
                  </a:cubicBezTo>
                  <a:cubicBezTo>
                    <a:pt x="1959610" y="41910"/>
                    <a:pt x="1887220" y="0"/>
                    <a:pt x="1805941" y="0"/>
                  </a:cubicBezTo>
                  <a:cubicBezTo>
                    <a:pt x="1723391" y="0"/>
                    <a:pt x="1652270" y="41910"/>
                    <a:pt x="1610361" y="105410"/>
                  </a:cubicBezTo>
                  <a:cubicBezTo>
                    <a:pt x="1568450" y="41910"/>
                    <a:pt x="1496061" y="0"/>
                    <a:pt x="1414781" y="0"/>
                  </a:cubicBezTo>
                  <a:cubicBezTo>
                    <a:pt x="1329691" y="0"/>
                    <a:pt x="1257300" y="41910"/>
                    <a:pt x="1215391" y="105410"/>
                  </a:cubicBezTo>
                  <a:cubicBezTo>
                    <a:pt x="1173481" y="41910"/>
                    <a:pt x="1101091" y="0"/>
                    <a:pt x="1019811" y="0"/>
                  </a:cubicBezTo>
                  <a:cubicBezTo>
                    <a:pt x="937261" y="0"/>
                    <a:pt x="866141" y="41910"/>
                    <a:pt x="824231" y="105410"/>
                  </a:cubicBezTo>
                  <a:cubicBezTo>
                    <a:pt x="782321" y="41910"/>
                    <a:pt x="709931" y="0"/>
                    <a:pt x="628650" y="0"/>
                  </a:cubicBezTo>
                  <a:cubicBezTo>
                    <a:pt x="544830" y="0"/>
                    <a:pt x="473710" y="41910"/>
                    <a:pt x="431800" y="105410"/>
                  </a:cubicBezTo>
                  <a:cubicBezTo>
                    <a:pt x="422910" y="92710"/>
                    <a:pt x="412750" y="80010"/>
                    <a:pt x="402590" y="68580"/>
                  </a:cubicBezTo>
                  <a:cubicBezTo>
                    <a:pt x="358140" y="25400"/>
                    <a:pt x="297180" y="0"/>
                    <a:pt x="234950" y="0"/>
                  </a:cubicBezTo>
                  <a:cubicBezTo>
                    <a:pt x="172720" y="0"/>
                    <a:pt x="113030" y="25400"/>
                    <a:pt x="68580" y="68580"/>
                  </a:cubicBezTo>
                  <a:cubicBezTo>
                    <a:pt x="25400" y="113030"/>
                    <a:pt x="0" y="172720"/>
                    <a:pt x="0" y="234950"/>
                  </a:cubicBezTo>
                  <a:cubicBezTo>
                    <a:pt x="0" y="297180"/>
                    <a:pt x="25400" y="356870"/>
                    <a:pt x="68580" y="401320"/>
                  </a:cubicBezTo>
                  <a:cubicBezTo>
                    <a:pt x="78740" y="411480"/>
                    <a:pt x="90170" y="421640"/>
                    <a:pt x="102870" y="429260"/>
                  </a:cubicBezTo>
                  <a:cubicBezTo>
                    <a:pt x="40640" y="472440"/>
                    <a:pt x="0" y="543560"/>
                    <a:pt x="0" y="624840"/>
                  </a:cubicBezTo>
                  <a:cubicBezTo>
                    <a:pt x="0" y="706120"/>
                    <a:pt x="40640" y="777240"/>
                    <a:pt x="102870" y="819150"/>
                  </a:cubicBezTo>
                  <a:cubicBezTo>
                    <a:pt x="40640" y="861060"/>
                    <a:pt x="0" y="932180"/>
                    <a:pt x="0" y="1013460"/>
                  </a:cubicBezTo>
                  <a:cubicBezTo>
                    <a:pt x="0" y="1094740"/>
                    <a:pt x="40640" y="1165860"/>
                    <a:pt x="102870" y="1207770"/>
                  </a:cubicBezTo>
                  <a:cubicBezTo>
                    <a:pt x="40640" y="1249680"/>
                    <a:pt x="0" y="1322070"/>
                    <a:pt x="0" y="1402080"/>
                  </a:cubicBezTo>
                  <a:cubicBezTo>
                    <a:pt x="0" y="1483360"/>
                    <a:pt x="40640" y="1554480"/>
                    <a:pt x="102870" y="1596390"/>
                  </a:cubicBezTo>
                  <a:cubicBezTo>
                    <a:pt x="40640" y="1638300"/>
                    <a:pt x="0" y="1709420"/>
                    <a:pt x="0" y="1790700"/>
                  </a:cubicBezTo>
                  <a:cubicBezTo>
                    <a:pt x="0" y="1871980"/>
                    <a:pt x="40640" y="1943100"/>
                    <a:pt x="102870" y="1985010"/>
                  </a:cubicBezTo>
                  <a:cubicBezTo>
                    <a:pt x="40640" y="2026920"/>
                    <a:pt x="0" y="2099310"/>
                    <a:pt x="0" y="2179320"/>
                  </a:cubicBezTo>
                  <a:cubicBezTo>
                    <a:pt x="0" y="2260600"/>
                    <a:pt x="40640" y="2331720"/>
                    <a:pt x="102870" y="2373630"/>
                  </a:cubicBezTo>
                  <a:cubicBezTo>
                    <a:pt x="40640" y="2418080"/>
                    <a:pt x="0" y="2489200"/>
                    <a:pt x="0" y="2570480"/>
                  </a:cubicBezTo>
                  <a:cubicBezTo>
                    <a:pt x="0" y="2651760"/>
                    <a:pt x="40640" y="2722880"/>
                    <a:pt x="102870" y="2764790"/>
                  </a:cubicBezTo>
                  <a:cubicBezTo>
                    <a:pt x="40640" y="2806700"/>
                    <a:pt x="0" y="2879090"/>
                    <a:pt x="0" y="2959100"/>
                  </a:cubicBezTo>
                  <a:cubicBezTo>
                    <a:pt x="0" y="3040380"/>
                    <a:pt x="40640" y="3111500"/>
                    <a:pt x="102870" y="3153410"/>
                  </a:cubicBezTo>
                  <a:cubicBezTo>
                    <a:pt x="40640" y="3195320"/>
                    <a:pt x="0" y="3266440"/>
                    <a:pt x="0" y="3347720"/>
                  </a:cubicBezTo>
                  <a:cubicBezTo>
                    <a:pt x="0" y="3429000"/>
                    <a:pt x="40640" y="3500120"/>
                    <a:pt x="102870" y="3542030"/>
                  </a:cubicBezTo>
                  <a:cubicBezTo>
                    <a:pt x="40640" y="3583940"/>
                    <a:pt x="0" y="3655060"/>
                    <a:pt x="0" y="3736340"/>
                  </a:cubicBezTo>
                  <a:cubicBezTo>
                    <a:pt x="0" y="3817620"/>
                    <a:pt x="40640" y="3888740"/>
                    <a:pt x="102870" y="3930650"/>
                  </a:cubicBezTo>
                  <a:cubicBezTo>
                    <a:pt x="40640" y="3973830"/>
                    <a:pt x="0" y="4044950"/>
                    <a:pt x="0" y="4124959"/>
                  </a:cubicBezTo>
                  <a:cubicBezTo>
                    <a:pt x="0" y="4206239"/>
                    <a:pt x="40640" y="4277359"/>
                    <a:pt x="102870" y="4319269"/>
                  </a:cubicBezTo>
                  <a:cubicBezTo>
                    <a:pt x="40640" y="4361180"/>
                    <a:pt x="0" y="4432300"/>
                    <a:pt x="0" y="4513580"/>
                  </a:cubicBezTo>
                  <a:cubicBezTo>
                    <a:pt x="0" y="4594860"/>
                    <a:pt x="40640" y="4665980"/>
                    <a:pt x="102870" y="4707890"/>
                  </a:cubicBezTo>
                  <a:cubicBezTo>
                    <a:pt x="40640" y="4749800"/>
                    <a:pt x="0" y="4820920"/>
                    <a:pt x="0" y="4902200"/>
                  </a:cubicBezTo>
                  <a:cubicBezTo>
                    <a:pt x="0" y="4983480"/>
                    <a:pt x="40640" y="5054600"/>
                    <a:pt x="102870" y="5096510"/>
                  </a:cubicBezTo>
                  <a:cubicBezTo>
                    <a:pt x="40640" y="5138420"/>
                    <a:pt x="0" y="5210810"/>
                    <a:pt x="0" y="5290820"/>
                  </a:cubicBezTo>
                  <a:cubicBezTo>
                    <a:pt x="0" y="5372100"/>
                    <a:pt x="40640" y="5443220"/>
                    <a:pt x="102870" y="5485130"/>
                  </a:cubicBezTo>
                  <a:cubicBezTo>
                    <a:pt x="40640" y="5527039"/>
                    <a:pt x="0" y="5598159"/>
                    <a:pt x="0" y="5679439"/>
                  </a:cubicBezTo>
                  <a:cubicBezTo>
                    <a:pt x="0" y="5760719"/>
                    <a:pt x="40640" y="5831839"/>
                    <a:pt x="102870" y="5873749"/>
                  </a:cubicBezTo>
                  <a:cubicBezTo>
                    <a:pt x="40640" y="5915659"/>
                    <a:pt x="0" y="5986779"/>
                    <a:pt x="0" y="6068059"/>
                  </a:cubicBezTo>
                  <a:cubicBezTo>
                    <a:pt x="0" y="6149339"/>
                    <a:pt x="40640" y="6220459"/>
                    <a:pt x="102870" y="6262369"/>
                  </a:cubicBezTo>
                  <a:cubicBezTo>
                    <a:pt x="40640" y="6304280"/>
                    <a:pt x="0" y="6375400"/>
                    <a:pt x="0" y="6456680"/>
                  </a:cubicBezTo>
                  <a:cubicBezTo>
                    <a:pt x="0" y="6537960"/>
                    <a:pt x="40640" y="6609080"/>
                    <a:pt x="102870" y="6650990"/>
                  </a:cubicBezTo>
                  <a:cubicBezTo>
                    <a:pt x="40640" y="6692900"/>
                    <a:pt x="0" y="6764020"/>
                    <a:pt x="0" y="6845300"/>
                  </a:cubicBezTo>
                  <a:cubicBezTo>
                    <a:pt x="0" y="6926580"/>
                    <a:pt x="40640" y="6997700"/>
                    <a:pt x="102870" y="7039610"/>
                  </a:cubicBezTo>
                  <a:cubicBezTo>
                    <a:pt x="40640" y="7082790"/>
                    <a:pt x="0" y="7153910"/>
                    <a:pt x="0" y="7233920"/>
                  </a:cubicBezTo>
                  <a:cubicBezTo>
                    <a:pt x="0" y="7315200"/>
                    <a:pt x="40640" y="7386320"/>
                    <a:pt x="102870" y="7428230"/>
                  </a:cubicBezTo>
                  <a:cubicBezTo>
                    <a:pt x="40640" y="7470139"/>
                    <a:pt x="0" y="7541260"/>
                    <a:pt x="0" y="7622539"/>
                  </a:cubicBezTo>
                  <a:cubicBezTo>
                    <a:pt x="0" y="7703819"/>
                    <a:pt x="40640" y="7774939"/>
                    <a:pt x="102870" y="7816849"/>
                  </a:cubicBezTo>
                  <a:cubicBezTo>
                    <a:pt x="40640" y="7866380"/>
                    <a:pt x="0" y="7937500"/>
                    <a:pt x="0" y="8018780"/>
                  </a:cubicBezTo>
                  <a:cubicBezTo>
                    <a:pt x="0" y="8100061"/>
                    <a:pt x="40640" y="8171180"/>
                    <a:pt x="102870" y="8213090"/>
                  </a:cubicBezTo>
                  <a:cubicBezTo>
                    <a:pt x="90170" y="8220710"/>
                    <a:pt x="78740" y="8230870"/>
                    <a:pt x="68580" y="8241030"/>
                  </a:cubicBezTo>
                  <a:cubicBezTo>
                    <a:pt x="25400" y="8285480"/>
                    <a:pt x="0" y="8346440"/>
                    <a:pt x="0" y="8407400"/>
                  </a:cubicBezTo>
                  <a:cubicBezTo>
                    <a:pt x="0" y="8469630"/>
                    <a:pt x="25400" y="8529320"/>
                    <a:pt x="68580" y="8573770"/>
                  </a:cubicBezTo>
                  <a:cubicBezTo>
                    <a:pt x="111760" y="8616950"/>
                    <a:pt x="172720" y="8642350"/>
                    <a:pt x="234950" y="8642350"/>
                  </a:cubicBezTo>
                  <a:cubicBezTo>
                    <a:pt x="297180" y="8642350"/>
                    <a:pt x="356870" y="8616950"/>
                    <a:pt x="401320" y="8573770"/>
                  </a:cubicBezTo>
                  <a:cubicBezTo>
                    <a:pt x="412750" y="8562339"/>
                    <a:pt x="422910" y="8549639"/>
                    <a:pt x="430530" y="8536939"/>
                  </a:cubicBezTo>
                  <a:cubicBezTo>
                    <a:pt x="472440" y="8600439"/>
                    <a:pt x="544830" y="8642349"/>
                    <a:pt x="626110" y="8642349"/>
                  </a:cubicBezTo>
                  <a:cubicBezTo>
                    <a:pt x="707390" y="8642349"/>
                    <a:pt x="779780" y="8600439"/>
                    <a:pt x="821690" y="8536939"/>
                  </a:cubicBezTo>
                  <a:cubicBezTo>
                    <a:pt x="863600" y="8600439"/>
                    <a:pt x="935990" y="8642349"/>
                    <a:pt x="1017270" y="8642349"/>
                  </a:cubicBezTo>
                  <a:cubicBezTo>
                    <a:pt x="1099820" y="8642349"/>
                    <a:pt x="1172210" y="8600439"/>
                    <a:pt x="1212850" y="8536939"/>
                  </a:cubicBezTo>
                  <a:cubicBezTo>
                    <a:pt x="1254760" y="8600439"/>
                    <a:pt x="1327150" y="8642349"/>
                    <a:pt x="1408430" y="8642349"/>
                  </a:cubicBezTo>
                  <a:cubicBezTo>
                    <a:pt x="1489710" y="8642349"/>
                    <a:pt x="1562100" y="8600439"/>
                    <a:pt x="1604010" y="8536939"/>
                  </a:cubicBezTo>
                  <a:cubicBezTo>
                    <a:pt x="1645920" y="8600439"/>
                    <a:pt x="1718310" y="8642349"/>
                    <a:pt x="1799590" y="8642349"/>
                  </a:cubicBezTo>
                  <a:cubicBezTo>
                    <a:pt x="1880870" y="8642349"/>
                    <a:pt x="1953260" y="8600439"/>
                    <a:pt x="1995170" y="8536939"/>
                  </a:cubicBezTo>
                  <a:cubicBezTo>
                    <a:pt x="2037080" y="8600439"/>
                    <a:pt x="2109470" y="8642349"/>
                    <a:pt x="2190750" y="8642349"/>
                  </a:cubicBezTo>
                  <a:cubicBezTo>
                    <a:pt x="2273300" y="8642349"/>
                    <a:pt x="2344420" y="8600439"/>
                    <a:pt x="2386330" y="8536939"/>
                  </a:cubicBezTo>
                  <a:cubicBezTo>
                    <a:pt x="2428240" y="8600439"/>
                    <a:pt x="2500630" y="8642349"/>
                    <a:pt x="2581910" y="8642349"/>
                  </a:cubicBezTo>
                  <a:cubicBezTo>
                    <a:pt x="2663190" y="8642349"/>
                    <a:pt x="2735580" y="8600439"/>
                    <a:pt x="2777490" y="8536939"/>
                  </a:cubicBezTo>
                  <a:cubicBezTo>
                    <a:pt x="2819400" y="8600439"/>
                    <a:pt x="2891790" y="8642349"/>
                    <a:pt x="2973070" y="8642349"/>
                  </a:cubicBezTo>
                  <a:cubicBezTo>
                    <a:pt x="3055620" y="8642349"/>
                    <a:pt x="3126740" y="8600439"/>
                    <a:pt x="3168650" y="8536939"/>
                  </a:cubicBezTo>
                  <a:cubicBezTo>
                    <a:pt x="3210560" y="8600439"/>
                    <a:pt x="3282950" y="8642349"/>
                    <a:pt x="3364230" y="8642349"/>
                  </a:cubicBezTo>
                  <a:cubicBezTo>
                    <a:pt x="3445509" y="8642349"/>
                    <a:pt x="3517900" y="8600439"/>
                    <a:pt x="3559809" y="8536939"/>
                  </a:cubicBezTo>
                  <a:cubicBezTo>
                    <a:pt x="3601719" y="8600439"/>
                    <a:pt x="3674109" y="8642349"/>
                    <a:pt x="3755389" y="8642349"/>
                  </a:cubicBezTo>
                  <a:cubicBezTo>
                    <a:pt x="3837939" y="8642349"/>
                    <a:pt x="3909059" y="8600439"/>
                    <a:pt x="3950969" y="8536939"/>
                  </a:cubicBezTo>
                  <a:cubicBezTo>
                    <a:pt x="3992879" y="8600439"/>
                    <a:pt x="4065269" y="8642349"/>
                    <a:pt x="4146549" y="8642349"/>
                  </a:cubicBezTo>
                  <a:cubicBezTo>
                    <a:pt x="4227829" y="8642349"/>
                    <a:pt x="4300219" y="8600439"/>
                    <a:pt x="4342129" y="8536939"/>
                  </a:cubicBezTo>
                  <a:cubicBezTo>
                    <a:pt x="4384039" y="8600439"/>
                    <a:pt x="4456429" y="8642349"/>
                    <a:pt x="4537709" y="8642349"/>
                  </a:cubicBezTo>
                  <a:cubicBezTo>
                    <a:pt x="4618989" y="8642349"/>
                    <a:pt x="4691379" y="8600439"/>
                    <a:pt x="4733289" y="8536939"/>
                  </a:cubicBezTo>
                  <a:cubicBezTo>
                    <a:pt x="4775199" y="8600439"/>
                    <a:pt x="4847589" y="8642349"/>
                    <a:pt x="4928869" y="8642349"/>
                  </a:cubicBezTo>
                  <a:cubicBezTo>
                    <a:pt x="5010149" y="8642349"/>
                    <a:pt x="5082539" y="8600439"/>
                    <a:pt x="5124449" y="8536939"/>
                  </a:cubicBezTo>
                  <a:cubicBezTo>
                    <a:pt x="5166359" y="8600439"/>
                    <a:pt x="5238749" y="8642349"/>
                    <a:pt x="5320029" y="8642349"/>
                  </a:cubicBezTo>
                  <a:cubicBezTo>
                    <a:pt x="5401309" y="8642349"/>
                    <a:pt x="5473699" y="8600439"/>
                    <a:pt x="5515609" y="8536939"/>
                  </a:cubicBezTo>
                  <a:cubicBezTo>
                    <a:pt x="5557519" y="8600439"/>
                    <a:pt x="5629909" y="8642349"/>
                    <a:pt x="5711189" y="8642349"/>
                  </a:cubicBezTo>
                  <a:cubicBezTo>
                    <a:pt x="5793739" y="8642349"/>
                    <a:pt x="5864859" y="8600439"/>
                    <a:pt x="5906769" y="8536939"/>
                  </a:cubicBezTo>
                  <a:cubicBezTo>
                    <a:pt x="5915659" y="8549639"/>
                    <a:pt x="5925819" y="8562339"/>
                    <a:pt x="5935978" y="8573770"/>
                  </a:cubicBezTo>
                  <a:cubicBezTo>
                    <a:pt x="5979158" y="8616950"/>
                    <a:pt x="6040119" y="8642350"/>
                    <a:pt x="6102348" y="8642350"/>
                  </a:cubicBezTo>
                  <a:cubicBezTo>
                    <a:pt x="6163308" y="8642350"/>
                    <a:pt x="6224269" y="8616950"/>
                    <a:pt x="6268719" y="8573770"/>
                  </a:cubicBezTo>
                  <a:cubicBezTo>
                    <a:pt x="6311898" y="8529320"/>
                    <a:pt x="6337298" y="8469630"/>
                    <a:pt x="6337298" y="8407400"/>
                  </a:cubicBezTo>
                  <a:cubicBezTo>
                    <a:pt x="6337298" y="8345170"/>
                    <a:pt x="6311898" y="8285480"/>
                    <a:pt x="6268719" y="8241030"/>
                  </a:cubicBezTo>
                  <a:cubicBezTo>
                    <a:pt x="6258559" y="8230870"/>
                    <a:pt x="6247128" y="8220711"/>
                    <a:pt x="6234428" y="8213090"/>
                  </a:cubicBezTo>
                  <a:cubicBezTo>
                    <a:pt x="6296658" y="8171180"/>
                    <a:pt x="6337298" y="8098790"/>
                    <a:pt x="6337298" y="8018780"/>
                  </a:cubicBezTo>
                  <a:cubicBezTo>
                    <a:pt x="6337298" y="7937500"/>
                    <a:pt x="6296658" y="7866380"/>
                    <a:pt x="6234428" y="7824470"/>
                  </a:cubicBezTo>
                  <a:cubicBezTo>
                    <a:pt x="6296658" y="7782561"/>
                    <a:pt x="6337298" y="7711440"/>
                    <a:pt x="6337298" y="7630161"/>
                  </a:cubicBezTo>
                  <a:cubicBezTo>
                    <a:pt x="6337298" y="7548881"/>
                    <a:pt x="6296658" y="7477761"/>
                    <a:pt x="6234428" y="7435851"/>
                  </a:cubicBezTo>
                  <a:cubicBezTo>
                    <a:pt x="6296658" y="7393941"/>
                    <a:pt x="6337298" y="7321551"/>
                    <a:pt x="6337298" y="7241541"/>
                  </a:cubicBezTo>
                  <a:cubicBezTo>
                    <a:pt x="6337298" y="7160261"/>
                    <a:pt x="6296658" y="7089141"/>
                    <a:pt x="6234428" y="7047231"/>
                  </a:cubicBezTo>
                  <a:cubicBezTo>
                    <a:pt x="6296658" y="7005321"/>
                    <a:pt x="6337298" y="6934201"/>
                    <a:pt x="6337298" y="6852921"/>
                  </a:cubicBezTo>
                  <a:cubicBezTo>
                    <a:pt x="6337298" y="6771642"/>
                    <a:pt x="6296658" y="6700521"/>
                    <a:pt x="6234428" y="6658611"/>
                  </a:cubicBezTo>
                  <a:cubicBezTo>
                    <a:pt x="6296658" y="6615431"/>
                    <a:pt x="6337298" y="6544311"/>
                    <a:pt x="6337298" y="6464302"/>
                  </a:cubicBezTo>
                  <a:cubicBezTo>
                    <a:pt x="6337298" y="6383022"/>
                    <a:pt x="6296658" y="6311902"/>
                    <a:pt x="6234428" y="6269992"/>
                  </a:cubicBezTo>
                  <a:cubicBezTo>
                    <a:pt x="6296658" y="6228082"/>
                    <a:pt x="6337298" y="6156962"/>
                    <a:pt x="6337298" y="6075682"/>
                  </a:cubicBezTo>
                  <a:cubicBezTo>
                    <a:pt x="6337298" y="5994402"/>
                    <a:pt x="6296658" y="5923282"/>
                    <a:pt x="6234428" y="5881372"/>
                  </a:cubicBezTo>
                  <a:cubicBezTo>
                    <a:pt x="6296658" y="5839462"/>
                    <a:pt x="6337298" y="5768342"/>
                    <a:pt x="6337298" y="5687062"/>
                  </a:cubicBezTo>
                  <a:cubicBezTo>
                    <a:pt x="6337298" y="5605782"/>
                    <a:pt x="6296658" y="5534662"/>
                    <a:pt x="6234428" y="5492752"/>
                  </a:cubicBezTo>
                  <a:cubicBezTo>
                    <a:pt x="6296658" y="5449572"/>
                    <a:pt x="6337298" y="5378452"/>
                    <a:pt x="6337298" y="5298442"/>
                  </a:cubicBezTo>
                  <a:cubicBezTo>
                    <a:pt x="6337298" y="5217163"/>
                    <a:pt x="6296658" y="5146042"/>
                    <a:pt x="6234428" y="5104133"/>
                  </a:cubicBezTo>
                  <a:cubicBezTo>
                    <a:pt x="6296658" y="5062223"/>
                    <a:pt x="6337298" y="4991103"/>
                    <a:pt x="6337298" y="4909823"/>
                  </a:cubicBezTo>
                  <a:cubicBezTo>
                    <a:pt x="6337298" y="4828543"/>
                    <a:pt x="6296658" y="4757423"/>
                    <a:pt x="6234428" y="4715513"/>
                  </a:cubicBezTo>
                  <a:cubicBezTo>
                    <a:pt x="6296658" y="4672333"/>
                    <a:pt x="6337298" y="4601213"/>
                    <a:pt x="6337298" y="4521203"/>
                  </a:cubicBezTo>
                  <a:cubicBezTo>
                    <a:pt x="6337298" y="4439923"/>
                    <a:pt x="6296658" y="4368803"/>
                    <a:pt x="6234428" y="4326893"/>
                  </a:cubicBezTo>
                  <a:cubicBezTo>
                    <a:pt x="6296658" y="4284983"/>
                    <a:pt x="6337298" y="4213863"/>
                    <a:pt x="6337298" y="4132583"/>
                  </a:cubicBezTo>
                  <a:cubicBezTo>
                    <a:pt x="6337298" y="4051303"/>
                    <a:pt x="6296658" y="3980183"/>
                    <a:pt x="6234428" y="3938274"/>
                  </a:cubicBezTo>
                  <a:cubicBezTo>
                    <a:pt x="6296658" y="3896364"/>
                    <a:pt x="6337298" y="3825244"/>
                    <a:pt x="6337298" y="3743964"/>
                  </a:cubicBezTo>
                  <a:cubicBezTo>
                    <a:pt x="6337298" y="3662684"/>
                    <a:pt x="6296658" y="3591564"/>
                    <a:pt x="6234428" y="3549654"/>
                  </a:cubicBezTo>
                  <a:cubicBezTo>
                    <a:pt x="6296658" y="3506474"/>
                    <a:pt x="6337298" y="3435354"/>
                    <a:pt x="6337298" y="3355344"/>
                  </a:cubicBezTo>
                  <a:cubicBezTo>
                    <a:pt x="6337298" y="3274064"/>
                    <a:pt x="6296658" y="3202944"/>
                    <a:pt x="6234428" y="3161034"/>
                  </a:cubicBezTo>
                  <a:cubicBezTo>
                    <a:pt x="6296658" y="3119124"/>
                    <a:pt x="6337298" y="3048004"/>
                    <a:pt x="6337298" y="2966724"/>
                  </a:cubicBezTo>
                  <a:cubicBezTo>
                    <a:pt x="6337298" y="2885444"/>
                    <a:pt x="6296658" y="2814324"/>
                    <a:pt x="6234428" y="2772414"/>
                  </a:cubicBezTo>
                  <a:cubicBezTo>
                    <a:pt x="6296658" y="2730504"/>
                    <a:pt x="6337298" y="2659384"/>
                    <a:pt x="6337298" y="2578104"/>
                  </a:cubicBezTo>
                  <a:cubicBezTo>
                    <a:pt x="6337298" y="2496824"/>
                    <a:pt x="6296658" y="2425704"/>
                    <a:pt x="6234428" y="2383794"/>
                  </a:cubicBezTo>
                  <a:cubicBezTo>
                    <a:pt x="6296658" y="2341884"/>
                    <a:pt x="6337298" y="2270764"/>
                    <a:pt x="6337298" y="2189484"/>
                  </a:cubicBezTo>
                  <a:cubicBezTo>
                    <a:pt x="6337298" y="2108204"/>
                    <a:pt x="6296658" y="2037084"/>
                    <a:pt x="6234428" y="1995174"/>
                  </a:cubicBezTo>
                  <a:cubicBezTo>
                    <a:pt x="6296658" y="1953264"/>
                    <a:pt x="6337298" y="1882144"/>
                    <a:pt x="6337298" y="1800864"/>
                  </a:cubicBezTo>
                  <a:cubicBezTo>
                    <a:pt x="6337298" y="1719584"/>
                    <a:pt x="6296658" y="1648464"/>
                    <a:pt x="6234428" y="1606554"/>
                  </a:cubicBezTo>
                  <a:cubicBezTo>
                    <a:pt x="6296658" y="1563374"/>
                    <a:pt x="6337298" y="1492254"/>
                    <a:pt x="6337298" y="1412244"/>
                  </a:cubicBezTo>
                  <a:cubicBezTo>
                    <a:pt x="6337298" y="1330964"/>
                    <a:pt x="6296658" y="1259844"/>
                    <a:pt x="6234428" y="1217934"/>
                  </a:cubicBezTo>
                  <a:cubicBezTo>
                    <a:pt x="6296658" y="1176024"/>
                    <a:pt x="6337298" y="1104904"/>
                    <a:pt x="6337298" y="1023624"/>
                  </a:cubicBezTo>
                  <a:cubicBezTo>
                    <a:pt x="6337298" y="942344"/>
                    <a:pt x="6296658" y="871224"/>
                    <a:pt x="6234428" y="829314"/>
                  </a:cubicBezTo>
                  <a:cubicBezTo>
                    <a:pt x="6309358" y="775974"/>
                    <a:pt x="6349998" y="704854"/>
                    <a:pt x="6349998" y="624844"/>
                  </a:cubicBezTo>
                  <a:close/>
                </a:path>
              </a:pathLst>
            </a:custGeom>
            <a:solidFill>
              <a:srgbClr val="F9B3A9"/>
            </a:solidFill>
          </p:spPr>
        </p:sp>
        <p:sp>
          <p:nvSpPr>
            <p:cNvPr id="10" name="Freeform 10"/>
            <p:cNvSpPr/>
            <p:nvPr/>
          </p:nvSpPr>
          <p:spPr>
            <a:xfrm>
              <a:off x="389890" y="450850"/>
              <a:ext cx="5570220" cy="7743190"/>
            </a:xfrm>
            <a:custGeom>
              <a:avLst/>
              <a:gdLst/>
              <a:ahLst/>
              <a:cxnLst/>
              <a:rect l="l" t="t" r="r" b="b"/>
              <a:pathLst>
                <a:path w="5570220" h="7743190">
                  <a:moveTo>
                    <a:pt x="0" y="0"/>
                  </a:moveTo>
                  <a:lnTo>
                    <a:pt x="5570220" y="0"/>
                  </a:lnTo>
                  <a:lnTo>
                    <a:pt x="5570220" y="7743190"/>
                  </a:lnTo>
                  <a:lnTo>
                    <a:pt x="0" y="7743190"/>
                  </a:lnTo>
                  <a:close/>
                </a:path>
              </a:pathLst>
            </a:custGeom>
            <a:blipFill>
              <a:blip r:embed="rId2"/>
              <a:stretch>
                <a:fillRect l="-19505" r="-19505"/>
              </a:stretch>
            </a:blipFill>
          </p:spPr>
        </p:sp>
      </p:grpSp>
      <p:sp>
        <p:nvSpPr>
          <p:cNvPr id="11" name="Freeform 11"/>
          <p:cNvSpPr/>
          <p:nvPr/>
        </p:nvSpPr>
        <p:spPr>
          <a:xfrm flipV="1">
            <a:off x="15705227" y="538546"/>
            <a:ext cx="2125504" cy="2944653"/>
          </a:xfrm>
          <a:custGeom>
            <a:avLst/>
            <a:gdLst/>
            <a:ahLst/>
            <a:cxnLst/>
            <a:rect l="l" t="t" r="r" b="b"/>
            <a:pathLst>
              <a:path w="2125504" h="2944653">
                <a:moveTo>
                  <a:pt x="0" y="2944653"/>
                </a:moveTo>
                <a:lnTo>
                  <a:pt x="2125504" y="2944653"/>
                </a:lnTo>
                <a:lnTo>
                  <a:pt x="2125504" y="0"/>
                </a:lnTo>
                <a:lnTo>
                  <a:pt x="0" y="0"/>
                </a:lnTo>
                <a:lnTo>
                  <a:pt x="0" y="2944653"/>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2" name="Freeform 12"/>
          <p:cNvSpPr/>
          <p:nvPr/>
        </p:nvSpPr>
        <p:spPr>
          <a:xfrm rot="233397">
            <a:off x="15966815" y="8350276"/>
            <a:ext cx="3406700" cy="1121114"/>
          </a:xfrm>
          <a:custGeom>
            <a:avLst/>
            <a:gdLst/>
            <a:ahLst/>
            <a:cxnLst/>
            <a:rect l="l" t="t" r="r" b="b"/>
            <a:pathLst>
              <a:path w="3406700" h="1121114">
                <a:moveTo>
                  <a:pt x="0" y="0"/>
                </a:moveTo>
                <a:lnTo>
                  <a:pt x="3406700" y="0"/>
                </a:lnTo>
                <a:lnTo>
                  <a:pt x="3406700" y="1121114"/>
                </a:lnTo>
                <a:lnTo>
                  <a:pt x="0" y="1121114"/>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3" name="Freeform 13"/>
          <p:cNvSpPr/>
          <p:nvPr/>
        </p:nvSpPr>
        <p:spPr>
          <a:xfrm>
            <a:off x="3301201" y="593315"/>
            <a:ext cx="888542" cy="870771"/>
          </a:xfrm>
          <a:custGeom>
            <a:avLst/>
            <a:gdLst/>
            <a:ahLst/>
            <a:cxnLst/>
            <a:rect l="l" t="t" r="r" b="b"/>
            <a:pathLst>
              <a:path w="888542" h="870771">
                <a:moveTo>
                  <a:pt x="0" y="0"/>
                </a:moveTo>
                <a:lnTo>
                  <a:pt x="888542" y="0"/>
                </a:lnTo>
                <a:lnTo>
                  <a:pt x="888542" y="870770"/>
                </a:lnTo>
                <a:lnTo>
                  <a:pt x="0" y="87077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14" name="Freeform 14"/>
          <p:cNvSpPr/>
          <p:nvPr/>
        </p:nvSpPr>
        <p:spPr>
          <a:xfrm rot="230951" flipH="1">
            <a:off x="7341510" y="7040052"/>
            <a:ext cx="2944767" cy="2553374"/>
          </a:xfrm>
          <a:custGeom>
            <a:avLst/>
            <a:gdLst/>
            <a:ahLst/>
            <a:cxnLst/>
            <a:rect l="l" t="t" r="r" b="b"/>
            <a:pathLst>
              <a:path w="2944767" h="2553374">
                <a:moveTo>
                  <a:pt x="2944767" y="0"/>
                </a:moveTo>
                <a:lnTo>
                  <a:pt x="0" y="0"/>
                </a:lnTo>
                <a:lnTo>
                  <a:pt x="0" y="2553373"/>
                </a:lnTo>
                <a:lnTo>
                  <a:pt x="2944767" y="2553373"/>
                </a:lnTo>
                <a:lnTo>
                  <a:pt x="2944767" y="0"/>
                </a:lnTo>
                <a:close/>
              </a:path>
            </a:pathLst>
          </a:custGeom>
          <a:blipFill>
            <a:blip r:embed="rId15"/>
            <a:stretch>
              <a:fillRect/>
            </a:stretch>
          </a:blipFill>
        </p:spPr>
      </p:sp>
      <p:sp>
        <p:nvSpPr>
          <p:cNvPr id="15" name="Freeform 15"/>
          <p:cNvSpPr/>
          <p:nvPr/>
        </p:nvSpPr>
        <p:spPr>
          <a:xfrm rot="-946990">
            <a:off x="206463" y="554051"/>
            <a:ext cx="2841856" cy="2253355"/>
          </a:xfrm>
          <a:custGeom>
            <a:avLst/>
            <a:gdLst/>
            <a:ahLst/>
            <a:cxnLst/>
            <a:rect l="l" t="t" r="r" b="b"/>
            <a:pathLst>
              <a:path w="2841856" h="2253355">
                <a:moveTo>
                  <a:pt x="0" y="0"/>
                </a:moveTo>
                <a:lnTo>
                  <a:pt x="2841857" y="0"/>
                </a:lnTo>
                <a:lnTo>
                  <a:pt x="2841857" y="2253355"/>
                </a:lnTo>
                <a:lnTo>
                  <a:pt x="0" y="2253355"/>
                </a:lnTo>
                <a:lnTo>
                  <a:pt x="0" y="0"/>
                </a:lnTo>
                <a:close/>
              </a:path>
            </a:pathLst>
          </a:custGeom>
          <a:blipFill>
            <a:blip r:embed="rId16"/>
            <a:stretch>
              <a:fillRect/>
            </a:stretch>
          </a:blipFill>
        </p:spPr>
      </p:sp>
      <p:sp>
        <p:nvSpPr>
          <p:cNvPr id="16" name="TextBox 16"/>
          <p:cNvSpPr txBox="1"/>
          <p:nvPr/>
        </p:nvSpPr>
        <p:spPr>
          <a:xfrm>
            <a:off x="4867554" y="1152525"/>
            <a:ext cx="7892680" cy="2095500"/>
          </a:xfrm>
          <a:prstGeom prst="rect">
            <a:avLst/>
          </a:prstGeom>
        </p:spPr>
        <p:txBody>
          <a:bodyPr lIns="0" tIns="0" rIns="0" bIns="0" rtlCol="0" anchor="t">
            <a:spAutoFit/>
          </a:bodyPr>
          <a:lstStyle/>
          <a:p>
            <a:pPr algn="ctr">
              <a:lnSpc>
                <a:spcPts val="3599"/>
              </a:lnSpc>
            </a:pPr>
            <a:r>
              <a:rPr lang="en-US" sz="3999" b="1">
                <a:solidFill>
                  <a:srgbClr val="E56C73"/>
                </a:solidFill>
                <a:latin typeface="Montaser Arabic Bold"/>
                <a:ea typeface="Montaser Arabic Bold"/>
                <a:cs typeface="Montaser Arabic Bold"/>
                <a:sym typeface="Montaser Arabic Bold"/>
              </a:rPr>
              <a:t>Keuntungan dan Kekurangan Sampling Audit</a:t>
            </a:r>
          </a:p>
          <a:p>
            <a:pPr algn="ctr">
              <a:lnSpc>
                <a:spcPts val="3599"/>
              </a:lnSpc>
            </a:pPr>
            <a:endParaRPr lang="en-US" sz="3999" b="1">
              <a:solidFill>
                <a:srgbClr val="E56C73"/>
              </a:solidFill>
              <a:latin typeface="Montaser Arabic Bold"/>
              <a:ea typeface="Montaser Arabic Bold"/>
              <a:cs typeface="Montaser Arabic Bold"/>
              <a:sym typeface="Montaser Arabic Bold"/>
            </a:endParaRPr>
          </a:p>
          <a:p>
            <a:pPr algn="ctr">
              <a:lnSpc>
                <a:spcPts val="5400"/>
              </a:lnSpc>
            </a:pPr>
            <a:endParaRPr lang="en-US" sz="3999" b="1">
              <a:solidFill>
                <a:srgbClr val="E56C73"/>
              </a:solidFill>
              <a:latin typeface="Montaser Arabic Bold"/>
              <a:ea typeface="Montaser Arabic Bold"/>
              <a:cs typeface="Montaser Arabic Bold"/>
              <a:sym typeface="Montaser Arabic Bold"/>
            </a:endParaRPr>
          </a:p>
        </p:txBody>
      </p:sp>
      <p:sp>
        <p:nvSpPr>
          <p:cNvPr id="17" name="TextBox 17"/>
          <p:cNvSpPr txBox="1"/>
          <p:nvPr/>
        </p:nvSpPr>
        <p:spPr>
          <a:xfrm>
            <a:off x="16563346" y="8739540"/>
            <a:ext cx="629279" cy="438150"/>
          </a:xfrm>
          <a:prstGeom prst="rect">
            <a:avLst/>
          </a:prstGeom>
        </p:spPr>
        <p:txBody>
          <a:bodyPr lIns="0" tIns="0" rIns="0" bIns="0" rtlCol="0" anchor="t">
            <a:spAutoFit/>
          </a:bodyPr>
          <a:lstStyle/>
          <a:p>
            <a:pPr algn="ctr">
              <a:lnSpc>
                <a:spcPts val="3150"/>
              </a:lnSpc>
            </a:pPr>
            <a:r>
              <a:rPr lang="en-US" sz="3500">
                <a:solidFill>
                  <a:srgbClr val="FFFFFF"/>
                </a:solidFill>
                <a:latin typeface="Montaser Arabic"/>
                <a:ea typeface="Montaser Arabic"/>
                <a:cs typeface="Montaser Arabic"/>
                <a:sym typeface="Montaser Arabic"/>
              </a:rPr>
              <a:t>06</a:t>
            </a:r>
          </a:p>
        </p:txBody>
      </p:sp>
      <p:sp>
        <p:nvSpPr>
          <p:cNvPr id="18" name="TextBox 18"/>
          <p:cNvSpPr txBox="1"/>
          <p:nvPr/>
        </p:nvSpPr>
        <p:spPr>
          <a:xfrm>
            <a:off x="3782349" y="3400675"/>
            <a:ext cx="9418926" cy="4203040"/>
          </a:xfrm>
          <a:prstGeom prst="rect">
            <a:avLst/>
          </a:prstGeom>
        </p:spPr>
        <p:txBody>
          <a:bodyPr lIns="0" tIns="0" rIns="0" bIns="0" rtlCol="0" anchor="t">
            <a:spAutoFit/>
          </a:bodyPr>
          <a:lstStyle/>
          <a:p>
            <a:pPr algn="ctr">
              <a:lnSpc>
                <a:spcPts val="2340"/>
              </a:lnSpc>
            </a:pPr>
            <a:r>
              <a:rPr lang="en-US" sz="2600" b="1">
                <a:solidFill>
                  <a:srgbClr val="E56C73"/>
                </a:solidFill>
                <a:latin typeface="Montaser Arabic Bold"/>
                <a:ea typeface="Montaser Arabic Bold"/>
                <a:cs typeface="Montaser Arabic Bold"/>
                <a:sym typeface="Montaser Arabic Bold"/>
              </a:rPr>
              <a:t>Keuntungan</a:t>
            </a:r>
            <a:r>
              <a:rPr lang="en-US" sz="2600">
                <a:solidFill>
                  <a:srgbClr val="E56C73"/>
                </a:solidFill>
                <a:latin typeface="Montaser Arabic"/>
                <a:ea typeface="Montaser Arabic"/>
                <a:cs typeface="Montaser Arabic"/>
                <a:sym typeface="Montaser Arabic"/>
              </a:rPr>
              <a:t>:</a:t>
            </a:r>
          </a:p>
          <a:p>
            <a:pPr algn="ctr">
              <a:lnSpc>
                <a:spcPts val="2340"/>
              </a:lnSpc>
            </a:pPr>
            <a:r>
              <a:rPr lang="en-US" sz="2600">
                <a:solidFill>
                  <a:srgbClr val="E56C73"/>
                </a:solidFill>
                <a:latin typeface="Montaser Arabic"/>
                <a:ea typeface="Montaser Arabic"/>
                <a:cs typeface="Montaser Arabic"/>
                <a:sym typeface="Montaser Arabic"/>
              </a:rPr>
              <a:t> • Menghemat waktu dan biaya.</a:t>
            </a:r>
          </a:p>
          <a:p>
            <a:pPr algn="ctr">
              <a:lnSpc>
                <a:spcPts val="2340"/>
              </a:lnSpc>
            </a:pPr>
            <a:r>
              <a:rPr lang="en-US" sz="2600">
                <a:solidFill>
                  <a:srgbClr val="E56C73"/>
                </a:solidFill>
                <a:latin typeface="Montaser Arabic"/>
                <a:ea typeface="Montaser Arabic"/>
                <a:cs typeface="Montaser Arabic"/>
                <a:sym typeface="Montaser Arabic"/>
              </a:rPr>
              <a:t> • Memungkinkan pemeriksaan efisien meskipun populasi besar.</a:t>
            </a:r>
          </a:p>
          <a:p>
            <a:pPr algn="ctr">
              <a:lnSpc>
                <a:spcPts val="2340"/>
              </a:lnSpc>
            </a:pPr>
            <a:r>
              <a:rPr lang="en-US" sz="2600">
                <a:solidFill>
                  <a:srgbClr val="E56C73"/>
                </a:solidFill>
                <a:latin typeface="Montaser Arabic"/>
                <a:ea typeface="Montaser Arabic"/>
                <a:cs typeface="Montaser Arabic"/>
                <a:sym typeface="Montaser Arabic"/>
              </a:rPr>
              <a:t> • Memberikan wawasan yang valid jika sampel dipilih dengan benar.</a:t>
            </a:r>
          </a:p>
          <a:p>
            <a:pPr algn="ctr">
              <a:lnSpc>
                <a:spcPts val="2340"/>
              </a:lnSpc>
            </a:pPr>
            <a:endParaRPr lang="en-US" sz="2600">
              <a:solidFill>
                <a:srgbClr val="E56C73"/>
              </a:solidFill>
              <a:latin typeface="Montaser Arabic"/>
              <a:ea typeface="Montaser Arabic"/>
              <a:cs typeface="Montaser Arabic"/>
              <a:sym typeface="Montaser Arabic"/>
            </a:endParaRPr>
          </a:p>
          <a:p>
            <a:pPr algn="ctr">
              <a:lnSpc>
                <a:spcPts val="2340"/>
              </a:lnSpc>
            </a:pPr>
            <a:r>
              <a:rPr lang="en-US" sz="2600" b="1">
                <a:solidFill>
                  <a:srgbClr val="E56C73"/>
                </a:solidFill>
                <a:latin typeface="Montaser Arabic Bold"/>
                <a:ea typeface="Montaser Arabic Bold"/>
                <a:cs typeface="Montaser Arabic Bold"/>
                <a:sym typeface="Montaser Arabic Bold"/>
              </a:rPr>
              <a:t>Kekurangan</a:t>
            </a:r>
            <a:r>
              <a:rPr lang="en-US" sz="2600">
                <a:solidFill>
                  <a:srgbClr val="E56C73"/>
                </a:solidFill>
                <a:latin typeface="Montaser Arabic"/>
                <a:ea typeface="Montaser Arabic"/>
                <a:cs typeface="Montaser Arabic"/>
                <a:sym typeface="Montaser Arabic"/>
              </a:rPr>
              <a:t>:</a:t>
            </a:r>
          </a:p>
          <a:p>
            <a:pPr algn="ctr">
              <a:lnSpc>
                <a:spcPts val="2340"/>
              </a:lnSpc>
            </a:pPr>
            <a:r>
              <a:rPr lang="en-US" sz="2600">
                <a:solidFill>
                  <a:srgbClr val="E56C73"/>
                </a:solidFill>
                <a:latin typeface="Montaser Arabic"/>
                <a:ea typeface="Montaser Arabic"/>
                <a:cs typeface="Montaser Arabic"/>
                <a:sym typeface="Montaser Arabic"/>
              </a:rPr>
              <a:t> • Bisa jadi tidak representatif jika sampel tidak dipilih dengan hati-hati.</a:t>
            </a:r>
          </a:p>
          <a:p>
            <a:pPr algn="ctr">
              <a:lnSpc>
                <a:spcPts val="2340"/>
              </a:lnSpc>
            </a:pPr>
            <a:r>
              <a:rPr lang="en-US" sz="2600">
                <a:solidFill>
                  <a:srgbClr val="E56C73"/>
                </a:solidFill>
                <a:latin typeface="Montaser Arabic"/>
                <a:ea typeface="Montaser Arabic"/>
                <a:cs typeface="Montaser Arabic"/>
                <a:sym typeface="Montaser Arabic"/>
              </a:rPr>
              <a:t> • Ada risiko kesalahan dalam estimasi populasi jika sampel terlalu kecil atau tidak acak.</a:t>
            </a:r>
          </a:p>
          <a:p>
            <a:pPr algn="ctr">
              <a:lnSpc>
                <a:spcPts val="2274"/>
              </a:lnSpc>
            </a:pPr>
            <a:endParaRPr lang="en-US" sz="2600">
              <a:solidFill>
                <a:srgbClr val="E56C73"/>
              </a:solidFill>
              <a:latin typeface="Montaser Arabic"/>
              <a:ea typeface="Montaser Arabic"/>
              <a:cs typeface="Montaser Arabic"/>
              <a:sym typeface="Montaser Arabic"/>
            </a:endParaRPr>
          </a:p>
          <a:p>
            <a:pPr algn="ctr">
              <a:lnSpc>
                <a:spcPts val="2728"/>
              </a:lnSpc>
            </a:pPr>
            <a:endParaRPr lang="en-US" sz="2600">
              <a:solidFill>
                <a:srgbClr val="E56C73"/>
              </a:solidFill>
              <a:latin typeface="Montaser Arabic"/>
              <a:ea typeface="Montaser Arabic"/>
              <a:cs typeface="Montaser Arabic"/>
              <a:sym typeface="Montaser Arabic"/>
            </a:endParaRPr>
          </a:p>
        </p:txBody>
      </p:sp>
      <p:sp>
        <p:nvSpPr>
          <p:cNvPr id="19" name="Freeform 19"/>
          <p:cNvSpPr/>
          <p:nvPr/>
        </p:nvSpPr>
        <p:spPr>
          <a:xfrm>
            <a:off x="10702608" y="8656556"/>
            <a:ext cx="1400713" cy="1334498"/>
          </a:xfrm>
          <a:custGeom>
            <a:avLst/>
            <a:gdLst/>
            <a:ahLst/>
            <a:cxnLst/>
            <a:rect l="l" t="t" r="r" b="b"/>
            <a:pathLst>
              <a:path w="1400713" h="1334498">
                <a:moveTo>
                  <a:pt x="0" y="0"/>
                </a:moveTo>
                <a:lnTo>
                  <a:pt x="1400713" y="0"/>
                </a:lnTo>
                <a:lnTo>
                  <a:pt x="1400713" y="1334498"/>
                </a:lnTo>
                <a:lnTo>
                  <a:pt x="0" y="1334498"/>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sp>
      <p:sp>
        <p:nvSpPr>
          <p:cNvPr id="20" name="Freeform 20"/>
          <p:cNvSpPr/>
          <p:nvPr/>
        </p:nvSpPr>
        <p:spPr>
          <a:xfrm>
            <a:off x="10038549" y="7009826"/>
            <a:ext cx="975199" cy="929098"/>
          </a:xfrm>
          <a:custGeom>
            <a:avLst/>
            <a:gdLst/>
            <a:ahLst/>
            <a:cxnLst/>
            <a:rect l="l" t="t" r="r" b="b"/>
            <a:pathLst>
              <a:path w="975199" h="929098">
                <a:moveTo>
                  <a:pt x="0" y="0"/>
                </a:moveTo>
                <a:lnTo>
                  <a:pt x="975198" y="0"/>
                </a:lnTo>
                <a:lnTo>
                  <a:pt x="975198" y="929099"/>
                </a:lnTo>
                <a:lnTo>
                  <a:pt x="0" y="929099"/>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sp>
      <p:sp>
        <p:nvSpPr>
          <p:cNvPr id="21" name="Freeform 21"/>
          <p:cNvSpPr/>
          <p:nvPr/>
        </p:nvSpPr>
        <p:spPr>
          <a:xfrm rot="816167">
            <a:off x="6222452" y="8802556"/>
            <a:ext cx="1400713" cy="1334498"/>
          </a:xfrm>
          <a:custGeom>
            <a:avLst/>
            <a:gdLst/>
            <a:ahLst/>
            <a:cxnLst/>
            <a:rect l="l" t="t" r="r" b="b"/>
            <a:pathLst>
              <a:path w="1400713" h="1334498">
                <a:moveTo>
                  <a:pt x="0" y="0"/>
                </a:moveTo>
                <a:lnTo>
                  <a:pt x="1400713" y="0"/>
                </a:lnTo>
                <a:lnTo>
                  <a:pt x="1400713" y="1334498"/>
                </a:lnTo>
                <a:lnTo>
                  <a:pt x="0" y="1334498"/>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sp>
      <p:sp>
        <p:nvSpPr>
          <p:cNvPr id="22" name="Freeform 22"/>
          <p:cNvSpPr/>
          <p:nvPr/>
        </p:nvSpPr>
        <p:spPr>
          <a:xfrm>
            <a:off x="1820595" y="2716032"/>
            <a:ext cx="590378" cy="578571"/>
          </a:xfrm>
          <a:custGeom>
            <a:avLst/>
            <a:gdLst/>
            <a:ahLst/>
            <a:cxnLst/>
            <a:rect l="l" t="t" r="r" b="b"/>
            <a:pathLst>
              <a:path w="590378" h="578571">
                <a:moveTo>
                  <a:pt x="0" y="0"/>
                </a:moveTo>
                <a:lnTo>
                  <a:pt x="590379" y="0"/>
                </a:lnTo>
                <a:lnTo>
                  <a:pt x="590379" y="578570"/>
                </a:lnTo>
                <a:lnTo>
                  <a:pt x="0" y="57857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4F2FF"/>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rot="7897044">
            <a:off x="-4439262" y="6578424"/>
            <a:ext cx="7673339" cy="10444950"/>
            <a:chOff x="0" y="0"/>
            <a:chExt cx="6350000" cy="8643620"/>
          </a:xfrm>
        </p:grpSpPr>
        <p:sp>
          <p:nvSpPr>
            <p:cNvPr id="3" name="Freeform 3"/>
            <p:cNvSpPr/>
            <p:nvPr/>
          </p:nvSpPr>
          <p:spPr>
            <a:xfrm>
              <a:off x="0" y="0"/>
              <a:ext cx="6350000" cy="8642350"/>
            </a:xfrm>
            <a:custGeom>
              <a:avLst/>
              <a:gdLst/>
              <a:ahLst/>
              <a:cxnLst/>
              <a:rect l="l" t="t" r="r" b="b"/>
              <a:pathLst>
                <a:path w="6350000" h="8642350">
                  <a:moveTo>
                    <a:pt x="6350000" y="624840"/>
                  </a:moveTo>
                  <a:cubicBezTo>
                    <a:pt x="6350000" y="543560"/>
                    <a:pt x="6309360" y="472440"/>
                    <a:pt x="6247130" y="430530"/>
                  </a:cubicBezTo>
                  <a:cubicBezTo>
                    <a:pt x="6259830" y="422910"/>
                    <a:pt x="6271260" y="412750"/>
                    <a:pt x="6281420" y="402590"/>
                  </a:cubicBezTo>
                  <a:cubicBezTo>
                    <a:pt x="6324600" y="358140"/>
                    <a:pt x="6350000" y="298450"/>
                    <a:pt x="6350000" y="236220"/>
                  </a:cubicBezTo>
                  <a:cubicBezTo>
                    <a:pt x="6350000" y="173990"/>
                    <a:pt x="6324600" y="114300"/>
                    <a:pt x="6281420" y="69850"/>
                  </a:cubicBezTo>
                  <a:cubicBezTo>
                    <a:pt x="6236970" y="25400"/>
                    <a:pt x="6176010" y="0"/>
                    <a:pt x="6115050" y="0"/>
                  </a:cubicBezTo>
                  <a:cubicBezTo>
                    <a:pt x="6052820" y="0"/>
                    <a:pt x="5991860" y="25400"/>
                    <a:pt x="5948680" y="68580"/>
                  </a:cubicBezTo>
                  <a:cubicBezTo>
                    <a:pt x="5937250" y="80010"/>
                    <a:pt x="5927090" y="92710"/>
                    <a:pt x="5919470" y="105410"/>
                  </a:cubicBezTo>
                  <a:cubicBezTo>
                    <a:pt x="5877560" y="41910"/>
                    <a:pt x="5805170" y="0"/>
                    <a:pt x="5723890" y="0"/>
                  </a:cubicBezTo>
                  <a:cubicBezTo>
                    <a:pt x="5642610" y="0"/>
                    <a:pt x="5570220" y="41910"/>
                    <a:pt x="5528310" y="105410"/>
                  </a:cubicBezTo>
                  <a:cubicBezTo>
                    <a:pt x="5486400" y="41910"/>
                    <a:pt x="5414010" y="0"/>
                    <a:pt x="5332730" y="0"/>
                  </a:cubicBezTo>
                  <a:cubicBezTo>
                    <a:pt x="5250180" y="0"/>
                    <a:pt x="5179060" y="41910"/>
                    <a:pt x="5137150" y="105410"/>
                  </a:cubicBezTo>
                  <a:cubicBezTo>
                    <a:pt x="5095241" y="41910"/>
                    <a:pt x="5022850" y="0"/>
                    <a:pt x="4941570" y="0"/>
                  </a:cubicBezTo>
                  <a:cubicBezTo>
                    <a:pt x="4860291" y="0"/>
                    <a:pt x="4787900" y="41910"/>
                    <a:pt x="4745990" y="105410"/>
                  </a:cubicBezTo>
                  <a:cubicBezTo>
                    <a:pt x="4704080" y="41910"/>
                    <a:pt x="4631690" y="0"/>
                    <a:pt x="4550410" y="0"/>
                  </a:cubicBezTo>
                  <a:cubicBezTo>
                    <a:pt x="4469130" y="0"/>
                    <a:pt x="4396740" y="41910"/>
                    <a:pt x="4354830" y="105410"/>
                  </a:cubicBezTo>
                  <a:cubicBezTo>
                    <a:pt x="4312920" y="41910"/>
                    <a:pt x="4240530" y="0"/>
                    <a:pt x="4159250" y="0"/>
                  </a:cubicBezTo>
                  <a:cubicBezTo>
                    <a:pt x="4077970" y="0"/>
                    <a:pt x="4005580" y="41910"/>
                    <a:pt x="3963670" y="105410"/>
                  </a:cubicBezTo>
                  <a:cubicBezTo>
                    <a:pt x="3921761" y="41910"/>
                    <a:pt x="3849370" y="0"/>
                    <a:pt x="3768091" y="0"/>
                  </a:cubicBezTo>
                  <a:cubicBezTo>
                    <a:pt x="3686811" y="0"/>
                    <a:pt x="3614420" y="41910"/>
                    <a:pt x="3572511" y="105410"/>
                  </a:cubicBezTo>
                  <a:cubicBezTo>
                    <a:pt x="3530601" y="41910"/>
                    <a:pt x="3458211" y="0"/>
                    <a:pt x="3376931" y="0"/>
                  </a:cubicBezTo>
                  <a:cubicBezTo>
                    <a:pt x="3295651" y="0"/>
                    <a:pt x="3216910" y="41910"/>
                    <a:pt x="3175000" y="105410"/>
                  </a:cubicBezTo>
                  <a:cubicBezTo>
                    <a:pt x="3133090" y="41910"/>
                    <a:pt x="3060700" y="0"/>
                    <a:pt x="2979420" y="0"/>
                  </a:cubicBezTo>
                  <a:cubicBezTo>
                    <a:pt x="2898140" y="0"/>
                    <a:pt x="2825750" y="41910"/>
                    <a:pt x="2783840" y="105410"/>
                  </a:cubicBezTo>
                  <a:cubicBezTo>
                    <a:pt x="2741930" y="41910"/>
                    <a:pt x="2669540" y="0"/>
                    <a:pt x="2588260" y="0"/>
                  </a:cubicBezTo>
                  <a:cubicBezTo>
                    <a:pt x="2505710" y="0"/>
                    <a:pt x="2434590" y="41910"/>
                    <a:pt x="2392680" y="105410"/>
                  </a:cubicBezTo>
                  <a:cubicBezTo>
                    <a:pt x="2350770" y="41910"/>
                    <a:pt x="2278380" y="0"/>
                    <a:pt x="2197100" y="0"/>
                  </a:cubicBezTo>
                  <a:cubicBezTo>
                    <a:pt x="2115820" y="0"/>
                    <a:pt x="2043430" y="41910"/>
                    <a:pt x="2001520" y="105410"/>
                  </a:cubicBezTo>
                  <a:cubicBezTo>
                    <a:pt x="1959610" y="41910"/>
                    <a:pt x="1887220" y="0"/>
                    <a:pt x="1805941" y="0"/>
                  </a:cubicBezTo>
                  <a:cubicBezTo>
                    <a:pt x="1723391" y="0"/>
                    <a:pt x="1652270" y="41910"/>
                    <a:pt x="1610361" y="105410"/>
                  </a:cubicBezTo>
                  <a:cubicBezTo>
                    <a:pt x="1568450" y="41910"/>
                    <a:pt x="1496061" y="0"/>
                    <a:pt x="1414781" y="0"/>
                  </a:cubicBezTo>
                  <a:cubicBezTo>
                    <a:pt x="1329691" y="0"/>
                    <a:pt x="1257300" y="41910"/>
                    <a:pt x="1215391" y="105410"/>
                  </a:cubicBezTo>
                  <a:cubicBezTo>
                    <a:pt x="1173481" y="41910"/>
                    <a:pt x="1101091" y="0"/>
                    <a:pt x="1019811" y="0"/>
                  </a:cubicBezTo>
                  <a:cubicBezTo>
                    <a:pt x="937261" y="0"/>
                    <a:pt x="866141" y="41910"/>
                    <a:pt x="824231" y="105410"/>
                  </a:cubicBezTo>
                  <a:cubicBezTo>
                    <a:pt x="782321" y="41910"/>
                    <a:pt x="709931" y="0"/>
                    <a:pt x="628650" y="0"/>
                  </a:cubicBezTo>
                  <a:cubicBezTo>
                    <a:pt x="544830" y="0"/>
                    <a:pt x="473710" y="41910"/>
                    <a:pt x="431800" y="105410"/>
                  </a:cubicBezTo>
                  <a:cubicBezTo>
                    <a:pt x="422910" y="92710"/>
                    <a:pt x="412750" y="80010"/>
                    <a:pt x="402590" y="68580"/>
                  </a:cubicBezTo>
                  <a:cubicBezTo>
                    <a:pt x="358140" y="25400"/>
                    <a:pt x="297180" y="0"/>
                    <a:pt x="234950" y="0"/>
                  </a:cubicBezTo>
                  <a:cubicBezTo>
                    <a:pt x="172720" y="0"/>
                    <a:pt x="113030" y="25400"/>
                    <a:pt x="68580" y="68580"/>
                  </a:cubicBezTo>
                  <a:cubicBezTo>
                    <a:pt x="25400" y="113030"/>
                    <a:pt x="0" y="172720"/>
                    <a:pt x="0" y="234950"/>
                  </a:cubicBezTo>
                  <a:cubicBezTo>
                    <a:pt x="0" y="297180"/>
                    <a:pt x="25400" y="356870"/>
                    <a:pt x="68580" y="401320"/>
                  </a:cubicBezTo>
                  <a:cubicBezTo>
                    <a:pt x="78740" y="411480"/>
                    <a:pt x="90170" y="421640"/>
                    <a:pt x="102870" y="429260"/>
                  </a:cubicBezTo>
                  <a:cubicBezTo>
                    <a:pt x="40640" y="472440"/>
                    <a:pt x="0" y="543560"/>
                    <a:pt x="0" y="624840"/>
                  </a:cubicBezTo>
                  <a:cubicBezTo>
                    <a:pt x="0" y="706120"/>
                    <a:pt x="40640" y="777240"/>
                    <a:pt x="102870" y="819150"/>
                  </a:cubicBezTo>
                  <a:cubicBezTo>
                    <a:pt x="40640" y="861060"/>
                    <a:pt x="0" y="932180"/>
                    <a:pt x="0" y="1013460"/>
                  </a:cubicBezTo>
                  <a:cubicBezTo>
                    <a:pt x="0" y="1094740"/>
                    <a:pt x="40640" y="1165860"/>
                    <a:pt x="102870" y="1207770"/>
                  </a:cubicBezTo>
                  <a:cubicBezTo>
                    <a:pt x="40640" y="1249680"/>
                    <a:pt x="0" y="1322070"/>
                    <a:pt x="0" y="1402080"/>
                  </a:cubicBezTo>
                  <a:cubicBezTo>
                    <a:pt x="0" y="1483360"/>
                    <a:pt x="40640" y="1554480"/>
                    <a:pt x="102870" y="1596390"/>
                  </a:cubicBezTo>
                  <a:cubicBezTo>
                    <a:pt x="40640" y="1638300"/>
                    <a:pt x="0" y="1709420"/>
                    <a:pt x="0" y="1790700"/>
                  </a:cubicBezTo>
                  <a:cubicBezTo>
                    <a:pt x="0" y="1871980"/>
                    <a:pt x="40640" y="1943100"/>
                    <a:pt x="102870" y="1985010"/>
                  </a:cubicBezTo>
                  <a:cubicBezTo>
                    <a:pt x="40640" y="2026920"/>
                    <a:pt x="0" y="2099310"/>
                    <a:pt x="0" y="2179320"/>
                  </a:cubicBezTo>
                  <a:cubicBezTo>
                    <a:pt x="0" y="2260600"/>
                    <a:pt x="40640" y="2331720"/>
                    <a:pt x="102870" y="2373630"/>
                  </a:cubicBezTo>
                  <a:cubicBezTo>
                    <a:pt x="40640" y="2418080"/>
                    <a:pt x="0" y="2489200"/>
                    <a:pt x="0" y="2570480"/>
                  </a:cubicBezTo>
                  <a:cubicBezTo>
                    <a:pt x="0" y="2651760"/>
                    <a:pt x="40640" y="2722880"/>
                    <a:pt x="102870" y="2764790"/>
                  </a:cubicBezTo>
                  <a:cubicBezTo>
                    <a:pt x="40640" y="2806700"/>
                    <a:pt x="0" y="2879090"/>
                    <a:pt x="0" y="2959100"/>
                  </a:cubicBezTo>
                  <a:cubicBezTo>
                    <a:pt x="0" y="3040380"/>
                    <a:pt x="40640" y="3111500"/>
                    <a:pt x="102870" y="3153410"/>
                  </a:cubicBezTo>
                  <a:cubicBezTo>
                    <a:pt x="40640" y="3195320"/>
                    <a:pt x="0" y="3266440"/>
                    <a:pt x="0" y="3347720"/>
                  </a:cubicBezTo>
                  <a:cubicBezTo>
                    <a:pt x="0" y="3429000"/>
                    <a:pt x="40640" y="3500120"/>
                    <a:pt x="102870" y="3542030"/>
                  </a:cubicBezTo>
                  <a:cubicBezTo>
                    <a:pt x="40640" y="3583940"/>
                    <a:pt x="0" y="3655060"/>
                    <a:pt x="0" y="3736340"/>
                  </a:cubicBezTo>
                  <a:cubicBezTo>
                    <a:pt x="0" y="3817620"/>
                    <a:pt x="40640" y="3888740"/>
                    <a:pt x="102870" y="3930650"/>
                  </a:cubicBezTo>
                  <a:cubicBezTo>
                    <a:pt x="40640" y="3973830"/>
                    <a:pt x="0" y="4044950"/>
                    <a:pt x="0" y="4124959"/>
                  </a:cubicBezTo>
                  <a:cubicBezTo>
                    <a:pt x="0" y="4206239"/>
                    <a:pt x="40640" y="4277359"/>
                    <a:pt x="102870" y="4319269"/>
                  </a:cubicBezTo>
                  <a:cubicBezTo>
                    <a:pt x="40640" y="4361180"/>
                    <a:pt x="0" y="4432300"/>
                    <a:pt x="0" y="4513580"/>
                  </a:cubicBezTo>
                  <a:cubicBezTo>
                    <a:pt x="0" y="4594860"/>
                    <a:pt x="40640" y="4665980"/>
                    <a:pt x="102870" y="4707890"/>
                  </a:cubicBezTo>
                  <a:cubicBezTo>
                    <a:pt x="40640" y="4749800"/>
                    <a:pt x="0" y="4820920"/>
                    <a:pt x="0" y="4902200"/>
                  </a:cubicBezTo>
                  <a:cubicBezTo>
                    <a:pt x="0" y="4983480"/>
                    <a:pt x="40640" y="5054600"/>
                    <a:pt x="102870" y="5096510"/>
                  </a:cubicBezTo>
                  <a:cubicBezTo>
                    <a:pt x="40640" y="5138420"/>
                    <a:pt x="0" y="5210810"/>
                    <a:pt x="0" y="5290820"/>
                  </a:cubicBezTo>
                  <a:cubicBezTo>
                    <a:pt x="0" y="5372100"/>
                    <a:pt x="40640" y="5443220"/>
                    <a:pt x="102870" y="5485130"/>
                  </a:cubicBezTo>
                  <a:cubicBezTo>
                    <a:pt x="40640" y="5527039"/>
                    <a:pt x="0" y="5598159"/>
                    <a:pt x="0" y="5679439"/>
                  </a:cubicBezTo>
                  <a:cubicBezTo>
                    <a:pt x="0" y="5760719"/>
                    <a:pt x="40640" y="5831839"/>
                    <a:pt x="102870" y="5873749"/>
                  </a:cubicBezTo>
                  <a:cubicBezTo>
                    <a:pt x="40640" y="5915659"/>
                    <a:pt x="0" y="5986779"/>
                    <a:pt x="0" y="6068059"/>
                  </a:cubicBezTo>
                  <a:cubicBezTo>
                    <a:pt x="0" y="6149339"/>
                    <a:pt x="40640" y="6220459"/>
                    <a:pt x="102870" y="6262369"/>
                  </a:cubicBezTo>
                  <a:cubicBezTo>
                    <a:pt x="40640" y="6304280"/>
                    <a:pt x="0" y="6375400"/>
                    <a:pt x="0" y="6456680"/>
                  </a:cubicBezTo>
                  <a:cubicBezTo>
                    <a:pt x="0" y="6537960"/>
                    <a:pt x="40640" y="6609080"/>
                    <a:pt x="102870" y="6650990"/>
                  </a:cubicBezTo>
                  <a:cubicBezTo>
                    <a:pt x="40640" y="6692900"/>
                    <a:pt x="0" y="6764020"/>
                    <a:pt x="0" y="6845300"/>
                  </a:cubicBezTo>
                  <a:cubicBezTo>
                    <a:pt x="0" y="6926580"/>
                    <a:pt x="40640" y="6997700"/>
                    <a:pt x="102870" y="7039610"/>
                  </a:cubicBezTo>
                  <a:cubicBezTo>
                    <a:pt x="40640" y="7082790"/>
                    <a:pt x="0" y="7153910"/>
                    <a:pt x="0" y="7233920"/>
                  </a:cubicBezTo>
                  <a:cubicBezTo>
                    <a:pt x="0" y="7315200"/>
                    <a:pt x="40640" y="7386320"/>
                    <a:pt x="102870" y="7428230"/>
                  </a:cubicBezTo>
                  <a:cubicBezTo>
                    <a:pt x="40640" y="7470139"/>
                    <a:pt x="0" y="7541260"/>
                    <a:pt x="0" y="7622539"/>
                  </a:cubicBezTo>
                  <a:cubicBezTo>
                    <a:pt x="0" y="7703819"/>
                    <a:pt x="40640" y="7774939"/>
                    <a:pt x="102870" y="7816849"/>
                  </a:cubicBezTo>
                  <a:cubicBezTo>
                    <a:pt x="40640" y="7866380"/>
                    <a:pt x="0" y="7937500"/>
                    <a:pt x="0" y="8018780"/>
                  </a:cubicBezTo>
                  <a:cubicBezTo>
                    <a:pt x="0" y="8100061"/>
                    <a:pt x="40640" y="8171180"/>
                    <a:pt x="102870" y="8213090"/>
                  </a:cubicBezTo>
                  <a:cubicBezTo>
                    <a:pt x="90170" y="8220710"/>
                    <a:pt x="78740" y="8230870"/>
                    <a:pt x="68580" y="8241030"/>
                  </a:cubicBezTo>
                  <a:cubicBezTo>
                    <a:pt x="25400" y="8285480"/>
                    <a:pt x="0" y="8346440"/>
                    <a:pt x="0" y="8407400"/>
                  </a:cubicBezTo>
                  <a:cubicBezTo>
                    <a:pt x="0" y="8469630"/>
                    <a:pt x="25400" y="8529320"/>
                    <a:pt x="68580" y="8573770"/>
                  </a:cubicBezTo>
                  <a:cubicBezTo>
                    <a:pt x="111760" y="8616950"/>
                    <a:pt x="172720" y="8642350"/>
                    <a:pt x="234950" y="8642350"/>
                  </a:cubicBezTo>
                  <a:cubicBezTo>
                    <a:pt x="297180" y="8642350"/>
                    <a:pt x="356870" y="8616950"/>
                    <a:pt x="401320" y="8573770"/>
                  </a:cubicBezTo>
                  <a:cubicBezTo>
                    <a:pt x="412750" y="8562339"/>
                    <a:pt x="422910" y="8549639"/>
                    <a:pt x="430530" y="8536939"/>
                  </a:cubicBezTo>
                  <a:cubicBezTo>
                    <a:pt x="472440" y="8600439"/>
                    <a:pt x="544830" y="8642349"/>
                    <a:pt x="626110" y="8642349"/>
                  </a:cubicBezTo>
                  <a:cubicBezTo>
                    <a:pt x="707390" y="8642349"/>
                    <a:pt x="779780" y="8600439"/>
                    <a:pt x="821690" y="8536939"/>
                  </a:cubicBezTo>
                  <a:cubicBezTo>
                    <a:pt x="863600" y="8600439"/>
                    <a:pt x="935990" y="8642349"/>
                    <a:pt x="1017270" y="8642349"/>
                  </a:cubicBezTo>
                  <a:cubicBezTo>
                    <a:pt x="1099820" y="8642349"/>
                    <a:pt x="1172210" y="8600439"/>
                    <a:pt x="1212850" y="8536939"/>
                  </a:cubicBezTo>
                  <a:cubicBezTo>
                    <a:pt x="1254760" y="8600439"/>
                    <a:pt x="1327150" y="8642349"/>
                    <a:pt x="1408430" y="8642349"/>
                  </a:cubicBezTo>
                  <a:cubicBezTo>
                    <a:pt x="1489710" y="8642349"/>
                    <a:pt x="1562100" y="8600439"/>
                    <a:pt x="1604010" y="8536939"/>
                  </a:cubicBezTo>
                  <a:cubicBezTo>
                    <a:pt x="1645920" y="8600439"/>
                    <a:pt x="1718310" y="8642349"/>
                    <a:pt x="1799590" y="8642349"/>
                  </a:cubicBezTo>
                  <a:cubicBezTo>
                    <a:pt x="1880870" y="8642349"/>
                    <a:pt x="1953260" y="8600439"/>
                    <a:pt x="1995170" y="8536939"/>
                  </a:cubicBezTo>
                  <a:cubicBezTo>
                    <a:pt x="2037080" y="8600439"/>
                    <a:pt x="2109470" y="8642349"/>
                    <a:pt x="2190750" y="8642349"/>
                  </a:cubicBezTo>
                  <a:cubicBezTo>
                    <a:pt x="2273300" y="8642349"/>
                    <a:pt x="2344420" y="8600439"/>
                    <a:pt x="2386330" y="8536939"/>
                  </a:cubicBezTo>
                  <a:cubicBezTo>
                    <a:pt x="2428240" y="8600439"/>
                    <a:pt x="2500630" y="8642349"/>
                    <a:pt x="2581910" y="8642349"/>
                  </a:cubicBezTo>
                  <a:cubicBezTo>
                    <a:pt x="2663190" y="8642349"/>
                    <a:pt x="2735580" y="8600439"/>
                    <a:pt x="2777490" y="8536939"/>
                  </a:cubicBezTo>
                  <a:cubicBezTo>
                    <a:pt x="2819400" y="8600439"/>
                    <a:pt x="2891790" y="8642349"/>
                    <a:pt x="2973070" y="8642349"/>
                  </a:cubicBezTo>
                  <a:cubicBezTo>
                    <a:pt x="3055620" y="8642349"/>
                    <a:pt x="3126740" y="8600439"/>
                    <a:pt x="3168650" y="8536939"/>
                  </a:cubicBezTo>
                  <a:cubicBezTo>
                    <a:pt x="3210560" y="8600439"/>
                    <a:pt x="3282950" y="8642349"/>
                    <a:pt x="3364230" y="8642349"/>
                  </a:cubicBezTo>
                  <a:cubicBezTo>
                    <a:pt x="3445509" y="8642349"/>
                    <a:pt x="3517900" y="8600439"/>
                    <a:pt x="3559809" y="8536939"/>
                  </a:cubicBezTo>
                  <a:cubicBezTo>
                    <a:pt x="3601719" y="8600439"/>
                    <a:pt x="3674109" y="8642349"/>
                    <a:pt x="3755389" y="8642349"/>
                  </a:cubicBezTo>
                  <a:cubicBezTo>
                    <a:pt x="3837939" y="8642349"/>
                    <a:pt x="3909059" y="8600439"/>
                    <a:pt x="3950969" y="8536939"/>
                  </a:cubicBezTo>
                  <a:cubicBezTo>
                    <a:pt x="3992879" y="8600439"/>
                    <a:pt x="4065269" y="8642349"/>
                    <a:pt x="4146549" y="8642349"/>
                  </a:cubicBezTo>
                  <a:cubicBezTo>
                    <a:pt x="4227829" y="8642349"/>
                    <a:pt x="4300219" y="8600439"/>
                    <a:pt x="4342129" y="8536939"/>
                  </a:cubicBezTo>
                  <a:cubicBezTo>
                    <a:pt x="4384039" y="8600439"/>
                    <a:pt x="4456429" y="8642349"/>
                    <a:pt x="4537709" y="8642349"/>
                  </a:cubicBezTo>
                  <a:cubicBezTo>
                    <a:pt x="4618989" y="8642349"/>
                    <a:pt x="4691379" y="8600439"/>
                    <a:pt x="4733289" y="8536939"/>
                  </a:cubicBezTo>
                  <a:cubicBezTo>
                    <a:pt x="4775199" y="8600439"/>
                    <a:pt x="4847589" y="8642349"/>
                    <a:pt x="4928869" y="8642349"/>
                  </a:cubicBezTo>
                  <a:cubicBezTo>
                    <a:pt x="5010149" y="8642349"/>
                    <a:pt x="5082539" y="8600439"/>
                    <a:pt x="5124449" y="8536939"/>
                  </a:cubicBezTo>
                  <a:cubicBezTo>
                    <a:pt x="5166359" y="8600439"/>
                    <a:pt x="5238749" y="8642349"/>
                    <a:pt x="5320029" y="8642349"/>
                  </a:cubicBezTo>
                  <a:cubicBezTo>
                    <a:pt x="5401309" y="8642349"/>
                    <a:pt x="5473699" y="8600439"/>
                    <a:pt x="5515609" y="8536939"/>
                  </a:cubicBezTo>
                  <a:cubicBezTo>
                    <a:pt x="5557519" y="8600439"/>
                    <a:pt x="5629909" y="8642349"/>
                    <a:pt x="5711189" y="8642349"/>
                  </a:cubicBezTo>
                  <a:cubicBezTo>
                    <a:pt x="5793739" y="8642349"/>
                    <a:pt x="5864859" y="8600439"/>
                    <a:pt x="5906769" y="8536939"/>
                  </a:cubicBezTo>
                  <a:cubicBezTo>
                    <a:pt x="5915659" y="8549639"/>
                    <a:pt x="5925819" y="8562339"/>
                    <a:pt x="5935978" y="8573770"/>
                  </a:cubicBezTo>
                  <a:cubicBezTo>
                    <a:pt x="5979158" y="8616950"/>
                    <a:pt x="6040119" y="8642350"/>
                    <a:pt x="6102348" y="8642350"/>
                  </a:cubicBezTo>
                  <a:cubicBezTo>
                    <a:pt x="6163308" y="8642350"/>
                    <a:pt x="6224269" y="8616950"/>
                    <a:pt x="6268719" y="8573770"/>
                  </a:cubicBezTo>
                  <a:cubicBezTo>
                    <a:pt x="6311898" y="8529320"/>
                    <a:pt x="6337298" y="8469630"/>
                    <a:pt x="6337298" y="8407400"/>
                  </a:cubicBezTo>
                  <a:cubicBezTo>
                    <a:pt x="6337298" y="8345170"/>
                    <a:pt x="6311898" y="8285480"/>
                    <a:pt x="6268719" y="8241030"/>
                  </a:cubicBezTo>
                  <a:cubicBezTo>
                    <a:pt x="6258559" y="8230870"/>
                    <a:pt x="6247128" y="8220711"/>
                    <a:pt x="6234428" y="8213090"/>
                  </a:cubicBezTo>
                  <a:cubicBezTo>
                    <a:pt x="6296658" y="8171180"/>
                    <a:pt x="6337298" y="8098790"/>
                    <a:pt x="6337298" y="8018780"/>
                  </a:cubicBezTo>
                  <a:cubicBezTo>
                    <a:pt x="6337298" y="7937500"/>
                    <a:pt x="6296658" y="7866380"/>
                    <a:pt x="6234428" y="7824470"/>
                  </a:cubicBezTo>
                  <a:cubicBezTo>
                    <a:pt x="6296658" y="7782561"/>
                    <a:pt x="6337298" y="7711440"/>
                    <a:pt x="6337298" y="7630161"/>
                  </a:cubicBezTo>
                  <a:cubicBezTo>
                    <a:pt x="6337298" y="7548881"/>
                    <a:pt x="6296658" y="7477761"/>
                    <a:pt x="6234428" y="7435851"/>
                  </a:cubicBezTo>
                  <a:cubicBezTo>
                    <a:pt x="6296658" y="7393941"/>
                    <a:pt x="6337298" y="7321551"/>
                    <a:pt x="6337298" y="7241541"/>
                  </a:cubicBezTo>
                  <a:cubicBezTo>
                    <a:pt x="6337298" y="7160261"/>
                    <a:pt x="6296658" y="7089141"/>
                    <a:pt x="6234428" y="7047231"/>
                  </a:cubicBezTo>
                  <a:cubicBezTo>
                    <a:pt x="6296658" y="7005321"/>
                    <a:pt x="6337298" y="6934201"/>
                    <a:pt x="6337298" y="6852921"/>
                  </a:cubicBezTo>
                  <a:cubicBezTo>
                    <a:pt x="6337298" y="6771642"/>
                    <a:pt x="6296658" y="6700521"/>
                    <a:pt x="6234428" y="6658611"/>
                  </a:cubicBezTo>
                  <a:cubicBezTo>
                    <a:pt x="6296658" y="6615431"/>
                    <a:pt x="6337298" y="6544311"/>
                    <a:pt x="6337298" y="6464302"/>
                  </a:cubicBezTo>
                  <a:cubicBezTo>
                    <a:pt x="6337298" y="6383022"/>
                    <a:pt x="6296658" y="6311902"/>
                    <a:pt x="6234428" y="6269992"/>
                  </a:cubicBezTo>
                  <a:cubicBezTo>
                    <a:pt x="6296658" y="6228082"/>
                    <a:pt x="6337298" y="6156962"/>
                    <a:pt x="6337298" y="6075682"/>
                  </a:cubicBezTo>
                  <a:cubicBezTo>
                    <a:pt x="6337298" y="5994402"/>
                    <a:pt x="6296658" y="5923282"/>
                    <a:pt x="6234428" y="5881372"/>
                  </a:cubicBezTo>
                  <a:cubicBezTo>
                    <a:pt x="6296658" y="5839462"/>
                    <a:pt x="6337298" y="5768342"/>
                    <a:pt x="6337298" y="5687062"/>
                  </a:cubicBezTo>
                  <a:cubicBezTo>
                    <a:pt x="6337298" y="5605782"/>
                    <a:pt x="6296658" y="5534662"/>
                    <a:pt x="6234428" y="5492752"/>
                  </a:cubicBezTo>
                  <a:cubicBezTo>
                    <a:pt x="6296658" y="5449572"/>
                    <a:pt x="6337298" y="5378452"/>
                    <a:pt x="6337298" y="5298442"/>
                  </a:cubicBezTo>
                  <a:cubicBezTo>
                    <a:pt x="6337298" y="5217163"/>
                    <a:pt x="6296658" y="5146042"/>
                    <a:pt x="6234428" y="5104133"/>
                  </a:cubicBezTo>
                  <a:cubicBezTo>
                    <a:pt x="6296658" y="5062223"/>
                    <a:pt x="6337298" y="4991103"/>
                    <a:pt x="6337298" y="4909823"/>
                  </a:cubicBezTo>
                  <a:cubicBezTo>
                    <a:pt x="6337298" y="4828543"/>
                    <a:pt x="6296658" y="4757423"/>
                    <a:pt x="6234428" y="4715513"/>
                  </a:cubicBezTo>
                  <a:cubicBezTo>
                    <a:pt x="6296658" y="4672333"/>
                    <a:pt x="6337298" y="4601213"/>
                    <a:pt x="6337298" y="4521203"/>
                  </a:cubicBezTo>
                  <a:cubicBezTo>
                    <a:pt x="6337298" y="4439923"/>
                    <a:pt x="6296658" y="4368803"/>
                    <a:pt x="6234428" y="4326893"/>
                  </a:cubicBezTo>
                  <a:cubicBezTo>
                    <a:pt x="6296658" y="4284983"/>
                    <a:pt x="6337298" y="4213863"/>
                    <a:pt x="6337298" y="4132583"/>
                  </a:cubicBezTo>
                  <a:cubicBezTo>
                    <a:pt x="6337298" y="4051303"/>
                    <a:pt x="6296658" y="3980183"/>
                    <a:pt x="6234428" y="3938274"/>
                  </a:cubicBezTo>
                  <a:cubicBezTo>
                    <a:pt x="6296658" y="3896364"/>
                    <a:pt x="6337298" y="3825244"/>
                    <a:pt x="6337298" y="3743964"/>
                  </a:cubicBezTo>
                  <a:cubicBezTo>
                    <a:pt x="6337298" y="3662684"/>
                    <a:pt x="6296658" y="3591564"/>
                    <a:pt x="6234428" y="3549654"/>
                  </a:cubicBezTo>
                  <a:cubicBezTo>
                    <a:pt x="6296658" y="3506474"/>
                    <a:pt x="6337298" y="3435354"/>
                    <a:pt x="6337298" y="3355344"/>
                  </a:cubicBezTo>
                  <a:cubicBezTo>
                    <a:pt x="6337298" y="3274064"/>
                    <a:pt x="6296658" y="3202944"/>
                    <a:pt x="6234428" y="3161034"/>
                  </a:cubicBezTo>
                  <a:cubicBezTo>
                    <a:pt x="6296658" y="3119124"/>
                    <a:pt x="6337298" y="3048004"/>
                    <a:pt x="6337298" y="2966724"/>
                  </a:cubicBezTo>
                  <a:cubicBezTo>
                    <a:pt x="6337298" y="2885444"/>
                    <a:pt x="6296658" y="2814324"/>
                    <a:pt x="6234428" y="2772414"/>
                  </a:cubicBezTo>
                  <a:cubicBezTo>
                    <a:pt x="6296658" y="2730504"/>
                    <a:pt x="6337298" y="2659384"/>
                    <a:pt x="6337298" y="2578104"/>
                  </a:cubicBezTo>
                  <a:cubicBezTo>
                    <a:pt x="6337298" y="2496824"/>
                    <a:pt x="6296658" y="2425704"/>
                    <a:pt x="6234428" y="2383794"/>
                  </a:cubicBezTo>
                  <a:cubicBezTo>
                    <a:pt x="6296658" y="2341884"/>
                    <a:pt x="6337298" y="2270764"/>
                    <a:pt x="6337298" y="2189484"/>
                  </a:cubicBezTo>
                  <a:cubicBezTo>
                    <a:pt x="6337298" y="2108204"/>
                    <a:pt x="6296658" y="2037084"/>
                    <a:pt x="6234428" y="1995174"/>
                  </a:cubicBezTo>
                  <a:cubicBezTo>
                    <a:pt x="6296658" y="1953264"/>
                    <a:pt x="6337298" y="1882144"/>
                    <a:pt x="6337298" y="1800864"/>
                  </a:cubicBezTo>
                  <a:cubicBezTo>
                    <a:pt x="6337298" y="1719584"/>
                    <a:pt x="6296658" y="1648464"/>
                    <a:pt x="6234428" y="1606554"/>
                  </a:cubicBezTo>
                  <a:cubicBezTo>
                    <a:pt x="6296658" y="1563374"/>
                    <a:pt x="6337298" y="1492254"/>
                    <a:pt x="6337298" y="1412244"/>
                  </a:cubicBezTo>
                  <a:cubicBezTo>
                    <a:pt x="6337298" y="1330964"/>
                    <a:pt x="6296658" y="1259844"/>
                    <a:pt x="6234428" y="1217934"/>
                  </a:cubicBezTo>
                  <a:cubicBezTo>
                    <a:pt x="6296658" y="1176024"/>
                    <a:pt x="6337298" y="1104904"/>
                    <a:pt x="6337298" y="1023624"/>
                  </a:cubicBezTo>
                  <a:cubicBezTo>
                    <a:pt x="6337298" y="942344"/>
                    <a:pt x="6296658" y="871224"/>
                    <a:pt x="6234428" y="829314"/>
                  </a:cubicBezTo>
                  <a:cubicBezTo>
                    <a:pt x="6309358" y="775974"/>
                    <a:pt x="6349998" y="704854"/>
                    <a:pt x="6349998" y="624844"/>
                  </a:cubicBezTo>
                  <a:close/>
                </a:path>
              </a:pathLst>
            </a:custGeom>
            <a:solidFill>
              <a:srgbClr val="8AB5E1"/>
            </a:solidFill>
          </p:spPr>
        </p:sp>
        <p:sp>
          <p:nvSpPr>
            <p:cNvPr id="4" name="Freeform 4"/>
            <p:cNvSpPr/>
            <p:nvPr/>
          </p:nvSpPr>
          <p:spPr>
            <a:xfrm>
              <a:off x="389890" y="450850"/>
              <a:ext cx="5570220" cy="7743190"/>
            </a:xfrm>
            <a:custGeom>
              <a:avLst/>
              <a:gdLst/>
              <a:ahLst/>
              <a:cxnLst/>
              <a:rect l="l" t="t" r="r" b="b"/>
              <a:pathLst>
                <a:path w="5570220" h="7743190">
                  <a:moveTo>
                    <a:pt x="0" y="0"/>
                  </a:moveTo>
                  <a:lnTo>
                    <a:pt x="5570220" y="0"/>
                  </a:lnTo>
                  <a:lnTo>
                    <a:pt x="5570220" y="7743190"/>
                  </a:lnTo>
                  <a:lnTo>
                    <a:pt x="0" y="7743190"/>
                  </a:lnTo>
                  <a:close/>
                </a:path>
              </a:pathLst>
            </a:custGeom>
            <a:blipFill>
              <a:blip r:embed="rId2"/>
              <a:stretch>
                <a:fillRect l="-19505" r="-19505"/>
              </a:stretch>
            </a:blipFill>
          </p:spPr>
        </p:sp>
      </p:grpSp>
      <p:sp>
        <p:nvSpPr>
          <p:cNvPr id="5" name="Freeform 5"/>
          <p:cNvSpPr/>
          <p:nvPr/>
        </p:nvSpPr>
        <p:spPr>
          <a:xfrm rot="2102414">
            <a:off x="-1447942" y="-3309873"/>
            <a:ext cx="5811487" cy="5496821"/>
          </a:xfrm>
          <a:custGeom>
            <a:avLst/>
            <a:gdLst/>
            <a:ahLst/>
            <a:cxnLst/>
            <a:rect l="l" t="t" r="r" b="b"/>
            <a:pathLst>
              <a:path w="5811487" h="5496821">
                <a:moveTo>
                  <a:pt x="0" y="0"/>
                </a:moveTo>
                <a:lnTo>
                  <a:pt x="5811487" y="0"/>
                </a:lnTo>
                <a:lnTo>
                  <a:pt x="5811487" y="5496820"/>
                </a:lnTo>
                <a:lnTo>
                  <a:pt x="0" y="549682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Freeform 6"/>
          <p:cNvSpPr/>
          <p:nvPr/>
        </p:nvSpPr>
        <p:spPr>
          <a:xfrm rot="5571265">
            <a:off x="7223587" y="1125165"/>
            <a:ext cx="5947871" cy="8409587"/>
          </a:xfrm>
          <a:custGeom>
            <a:avLst/>
            <a:gdLst/>
            <a:ahLst/>
            <a:cxnLst/>
            <a:rect l="l" t="t" r="r" b="b"/>
            <a:pathLst>
              <a:path w="5947871" h="8409587">
                <a:moveTo>
                  <a:pt x="0" y="0"/>
                </a:moveTo>
                <a:lnTo>
                  <a:pt x="5947871" y="0"/>
                </a:lnTo>
                <a:lnTo>
                  <a:pt x="5947871" y="8409587"/>
                </a:lnTo>
                <a:lnTo>
                  <a:pt x="0" y="840958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Freeform 7"/>
          <p:cNvSpPr/>
          <p:nvPr/>
        </p:nvSpPr>
        <p:spPr>
          <a:xfrm rot="5400000">
            <a:off x="4643131" y="931664"/>
            <a:ext cx="6261770" cy="8853402"/>
          </a:xfrm>
          <a:custGeom>
            <a:avLst/>
            <a:gdLst/>
            <a:ahLst/>
            <a:cxnLst/>
            <a:rect l="l" t="t" r="r" b="b"/>
            <a:pathLst>
              <a:path w="6261770" h="8853402">
                <a:moveTo>
                  <a:pt x="0" y="0"/>
                </a:moveTo>
                <a:lnTo>
                  <a:pt x="6261770" y="0"/>
                </a:lnTo>
                <a:lnTo>
                  <a:pt x="6261770" y="8853403"/>
                </a:lnTo>
                <a:lnTo>
                  <a:pt x="0" y="885340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grpSp>
        <p:nvGrpSpPr>
          <p:cNvPr id="8" name="Group 8"/>
          <p:cNvGrpSpPr>
            <a:grpSpLocks noChangeAspect="1"/>
          </p:cNvGrpSpPr>
          <p:nvPr/>
        </p:nvGrpSpPr>
        <p:grpSpPr>
          <a:xfrm rot="7897044">
            <a:off x="15053922" y="-6095184"/>
            <a:ext cx="7673339" cy="10444950"/>
            <a:chOff x="0" y="0"/>
            <a:chExt cx="6350000" cy="8643620"/>
          </a:xfrm>
        </p:grpSpPr>
        <p:sp>
          <p:nvSpPr>
            <p:cNvPr id="9" name="Freeform 9"/>
            <p:cNvSpPr/>
            <p:nvPr/>
          </p:nvSpPr>
          <p:spPr>
            <a:xfrm>
              <a:off x="0" y="0"/>
              <a:ext cx="6350000" cy="8642350"/>
            </a:xfrm>
            <a:custGeom>
              <a:avLst/>
              <a:gdLst/>
              <a:ahLst/>
              <a:cxnLst/>
              <a:rect l="l" t="t" r="r" b="b"/>
              <a:pathLst>
                <a:path w="6350000" h="8642350">
                  <a:moveTo>
                    <a:pt x="6350000" y="624840"/>
                  </a:moveTo>
                  <a:cubicBezTo>
                    <a:pt x="6350000" y="543560"/>
                    <a:pt x="6309360" y="472440"/>
                    <a:pt x="6247130" y="430530"/>
                  </a:cubicBezTo>
                  <a:cubicBezTo>
                    <a:pt x="6259830" y="422910"/>
                    <a:pt x="6271260" y="412750"/>
                    <a:pt x="6281420" y="402590"/>
                  </a:cubicBezTo>
                  <a:cubicBezTo>
                    <a:pt x="6324600" y="358140"/>
                    <a:pt x="6350000" y="298450"/>
                    <a:pt x="6350000" y="236220"/>
                  </a:cubicBezTo>
                  <a:cubicBezTo>
                    <a:pt x="6350000" y="173990"/>
                    <a:pt x="6324600" y="114300"/>
                    <a:pt x="6281420" y="69850"/>
                  </a:cubicBezTo>
                  <a:cubicBezTo>
                    <a:pt x="6236970" y="25400"/>
                    <a:pt x="6176010" y="0"/>
                    <a:pt x="6115050" y="0"/>
                  </a:cubicBezTo>
                  <a:cubicBezTo>
                    <a:pt x="6052820" y="0"/>
                    <a:pt x="5991860" y="25400"/>
                    <a:pt x="5948680" y="68580"/>
                  </a:cubicBezTo>
                  <a:cubicBezTo>
                    <a:pt x="5937250" y="80010"/>
                    <a:pt x="5927090" y="92710"/>
                    <a:pt x="5919470" y="105410"/>
                  </a:cubicBezTo>
                  <a:cubicBezTo>
                    <a:pt x="5877560" y="41910"/>
                    <a:pt x="5805170" y="0"/>
                    <a:pt x="5723890" y="0"/>
                  </a:cubicBezTo>
                  <a:cubicBezTo>
                    <a:pt x="5642610" y="0"/>
                    <a:pt x="5570220" y="41910"/>
                    <a:pt x="5528310" y="105410"/>
                  </a:cubicBezTo>
                  <a:cubicBezTo>
                    <a:pt x="5486400" y="41910"/>
                    <a:pt x="5414010" y="0"/>
                    <a:pt x="5332730" y="0"/>
                  </a:cubicBezTo>
                  <a:cubicBezTo>
                    <a:pt x="5250180" y="0"/>
                    <a:pt x="5179060" y="41910"/>
                    <a:pt x="5137150" y="105410"/>
                  </a:cubicBezTo>
                  <a:cubicBezTo>
                    <a:pt x="5095241" y="41910"/>
                    <a:pt x="5022850" y="0"/>
                    <a:pt x="4941570" y="0"/>
                  </a:cubicBezTo>
                  <a:cubicBezTo>
                    <a:pt x="4860291" y="0"/>
                    <a:pt x="4787900" y="41910"/>
                    <a:pt x="4745990" y="105410"/>
                  </a:cubicBezTo>
                  <a:cubicBezTo>
                    <a:pt x="4704080" y="41910"/>
                    <a:pt x="4631690" y="0"/>
                    <a:pt x="4550410" y="0"/>
                  </a:cubicBezTo>
                  <a:cubicBezTo>
                    <a:pt x="4469130" y="0"/>
                    <a:pt x="4396740" y="41910"/>
                    <a:pt x="4354830" y="105410"/>
                  </a:cubicBezTo>
                  <a:cubicBezTo>
                    <a:pt x="4312920" y="41910"/>
                    <a:pt x="4240530" y="0"/>
                    <a:pt x="4159250" y="0"/>
                  </a:cubicBezTo>
                  <a:cubicBezTo>
                    <a:pt x="4077970" y="0"/>
                    <a:pt x="4005580" y="41910"/>
                    <a:pt x="3963670" y="105410"/>
                  </a:cubicBezTo>
                  <a:cubicBezTo>
                    <a:pt x="3921761" y="41910"/>
                    <a:pt x="3849370" y="0"/>
                    <a:pt x="3768091" y="0"/>
                  </a:cubicBezTo>
                  <a:cubicBezTo>
                    <a:pt x="3686811" y="0"/>
                    <a:pt x="3614420" y="41910"/>
                    <a:pt x="3572511" y="105410"/>
                  </a:cubicBezTo>
                  <a:cubicBezTo>
                    <a:pt x="3530601" y="41910"/>
                    <a:pt x="3458211" y="0"/>
                    <a:pt x="3376931" y="0"/>
                  </a:cubicBezTo>
                  <a:cubicBezTo>
                    <a:pt x="3295651" y="0"/>
                    <a:pt x="3216910" y="41910"/>
                    <a:pt x="3175000" y="105410"/>
                  </a:cubicBezTo>
                  <a:cubicBezTo>
                    <a:pt x="3133090" y="41910"/>
                    <a:pt x="3060700" y="0"/>
                    <a:pt x="2979420" y="0"/>
                  </a:cubicBezTo>
                  <a:cubicBezTo>
                    <a:pt x="2898140" y="0"/>
                    <a:pt x="2825750" y="41910"/>
                    <a:pt x="2783840" y="105410"/>
                  </a:cubicBezTo>
                  <a:cubicBezTo>
                    <a:pt x="2741930" y="41910"/>
                    <a:pt x="2669540" y="0"/>
                    <a:pt x="2588260" y="0"/>
                  </a:cubicBezTo>
                  <a:cubicBezTo>
                    <a:pt x="2505710" y="0"/>
                    <a:pt x="2434590" y="41910"/>
                    <a:pt x="2392680" y="105410"/>
                  </a:cubicBezTo>
                  <a:cubicBezTo>
                    <a:pt x="2350770" y="41910"/>
                    <a:pt x="2278380" y="0"/>
                    <a:pt x="2197100" y="0"/>
                  </a:cubicBezTo>
                  <a:cubicBezTo>
                    <a:pt x="2115820" y="0"/>
                    <a:pt x="2043430" y="41910"/>
                    <a:pt x="2001520" y="105410"/>
                  </a:cubicBezTo>
                  <a:cubicBezTo>
                    <a:pt x="1959610" y="41910"/>
                    <a:pt x="1887220" y="0"/>
                    <a:pt x="1805941" y="0"/>
                  </a:cubicBezTo>
                  <a:cubicBezTo>
                    <a:pt x="1723391" y="0"/>
                    <a:pt x="1652270" y="41910"/>
                    <a:pt x="1610361" y="105410"/>
                  </a:cubicBezTo>
                  <a:cubicBezTo>
                    <a:pt x="1568450" y="41910"/>
                    <a:pt x="1496061" y="0"/>
                    <a:pt x="1414781" y="0"/>
                  </a:cubicBezTo>
                  <a:cubicBezTo>
                    <a:pt x="1329691" y="0"/>
                    <a:pt x="1257300" y="41910"/>
                    <a:pt x="1215391" y="105410"/>
                  </a:cubicBezTo>
                  <a:cubicBezTo>
                    <a:pt x="1173481" y="41910"/>
                    <a:pt x="1101091" y="0"/>
                    <a:pt x="1019811" y="0"/>
                  </a:cubicBezTo>
                  <a:cubicBezTo>
                    <a:pt x="937261" y="0"/>
                    <a:pt x="866141" y="41910"/>
                    <a:pt x="824231" y="105410"/>
                  </a:cubicBezTo>
                  <a:cubicBezTo>
                    <a:pt x="782321" y="41910"/>
                    <a:pt x="709931" y="0"/>
                    <a:pt x="628650" y="0"/>
                  </a:cubicBezTo>
                  <a:cubicBezTo>
                    <a:pt x="544830" y="0"/>
                    <a:pt x="473710" y="41910"/>
                    <a:pt x="431800" y="105410"/>
                  </a:cubicBezTo>
                  <a:cubicBezTo>
                    <a:pt x="422910" y="92710"/>
                    <a:pt x="412750" y="80010"/>
                    <a:pt x="402590" y="68580"/>
                  </a:cubicBezTo>
                  <a:cubicBezTo>
                    <a:pt x="358140" y="25400"/>
                    <a:pt x="297180" y="0"/>
                    <a:pt x="234950" y="0"/>
                  </a:cubicBezTo>
                  <a:cubicBezTo>
                    <a:pt x="172720" y="0"/>
                    <a:pt x="113030" y="25400"/>
                    <a:pt x="68580" y="68580"/>
                  </a:cubicBezTo>
                  <a:cubicBezTo>
                    <a:pt x="25400" y="113030"/>
                    <a:pt x="0" y="172720"/>
                    <a:pt x="0" y="234950"/>
                  </a:cubicBezTo>
                  <a:cubicBezTo>
                    <a:pt x="0" y="297180"/>
                    <a:pt x="25400" y="356870"/>
                    <a:pt x="68580" y="401320"/>
                  </a:cubicBezTo>
                  <a:cubicBezTo>
                    <a:pt x="78740" y="411480"/>
                    <a:pt x="90170" y="421640"/>
                    <a:pt x="102870" y="429260"/>
                  </a:cubicBezTo>
                  <a:cubicBezTo>
                    <a:pt x="40640" y="472440"/>
                    <a:pt x="0" y="543560"/>
                    <a:pt x="0" y="624840"/>
                  </a:cubicBezTo>
                  <a:cubicBezTo>
                    <a:pt x="0" y="706120"/>
                    <a:pt x="40640" y="777240"/>
                    <a:pt x="102870" y="819150"/>
                  </a:cubicBezTo>
                  <a:cubicBezTo>
                    <a:pt x="40640" y="861060"/>
                    <a:pt x="0" y="932180"/>
                    <a:pt x="0" y="1013460"/>
                  </a:cubicBezTo>
                  <a:cubicBezTo>
                    <a:pt x="0" y="1094740"/>
                    <a:pt x="40640" y="1165860"/>
                    <a:pt x="102870" y="1207770"/>
                  </a:cubicBezTo>
                  <a:cubicBezTo>
                    <a:pt x="40640" y="1249680"/>
                    <a:pt x="0" y="1322070"/>
                    <a:pt x="0" y="1402080"/>
                  </a:cubicBezTo>
                  <a:cubicBezTo>
                    <a:pt x="0" y="1483360"/>
                    <a:pt x="40640" y="1554480"/>
                    <a:pt x="102870" y="1596390"/>
                  </a:cubicBezTo>
                  <a:cubicBezTo>
                    <a:pt x="40640" y="1638300"/>
                    <a:pt x="0" y="1709420"/>
                    <a:pt x="0" y="1790700"/>
                  </a:cubicBezTo>
                  <a:cubicBezTo>
                    <a:pt x="0" y="1871980"/>
                    <a:pt x="40640" y="1943100"/>
                    <a:pt x="102870" y="1985010"/>
                  </a:cubicBezTo>
                  <a:cubicBezTo>
                    <a:pt x="40640" y="2026920"/>
                    <a:pt x="0" y="2099310"/>
                    <a:pt x="0" y="2179320"/>
                  </a:cubicBezTo>
                  <a:cubicBezTo>
                    <a:pt x="0" y="2260600"/>
                    <a:pt x="40640" y="2331720"/>
                    <a:pt x="102870" y="2373630"/>
                  </a:cubicBezTo>
                  <a:cubicBezTo>
                    <a:pt x="40640" y="2418080"/>
                    <a:pt x="0" y="2489200"/>
                    <a:pt x="0" y="2570480"/>
                  </a:cubicBezTo>
                  <a:cubicBezTo>
                    <a:pt x="0" y="2651760"/>
                    <a:pt x="40640" y="2722880"/>
                    <a:pt x="102870" y="2764790"/>
                  </a:cubicBezTo>
                  <a:cubicBezTo>
                    <a:pt x="40640" y="2806700"/>
                    <a:pt x="0" y="2879090"/>
                    <a:pt x="0" y="2959100"/>
                  </a:cubicBezTo>
                  <a:cubicBezTo>
                    <a:pt x="0" y="3040380"/>
                    <a:pt x="40640" y="3111500"/>
                    <a:pt x="102870" y="3153410"/>
                  </a:cubicBezTo>
                  <a:cubicBezTo>
                    <a:pt x="40640" y="3195320"/>
                    <a:pt x="0" y="3266440"/>
                    <a:pt x="0" y="3347720"/>
                  </a:cubicBezTo>
                  <a:cubicBezTo>
                    <a:pt x="0" y="3429000"/>
                    <a:pt x="40640" y="3500120"/>
                    <a:pt x="102870" y="3542030"/>
                  </a:cubicBezTo>
                  <a:cubicBezTo>
                    <a:pt x="40640" y="3583940"/>
                    <a:pt x="0" y="3655060"/>
                    <a:pt x="0" y="3736340"/>
                  </a:cubicBezTo>
                  <a:cubicBezTo>
                    <a:pt x="0" y="3817620"/>
                    <a:pt x="40640" y="3888740"/>
                    <a:pt x="102870" y="3930650"/>
                  </a:cubicBezTo>
                  <a:cubicBezTo>
                    <a:pt x="40640" y="3973830"/>
                    <a:pt x="0" y="4044950"/>
                    <a:pt x="0" y="4124959"/>
                  </a:cubicBezTo>
                  <a:cubicBezTo>
                    <a:pt x="0" y="4206239"/>
                    <a:pt x="40640" y="4277359"/>
                    <a:pt x="102870" y="4319269"/>
                  </a:cubicBezTo>
                  <a:cubicBezTo>
                    <a:pt x="40640" y="4361180"/>
                    <a:pt x="0" y="4432300"/>
                    <a:pt x="0" y="4513580"/>
                  </a:cubicBezTo>
                  <a:cubicBezTo>
                    <a:pt x="0" y="4594860"/>
                    <a:pt x="40640" y="4665980"/>
                    <a:pt x="102870" y="4707890"/>
                  </a:cubicBezTo>
                  <a:cubicBezTo>
                    <a:pt x="40640" y="4749800"/>
                    <a:pt x="0" y="4820920"/>
                    <a:pt x="0" y="4902200"/>
                  </a:cubicBezTo>
                  <a:cubicBezTo>
                    <a:pt x="0" y="4983480"/>
                    <a:pt x="40640" y="5054600"/>
                    <a:pt x="102870" y="5096510"/>
                  </a:cubicBezTo>
                  <a:cubicBezTo>
                    <a:pt x="40640" y="5138420"/>
                    <a:pt x="0" y="5210810"/>
                    <a:pt x="0" y="5290820"/>
                  </a:cubicBezTo>
                  <a:cubicBezTo>
                    <a:pt x="0" y="5372100"/>
                    <a:pt x="40640" y="5443220"/>
                    <a:pt x="102870" y="5485130"/>
                  </a:cubicBezTo>
                  <a:cubicBezTo>
                    <a:pt x="40640" y="5527039"/>
                    <a:pt x="0" y="5598159"/>
                    <a:pt x="0" y="5679439"/>
                  </a:cubicBezTo>
                  <a:cubicBezTo>
                    <a:pt x="0" y="5760719"/>
                    <a:pt x="40640" y="5831839"/>
                    <a:pt x="102870" y="5873749"/>
                  </a:cubicBezTo>
                  <a:cubicBezTo>
                    <a:pt x="40640" y="5915659"/>
                    <a:pt x="0" y="5986779"/>
                    <a:pt x="0" y="6068059"/>
                  </a:cubicBezTo>
                  <a:cubicBezTo>
                    <a:pt x="0" y="6149339"/>
                    <a:pt x="40640" y="6220459"/>
                    <a:pt x="102870" y="6262369"/>
                  </a:cubicBezTo>
                  <a:cubicBezTo>
                    <a:pt x="40640" y="6304280"/>
                    <a:pt x="0" y="6375400"/>
                    <a:pt x="0" y="6456680"/>
                  </a:cubicBezTo>
                  <a:cubicBezTo>
                    <a:pt x="0" y="6537960"/>
                    <a:pt x="40640" y="6609080"/>
                    <a:pt x="102870" y="6650990"/>
                  </a:cubicBezTo>
                  <a:cubicBezTo>
                    <a:pt x="40640" y="6692900"/>
                    <a:pt x="0" y="6764020"/>
                    <a:pt x="0" y="6845300"/>
                  </a:cubicBezTo>
                  <a:cubicBezTo>
                    <a:pt x="0" y="6926580"/>
                    <a:pt x="40640" y="6997700"/>
                    <a:pt x="102870" y="7039610"/>
                  </a:cubicBezTo>
                  <a:cubicBezTo>
                    <a:pt x="40640" y="7082790"/>
                    <a:pt x="0" y="7153910"/>
                    <a:pt x="0" y="7233920"/>
                  </a:cubicBezTo>
                  <a:cubicBezTo>
                    <a:pt x="0" y="7315200"/>
                    <a:pt x="40640" y="7386320"/>
                    <a:pt x="102870" y="7428230"/>
                  </a:cubicBezTo>
                  <a:cubicBezTo>
                    <a:pt x="40640" y="7470139"/>
                    <a:pt x="0" y="7541260"/>
                    <a:pt x="0" y="7622539"/>
                  </a:cubicBezTo>
                  <a:cubicBezTo>
                    <a:pt x="0" y="7703819"/>
                    <a:pt x="40640" y="7774939"/>
                    <a:pt x="102870" y="7816849"/>
                  </a:cubicBezTo>
                  <a:cubicBezTo>
                    <a:pt x="40640" y="7866380"/>
                    <a:pt x="0" y="7937500"/>
                    <a:pt x="0" y="8018780"/>
                  </a:cubicBezTo>
                  <a:cubicBezTo>
                    <a:pt x="0" y="8100061"/>
                    <a:pt x="40640" y="8171180"/>
                    <a:pt x="102870" y="8213090"/>
                  </a:cubicBezTo>
                  <a:cubicBezTo>
                    <a:pt x="90170" y="8220710"/>
                    <a:pt x="78740" y="8230870"/>
                    <a:pt x="68580" y="8241030"/>
                  </a:cubicBezTo>
                  <a:cubicBezTo>
                    <a:pt x="25400" y="8285480"/>
                    <a:pt x="0" y="8346440"/>
                    <a:pt x="0" y="8407400"/>
                  </a:cubicBezTo>
                  <a:cubicBezTo>
                    <a:pt x="0" y="8469630"/>
                    <a:pt x="25400" y="8529320"/>
                    <a:pt x="68580" y="8573770"/>
                  </a:cubicBezTo>
                  <a:cubicBezTo>
                    <a:pt x="111760" y="8616950"/>
                    <a:pt x="172720" y="8642350"/>
                    <a:pt x="234950" y="8642350"/>
                  </a:cubicBezTo>
                  <a:cubicBezTo>
                    <a:pt x="297180" y="8642350"/>
                    <a:pt x="356870" y="8616950"/>
                    <a:pt x="401320" y="8573770"/>
                  </a:cubicBezTo>
                  <a:cubicBezTo>
                    <a:pt x="412750" y="8562339"/>
                    <a:pt x="422910" y="8549639"/>
                    <a:pt x="430530" y="8536939"/>
                  </a:cubicBezTo>
                  <a:cubicBezTo>
                    <a:pt x="472440" y="8600439"/>
                    <a:pt x="544830" y="8642349"/>
                    <a:pt x="626110" y="8642349"/>
                  </a:cubicBezTo>
                  <a:cubicBezTo>
                    <a:pt x="707390" y="8642349"/>
                    <a:pt x="779780" y="8600439"/>
                    <a:pt x="821690" y="8536939"/>
                  </a:cubicBezTo>
                  <a:cubicBezTo>
                    <a:pt x="863600" y="8600439"/>
                    <a:pt x="935990" y="8642349"/>
                    <a:pt x="1017270" y="8642349"/>
                  </a:cubicBezTo>
                  <a:cubicBezTo>
                    <a:pt x="1099820" y="8642349"/>
                    <a:pt x="1172210" y="8600439"/>
                    <a:pt x="1212850" y="8536939"/>
                  </a:cubicBezTo>
                  <a:cubicBezTo>
                    <a:pt x="1254760" y="8600439"/>
                    <a:pt x="1327150" y="8642349"/>
                    <a:pt x="1408430" y="8642349"/>
                  </a:cubicBezTo>
                  <a:cubicBezTo>
                    <a:pt x="1489710" y="8642349"/>
                    <a:pt x="1562100" y="8600439"/>
                    <a:pt x="1604010" y="8536939"/>
                  </a:cubicBezTo>
                  <a:cubicBezTo>
                    <a:pt x="1645920" y="8600439"/>
                    <a:pt x="1718310" y="8642349"/>
                    <a:pt x="1799590" y="8642349"/>
                  </a:cubicBezTo>
                  <a:cubicBezTo>
                    <a:pt x="1880870" y="8642349"/>
                    <a:pt x="1953260" y="8600439"/>
                    <a:pt x="1995170" y="8536939"/>
                  </a:cubicBezTo>
                  <a:cubicBezTo>
                    <a:pt x="2037080" y="8600439"/>
                    <a:pt x="2109470" y="8642349"/>
                    <a:pt x="2190750" y="8642349"/>
                  </a:cubicBezTo>
                  <a:cubicBezTo>
                    <a:pt x="2273300" y="8642349"/>
                    <a:pt x="2344420" y="8600439"/>
                    <a:pt x="2386330" y="8536939"/>
                  </a:cubicBezTo>
                  <a:cubicBezTo>
                    <a:pt x="2428240" y="8600439"/>
                    <a:pt x="2500630" y="8642349"/>
                    <a:pt x="2581910" y="8642349"/>
                  </a:cubicBezTo>
                  <a:cubicBezTo>
                    <a:pt x="2663190" y="8642349"/>
                    <a:pt x="2735580" y="8600439"/>
                    <a:pt x="2777490" y="8536939"/>
                  </a:cubicBezTo>
                  <a:cubicBezTo>
                    <a:pt x="2819400" y="8600439"/>
                    <a:pt x="2891790" y="8642349"/>
                    <a:pt x="2973070" y="8642349"/>
                  </a:cubicBezTo>
                  <a:cubicBezTo>
                    <a:pt x="3055620" y="8642349"/>
                    <a:pt x="3126740" y="8600439"/>
                    <a:pt x="3168650" y="8536939"/>
                  </a:cubicBezTo>
                  <a:cubicBezTo>
                    <a:pt x="3210560" y="8600439"/>
                    <a:pt x="3282950" y="8642349"/>
                    <a:pt x="3364230" y="8642349"/>
                  </a:cubicBezTo>
                  <a:cubicBezTo>
                    <a:pt x="3445509" y="8642349"/>
                    <a:pt x="3517900" y="8600439"/>
                    <a:pt x="3559809" y="8536939"/>
                  </a:cubicBezTo>
                  <a:cubicBezTo>
                    <a:pt x="3601719" y="8600439"/>
                    <a:pt x="3674109" y="8642349"/>
                    <a:pt x="3755389" y="8642349"/>
                  </a:cubicBezTo>
                  <a:cubicBezTo>
                    <a:pt x="3837939" y="8642349"/>
                    <a:pt x="3909059" y="8600439"/>
                    <a:pt x="3950969" y="8536939"/>
                  </a:cubicBezTo>
                  <a:cubicBezTo>
                    <a:pt x="3992879" y="8600439"/>
                    <a:pt x="4065269" y="8642349"/>
                    <a:pt x="4146549" y="8642349"/>
                  </a:cubicBezTo>
                  <a:cubicBezTo>
                    <a:pt x="4227829" y="8642349"/>
                    <a:pt x="4300219" y="8600439"/>
                    <a:pt x="4342129" y="8536939"/>
                  </a:cubicBezTo>
                  <a:cubicBezTo>
                    <a:pt x="4384039" y="8600439"/>
                    <a:pt x="4456429" y="8642349"/>
                    <a:pt x="4537709" y="8642349"/>
                  </a:cubicBezTo>
                  <a:cubicBezTo>
                    <a:pt x="4618989" y="8642349"/>
                    <a:pt x="4691379" y="8600439"/>
                    <a:pt x="4733289" y="8536939"/>
                  </a:cubicBezTo>
                  <a:cubicBezTo>
                    <a:pt x="4775199" y="8600439"/>
                    <a:pt x="4847589" y="8642349"/>
                    <a:pt x="4928869" y="8642349"/>
                  </a:cubicBezTo>
                  <a:cubicBezTo>
                    <a:pt x="5010149" y="8642349"/>
                    <a:pt x="5082539" y="8600439"/>
                    <a:pt x="5124449" y="8536939"/>
                  </a:cubicBezTo>
                  <a:cubicBezTo>
                    <a:pt x="5166359" y="8600439"/>
                    <a:pt x="5238749" y="8642349"/>
                    <a:pt x="5320029" y="8642349"/>
                  </a:cubicBezTo>
                  <a:cubicBezTo>
                    <a:pt x="5401309" y="8642349"/>
                    <a:pt x="5473699" y="8600439"/>
                    <a:pt x="5515609" y="8536939"/>
                  </a:cubicBezTo>
                  <a:cubicBezTo>
                    <a:pt x="5557519" y="8600439"/>
                    <a:pt x="5629909" y="8642349"/>
                    <a:pt x="5711189" y="8642349"/>
                  </a:cubicBezTo>
                  <a:cubicBezTo>
                    <a:pt x="5793739" y="8642349"/>
                    <a:pt x="5864859" y="8600439"/>
                    <a:pt x="5906769" y="8536939"/>
                  </a:cubicBezTo>
                  <a:cubicBezTo>
                    <a:pt x="5915659" y="8549639"/>
                    <a:pt x="5925819" y="8562339"/>
                    <a:pt x="5935978" y="8573770"/>
                  </a:cubicBezTo>
                  <a:cubicBezTo>
                    <a:pt x="5979158" y="8616950"/>
                    <a:pt x="6040119" y="8642350"/>
                    <a:pt x="6102348" y="8642350"/>
                  </a:cubicBezTo>
                  <a:cubicBezTo>
                    <a:pt x="6163308" y="8642350"/>
                    <a:pt x="6224269" y="8616950"/>
                    <a:pt x="6268719" y="8573770"/>
                  </a:cubicBezTo>
                  <a:cubicBezTo>
                    <a:pt x="6311898" y="8529320"/>
                    <a:pt x="6337298" y="8469630"/>
                    <a:pt x="6337298" y="8407400"/>
                  </a:cubicBezTo>
                  <a:cubicBezTo>
                    <a:pt x="6337298" y="8345170"/>
                    <a:pt x="6311898" y="8285480"/>
                    <a:pt x="6268719" y="8241030"/>
                  </a:cubicBezTo>
                  <a:cubicBezTo>
                    <a:pt x="6258559" y="8230870"/>
                    <a:pt x="6247128" y="8220711"/>
                    <a:pt x="6234428" y="8213090"/>
                  </a:cubicBezTo>
                  <a:cubicBezTo>
                    <a:pt x="6296658" y="8171180"/>
                    <a:pt x="6337298" y="8098790"/>
                    <a:pt x="6337298" y="8018780"/>
                  </a:cubicBezTo>
                  <a:cubicBezTo>
                    <a:pt x="6337298" y="7937500"/>
                    <a:pt x="6296658" y="7866380"/>
                    <a:pt x="6234428" y="7824470"/>
                  </a:cubicBezTo>
                  <a:cubicBezTo>
                    <a:pt x="6296658" y="7782561"/>
                    <a:pt x="6337298" y="7711440"/>
                    <a:pt x="6337298" y="7630161"/>
                  </a:cubicBezTo>
                  <a:cubicBezTo>
                    <a:pt x="6337298" y="7548881"/>
                    <a:pt x="6296658" y="7477761"/>
                    <a:pt x="6234428" y="7435851"/>
                  </a:cubicBezTo>
                  <a:cubicBezTo>
                    <a:pt x="6296658" y="7393941"/>
                    <a:pt x="6337298" y="7321551"/>
                    <a:pt x="6337298" y="7241541"/>
                  </a:cubicBezTo>
                  <a:cubicBezTo>
                    <a:pt x="6337298" y="7160261"/>
                    <a:pt x="6296658" y="7089141"/>
                    <a:pt x="6234428" y="7047231"/>
                  </a:cubicBezTo>
                  <a:cubicBezTo>
                    <a:pt x="6296658" y="7005321"/>
                    <a:pt x="6337298" y="6934201"/>
                    <a:pt x="6337298" y="6852921"/>
                  </a:cubicBezTo>
                  <a:cubicBezTo>
                    <a:pt x="6337298" y="6771642"/>
                    <a:pt x="6296658" y="6700521"/>
                    <a:pt x="6234428" y="6658611"/>
                  </a:cubicBezTo>
                  <a:cubicBezTo>
                    <a:pt x="6296658" y="6615431"/>
                    <a:pt x="6337298" y="6544311"/>
                    <a:pt x="6337298" y="6464302"/>
                  </a:cubicBezTo>
                  <a:cubicBezTo>
                    <a:pt x="6337298" y="6383022"/>
                    <a:pt x="6296658" y="6311902"/>
                    <a:pt x="6234428" y="6269992"/>
                  </a:cubicBezTo>
                  <a:cubicBezTo>
                    <a:pt x="6296658" y="6228082"/>
                    <a:pt x="6337298" y="6156962"/>
                    <a:pt x="6337298" y="6075682"/>
                  </a:cubicBezTo>
                  <a:cubicBezTo>
                    <a:pt x="6337298" y="5994402"/>
                    <a:pt x="6296658" y="5923282"/>
                    <a:pt x="6234428" y="5881372"/>
                  </a:cubicBezTo>
                  <a:cubicBezTo>
                    <a:pt x="6296658" y="5839462"/>
                    <a:pt x="6337298" y="5768342"/>
                    <a:pt x="6337298" y="5687062"/>
                  </a:cubicBezTo>
                  <a:cubicBezTo>
                    <a:pt x="6337298" y="5605782"/>
                    <a:pt x="6296658" y="5534662"/>
                    <a:pt x="6234428" y="5492752"/>
                  </a:cubicBezTo>
                  <a:cubicBezTo>
                    <a:pt x="6296658" y="5449572"/>
                    <a:pt x="6337298" y="5378452"/>
                    <a:pt x="6337298" y="5298442"/>
                  </a:cubicBezTo>
                  <a:cubicBezTo>
                    <a:pt x="6337298" y="5217163"/>
                    <a:pt x="6296658" y="5146042"/>
                    <a:pt x="6234428" y="5104133"/>
                  </a:cubicBezTo>
                  <a:cubicBezTo>
                    <a:pt x="6296658" y="5062223"/>
                    <a:pt x="6337298" y="4991103"/>
                    <a:pt x="6337298" y="4909823"/>
                  </a:cubicBezTo>
                  <a:cubicBezTo>
                    <a:pt x="6337298" y="4828543"/>
                    <a:pt x="6296658" y="4757423"/>
                    <a:pt x="6234428" y="4715513"/>
                  </a:cubicBezTo>
                  <a:cubicBezTo>
                    <a:pt x="6296658" y="4672333"/>
                    <a:pt x="6337298" y="4601213"/>
                    <a:pt x="6337298" y="4521203"/>
                  </a:cubicBezTo>
                  <a:cubicBezTo>
                    <a:pt x="6337298" y="4439923"/>
                    <a:pt x="6296658" y="4368803"/>
                    <a:pt x="6234428" y="4326893"/>
                  </a:cubicBezTo>
                  <a:cubicBezTo>
                    <a:pt x="6296658" y="4284983"/>
                    <a:pt x="6337298" y="4213863"/>
                    <a:pt x="6337298" y="4132583"/>
                  </a:cubicBezTo>
                  <a:cubicBezTo>
                    <a:pt x="6337298" y="4051303"/>
                    <a:pt x="6296658" y="3980183"/>
                    <a:pt x="6234428" y="3938274"/>
                  </a:cubicBezTo>
                  <a:cubicBezTo>
                    <a:pt x="6296658" y="3896364"/>
                    <a:pt x="6337298" y="3825244"/>
                    <a:pt x="6337298" y="3743964"/>
                  </a:cubicBezTo>
                  <a:cubicBezTo>
                    <a:pt x="6337298" y="3662684"/>
                    <a:pt x="6296658" y="3591564"/>
                    <a:pt x="6234428" y="3549654"/>
                  </a:cubicBezTo>
                  <a:cubicBezTo>
                    <a:pt x="6296658" y="3506474"/>
                    <a:pt x="6337298" y="3435354"/>
                    <a:pt x="6337298" y="3355344"/>
                  </a:cubicBezTo>
                  <a:cubicBezTo>
                    <a:pt x="6337298" y="3274064"/>
                    <a:pt x="6296658" y="3202944"/>
                    <a:pt x="6234428" y="3161034"/>
                  </a:cubicBezTo>
                  <a:cubicBezTo>
                    <a:pt x="6296658" y="3119124"/>
                    <a:pt x="6337298" y="3048004"/>
                    <a:pt x="6337298" y="2966724"/>
                  </a:cubicBezTo>
                  <a:cubicBezTo>
                    <a:pt x="6337298" y="2885444"/>
                    <a:pt x="6296658" y="2814324"/>
                    <a:pt x="6234428" y="2772414"/>
                  </a:cubicBezTo>
                  <a:cubicBezTo>
                    <a:pt x="6296658" y="2730504"/>
                    <a:pt x="6337298" y="2659384"/>
                    <a:pt x="6337298" y="2578104"/>
                  </a:cubicBezTo>
                  <a:cubicBezTo>
                    <a:pt x="6337298" y="2496824"/>
                    <a:pt x="6296658" y="2425704"/>
                    <a:pt x="6234428" y="2383794"/>
                  </a:cubicBezTo>
                  <a:cubicBezTo>
                    <a:pt x="6296658" y="2341884"/>
                    <a:pt x="6337298" y="2270764"/>
                    <a:pt x="6337298" y="2189484"/>
                  </a:cubicBezTo>
                  <a:cubicBezTo>
                    <a:pt x="6337298" y="2108204"/>
                    <a:pt x="6296658" y="2037084"/>
                    <a:pt x="6234428" y="1995174"/>
                  </a:cubicBezTo>
                  <a:cubicBezTo>
                    <a:pt x="6296658" y="1953264"/>
                    <a:pt x="6337298" y="1882144"/>
                    <a:pt x="6337298" y="1800864"/>
                  </a:cubicBezTo>
                  <a:cubicBezTo>
                    <a:pt x="6337298" y="1719584"/>
                    <a:pt x="6296658" y="1648464"/>
                    <a:pt x="6234428" y="1606554"/>
                  </a:cubicBezTo>
                  <a:cubicBezTo>
                    <a:pt x="6296658" y="1563374"/>
                    <a:pt x="6337298" y="1492254"/>
                    <a:pt x="6337298" y="1412244"/>
                  </a:cubicBezTo>
                  <a:cubicBezTo>
                    <a:pt x="6337298" y="1330964"/>
                    <a:pt x="6296658" y="1259844"/>
                    <a:pt x="6234428" y="1217934"/>
                  </a:cubicBezTo>
                  <a:cubicBezTo>
                    <a:pt x="6296658" y="1176024"/>
                    <a:pt x="6337298" y="1104904"/>
                    <a:pt x="6337298" y="1023624"/>
                  </a:cubicBezTo>
                  <a:cubicBezTo>
                    <a:pt x="6337298" y="942344"/>
                    <a:pt x="6296658" y="871224"/>
                    <a:pt x="6234428" y="829314"/>
                  </a:cubicBezTo>
                  <a:cubicBezTo>
                    <a:pt x="6309358" y="775974"/>
                    <a:pt x="6349998" y="704854"/>
                    <a:pt x="6349998" y="624844"/>
                  </a:cubicBezTo>
                  <a:close/>
                </a:path>
              </a:pathLst>
            </a:custGeom>
            <a:solidFill>
              <a:srgbClr val="8AB5E1"/>
            </a:solidFill>
          </p:spPr>
        </p:sp>
        <p:sp>
          <p:nvSpPr>
            <p:cNvPr id="10" name="Freeform 10"/>
            <p:cNvSpPr/>
            <p:nvPr/>
          </p:nvSpPr>
          <p:spPr>
            <a:xfrm>
              <a:off x="389890" y="450850"/>
              <a:ext cx="5570220" cy="7743190"/>
            </a:xfrm>
            <a:custGeom>
              <a:avLst/>
              <a:gdLst/>
              <a:ahLst/>
              <a:cxnLst/>
              <a:rect l="l" t="t" r="r" b="b"/>
              <a:pathLst>
                <a:path w="5570220" h="7743190">
                  <a:moveTo>
                    <a:pt x="0" y="0"/>
                  </a:moveTo>
                  <a:lnTo>
                    <a:pt x="5570220" y="0"/>
                  </a:lnTo>
                  <a:lnTo>
                    <a:pt x="5570220" y="7743190"/>
                  </a:lnTo>
                  <a:lnTo>
                    <a:pt x="0" y="7743190"/>
                  </a:lnTo>
                  <a:close/>
                </a:path>
              </a:pathLst>
            </a:custGeom>
            <a:blipFill>
              <a:blip r:embed="rId2"/>
              <a:stretch>
                <a:fillRect l="-19505" r="-19505"/>
              </a:stretch>
            </a:blipFill>
          </p:spPr>
        </p:sp>
      </p:grpSp>
      <p:sp>
        <p:nvSpPr>
          <p:cNvPr id="11" name="Freeform 11"/>
          <p:cNvSpPr/>
          <p:nvPr/>
        </p:nvSpPr>
        <p:spPr>
          <a:xfrm rot="233397">
            <a:off x="15966815" y="8350276"/>
            <a:ext cx="3406700" cy="1121114"/>
          </a:xfrm>
          <a:custGeom>
            <a:avLst/>
            <a:gdLst/>
            <a:ahLst/>
            <a:cxnLst/>
            <a:rect l="l" t="t" r="r" b="b"/>
            <a:pathLst>
              <a:path w="3406700" h="1121114">
                <a:moveTo>
                  <a:pt x="0" y="0"/>
                </a:moveTo>
                <a:lnTo>
                  <a:pt x="3406700" y="0"/>
                </a:lnTo>
                <a:lnTo>
                  <a:pt x="3406700" y="1121114"/>
                </a:lnTo>
                <a:lnTo>
                  <a:pt x="0" y="112111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2" name="Freeform 12"/>
          <p:cNvSpPr/>
          <p:nvPr/>
        </p:nvSpPr>
        <p:spPr>
          <a:xfrm>
            <a:off x="97459" y="3062866"/>
            <a:ext cx="917311" cy="898965"/>
          </a:xfrm>
          <a:custGeom>
            <a:avLst/>
            <a:gdLst/>
            <a:ahLst/>
            <a:cxnLst/>
            <a:rect l="l" t="t" r="r" b="b"/>
            <a:pathLst>
              <a:path w="917311" h="898965">
                <a:moveTo>
                  <a:pt x="0" y="0"/>
                </a:moveTo>
                <a:lnTo>
                  <a:pt x="917311" y="0"/>
                </a:lnTo>
                <a:lnTo>
                  <a:pt x="917311" y="898965"/>
                </a:lnTo>
                <a:lnTo>
                  <a:pt x="0" y="89896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3" name="Freeform 13"/>
          <p:cNvSpPr/>
          <p:nvPr/>
        </p:nvSpPr>
        <p:spPr>
          <a:xfrm>
            <a:off x="3979596" y="594583"/>
            <a:ext cx="1123180" cy="1100716"/>
          </a:xfrm>
          <a:custGeom>
            <a:avLst/>
            <a:gdLst/>
            <a:ahLst/>
            <a:cxnLst/>
            <a:rect l="l" t="t" r="r" b="b"/>
            <a:pathLst>
              <a:path w="1123180" h="1100716">
                <a:moveTo>
                  <a:pt x="0" y="0"/>
                </a:moveTo>
                <a:lnTo>
                  <a:pt x="1123180" y="0"/>
                </a:lnTo>
                <a:lnTo>
                  <a:pt x="1123180" y="1100716"/>
                </a:lnTo>
                <a:lnTo>
                  <a:pt x="0" y="1100716"/>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4" name="Freeform 14"/>
          <p:cNvSpPr/>
          <p:nvPr/>
        </p:nvSpPr>
        <p:spPr>
          <a:xfrm rot="-6130605">
            <a:off x="521868" y="1290197"/>
            <a:ext cx="1610901" cy="1627413"/>
          </a:xfrm>
          <a:custGeom>
            <a:avLst/>
            <a:gdLst/>
            <a:ahLst/>
            <a:cxnLst/>
            <a:rect l="l" t="t" r="r" b="b"/>
            <a:pathLst>
              <a:path w="1610901" h="1627413">
                <a:moveTo>
                  <a:pt x="0" y="0"/>
                </a:moveTo>
                <a:lnTo>
                  <a:pt x="1610901" y="0"/>
                </a:lnTo>
                <a:lnTo>
                  <a:pt x="1610901" y="1627413"/>
                </a:lnTo>
                <a:lnTo>
                  <a:pt x="0" y="1627413"/>
                </a:lnTo>
                <a:lnTo>
                  <a:pt x="0" y="0"/>
                </a:lnTo>
                <a:close/>
              </a:path>
            </a:pathLst>
          </a:custGeom>
          <a:blipFill>
            <a:blip r:embed="rId13"/>
            <a:stretch>
              <a:fillRect/>
            </a:stretch>
          </a:blipFill>
        </p:spPr>
      </p:sp>
      <p:sp>
        <p:nvSpPr>
          <p:cNvPr id="15" name="Freeform 15"/>
          <p:cNvSpPr/>
          <p:nvPr/>
        </p:nvSpPr>
        <p:spPr>
          <a:xfrm>
            <a:off x="1638770" y="512556"/>
            <a:ext cx="1593754" cy="1562090"/>
          </a:xfrm>
          <a:custGeom>
            <a:avLst/>
            <a:gdLst/>
            <a:ahLst/>
            <a:cxnLst/>
            <a:rect l="l" t="t" r="r" b="b"/>
            <a:pathLst>
              <a:path w="1593754" h="1562090">
                <a:moveTo>
                  <a:pt x="0" y="0"/>
                </a:moveTo>
                <a:lnTo>
                  <a:pt x="1593754" y="0"/>
                </a:lnTo>
                <a:lnTo>
                  <a:pt x="1593754" y="1562091"/>
                </a:lnTo>
                <a:lnTo>
                  <a:pt x="0" y="1562091"/>
                </a:lnTo>
                <a:lnTo>
                  <a:pt x="0" y="0"/>
                </a:lnTo>
                <a:close/>
              </a:path>
            </a:pathLst>
          </a:custGeom>
          <a:blipFill>
            <a:blip r:embed="rId14"/>
            <a:stretch>
              <a:fillRect/>
            </a:stretch>
          </a:blipFill>
        </p:spPr>
      </p:sp>
      <p:sp>
        <p:nvSpPr>
          <p:cNvPr id="16" name="Freeform 16"/>
          <p:cNvSpPr/>
          <p:nvPr/>
        </p:nvSpPr>
        <p:spPr>
          <a:xfrm flipV="1">
            <a:off x="15626931" y="701988"/>
            <a:ext cx="2202256" cy="3050985"/>
          </a:xfrm>
          <a:custGeom>
            <a:avLst/>
            <a:gdLst/>
            <a:ahLst/>
            <a:cxnLst/>
            <a:rect l="l" t="t" r="r" b="b"/>
            <a:pathLst>
              <a:path w="2202256" h="3050985">
                <a:moveTo>
                  <a:pt x="0" y="3050985"/>
                </a:moveTo>
                <a:lnTo>
                  <a:pt x="2202256" y="3050985"/>
                </a:lnTo>
                <a:lnTo>
                  <a:pt x="2202256" y="0"/>
                </a:lnTo>
                <a:lnTo>
                  <a:pt x="0" y="0"/>
                </a:lnTo>
                <a:lnTo>
                  <a:pt x="0" y="3050985"/>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17" name="Freeform 17"/>
          <p:cNvSpPr/>
          <p:nvPr/>
        </p:nvSpPr>
        <p:spPr>
          <a:xfrm>
            <a:off x="7546027" y="8921399"/>
            <a:ext cx="3195946" cy="1133108"/>
          </a:xfrm>
          <a:custGeom>
            <a:avLst/>
            <a:gdLst/>
            <a:ahLst/>
            <a:cxnLst/>
            <a:rect l="l" t="t" r="r" b="b"/>
            <a:pathLst>
              <a:path w="3195946" h="1133108">
                <a:moveTo>
                  <a:pt x="0" y="0"/>
                </a:moveTo>
                <a:lnTo>
                  <a:pt x="3195946" y="0"/>
                </a:lnTo>
                <a:lnTo>
                  <a:pt x="3195946" y="1133108"/>
                </a:lnTo>
                <a:lnTo>
                  <a:pt x="0" y="1133108"/>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sp>
      <p:sp>
        <p:nvSpPr>
          <p:cNvPr id="18" name="TextBox 18"/>
          <p:cNvSpPr txBox="1"/>
          <p:nvPr/>
        </p:nvSpPr>
        <p:spPr>
          <a:xfrm>
            <a:off x="3347315" y="3286846"/>
            <a:ext cx="8755515" cy="4162425"/>
          </a:xfrm>
          <a:prstGeom prst="rect">
            <a:avLst/>
          </a:prstGeom>
        </p:spPr>
        <p:txBody>
          <a:bodyPr lIns="0" tIns="0" rIns="0" bIns="0" rtlCol="0" anchor="t">
            <a:spAutoFit/>
          </a:bodyPr>
          <a:lstStyle/>
          <a:p>
            <a:pPr algn="ctr">
              <a:lnSpc>
                <a:spcPts val="2249"/>
              </a:lnSpc>
            </a:pPr>
            <a:r>
              <a:rPr lang="en-US" sz="2499" b="1">
                <a:solidFill>
                  <a:srgbClr val="383C82"/>
                </a:solidFill>
                <a:latin typeface="Montaser Arabic Bold"/>
                <a:ea typeface="Montaser Arabic Bold"/>
                <a:cs typeface="Montaser Arabic Bold"/>
                <a:sym typeface="Montaser Arabic Bold"/>
              </a:rPr>
              <a:t>Tingkat Materialitas</a:t>
            </a:r>
            <a:r>
              <a:rPr lang="en-US" sz="2499">
                <a:solidFill>
                  <a:srgbClr val="383C82"/>
                </a:solidFill>
                <a:latin typeface="Montaser Arabic"/>
                <a:ea typeface="Montaser Arabic"/>
                <a:cs typeface="Montaser Arabic"/>
                <a:sym typeface="Montaser Arabic"/>
              </a:rPr>
              <a:t>:</a:t>
            </a:r>
          </a:p>
          <a:p>
            <a:pPr algn="ctr">
              <a:lnSpc>
                <a:spcPts val="2249"/>
              </a:lnSpc>
            </a:pPr>
            <a:r>
              <a:rPr lang="en-US" sz="2499">
                <a:solidFill>
                  <a:srgbClr val="383C82"/>
                </a:solidFill>
                <a:latin typeface="Montaser Arabic"/>
                <a:ea typeface="Montaser Arabic"/>
                <a:cs typeface="Montaser Arabic"/>
                <a:sym typeface="Montaser Arabic"/>
              </a:rPr>
              <a:t> Semakin besar potensi dampak kesalahan, semakin besar ukuran sampel yang diperlukan.</a:t>
            </a:r>
          </a:p>
          <a:p>
            <a:pPr algn="ctr">
              <a:lnSpc>
                <a:spcPts val="2249"/>
              </a:lnSpc>
            </a:pPr>
            <a:endParaRPr lang="en-US" sz="2499">
              <a:solidFill>
                <a:srgbClr val="383C82"/>
              </a:solidFill>
              <a:latin typeface="Montaser Arabic"/>
              <a:ea typeface="Montaser Arabic"/>
              <a:cs typeface="Montaser Arabic"/>
              <a:sym typeface="Montaser Arabic"/>
            </a:endParaRPr>
          </a:p>
          <a:p>
            <a:pPr algn="ctr">
              <a:lnSpc>
                <a:spcPts val="2249"/>
              </a:lnSpc>
            </a:pPr>
            <a:r>
              <a:rPr lang="en-US" sz="2499">
                <a:solidFill>
                  <a:srgbClr val="383C82"/>
                </a:solidFill>
                <a:latin typeface="Montaser Arabic"/>
                <a:ea typeface="Montaser Arabic"/>
                <a:cs typeface="Montaser Arabic"/>
                <a:sym typeface="Montaser Arabic"/>
              </a:rPr>
              <a:t> </a:t>
            </a:r>
            <a:r>
              <a:rPr lang="en-US" sz="2499" b="1">
                <a:solidFill>
                  <a:srgbClr val="383C82"/>
                </a:solidFill>
                <a:latin typeface="Montaser Arabic Bold"/>
                <a:ea typeface="Montaser Arabic Bold"/>
                <a:cs typeface="Montaser Arabic Bold"/>
                <a:sym typeface="Montaser Arabic Bold"/>
              </a:rPr>
              <a:t>Risiko Audit</a:t>
            </a:r>
            <a:r>
              <a:rPr lang="en-US" sz="2499">
                <a:solidFill>
                  <a:srgbClr val="383C82"/>
                </a:solidFill>
                <a:latin typeface="Montaser Arabic"/>
                <a:ea typeface="Montaser Arabic"/>
                <a:cs typeface="Montaser Arabic"/>
                <a:sym typeface="Montaser Arabic"/>
              </a:rPr>
              <a:t>:</a:t>
            </a:r>
          </a:p>
          <a:p>
            <a:pPr algn="ctr">
              <a:lnSpc>
                <a:spcPts val="2249"/>
              </a:lnSpc>
            </a:pPr>
            <a:r>
              <a:rPr lang="en-US" sz="2499">
                <a:solidFill>
                  <a:srgbClr val="383C82"/>
                </a:solidFill>
                <a:latin typeface="Montaser Arabic"/>
                <a:ea typeface="Montaser Arabic"/>
                <a:cs typeface="Montaser Arabic"/>
                <a:sym typeface="Montaser Arabic"/>
              </a:rPr>
              <a:t> Jika risiko audit lebih tinggi, auditor mungkin akan memilih sampel yang lebih besar atau menggunakan metode lain.</a:t>
            </a:r>
          </a:p>
          <a:p>
            <a:pPr algn="ctr">
              <a:lnSpc>
                <a:spcPts val="2249"/>
              </a:lnSpc>
            </a:pPr>
            <a:endParaRPr lang="en-US" sz="2499">
              <a:solidFill>
                <a:srgbClr val="383C82"/>
              </a:solidFill>
              <a:latin typeface="Montaser Arabic"/>
              <a:ea typeface="Montaser Arabic"/>
              <a:cs typeface="Montaser Arabic"/>
              <a:sym typeface="Montaser Arabic"/>
            </a:endParaRPr>
          </a:p>
          <a:p>
            <a:pPr algn="ctr">
              <a:lnSpc>
                <a:spcPts val="2249"/>
              </a:lnSpc>
            </a:pPr>
            <a:r>
              <a:rPr lang="en-US" sz="2499">
                <a:solidFill>
                  <a:srgbClr val="383C82"/>
                </a:solidFill>
                <a:latin typeface="Montaser Arabic"/>
                <a:ea typeface="Montaser Arabic"/>
                <a:cs typeface="Montaser Arabic"/>
                <a:sym typeface="Montaser Arabic"/>
              </a:rPr>
              <a:t> </a:t>
            </a:r>
            <a:r>
              <a:rPr lang="en-US" sz="2499" b="1">
                <a:solidFill>
                  <a:srgbClr val="383C82"/>
                </a:solidFill>
                <a:latin typeface="Montaser Arabic Bold"/>
                <a:ea typeface="Montaser Arabic Bold"/>
                <a:cs typeface="Montaser Arabic Bold"/>
                <a:sym typeface="Montaser Arabic Bold"/>
              </a:rPr>
              <a:t>Karakteristik Populasi</a:t>
            </a:r>
            <a:r>
              <a:rPr lang="en-US" sz="2499">
                <a:solidFill>
                  <a:srgbClr val="383C82"/>
                </a:solidFill>
                <a:latin typeface="Montaser Arabic"/>
                <a:ea typeface="Montaser Arabic"/>
                <a:cs typeface="Montaser Arabic"/>
                <a:sym typeface="Montaser Arabic"/>
              </a:rPr>
              <a:t>:</a:t>
            </a:r>
          </a:p>
          <a:p>
            <a:pPr algn="ctr">
              <a:lnSpc>
                <a:spcPts val="2249"/>
              </a:lnSpc>
            </a:pPr>
            <a:r>
              <a:rPr lang="en-US" sz="2499">
                <a:solidFill>
                  <a:srgbClr val="383C82"/>
                </a:solidFill>
                <a:latin typeface="Montaser Arabic"/>
                <a:ea typeface="Montaser Arabic"/>
                <a:cs typeface="Montaser Arabic"/>
                <a:sym typeface="Montaser Arabic"/>
              </a:rPr>
              <a:t> Kepadatan data, variasi, dan pola transaksi dapat mempengaruhi pemilihan sampel.</a:t>
            </a:r>
          </a:p>
          <a:p>
            <a:pPr algn="ctr">
              <a:lnSpc>
                <a:spcPts val="2249"/>
              </a:lnSpc>
            </a:pPr>
            <a:endParaRPr lang="en-US" sz="2499">
              <a:solidFill>
                <a:srgbClr val="383C82"/>
              </a:solidFill>
              <a:latin typeface="Montaser Arabic"/>
              <a:ea typeface="Montaser Arabic"/>
              <a:cs typeface="Montaser Arabic"/>
              <a:sym typeface="Montaser Arabic"/>
            </a:endParaRPr>
          </a:p>
          <a:p>
            <a:pPr algn="ctr">
              <a:lnSpc>
                <a:spcPts val="2249"/>
              </a:lnSpc>
            </a:pPr>
            <a:endParaRPr lang="en-US" sz="2499">
              <a:solidFill>
                <a:srgbClr val="383C82"/>
              </a:solidFill>
              <a:latin typeface="Montaser Arabic"/>
              <a:ea typeface="Montaser Arabic"/>
              <a:cs typeface="Montaser Arabic"/>
              <a:sym typeface="Montaser Arabic"/>
            </a:endParaRPr>
          </a:p>
          <a:p>
            <a:pPr algn="ctr">
              <a:lnSpc>
                <a:spcPts val="2249"/>
              </a:lnSpc>
            </a:pPr>
            <a:endParaRPr lang="en-US" sz="2499">
              <a:solidFill>
                <a:srgbClr val="383C82"/>
              </a:solidFill>
              <a:latin typeface="Montaser Arabic"/>
              <a:ea typeface="Montaser Arabic"/>
              <a:cs typeface="Montaser Arabic"/>
              <a:sym typeface="Montaser Arabic"/>
            </a:endParaRPr>
          </a:p>
        </p:txBody>
      </p:sp>
      <p:sp>
        <p:nvSpPr>
          <p:cNvPr id="19" name="TextBox 19"/>
          <p:cNvSpPr txBox="1"/>
          <p:nvPr/>
        </p:nvSpPr>
        <p:spPr>
          <a:xfrm>
            <a:off x="5102776" y="519691"/>
            <a:ext cx="9365016" cy="2543175"/>
          </a:xfrm>
          <a:prstGeom prst="rect">
            <a:avLst/>
          </a:prstGeom>
        </p:spPr>
        <p:txBody>
          <a:bodyPr lIns="0" tIns="0" rIns="0" bIns="0" rtlCol="0" anchor="t">
            <a:spAutoFit/>
          </a:bodyPr>
          <a:lstStyle/>
          <a:p>
            <a:pPr algn="ctr">
              <a:lnSpc>
                <a:spcPts val="3599"/>
              </a:lnSpc>
            </a:pPr>
            <a:r>
              <a:rPr lang="en-US" sz="3999" b="1">
                <a:solidFill>
                  <a:srgbClr val="383C82"/>
                </a:solidFill>
                <a:latin typeface="Montaser Arabic Bold"/>
                <a:ea typeface="Montaser Arabic Bold"/>
                <a:cs typeface="Montaser Arabic Bold"/>
                <a:sym typeface="Montaser Arabic Bold"/>
              </a:rPr>
              <a:t>Faktor yang Mempengaruhi Sampling Audit</a:t>
            </a:r>
          </a:p>
          <a:p>
            <a:pPr algn="ctr">
              <a:lnSpc>
                <a:spcPts val="3599"/>
              </a:lnSpc>
            </a:pPr>
            <a:endParaRPr lang="en-US" sz="3999" b="1">
              <a:solidFill>
                <a:srgbClr val="383C82"/>
              </a:solidFill>
              <a:latin typeface="Montaser Arabic Bold"/>
              <a:ea typeface="Montaser Arabic Bold"/>
              <a:cs typeface="Montaser Arabic Bold"/>
              <a:sym typeface="Montaser Arabic Bold"/>
            </a:endParaRPr>
          </a:p>
          <a:p>
            <a:pPr algn="ctr">
              <a:lnSpc>
                <a:spcPts val="3599"/>
              </a:lnSpc>
            </a:pPr>
            <a:endParaRPr lang="en-US" sz="3999" b="1">
              <a:solidFill>
                <a:srgbClr val="383C82"/>
              </a:solidFill>
              <a:latin typeface="Montaser Arabic Bold"/>
              <a:ea typeface="Montaser Arabic Bold"/>
              <a:cs typeface="Montaser Arabic Bold"/>
              <a:sym typeface="Montaser Arabic Bold"/>
            </a:endParaRPr>
          </a:p>
          <a:p>
            <a:pPr algn="ctr">
              <a:lnSpc>
                <a:spcPts val="5400"/>
              </a:lnSpc>
            </a:pPr>
            <a:endParaRPr lang="en-US" sz="3999" b="1">
              <a:solidFill>
                <a:srgbClr val="383C82"/>
              </a:solidFill>
              <a:latin typeface="Montaser Arabic Bold"/>
              <a:ea typeface="Montaser Arabic Bold"/>
              <a:cs typeface="Montaser Arabic Bold"/>
              <a:sym typeface="Montaser Arabic Bold"/>
            </a:endParaRPr>
          </a:p>
        </p:txBody>
      </p:sp>
      <p:sp>
        <p:nvSpPr>
          <p:cNvPr id="20" name="TextBox 20"/>
          <p:cNvSpPr txBox="1"/>
          <p:nvPr/>
        </p:nvSpPr>
        <p:spPr>
          <a:xfrm>
            <a:off x="16563346" y="8739540"/>
            <a:ext cx="629279" cy="438150"/>
          </a:xfrm>
          <a:prstGeom prst="rect">
            <a:avLst/>
          </a:prstGeom>
        </p:spPr>
        <p:txBody>
          <a:bodyPr lIns="0" tIns="0" rIns="0" bIns="0" rtlCol="0" anchor="t">
            <a:spAutoFit/>
          </a:bodyPr>
          <a:lstStyle/>
          <a:p>
            <a:pPr algn="ctr">
              <a:lnSpc>
                <a:spcPts val="3150"/>
              </a:lnSpc>
            </a:pPr>
            <a:r>
              <a:rPr lang="en-US" sz="3500">
                <a:solidFill>
                  <a:srgbClr val="FFFFFF"/>
                </a:solidFill>
                <a:latin typeface="Montaser Arabic"/>
                <a:ea typeface="Montaser Arabic"/>
                <a:cs typeface="Montaser Arabic"/>
                <a:sym typeface="Montaser Arabic"/>
              </a:rPr>
              <a:t>07</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FF5D9"/>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rot="7897044">
            <a:off x="-4439262" y="6578424"/>
            <a:ext cx="7673339" cy="10444950"/>
            <a:chOff x="0" y="0"/>
            <a:chExt cx="6350000" cy="8643620"/>
          </a:xfrm>
        </p:grpSpPr>
        <p:sp>
          <p:nvSpPr>
            <p:cNvPr id="3" name="Freeform 3"/>
            <p:cNvSpPr/>
            <p:nvPr/>
          </p:nvSpPr>
          <p:spPr>
            <a:xfrm>
              <a:off x="0" y="0"/>
              <a:ext cx="6350000" cy="8642350"/>
            </a:xfrm>
            <a:custGeom>
              <a:avLst/>
              <a:gdLst/>
              <a:ahLst/>
              <a:cxnLst/>
              <a:rect l="l" t="t" r="r" b="b"/>
              <a:pathLst>
                <a:path w="6350000" h="8642350">
                  <a:moveTo>
                    <a:pt x="6350000" y="624840"/>
                  </a:moveTo>
                  <a:cubicBezTo>
                    <a:pt x="6350000" y="543560"/>
                    <a:pt x="6309360" y="472440"/>
                    <a:pt x="6247130" y="430530"/>
                  </a:cubicBezTo>
                  <a:cubicBezTo>
                    <a:pt x="6259830" y="422910"/>
                    <a:pt x="6271260" y="412750"/>
                    <a:pt x="6281420" y="402590"/>
                  </a:cubicBezTo>
                  <a:cubicBezTo>
                    <a:pt x="6324600" y="358140"/>
                    <a:pt x="6350000" y="298450"/>
                    <a:pt x="6350000" y="236220"/>
                  </a:cubicBezTo>
                  <a:cubicBezTo>
                    <a:pt x="6350000" y="173990"/>
                    <a:pt x="6324600" y="114300"/>
                    <a:pt x="6281420" y="69850"/>
                  </a:cubicBezTo>
                  <a:cubicBezTo>
                    <a:pt x="6236970" y="25400"/>
                    <a:pt x="6176010" y="0"/>
                    <a:pt x="6115050" y="0"/>
                  </a:cubicBezTo>
                  <a:cubicBezTo>
                    <a:pt x="6052820" y="0"/>
                    <a:pt x="5991860" y="25400"/>
                    <a:pt x="5948680" y="68580"/>
                  </a:cubicBezTo>
                  <a:cubicBezTo>
                    <a:pt x="5937250" y="80010"/>
                    <a:pt x="5927090" y="92710"/>
                    <a:pt x="5919470" y="105410"/>
                  </a:cubicBezTo>
                  <a:cubicBezTo>
                    <a:pt x="5877560" y="41910"/>
                    <a:pt x="5805170" y="0"/>
                    <a:pt x="5723890" y="0"/>
                  </a:cubicBezTo>
                  <a:cubicBezTo>
                    <a:pt x="5642610" y="0"/>
                    <a:pt x="5570220" y="41910"/>
                    <a:pt x="5528310" y="105410"/>
                  </a:cubicBezTo>
                  <a:cubicBezTo>
                    <a:pt x="5486400" y="41910"/>
                    <a:pt x="5414010" y="0"/>
                    <a:pt x="5332730" y="0"/>
                  </a:cubicBezTo>
                  <a:cubicBezTo>
                    <a:pt x="5250180" y="0"/>
                    <a:pt x="5179060" y="41910"/>
                    <a:pt x="5137150" y="105410"/>
                  </a:cubicBezTo>
                  <a:cubicBezTo>
                    <a:pt x="5095241" y="41910"/>
                    <a:pt x="5022850" y="0"/>
                    <a:pt x="4941570" y="0"/>
                  </a:cubicBezTo>
                  <a:cubicBezTo>
                    <a:pt x="4860291" y="0"/>
                    <a:pt x="4787900" y="41910"/>
                    <a:pt x="4745990" y="105410"/>
                  </a:cubicBezTo>
                  <a:cubicBezTo>
                    <a:pt x="4704080" y="41910"/>
                    <a:pt x="4631690" y="0"/>
                    <a:pt x="4550410" y="0"/>
                  </a:cubicBezTo>
                  <a:cubicBezTo>
                    <a:pt x="4469130" y="0"/>
                    <a:pt x="4396740" y="41910"/>
                    <a:pt x="4354830" y="105410"/>
                  </a:cubicBezTo>
                  <a:cubicBezTo>
                    <a:pt x="4312920" y="41910"/>
                    <a:pt x="4240530" y="0"/>
                    <a:pt x="4159250" y="0"/>
                  </a:cubicBezTo>
                  <a:cubicBezTo>
                    <a:pt x="4077970" y="0"/>
                    <a:pt x="4005580" y="41910"/>
                    <a:pt x="3963670" y="105410"/>
                  </a:cubicBezTo>
                  <a:cubicBezTo>
                    <a:pt x="3921761" y="41910"/>
                    <a:pt x="3849370" y="0"/>
                    <a:pt x="3768091" y="0"/>
                  </a:cubicBezTo>
                  <a:cubicBezTo>
                    <a:pt x="3686811" y="0"/>
                    <a:pt x="3614420" y="41910"/>
                    <a:pt x="3572511" y="105410"/>
                  </a:cubicBezTo>
                  <a:cubicBezTo>
                    <a:pt x="3530601" y="41910"/>
                    <a:pt x="3458211" y="0"/>
                    <a:pt x="3376931" y="0"/>
                  </a:cubicBezTo>
                  <a:cubicBezTo>
                    <a:pt x="3295651" y="0"/>
                    <a:pt x="3216910" y="41910"/>
                    <a:pt x="3175000" y="105410"/>
                  </a:cubicBezTo>
                  <a:cubicBezTo>
                    <a:pt x="3133090" y="41910"/>
                    <a:pt x="3060700" y="0"/>
                    <a:pt x="2979420" y="0"/>
                  </a:cubicBezTo>
                  <a:cubicBezTo>
                    <a:pt x="2898140" y="0"/>
                    <a:pt x="2825750" y="41910"/>
                    <a:pt x="2783840" y="105410"/>
                  </a:cubicBezTo>
                  <a:cubicBezTo>
                    <a:pt x="2741930" y="41910"/>
                    <a:pt x="2669540" y="0"/>
                    <a:pt x="2588260" y="0"/>
                  </a:cubicBezTo>
                  <a:cubicBezTo>
                    <a:pt x="2505710" y="0"/>
                    <a:pt x="2434590" y="41910"/>
                    <a:pt x="2392680" y="105410"/>
                  </a:cubicBezTo>
                  <a:cubicBezTo>
                    <a:pt x="2350770" y="41910"/>
                    <a:pt x="2278380" y="0"/>
                    <a:pt x="2197100" y="0"/>
                  </a:cubicBezTo>
                  <a:cubicBezTo>
                    <a:pt x="2115820" y="0"/>
                    <a:pt x="2043430" y="41910"/>
                    <a:pt x="2001520" y="105410"/>
                  </a:cubicBezTo>
                  <a:cubicBezTo>
                    <a:pt x="1959610" y="41910"/>
                    <a:pt x="1887220" y="0"/>
                    <a:pt x="1805941" y="0"/>
                  </a:cubicBezTo>
                  <a:cubicBezTo>
                    <a:pt x="1723391" y="0"/>
                    <a:pt x="1652270" y="41910"/>
                    <a:pt x="1610361" y="105410"/>
                  </a:cubicBezTo>
                  <a:cubicBezTo>
                    <a:pt x="1568450" y="41910"/>
                    <a:pt x="1496061" y="0"/>
                    <a:pt x="1414781" y="0"/>
                  </a:cubicBezTo>
                  <a:cubicBezTo>
                    <a:pt x="1329691" y="0"/>
                    <a:pt x="1257300" y="41910"/>
                    <a:pt x="1215391" y="105410"/>
                  </a:cubicBezTo>
                  <a:cubicBezTo>
                    <a:pt x="1173481" y="41910"/>
                    <a:pt x="1101091" y="0"/>
                    <a:pt x="1019811" y="0"/>
                  </a:cubicBezTo>
                  <a:cubicBezTo>
                    <a:pt x="937261" y="0"/>
                    <a:pt x="866141" y="41910"/>
                    <a:pt x="824231" y="105410"/>
                  </a:cubicBezTo>
                  <a:cubicBezTo>
                    <a:pt x="782321" y="41910"/>
                    <a:pt x="709931" y="0"/>
                    <a:pt x="628650" y="0"/>
                  </a:cubicBezTo>
                  <a:cubicBezTo>
                    <a:pt x="544830" y="0"/>
                    <a:pt x="473710" y="41910"/>
                    <a:pt x="431800" y="105410"/>
                  </a:cubicBezTo>
                  <a:cubicBezTo>
                    <a:pt x="422910" y="92710"/>
                    <a:pt x="412750" y="80010"/>
                    <a:pt x="402590" y="68580"/>
                  </a:cubicBezTo>
                  <a:cubicBezTo>
                    <a:pt x="358140" y="25400"/>
                    <a:pt x="297180" y="0"/>
                    <a:pt x="234950" y="0"/>
                  </a:cubicBezTo>
                  <a:cubicBezTo>
                    <a:pt x="172720" y="0"/>
                    <a:pt x="113030" y="25400"/>
                    <a:pt x="68580" y="68580"/>
                  </a:cubicBezTo>
                  <a:cubicBezTo>
                    <a:pt x="25400" y="113030"/>
                    <a:pt x="0" y="172720"/>
                    <a:pt x="0" y="234950"/>
                  </a:cubicBezTo>
                  <a:cubicBezTo>
                    <a:pt x="0" y="297180"/>
                    <a:pt x="25400" y="356870"/>
                    <a:pt x="68580" y="401320"/>
                  </a:cubicBezTo>
                  <a:cubicBezTo>
                    <a:pt x="78740" y="411480"/>
                    <a:pt x="90170" y="421640"/>
                    <a:pt x="102870" y="429260"/>
                  </a:cubicBezTo>
                  <a:cubicBezTo>
                    <a:pt x="40640" y="472440"/>
                    <a:pt x="0" y="543560"/>
                    <a:pt x="0" y="624840"/>
                  </a:cubicBezTo>
                  <a:cubicBezTo>
                    <a:pt x="0" y="706120"/>
                    <a:pt x="40640" y="777240"/>
                    <a:pt x="102870" y="819150"/>
                  </a:cubicBezTo>
                  <a:cubicBezTo>
                    <a:pt x="40640" y="861060"/>
                    <a:pt x="0" y="932180"/>
                    <a:pt x="0" y="1013460"/>
                  </a:cubicBezTo>
                  <a:cubicBezTo>
                    <a:pt x="0" y="1094740"/>
                    <a:pt x="40640" y="1165860"/>
                    <a:pt x="102870" y="1207770"/>
                  </a:cubicBezTo>
                  <a:cubicBezTo>
                    <a:pt x="40640" y="1249680"/>
                    <a:pt x="0" y="1322070"/>
                    <a:pt x="0" y="1402080"/>
                  </a:cubicBezTo>
                  <a:cubicBezTo>
                    <a:pt x="0" y="1483360"/>
                    <a:pt x="40640" y="1554480"/>
                    <a:pt x="102870" y="1596390"/>
                  </a:cubicBezTo>
                  <a:cubicBezTo>
                    <a:pt x="40640" y="1638300"/>
                    <a:pt x="0" y="1709420"/>
                    <a:pt x="0" y="1790700"/>
                  </a:cubicBezTo>
                  <a:cubicBezTo>
                    <a:pt x="0" y="1871980"/>
                    <a:pt x="40640" y="1943100"/>
                    <a:pt x="102870" y="1985010"/>
                  </a:cubicBezTo>
                  <a:cubicBezTo>
                    <a:pt x="40640" y="2026920"/>
                    <a:pt x="0" y="2099310"/>
                    <a:pt x="0" y="2179320"/>
                  </a:cubicBezTo>
                  <a:cubicBezTo>
                    <a:pt x="0" y="2260600"/>
                    <a:pt x="40640" y="2331720"/>
                    <a:pt x="102870" y="2373630"/>
                  </a:cubicBezTo>
                  <a:cubicBezTo>
                    <a:pt x="40640" y="2418080"/>
                    <a:pt x="0" y="2489200"/>
                    <a:pt x="0" y="2570480"/>
                  </a:cubicBezTo>
                  <a:cubicBezTo>
                    <a:pt x="0" y="2651760"/>
                    <a:pt x="40640" y="2722880"/>
                    <a:pt x="102870" y="2764790"/>
                  </a:cubicBezTo>
                  <a:cubicBezTo>
                    <a:pt x="40640" y="2806700"/>
                    <a:pt x="0" y="2879090"/>
                    <a:pt x="0" y="2959100"/>
                  </a:cubicBezTo>
                  <a:cubicBezTo>
                    <a:pt x="0" y="3040380"/>
                    <a:pt x="40640" y="3111500"/>
                    <a:pt x="102870" y="3153410"/>
                  </a:cubicBezTo>
                  <a:cubicBezTo>
                    <a:pt x="40640" y="3195320"/>
                    <a:pt x="0" y="3266440"/>
                    <a:pt x="0" y="3347720"/>
                  </a:cubicBezTo>
                  <a:cubicBezTo>
                    <a:pt x="0" y="3429000"/>
                    <a:pt x="40640" y="3500120"/>
                    <a:pt x="102870" y="3542030"/>
                  </a:cubicBezTo>
                  <a:cubicBezTo>
                    <a:pt x="40640" y="3583940"/>
                    <a:pt x="0" y="3655060"/>
                    <a:pt x="0" y="3736340"/>
                  </a:cubicBezTo>
                  <a:cubicBezTo>
                    <a:pt x="0" y="3817620"/>
                    <a:pt x="40640" y="3888740"/>
                    <a:pt x="102870" y="3930650"/>
                  </a:cubicBezTo>
                  <a:cubicBezTo>
                    <a:pt x="40640" y="3973830"/>
                    <a:pt x="0" y="4044950"/>
                    <a:pt x="0" y="4124959"/>
                  </a:cubicBezTo>
                  <a:cubicBezTo>
                    <a:pt x="0" y="4206239"/>
                    <a:pt x="40640" y="4277359"/>
                    <a:pt x="102870" y="4319269"/>
                  </a:cubicBezTo>
                  <a:cubicBezTo>
                    <a:pt x="40640" y="4361180"/>
                    <a:pt x="0" y="4432300"/>
                    <a:pt x="0" y="4513580"/>
                  </a:cubicBezTo>
                  <a:cubicBezTo>
                    <a:pt x="0" y="4594860"/>
                    <a:pt x="40640" y="4665980"/>
                    <a:pt x="102870" y="4707890"/>
                  </a:cubicBezTo>
                  <a:cubicBezTo>
                    <a:pt x="40640" y="4749800"/>
                    <a:pt x="0" y="4820920"/>
                    <a:pt x="0" y="4902200"/>
                  </a:cubicBezTo>
                  <a:cubicBezTo>
                    <a:pt x="0" y="4983480"/>
                    <a:pt x="40640" y="5054600"/>
                    <a:pt x="102870" y="5096510"/>
                  </a:cubicBezTo>
                  <a:cubicBezTo>
                    <a:pt x="40640" y="5138420"/>
                    <a:pt x="0" y="5210810"/>
                    <a:pt x="0" y="5290820"/>
                  </a:cubicBezTo>
                  <a:cubicBezTo>
                    <a:pt x="0" y="5372100"/>
                    <a:pt x="40640" y="5443220"/>
                    <a:pt x="102870" y="5485130"/>
                  </a:cubicBezTo>
                  <a:cubicBezTo>
                    <a:pt x="40640" y="5527039"/>
                    <a:pt x="0" y="5598159"/>
                    <a:pt x="0" y="5679439"/>
                  </a:cubicBezTo>
                  <a:cubicBezTo>
                    <a:pt x="0" y="5760719"/>
                    <a:pt x="40640" y="5831839"/>
                    <a:pt x="102870" y="5873749"/>
                  </a:cubicBezTo>
                  <a:cubicBezTo>
                    <a:pt x="40640" y="5915659"/>
                    <a:pt x="0" y="5986779"/>
                    <a:pt x="0" y="6068059"/>
                  </a:cubicBezTo>
                  <a:cubicBezTo>
                    <a:pt x="0" y="6149339"/>
                    <a:pt x="40640" y="6220459"/>
                    <a:pt x="102870" y="6262369"/>
                  </a:cubicBezTo>
                  <a:cubicBezTo>
                    <a:pt x="40640" y="6304280"/>
                    <a:pt x="0" y="6375400"/>
                    <a:pt x="0" y="6456680"/>
                  </a:cubicBezTo>
                  <a:cubicBezTo>
                    <a:pt x="0" y="6537960"/>
                    <a:pt x="40640" y="6609080"/>
                    <a:pt x="102870" y="6650990"/>
                  </a:cubicBezTo>
                  <a:cubicBezTo>
                    <a:pt x="40640" y="6692900"/>
                    <a:pt x="0" y="6764020"/>
                    <a:pt x="0" y="6845300"/>
                  </a:cubicBezTo>
                  <a:cubicBezTo>
                    <a:pt x="0" y="6926580"/>
                    <a:pt x="40640" y="6997700"/>
                    <a:pt x="102870" y="7039610"/>
                  </a:cubicBezTo>
                  <a:cubicBezTo>
                    <a:pt x="40640" y="7082790"/>
                    <a:pt x="0" y="7153910"/>
                    <a:pt x="0" y="7233920"/>
                  </a:cubicBezTo>
                  <a:cubicBezTo>
                    <a:pt x="0" y="7315200"/>
                    <a:pt x="40640" y="7386320"/>
                    <a:pt x="102870" y="7428230"/>
                  </a:cubicBezTo>
                  <a:cubicBezTo>
                    <a:pt x="40640" y="7470139"/>
                    <a:pt x="0" y="7541260"/>
                    <a:pt x="0" y="7622539"/>
                  </a:cubicBezTo>
                  <a:cubicBezTo>
                    <a:pt x="0" y="7703819"/>
                    <a:pt x="40640" y="7774939"/>
                    <a:pt x="102870" y="7816849"/>
                  </a:cubicBezTo>
                  <a:cubicBezTo>
                    <a:pt x="40640" y="7866380"/>
                    <a:pt x="0" y="7937500"/>
                    <a:pt x="0" y="8018780"/>
                  </a:cubicBezTo>
                  <a:cubicBezTo>
                    <a:pt x="0" y="8100061"/>
                    <a:pt x="40640" y="8171180"/>
                    <a:pt x="102870" y="8213090"/>
                  </a:cubicBezTo>
                  <a:cubicBezTo>
                    <a:pt x="90170" y="8220710"/>
                    <a:pt x="78740" y="8230870"/>
                    <a:pt x="68580" y="8241030"/>
                  </a:cubicBezTo>
                  <a:cubicBezTo>
                    <a:pt x="25400" y="8285480"/>
                    <a:pt x="0" y="8346440"/>
                    <a:pt x="0" y="8407400"/>
                  </a:cubicBezTo>
                  <a:cubicBezTo>
                    <a:pt x="0" y="8469630"/>
                    <a:pt x="25400" y="8529320"/>
                    <a:pt x="68580" y="8573770"/>
                  </a:cubicBezTo>
                  <a:cubicBezTo>
                    <a:pt x="111760" y="8616950"/>
                    <a:pt x="172720" y="8642350"/>
                    <a:pt x="234950" y="8642350"/>
                  </a:cubicBezTo>
                  <a:cubicBezTo>
                    <a:pt x="297180" y="8642350"/>
                    <a:pt x="356870" y="8616950"/>
                    <a:pt x="401320" y="8573770"/>
                  </a:cubicBezTo>
                  <a:cubicBezTo>
                    <a:pt x="412750" y="8562339"/>
                    <a:pt x="422910" y="8549639"/>
                    <a:pt x="430530" y="8536939"/>
                  </a:cubicBezTo>
                  <a:cubicBezTo>
                    <a:pt x="472440" y="8600439"/>
                    <a:pt x="544830" y="8642349"/>
                    <a:pt x="626110" y="8642349"/>
                  </a:cubicBezTo>
                  <a:cubicBezTo>
                    <a:pt x="707390" y="8642349"/>
                    <a:pt x="779780" y="8600439"/>
                    <a:pt x="821690" y="8536939"/>
                  </a:cubicBezTo>
                  <a:cubicBezTo>
                    <a:pt x="863600" y="8600439"/>
                    <a:pt x="935990" y="8642349"/>
                    <a:pt x="1017270" y="8642349"/>
                  </a:cubicBezTo>
                  <a:cubicBezTo>
                    <a:pt x="1099820" y="8642349"/>
                    <a:pt x="1172210" y="8600439"/>
                    <a:pt x="1212850" y="8536939"/>
                  </a:cubicBezTo>
                  <a:cubicBezTo>
                    <a:pt x="1254760" y="8600439"/>
                    <a:pt x="1327150" y="8642349"/>
                    <a:pt x="1408430" y="8642349"/>
                  </a:cubicBezTo>
                  <a:cubicBezTo>
                    <a:pt x="1489710" y="8642349"/>
                    <a:pt x="1562100" y="8600439"/>
                    <a:pt x="1604010" y="8536939"/>
                  </a:cubicBezTo>
                  <a:cubicBezTo>
                    <a:pt x="1645920" y="8600439"/>
                    <a:pt x="1718310" y="8642349"/>
                    <a:pt x="1799590" y="8642349"/>
                  </a:cubicBezTo>
                  <a:cubicBezTo>
                    <a:pt x="1880870" y="8642349"/>
                    <a:pt x="1953260" y="8600439"/>
                    <a:pt x="1995170" y="8536939"/>
                  </a:cubicBezTo>
                  <a:cubicBezTo>
                    <a:pt x="2037080" y="8600439"/>
                    <a:pt x="2109470" y="8642349"/>
                    <a:pt x="2190750" y="8642349"/>
                  </a:cubicBezTo>
                  <a:cubicBezTo>
                    <a:pt x="2273300" y="8642349"/>
                    <a:pt x="2344420" y="8600439"/>
                    <a:pt x="2386330" y="8536939"/>
                  </a:cubicBezTo>
                  <a:cubicBezTo>
                    <a:pt x="2428240" y="8600439"/>
                    <a:pt x="2500630" y="8642349"/>
                    <a:pt x="2581910" y="8642349"/>
                  </a:cubicBezTo>
                  <a:cubicBezTo>
                    <a:pt x="2663190" y="8642349"/>
                    <a:pt x="2735580" y="8600439"/>
                    <a:pt x="2777490" y="8536939"/>
                  </a:cubicBezTo>
                  <a:cubicBezTo>
                    <a:pt x="2819400" y="8600439"/>
                    <a:pt x="2891790" y="8642349"/>
                    <a:pt x="2973070" y="8642349"/>
                  </a:cubicBezTo>
                  <a:cubicBezTo>
                    <a:pt x="3055620" y="8642349"/>
                    <a:pt x="3126740" y="8600439"/>
                    <a:pt x="3168650" y="8536939"/>
                  </a:cubicBezTo>
                  <a:cubicBezTo>
                    <a:pt x="3210560" y="8600439"/>
                    <a:pt x="3282950" y="8642349"/>
                    <a:pt x="3364230" y="8642349"/>
                  </a:cubicBezTo>
                  <a:cubicBezTo>
                    <a:pt x="3445509" y="8642349"/>
                    <a:pt x="3517900" y="8600439"/>
                    <a:pt x="3559809" y="8536939"/>
                  </a:cubicBezTo>
                  <a:cubicBezTo>
                    <a:pt x="3601719" y="8600439"/>
                    <a:pt x="3674109" y="8642349"/>
                    <a:pt x="3755389" y="8642349"/>
                  </a:cubicBezTo>
                  <a:cubicBezTo>
                    <a:pt x="3837939" y="8642349"/>
                    <a:pt x="3909059" y="8600439"/>
                    <a:pt x="3950969" y="8536939"/>
                  </a:cubicBezTo>
                  <a:cubicBezTo>
                    <a:pt x="3992879" y="8600439"/>
                    <a:pt x="4065269" y="8642349"/>
                    <a:pt x="4146549" y="8642349"/>
                  </a:cubicBezTo>
                  <a:cubicBezTo>
                    <a:pt x="4227829" y="8642349"/>
                    <a:pt x="4300219" y="8600439"/>
                    <a:pt x="4342129" y="8536939"/>
                  </a:cubicBezTo>
                  <a:cubicBezTo>
                    <a:pt x="4384039" y="8600439"/>
                    <a:pt x="4456429" y="8642349"/>
                    <a:pt x="4537709" y="8642349"/>
                  </a:cubicBezTo>
                  <a:cubicBezTo>
                    <a:pt x="4618989" y="8642349"/>
                    <a:pt x="4691379" y="8600439"/>
                    <a:pt x="4733289" y="8536939"/>
                  </a:cubicBezTo>
                  <a:cubicBezTo>
                    <a:pt x="4775199" y="8600439"/>
                    <a:pt x="4847589" y="8642349"/>
                    <a:pt x="4928869" y="8642349"/>
                  </a:cubicBezTo>
                  <a:cubicBezTo>
                    <a:pt x="5010149" y="8642349"/>
                    <a:pt x="5082539" y="8600439"/>
                    <a:pt x="5124449" y="8536939"/>
                  </a:cubicBezTo>
                  <a:cubicBezTo>
                    <a:pt x="5166359" y="8600439"/>
                    <a:pt x="5238749" y="8642349"/>
                    <a:pt x="5320029" y="8642349"/>
                  </a:cubicBezTo>
                  <a:cubicBezTo>
                    <a:pt x="5401309" y="8642349"/>
                    <a:pt x="5473699" y="8600439"/>
                    <a:pt x="5515609" y="8536939"/>
                  </a:cubicBezTo>
                  <a:cubicBezTo>
                    <a:pt x="5557519" y="8600439"/>
                    <a:pt x="5629909" y="8642349"/>
                    <a:pt x="5711189" y="8642349"/>
                  </a:cubicBezTo>
                  <a:cubicBezTo>
                    <a:pt x="5793739" y="8642349"/>
                    <a:pt x="5864859" y="8600439"/>
                    <a:pt x="5906769" y="8536939"/>
                  </a:cubicBezTo>
                  <a:cubicBezTo>
                    <a:pt x="5915659" y="8549639"/>
                    <a:pt x="5925819" y="8562339"/>
                    <a:pt x="5935978" y="8573770"/>
                  </a:cubicBezTo>
                  <a:cubicBezTo>
                    <a:pt x="5979158" y="8616950"/>
                    <a:pt x="6040119" y="8642350"/>
                    <a:pt x="6102348" y="8642350"/>
                  </a:cubicBezTo>
                  <a:cubicBezTo>
                    <a:pt x="6163308" y="8642350"/>
                    <a:pt x="6224269" y="8616950"/>
                    <a:pt x="6268719" y="8573770"/>
                  </a:cubicBezTo>
                  <a:cubicBezTo>
                    <a:pt x="6311898" y="8529320"/>
                    <a:pt x="6337298" y="8469630"/>
                    <a:pt x="6337298" y="8407400"/>
                  </a:cubicBezTo>
                  <a:cubicBezTo>
                    <a:pt x="6337298" y="8345170"/>
                    <a:pt x="6311898" y="8285480"/>
                    <a:pt x="6268719" y="8241030"/>
                  </a:cubicBezTo>
                  <a:cubicBezTo>
                    <a:pt x="6258559" y="8230870"/>
                    <a:pt x="6247128" y="8220711"/>
                    <a:pt x="6234428" y="8213090"/>
                  </a:cubicBezTo>
                  <a:cubicBezTo>
                    <a:pt x="6296658" y="8171180"/>
                    <a:pt x="6337298" y="8098790"/>
                    <a:pt x="6337298" y="8018780"/>
                  </a:cubicBezTo>
                  <a:cubicBezTo>
                    <a:pt x="6337298" y="7937500"/>
                    <a:pt x="6296658" y="7866380"/>
                    <a:pt x="6234428" y="7824470"/>
                  </a:cubicBezTo>
                  <a:cubicBezTo>
                    <a:pt x="6296658" y="7782561"/>
                    <a:pt x="6337298" y="7711440"/>
                    <a:pt x="6337298" y="7630161"/>
                  </a:cubicBezTo>
                  <a:cubicBezTo>
                    <a:pt x="6337298" y="7548881"/>
                    <a:pt x="6296658" y="7477761"/>
                    <a:pt x="6234428" y="7435851"/>
                  </a:cubicBezTo>
                  <a:cubicBezTo>
                    <a:pt x="6296658" y="7393941"/>
                    <a:pt x="6337298" y="7321551"/>
                    <a:pt x="6337298" y="7241541"/>
                  </a:cubicBezTo>
                  <a:cubicBezTo>
                    <a:pt x="6337298" y="7160261"/>
                    <a:pt x="6296658" y="7089141"/>
                    <a:pt x="6234428" y="7047231"/>
                  </a:cubicBezTo>
                  <a:cubicBezTo>
                    <a:pt x="6296658" y="7005321"/>
                    <a:pt x="6337298" y="6934201"/>
                    <a:pt x="6337298" y="6852921"/>
                  </a:cubicBezTo>
                  <a:cubicBezTo>
                    <a:pt x="6337298" y="6771642"/>
                    <a:pt x="6296658" y="6700521"/>
                    <a:pt x="6234428" y="6658611"/>
                  </a:cubicBezTo>
                  <a:cubicBezTo>
                    <a:pt x="6296658" y="6615431"/>
                    <a:pt x="6337298" y="6544311"/>
                    <a:pt x="6337298" y="6464302"/>
                  </a:cubicBezTo>
                  <a:cubicBezTo>
                    <a:pt x="6337298" y="6383022"/>
                    <a:pt x="6296658" y="6311902"/>
                    <a:pt x="6234428" y="6269992"/>
                  </a:cubicBezTo>
                  <a:cubicBezTo>
                    <a:pt x="6296658" y="6228082"/>
                    <a:pt x="6337298" y="6156962"/>
                    <a:pt x="6337298" y="6075682"/>
                  </a:cubicBezTo>
                  <a:cubicBezTo>
                    <a:pt x="6337298" y="5994402"/>
                    <a:pt x="6296658" y="5923282"/>
                    <a:pt x="6234428" y="5881372"/>
                  </a:cubicBezTo>
                  <a:cubicBezTo>
                    <a:pt x="6296658" y="5839462"/>
                    <a:pt x="6337298" y="5768342"/>
                    <a:pt x="6337298" y="5687062"/>
                  </a:cubicBezTo>
                  <a:cubicBezTo>
                    <a:pt x="6337298" y="5605782"/>
                    <a:pt x="6296658" y="5534662"/>
                    <a:pt x="6234428" y="5492752"/>
                  </a:cubicBezTo>
                  <a:cubicBezTo>
                    <a:pt x="6296658" y="5449572"/>
                    <a:pt x="6337298" y="5378452"/>
                    <a:pt x="6337298" y="5298442"/>
                  </a:cubicBezTo>
                  <a:cubicBezTo>
                    <a:pt x="6337298" y="5217163"/>
                    <a:pt x="6296658" y="5146042"/>
                    <a:pt x="6234428" y="5104133"/>
                  </a:cubicBezTo>
                  <a:cubicBezTo>
                    <a:pt x="6296658" y="5062223"/>
                    <a:pt x="6337298" y="4991103"/>
                    <a:pt x="6337298" y="4909823"/>
                  </a:cubicBezTo>
                  <a:cubicBezTo>
                    <a:pt x="6337298" y="4828543"/>
                    <a:pt x="6296658" y="4757423"/>
                    <a:pt x="6234428" y="4715513"/>
                  </a:cubicBezTo>
                  <a:cubicBezTo>
                    <a:pt x="6296658" y="4672333"/>
                    <a:pt x="6337298" y="4601213"/>
                    <a:pt x="6337298" y="4521203"/>
                  </a:cubicBezTo>
                  <a:cubicBezTo>
                    <a:pt x="6337298" y="4439923"/>
                    <a:pt x="6296658" y="4368803"/>
                    <a:pt x="6234428" y="4326893"/>
                  </a:cubicBezTo>
                  <a:cubicBezTo>
                    <a:pt x="6296658" y="4284983"/>
                    <a:pt x="6337298" y="4213863"/>
                    <a:pt x="6337298" y="4132583"/>
                  </a:cubicBezTo>
                  <a:cubicBezTo>
                    <a:pt x="6337298" y="4051303"/>
                    <a:pt x="6296658" y="3980183"/>
                    <a:pt x="6234428" y="3938274"/>
                  </a:cubicBezTo>
                  <a:cubicBezTo>
                    <a:pt x="6296658" y="3896364"/>
                    <a:pt x="6337298" y="3825244"/>
                    <a:pt x="6337298" y="3743964"/>
                  </a:cubicBezTo>
                  <a:cubicBezTo>
                    <a:pt x="6337298" y="3662684"/>
                    <a:pt x="6296658" y="3591564"/>
                    <a:pt x="6234428" y="3549654"/>
                  </a:cubicBezTo>
                  <a:cubicBezTo>
                    <a:pt x="6296658" y="3506474"/>
                    <a:pt x="6337298" y="3435354"/>
                    <a:pt x="6337298" y="3355344"/>
                  </a:cubicBezTo>
                  <a:cubicBezTo>
                    <a:pt x="6337298" y="3274064"/>
                    <a:pt x="6296658" y="3202944"/>
                    <a:pt x="6234428" y="3161034"/>
                  </a:cubicBezTo>
                  <a:cubicBezTo>
                    <a:pt x="6296658" y="3119124"/>
                    <a:pt x="6337298" y="3048004"/>
                    <a:pt x="6337298" y="2966724"/>
                  </a:cubicBezTo>
                  <a:cubicBezTo>
                    <a:pt x="6337298" y="2885444"/>
                    <a:pt x="6296658" y="2814324"/>
                    <a:pt x="6234428" y="2772414"/>
                  </a:cubicBezTo>
                  <a:cubicBezTo>
                    <a:pt x="6296658" y="2730504"/>
                    <a:pt x="6337298" y="2659384"/>
                    <a:pt x="6337298" y="2578104"/>
                  </a:cubicBezTo>
                  <a:cubicBezTo>
                    <a:pt x="6337298" y="2496824"/>
                    <a:pt x="6296658" y="2425704"/>
                    <a:pt x="6234428" y="2383794"/>
                  </a:cubicBezTo>
                  <a:cubicBezTo>
                    <a:pt x="6296658" y="2341884"/>
                    <a:pt x="6337298" y="2270764"/>
                    <a:pt x="6337298" y="2189484"/>
                  </a:cubicBezTo>
                  <a:cubicBezTo>
                    <a:pt x="6337298" y="2108204"/>
                    <a:pt x="6296658" y="2037084"/>
                    <a:pt x="6234428" y="1995174"/>
                  </a:cubicBezTo>
                  <a:cubicBezTo>
                    <a:pt x="6296658" y="1953264"/>
                    <a:pt x="6337298" y="1882144"/>
                    <a:pt x="6337298" y="1800864"/>
                  </a:cubicBezTo>
                  <a:cubicBezTo>
                    <a:pt x="6337298" y="1719584"/>
                    <a:pt x="6296658" y="1648464"/>
                    <a:pt x="6234428" y="1606554"/>
                  </a:cubicBezTo>
                  <a:cubicBezTo>
                    <a:pt x="6296658" y="1563374"/>
                    <a:pt x="6337298" y="1492254"/>
                    <a:pt x="6337298" y="1412244"/>
                  </a:cubicBezTo>
                  <a:cubicBezTo>
                    <a:pt x="6337298" y="1330964"/>
                    <a:pt x="6296658" y="1259844"/>
                    <a:pt x="6234428" y="1217934"/>
                  </a:cubicBezTo>
                  <a:cubicBezTo>
                    <a:pt x="6296658" y="1176024"/>
                    <a:pt x="6337298" y="1104904"/>
                    <a:pt x="6337298" y="1023624"/>
                  </a:cubicBezTo>
                  <a:cubicBezTo>
                    <a:pt x="6337298" y="942344"/>
                    <a:pt x="6296658" y="871224"/>
                    <a:pt x="6234428" y="829314"/>
                  </a:cubicBezTo>
                  <a:cubicBezTo>
                    <a:pt x="6309358" y="775974"/>
                    <a:pt x="6349998" y="704854"/>
                    <a:pt x="6349998" y="624844"/>
                  </a:cubicBezTo>
                  <a:close/>
                </a:path>
              </a:pathLst>
            </a:custGeom>
            <a:solidFill>
              <a:srgbClr val="8FB994"/>
            </a:solidFill>
          </p:spPr>
        </p:sp>
        <p:sp>
          <p:nvSpPr>
            <p:cNvPr id="4" name="Freeform 4"/>
            <p:cNvSpPr/>
            <p:nvPr/>
          </p:nvSpPr>
          <p:spPr>
            <a:xfrm>
              <a:off x="389890" y="450850"/>
              <a:ext cx="5570220" cy="7743190"/>
            </a:xfrm>
            <a:custGeom>
              <a:avLst/>
              <a:gdLst/>
              <a:ahLst/>
              <a:cxnLst/>
              <a:rect l="l" t="t" r="r" b="b"/>
              <a:pathLst>
                <a:path w="5570220" h="7743190">
                  <a:moveTo>
                    <a:pt x="0" y="0"/>
                  </a:moveTo>
                  <a:lnTo>
                    <a:pt x="5570220" y="0"/>
                  </a:lnTo>
                  <a:lnTo>
                    <a:pt x="5570220" y="7743190"/>
                  </a:lnTo>
                  <a:lnTo>
                    <a:pt x="0" y="7743190"/>
                  </a:lnTo>
                  <a:close/>
                </a:path>
              </a:pathLst>
            </a:custGeom>
            <a:blipFill>
              <a:blip r:embed="rId2"/>
              <a:stretch>
                <a:fillRect l="-19505" r="-19505"/>
              </a:stretch>
            </a:blipFill>
          </p:spPr>
        </p:sp>
      </p:grpSp>
      <p:grpSp>
        <p:nvGrpSpPr>
          <p:cNvPr id="5" name="Group 5"/>
          <p:cNvGrpSpPr>
            <a:grpSpLocks noChangeAspect="1"/>
          </p:cNvGrpSpPr>
          <p:nvPr/>
        </p:nvGrpSpPr>
        <p:grpSpPr>
          <a:xfrm rot="7897044">
            <a:off x="15053922" y="-6095184"/>
            <a:ext cx="7673339" cy="10444950"/>
            <a:chOff x="0" y="0"/>
            <a:chExt cx="6350000" cy="8643620"/>
          </a:xfrm>
        </p:grpSpPr>
        <p:sp>
          <p:nvSpPr>
            <p:cNvPr id="6" name="Freeform 6"/>
            <p:cNvSpPr/>
            <p:nvPr/>
          </p:nvSpPr>
          <p:spPr>
            <a:xfrm>
              <a:off x="0" y="0"/>
              <a:ext cx="6350000" cy="8642350"/>
            </a:xfrm>
            <a:custGeom>
              <a:avLst/>
              <a:gdLst/>
              <a:ahLst/>
              <a:cxnLst/>
              <a:rect l="l" t="t" r="r" b="b"/>
              <a:pathLst>
                <a:path w="6350000" h="8642350">
                  <a:moveTo>
                    <a:pt x="6350000" y="624840"/>
                  </a:moveTo>
                  <a:cubicBezTo>
                    <a:pt x="6350000" y="543560"/>
                    <a:pt x="6309360" y="472440"/>
                    <a:pt x="6247130" y="430530"/>
                  </a:cubicBezTo>
                  <a:cubicBezTo>
                    <a:pt x="6259830" y="422910"/>
                    <a:pt x="6271260" y="412750"/>
                    <a:pt x="6281420" y="402590"/>
                  </a:cubicBezTo>
                  <a:cubicBezTo>
                    <a:pt x="6324600" y="358140"/>
                    <a:pt x="6350000" y="298450"/>
                    <a:pt x="6350000" y="236220"/>
                  </a:cubicBezTo>
                  <a:cubicBezTo>
                    <a:pt x="6350000" y="173990"/>
                    <a:pt x="6324600" y="114300"/>
                    <a:pt x="6281420" y="69850"/>
                  </a:cubicBezTo>
                  <a:cubicBezTo>
                    <a:pt x="6236970" y="25400"/>
                    <a:pt x="6176010" y="0"/>
                    <a:pt x="6115050" y="0"/>
                  </a:cubicBezTo>
                  <a:cubicBezTo>
                    <a:pt x="6052820" y="0"/>
                    <a:pt x="5991860" y="25400"/>
                    <a:pt x="5948680" y="68580"/>
                  </a:cubicBezTo>
                  <a:cubicBezTo>
                    <a:pt x="5937250" y="80010"/>
                    <a:pt x="5927090" y="92710"/>
                    <a:pt x="5919470" y="105410"/>
                  </a:cubicBezTo>
                  <a:cubicBezTo>
                    <a:pt x="5877560" y="41910"/>
                    <a:pt x="5805170" y="0"/>
                    <a:pt x="5723890" y="0"/>
                  </a:cubicBezTo>
                  <a:cubicBezTo>
                    <a:pt x="5642610" y="0"/>
                    <a:pt x="5570220" y="41910"/>
                    <a:pt x="5528310" y="105410"/>
                  </a:cubicBezTo>
                  <a:cubicBezTo>
                    <a:pt x="5486400" y="41910"/>
                    <a:pt x="5414010" y="0"/>
                    <a:pt x="5332730" y="0"/>
                  </a:cubicBezTo>
                  <a:cubicBezTo>
                    <a:pt x="5250180" y="0"/>
                    <a:pt x="5179060" y="41910"/>
                    <a:pt x="5137150" y="105410"/>
                  </a:cubicBezTo>
                  <a:cubicBezTo>
                    <a:pt x="5095241" y="41910"/>
                    <a:pt x="5022850" y="0"/>
                    <a:pt x="4941570" y="0"/>
                  </a:cubicBezTo>
                  <a:cubicBezTo>
                    <a:pt x="4860291" y="0"/>
                    <a:pt x="4787900" y="41910"/>
                    <a:pt x="4745990" y="105410"/>
                  </a:cubicBezTo>
                  <a:cubicBezTo>
                    <a:pt x="4704080" y="41910"/>
                    <a:pt x="4631690" y="0"/>
                    <a:pt x="4550410" y="0"/>
                  </a:cubicBezTo>
                  <a:cubicBezTo>
                    <a:pt x="4469130" y="0"/>
                    <a:pt x="4396740" y="41910"/>
                    <a:pt x="4354830" y="105410"/>
                  </a:cubicBezTo>
                  <a:cubicBezTo>
                    <a:pt x="4312920" y="41910"/>
                    <a:pt x="4240530" y="0"/>
                    <a:pt x="4159250" y="0"/>
                  </a:cubicBezTo>
                  <a:cubicBezTo>
                    <a:pt x="4077970" y="0"/>
                    <a:pt x="4005580" y="41910"/>
                    <a:pt x="3963670" y="105410"/>
                  </a:cubicBezTo>
                  <a:cubicBezTo>
                    <a:pt x="3921761" y="41910"/>
                    <a:pt x="3849370" y="0"/>
                    <a:pt x="3768091" y="0"/>
                  </a:cubicBezTo>
                  <a:cubicBezTo>
                    <a:pt x="3686811" y="0"/>
                    <a:pt x="3614420" y="41910"/>
                    <a:pt x="3572511" y="105410"/>
                  </a:cubicBezTo>
                  <a:cubicBezTo>
                    <a:pt x="3530601" y="41910"/>
                    <a:pt x="3458211" y="0"/>
                    <a:pt x="3376931" y="0"/>
                  </a:cubicBezTo>
                  <a:cubicBezTo>
                    <a:pt x="3295651" y="0"/>
                    <a:pt x="3216910" y="41910"/>
                    <a:pt x="3175000" y="105410"/>
                  </a:cubicBezTo>
                  <a:cubicBezTo>
                    <a:pt x="3133090" y="41910"/>
                    <a:pt x="3060700" y="0"/>
                    <a:pt x="2979420" y="0"/>
                  </a:cubicBezTo>
                  <a:cubicBezTo>
                    <a:pt x="2898140" y="0"/>
                    <a:pt x="2825750" y="41910"/>
                    <a:pt x="2783840" y="105410"/>
                  </a:cubicBezTo>
                  <a:cubicBezTo>
                    <a:pt x="2741930" y="41910"/>
                    <a:pt x="2669540" y="0"/>
                    <a:pt x="2588260" y="0"/>
                  </a:cubicBezTo>
                  <a:cubicBezTo>
                    <a:pt x="2505710" y="0"/>
                    <a:pt x="2434590" y="41910"/>
                    <a:pt x="2392680" y="105410"/>
                  </a:cubicBezTo>
                  <a:cubicBezTo>
                    <a:pt x="2350770" y="41910"/>
                    <a:pt x="2278380" y="0"/>
                    <a:pt x="2197100" y="0"/>
                  </a:cubicBezTo>
                  <a:cubicBezTo>
                    <a:pt x="2115820" y="0"/>
                    <a:pt x="2043430" y="41910"/>
                    <a:pt x="2001520" y="105410"/>
                  </a:cubicBezTo>
                  <a:cubicBezTo>
                    <a:pt x="1959610" y="41910"/>
                    <a:pt x="1887220" y="0"/>
                    <a:pt x="1805941" y="0"/>
                  </a:cubicBezTo>
                  <a:cubicBezTo>
                    <a:pt x="1723391" y="0"/>
                    <a:pt x="1652270" y="41910"/>
                    <a:pt x="1610361" y="105410"/>
                  </a:cubicBezTo>
                  <a:cubicBezTo>
                    <a:pt x="1568450" y="41910"/>
                    <a:pt x="1496061" y="0"/>
                    <a:pt x="1414781" y="0"/>
                  </a:cubicBezTo>
                  <a:cubicBezTo>
                    <a:pt x="1329691" y="0"/>
                    <a:pt x="1257300" y="41910"/>
                    <a:pt x="1215391" y="105410"/>
                  </a:cubicBezTo>
                  <a:cubicBezTo>
                    <a:pt x="1173481" y="41910"/>
                    <a:pt x="1101091" y="0"/>
                    <a:pt x="1019811" y="0"/>
                  </a:cubicBezTo>
                  <a:cubicBezTo>
                    <a:pt x="937261" y="0"/>
                    <a:pt x="866141" y="41910"/>
                    <a:pt x="824231" y="105410"/>
                  </a:cubicBezTo>
                  <a:cubicBezTo>
                    <a:pt x="782321" y="41910"/>
                    <a:pt x="709931" y="0"/>
                    <a:pt x="628650" y="0"/>
                  </a:cubicBezTo>
                  <a:cubicBezTo>
                    <a:pt x="544830" y="0"/>
                    <a:pt x="473710" y="41910"/>
                    <a:pt x="431800" y="105410"/>
                  </a:cubicBezTo>
                  <a:cubicBezTo>
                    <a:pt x="422910" y="92710"/>
                    <a:pt x="412750" y="80010"/>
                    <a:pt x="402590" y="68580"/>
                  </a:cubicBezTo>
                  <a:cubicBezTo>
                    <a:pt x="358140" y="25400"/>
                    <a:pt x="297180" y="0"/>
                    <a:pt x="234950" y="0"/>
                  </a:cubicBezTo>
                  <a:cubicBezTo>
                    <a:pt x="172720" y="0"/>
                    <a:pt x="113030" y="25400"/>
                    <a:pt x="68580" y="68580"/>
                  </a:cubicBezTo>
                  <a:cubicBezTo>
                    <a:pt x="25400" y="113030"/>
                    <a:pt x="0" y="172720"/>
                    <a:pt x="0" y="234950"/>
                  </a:cubicBezTo>
                  <a:cubicBezTo>
                    <a:pt x="0" y="297180"/>
                    <a:pt x="25400" y="356870"/>
                    <a:pt x="68580" y="401320"/>
                  </a:cubicBezTo>
                  <a:cubicBezTo>
                    <a:pt x="78740" y="411480"/>
                    <a:pt x="90170" y="421640"/>
                    <a:pt x="102870" y="429260"/>
                  </a:cubicBezTo>
                  <a:cubicBezTo>
                    <a:pt x="40640" y="472440"/>
                    <a:pt x="0" y="543560"/>
                    <a:pt x="0" y="624840"/>
                  </a:cubicBezTo>
                  <a:cubicBezTo>
                    <a:pt x="0" y="706120"/>
                    <a:pt x="40640" y="777240"/>
                    <a:pt x="102870" y="819150"/>
                  </a:cubicBezTo>
                  <a:cubicBezTo>
                    <a:pt x="40640" y="861060"/>
                    <a:pt x="0" y="932180"/>
                    <a:pt x="0" y="1013460"/>
                  </a:cubicBezTo>
                  <a:cubicBezTo>
                    <a:pt x="0" y="1094740"/>
                    <a:pt x="40640" y="1165860"/>
                    <a:pt x="102870" y="1207770"/>
                  </a:cubicBezTo>
                  <a:cubicBezTo>
                    <a:pt x="40640" y="1249680"/>
                    <a:pt x="0" y="1322070"/>
                    <a:pt x="0" y="1402080"/>
                  </a:cubicBezTo>
                  <a:cubicBezTo>
                    <a:pt x="0" y="1483360"/>
                    <a:pt x="40640" y="1554480"/>
                    <a:pt x="102870" y="1596390"/>
                  </a:cubicBezTo>
                  <a:cubicBezTo>
                    <a:pt x="40640" y="1638300"/>
                    <a:pt x="0" y="1709420"/>
                    <a:pt x="0" y="1790700"/>
                  </a:cubicBezTo>
                  <a:cubicBezTo>
                    <a:pt x="0" y="1871980"/>
                    <a:pt x="40640" y="1943100"/>
                    <a:pt x="102870" y="1985010"/>
                  </a:cubicBezTo>
                  <a:cubicBezTo>
                    <a:pt x="40640" y="2026920"/>
                    <a:pt x="0" y="2099310"/>
                    <a:pt x="0" y="2179320"/>
                  </a:cubicBezTo>
                  <a:cubicBezTo>
                    <a:pt x="0" y="2260600"/>
                    <a:pt x="40640" y="2331720"/>
                    <a:pt x="102870" y="2373630"/>
                  </a:cubicBezTo>
                  <a:cubicBezTo>
                    <a:pt x="40640" y="2418080"/>
                    <a:pt x="0" y="2489200"/>
                    <a:pt x="0" y="2570480"/>
                  </a:cubicBezTo>
                  <a:cubicBezTo>
                    <a:pt x="0" y="2651760"/>
                    <a:pt x="40640" y="2722880"/>
                    <a:pt x="102870" y="2764790"/>
                  </a:cubicBezTo>
                  <a:cubicBezTo>
                    <a:pt x="40640" y="2806700"/>
                    <a:pt x="0" y="2879090"/>
                    <a:pt x="0" y="2959100"/>
                  </a:cubicBezTo>
                  <a:cubicBezTo>
                    <a:pt x="0" y="3040380"/>
                    <a:pt x="40640" y="3111500"/>
                    <a:pt x="102870" y="3153410"/>
                  </a:cubicBezTo>
                  <a:cubicBezTo>
                    <a:pt x="40640" y="3195320"/>
                    <a:pt x="0" y="3266440"/>
                    <a:pt x="0" y="3347720"/>
                  </a:cubicBezTo>
                  <a:cubicBezTo>
                    <a:pt x="0" y="3429000"/>
                    <a:pt x="40640" y="3500120"/>
                    <a:pt x="102870" y="3542030"/>
                  </a:cubicBezTo>
                  <a:cubicBezTo>
                    <a:pt x="40640" y="3583940"/>
                    <a:pt x="0" y="3655060"/>
                    <a:pt x="0" y="3736340"/>
                  </a:cubicBezTo>
                  <a:cubicBezTo>
                    <a:pt x="0" y="3817620"/>
                    <a:pt x="40640" y="3888740"/>
                    <a:pt x="102870" y="3930650"/>
                  </a:cubicBezTo>
                  <a:cubicBezTo>
                    <a:pt x="40640" y="3973830"/>
                    <a:pt x="0" y="4044950"/>
                    <a:pt x="0" y="4124959"/>
                  </a:cubicBezTo>
                  <a:cubicBezTo>
                    <a:pt x="0" y="4206239"/>
                    <a:pt x="40640" y="4277359"/>
                    <a:pt x="102870" y="4319269"/>
                  </a:cubicBezTo>
                  <a:cubicBezTo>
                    <a:pt x="40640" y="4361180"/>
                    <a:pt x="0" y="4432300"/>
                    <a:pt x="0" y="4513580"/>
                  </a:cubicBezTo>
                  <a:cubicBezTo>
                    <a:pt x="0" y="4594860"/>
                    <a:pt x="40640" y="4665980"/>
                    <a:pt x="102870" y="4707890"/>
                  </a:cubicBezTo>
                  <a:cubicBezTo>
                    <a:pt x="40640" y="4749800"/>
                    <a:pt x="0" y="4820920"/>
                    <a:pt x="0" y="4902200"/>
                  </a:cubicBezTo>
                  <a:cubicBezTo>
                    <a:pt x="0" y="4983480"/>
                    <a:pt x="40640" y="5054600"/>
                    <a:pt x="102870" y="5096510"/>
                  </a:cubicBezTo>
                  <a:cubicBezTo>
                    <a:pt x="40640" y="5138420"/>
                    <a:pt x="0" y="5210810"/>
                    <a:pt x="0" y="5290820"/>
                  </a:cubicBezTo>
                  <a:cubicBezTo>
                    <a:pt x="0" y="5372100"/>
                    <a:pt x="40640" y="5443220"/>
                    <a:pt x="102870" y="5485130"/>
                  </a:cubicBezTo>
                  <a:cubicBezTo>
                    <a:pt x="40640" y="5527039"/>
                    <a:pt x="0" y="5598159"/>
                    <a:pt x="0" y="5679439"/>
                  </a:cubicBezTo>
                  <a:cubicBezTo>
                    <a:pt x="0" y="5760719"/>
                    <a:pt x="40640" y="5831839"/>
                    <a:pt x="102870" y="5873749"/>
                  </a:cubicBezTo>
                  <a:cubicBezTo>
                    <a:pt x="40640" y="5915659"/>
                    <a:pt x="0" y="5986779"/>
                    <a:pt x="0" y="6068059"/>
                  </a:cubicBezTo>
                  <a:cubicBezTo>
                    <a:pt x="0" y="6149339"/>
                    <a:pt x="40640" y="6220459"/>
                    <a:pt x="102870" y="6262369"/>
                  </a:cubicBezTo>
                  <a:cubicBezTo>
                    <a:pt x="40640" y="6304280"/>
                    <a:pt x="0" y="6375400"/>
                    <a:pt x="0" y="6456680"/>
                  </a:cubicBezTo>
                  <a:cubicBezTo>
                    <a:pt x="0" y="6537960"/>
                    <a:pt x="40640" y="6609080"/>
                    <a:pt x="102870" y="6650990"/>
                  </a:cubicBezTo>
                  <a:cubicBezTo>
                    <a:pt x="40640" y="6692900"/>
                    <a:pt x="0" y="6764020"/>
                    <a:pt x="0" y="6845300"/>
                  </a:cubicBezTo>
                  <a:cubicBezTo>
                    <a:pt x="0" y="6926580"/>
                    <a:pt x="40640" y="6997700"/>
                    <a:pt x="102870" y="7039610"/>
                  </a:cubicBezTo>
                  <a:cubicBezTo>
                    <a:pt x="40640" y="7082790"/>
                    <a:pt x="0" y="7153910"/>
                    <a:pt x="0" y="7233920"/>
                  </a:cubicBezTo>
                  <a:cubicBezTo>
                    <a:pt x="0" y="7315200"/>
                    <a:pt x="40640" y="7386320"/>
                    <a:pt x="102870" y="7428230"/>
                  </a:cubicBezTo>
                  <a:cubicBezTo>
                    <a:pt x="40640" y="7470139"/>
                    <a:pt x="0" y="7541260"/>
                    <a:pt x="0" y="7622539"/>
                  </a:cubicBezTo>
                  <a:cubicBezTo>
                    <a:pt x="0" y="7703819"/>
                    <a:pt x="40640" y="7774939"/>
                    <a:pt x="102870" y="7816849"/>
                  </a:cubicBezTo>
                  <a:cubicBezTo>
                    <a:pt x="40640" y="7866380"/>
                    <a:pt x="0" y="7937500"/>
                    <a:pt x="0" y="8018780"/>
                  </a:cubicBezTo>
                  <a:cubicBezTo>
                    <a:pt x="0" y="8100061"/>
                    <a:pt x="40640" y="8171180"/>
                    <a:pt x="102870" y="8213090"/>
                  </a:cubicBezTo>
                  <a:cubicBezTo>
                    <a:pt x="90170" y="8220710"/>
                    <a:pt x="78740" y="8230870"/>
                    <a:pt x="68580" y="8241030"/>
                  </a:cubicBezTo>
                  <a:cubicBezTo>
                    <a:pt x="25400" y="8285480"/>
                    <a:pt x="0" y="8346440"/>
                    <a:pt x="0" y="8407400"/>
                  </a:cubicBezTo>
                  <a:cubicBezTo>
                    <a:pt x="0" y="8469630"/>
                    <a:pt x="25400" y="8529320"/>
                    <a:pt x="68580" y="8573770"/>
                  </a:cubicBezTo>
                  <a:cubicBezTo>
                    <a:pt x="111760" y="8616950"/>
                    <a:pt x="172720" y="8642350"/>
                    <a:pt x="234950" y="8642350"/>
                  </a:cubicBezTo>
                  <a:cubicBezTo>
                    <a:pt x="297180" y="8642350"/>
                    <a:pt x="356870" y="8616950"/>
                    <a:pt x="401320" y="8573770"/>
                  </a:cubicBezTo>
                  <a:cubicBezTo>
                    <a:pt x="412750" y="8562339"/>
                    <a:pt x="422910" y="8549639"/>
                    <a:pt x="430530" y="8536939"/>
                  </a:cubicBezTo>
                  <a:cubicBezTo>
                    <a:pt x="472440" y="8600439"/>
                    <a:pt x="544830" y="8642349"/>
                    <a:pt x="626110" y="8642349"/>
                  </a:cubicBezTo>
                  <a:cubicBezTo>
                    <a:pt x="707390" y="8642349"/>
                    <a:pt x="779780" y="8600439"/>
                    <a:pt x="821690" y="8536939"/>
                  </a:cubicBezTo>
                  <a:cubicBezTo>
                    <a:pt x="863600" y="8600439"/>
                    <a:pt x="935990" y="8642349"/>
                    <a:pt x="1017270" y="8642349"/>
                  </a:cubicBezTo>
                  <a:cubicBezTo>
                    <a:pt x="1099820" y="8642349"/>
                    <a:pt x="1172210" y="8600439"/>
                    <a:pt x="1212850" y="8536939"/>
                  </a:cubicBezTo>
                  <a:cubicBezTo>
                    <a:pt x="1254760" y="8600439"/>
                    <a:pt x="1327150" y="8642349"/>
                    <a:pt x="1408430" y="8642349"/>
                  </a:cubicBezTo>
                  <a:cubicBezTo>
                    <a:pt x="1489710" y="8642349"/>
                    <a:pt x="1562100" y="8600439"/>
                    <a:pt x="1604010" y="8536939"/>
                  </a:cubicBezTo>
                  <a:cubicBezTo>
                    <a:pt x="1645920" y="8600439"/>
                    <a:pt x="1718310" y="8642349"/>
                    <a:pt x="1799590" y="8642349"/>
                  </a:cubicBezTo>
                  <a:cubicBezTo>
                    <a:pt x="1880870" y="8642349"/>
                    <a:pt x="1953260" y="8600439"/>
                    <a:pt x="1995170" y="8536939"/>
                  </a:cubicBezTo>
                  <a:cubicBezTo>
                    <a:pt x="2037080" y="8600439"/>
                    <a:pt x="2109470" y="8642349"/>
                    <a:pt x="2190750" y="8642349"/>
                  </a:cubicBezTo>
                  <a:cubicBezTo>
                    <a:pt x="2273300" y="8642349"/>
                    <a:pt x="2344420" y="8600439"/>
                    <a:pt x="2386330" y="8536939"/>
                  </a:cubicBezTo>
                  <a:cubicBezTo>
                    <a:pt x="2428240" y="8600439"/>
                    <a:pt x="2500630" y="8642349"/>
                    <a:pt x="2581910" y="8642349"/>
                  </a:cubicBezTo>
                  <a:cubicBezTo>
                    <a:pt x="2663190" y="8642349"/>
                    <a:pt x="2735580" y="8600439"/>
                    <a:pt x="2777490" y="8536939"/>
                  </a:cubicBezTo>
                  <a:cubicBezTo>
                    <a:pt x="2819400" y="8600439"/>
                    <a:pt x="2891790" y="8642349"/>
                    <a:pt x="2973070" y="8642349"/>
                  </a:cubicBezTo>
                  <a:cubicBezTo>
                    <a:pt x="3055620" y="8642349"/>
                    <a:pt x="3126740" y="8600439"/>
                    <a:pt x="3168650" y="8536939"/>
                  </a:cubicBezTo>
                  <a:cubicBezTo>
                    <a:pt x="3210560" y="8600439"/>
                    <a:pt x="3282950" y="8642349"/>
                    <a:pt x="3364230" y="8642349"/>
                  </a:cubicBezTo>
                  <a:cubicBezTo>
                    <a:pt x="3445509" y="8642349"/>
                    <a:pt x="3517900" y="8600439"/>
                    <a:pt x="3559809" y="8536939"/>
                  </a:cubicBezTo>
                  <a:cubicBezTo>
                    <a:pt x="3601719" y="8600439"/>
                    <a:pt x="3674109" y="8642349"/>
                    <a:pt x="3755389" y="8642349"/>
                  </a:cubicBezTo>
                  <a:cubicBezTo>
                    <a:pt x="3837939" y="8642349"/>
                    <a:pt x="3909059" y="8600439"/>
                    <a:pt x="3950969" y="8536939"/>
                  </a:cubicBezTo>
                  <a:cubicBezTo>
                    <a:pt x="3992879" y="8600439"/>
                    <a:pt x="4065269" y="8642349"/>
                    <a:pt x="4146549" y="8642349"/>
                  </a:cubicBezTo>
                  <a:cubicBezTo>
                    <a:pt x="4227829" y="8642349"/>
                    <a:pt x="4300219" y="8600439"/>
                    <a:pt x="4342129" y="8536939"/>
                  </a:cubicBezTo>
                  <a:cubicBezTo>
                    <a:pt x="4384039" y="8600439"/>
                    <a:pt x="4456429" y="8642349"/>
                    <a:pt x="4537709" y="8642349"/>
                  </a:cubicBezTo>
                  <a:cubicBezTo>
                    <a:pt x="4618989" y="8642349"/>
                    <a:pt x="4691379" y="8600439"/>
                    <a:pt x="4733289" y="8536939"/>
                  </a:cubicBezTo>
                  <a:cubicBezTo>
                    <a:pt x="4775199" y="8600439"/>
                    <a:pt x="4847589" y="8642349"/>
                    <a:pt x="4928869" y="8642349"/>
                  </a:cubicBezTo>
                  <a:cubicBezTo>
                    <a:pt x="5010149" y="8642349"/>
                    <a:pt x="5082539" y="8600439"/>
                    <a:pt x="5124449" y="8536939"/>
                  </a:cubicBezTo>
                  <a:cubicBezTo>
                    <a:pt x="5166359" y="8600439"/>
                    <a:pt x="5238749" y="8642349"/>
                    <a:pt x="5320029" y="8642349"/>
                  </a:cubicBezTo>
                  <a:cubicBezTo>
                    <a:pt x="5401309" y="8642349"/>
                    <a:pt x="5473699" y="8600439"/>
                    <a:pt x="5515609" y="8536939"/>
                  </a:cubicBezTo>
                  <a:cubicBezTo>
                    <a:pt x="5557519" y="8600439"/>
                    <a:pt x="5629909" y="8642349"/>
                    <a:pt x="5711189" y="8642349"/>
                  </a:cubicBezTo>
                  <a:cubicBezTo>
                    <a:pt x="5793739" y="8642349"/>
                    <a:pt x="5864859" y="8600439"/>
                    <a:pt x="5906769" y="8536939"/>
                  </a:cubicBezTo>
                  <a:cubicBezTo>
                    <a:pt x="5915659" y="8549639"/>
                    <a:pt x="5925819" y="8562339"/>
                    <a:pt x="5935978" y="8573770"/>
                  </a:cubicBezTo>
                  <a:cubicBezTo>
                    <a:pt x="5979158" y="8616950"/>
                    <a:pt x="6040119" y="8642350"/>
                    <a:pt x="6102348" y="8642350"/>
                  </a:cubicBezTo>
                  <a:cubicBezTo>
                    <a:pt x="6163308" y="8642350"/>
                    <a:pt x="6224269" y="8616950"/>
                    <a:pt x="6268719" y="8573770"/>
                  </a:cubicBezTo>
                  <a:cubicBezTo>
                    <a:pt x="6311898" y="8529320"/>
                    <a:pt x="6337298" y="8469630"/>
                    <a:pt x="6337298" y="8407400"/>
                  </a:cubicBezTo>
                  <a:cubicBezTo>
                    <a:pt x="6337298" y="8345170"/>
                    <a:pt x="6311898" y="8285480"/>
                    <a:pt x="6268719" y="8241030"/>
                  </a:cubicBezTo>
                  <a:cubicBezTo>
                    <a:pt x="6258559" y="8230870"/>
                    <a:pt x="6247128" y="8220711"/>
                    <a:pt x="6234428" y="8213090"/>
                  </a:cubicBezTo>
                  <a:cubicBezTo>
                    <a:pt x="6296658" y="8171180"/>
                    <a:pt x="6337298" y="8098790"/>
                    <a:pt x="6337298" y="8018780"/>
                  </a:cubicBezTo>
                  <a:cubicBezTo>
                    <a:pt x="6337298" y="7937500"/>
                    <a:pt x="6296658" y="7866380"/>
                    <a:pt x="6234428" y="7824470"/>
                  </a:cubicBezTo>
                  <a:cubicBezTo>
                    <a:pt x="6296658" y="7782561"/>
                    <a:pt x="6337298" y="7711440"/>
                    <a:pt x="6337298" y="7630161"/>
                  </a:cubicBezTo>
                  <a:cubicBezTo>
                    <a:pt x="6337298" y="7548881"/>
                    <a:pt x="6296658" y="7477761"/>
                    <a:pt x="6234428" y="7435851"/>
                  </a:cubicBezTo>
                  <a:cubicBezTo>
                    <a:pt x="6296658" y="7393941"/>
                    <a:pt x="6337298" y="7321551"/>
                    <a:pt x="6337298" y="7241541"/>
                  </a:cubicBezTo>
                  <a:cubicBezTo>
                    <a:pt x="6337298" y="7160261"/>
                    <a:pt x="6296658" y="7089141"/>
                    <a:pt x="6234428" y="7047231"/>
                  </a:cubicBezTo>
                  <a:cubicBezTo>
                    <a:pt x="6296658" y="7005321"/>
                    <a:pt x="6337298" y="6934201"/>
                    <a:pt x="6337298" y="6852921"/>
                  </a:cubicBezTo>
                  <a:cubicBezTo>
                    <a:pt x="6337298" y="6771642"/>
                    <a:pt x="6296658" y="6700521"/>
                    <a:pt x="6234428" y="6658611"/>
                  </a:cubicBezTo>
                  <a:cubicBezTo>
                    <a:pt x="6296658" y="6615431"/>
                    <a:pt x="6337298" y="6544311"/>
                    <a:pt x="6337298" y="6464302"/>
                  </a:cubicBezTo>
                  <a:cubicBezTo>
                    <a:pt x="6337298" y="6383022"/>
                    <a:pt x="6296658" y="6311902"/>
                    <a:pt x="6234428" y="6269992"/>
                  </a:cubicBezTo>
                  <a:cubicBezTo>
                    <a:pt x="6296658" y="6228082"/>
                    <a:pt x="6337298" y="6156962"/>
                    <a:pt x="6337298" y="6075682"/>
                  </a:cubicBezTo>
                  <a:cubicBezTo>
                    <a:pt x="6337298" y="5994402"/>
                    <a:pt x="6296658" y="5923282"/>
                    <a:pt x="6234428" y="5881372"/>
                  </a:cubicBezTo>
                  <a:cubicBezTo>
                    <a:pt x="6296658" y="5839462"/>
                    <a:pt x="6337298" y="5768342"/>
                    <a:pt x="6337298" y="5687062"/>
                  </a:cubicBezTo>
                  <a:cubicBezTo>
                    <a:pt x="6337298" y="5605782"/>
                    <a:pt x="6296658" y="5534662"/>
                    <a:pt x="6234428" y="5492752"/>
                  </a:cubicBezTo>
                  <a:cubicBezTo>
                    <a:pt x="6296658" y="5449572"/>
                    <a:pt x="6337298" y="5378452"/>
                    <a:pt x="6337298" y="5298442"/>
                  </a:cubicBezTo>
                  <a:cubicBezTo>
                    <a:pt x="6337298" y="5217163"/>
                    <a:pt x="6296658" y="5146042"/>
                    <a:pt x="6234428" y="5104133"/>
                  </a:cubicBezTo>
                  <a:cubicBezTo>
                    <a:pt x="6296658" y="5062223"/>
                    <a:pt x="6337298" y="4991103"/>
                    <a:pt x="6337298" y="4909823"/>
                  </a:cubicBezTo>
                  <a:cubicBezTo>
                    <a:pt x="6337298" y="4828543"/>
                    <a:pt x="6296658" y="4757423"/>
                    <a:pt x="6234428" y="4715513"/>
                  </a:cubicBezTo>
                  <a:cubicBezTo>
                    <a:pt x="6296658" y="4672333"/>
                    <a:pt x="6337298" y="4601213"/>
                    <a:pt x="6337298" y="4521203"/>
                  </a:cubicBezTo>
                  <a:cubicBezTo>
                    <a:pt x="6337298" y="4439923"/>
                    <a:pt x="6296658" y="4368803"/>
                    <a:pt x="6234428" y="4326893"/>
                  </a:cubicBezTo>
                  <a:cubicBezTo>
                    <a:pt x="6296658" y="4284983"/>
                    <a:pt x="6337298" y="4213863"/>
                    <a:pt x="6337298" y="4132583"/>
                  </a:cubicBezTo>
                  <a:cubicBezTo>
                    <a:pt x="6337298" y="4051303"/>
                    <a:pt x="6296658" y="3980183"/>
                    <a:pt x="6234428" y="3938274"/>
                  </a:cubicBezTo>
                  <a:cubicBezTo>
                    <a:pt x="6296658" y="3896364"/>
                    <a:pt x="6337298" y="3825244"/>
                    <a:pt x="6337298" y="3743964"/>
                  </a:cubicBezTo>
                  <a:cubicBezTo>
                    <a:pt x="6337298" y="3662684"/>
                    <a:pt x="6296658" y="3591564"/>
                    <a:pt x="6234428" y="3549654"/>
                  </a:cubicBezTo>
                  <a:cubicBezTo>
                    <a:pt x="6296658" y="3506474"/>
                    <a:pt x="6337298" y="3435354"/>
                    <a:pt x="6337298" y="3355344"/>
                  </a:cubicBezTo>
                  <a:cubicBezTo>
                    <a:pt x="6337298" y="3274064"/>
                    <a:pt x="6296658" y="3202944"/>
                    <a:pt x="6234428" y="3161034"/>
                  </a:cubicBezTo>
                  <a:cubicBezTo>
                    <a:pt x="6296658" y="3119124"/>
                    <a:pt x="6337298" y="3048004"/>
                    <a:pt x="6337298" y="2966724"/>
                  </a:cubicBezTo>
                  <a:cubicBezTo>
                    <a:pt x="6337298" y="2885444"/>
                    <a:pt x="6296658" y="2814324"/>
                    <a:pt x="6234428" y="2772414"/>
                  </a:cubicBezTo>
                  <a:cubicBezTo>
                    <a:pt x="6296658" y="2730504"/>
                    <a:pt x="6337298" y="2659384"/>
                    <a:pt x="6337298" y="2578104"/>
                  </a:cubicBezTo>
                  <a:cubicBezTo>
                    <a:pt x="6337298" y="2496824"/>
                    <a:pt x="6296658" y="2425704"/>
                    <a:pt x="6234428" y="2383794"/>
                  </a:cubicBezTo>
                  <a:cubicBezTo>
                    <a:pt x="6296658" y="2341884"/>
                    <a:pt x="6337298" y="2270764"/>
                    <a:pt x="6337298" y="2189484"/>
                  </a:cubicBezTo>
                  <a:cubicBezTo>
                    <a:pt x="6337298" y="2108204"/>
                    <a:pt x="6296658" y="2037084"/>
                    <a:pt x="6234428" y="1995174"/>
                  </a:cubicBezTo>
                  <a:cubicBezTo>
                    <a:pt x="6296658" y="1953264"/>
                    <a:pt x="6337298" y="1882144"/>
                    <a:pt x="6337298" y="1800864"/>
                  </a:cubicBezTo>
                  <a:cubicBezTo>
                    <a:pt x="6337298" y="1719584"/>
                    <a:pt x="6296658" y="1648464"/>
                    <a:pt x="6234428" y="1606554"/>
                  </a:cubicBezTo>
                  <a:cubicBezTo>
                    <a:pt x="6296658" y="1563374"/>
                    <a:pt x="6337298" y="1492254"/>
                    <a:pt x="6337298" y="1412244"/>
                  </a:cubicBezTo>
                  <a:cubicBezTo>
                    <a:pt x="6337298" y="1330964"/>
                    <a:pt x="6296658" y="1259844"/>
                    <a:pt x="6234428" y="1217934"/>
                  </a:cubicBezTo>
                  <a:cubicBezTo>
                    <a:pt x="6296658" y="1176024"/>
                    <a:pt x="6337298" y="1104904"/>
                    <a:pt x="6337298" y="1023624"/>
                  </a:cubicBezTo>
                  <a:cubicBezTo>
                    <a:pt x="6337298" y="942344"/>
                    <a:pt x="6296658" y="871224"/>
                    <a:pt x="6234428" y="829314"/>
                  </a:cubicBezTo>
                  <a:cubicBezTo>
                    <a:pt x="6309358" y="775974"/>
                    <a:pt x="6349998" y="704854"/>
                    <a:pt x="6349998" y="624844"/>
                  </a:cubicBezTo>
                  <a:close/>
                </a:path>
              </a:pathLst>
            </a:custGeom>
            <a:solidFill>
              <a:srgbClr val="8FB994"/>
            </a:solidFill>
          </p:spPr>
        </p:sp>
        <p:sp>
          <p:nvSpPr>
            <p:cNvPr id="7" name="Freeform 7"/>
            <p:cNvSpPr/>
            <p:nvPr/>
          </p:nvSpPr>
          <p:spPr>
            <a:xfrm>
              <a:off x="389890" y="450850"/>
              <a:ext cx="5570220" cy="7743190"/>
            </a:xfrm>
            <a:custGeom>
              <a:avLst/>
              <a:gdLst/>
              <a:ahLst/>
              <a:cxnLst/>
              <a:rect l="l" t="t" r="r" b="b"/>
              <a:pathLst>
                <a:path w="5570220" h="7743190">
                  <a:moveTo>
                    <a:pt x="0" y="0"/>
                  </a:moveTo>
                  <a:lnTo>
                    <a:pt x="5570220" y="0"/>
                  </a:lnTo>
                  <a:lnTo>
                    <a:pt x="5570220" y="7743190"/>
                  </a:lnTo>
                  <a:lnTo>
                    <a:pt x="0" y="7743190"/>
                  </a:lnTo>
                  <a:close/>
                </a:path>
              </a:pathLst>
            </a:custGeom>
            <a:blipFill>
              <a:blip r:embed="rId2"/>
              <a:stretch>
                <a:fillRect l="-19505" r="-19505"/>
              </a:stretch>
            </a:blipFill>
          </p:spPr>
        </p:sp>
      </p:grpSp>
      <p:sp>
        <p:nvSpPr>
          <p:cNvPr id="8" name="Freeform 8"/>
          <p:cNvSpPr/>
          <p:nvPr/>
        </p:nvSpPr>
        <p:spPr>
          <a:xfrm flipV="1">
            <a:off x="15283150" y="808320"/>
            <a:ext cx="2125504" cy="2944653"/>
          </a:xfrm>
          <a:custGeom>
            <a:avLst/>
            <a:gdLst/>
            <a:ahLst/>
            <a:cxnLst/>
            <a:rect l="l" t="t" r="r" b="b"/>
            <a:pathLst>
              <a:path w="2125504" h="2944653">
                <a:moveTo>
                  <a:pt x="0" y="2944653"/>
                </a:moveTo>
                <a:lnTo>
                  <a:pt x="2125504" y="2944653"/>
                </a:lnTo>
                <a:lnTo>
                  <a:pt x="2125504" y="0"/>
                </a:lnTo>
                <a:lnTo>
                  <a:pt x="0" y="0"/>
                </a:lnTo>
                <a:lnTo>
                  <a:pt x="0" y="2944653"/>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9" name="Freeform 9"/>
          <p:cNvSpPr/>
          <p:nvPr/>
        </p:nvSpPr>
        <p:spPr>
          <a:xfrm rot="233397">
            <a:off x="15966815" y="8350276"/>
            <a:ext cx="3406700" cy="1121114"/>
          </a:xfrm>
          <a:custGeom>
            <a:avLst/>
            <a:gdLst/>
            <a:ahLst/>
            <a:cxnLst/>
            <a:rect l="l" t="t" r="r" b="b"/>
            <a:pathLst>
              <a:path w="3406700" h="1121114">
                <a:moveTo>
                  <a:pt x="0" y="0"/>
                </a:moveTo>
                <a:lnTo>
                  <a:pt x="3406700" y="0"/>
                </a:lnTo>
                <a:lnTo>
                  <a:pt x="3406700" y="1121114"/>
                </a:lnTo>
                <a:lnTo>
                  <a:pt x="0" y="112111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0" name="Freeform 10"/>
          <p:cNvSpPr/>
          <p:nvPr/>
        </p:nvSpPr>
        <p:spPr>
          <a:xfrm rot="2102414">
            <a:off x="-1447942" y="-3309873"/>
            <a:ext cx="5811487" cy="5496821"/>
          </a:xfrm>
          <a:custGeom>
            <a:avLst/>
            <a:gdLst/>
            <a:ahLst/>
            <a:cxnLst/>
            <a:rect l="l" t="t" r="r" b="b"/>
            <a:pathLst>
              <a:path w="5811487" h="5496821">
                <a:moveTo>
                  <a:pt x="0" y="0"/>
                </a:moveTo>
                <a:lnTo>
                  <a:pt x="5811487" y="0"/>
                </a:lnTo>
                <a:lnTo>
                  <a:pt x="5811487" y="5496820"/>
                </a:lnTo>
                <a:lnTo>
                  <a:pt x="0" y="549682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1" name="Freeform 11"/>
          <p:cNvSpPr/>
          <p:nvPr/>
        </p:nvSpPr>
        <p:spPr>
          <a:xfrm rot="5571265">
            <a:off x="6858568" y="1045199"/>
            <a:ext cx="6250729" cy="8837791"/>
          </a:xfrm>
          <a:custGeom>
            <a:avLst/>
            <a:gdLst/>
            <a:ahLst/>
            <a:cxnLst/>
            <a:rect l="l" t="t" r="r" b="b"/>
            <a:pathLst>
              <a:path w="6250729" h="8837791">
                <a:moveTo>
                  <a:pt x="0" y="0"/>
                </a:moveTo>
                <a:lnTo>
                  <a:pt x="6250728" y="0"/>
                </a:lnTo>
                <a:lnTo>
                  <a:pt x="6250728" y="8837791"/>
                </a:lnTo>
                <a:lnTo>
                  <a:pt x="0" y="883779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2" name="Freeform 12"/>
          <p:cNvSpPr/>
          <p:nvPr/>
        </p:nvSpPr>
        <p:spPr>
          <a:xfrm rot="5400000">
            <a:off x="4366505" y="963748"/>
            <a:ext cx="6363643" cy="8997439"/>
          </a:xfrm>
          <a:custGeom>
            <a:avLst/>
            <a:gdLst/>
            <a:ahLst/>
            <a:cxnLst/>
            <a:rect l="l" t="t" r="r" b="b"/>
            <a:pathLst>
              <a:path w="6363643" h="8997439">
                <a:moveTo>
                  <a:pt x="0" y="0"/>
                </a:moveTo>
                <a:lnTo>
                  <a:pt x="6363644" y="0"/>
                </a:lnTo>
                <a:lnTo>
                  <a:pt x="6363644" y="8997440"/>
                </a:lnTo>
                <a:lnTo>
                  <a:pt x="0" y="899744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3" name="Freeform 13"/>
          <p:cNvSpPr/>
          <p:nvPr/>
        </p:nvSpPr>
        <p:spPr>
          <a:xfrm>
            <a:off x="97459" y="3062866"/>
            <a:ext cx="917311" cy="898965"/>
          </a:xfrm>
          <a:custGeom>
            <a:avLst/>
            <a:gdLst/>
            <a:ahLst/>
            <a:cxnLst/>
            <a:rect l="l" t="t" r="r" b="b"/>
            <a:pathLst>
              <a:path w="917311" h="898965">
                <a:moveTo>
                  <a:pt x="0" y="0"/>
                </a:moveTo>
                <a:lnTo>
                  <a:pt x="917311" y="0"/>
                </a:lnTo>
                <a:lnTo>
                  <a:pt x="917311" y="898965"/>
                </a:lnTo>
                <a:lnTo>
                  <a:pt x="0" y="898965"/>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14" name="Freeform 14"/>
          <p:cNvSpPr/>
          <p:nvPr/>
        </p:nvSpPr>
        <p:spPr>
          <a:xfrm>
            <a:off x="3979596" y="594583"/>
            <a:ext cx="1123180" cy="1100716"/>
          </a:xfrm>
          <a:custGeom>
            <a:avLst/>
            <a:gdLst/>
            <a:ahLst/>
            <a:cxnLst/>
            <a:rect l="l" t="t" r="r" b="b"/>
            <a:pathLst>
              <a:path w="1123180" h="1100716">
                <a:moveTo>
                  <a:pt x="0" y="0"/>
                </a:moveTo>
                <a:lnTo>
                  <a:pt x="1123180" y="0"/>
                </a:lnTo>
                <a:lnTo>
                  <a:pt x="1123180" y="1100716"/>
                </a:lnTo>
                <a:lnTo>
                  <a:pt x="0" y="1100716"/>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15" name="Freeform 15"/>
          <p:cNvSpPr/>
          <p:nvPr/>
        </p:nvSpPr>
        <p:spPr>
          <a:xfrm rot="-1189488">
            <a:off x="505022" y="1257760"/>
            <a:ext cx="1589565" cy="1582452"/>
          </a:xfrm>
          <a:custGeom>
            <a:avLst/>
            <a:gdLst/>
            <a:ahLst/>
            <a:cxnLst/>
            <a:rect l="l" t="t" r="r" b="b"/>
            <a:pathLst>
              <a:path w="1589565" h="1582452">
                <a:moveTo>
                  <a:pt x="0" y="0"/>
                </a:moveTo>
                <a:lnTo>
                  <a:pt x="1589565" y="0"/>
                </a:lnTo>
                <a:lnTo>
                  <a:pt x="1589565" y="1582452"/>
                </a:lnTo>
                <a:lnTo>
                  <a:pt x="0" y="1582452"/>
                </a:lnTo>
                <a:lnTo>
                  <a:pt x="0" y="0"/>
                </a:lnTo>
                <a:close/>
              </a:path>
            </a:pathLst>
          </a:custGeom>
          <a:blipFill>
            <a:blip r:embed="rId15"/>
            <a:stretch>
              <a:fillRect/>
            </a:stretch>
          </a:blipFill>
        </p:spPr>
      </p:sp>
      <p:sp>
        <p:nvSpPr>
          <p:cNvPr id="16" name="Freeform 16"/>
          <p:cNvSpPr/>
          <p:nvPr/>
        </p:nvSpPr>
        <p:spPr>
          <a:xfrm>
            <a:off x="1299805" y="263126"/>
            <a:ext cx="1630846" cy="1534163"/>
          </a:xfrm>
          <a:custGeom>
            <a:avLst/>
            <a:gdLst/>
            <a:ahLst/>
            <a:cxnLst/>
            <a:rect l="l" t="t" r="r" b="b"/>
            <a:pathLst>
              <a:path w="1630846" h="1534163">
                <a:moveTo>
                  <a:pt x="0" y="0"/>
                </a:moveTo>
                <a:lnTo>
                  <a:pt x="1630845" y="0"/>
                </a:lnTo>
                <a:lnTo>
                  <a:pt x="1630845" y="1534162"/>
                </a:lnTo>
                <a:lnTo>
                  <a:pt x="0" y="1534162"/>
                </a:lnTo>
                <a:lnTo>
                  <a:pt x="0" y="0"/>
                </a:lnTo>
                <a:close/>
              </a:path>
            </a:pathLst>
          </a:custGeom>
          <a:blipFill>
            <a:blip r:embed="rId16"/>
            <a:stretch>
              <a:fillRect/>
            </a:stretch>
          </a:blipFill>
        </p:spPr>
      </p:sp>
      <p:sp>
        <p:nvSpPr>
          <p:cNvPr id="17" name="Freeform 17"/>
          <p:cNvSpPr/>
          <p:nvPr/>
        </p:nvSpPr>
        <p:spPr>
          <a:xfrm>
            <a:off x="7546027" y="8921399"/>
            <a:ext cx="3195946" cy="1133108"/>
          </a:xfrm>
          <a:custGeom>
            <a:avLst/>
            <a:gdLst/>
            <a:ahLst/>
            <a:cxnLst/>
            <a:rect l="l" t="t" r="r" b="b"/>
            <a:pathLst>
              <a:path w="3195946" h="1133108">
                <a:moveTo>
                  <a:pt x="0" y="0"/>
                </a:moveTo>
                <a:lnTo>
                  <a:pt x="3195946" y="0"/>
                </a:lnTo>
                <a:lnTo>
                  <a:pt x="3195946" y="1133108"/>
                </a:lnTo>
                <a:lnTo>
                  <a:pt x="0" y="1133108"/>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sp>
      <p:sp>
        <p:nvSpPr>
          <p:cNvPr id="18" name="TextBox 18"/>
          <p:cNvSpPr txBox="1"/>
          <p:nvPr/>
        </p:nvSpPr>
        <p:spPr>
          <a:xfrm>
            <a:off x="3045007" y="3442858"/>
            <a:ext cx="9002040" cy="3800475"/>
          </a:xfrm>
          <a:prstGeom prst="rect">
            <a:avLst/>
          </a:prstGeom>
        </p:spPr>
        <p:txBody>
          <a:bodyPr lIns="0" tIns="0" rIns="0" bIns="0" rtlCol="0" anchor="t">
            <a:spAutoFit/>
          </a:bodyPr>
          <a:lstStyle/>
          <a:p>
            <a:pPr algn="ctr">
              <a:lnSpc>
                <a:spcPts val="2700"/>
              </a:lnSpc>
            </a:pPr>
            <a:r>
              <a:rPr lang="en-US" sz="3000" b="1">
                <a:solidFill>
                  <a:srgbClr val="2A441E"/>
                </a:solidFill>
                <a:latin typeface="Montaser Arabic Bold"/>
                <a:ea typeface="Montaser Arabic Bold"/>
                <a:cs typeface="Montaser Arabic Bold"/>
                <a:sym typeface="Montaser Arabic Bold"/>
              </a:rPr>
              <a:t>Kasus</a:t>
            </a:r>
            <a:r>
              <a:rPr lang="en-US" sz="3000">
                <a:solidFill>
                  <a:srgbClr val="2A441E"/>
                </a:solidFill>
                <a:latin typeface="Montaser Arabic"/>
                <a:ea typeface="Montaser Arabic"/>
                <a:cs typeface="Montaser Arabic"/>
                <a:sym typeface="Montaser Arabic"/>
              </a:rPr>
              <a:t>:</a:t>
            </a:r>
          </a:p>
          <a:p>
            <a:pPr algn="ctr">
              <a:lnSpc>
                <a:spcPts val="2700"/>
              </a:lnSpc>
            </a:pPr>
            <a:r>
              <a:rPr lang="en-US" sz="3000">
                <a:solidFill>
                  <a:srgbClr val="2A441E"/>
                </a:solidFill>
                <a:latin typeface="Montaser Arabic"/>
                <a:ea typeface="Montaser Arabic"/>
                <a:cs typeface="Montaser Arabic"/>
                <a:sym typeface="Montaser Arabic"/>
              </a:rPr>
              <a:t> • Sebuah perusahaan memiliki 1.000 transaksi penjualan dalam satu tahun.</a:t>
            </a:r>
          </a:p>
          <a:p>
            <a:pPr algn="ctr">
              <a:lnSpc>
                <a:spcPts val="2700"/>
              </a:lnSpc>
            </a:pPr>
            <a:r>
              <a:rPr lang="en-US" sz="3000">
                <a:solidFill>
                  <a:srgbClr val="2A441E"/>
                </a:solidFill>
                <a:latin typeface="Montaser Arabic"/>
                <a:ea typeface="Montaser Arabic"/>
                <a:cs typeface="Montaser Arabic"/>
                <a:sym typeface="Montaser Arabic"/>
              </a:rPr>
              <a:t> • Auditor memilih 100 transaksi secara acak untuk diaudit.</a:t>
            </a:r>
          </a:p>
          <a:p>
            <a:pPr algn="ctr">
              <a:lnSpc>
                <a:spcPts val="2700"/>
              </a:lnSpc>
            </a:pPr>
            <a:r>
              <a:rPr lang="en-US" sz="3000">
                <a:solidFill>
                  <a:srgbClr val="2A441E"/>
                </a:solidFill>
                <a:latin typeface="Montaser Arabic"/>
                <a:ea typeface="Montaser Arabic"/>
                <a:cs typeface="Montaser Arabic"/>
                <a:sym typeface="Montaser Arabic"/>
              </a:rPr>
              <a:t> • Dari 100 transaksi, ditemukan 5 transaksi yang tidak sesuai, yang mengarah pada kesimpulan bahwa perusahaan memiliki masalah yang lebih luas dalam proses penjualannya.</a:t>
            </a:r>
          </a:p>
          <a:p>
            <a:pPr algn="ctr">
              <a:lnSpc>
                <a:spcPts val="2700"/>
              </a:lnSpc>
            </a:pPr>
            <a:endParaRPr lang="en-US" sz="3000">
              <a:solidFill>
                <a:srgbClr val="2A441E"/>
              </a:solidFill>
              <a:latin typeface="Montaser Arabic"/>
              <a:ea typeface="Montaser Arabic"/>
              <a:cs typeface="Montaser Arabic"/>
              <a:sym typeface="Montaser Arabic"/>
            </a:endParaRPr>
          </a:p>
        </p:txBody>
      </p:sp>
      <p:sp>
        <p:nvSpPr>
          <p:cNvPr id="19" name="TextBox 19"/>
          <p:cNvSpPr txBox="1"/>
          <p:nvPr/>
        </p:nvSpPr>
        <p:spPr>
          <a:xfrm>
            <a:off x="5849848" y="932145"/>
            <a:ext cx="6588304" cy="2095500"/>
          </a:xfrm>
          <a:prstGeom prst="rect">
            <a:avLst/>
          </a:prstGeom>
        </p:spPr>
        <p:txBody>
          <a:bodyPr lIns="0" tIns="0" rIns="0" bIns="0" rtlCol="0" anchor="t">
            <a:spAutoFit/>
          </a:bodyPr>
          <a:lstStyle/>
          <a:p>
            <a:pPr algn="ctr">
              <a:lnSpc>
                <a:spcPts val="3599"/>
              </a:lnSpc>
            </a:pPr>
            <a:r>
              <a:rPr lang="en-US" sz="3999" b="1">
                <a:solidFill>
                  <a:srgbClr val="2A441E"/>
                </a:solidFill>
                <a:latin typeface="Montaser Arabic Bold"/>
                <a:ea typeface="Montaser Arabic Bold"/>
                <a:cs typeface="Montaser Arabic Bold"/>
                <a:sym typeface="Montaser Arabic Bold"/>
              </a:rPr>
              <a:t>Contoh Kasus dalam Sampling Audit</a:t>
            </a:r>
          </a:p>
          <a:p>
            <a:pPr algn="ctr">
              <a:lnSpc>
                <a:spcPts val="3599"/>
              </a:lnSpc>
            </a:pPr>
            <a:endParaRPr lang="en-US" sz="3999" b="1">
              <a:solidFill>
                <a:srgbClr val="2A441E"/>
              </a:solidFill>
              <a:latin typeface="Montaser Arabic Bold"/>
              <a:ea typeface="Montaser Arabic Bold"/>
              <a:cs typeface="Montaser Arabic Bold"/>
              <a:sym typeface="Montaser Arabic Bold"/>
            </a:endParaRPr>
          </a:p>
          <a:p>
            <a:pPr algn="ctr">
              <a:lnSpc>
                <a:spcPts val="5400"/>
              </a:lnSpc>
            </a:pPr>
            <a:endParaRPr lang="en-US" sz="3999" b="1">
              <a:solidFill>
                <a:srgbClr val="2A441E"/>
              </a:solidFill>
              <a:latin typeface="Montaser Arabic Bold"/>
              <a:ea typeface="Montaser Arabic Bold"/>
              <a:cs typeface="Montaser Arabic Bold"/>
              <a:sym typeface="Montaser Arabic Bold"/>
            </a:endParaRPr>
          </a:p>
        </p:txBody>
      </p:sp>
      <p:sp>
        <p:nvSpPr>
          <p:cNvPr id="20" name="TextBox 20"/>
          <p:cNvSpPr txBox="1"/>
          <p:nvPr/>
        </p:nvSpPr>
        <p:spPr>
          <a:xfrm>
            <a:off x="16563346" y="8739540"/>
            <a:ext cx="629279" cy="438150"/>
          </a:xfrm>
          <a:prstGeom prst="rect">
            <a:avLst/>
          </a:prstGeom>
        </p:spPr>
        <p:txBody>
          <a:bodyPr lIns="0" tIns="0" rIns="0" bIns="0" rtlCol="0" anchor="t">
            <a:spAutoFit/>
          </a:bodyPr>
          <a:lstStyle/>
          <a:p>
            <a:pPr algn="ctr">
              <a:lnSpc>
                <a:spcPts val="3150"/>
              </a:lnSpc>
            </a:pPr>
            <a:r>
              <a:rPr lang="en-US" sz="3500">
                <a:solidFill>
                  <a:srgbClr val="FFFFFF"/>
                </a:solidFill>
                <a:latin typeface="Montaser Arabic"/>
                <a:ea typeface="Montaser Arabic"/>
                <a:cs typeface="Montaser Arabic"/>
                <a:sym typeface="Montaser Arabic"/>
              </a:rPr>
              <a:t>08</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Kustom</PresentationFormat>
  <Paragraphs>0</Paragraphs>
  <Slides>12</Slides>
  <Notes>0</Notes>
  <HiddenSlides>0</HiddenSlides>
  <MMClips>0</MMClips>
  <ScaleCrop>false</ScaleCrop>
  <HeadingPairs>
    <vt:vector size="4" baseType="variant">
      <vt:variant>
        <vt:lpstr>Tema</vt:lpstr>
      </vt:variant>
      <vt:variant>
        <vt:i4>1</vt:i4>
      </vt:variant>
      <vt:variant>
        <vt:lpstr>Judul Slide</vt:lpstr>
      </vt:variant>
      <vt:variant>
        <vt:i4>12</vt:i4>
      </vt:variant>
    </vt:vector>
  </HeadingPairs>
  <TitlesOfParts>
    <vt:vector size="13" baseType="lpstr">
      <vt:lpstr>Office Theme</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Pink Colorful Cute Illustrative Group Project Presentation</dc:title>
  <cp:lastModifiedBy>akunjajannih@gmail.com</cp:lastModifiedBy>
  <cp:revision>2</cp:revision>
  <dcterms:created xsi:type="dcterms:W3CDTF">2006-08-16T00:00:00Z</dcterms:created>
  <dcterms:modified xsi:type="dcterms:W3CDTF">2024-12-18T01:21:04Z</dcterms:modified>
  <dc:identifier>DAGWXDC3YT4</dc:identifier>
</cp:coreProperties>
</file>