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diagrams/layout7.xml" ContentType="application/vnd.openxmlformats-officedocument.drawingml.diagram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colors6.xml" ContentType="application/vnd.openxmlformats-officedocument.drawingml.diagramColors+xml"/>
  <Override PartName="/ppt/diagrams/drawing7.xml" ContentType="application/vnd.ms-office.drawingml.diagramDrawing+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colors4.xml" ContentType="application/vnd.openxmlformats-officedocument.drawingml.diagramColors+xml"/>
  <Override PartName="/ppt/diagrams/quickStyle7.xml" ContentType="application/vnd.openxmlformats-officedocument.drawingml.diagramStyle+xml"/>
  <Override PartName="/ppt/diagrams/drawing5.xml" ContentType="application/vnd.ms-office.drawingml.diagramDrawing+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Default Extension="png" ContentType="image/png"/>
  <Override PartName="/ppt/slideLayouts/slideLayout7.xml" ContentType="application/vnd.openxmlformats-officedocument.presentationml.slideLayout+xml"/>
  <Override PartName="/ppt/theme/theme4.xml" ContentType="application/vnd.openxmlformats-officedocument.theme+xml"/>
  <Override PartName="/ppt/diagrams/colors2.xml" ContentType="application/vnd.openxmlformats-officedocument.drawingml.diagramColors+xml"/>
  <Override PartName="/ppt/diagrams/quickStyle5.xml" ContentType="application/vnd.openxmlformats-officedocument.drawingml.diagramStyle+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diagrams/layout6.xml" ContentType="application/vnd.openxmlformats-officedocument.drawingml.diagram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diagrams/layout4.xml" ContentType="application/vnd.openxmlformats-officedocument.drawingml.diagramLayout+xml"/>
  <Override PartName="/ppt/diagrams/data7.xml" ContentType="application/vnd.openxmlformats-officedocument.drawingml.diagramData+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drawing8.xml" ContentType="application/vnd.ms-office.drawingml.diagramDrawing+xml"/>
  <Override PartName="/ppt/diagrams/data3.xml" ContentType="application/vnd.openxmlformats-officedocument.drawingml.diagramData+xml"/>
  <Override PartName="/ppt/diagrams/colors5.xml" ContentType="application/vnd.openxmlformats-officedocument.drawingml.diagramColors+xml"/>
  <Override PartName="/ppt/diagrams/drawing6.xml" ContentType="application/vnd.ms-office.drawingml.diagramDrawing+xml"/>
  <Override PartName="/ppt/slides/slide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docProps/core.xml" ContentType="application/vnd.openxmlformats-package.core-properties+xml"/>
  <Override PartName="/ppt/diagrams/drawing4.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1" r:id="rId2"/>
    <p:sldMasterId id="2147483653" r:id="rId3"/>
  </p:sldMasterIdLst>
  <p:notesMasterIdLst>
    <p:notesMasterId r:id="rId26"/>
  </p:notesMasterIdLst>
  <p:sldIdLst>
    <p:sldId id="309" r:id="rId4"/>
    <p:sldId id="264" r:id="rId5"/>
    <p:sldId id="265" r:id="rId6"/>
    <p:sldId id="274" r:id="rId7"/>
    <p:sldId id="302" r:id="rId8"/>
    <p:sldId id="271" r:id="rId9"/>
    <p:sldId id="269" r:id="rId10"/>
    <p:sldId id="275" r:id="rId11"/>
    <p:sldId id="295" r:id="rId12"/>
    <p:sldId id="276" r:id="rId13"/>
    <p:sldId id="303" r:id="rId14"/>
    <p:sldId id="280" r:id="rId15"/>
    <p:sldId id="304" r:id="rId16"/>
    <p:sldId id="285" r:id="rId17"/>
    <p:sldId id="306" r:id="rId18"/>
    <p:sldId id="273" r:id="rId19"/>
    <p:sldId id="278" r:id="rId20"/>
    <p:sldId id="296" r:id="rId21"/>
    <p:sldId id="307" r:id="rId22"/>
    <p:sldId id="308" r:id="rId23"/>
    <p:sldId id="272" r:id="rId24"/>
    <p:sldId id="262" r:id="rId25"/>
  </p:sldIdLst>
  <p:sldSz cx="9144000" cy="5143500" type="screen16x9"/>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521415D9-36F7-43E2-AB2F-B90AF26B5E84}">
      <p14:sectionLst xmlns="" xmlns:p14="http://schemas.microsoft.com/office/powerpoint/2010/main">
        <p14:section name="Default Section" id="{F8A604DD-7688-4432-8109-6CAF6CDF9127}">
          <p14:sldIdLst>
            <p14:sldId id="256"/>
            <p14:sldId id="261"/>
            <p14:sldId id="264"/>
            <p14:sldId id="301"/>
            <p14:sldId id="265"/>
            <p14:sldId id="274"/>
            <p14:sldId id="302"/>
            <p14:sldId id="271"/>
          </p14:sldIdLst>
        </p14:section>
        <p14:section name="Untitled Section" id="{49705BEC-1D46-414E-81BB-15B26BF16108}">
          <p14:sldIdLst>
            <p14:sldId id="269"/>
            <p14:sldId id="275"/>
            <p14:sldId id="295"/>
            <p14:sldId id="276"/>
            <p14:sldId id="303"/>
            <p14:sldId id="280"/>
            <p14:sldId id="304"/>
            <p14:sldId id="285"/>
            <p14:sldId id="306"/>
            <p14:sldId id="273"/>
            <p14:sldId id="278"/>
            <p14:sldId id="296"/>
            <p14:sldId id="307"/>
            <p14:sldId id="308"/>
            <p14:sldId id="272"/>
            <p14:sldId id="262"/>
          </p14:sldIdLst>
        </p14:section>
      </p14:sectionLst>
    </p:ext>
    <p:ext uri="{EFAFB233-063F-42B5-8137-9DF3F51BA10A}">
      <p15:sldGuideLst xmlns:p15="http://schemas.microsoft.com/office/powerpoint/2012/main" xmlns="">
        <p15:guide id="1" orient="horz" pos="1847">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98DFBB"/>
    <a:srgbClr val="9AD3E9"/>
    <a:srgbClr val="F8B2A3"/>
    <a:srgbClr val="A4B4EA"/>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731" autoAdjust="0"/>
    <p:restoredTop sz="94660"/>
  </p:normalViewPr>
  <p:slideViewPr>
    <p:cSldViewPr>
      <p:cViewPr>
        <p:scale>
          <a:sx n="104" d="100"/>
          <a:sy n="104" d="100"/>
        </p:scale>
        <p:origin x="-120" y="-594"/>
      </p:cViewPr>
      <p:guideLst>
        <p:guide orient="horz" pos="1847"/>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6A70F65-A41E-458C-A842-542C22060C3F}" type="doc">
      <dgm:prSet loTypeId="urn:microsoft.com/office/officeart/2005/8/layout/matrix3" loCatId="matrix" qsTypeId="urn:microsoft.com/office/officeart/2005/8/quickstyle/simple1" qsCatId="simple" csTypeId="urn:microsoft.com/office/officeart/2005/8/colors/accent1_2" csCatId="accent1"/>
      <dgm:spPr/>
      <dgm:t>
        <a:bodyPr/>
        <a:lstStyle/>
        <a:p>
          <a:endParaRPr lang="en-US"/>
        </a:p>
      </dgm:t>
    </dgm:pt>
    <dgm:pt modelId="{21051EB5-C219-4C85-8836-A54579FA6835}">
      <dgm:prSet/>
      <dgm:spPr/>
      <dgm:t>
        <a:bodyPr/>
        <a:lstStyle/>
        <a:p>
          <a:pPr rtl="0"/>
          <a:r>
            <a:rPr lang="en-US" b="1" baseline="0" dirty="0" err="1" smtClean="0">
              <a:solidFill>
                <a:schemeClr val="tx2">
                  <a:lumMod val="75000"/>
                </a:schemeClr>
              </a:solidFill>
            </a:rPr>
            <a:t>Prinsip</a:t>
          </a:r>
          <a:r>
            <a:rPr lang="en-US" b="1" baseline="0" dirty="0" smtClean="0">
              <a:solidFill>
                <a:schemeClr val="tx2">
                  <a:lumMod val="75000"/>
                </a:schemeClr>
              </a:solidFill>
            </a:rPr>
            <a:t> </a:t>
          </a:r>
          <a:r>
            <a:rPr lang="en-US" b="1" baseline="0" dirty="0" err="1" smtClean="0">
              <a:solidFill>
                <a:schemeClr val="tx2">
                  <a:lumMod val="75000"/>
                </a:schemeClr>
              </a:solidFill>
            </a:rPr>
            <a:t>Dasar</a:t>
          </a:r>
          <a:endParaRPr lang="en-US" b="1" dirty="0">
            <a:solidFill>
              <a:schemeClr val="tx2">
                <a:lumMod val="75000"/>
              </a:schemeClr>
            </a:solidFill>
          </a:endParaRPr>
        </a:p>
      </dgm:t>
    </dgm:pt>
    <dgm:pt modelId="{B30D4327-ED87-43C2-AF4B-0F47A3FA4FE5}" type="parTrans" cxnId="{A9EB5CBB-E844-4826-8B7B-E1A7DA5C3DEA}">
      <dgm:prSet/>
      <dgm:spPr/>
      <dgm:t>
        <a:bodyPr/>
        <a:lstStyle/>
        <a:p>
          <a:endParaRPr lang="en-US" b="1"/>
        </a:p>
      </dgm:t>
    </dgm:pt>
    <dgm:pt modelId="{0189E798-1619-435C-AFDD-B44DC773FAC1}" type="sibTrans" cxnId="{A9EB5CBB-E844-4826-8B7B-E1A7DA5C3DEA}">
      <dgm:prSet/>
      <dgm:spPr/>
      <dgm:t>
        <a:bodyPr/>
        <a:lstStyle/>
        <a:p>
          <a:endParaRPr lang="en-US" b="1"/>
        </a:p>
      </dgm:t>
    </dgm:pt>
    <dgm:pt modelId="{4C4A3369-2018-4ABE-8DDD-2162C19D285A}">
      <dgm:prSet/>
      <dgm:spPr/>
      <dgm:t>
        <a:bodyPr/>
        <a:lstStyle/>
        <a:p>
          <a:pPr rtl="0"/>
          <a:r>
            <a:rPr lang="en-US" b="1" baseline="0" dirty="0" smtClean="0">
              <a:solidFill>
                <a:schemeClr val="tx2">
                  <a:lumMod val="75000"/>
                </a:schemeClr>
              </a:solidFill>
            </a:rPr>
            <a:t>Framework</a:t>
          </a:r>
          <a:endParaRPr lang="en-US" b="1" dirty="0">
            <a:solidFill>
              <a:schemeClr val="tx2">
                <a:lumMod val="75000"/>
              </a:schemeClr>
            </a:solidFill>
          </a:endParaRPr>
        </a:p>
      </dgm:t>
    </dgm:pt>
    <dgm:pt modelId="{8F37545D-CA94-45DD-97A5-FA55142998B2}" type="parTrans" cxnId="{F343D005-3137-4D22-9266-FEFDEBD349BC}">
      <dgm:prSet/>
      <dgm:spPr/>
      <dgm:t>
        <a:bodyPr/>
        <a:lstStyle/>
        <a:p>
          <a:endParaRPr lang="en-US" b="1"/>
        </a:p>
      </dgm:t>
    </dgm:pt>
    <dgm:pt modelId="{E255591A-A9A6-417D-8007-F050A1C08203}" type="sibTrans" cxnId="{F343D005-3137-4D22-9266-FEFDEBD349BC}">
      <dgm:prSet/>
      <dgm:spPr/>
      <dgm:t>
        <a:bodyPr/>
        <a:lstStyle/>
        <a:p>
          <a:endParaRPr lang="en-US" b="1"/>
        </a:p>
      </dgm:t>
    </dgm:pt>
    <dgm:pt modelId="{E64465CB-F6CE-477F-8928-CB5714A72C93}">
      <dgm:prSet/>
      <dgm:spPr/>
      <dgm:t>
        <a:bodyPr/>
        <a:lstStyle/>
        <a:p>
          <a:pPr rtl="0"/>
          <a:r>
            <a:rPr lang="en-US" b="1" baseline="0" smtClean="0">
              <a:solidFill>
                <a:schemeClr val="tx2">
                  <a:lumMod val="75000"/>
                </a:schemeClr>
              </a:solidFill>
            </a:rPr>
            <a:t>Tolak Ukur</a:t>
          </a:r>
          <a:endParaRPr lang="en-US" b="1">
            <a:solidFill>
              <a:schemeClr val="tx2">
                <a:lumMod val="75000"/>
              </a:schemeClr>
            </a:solidFill>
          </a:endParaRPr>
        </a:p>
      </dgm:t>
    </dgm:pt>
    <dgm:pt modelId="{C43779FF-596B-403D-98DF-8C59648162C3}" type="parTrans" cxnId="{399F34C9-E7A3-4F65-A494-0F254C651442}">
      <dgm:prSet/>
      <dgm:spPr/>
      <dgm:t>
        <a:bodyPr/>
        <a:lstStyle/>
        <a:p>
          <a:endParaRPr lang="en-US" b="1"/>
        </a:p>
      </dgm:t>
    </dgm:pt>
    <dgm:pt modelId="{93A81D2C-8AFB-4579-9123-D1563EC987A3}" type="sibTrans" cxnId="{399F34C9-E7A3-4F65-A494-0F254C651442}">
      <dgm:prSet/>
      <dgm:spPr/>
      <dgm:t>
        <a:bodyPr/>
        <a:lstStyle/>
        <a:p>
          <a:endParaRPr lang="en-US" b="1"/>
        </a:p>
      </dgm:t>
    </dgm:pt>
    <dgm:pt modelId="{FF42B6A0-1306-4080-8D2B-766FE8B7E4E4}">
      <dgm:prSet/>
      <dgm:spPr/>
      <dgm:t>
        <a:bodyPr/>
        <a:lstStyle/>
        <a:p>
          <a:pPr rtl="0"/>
          <a:r>
            <a:rPr lang="en-US" b="1" baseline="0" dirty="0" err="1" smtClean="0">
              <a:solidFill>
                <a:schemeClr val="tx2">
                  <a:lumMod val="75000"/>
                </a:schemeClr>
              </a:solidFill>
            </a:rPr>
            <a:t>Peningkatan</a:t>
          </a:r>
          <a:r>
            <a:rPr lang="en-US" b="1" baseline="0" dirty="0" smtClean="0">
              <a:solidFill>
                <a:schemeClr val="tx2">
                  <a:lumMod val="75000"/>
                </a:schemeClr>
              </a:solidFill>
            </a:rPr>
            <a:t> Proses </a:t>
          </a:r>
          <a:r>
            <a:rPr lang="en-US" b="1" baseline="0" dirty="0" err="1" smtClean="0">
              <a:solidFill>
                <a:schemeClr val="tx2">
                  <a:lumMod val="75000"/>
                </a:schemeClr>
              </a:solidFill>
            </a:rPr>
            <a:t>dan</a:t>
          </a:r>
          <a:r>
            <a:rPr lang="en-US" b="1" baseline="0" dirty="0" smtClean="0">
              <a:solidFill>
                <a:schemeClr val="tx2">
                  <a:lumMod val="75000"/>
                </a:schemeClr>
              </a:solidFill>
            </a:rPr>
            <a:t> </a:t>
          </a:r>
          <a:r>
            <a:rPr lang="en-US" b="1" baseline="0" dirty="0" err="1" smtClean="0">
              <a:solidFill>
                <a:schemeClr val="tx2">
                  <a:lumMod val="75000"/>
                </a:schemeClr>
              </a:solidFill>
            </a:rPr>
            <a:t>Kegiatan</a:t>
          </a:r>
          <a:endParaRPr lang="en-US" b="1" dirty="0">
            <a:solidFill>
              <a:schemeClr val="tx2">
                <a:lumMod val="75000"/>
              </a:schemeClr>
            </a:solidFill>
          </a:endParaRPr>
        </a:p>
      </dgm:t>
    </dgm:pt>
    <dgm:pt modelId="{C162BD25-67CE-41D0-968F-80124E34C176}" type="parTrans" cxnId="{76AFE945-AA2D-4603-A1CD-D6346A52B42C}">
      <dgm:prSet/>
      <dgm:spPr/>
      <dgm:t>
        <a:bodyPr/>
        <a:lstStyle/>
        <a:p>
          <a:endParaRPr lang="en-US" b="1"/>
        </a:p>
      </dgm:t>
    </dgm:pt>
    <dgm:pt modelId="{488E5978-6C97-4EF5-9EFB-A3D95F0A8524}" type="sibTrans" cxnId="{76AFE945-AA2D-4603-A1CD-D6346A52B42C}">
      <dgm:prSet/>
      <dgm:spPr/>
      <dgm:t>
        <a:bodyPr/>
        <a:lstStyle/>
        <a:p>
          <a:endParaRPr lang="en-US" b="1"/>
        </a:p>
      </dgm:t>
    </dgm:pt>
    <dgm:pt modelId="{BE41CA14-949F-4E47-990E-10CA9EC03F1F}" type="pres">
      <dgm:prSet presAssocID="{C6A70F65-A41E-458C-A842-542C22060C3F}" presName="matrix" presStyleCnt="0">
        <dgm:presLayoutVars>
          <dgm:chMax val="1"/>
          <dgm:dir/>
          <dgm:resizeHandles val="exact"/>
        </dgm:presLayoutVars>
      </dgm:prSet>
      <dgm:spPr/>
      <dgm:t>
        <a:bodyPr/>
        <a:lstStyle/>
        <a:p>
          <a:endParaRPr lang="en-US"/>
        </a:p>
      </dgm:t>
    </dgm:pt>
    <dgm:pt modelId="{E39E8CA4-7838-45A9-B31A-D5284A4F0942}" type="pres">
      <dgm:prSet presAssocID="{C6A70F65-A41E-458C-A842-542C22060C3F}" presName="diamond" presStyleLbl="bgShp" presStyleIdx="0" presStyleCnt="1"/>
      <dgm:spPr/>
    </dgm:pt>
    <dgm:pt modelId="{CB9AD26B-891E-4CD5-AFDF-37AAC68A77D1}" type="pres">
      <dgm:prSet presAssocID="{C6A70F65-A41E-458C-A842-542C22060C3F}" presName="quad1" presStyleLbl="node1" presStyleIdx="0" presStyleCnt="4">
        <dgm:presLayoutVars>
          <dgm:chMax val="0"/>
          <dgm:chPref val="0"/>
          <dgm:bulletEnabled val="1"/>
        </dgm:presLayoutVars>
      </dgm:prSet>
      <dgm:spPr/>
      <dgm:t>
        <a:bodyPr/>
        <a:lstStyle/>
        <a:p>
          <a:endParaRPr lang="en-US"/>
        </a:p>
      </dgm:t>
    </dgm:pt>
    <dgm:pt modelId="{E2D6C3F4-BDC5-4091-98A9-C55B8AB8C847}" type="pres">
      <dgm:prSet presAssocID="{C6A70F65-A41E-458C-A842-542C22060C3F}" presName="quad2" presStyleLbl="node1" presStyleIdx="1" presStyleCnt="4">
        <dgm:presLayoutVars>
          <dgm:chMax val="0"/>
          <dgm:chPref val="0"/>
          <dgm:bulletEnabled val="1"/>
        </dgm:presLayoutVars>
      </dgm:prSet>
      <dgm:spPr/>
      <dgm:t>
        <a:bodyPr/>
        <a:lstStyle/>
        <a:p>
          <a:endParaRPr lang="en-US"/>
        </a:p>
      </dgm:t>
    </dgm:pt>
    <dgm:pt modelId="{EB67D192-C32E-4342-AB2F-FEF782B6D7CB}" type="pres">
      <dgm:prSet presAssocID="{C6A70F65-A41E-458C-A842-542C22060C3F}" presName="quad3" presStyleLbl="node1" presStyleIdx="2" presStyleCnt="4">
        <dgm:presLayoutVars>
          <dgm:chMax val="0"/>
          <dgm:chPref val="0"/>
          <dgm:bulletEnabled val="1"/>
        </dgm:presLayoutVars>
      </dgm:prSet>
      <dgm:spPr/>
      <dgm:t>
        <a:bodyPr/>
        <a:lstStyle/>
        <a:p>
          <a:endParaRPr lang="en-US"/>
        </a:p>
      </dgm:t>
    </dgm:pt>
    <dgm:pt modelId="{E8A37616-9C39-468D-A4CD-694B520AFD17}" type="pres">
      <dgm:prSet presAssocID="{C6A70F65-A41E-458C-A842-542C22060C3F}" presName="quad4" presStyleLbl="node1" presStyleIdx="3" presStyleCnt="4">
        <dgm:presLayoutVars>
          <dgm:chMax val="0"/>
          <dgm:chPref val="0"/>
          <dgm:bulletEnabled val="1"/>
        </dgm:presLayoutVars>
      </dgm:prSet>
      <dgm:spPr/>
      <dgm:t>
        <a:bodyPr/>
        <a:lstStyle/>
        <a:p>
          <a:endParaRPr lang="en-US"/>
        </a:p>
      </dgm:t>
    </dgm:pt>
  </dgm:ptLst>
  <dgm:cxnLst>
    <dgm:cxn modelId="{DE3B7969-295B-4F9F-9633-D5419CAF1CF2}" type="presOf" srcId="{E64465CB-F6CE-477F-8928-CB5714A72C93}" destId="{EB67D192-C32E-4342-AB2F-FEF782B6D7CB}" srcOrd="0" destOrd="0" presId="urn:microsoft.com/office/officeart/2005/8/layout/matrix3"/>
    <dgm:cxn modelId="{76AFE945-AA2D-4603-A1CD-D6346A52B42C}" srcId="{C6A70F65-A41E-458C-A842-542C22060C3F}" destId="{FF42B6A0-1306-4080-8D2B-766FE8B7E4E4}" srcOrd="3" destOrd="0" parTransId="{C162BD25-67CE-41D0-968F-80124E34C176}" sibTransId="{488E5978-6C97-4EF5-9EFB-A3D95F0A8524}"/>
    <dgm:cxn modelId="{7DED7794-F6DA-4D67-8149-4A3FFABA0A1C}" type="presOf" srcId="{4C4A3369-2018-4ABE-8DDD-2162C19D285A}" destId="{E2D6C3F4-BDC5-4091-98A9-C55B8AB8C847}" srcOrd="0" destOrd="0" presId="urn:microsoft.com/office/officeart/2005/8/layout/matrix3"/>
    <dgm:cxn modelId="{A9EB5CBB-E844-4826-8B7B-E1A7DA5C3DEA}" srcId="{C6A70F65-A41E-458C-A842-542C22060C3F}" destId="{21051EB5-C219-4C85-8836-A54579FA6835}" srcOrd="0" destOrd="0" parTransId="{B30D4327-ED87-43C2-AF4B-0F47A3FA4FE5}" sibTransId="{0189E798-1619-435C-AFDD-B44DC773FAC1}"/>
    <dgm:cxn modelId="{B217E94B-A11B-421A-86CF-2E6FB69866AC}" type="presOf" srcId="{C6A70F65-A41E-458C-A842-542C22060C3F}" destId="{BE41CA14-949F-4E47-990E-10CA9EC03F1F}" srcOrd="0" destOrd="0" presId="urn:microsoft.com/office/officeart/2005/8/layout/matrix3"/>
    <dgm:cxn modelId="{399F34C9-E7A3-4F65-A494-0F254C651442}" srcId="{C6A70F65-A41E-458C-A842-542C22060C3F}" destId="{E64465CB-F6CE-477F-8928-CB5714A72C93}" srcOrd="2" destOrd="0" parTransId="{C43779FF-596B-403D-98DF-8C59648162C3}" sibTransId="{93A81D2C-8AFB-4579-9123-D1563EC987A3}"/>
    <dgm:cxn modelId="{876D3960-7814-40BC-BCE5-A62DDAB390C1}" type="presOf" srcId="{21051EB5-C219-4C85-8836-A54579FA6835}" destId="{CB9AD26B-891E-4CD5-AFDF-37AAC68A77D1}" srcOrd="0" destOrd="0" presId="urn:microsoft.com/office/officeart/2005/8/layout/matrix3"/>
    <dgm:cxn modelId="{F343D005-3137-4D22-9266-FEFDEBD349BC}" srcId="{C6A70F65-A41E-458C-A842-542C22060C3F}" destId="{4C4A3369-2018-4ABE-8DDD-2162C19D285A}" srcOrd="1" destOrd="0" parTransId="{8F37545D-CA94-45DD-97A5-FA55142998B2}" sibTransId="{E255591A-A9A6-417D-8007-F050A1C08203}"/>
    <dgm:cxn modelId="{DC4FDAD6-57DA-4ADD-BE82-8C47F13DC65A}" type="presOf" srcId="{FF42B6A0-1306-4080-8D2B-766FE8B7E4E4}" destId="{E8A37616-9C39-468D-A4CD-694B520AFD17}" srcOrd="0" destOrd="0" presId="urn:microsoft.com/office/officeart/2005/8/layout/matrix3"/>
    <dgm:cxn modelId="{9FEC2105-237D-473D-99F5-A3B1E08F5AE7}" type="presParOf" srcId="{BE41CA14-949F-4E47-990E-10CA9EC03F1F}" destId="{E39E8CA4-7838-45A9-B31A-D5284A4F0942}" srcOrd="0" destOrd="0" presId="urn:microsoft.com/office/officeart/2005/8/layout/matrix3"/>
    <dgm:cxn modelId="{0E311D01-CC45-4341-BA12-233A6885B035}" type="presParOf" srcId="{BE41CA14-949F-4E47-990E-10CA9EC03F1F}" destId="{CB9AD26B-891E-4CD5-AFDF-37AAC68A77D1}" srcOrd="1" destOrd="0" presId="urn:microsoft.com/office/officeart/2005/8/layout/matrix3"/>
    <dgm:cxn modelId="{8EBBD474-EAA9-4787-8D31-742A434DA569}" type="presParOf" srcId="{BE41CA14-949F-4E47-990E-10CA9EC03F1F}" destId="{E2D6C3F4-BDC5-4091-98A9-C55B8AB8C847}" srcOrd="2" destOrd="0" presId="urn:microsoft.com/office/officeart/2005/8/layout/matrix3"/>
    <dgm:cxn modelId="{979D3FE2-186C-4B97-9FD0-C63E023D61AC}" type="presParOf" srcId="{BE41CA14-949F-4E47-990E-10CA9EC03F1F}" destId="{EB67D192-C32E-4342-AB2F-FEF782B6D7CB}" srcOrd="3" destOrd="0" presId="urn:microsoft.com/office/officeart/2005/8/layout/matrix3"/>
    <dgm:cxn modelId="{FF6DA412-5CA1-45CE-B051-9DEAB662D888}" type="presParOf" srcId="{BE41CA14-949F-4E47-990E-10CA9EC03F1F}" destId="{E8A37616-9C39-468D-A4CD-694B520AFD17}" srcOrd="4" destOrd="0" presId="urn:microsoft.com/office/officeart/2005/8/layout/matrix3"/>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C8FD607-40BE-413C-95A3-A64406CB3FA2}"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8E5D6380-341F-4DBE-AB9E-FF1BB38184E4}">
      <dgm:prSet/>
      <dgm:spPr/>
      <dgm:t>
        <a:bodyPr/>
        <a:lstStyle/>
        <a:p>
          <a:pPr rtl="0"/>
          <a:r>
            <a:rPr lang="en-MY" baseline="0" dirty="0" err="1" smtClean="0">
              <a:solidFill>
                <a:schemeClr val="tx2">
                  <a:lumMod val="75000"/>
                </a:schemeClr>
              </a:solidFill>
            </a:rPr>
            <a:t>Misi</a:t>
          </a:r>
          <a:r>
            <a:rPr lang="en-MY" baseline="0" dirty="0" smtClean="0">
              <a:solidFill>
                <a:schemeClr val="tx2">
                  <a:lumMod val="75000"/>
                </a:schemeClr>
              </a:solidFill>
            </a:rPr>
            <a:t> </a:t>
          </a:r>
          <a:r>
            <a:rPr lang="en-MY" baseline="0" dirty="0" err="1" smtClean="0">
              <a:solidFill>
                <a:schemeClr val="tx2">
                  <a:lumMod val="75000"/>
                </a:schemeClr>
              </a:solidFill>
            </a:rPr>
            <a:t>dan</a:t>
          </a:r>
          <a:r>
            <a:rPr lang="en-MY" baseline="0" dirty="0" smtClean="0">
              <a:solidFill>
                <a:schemeClr val="tx2">
                  <a:lumMod val="75000"/>
                </a:schemeClr>
              </a:solidFill>
            </a:rPr>
            <a:t> </a:t>
          </a:r>
          <a:r>
            <a:rPr lang="en-MY" baseline="0" dirty="0" err="1" smtClean="0">
              <a:solidFill>
                <a:schemeClr val="tx2">
                  <a:lumMod val="75000"/>
                </a:schemeClr>
              </a:solidFill>
            </a:rPr>
            <a:t>Tujuan</a:t>
          </a:r>
          <a:r>
            <a:rPr lang="en-MY" baseline="0" dirty="0" smtClean="0">
              <a:solidFill>
                <a:schemeClr val="tx2">
                  <a:lumMod val="75000"/>
                </a:schemeClr>
              </a:solidFill>
            </a:rPr>
            <a:t> </a:t>
          </a:r>
          <a:r>
            <a:rPr lang="en-MY" baseline="0" dirty="0" err="1" smtClean="0">
              <a:solidFill>
                <a:schemeClr val="tx2">
                  <a:lumMod val="75000"/>
                </a:schemeClr>
              </a:solidFill>
            </a:rPr>
            <a:t>satuan</a:t>
          </a:r>
          <a:r>
            <a:rPr lang="en-MY" baseline="0" dirty="0" smtClean="0">
              <a:solidFill>
                <a:schemeClr val="tx2">
                  <a:lumMod val="75000"/>
                </a:schemeClr>
              </a:solidFill>
            </a:rPr>
            <a:t> Internal Audit</a:t>
          </a:r>
          <a:endParaRPr lang="en-US" dirty="0">
            <a:solidFill>
              <a:schemeClr val="tx2">
                <a:lumMod val="75000"/>
              </a:schemeClr>
            </a:solidFill>
          </a:endParaRPr>
        </a:p>
      </dgm:t>
    </dgm:pt>
    <dgm:pt modelId="{8CC36E04-DBA3-4CD8-A6A2-8AD86BD02D7A}" type="parTrans" cxnId="{611DD321-B718-40D6-9F3E-FAAAC400B349}">
      <dgm:prSet/>
      <dgm:spPr/>
      <dgm:t>
        <a:bodyPr/>
        <a:lstStyle/>
        <a:p>
          <a:endParaRPr lang="en-US">
            <a:solidFill>
              <a:schemeClr val="tx2">
                <a:lumMod val="75000"/>
              </a:schemeClr>
            </a:solidFill>
          </a:endParaRPr>
        </a:p>
      </dgm:t>
    </dgm:pt>
    <dgm:pt modelId="{A2D0B542-DE9B-48F3-8175-734BD112AFBA}" type="sibTrans" cxnId="{611DD321-B718-40D6-9F3E-FAAAC400B349}">
      <dgm:prSet/>
      <dgm:spPr/>
      <dgm:t>
        <a:bodyPr/>
        <a:lstStyle/>
        <a:p>
          <a:endParaRPr lang="en-US">
            <a:solidFill>
              <a:schemeClr val="tx2">
                <a:lumMod val="75000"/>
              </a:schemeClr>
            </a:solidFill>
          </a:endParaRPr>
        </a:p>
      </dgm:t>
    </dgm:pt>
    <dgm:pt modelId="{1C291DAF-B10E-4A73-AE6B-2C5550E2CF78}">
      <dgm:prSet/>
      <dgm:spPr/>
      <dgm:t>
        <a:bodyPr/>
        <a:lstStyle/>
        <a:p>
          <a:pPr rtl="0"/>
          <a:r>
            <a:rPr lang="en-MY" baseline="0" smtClean="0">
              <a:solidFill>
                <a:schemeClr val="tx2">
                  <a:lumMod val="75000"/>
                </a:schemeClr>
              </a:solidFill>
            </a:rPr>
            <a:t>Wewenang satuan Internal Audit</a:t>
          </a:r>
          <a:endParaRPr lang="en-US">
            <a:solidFill>
              <a:schemeClr val="tx2">
                <a:lumMod val="75000"/>
              </a:schemeClr>
            </a:solidFill>
          </a:endParaRPr>
        </a:p>
      </dgm:t>
    </dgm:pt>
    <dgm:pt modelId="{59666502-8A03-4EF9-A6D8-3D252ED48D41}" type="parTrans" cxnId="{9AB67B98-CAE6-4B06-A1C6-0A0910E217E4}">
      <dgm:prSet/>
      <dgm:spPr/>
      <dgm:t>
        <a:bodyPr/>
        <a:lstStyle/>
        <a:p>
          <a:endParaRPr lang="en-US">
            <a:solidFill>
              <a:schemeClr val="tx2">
                <a:lumMod val="75000"/>
              </a:schemeClr>
            </a:solidFill>
          </a:endParaRPr>
        </a:p>
      </dgm:t>
    </dgm:pt>
    <dgm:pt modelId="{1E7F29F8-0860-47E4-90F4-9D7DC9B9D952}" type="sibTrans" cxnId="{9AB67B98-CAE6-4B06-A1C6-0A0910E217E4}">
      <dgm:prSet/>
      <dgm:spPr/>
      <dgm:t>
        <a:bodyPr/>
        <a:lstStyle/>
        <a:p>
          <a:endParaRPr lang="en-US">
            <a:solidFill>
              <a:schemeClr val="tx2">
                <a:lumMod val="75000"/>
              </a:schemeClr>
            </a:solidFill>
          </a:endParaRPr>
        </a:p>
      </dgm:t>
    </dgm:pt>
    <dgm:pt modelId="{13A1124E-AD66-4C61-9F2F-7F8CA54D2DC1}">
      <dgm:prSet/>
      <dgm:spPr/>
      <dgm:t>
        <a:bodyPr/>
        <a:lstStyle/>
        <a:p>
          <a:pPr rtl="0"/>
          <a:r>
            <a:rPr lang="en-MY" baseline="0" smtClean="0">
              <a:solidFill>
                <a:schemeClr val="tx2">
                  <a:lumMod val="75000"/>
                </a:schemeClr>
              </a:solidFill>
            </a:rPr>
            <a:t>Akses terhadap info, dokumen,karyawan dan aktiva</a:t>
          </a:r>
          <a:endParaRPr lang="en-US">
            <a:solidFill>
              <a:schemeClr val="tx2">
                <a:lumMod val="75000"/>
              </a:schemeClr>
            </a:solidFill>
          </a:endParaRPr>
        </a:p>
      </dgm:t>
    </dgm:pt>
    <dgm:pt modelId="{9FD58E37-D738-4563-BEF8-A9494F2704ED}" type="parTrans" cxnId="{A6E5359B-EFA5-4589-82ED-98916AC07E81}">
      <dgm:prSet/>
      <dgm:spPr/>
      <dgm:t>
        <a:bodyPr/>
        <a:lstStyle/>
        <a:p>
          <a:endParaRPr lang="en-US">
            <a:solidFill>
              <a:schemeClr val="tx2">
                <a:lumMod val="75000"/>
              </a:schemeClr>
            </a:solidFill>
          </a:endParaRPr>
        </a:p>
      </dgm:t>
    </dgm:pt>
    <dgm:pt modelId="{64A78DD9-2C67-4F2F-B324-F641B9B32722}" type="sibTrans" cxnId="{A6E5359B-EFA5-4589-82ED-98916AC07E81}">
      <dgm:prSet/>
      <dgm:spPr/>
      <dgm:t>
        <a:bodyPr/>
        <a:lstStyle/>
        <a:p>
          <a:endParaRPr lang="en-US">
            <a:solidFill>
              <a:schemeClr val="tx2">
                <a:lumMod val="75000"/>
              </a:schemeClr>
            </a:solidFill>
          </a:endParaRPr>
        </a:p>
      </dgm:t>
    </dgm:pt>
    <dgm:pt modelId="{6F06F795-E76D-4D1F-8F5B-B6DC14EF52E2}">
      <dgm:prSet/>
      <dgm:spPr/>
      <dgm:t>
        <a:bodyPr/>
        <a:lstStyle/>
        <a:p>
          <a:pPr rtl="0"/>
          <a:r>
            <a:rPr lang="en-MY" baseline="0" smtClean="0">
              <a:solidFill>
                <a:schemeClr val="tx2">
                  <a:lumMod val="75000"/>
                </a:schemeClr>
              </a:solidFill>
            </a:rPr>
            <a:t>Mengatur Sumber daya Audit</a:t>
          </a:r>
          <a:endParaRPr lang="en-US">
            <a:solidFill>
              <a:schemeClr val="tx2">
                <a:lumMod val="75000"/>
              </a:schemeClr>
            </a:solidFill>
          </a:endParaRPr>
        </a:p>
      </dgm:t>
    </dgm:pt>
    <dgm:pt modelId="{C9A340E2-20B1-4BA7-BC3A-21D848B69403}" type="parTrans" cxnId="{F02723E5-80F5-409F-90EB-3436A30F8B1F}">
      <dgm:prSet/>
      <dgm:spPr/>
      <dgm:t>
        <a:bodyPr/>
        <a:lstStyle/>
        <a:p>
          <a:endParaRPr lang="en-US">
            <a:solidFill>
              <a:schemeClr val="tx2">
                <a:lumMod val="75000"/>
              </a:schemeClr>
            </a:solidFill>
          </a:endParaRPr>
        </a:p>
      </dgm:t>
    </dgm:pt>
    <dgm:pt modelId="{73BD52D6-5572-4896-AD23-594DBA2935F1}" type="sibTrans" cxnId="{F02723E5-80F5-409F-90EB-3436A30F8B1F}">
      <dgm:prSet/>
      <dgm:spPr/>
      <dgm:t>
        <a:bodyPr/>
        <a:lstStyle/>
        <a:p>
          <a:endParaRPr lang="en-US">
            <a:solidFill>
              <a:schemeClr val="tx2">
                <a:lumMod val="75000"/>
              </a:schemeClr>
            </a:solidFill>
          </a:endParaRPr>
        </a:p>
      </dgm:t>
    </dgm:pt>
    <dgm:pt modelId="{AB39C52D-04F5-4886-93F1-6A85CA029DEE}">
      <dgm:prSet/>
      <dgm:spPr/>
      <dgm:t>
        <a:bodyPr/>
        <a:lstStyle/>
        <a:p>
          <a:pPr rtl="0"/>
          <a:r>
            <a:rPr lang="en-MY" baseline="0" smtClean="0">
              <a:solidFill>
                <a:schemeClr val="tx2">
                  <a:lumMod val="75000"/>
                </a:schemeClr>
              </a:solidFill>
            </a:rPr>
            <a:t>Akses terhadap Direksi dan Komite Audit (Komisaris)</a:t>
          </a:r>
          <a:endParaRPr lang="en-US">
            <a:solidFill>
              <a:schemeClr val="tx2">
                <a:lumMod val="75000"/>
              </a:schemeClr>
            </a:solidFill>
          </a:endParaRPr>
        </a:p>
      </dgm:t>
    </dgm:pt>
    <dgm:pt modelId="{3A8B1D6C-67A5-4082-9196-1CCD8622DB1F}" type="parTrans" cxnId="{1B58A8C3-238F-4CAC-927F-0366B42C2182}">
      <dgm:prSet/>
      <dgm:spPr/>
      <dgm:t>
        <a:bodyPr/>
        <a:lstStyle/>
        <a:p>
          <a:endParaRPr lang="en-US">
            <a:solidFill>
              <a:schemeClr val="tx2">
                <a:lumMod val="75000"/>
              </a:schemeClr>
            </a:solidFill>
          </a:endParaRPr>
        </a:p>
      </dgm:t>
    </dgm:pt>
    <dgm:pt modelId="{6B61FC67-A536-4A5E-B9C0-370CC2DC7CEB}" type="sibTrans" cxnId="{1B58A8C3-238F-4CAC-927F-0366B42C2182}">
      <dgm:prSet/>
      <dgm:spPr/>
      <dgm:t>
        <a:bodyPr/>
        <a:lstStyle/>
        <a:p>
          <a:endParaRPr lang="en-US">
            <a:solidFill>
              <a:schemeClr val="tx2">
                <a:lumMod val="75000"/>
              </a:schemeClr>
            </a:solidFill>
          </a:endParaRPr>
        </a:p>
      </dgm:t>
    </dgm:pt>
    <dgm:pt modelId="{B765DFF5-F21B-4763-A9EE-3006E8ACFB1D}">
      <dgm:prSet/>
      <dgm:spPr/>
      <dgm:t>
        <a:bodyPr/>
        <a:lstStyle/>
        <a:p>
          <a:pPr rtl="0"/>
          <a:r>
            <a:rPr lang="en-MY" baseline="0" smtClean="0">
              <a:solidFill>
                <a:schemeClr val="tx2">
                  <a:lumMod val="75000"/>
                </a:schemeClr>
              </a:solidFill>
            </a:rPr>
            <a:t>Tanggung Jawab satuan internal Audit</a:t>
          </a:r>
          <a:endParaRPr lang="en-US">
            <a:solidFill>
              <a:schemeClr val="tx2">
                <a:lumMod val="75000"/>
              </a:schemeClr>
            </a:solidFill>
          </a:endParaRPr>
        </a:p>
      </dgm:t>
    </dgm:pt>
    <dgm:pt modelId="{579E086B-D939-424C-9EBC-ABA2E94B5EC5}" type="parTrans" cxnId="{63A36E8D-879C-4D7D-9AB0-A82F0D4A09B7}">
      <dgm:prSet/>
      <dgm:spPr/>
      <dgm:t>
        <a:bodyPr/>
        <a:lstStyle/>
        <a:p>
          <a:endParaRPr lang="en-US">
            <a:solidFill>
              <a:schemeClr val="tx2">
                <a:lumMod val="75000"/>
              </a:schemeClr>
            </a:solidFill>
          </a:endParaRPr>
        </a:p>
      </dgm:t>
    </dgm:pt>
    <dgm:pt modelId="{55AF276C-0056-4896-BB50-4E05827A2152}" type="sibTrans" cxnId="{63A36E8D-879C-4D7D-9AB0-A82F0D4A09B7}">
      <dgm:prSet/>
      <dgm:spPr/>
      <dgm:t>
        <a:bodyPr/>
        <a:lstStyle/>
        <a:p>
          <a:endParaRPr lang="en-US">
            <a:solidFill>
              <a:schemeClr val="tx2">
                <a:lumMod val="75000"/>
              </a:schemeClr>
            </a:solidFill>
          </a:endParaRPr>
        </a:p>
      </dgm:t>
    </dgm:pt>
    <dgm:pt modelId="{0421A8BB-4137-4851-B8B1-EE7041D0E3B0}">
      <dgm:prSet/>
      <dgm:spPr/>
      <dgm:t>
        <a:bodyPr/>
        <a:lstStyle/>
        <a:p>
          <a:pPr rtl="0"/>
          <a:r>
            <a:rPr lang="en-MY" baseline="0" smtClean="0">
              <a:solidFill>
                <a:schemeClr val="tx2">
                  <a:lumMod val="75000"/>
                </a:schemeClr>
              </a:solidFill>
            </a:rPr>
            <a:t>Ruang Lingkup satuan Internal Audit</a:t>
          </a:r>
          <a:endParaRPr lang="en-US">
            <a:solidFill>
              <a:schemeClr val="tx2">
                <a:lumMod val="75000"/>
              </a:schemeClr>
            </a:solidFill>
          </a:endParaRPr>
        </a:p>
      </dgm:t>
    </dgm:pt>
    <dgm:pt modelId="{6705B28E-5E8A-42BD-B489-0A0C9F4DDF3D}" type="parTrans" cxnId="{9A3F8BFD-4D24-4203-BC93-523C37C21AED}">
      <dgm:prSet/>
      <dgm:spPr/>
      <dgm:t>
        <a:bodyPr/>
        <a:lstStyle/>
        <a:p>
          <a:endParaRPr lang="en-US">
            <a:solidFill>
              <a:schemeClr val="tx2">
                <a:lumMod val="75000"/>
              </a:schemeClr>
            </a:solidFill>
          </a:endParaRPr>
        </a:p>
      </dgm:t>
    </dgm:pt>
    <dgm:pt modelId="{A79BC28F-8A39-40E4-96DB-FCA3782F7772}" type="sibTrans" cxnId="{9A3F8BFD-4D24-4203-BC93-523C37C21AED}">
      <dgm:prSet/>
      <dgm:spPr/>
      <dgm:t>
        <a:bodyPr/>
        <a:lstStyle/>
        <a:p>
          <a:endParaRPr lang="en-US">
            <a:solidFill>
              <a:schemeClr val="tx2">
                <a:lumMod val="75000"/>
              </a:schemeClr>
            </a:solidFill>
          </a:endParaRPr>
        </a:p>
      </dgm:t>
    </dgm:pt>
    <dgm:pt modelId="{A0D6EDCA-735C-4051-8EC1-6CB49B6FADEA}">
      <dgm:prSet/>
      <dgm:spPr/>
      <dgm:t>
        <a:bodyPr/>
        <a:lstStyle/>
        <a:p>
          <a:pPr rtl="0"/>
          <a:r>
            <a:rPr lang="en-MY" baseline="0" smtClean="0">
              <a:solidFill>
                <a:schemeClr val="tx2">
                  <a:lumMod val="75000"/>
                </a:schemeClr>
              </a:solidFill>
            </a:rPr>
            <a:t>Akuntabilitas</a:t>
          </a:r>
          <a:endParaRPr lang="en-US">
            <a:solidFill>
              <a:schemeClr val="tx2">
                <a:lumMod val="75000"/>
              </a:schemeClr>
            </a:solidFill>
          </a:endParaRPr>
        </a:p>
      </dgm:t>
    </dgm:pt>
    <dgm:pt modelId="{CC5BCE65-1B86-4EA1-9117-B6D861732081}" type="parTrans" cxnId="{B901002E-9D48-4FF4-9B7C-DAFEE68C87D1}">
      <dgm:prSet/>
      <dgm:spPr/>
      <dgm:t>
        <a:bodyPr/>
        <a:lstStyle/>
        <a:p>
          <a:endParaRPr lang="en-US">
            <a:solidFill>
              <a:schemeClr val="tx2">
                <a:lumMod val="75000"/>
              </a:schemeClr>
            </a:solidFill>
          </a:endParaRPr>
        </a:p>
      </dgm:t>
    </dgm:pt>
    <dgm:pt modelId="{A6B4FEEE-F2C8-4956-AB49-1561815964DB}" type="sibTrans" cxnId="{B901002E-9D48-4FF4-9B7C-DAFEE68C87D1}">
      <dgm:prSet/>
      <dgm:spPr/>
      <dgm:t>
        <a:bodyPr/>
        <a:lstStyle/>
        <a:p>
          <a:endParaRPr lang="en-US">
            <a:solidFill>
              <a:schemeClr val="tx2">
                <a:lumMod val="75000"/>
              </a:schemeClr>
            </a:solidFill>
          </a:endParaRPr>
        </a:p>
      </dgm:t>
    </dgm:pt>
    <dgm:pt modelId="{A9CB987E-4D7F-4F62-B707-CC704B5622E7}">
      <dgm:prSet/>
      <dgm:spPr/>
      <dgm:t>
        <a:bodyPr/>
        <a:lstStyle/>
        <a:p>
          <a:pPr rtl="0"/>
          <a:r>
            <a:rPr lang="en-MY" baseline="0" smtClean="0">
              <a:solidFill>
                <a:schemeClr val="tx2">
                  <a:lumMod val="75000"/>
                </a:schemeClr>
              </a:solidFill>
            </a:rPr>
            <a:t>Standar Pelaksanaan Pekerjaan</a:t>
          </a:r>
          <a:endParaRPr lang="en-US">
            <a:solidFill>
              <a:schemeClr val="tx2">
                <a:lumMod val="75000"/>
              </a:schemeClr>
            </a:solidFill>
          </a:endParaRPr>
        </a:p>
      </dgm:t>
    </dgm:pt>
    <dgm:pt modelId="{4EB39168-79F8-4F72-864C-F963C880E249}" type="parTrans" cxnId="{7C188017-75AE-44E8-817F-A7F5B76AC793}">
      <dgm:prSet/>
      <dgm:spPr/>
      <dgm:t>
        <a:bodyPr/>
        <a:lstStyle/>
        <a:p>
          <a:endParaRPr lang="en-US">
            <a:solidFill>
              <a:schemeClr val="tx2">
                <a:lumMod val="75000"/>
              </a:schemeClr>
            </a:solidFill>
          </a:endParaRPr>
        </a:p>
      </dgm:t>
    </dgm:pt>
    <dgm:pt modelId="{5EA02009-149C-4FCD-AE61-2DDBA3DBFB39}" type="sibTrans" cxnId="{7C188017-75AE-44E8-817F-A7F5B76AC793}">
      <dgm:prSet/>
      <dgm:spPr/>
      <dgm:t>
        <a:bodyPr/>
        <a:lstStyle/>
        <a:p>
          <a:endParaRPr lang="en-US">
            <a:solidFill>
              <a:schemeClr val="tx2">
                <a:lumMod val="75000"/>
              </a:schemeClr>
            </a:solidFill>
          </a:endParaRPr>
        </a:p>
      </dgm:t>
    </dgm:pt>
    <dgm:pt modelId="{7B233273-BA26-4E30-A18B-9A99379AFFF8}" type="pres">
      <dgm:prSet presAssocID="{7C8FD607-40BE-413C-95A3-A64406CB3FA2}" presName="linear" presStyleCnt="0">
        <dgm:presLayoutVars>
          <dgm:animLvl val="lvl"/>
          <dgm:resizeHandles val="exact"/>
        </dgm:presLayoutVars>
      </dgm:prSet>
      <dgm:spPr/>
      <dgm:t>
        <a:bodyPr/>
        <a:lstStyle/>
        <a:p>
          <a:endParaRPr lang="en-US"/>
        </a:p>
      </dgm:t>
    </dgm:pt>
    <dgm:pt modelId="{637171E1-2DEC-4FFA-B12D-4941957DBDEF}" type="pres">
      <dgm:prSet presAssocID="{8E5D6380-341F-4DBE-AB9E-FF1BB38184E4}" presName="parentText" presStyleLbl="node1" presStyleIdx="0" presStyleCnt="9">
        <dgm:presLayoutVars>
          <dgm:chMax val="0"/>
          <dgm:bulletEnabled val="1"/>
        </dgm:presLayoutVars>
      </dgm:prSet>
      <dgm:spPr/>
      <dgm:t>
        <a:bodyPr/>
        <a:lstStyle/>
        <a:p>
          <a:endParaRPr lang="en-US"/>
        </a:p>
      </dgm:t>
    </dgm:pt>
    <dgm:pt modelId="{1F2E7F36-40F1-47A7-8D9F-6B12364A2993}" type="pres">
      <dgm:prSet presAssocID="{A2D0B542-DE9B-48F3-8175-734BD112AFBA}" presName="spacer" presStyleCnt="0"/>
      <dgm:spPr/>
    </dgm:pt>
    <dgm:pt modelId="{10C9CDFB-4103-4000-B72B-E3985FB943BB}" type="pres">
      <dgm:prSet presAssocID="{1C291DAF-B10E-4A73-AE6B-2C5550E2CF78}" presName="parentText" presStyleLbl="node1" presStyleIdx="1" presStyleCnt="9">
        <dgm:presLayoutVars>
          <dgm:chMax val="0"/>
          <dgm:bulletEnabled val="1"/>
        </dgm:presLayoutVars>
      </dgm:prSet>
      <dgm:spPr/>
      <dgm:t>
        <a:bodyPr/>
        <a:lstStyle/>
        <a:p>
          <a:endParaRPr lang="en-US"/>
        </a:p>
      </dgm:t>
    </dgm:pt>
    <dgm:pt modelId="{A8E942AB-08AC-424F-8247-974278F26180}" type="pres">
      <dgm:prSet presAssocID="{1E7F29F8-0860-47E4-90F4-9D7DC9B9D952}" presName="spacer" presStyleCnt="0"/>
      <dgm:spPr/>
    </dgm:pt>
    <dgm:pt modelId="{AB89FF37-10C7-464F-946F-CE773C097321}" type="pres">
      <dgm:prSet presAssocID="{13A1124E-AD66-4C61-9F2F-7F8CA54D2DC1}" presName="parentText" presStyleLbl="node1" presStyleIdx="2" presStyleCnt="9">
        <dgm:presLayoutVars>
          <dgm:chMax val="0"/>
          <dgm:bulletEnabled val="1"/>
        </dgm:presLayoutVars>
      </dgm:prSet>
      <dgm:spPr/>
      <dgm:t>
        <a:bodyPr/>
        <a:lstStyle/>
        <a:p>
          <a:endParaRPr lang="en-US"/>
        </a:p>
      </dgm:t>
    </dgm:pt>
    <dgm:pt modelId="{7B4846C7-A31A-419C-BE27-201BCE0524C2}" type="pres">
      <dgm:prSet presAssocID="{64A78DD9-2C67-4F2F-B324-F641B9B32722}" presName="spacer" presStyleCnt="0"/>
      <dgm:spPr/>
    </dgm:pt>
    <dgm:pt modelId="{245EF4E0-766A-4584-B944-CA5B7B1139AB}" type="pres">
      <dgm:prSet presAssocID="{6F06F795-E76D-4D1F-8F5B-B6DC14EF52E2}" presName="parentText" presStyleLbl="node1" presStyleIdx="3" presStyleCnt="9">
        <dgm:presLayoutVars>
          <dgm:chMax val="0"/>
          <dgm:bulletEnabled val="1"/>
        </dgm:presLayoutVars>
      </dgm:prSet>
      <dgm:spPr/>
      <dgm:t>
        <a:bodyPr/>
        <a:lstStyle/>
        <a:p>
          <a:endParaRPr lang="en-US"/>
        </a:p>
      </dgm:t>
    </dgm:pt>
    <dgm:pt modelId="{A0898070-5F25-4F24-B892-A53F50182627}" type="pres">
      <dgm:prSet presAssocID="{73BD52D6-5572-4896-AD23-594DBA2935F1}" presName="spacer" presStyleCnt="0"/>
      <dgm:spPr/>
    </dgm:pt>
    <dgm:pt modelId="{95FB6A50-69DB-4BDA-9823-DA556F570A08}" type="pres">
      <dgm:prSet presAssocID="{AB39C52D-04F5-4886-93F1-6A85CA029DEE}" presName="parentText" presStyleLbl="node1" presStyleIdx="4" presStyleCnt="9">
        <dgm:presLayoutVars>
          <dgm:chMax val="0"/>
          <dgm:bulletEnabled val="1"/>
        </dgm:presLayoutVars>
      </dgm:prSet>
      <dgm:spPr/>
      <dgm:t>
        <a:bodyPr/>
        <a:lstStyle/>
        <a:p>
          <a:endParaRPr lang="en-US"/>
        </a:p>
      </dgm:t>
    </dgm:pt>
    <dgm:pt modelId="{0FA12182-AD10-497A-9C32-AFD87B9938ED}" type="pres">
      <dgm:prSet presAssocID="{6B61FC67-A536-4A5E-B9C0-370CC2DC7CEB}" presName="spacer" presStyleCnt="0"/>
      <dgm:spPr/>
    </dgm:pt>
    <dgm:pt modelId="{5A99B165-0F07-43A3-A445-0FE01CDBB547}" type="pres">
      <dgm:prSet presAssocID="{B765DFF5-F21B-4763-A9EE-3006E8ACFB1D}" presName="parentText" presStyleLbl="node1" presStyleIdx="5" presStyleCnt="9">
        <dgm:presLayoutVars>
          <dgm:chMax val="0"/>
          <dgm:bulletEnabled val="1"/>
        </dgm:presLayoutVars>
      </dgm:prSet>
      <dgm:spPr/>
      <dgm:t>
        <a:bodyPr/>
        <a:lstStyle/>
        <a:p>
          <a:endParaRPr lang="en-US"/>
        </a:p>
      </dgm:t>
    </dgm:pt>
    <dgm:pt modelId="{2AA6F500-B856-41D4-9778-2CC2930595E1}" type="pres">
      <dgm:prSet presAssocID="{55AF276C-0056-4896-BB50-4E05827A2152}" presName="spacer" presStyleCnt="0"/>
      <dgm:spPr/>
    </dgm:pt>
    <dgm:pt modelId="{52EA5EAB-F09F-41EC-B401-5838BF2B4F97}" type="pres">
      <dgm:prSet presAssocID="{0421A8BB-4137-4851-B8B1-EE7041D0E3B0}" presName="parentText" presStyleLbl="node1" presStyleIdx="6" presStyleCnt="9">
        <dgm:presLayoutVars>
          <dgm:chMax val="0"/>
          <dgm:bulletEnabled val="1"/>
        </dgm:presLayoutVars>
      </dgm:prSet>
      <dgm:spPr/>
      <dgm:t>
        <a:bodyPr/>
        <a:lstStyle/>
        <a:p>
          <a:endParaRPr lang="en-US"/>
        </a:p>
      </dgm:t>
    </dgm:pt>
    <dgm:pt modelId="{DA66856E-AF49-40A2-A90D-F482FE5FA6F1}" type="pres">
      <dgm:prSet presAssocID="{A79BC28F-8A39-40E4-96DB-FCA3782F7772}" presName="spacer" presStyleCnt="0"/>
      <dgm:spPr/>
    </dgm:pt>
    <dgm:pt modelId="{6349EF17-F988-4173-B10A-B6EF5245D516}" type="pres">
      <dgm:prSet presAssocID="{A0D6EDCA-735C-4051-8EC1-6CB49B6FADEA}" presName="parentText" presStyleLbl="node1" presStyleIdx="7" presStyleCnt="9">
        <dgm:presLayoutVars>
          <dgm:chMax val="0"/>
          <dgm:bulletEnabled val="1"/>
        </dgm:presLayoutVars>
      </dgm:prSet>
      <dgm:spPr/>
      <dgm:t>
        <a:bodyPr/>
        <a:lstStyle/>
        <a:p>
          <a:endParaRPr lang="en-US"/>
        </a:p>
      </dgm:t>
    </dgm:pt>
    <dgm:pt modelId="{B49E2252-CF9D-4D96-97A5-AE81782A86E2}" type="pres">
      <dgm:prSet presAssocID="{A6B4FEEE-F2C8-4956-AB49-1561815964DB}" presName="spacer" presStyleCnt="0"/>
      <dgm:spPr/>
    </dgm:pt>
    <dgm:pt modelId="{42EC007E-6D19-4702-BDED-CA6C57E2D968}" type="pres">
      <dgm:prSet presAssocID="{A9CB987E-4D7F-4F62-B707-CC704B5622E7}" presName="parentText" presStyleLbl="node1" presStyleIdx="8" presStyleCnt="9">
        <dgm:presLayoutVars>
          <dgm:chMax val="0"/>
          <dgm:bulletEnabled val="1"/>
        </dgm:presLayoutVars>
      </dgm:prSet>
      <dgm:spPr/>
      <dgm:t>
        <a:bodyPr/>
        <a:lstStyle/>
        <a:p>
          <a:endParaRPr lang="en-US"/>
        </a:p>
      </dgm:t>
    </dgm:pt>
  </dgm:ptLst>
  <dgm:cxnLst>
    <dgm:cxn modelId="{0AA5CEB6-B75E-4001-A98F-B9775C761F16}" type="presOf" srcId="{13A1124E-AD66-4C61-9F2F-7F8CA54D2DC1}" destId="{AB89FF37-10C7-464F-946F-CE773C097321}" srcOrd="0" destOrd="0" presId="urn:microsoft.com/office/officeart/2005/8/layout/vList2"/>
    <dgm:cxn modelId="{A6E5359B-EFA5-4589-82ED-98916AC07E81}" srcId="{7C8FD607-40BE-413C-95A3-A64406CB3FA2}" destId="{13A1124E-AD66-4C61-9F2F-7F8CA54D2DC1}" srcOrd="2" destOrd="0" parTransId="{9FD58E37-D738-4563-BEF8-A9494F2704ED}" sibTransId="{64A78DD9-2C67-4F2F-B324-F641B9B32722}"/>
    <dgm:cxn modelId="{88FBCA4B-25A8-4916-8C4E-3CA924C26EE7}" type="presOf" srcId="{AB39C52D-04F5-4886-93F1-6A85CA029DEE}" destId="{95FB6A50-69DB-4BDA-9823-DA556F570A08}" srcOrd="0" destOrd="0" presId="urn:microsoft.com/office/officeart/2005/8/layout/vList2"/>
    <dgm:cxn modelId="{F4D3D660-2FB0-46CB-AC9E-3456B88346A3}" type="presOf" srcId="{1C291DAF-B10E-4A73-AE6B-2C5550E2CF78}" destId="{10C9CDFB-4103-4000-B72B-E3985FB943BB}" srcOrd="0" destOrd="0" presId="urn:microsoft.com/office/officeart/2005/8/layout/vList2"/>
    <dgm:cxn modelId="{63A36E8D-879C-4D7D-9AB0-A82F0D4A09B7}" srcId="{7C8FD607-40BE-413C-95A3-A64406CB3FA2}" destId="{B765DFF5-F21B-4763-A9EE-3006E8ACFB1D}" srcOrd="5" destOrd="0" parTransId="{579E086B-D939-424C-9EBC-ABA2E94B5EC5}" sibTransId="{55AF276C-0056-4896-BB50-4E05827A2152}"/>
    <dgm:cxn modelId="{BDD03754-F806-427A-AD21-B2422F327D92}" type="presOf" srcId="{A0D6EDCA-735C-4051-8EC1-6CB49B6FADEA}" destId="{6349EF17-F988-4173-B10A-B6EF5245D516}" srcOrd="0" destOrd="0" presId="urn:microsoft.com/office/officeart/2005/8/layout/vList2"/>
    <dgm:cxn modelId="{80BCCE75-C1C5-4A38-B677-FE191FDD32DF}" type="presOf" srcId="{B765DFF5-F21B-4763-A9EE-3006E8ACFB1D}" destId="{5A99B165-0F07-43A3-A445-0FE01CDBB547}" srcOrd="0" destOrd="0" presId="urn:microsoft.com/office/officeart/2005/8/layout/vList2"/>
    <dgm:cxn modelId="{9AB67B98-CAE6-4B06-A1C6-0A0910E217E4}" srcId="{7C8FD607-40BE-413C-95A3-A64406CB3FA2}" destId="{1C291DAF-B10E-4A73-AE6B-2C5550E2CF78}" srcOrd="1" destOrd="0" parTransId="{59666502-8A03-4EF9-A6D8-3D252ED48D41}" sibTransId="{1E7F29F8-0860-47E4-90F4-9D7DC9B9D952}"/>
    <dgm:cxn modelId="{7C188017-75AE-44E8-817F-A7F5B76AC793}" srcId="{7C8FD607-40BE-413C-95A3-A64406CB3FA2}" destId="{A9CB987E-4D7F-4F62-B707-CC704B5622E7}" srcOrd="8" destOrd="0" parTransId="{4EB39168-79F8-4F72-864C-F963C880E249}" sibTransId="{5EA02009-149C-4FCD-AE61-2DDBA3DBFB39}"/>
    <dgm:cxn modelId="{AA791E79-11D5-4DCC-B9FF-052A26C02857}" type="presOf" srcId="{8E5D6380-341F-4DBE-AB9E-FF1BB38184E4}" destId="{637171E1-2DEC-4FFA-B12D-4941957DBDEF}" srcOrd="0" destOrd="0" presId="urn:microsoft.com/office/officeart/2005/8/layout/vList2"/>
    <dgm:cxn modelId="{F5123FF0-28C4-4502-BF60-23061EE0C186}" type="presOf" srcId="{0421A8BB-4137-4851-B8B1-EE7041D0E3B0}" destId="{52EA5EAB-F09F-41EC-B401-5838BF2B4F97}" srcOrd="0" destOrd="0" presId="urn:microsoft.com/office/officeart/2005/8/layout/vList2"/>
    <dgm:cxn modelId="{B901002E-9D48-4FF4-9B7C-DAFEE68C87D1}" srcId="{7C8FD607-40BE-413C-95A3-A64406CB3FA2}" destId="{A0D6EDCA-735C-4051-8EC1-6CB49B6FADEA}" srcOrd="7" destOrd="0" parTransId="{CC5BCE65-1B86-4EA1-9117-B6D861732081}" sibTransId="{A6B4FEEE-F2C8-4956-AB49-1561815964DB}"/>
    <dgm:cxn modelId="{9A3F8BFD-4D24-4203-BC93-523C37C21AED}" srcId="{7C8FD607-40BE-413C-95A3-A64406CB3FA2}" destId="{0421A8BB-4137-4851-B8B1-EE7041D0E3B0}" srcOrd="6" destOrd="0" parTransId="{6705B28E-5E8A-42BD-B489-0A0C9F4DDF3D}" sibTransId="{A79BC28F-8A39-40E4-96DB-FCA3782F7772}"/>
    <dgm:cxn modelId="{611DD321-B718-40D6-9F3E-FAAAC400B349}" srcId="{7C8FD607-40BE-413C-95A3-A64406CB3FA2}" destId="{8E5D6380-341F-4DBE-AB9E-FF1BB38184E4}" srcOrd="0" destOrd="0" parTransId="{8CC36E04-DBA3-4CD8-A6A2-8AD86BD02D7A}" sibTransId="{A2D0B542-DE9B-48F3-8175-734BD112AFBA}"/>
    <dgm:cxn modelId="{F02723E5-80F5-409F-90EB-3436A30F8B1F}" srcId="{7C8FD607-40BE-413C-95A3-A64406CB3FA2}" destId="{6F06F795-E76D-4D1F-8F5B-B6DC14EF52E2}" srcOrd="3" destOrd="0" parTransId="{C9A340E2-20B1-4BA7-BC3A-21D848B69403}" sibTransId="{73BD52D6-5572-4896-AD23-594DBA2935F1}"/>
    <dgm:cxn modelId="{1B58A8C3-238F-4CAC-927F-0366B42C2182}" srcId="{7C8FD607-40BE-413C-95A3-A64406CB3FA2}" destId="{AB39C52D-04F5-4886-93F1-6A85CA029DEE}" srcOrd="4" destOrd="0" parTransId="{3A8B1D6C-67A5-4082-9196-1CCD8622DB1F}" sibTransId="{6B61FC67-A536-4A5E-B9C0-370CC2DC7CEB}"/>
    <dgm:cxn modelId="{6F04552E-9C7D-4469-B9B4-0525E8B1071F}" type="presOf" srcId="{A9CB987E-4D7F-4F62-B707-CC704B5622E7}" destId="{42EC007E-6D19-4702-BDED-CA6C57E2D968}" srcOrd="0" destOrd="0" presId="urn:microsoft.com/office/officeart/2005/8/layout/vList2"/>
    <dgm:cxn modelId="{BFBC15EC-45BC-4063-859E-A4754B9839C2}" type="presOf" srcId="{6F06F795-E76D-4D1F-8F5B-B6DC14EF52E2}" destId="{245EF4E0-766A-4584-B944-CA5B7B1139AB}" srcOrd="0" destOrd="0" presId="urn:microsoft.com/office/officeart/2005/8/layout/vList2"/>
    <dgm:cxn modelId="{45DB25F0-56ED-4D95-AAA0-077214D5BBD5}" type="presOf" srcId="{7C8FD607-40BE-413C-95A3-A64406CB3FA2}" destId="{7B233273-BA26-4E30-A18B-9A99379AFFF8}" srcOrd="0" destOrd="0" presId="urn:microsoft.com/office/officeart/2005/8/layout/vList2"/>
    <dgm:cxn modelId="{AABAA15B-B14B-4D67-8D79-0DBEABDEE60E}" type="presParOf" srcId="{7B233273-BA26-4E30-A18B-9A99379AFFF8}" destId="{637171E1-2DEC-4FFA-B12D-4941957DBDEF}" srcOrd="0" destOrd="0" presId="urn:microsoft.com/office/officeart/2005/8/layout/vList2"/>
    <dgm:cxn modelId="{0EB45AF3-79DB-437E-86CA-EF91C033C6EA}" type="presParOf" srcId="{7B233273-BA26-4E30-A18B-9A99379AFFF8}" destId="{1F2E7F36-40F1-47A7-8D9F-6B12364A2993}" srcOrd="1" destOrd="0" presId="urn:microsoft.com/office/officeart/2005/8/layout/vList2"/>
    <dgm:cxn modelId="{03B51EB0-3BB9-40C2-94BD-A3DDEC80FFA0}" type="presParOf" srcId="{7B233273-BA26-4E30-A18B-9A99379AFFF8}" destId="{10C9CDFB-4103-4000-B72B-E3985FB943BB}" srcOrd="2" destOrd="0" presId="urn:microsoft.com/office/officeart/2005/8/layout/vList2"/>
    <dgm:cxn modelId="{C1C45243-E8E8-47F4-96E0-64508ADE0741}" type="presParOf" srcId="{7B233273-BA26-4E30-A18B-9A99379AFFF8}" destId="{A8E942AB-08AC-424F-8247-974278F26180}" srcOrd="3" destOrd="0" presId="urn:microsoft.com/office/officeart/2005/8/layout/vList2"/>
    <dgm:cxn modelId="{EEC63BE9-0FF9-4BCE-B088-8B0DD7D24C97}" type="presParOf" srcId="{7B233273-BA26-4E30-A18B-9A99379AFFF8}" destId="{AB89FF37-10C7-464F-946F-CE773C097321}" srcOrd="4" destOrd="0" presId="urn:microsoft.com/office/officeart/2005/8/layout/vList2"/>
    <dgm:cxn modelId="{07D0F628-F62B-43E0-BB4B-CB83D9DBAB17}" type="presParOf" srcId="{7B233273-BA26-4E30-A18B-9A99379AFFF8}" destId="{7B4846C7-A31A-419C-BE27-201BCE0524C2}" srcOrd="5" destOrd="0" presId="urn:microsoft.com/office/officeart/2005/8/layout/vList2"/>
    <dgm:cxn modelId="{EC44ACC5-BA12-4C2C-93BC-4E4C37EDDF61}" type="presParOf" srcId="{7B233273-BA26-4E30-A18B-9A99379AFFF8}" destId="{245EF4E0-766A-4584-B944-CA5B7B1139AB}" srcOrd="6" destOrd="0" presId="urn:microsoft.com/office/officeart/2005/8/layout/vList2"/>
    <dgm:cxn modelId="{CCF907A0-C0D7-4F1F-BBF2-8168DB5D6763}" type="presParOf" srcId="{7B233273-BA26-4E30-A18B-9A99379AFFF8}" destId="{A0898070-5F25-4F24-B892-A53F50182627}" srcOrd="7" destOrd="0" presId="urn:microsoft.com/office/officeart/2005/8/layout/vList2"/>
    <dgm:cxn modelId="{80D4ED62-4AF1-479D-834F-072A5432925F}" type="presParOf" srcId="{7B233273-BA26-4E30-A18B-9A99379AFFF8}" destId="{95FB6A50-69DB-4BDA-9823-DA556F570A08}" srcOrd="8" destOrd="0" presId="urn:microsoft.com/office/officeart/2005/8/layout/vList2"/>
    <dgm:cxn modelId="{5542B955-E22E-4656-B88F-A1075482253A}" type="presParOf" srcId="{7B233273-BA26-4E30-A18B-9A99379AFFF8}" destId="{0FA12182-AD10-497A-9C32-AFD87B9938ED}" srcOrd="9" destOrd="0" presId="urn:microsoft.com/office/officeart/2005/8/layout/vList2"/>
    <dgm:cxn modelId="{3BF66BBD-A173-4319-9D8D-88C47A159827}" type="presParOf" srcId="{7B233273-BA26-4E30-A18B-9A99379AFFF8}" destId="{5A99B165-0F07-43A3-A445-0FE01CDBB547}" srcOrd="10" destOrd="0" presId="urn:microsoft.com/office/officeart/2005/8/layout/vList2"/>
    <dgm:cxn modelId="{64E4929E-54D9-4825-8B0C-4280C4371383}" type="presParOf" srcId="{7B233273-BA26-4E30-A18B-9A99379AFFF8}" destId="{2AA6F500-B856-41D4-9778-2CC2930595E1}" srcOrd="11" destOrd="0" presId="urn:microsoft.com/office/officeart/2005/8/layout/vList2"/>
    <dgm:cxn modelId="{A2C47D06-F69C-4CBE-B266-749B1C65A3E9}" type="presParOf" srcId="{7B233273-BA26-4E30-A18B-9A99379AFFF8}" destId="{52EA5EAB-F09F-41EC-B401-5838BF2B4F97}" srcOrd="12" destOrd="0" presId="urn:microsoft.com/office/officeart/2005/8/layout/vList2"/>
    <dgm:cxn modelId="{032D2DCA-6950-4330-83A7-0248E5403C42}" type="presParOf" srcId="{7B233273-BA26-4E30-A18B-9A99379AFFF8}" destId="{DA66856E-AF49-40A2-A90D-F482FE5FA6F1}" srcOrd="13" destOrd="0" presId="urn:microsoft.com/office/officeart/2005/8/layout/vList2"/>
    <dgm:cxn modelId="{204936DD-1750-46B6-A8EF-1433AB23D47D}" type="presParOf" srcId="{7B233273-BA26-4E30-A18B-9A99379AFFF8}" destId="{6349EF17-F988-4173-B10A-B6EF5245D516}" srcOrd="14" destOrd="0" presId="urn:microsoft.com/office/officeart/2005/8/layout/vList2"/>
    <dgm:cxn modelId="{0D4FEBDD-4C4E-430F-B0C1-5BABA7AAEF1C}" type="presParOf" srcId="{7B233273-BA26-4E30-A18B-9A99379AFFF8}" destId="{B49E2252-CF9D-4D96-97A5-AE81782A86E2}" srcOrd="15" destOrd="0" presId="urn:microsoft.com/office/officeart/2005/8/layout/vList2"/>
    <dgm:cxn modelId="{32F0E754-B76E-4762-9B36-4F8BFACAE792}" type="presParOf" srcId="{7B233273-BA26-4E30-A18B-9A99379AFFF8}" destId="{42EC007E-6D19-4702-BDED-CA6C57E2D968}" srcOrd="16" destOrd="0" presId="urn:microsoft.com/office/officeart/2005/8/layout/vList2"/>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2E6B474-140B-4AD7-B7F5-DB923A27620B}" type="doc">
      <dgm:prSet loTypeId="urn:microsoft.com/office/officeart/2005/8/layout/hProcess9" loCatId="process" qsTypeId="urn:microsoft.com/office/officeart/2005/8/quickstyle/simple1" qsCatId="simple" csTypeId="urn:microsoft.com/office/officeart/2005/8/colors/accent1_2" csCatId="accent1"/>
      <dgm:spPr/>
      <dgm:t>
        <a:bodyPr/>
        <a:lstStyle/>
        <a:p>
          <a:endParaRPr lang="en-US"/>
        </a:p>
      </dgm:t>
    </dgm:pt>
    <dgm:pt modelId="{280E91D5-AAD1-484C-A6AA-8B519ABF682B}">
      <dgm:prSet/>
      <dgm:spPr/>
      <dgm:t>
        <a:bodyPr/>
        <a:lstStyle/>
        <a:p>
          <a:pPr rtl="0"/>
          <a:r>
            <a:rPr lang="en-US" smtClean="0"/>
            <a:t>Audit internat dikatakan Independen apabila dapat melaksanakan tugas secara bebas dan objektif</a:t>
          </a:r>
          <a:endParaRPr lang="en-US"/>
        </a:p>
      </dgm:t>
    </dgm:pt>
    <dgm:pt modelId="{AB00911A-485C-4D73-920C-3D0FD8E6C6B4}" type="parTrans" cxnId="{56466EA2-7807-47C4-93E8-6F6DADDBAF90}">
      <dgm:prSet/>
      <dgm:spPr/>
      <dgm:t>
        <a:bodyPr/>
        <a:lstStyle/>
        <a:p>
          <a:endParaRPr lang="en-US"/>
        </a:p>
      </dgm:t>
    </dgm:pt>
    <dgm:pt modelId="{57E1BBC0-47D7-41F6-A154-CA3BAC0DC377}" type="sibTrans" cxnId="{56466EA2-7807-47C4-93E8-6F6DADDBAF90}">
      <dgm:prSet/>
      <dgm:spPr/>
      <dgm:t>
        <a:bodyPr/>
        <a:lstStyle/>
        <a:p>
          <a:endParaRPr lang="en-US"/>
        </a:p>
      </dgm:t>
    </dgm:pt>
    <dgm:pt modelId="{76399197-976F-45EE-8725-73142839826C}" type="pres">
      <dgm:prSet presAssocID="{22E6B474-140B-4AD7-B7F5-DB923A27620B}" presName="CompostProcess" presStyleCnt="0">
        <dgm:presLayoutVars>
          <dgm:dir/>
          <dgm:resizeHandles val="exact"/>
        </dgm:presLayoutVars>
      </dgm:prSet>
      <dgm:spPr/>
      <dgm:t>
        <a:bodyPr/>
        <a:lstStyle/>
        <a:p>
          <a:endParaRPr lang="en-US"/>
        </a:p>
      </dgm:t>
    </dgm:pt>
    <dgm:pt modelId="{83A2E92A-8AB2-4843-A88A-5648B68D92A5}" type="pres">
      <dgm:prSet presAssocID="{22E6B474-140B-4AD7-B7F5-DB923A27620B}" presName="arrow" presStyleLbl="bgShp" presStyleIdx="0" presStyleCnt="1"/>
      <dgm:spPr/>
    </dgm:pt>
    <dgm:pt modelId="{9DD0FE8A-6C93-4AB3-A5D7-A4D64773776D}" type="pres">
      <dgm:prSet presAssocID="{22E6B474-140B-4AD7-B7F5-DB923A27620B}" presName="linearProcess" presStyleCnt="0"/>
      <dgm:spPr/>
    </dgm:pt>
    <dgm:pt modelId="{EFC724E4-4585-40E1-A897-C91FC516F984}" type="pres">
      <dgm:prSet presAssocID="{280E91D5-AAD1-484C-A6AA-8B519ABF682B}" presName="textNode" presStyleLbl="node1" presStyleIdx="0" presStyleCnt="1">
        <dgm:presLayoutVars>
          <dgm:bulletEnabled val="1"/>
        </dgm:presLayoutVars>
      </dgm:prSet>
      <dgm:spPr/>
      <dgm:t>
        <a:bodyPr/>
        <a:lstStyle/>
        <a:p>
          <a:endParaRPr lang="en-US"/>
        </a:p>
      </dgm:t>
    </dgm:pt>
  </dgm:ptLst>
  <dgm:cxnLst>
    <dgm:cxn modelId="{56466EA2-7807-47C4-93E8-6F6DADDBAF90}" srcId="{22E6B474-140B-4AD7-B7F5-DB923A27620B}" destId="{280E91D5-AAD1-484C-A6AA-8B519ABF682B}" srcOrd="0" destOrd="0" parTransId="{AB00911A-485C-4D73-920C-3D0FD8E6C6B4}" sibTransId="{57E1BBC0-47D7-41F6-A154-CA3BAC0DC377}"/>
    <dgm:cxn modelId="{54FB7C63-C55F-42AC-84AE-1798AC9BDA20}" type="presOf" srcId="{280E91D5-AAD1-484C-A6AA-8B519ABF682B}" destId="{EFC724E4-4585-40E1-A897-C91FC516F984}" srcOrd="0" destOrd="0" presId="urn:microsoft.com/office/officeart/2005/8/layout/hProcess9"/>
    <dgm:cxn modelId="{4934100A-7A8E-4317-8035-70ED8D26F781}" type="presOf" srcId="{22E6B474-140B-4AD7-B7F5-DB923A27620B}" destId="{76399197-976F-45EE-8725-73142839826C}" srcOrd="0" destOrd="0" presId="urn:microsoft.com/office/officeart/2005/8/layout/hProcess9"/>
    <dgm:cxn modelId="{B432875E-F855-4D7C-B0CC-8752D95A0FEC}" type="presParOf" srcId="{76399197-976F-45EE-8725-73142839826C}" destId="{83A2E92A-8AB2-4843-A88A-5648B68D92A5}" srcOrd="0" destOrd="0" presId="urn:microsoft.com/office/officeart/2005/8/layout/hProcess9"/>
    <dgm:cxn modelId="{4ABA9A23-FDDE-42C4-9F48-2952D9285717}" type="presParOf" srcId="{76399197-976F-45EE-8725-73142839826C}" destId="{9DD0FE8A-6C93-4AB3-A5D7-A4D64773776D}" srcOrd="1" destOrd="0" presId="urn:microsoft.com/office/officeart/2005/8/layout/hProcess9"/>
    <dgm:cxn modelId="{C2612FAB-52BC-46FE-B062-2C8B97EADFD8}" type="presParOf" srcId="{9DD0FE8A-6C93-4AB3-A5D7-A4D64773776D}" destId="{EFC724E4-4585-40E1-A897-C91FC516F984}" srcOrd="0" destOrd="0" presId="urn:microsoft.com/office/officeart/2005/8/layout/hProcess9"/>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988A991-F90B-40BC-BBDB-F0549C39790F}" type="doc">
      <dgm:prSet loTypeId="urn:microsoft.com/office/officeart/2005/8/layout/hProcess9" loCatId="process" qsTypeId="urn:microsoft.com/office/officeart/2005/8/quickstyle/simple1" qsCatId="simple" csTypeId="urn:microsoft.com/office/officeart/2005/8/colors/accent1_2" csCatId="accent1"/>
      <dgm:spPr/>
      <dgm:t>
        <a:bodyPr/>
        <a:lstStyle/>
        <a:p>
          <a:endParaRPr lang="en-US"/>
        </a:p>
      </dgm:t>
    </dgm:pt>
    <dgm:pt modelId="{0663AEA1-48BD-4ADA-B368-D9151A9456B9}">
      <dgm:prSet/>
      <dgm:spPr/>
      <dgm:t>
        <a:bodyPr/>
        <a:lstStyle/>
        <a:p>
          <a:pPr rtl="0"/>
          <a:r>
            <a:rPr lang="en-US" smtClean="0"/>
            <a:t>Audit internal harus mendapatkan dukungan penuh dari manajer senior, pimpinan dewan pengawas organisasi, </a:t>
          </a:r>
          <a:endParaRPr lang="en-US"/>
        </a:p>
      </dgm:t>
    </dgm:pt>
    <dgm:pt modelId="{C7B40007-214F-41D5-B8CB-99249A629A6F}" type="parTrans" cxnId="{2EF97A11-88A0-4570-A7D1-AD8726E6B3AA}">
      <dgm:prSet/>
      <dgm:spPr/>
      <dgm:t>
        <a:bodyPr/>
        <a:lstStyle/>
        <a:p>
          <a:endParaRPr lang="en-US"/>
        </a:p>
      </dgm:t>
    </dgm:pt>
    <dgm:pt modelId="{192AC737-A45A-4B92-A4A0-3FB8C4FDB344}" type="sibTrans" cxnId="{2EF97A11-88A0-4570-A7D1-AD8726E6B3AA}">
      <dgm:prSet/>
      <dgm:spPr/>
      <dgm:t>
        <a:bodyPr/>
        <a:lstStyle/>
        <a:p>
          <a:endParaRPr lang="en-US"/>
        </a:p>
      </dgm:t>
    </dgm:pt>
    <dgm:pt modelId="{2C3E3685-D046-4EDA-9E86-17B96C620935}">
      <dgm:prSet/>
      <dgm:spPr/>
      <dgm:t>
        <a:bodyPr/>
        <a:lstStyle/>
        <a:p>
          <a:pPr rtl="0"/>
          <a:r>
            <a:rPr lang="en-US" smtClean="0"/>
            <a:t>Pimpinan Fungsi audit internal harus dapat berkomunikasi langsung dengan Dewan Pengawas Organisasi</a:t>
          </a:r>
          <a:endParaRPr lang="en-US"/>
        </a:p>
      </dgm:t>
    </dgm:pt>
    <dgm:pt modelId="{2342D65A-B3C7-4903-93B8-07F07549300C}" type="parTrans" cxnId="{9CDE30E6-CF63-46B5-9178-7793896656EE}">
      <dgm:prSet/>
      <dgm:spPr/>
      <dgm:t>
        <a:bodyPr/>
        <a:lstStyle/>
        <a:p>
          <a:endParaRPr lang="en-US"/>
        </a:p>
      </dgm:t>
    </dgm:pt>
    <dgm:pt modelId="{ECB32462-8B61-4112-B659-B1C90ABFC4A9}" type="sibTrans" cxnId="{9CDE30E6-CF63-46B5-9178-7793896656EE}">
      <dgm:prSet/>
      <dgm:spPr/>
      <dgm:t>
        <a:bodyPr/>
        <a:lstStyle/>
        <a:p>
          <a:endParaRPr lang="en-US"/>
        </a:p>
      </dgm:t>
    </dgm:pt>
    <dgm:pt modelId="{FC30F6D3-2AD4-451A-85AC-BA3F51B5A249}" type="pres">
      <dgm:prSet presAssocID="{E988A991-F90B-40BC-BBDB-F0549C39790F}" presName="CompostProcess" presStyleCnt="0">
        <dgm:presLayoutVars>
          <dgm:dir/>
          <dgm:resizeHandles val="exact"/>
        </dgm:presLayoutVars>
      </dgm:prSet>
      <dgm:spPr/>
      <dgm:t>
        <a:bodyPr/>
        <a:lstStyle/>
        <a:p>
          <a:endParaRPr lang="en-US"/>
        </a:p>
      </dgm:t>
    </dgm:pt>
    <dgm:pt modelId="{18117546-66AF-42DD-AF55-F824186A7172}" type="pres">
      <dgm:prSet presAssocID="{E988A991-F90B-40BC-BBDB-F0549C39790F}" presName="arrow" presStyleLbl="bgShp" presStyleIdx="0" presStyleCnt="1"/>
      <dgm:spPr/>
    </dgm:pt>
    <dgm:pt modelId="{065A2282-1C16-4912-88AC-BD9B5E21AD82}" type="pres">
      <dgm:prSet presAssocID="{E988A991-F90B-40BC-BBDB-F0549C39790F}" presName="linearProcess" presStyleCnt="0"/>
      <dgm:spPr/>
    </dgm:pt>
    <dgm:pt modelId="{6370809A-87C2-4363-9574-A3235BFBD7CA}" type="pres">
      <dgm:prSet presAssocID="{0663AEA1-48BD-4ADA-B368-D9151A9456B9}" presName="textNode" presStyleLbl="node1" presStyleIdx="0" presStyleCnt="2">
        <dgm:presLayoutVars>
          <dgm:bulletEnabled val="1"/>
        </dgm:presLayoutVars>
      </dgm:prSet>
      <dgm:spPr/>
      <dgm:t>
        <a:bodyPr/>
        <a:lstStyle/>
        <a:p>
          <a:endParaRPr lang="en-US"/>
        </a:p>
      </dgm:t>
    </dgm:pt>
    <dgm:pt modelId="{284BDFFC-CF48-480E-9A65-ECC111152391}" type="pres">
      <dgm:prSet presAssocID="{192AC737-A45A-4B92-A4A0-3FB8C4FDB344}" presName="sibTrans" presStyleCnt="0"/>
      <dgm:spPr/>
    </dgm:pt>
    <dgm:pt modelId="{6BE79EEA-8B3C-46E8-B6D8-726992E36E9F}" type="pres">
      <dgm:prSet presAssocID="{2C3E3685-D046-4EDA-9E86-17B96C620935}" presName="textNode" presStyleLbl="node1" presStyleIdx="1" presStyleCnt="2" custLinFactNeighborX="-49369" custLinFactNeighborY="-365">
        <dgm:presLayoutVars>
          <dgm:bulletEnabled val="1"/>
        </dgm:presLayoutVars>
      </dgm:prSet>
      <dgm:spPr/>
      <dgm:t>
        <a:bodyPr/>
        <a:lstStyle/>
        <a:p>
          <a:endParaRPr lang="en-US"/>
        </a:p>
      </dgm:t>
    </dgm:pt>
  </dgm:ptLst>
  <dgm:cxnLst>
    <dgm:cxn modelId="{2EF97A11-88A0-4570-A7D1-AD8726E6B3AA}" srcId="{E988A991-F90B-40BC-BBDB-F0549C39790F}" destId="{0663AEA1-48BD-4ADA-B368-D9151A9456B9}" srcOrd="0" destOrd="0" parTransId="{C7B40007-214F-41D5-B8CB-99249A629A6F}" sibTransId="{192AC737-A45A-4B92-A4A0-3FB8C4FDB344}"/>
    <dgm:cxn modelId="{FC31E398-445B-4C04-BFD3-450B6AA75EEA}" type="presOf" srcId="{0663AEA1-48BD-4ADA-B368-D9151A9456B9}" destId="{6370809A-87C2-4363-9574-A3235BFBD7CA}" srcOrd="0" destOrd="0" presId="urn:microsoft.com/office/officeart/2005/8/layout/hProcess9"/>
    <dgm:cxn modelId="{9CDE30E6-CF63-46B5-9178-7793896656EE}" srcId="{E988A991-F90B-40BC-BBDB-F0549C39790F}" destId="{2C3E3685-D046-4EDA-9E86-17B96C620935}" srcOrd="1" destOrd="0" parTransId="{2342D65A-B3C7-4903-93B8-07F07549300C}" sibTransId="{ECB32462-8B61-4112-B659-B1C90ABFC4A9}"/>
    <dgm:cxn modelId="{A9E989EB-157F-42F6-BD57-E944A3EDED70}" type="presOf" srcId="{E988A991-F90B-40BC-BBDB-F0549C39790F}" destId="{FC30F6D3-2AD4-451A-85AC-BA3F51B5A249}" srcOrd="0" destOrd="0" presId="urn:microsoft.com/office/officeart/2005/8/layout/hProcess9"/>
    <dgm:cxn modelId="{9E76DD34-39CC-4692-A322-A824A106460F}" type="presOf" srcId="{2C3E3685-D046-4EDA-9E86-17B96C620935}" destId="{6BE79EEA-8B3C-46E8-B6D8-726992E36E9F}" srcOrd="0" destOrd="0" presId="urn:microsoft.com/office/officeart/2005/8/layout/hProcess9"/>
    <dgm:cxn modelId="{1A9A52CB-6BA9-4B18-AE32-AD8995FC1008}" type="presParOf" srcId="{FC30F6D3-2AD4-451A-85AC-BA3F51B5A249}" destId="{18117546-66AF-42DD-AF55-F824186A7172}" srcOrd="0" destOrd="0" presId="urn:microsoft.com/office/officeart/2005/8/layout/hProcess9"/>
    <dgm:cxn modelId="{5F64A8F0-6723-4FE6-A4A0-FB5405546E58}" type="presParOf" srcId="{FC30F6D3-2AD4-451A-85AC-BA3F51B5A249}" destId="{065A2282-1C16-4912-88AC-BD9B5E21AD82}" srcOrd="1" destOrd="0" presId="urn:microsoft.com/office/officeart/2005/8/layout/hProcess9"/>
    <dgm:cxn modelId="{95129A63-40BD-49BD-83E2-D2D9A22ED1CD}" type="presParOf" srcId="{065A2282-1C16-4912-88AC-BD9B5E21AD82}" destId="{6370809A-87C2-4363-9574-A3235BFBD7CA}" srcOrd="0" destOrd="0" presId="urn:microsoft.com/office/officeart/2005/8/layout/hProcess9"/>
    <dgm:cxn modelId="{7EDF6A22-C87F-4FA7-956D-F707545700D4}" type="presParOf" srcId="{065A2282-1C16-4912-88AC-BD9B5E21AD82}" destId="{284BDFFC-CF48-480E-9A65-ECC111152391}" srcOrd="1" destOrd="0" presId="urn:microsoft.com/office/officeart/2005/8/layout/hProcess9"/>
    <dgm:cxn modelId="{91380DEA-90F9-4CE6-8123-F976C4733EA8}" type="presParOf" srcId="{065A2282-1C16-4912-88AC-BD9B5E21AD82}" destId="{6BE79EEA-8B3C-46E8-B6D8-726992E36E9F}" srcOrd="2" destOrd="0" presId="urn:microsoft.com/office/officeart/2005/8/layout/hProcess9"/>
  </dgm:cxnLst>
  <dgm:bg/>
  <dgm:whole/>
  <dgm:extLst>
    <a:ext uri="http://schemas.microsoft.com/office/drawing/2008/diagram">
      <dsp:dataModelExt xmlns=""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988A991-F90B-40BC-BBDB-F0549C39790F}" type="doc">
      <dgm:prSet loTypeId="urn:microsoft.com/office/officeart/2005/8/layout/venn1" loCatId="relationship" qsTypeId="urn:microsoft.com/office/officeart/2005/8/quickstyle/simple5" qsCatId="simple" csTypeId="urn:microsoft.com/office/officeart/2005/8/colors/accent1_2" csCatId="accent1" phldr="1"/>
      <dgm:spPr/>
      <dgm:t>
        <a:bodyPr/>
        <a:lstStyle/>
        <a:p>
          <a:endParaRPr lang="en-US"/>
        </a:p>
      </dgm:t>
    </dgm:pt>
    <dgm:pt modelId="{0663AEA1-48BD-4ADA-B368-D9151A9456B9}">
      <dgm:prSet custT="1"/>
      <dgm:spPr/>
      <dgm:t>
        <a:bodyPr/>
        <a:lstStyle/>
        <a:p>
          <a:pPr rtl="0"/>
          <a:r>
            <a:rPr lang="en-US" sz="1200" b="0" dirty="0" smtClean="0"/>
            <a:t>Audit internal </a:t>
          </a:r>
          <a:r>
            <a:rPr lang="en-US" sz="1200" b="0" dirty="0" err="1" smtClean="0"/>
            <a:t>tidak</a:t>
          </a:r>
          <a:r>
            <a:rPr lang="en-US" sz="1200" b="0" dirty="0" smtClean="0"/>
            <a:t> </a:t>
          </a:r>
          <a:r>
            <a:rPr lang="en-US" sz="1200" b="0" dirty="0" err="1" smtClean="0"/>
            <a:t>memsubordinasikan</a:t>
          </a:r>
          <a:r>
            <a:rPr lang="en-US" sz="1200" b="0" dirty="0" smtClean="0"/>
            <a:t> </a:t>
          </a:r>
          <a:r>
            <a:rPr lang="en-US" sz="1200" b="0" dirty="0" err="1" smtClean="0"/>
            <a:t>pertimbangannya</a:t>
          </a:r>
          <a:r>
            <a:rPr lang="en-US" sz="1200" b="0" dirty="0" smtClean="0"/>
            <a:t> </a:t>
          </a:r>
          <a:r>
            <a:rPr lang="en-US" sz="1200" b="0" dirty="0" err="1" smtClean="0"/>
            <a:t>kepada</a:t>
          </a:r>
          <a:r>
            <a:rPr lang="en-US" sz="1200" b="0" dirty="0" smtClean="0"/>
            <a:t> orang lain</a:t>
          </a:r>
          <a:endParaRPr lang="en-US" sz="1200" b="0" dirty="0"/>
        </a:p>
      </dgm:t>
    </dgm:pt>
    <dgm:pt modelId="{C7B40007-214F-41D5-B8CB-99249A629A6F}" type="parTrans" cxnId="{2EF97A11-88A0-4570-A7D1-AD8726E6B3AA}">
      <dgm:prSet/>
      <dgm:spPr/>
      <dgm:t>
        <a:bodyPr/>
        <a:lstStyle/>
        <a:p>
          <a:endParaRPr lang="en-US" sz="1200" b="0"/>
        </a:p>
      </dgm:t>
    </dgm:pt>
    <dgm:pt modelId="{192AC737-A45A-4B92-A4A0-3FB8C4FDB344}" type="sibTrans" cxnId="{2EF97A11-88A0-4570-A7D1-AD8726E6B3AA}">
      <dgm:prSet/>
      <dgm:spPr/>
      <dgm:t>
        <a:bodyPr/>
        <a:lstStyle/>
        <a:p>
          <a:endParaRPr lang="en-US" sz="1200" b="0"/>
        </a:p>
      </dgm:t>
    </dgm:pt>
    <dgm:pt modelId="{C6E9C0F0-AEC4-4A17-8959-5884223EBEB2}">
      <dgm:prSet custT="1"/>
      <dgm:spPr/>
      <dgm:t>
        <a:bodyPr/>
        <a:lstStyle/>
        <a:p>
          <a:r>
            <a:rPr lang="en-US" sz="1200" b="0" dirty="0" err="1" smtClean="0"/>
            <a:t>Objektivitas</a:t>
          </a:r>
          <a:r>
            <a:rPr lang="en-US" sz="1200" b="0" dirty="0" smtClean="0"/>
            <a:t> </a:t>
          </a:r>
          <a:r>
            <a:rPr lang="en-US" sz="1200" b="0" dirty="0" err="1" smtClean="0"/>
            <a:t>mengharuskan</a:t>
          </a:r>
          <a:r>
            <a:rPr lang="en-US" sz="1200" b="0" dirty="0" smtClean="0"/>
            <a:t> audit internal </a:t>
          </a:r>
          <a:r>
            <a:rPr lang="en-US" sz="1200" b="0" dirty="0" err="1" smtClean="0"/>
            <a:t>untuk</a:t>
          </a:r>
          <a:r>
            <a:rPr lang="en-US" sz="1200" b="0" dirty="0" smtClean="0"/>
            <a:t> </a:t>
          </a:r>
          <a:r>
            <a:rPr lang="en-US" sz="1200" b="0" dirty="0" err="1" smtClean="0"/>
            <a:t>melaksanakan</a:t>
          </a:r>
          <a:r>
            <a:rPr lang="en-US" sz="1200" b="0" dirty="0" smtClean="0"/>
            <a:t> </a:t>
          </a:r>
          <a:r>
            <a:rPr lang="en-US" sz="1200" b="0" dirty="0" err="1" smtClean="0"/>
            <a:t>tugasnya</a:t>
          </a:r>
          <a:r>
            <a:rPr lang="en-US" sz="1200" b="0" dirty="0" smtClean="0"/>
            <a:t> </a:t>
          </a:r>
          <a:r>
            <a:rPr lang="en-US" sz="1200" b="0" dirty="0" err="1" smtClean="0"/>
            <a:t>dan</a:t>
          </a:r>
          <a:r>
            <a:rPr lang="en-US" sz="1200" b="0" dirty="0" smtClean="0"/>
            <a:t> </a:t>
          </a:r>
          <a:r>
            <a:rPr lang="en-US" sz="1200" b="0" dirty="0" err="1" smtClean="0"/>
            <a:t>meyakini</a:t>
          </a:r>
          <a:r>
            <a:rPr lang="en-US" sz="1200" b="0" dirty="0" smtClean="0"/>
            <a:t> </a:t>
          </a:r>
          <a:r>
            <a:rPr lang="en-US" sz="1200" b="0" dirty="0" err="1" smtClean="0"/>
            <a:t>hasilnya</a:t>
          </a:r>
          <a:r>
            <a:rPr lang="en-US" sz="1200" b="0" dirty="0" smtClean="0"/>
            <a:t> </a:t>
          </a:r>
          <a:r>
            <a:rPr lang="en-US" sz="1200" b="0" dirty="0" err="1" smtClean="0"/>
            <a:t>serta</a:t>
          </a:r>
          <a:r>
            <a:rPr lang="en-US" sz="1200" b="0" dirty="0" smtClean="0"/>
            <a:t> </a:t>
          </a:r>
          <a:r>
            <a:rPr lang="en-US" sz="1200" b="0" dirty="0" err="1" smtClean="0"/>
            <a:t>tidak</a:t>
          </a:r>
          <a:r>
            <a:rPr lang="en-US" sz="1200" b="0" dirty="0" smtClean="0"/>
            <a:t> </a:t>
          </a:r>
          <a:r>
            <a:rPr lang="en-US" sz="1200" b="0" dirty="0" err="1" smtClean="0"/>
            <a:t>melakukan</a:t>
          </a:r>
          <a:r>
            <a:rPr lang="en-US" sz="1200" b="0" dirty="0" smtClean="0"/>
            <a:t> </a:t>
          </a:r>
          <a:r>
            <a:rPr lang="en-US" sz="1200" b="0" dirty="0" err="1" smtClean="0"/>
            <a:t>kompromi</a:t>
          </a:r>
          <a:r>
            <a:rPr lang="en-US" sz="1200" b="0" dirty="0" smtClean="0"/>
            <a:t> </a:t>
          </a:r>
          <a:r>
            <a:rPr lang="en-US" sz="1200" b="0" dirty="0" err="1" smtClean="0"/>
            <a:t>terhadap</a:t>
          </a:r>
          <a:r>
            <a:rPr lang="en-US" sz="1200" b="0" dirty="0" smtClean="0"/>
            <a:t> </a:t>
          </a:r>
          <a:r>
            <a:rPr lang="en-US" sz="1200" b="0" dirty="0" err="1" smtClean="0"/>
            <a:t>kualitas</a:t>
          </a:r>
          <a:r>
            <a:rPr lang="en-US" sz="1200" b="0" dirty="0" smtClean="0"/>
            <a:t> </a:t>
          </a:r>
          <a:r>
            <a:rPr lang="en-US" sz="1200" b="0" dirty="0" err="1" smtClean="0"/>
            <a:t>pekerjaan</a:t>
          </a:r>
          <a:r>
            <a:rPr lang="en-US" sz="1200" b="0" dirty="0" smtClean="0"/>
            <a:t> yang </a:t>
          </a:r>
          <a:r>
            <a:rPr lang="en-US" sz="1200" b="0" dirty="0" err="1" smtClean="0"/>
            <a:t>signifikan</a:t>
          </a:r>
          <a:endParaRPr lang="x-none" sz="1200" b="0"/>
        </a:p>
      </dgm:t>
    </dgm:pt>
    <dgm:pt modelId="{C34F28BD-F088-4781-9330-48A02D8DC48C}" type="parTrans" cxnId="{278D3252-2B50-4EA8-8DF3-2B5CD48FD49B}">
      <dgm:prSet/>
      <dgm:spPr/>
      <dgm:t>
        <a:bodyPr/>
        <a:lstStyle/>
        <a:p>
          <a:endParaRPr lang="en-US" sz="1200" b="0"/>
        </a:p>
      </dgm:t>
    </dgm:pt>
    <dgm:pt modelId="{CC68982F-4C9C-4E59-ACD5-71FF3D45D346}" type="sibTrans" cxnId="{278D3252-2B50-4EA8-8DF3-2B5CD48FD49B}">
      <dgm:prSet/>
      <dgm:spPr/>
      <dgm:t>
        <a:bodyPr/>
        <a:lstStyle/>
        <a:p>
          <a:endParaRPr lang="en-US" sz="1200" b="0"/>
        </a:p>
      </dgm:t>
    </dgm:pt>
    <dgm:pt modelId="{395B638F-AFC7-40C8-9538-CD5C63BF11DE}">
      <dgm:prSet custT="1"/>
      <dgm:spPr/>
      <dgm:t>
        <a:bodyPr/>
        <a:lstStyle/>
        <a:p>
          <a:r>
            <a:rPr lang="en-US" sz="1200" b="0" dirty="0" err="1" smtClean="0"/>
            <a:t>Penugasan</a:t>
          </a:r>
          <a:r>
            <a:rPr lang="en-US" sz="1200" b="0" dirty="0" smtClean="0"/>
            <a:t> </a:t>
          </a:r>
          <a:r>
            <a:rPr lang="en-US" sz="1200" b="0" dirty="0" err="1" smtClean="0"/>
            <a:t>staf</a:t>
          </a:r>
          <a:r>
            <a:rPr lang="en-US" sz="1200" b="0" dirty="0" smtClean="0"/>
            <a:t> </a:t>
          </a:r>
          <a:r>
            <a:rPr lang="en-US" sz="1200" b="0" dirty="0" err="1" smtClean="0"/>
            <a:t>harus</a:t>
          </a:r>
          <a:r>
            <a:rPr lang="en-US" sz="1200" b="0" dirty="0" smtClean="0"/>
            <a:t> </a:t>
          </a:r>
          <a:r>
            <a:rPr lang="en-US" sz="1200" b="0" dirty="0" err="1" smtClean="0"/>
            <a:t>dibuat</a:t>
          </a:r>
          <a:r>
            <a:rPr lang="en-US" sz="1200" b="0" dirty="0" smtClean="0"/>
            <a:t> </a:t>
          </a:r>
          <a:r>
            <a:rPr lang="en-US" sz="1200" b="0" dirty="0" err="1" smtClean="0"/>
            <a:t>sedemikian</a:t>
          </a:r>
          <a:r>
            <a:rPr lang="en-US" sz="1200" b="0" dirty="0" smtClean="0"/>
            <a:t> </a:t>
          </a:r>
          <a:r>
            <a:rPr lang="en-US" sz="1200" b="0" dirty="0" err="1" smtClean="0"/>
            <a:t>rupa</a:t>
          </a:r>
          <a:r>
            <a:rPr lang="en-US" sz="1200" b="0" dirty="0" smtClean="0"/>
            <a:t> </a:t>
          </a:r>
          <a:r>
            <a:rPr lang="en-US" sz="1200" b="0" dirty="0" err="1" smtClean="0"/>
            <a:t>untuk</a:t>
          </a:r>
          <a:r>
            <a:rPr lang="en-US" sz="1200" b="0" dirty="0" smtClean="0"/>
            <a:t> </a:t>
          </a:r>
          <a:r>
            <a:rPr lang="en-US" sz="1200" b="0" dirty="0" err="1" smtClean="0"/>
            <a:t>menghindari</a:t>
          </a:r>
          <a:r>
            <a:rPr lang="en-US" sz="1200" b="0" dirty="0" smtClean="0"/>
            <a:t> </a:t>
          </a:r>
          <a:r>
            <a:rPr lang="en-US" sz="1200" b="0" dirty="0" err="1" smtClean="0"/>
            <a:t>adanya</a:t>
          </a:r>
          <a:r>
            <a:rPr lang="en-US" sz="1200" b="0" dirty="0" smtClean="0"/>
            <a:t> bias </a:t>
          </a:r>
          <a:r>
            <a:rPr lang="en-US" sz="1200" b="0" dirty="0" err="1" smtClean="0"/>
            <a:t>dan</a:t>
          </a:r>
          <a:r>
            <a:rPr lang="en-US" sz="1200" b="0" dirty="0" smtClean="0"/>
            <a:t> </a:t>
          </a:r>
          <a:r>
            <a:rPr lang="en-US" sz="1200" b="0" dirty="0" err="1" smtClean="0"/>
            <a:t>konflik</a:t>
          </a:r>
          <a:r>
            <a:rPr lang="en-US" sz="1200" b="0" dirty="0" smtClean="0"/>
            <a:t> </a:t>
          </a:r>
          <a:r>
            <a:rPr lang="en-US" sz="1200" b="0" dirty="0" err="1" smtClean="0"/>
            <a:t>kepentingan</a:t>
          </a:r>
          <a:r>
            <a:rPr lang="en-US" sz="1200" b="0" dirty="0" smtClean="0"/>
            <a:t> yang </a:t>
          </a:r>
          <a:r>
            <a:rPr lang="en-US" sz="1200" b="0" dirty="0" err="1" smtClean="0"/>
            <a:t>nyata</a:t>
          </a:r>
          <a:r>
            <a:rPr lang="en-US" sz="1200" b="0" dirty="0" smtClean="0"/>
            <a:t> </a:t>
          </a:r>
          <a:r>
            <a:rPr lang="en-US" sz="1200" b="0" dirty="0" err="1" smtClean="0"/>
            <a:t>dan</a:t>
          </a:r>
          <a:r>
            <a:rPr lang="en-US" sz="1200" b="0" dirty="0" smtClean="0"/>
            <a:t> </a:t>
          </a:r>
          <a:r>
            <a:rPr lang="en-US" sz="1200" b="0" dirty="0" err="1" smtClean="0"/>
            <a:t>potensial</a:t>
          </a:r>
          <a:endParaRPr lang="x-none" sz="1200" b="0"/>
        </a:p>
      </dgm:t>
    </dgm:pt>
    <dgm:pt modelId="{C40D00DA-21AD-47D7-B4F8-2AF4120C9B25}" type="parTrans" cxnId="{892CE698-D689-46E9-8A6C-BBDBB86A5BF6}">
      <dgm:prSet/>
      <dgm:spPr/>
      <dgm:t>
        <a:bodyPr/>
        <a:lstStyle/>
        <a:p>
          <a:endParaRPr lang="en-US" sz="1200" b="0"/>
        </a:p>
      </dgm:t>
    </dgm:pt>
    <dgm:pt modelId="{E7AD18BB-A50C-40C0-A6EA-3BE6CFC7135A}" type="sibTrans" cxnId="{892CE698-D689-46E9-8A6C-BBDBB86A5BF6}">
      <dgm:prSet/>
      <dgm:spPr/>
      <dgm:t>
        <a:bodyPr/>
        <a:lstStyle/>
        <a:p>
          <a:endParaRPr lang="en-US" sz="1200" b="0"/>
        </a:p>
      </dgm:t>
    </dgm:pt>
    <dgm:pt modelId="{A2D15CC4-0618-4C85-9A98-147F5414A4EA}">
      <dgm:prSet custT="1"/>
      <dgm:spPr/>
      <dgm:t>
        <a:bodyPr/>
        <a:lstStyle/>
        <a:p>
          <a:r>
            <a:rPr lang="en-US" sz="1200" b="0" dirty="0" err="1" smtClean="0"/>
            <a:t>Hasil</a:t>
          </a:r>
          <a:r>
            <a:rPr lang="en-US" sz="1200" b="0" dirty="0" smtClean="0"/>
            <a:t> </a:t>
          </a:r>
          <a:r>
            <a:rPr lang="en-US" sz="1200" b="0" dirty="0" err="1" smtClean="0"/>
            <a:t>pekerjaan</a:t>
          </a:r>
          <a:r>
            <a:rPr lang="en-US" sz="1200" b="0" dirty="0" smtClean="0"/>
            <a:t> audit </a:t>
          </a:r>
          <a:r>
            <a:rPr lang="en-US" sz="1200" b="0" dirty="0" err="1" smtClean="0"/>
            <a:t>harus</a:t>
          </a:r>
          <a:r>
            <a:rPr lang="en-US" sz="1200" b="0" dirty="0" smtClean="0"/>
            <a:t> di review </a:t>
          </a:r>
          <a:r>
            <a:rPr lang="en-US" sz="1200" b="0" dirty="0" err="1" smtClean="0"/>
            <a:t>sebelum</a:t>
          </a:r>
          <a:r>
            <a:rPr lang="en-US" sz="1200" b="0" dirty="0" smtClean="0"/>
            <a:t> </a:t>
          </a:r>
          <a:r>
            <a:rPr lang="en-US" sz="1200" b="0" dirty="0" err="1" smtClean="0"/>
            <a:t>diterbitkan</a:t>
          </a:r>
          <a:endParaRPr lang="x-none" sz="1200" b="0"/>
        </a:p>
      </dgm:t>
    </dgm:pt>
    <dgm:pt modelId="{F70E62D9-2730-41A9-B9DA-74558A53E124}" type="parTrans" cxnId="{159167D1-E3B3-4870-BFC1-3182BD29C08B}">
      <dgm:prSet/>
      <dgm:spPr/>
      <dgm:t>
        <a:bodyPr/>
        <a:lstStyle/>
        <a:p>
          <a:endParaRPr lang="en-US" sz="1200" b="0"/>
        </a:p>
      </dgm:t>
    </dgm:pt>
    <dgm:pt modelId="{FF06F094-8F36-4D76-A03F-A083FC446383}" type="sibTrans" cxnId="{159167D1-E3B3-4870-BFC1-3182BD29C08B}">
      <dgm:prSet/>
      <dgm:spPr/>
      <dgm:t>
        <a:bodyPr/>
        <a:lstStyle/>
        <a:p>
          <a:endParaRPr lang="en-US" sz="1200" b="0"/>
        </a:p>
      </dgm:t>
    </dgm:pt>
    <dgm:pt modelId="{D04A5B85-0A80-406B-8B66-DC934033D4C8}">
      <dgm:prSet custT="1"/>
      <dgm:spPr/>
      <dgm:t>
        <a:bodyPr/>
        <a:lstStyle/>
        <a:p>
          <a:r>
            <a:rPr lang="en-US" sz="1200" b="0" dirty="0" smtClean="0"/>
            <a:t>Audit internal </a:t>
          </a:r>
          <a:r>
            <a:rPr lang="en-US" sz="1200" b="0" dirty="0" err="1" smtClean="0"/>
            <a:t>tidak</a:t>
          </a:r>
          <a:r>
            <a:rPr lang="en-US" sz="1200" b="0" dirty="0" smtClean="0"/>
            <a:t> di </a:t>
          </a:r>
          <a:r>
            <a:rPr lang="en-US" sz="1200" b="0" dirty="0" err="1" smtClean="0"/>
            <a:t>perkenankan</a:t>
          </a:r>
          <a:r>
            <a:rPr lang="en-US" sz="1200" b="0" dirty="0" smtClean="0"/>
            <a:t> </a:t>
          </a:r>
          <a:r>
            <a:rPr lang="en-US" sz="1200" b="0" dirty="0" err="1" smtClean="0"/>
            <a:t>menerima</a:t>
          </a:r>
          <a:r>
            <a:rPr lang="en-US" sz="1200" b="0" dirty="0" smtClean="0"/>
            <a:t> </a:t>
          </a:r>
          <a:r>
            <a:rPr lang="en-US" sz="1200" b="0" dirty="0" err="1" smtClean="0"/>
            <a:t>imbalan</a:t>
          </a:r>
          <a:r>
            <a:rPr lang="en-US" sz="1200" b="0" dirty="0" smtClean="0"/>
            <a:t> </a:t>
          </a:r>
          <a:r>
            <a:rPr lang="en-US" sz="1200" b="0" dirty="0" err="1" smtClean="0"/>
            <a:t>atau</a:t>
          </a:r>
          <a:r>
            <a:rPr lang="en-US" sz="1200" b="0" dirty="0" smtClean="0"/>
            <a:t> </a:t>
          </a:r>
          <a:r>
            <a:rPr lang="en-US" sz="1200" b="0" dirty="0" err="1" smtClean="0"/>
            <a:t>hadiah</a:t>
          </a:r>
          <a:r>
            <a:rPr lang="en-US" sz="1200" b="0" dirty="0" smtClean="0"/>
            <a:t> </a:t>
          </a:r>
          <a:r>
            <a:rPr lang="en-US" sz="1200" b="0" dirty="0" err="1" smtClean="0"/>
            <a:t>dari</a:t>
          </a:r>
          <a:r>
            <a:rPr lang="en-US" sz="1200" b="0" dirty="0" smtClean="0"/>
            <a:t> </a:t>
          </a:r>
          <a:r>
            <a:rPr lang="en-US" sz="1200" b="0" dirty="0" err="1" smtClean="0"/>
            <a:t>klien</a:t>
          </a:r>
          <a:r>
            <a:rPr lang="en-US" sz="1200" b="0" dirty="0" smtClean="0"/>
            <a:t> </a:t>
          </a:r>
          <a:r>
            <a:rPr lang="en-US" sz="1200" b="0" dirty="0" err="1" smtClean="0"/>
            <a:t>maupun</a:t>
          </a:r>
          <a:r>
            <a:rPr lang="en-US" sz="1200" b="0" dirty="0" smtClean="0"/>
            <a:t> </a:t>
          </a:r>
          <a:r>
            <a:rPr lang="en-US" sz="1200" b="0" dirty="0" err="1" smtClean="0"/>
            <a:t>karyawan</a:t>
          </a:r>
          <a:endParaRPr lang="x-none" sz="1200" b="0"/>
        </a:p>
      </dgm:t>
    </dgm:pt>
    <dgm:pt modelId="{4E857B8F-373C-49D4-9F64-4CF6648BCA0F}" type="parTrans" cxnId="{08E7A262-ADB1-4D74-896A-DBC04973172F}">
      <dgm:prSet/>
      <dgm:spPr/>
      <dgm:t>
        <a:bodyPr/>
        <a:lstStyle/>
        <a:p>
          <a:endParaRPr lang="en-US" sz="1200" b="0"/>
        </a:p>
      </dgm:t>
    </dgm:pt>
    <dgm:pt modelId="{A53BA6F9-E0FA-4A9C-A3BD-197815B91DCB}" type="sibTrans" cxnId="{08E7A262-ADB1-4D74-896A-DBC04973172F}">
      <dgm:prSet/>
      <dgm:spPr/>
      <dgm:t>
        <a:bodyPr/>
        <a:lstStyle/>
        <a:p>
          <a:endParaRPr lang="en-US" sz="1200" b="0"/>
        </a:p>
      </dgm:t>
    </dgm:pt>
    <dgm:pt modelId="{8D09691C-6E3D-4BD4-8237-A01EA4971836}">
      <dgm:prSet custT="1"/>
      <dgm:spPr/>
      <dgm:t>
        <a:bodyPr/>
        <a:lstStyle/>
        <a:p>
          <a:r>
            <a:rPr lang="en-US" sz="1200" b="0" dirty="0" err="1" smtClean="0"/>
            <a:t>Fungsi</a:t>
          </a:r>
          <a:r>
            <a:rPr lang="en-US" sz="1200" b="0" dirty="0" smtClean="0"/>
            <a:t> audit internal </a:t>
          </a:r>
          <a:r>
            <a:rPr lang="en-US" sz="1200" b="0" dirty="0" err="1" smtClean="0"/>
            <a:t>harus</a:t>
          </a:r>
          <a:r>
            <a:rPr lang="en-US" sz="1200" b="0" dirty="0" smtClean="0"/>
            <a:t> </a:t>
          </a:r>
          <a:r>
            <a:rPr lang="en-US" sz="1200" b="0" dirty="0" err="1" smtClean="0"/>
            <a:t>membuat</a:t>
          </a:r>
          <a:r>
            <a:rPr lang="en-US" sz="1200" b="0" dirty="0" smtClean="0"/>
            <a:t> </a:t>
          </a:r>
          <a:r>
            <a:rPr lang="en-US" sz="1200" b="0" dirty="0" err="1" smtClean="0"/>
            <a:t>kebijakan</a:t>
          </a:r>
          <a:r>
            <a:rPr lang="en-US" sz="1200" b="0" dirty="0" smtClean="0"/>
            <a:t> </a:t>
          </a:r>
          <a:r>
            <a:rPr lang="en-US" sz="1200" b="0" dirty="0" err="1" smtClean="0"/>
            <a:t>untuk</a:t>
          </a:r>
          <a:r>
            <a:rPr lang="en-US" sz="1200" b="0" dirty="0" smtClean="0"/>
            <a:t> </a:t>
          </a:r>
          <a:r>
            <a:rPr lang="en-US" sz="1200" b="0" dirty="0" err="1" smtClean="0"/>
            <a:t>mencegah</a:t>
          </a:r>
          <a:r>
            <a:rPr lang="en-US" sz="1200" b="0" dirty="0" smtClean="0"/>
            <a:t> </a:t>
          </a:r>
          <a:r>
            <a:rPr lang="en-US" sz="1200" b="0" dirty="0" err="1" smtClean="0"/>
            <a:t>konflik</a:t>
          </a:r>
          <a:endParaRPr lang="x-none" sz="1200" b="0"/>
        </a:p>
      </dgm:t>
    </dgm:pt>
    <dgm:pt modelId="{6DD4AD3E-C536-4C8C-85DE-3E713DAEDFA5}" type="parTrans" cxnId="{5D5F1C4D-0CA3-4992-AC19-607D559CA60F}">
      <dgm:prSet/>
      <dgm:spPr/>
      <dgm:t>
        <a:bodyPr/>
        <a:lstStyle/>
        <a:p>
          <a:endParaRPr lang="en-US" sz="1200" b="0"/>
        </a:p>
      </dgm:t>
    </dgm:pt>
    <dgm:pt modelId="{E0732AC7-C2A7-4408-88A6-FF17D85ED69B}" type="sibTrans" cxnId="{5D5F1C4D-0CA3-4992-AC19-607D559CA60F}">
      <dgm:prSet/>
      <dgm:spPr/>
      <dgm:t>
        <a:bodyPr/>
        <a:lstStyle/>
        <a:p>
          <a:endParaRPr lang="en-US" sz="1200" b="0"/>
        </a:p>
      </dgm:t>
    </dgm:pt>
    <dgm:pt modelId="{D2AF042A-3939-4905-A843-F5B88D7D1DF3}" type="pres">
      <dgm:prSet presAssocID="{E988A991-F90B-40BC-BBDB-F0549C39790F}" presName="compositeShape" presStyleCnt="0">
        <dgm:presLayoutVars>
          <dgm:chMax val="7"/>
          <dgm:dir/>
          <dgm:resizeHandles val="exact"/>
        </dgm:presLayoutVars>
      </dgm:prSet>
      <dgm:spPr/>
      <dgm:t>
        <a:bodyPr/>
        <a:lstStyle/>
        <a:p>
          <a:endParaRPr lang="en-US"/>
        </a:p>
      </dgm:t>
    </dgm:pt>
    <dgm:pt modelId="{0CF6C5FA-DEE7-4C3E-A7C6-E9935FA70B7C}" type="pres">
      <dgm:prSet presAssocID="{0663AEA1-48BD-4ADA-B368-D9151A9456B9}" presName="circ1" presStyleLbl="vennNode1" presStyleIdx="0" presStyleCnt="6"/>
      <dgm:spPr/>
    </dgm:pt>
    <dgm:pt modelId="{000BFDE8-03A0-409A-857B-138CDE43079A}" type="pres">
      <dgm:prSet presAssocID="{0663AEA1-48BD-4ADA-B368-D9151A9456B9}" presName="circ1Tx" presStyleLbl="revTx" presStyleIdx="0" presStyleCnt="0" custScaleX="172514">
        <dgm:presLayoutVars>
          <dgm:chMax val="0"/>
          <dgm:chPref val="0"/>
          <dgm:bulletEnabled val="1"/>
        </dgm:presLayoutVars>
      </dgm:prSet>
      <dgm:spPr/>
      <dgm:t>
        <a:bodyPr/>
        <a:lstStyle/>
        <a:p>
          <a:endParaRPr lang="en-US"/>
        </a:p>
      </dgm:t>
    </dgm:pt>
    <dgm:pt modelId="{67389290-7B94-4FCA-8477-96FEB4679667}" type="pres">
      <dgm:prSet presAssocID="{C6E9C0F0-AEC4-4A17-8959-5884223EBEB2}" presName="circ2" presStyleLbl="vennNode1" presStyleIdx="1" presStyleCnt="6"/>
      <dgm:spPr/>
    </dgm:pt>
    <dgm:pt modelId="{8CBBE0EE-4F1D-40CE-8463-56127EF434AB}" type="pres">
      <dgm:prSet presAssocID="{C6E9C0F0-AEC4-4A17-8959-5884223EBEB2}" presName="circ2Tx" presStyleLbl="revTx" presStyleIdx="0" presStyleCnt="0" custScaleX="241847" custLinFactNeighborX="60086" custLinFactNeighborY="-10679">
        <dgm:presLayoutVars>
          <dgm:chMax val="0"/>
          <dgm:chPref val="0"/>
          <dgm:bulletEnabled val="1"/>
        </dgm:presLayoutVars>
      </dgm:prSet>
      <dgm:spPr/>
      <dgm:t>
        <a:bodyPr/>
        <a:lstStyle/>
        <a:p>
          <a:endParaRPr lang="en-US"/>
        </a:p>
      </dgm:t>
    </dgm:pt>
    <dgm:pt modelId="{F67DE769-9892-4D4D-ADBE-7089ECD94C69}" type="pres">
      <dgm:prSet presAssocID="{395B638F-AFC7-40C8-9538-CD5C63BF11DE}" presName="circ3" presStyleLbl="vennNode1" presStyleIdx="2" presStyleCnt="6"/>
      <dgm:spPr/>
    </dgm:pt>
    <dgm:pt modelId="{8D745DE5-96A0-4473-8879-08324480E009}" type="pres">
      <dgm:prSet presAssocID="{395B638F-AFC7-40C8-9538-CD5C63BF11DE}" presName="circ3Tx" presStyleLbl="revTx" presStyleIdx="0" presStyleCnt="0" custScaleX="193194" custLinFactNeighborX="68477" custLinFactNeighborY="7161">
        <dgm:presLayoutVars>
          <dgm:chMax val="0"/>
          <dgm:chPref val="0"/>
          <dgm:bulletEnabled val="1"/>
        </dgm:presLayoutVars>
      </dgm:prSet>
      <dgm:spPr/>
      <dgm:t>
        <a:bodyPr/>
        <a:lstStyle/>
        <a:p>
          <a:endParaRPr lang="en-US"/>
        </a:p>
      </dgm:t>
    </dgm:pt>
    <dgm:pt modelId="{BD80AA0B-D2FD-4791-B43B-12D6F769B91D}" type="pres">
      <dgm:prSet presAssocID="{A2D15CC4-0618-4C85-9A98-147F5414A4EA}" presName="circ4" presStyleLbl="vennNode1" presStyleIdx="3" presStyleCnt="6"/>
      <dgm:spPr/>
    </dgm:pt>
    <dgm:pt modelId="{17B6EFAB-2262-4731-A778-BE3635A6C463}" type="pres">
      <dgm:prSet presAssocID="{A2D15CC4-0618-4C85-9A98-147F5414A4EA}" presName="circ4Tx" presStyleLbl="revTx" presStyleIdx="0" presStyleCnt="0">
        <dgm:presLayoutVars>
          <dgm:chMax val="0"/>
          <dgm:chPref val="0"/>
          <dgm:bulletEnabled val="1"/>
        </dgm:presLayoutVars>
      </dgm:prSet>
      <dgm:spPr/>
      <dgm:t>
        <a:bodyPr/>
        <a:lstStyle/>
        <a:p>
          <a:endParaRPr lang="en-US"/>
        </a:p>
      </dgm:t>
    </dgm:pt>
    <dgm:pt modelId="{64B0160F-2D4F-48D2-A872-E12751E06C9C}" type="pres">
      <dgm:prSet presAssocID="{D04A5B85-0A80-406B-8B66-DC934033D4C8}" presName="circ5" presStyleLbl="vennNode1" presStyleIdx="4" presStyleCnt="6"/>
      <dgm:spPr/>
    </dgm:pt>
    <dgm:pt modelId="{448F456C-1303-4458-99B1-4D3BCCF6754B}" type="pres">
      <dgm:prSet presAssocID="{D04A5B85-0A80-406B-8B66-DC934033D4C8}" presName="circ5Tx" presStyleLbl="revTx" presStyleIdx="0" presStyleCnt="0" custScaleX="195601" custLinFactNeighborX="-48352" custLinFactNeighborY="335">
        <dgm:presLayoutVars>
          <dgm:chMax val="0"/>
          <dgm:chPref val="0"/>
          <dgm:bulletEnabled val="1"/>
        </dgm:presLayoutVars>
      </dgm:prSet>
      <dgm:spPr/>
      <dgm:t>
        <a:bodyPr/>
        <a:lstStyle/>
        <a:p>
          <a:endParaRPr lang="en-US"/>
        </a:p>
      </dgm:t>
    </dgm:pt>
    <dgm:pt modelId="{BF817859-C333-498D-91E9-F5DCFA4F4CEA}" type="pres">
      <dgm:prSet presAssocID="{8D09691C-6E3D-4BD4-8237-A01EA4971836}" presName="circ6" presStyleLbl="vennNode1" presStyleIdx="5" presStyleCnt="6"/>
      <dgm:spPr/>
    </dgm:pt>
    <dgm:pt modelId="{17FCA29B-BEFE-4898-A4B9-880746CCB022}" type="pres">
      <dgm:prSet presAssocID="{8D09691C-6E3D-4BD4-8237-A01EA4971836}" presName="circ6Tx" presStyleLbl="revTx" presStyleIdx="0" presStyleCnt="0" custScaleX="163494" custLinFactNeighborX="-62256" custLinFactNeighborY="10922">
        <dgm:presLayoutVars>
          <dgm:chMax val="0"/>
          <dgm:chPref val="0"/>
          <dgm:bulletEnabled val="1"/>
        </dgm:presLayoutVars>
      </dgm:prSet>
      <dgm:spPr/>
      <dgm:t>
        <a:bodyPr/>
        <a:lstStyle/>
        <a:p>
          <a:endParaRPr lang="en-US"/>
        </a:p>
      </dgm:t>
    </dgm:pt>
  </dgm:ptLst>
  <dgm:cxnLst>
    <dgm:cxn modelId="{278D3252-2B50-4EA8-8DF3-2B5CD48FD49B}" srcId="{E988A991-F90B-40BC-BBDB-F0549C39790F}" destId="{C6E9C0F0-AEC4-4A17-8959-5884223EBEB2}" srcOrd="1" destOrd="0" parTransId="{C34F28BD-F088-4781-9330-48A02D8DC48C}" sibTransId="{CC68982F-4C9C-4E59-ACD5-71FF3D45D346}"/>
    <dgm:cxn modelId="{2EF97A11-88A0-4570-A7D1-AD8726E6B3AA}" srcId="{E988A991-F90B-40BC-BBDB-F0549C39790F}" destId="{0663AEA1-48BD-4ADA-B368-D9151A9456B9}" srcOrd="0" destOrd="0" parTransId="{C7B40007-214F-41D5-B8CB-99249A629A6F}" sibTransId="{192AC737-A45A-4B92-A4A0-3FB8C4FDB344}"/>
    <dgm:cxn modelId="{08E7A262-ADB1-4D74-896A-DBC04973172F}" srcId="{E988A991-F90B-40BC-BBDB-F0549C39790F}" destId="{D04A5B85-0A80-406B-8B66-DC934033D4C8}" srcOrd="4" destOrd="0" parTransId="{4E857B8F-373C-49D4-9F64-4CF6648BCA0F}" sibTransId="{A53BA6F9-E0FA-4A9C-A3BD-197815B91DCB}"/>
    <dgm:cxn modelId="{895E5A87-A1FD-46AA-A47E-ABAD7FE142FE}" type="presOf" srcId="{A2D15CC4-0618-4C85-9A98-147F5414A4EA}" destId="{17B6EFAB-2262-4731-A778-BE3635A6C463}" srcOrd="0" destOrd="0" presId="urn:microsoft.com/office/officeart/2005/8/layout/venn1"/>
    <dgm:cxn modelId="{8A03E19C-2E23-4F92-ADB2-D7C87C1F6252}" type="presOf" srcId="{E988A991-F90B-40BC-BBDB-F0549C39790F}" destId="{D2AF042A-3939-4905-A843-F5B88D7D1DF3}" srcOrd="0" destOrd="0" presId="urn:microsoft.com/office/officeart/2005/8/layout/venn1"/>
    <dgm:cxn modelId="{5D5F1C4D-0CA3-4992-AC19-607D559CA60F}" srcId="{E988A991-F90B-40BC-BBDB-F0549C39790F}" destId="{8D09691C-6E3D-4BD4-8237-A01EA4971836}" srcOrd="5" destOrd="0" parTransId="{6DD4AD3E-C536-4C8C-85DE-3E713DAEDFA5}" sibTransId="{E0732AC7-C2A7-4408-88A6-FF17D85ED69B}"/>
    <dgm:cxn modelId="{4FE222B4-6C0F-4704-9610-BBD2594FD210}" type="presOf" srcId="{C6E9C0F0-AEC4-4A17-8959-5884223EBEB2}" destId="{8CBBE0EE-4F1D-40CE-8463-56127EF434AB}" srcOrd="0" destOrd="0" presId="urn:microsoft.com/office/officeart/2005/8/layout/venn1"/>
    <dgm:cxn modelId="{8D16D454-8A1B-4BE7-A08A-2F8CD068D018}" type="presOf" srcId="{D04A5B85-0A80-406B-8B66-DC934033D4C8}" destId="{448F456C-1303-4458-99B1-4D3BCCF6754B}" srcOrd="0" destOrd="0" presId="urn:microsoft.com/office/officeart/2005/8/layout/venn1"/>
    <dgm:cxn modelId="{E35C5364-47BC-4EEE-9C0D-97144B7C0371}" type="presOf" srcId="{0663AEA1-48BD-4ADA-B368-D9151A9456B9}" destId="{000BFDE8-03A0-409A-857B-138CDE43079A}" srcOrd="0" destOrd="0" presId="urn:microsoft.com/office/officeart/2005/8/layout/venn1"/>
    <dgm:cxn modelId="{892CE698-D689-46E9-8A6C-BBDBB86A5BF6}" srcId="{E988A991-F90B-40BC-BBDB-F0549C39790F}" destId="{395B638F-AFC7-40C8-9538-CD5C63BF11DE}" srcOrd="2" destOrd="0" parTransId="{C40D00DA-21AD-47D7-B4F8-2AF4120C9B25}" sibTransId="{E7AD18BB-A50C-40C0-A6EA-3BE6CFC7135A}"/>
    <dgm:cxn modelId="{F762A082-6F1E-47E1-81E5-86B71AED4183}" type="presOf" srcId="{395B638F-AFC7-40C8-9538-CD5C63BF11DE}" destId="{8D745DE5-96A0-4473-8879-08324480E009}" srcOrd="0" destOrd="0" presId="urn:microsoft.com/office/officeart/2005/8/layout/venn1"/>
    <dgm:cxn modelId="{159167D1-E3B3-4870-BFC1-3182BD29C08B}" srcId="{E988A991-F90B-40BC-BBDB-F0549C39790F}" destId="{A2D15CC4-0618-4C85-9A98-147F5414A4EA}" srcOrd="3" destOrd="0" parTransId="{F70E62D9-2730-41A9-B9DA-74558A53E124}" sibTransId="{FF06F094-8F36-4D76-A03F-A083FC446383}"/>
    <dgm:cxn modelId="{84FCF607-204B-4BDD-B0AA-BAE3F5C66393}" type="presOf" srcId="{8D09691C-6E3D-4BD4-8237-A01EA4971836}" destId="{17FCA29B-BEFE-4898-A4B9-880746CCB022}" srcOrd="0" destOrd="0" presId="urn:microsoft.com/office/officeart/2005/8/layout/venn1"/>
    <dgm:cxn modelId="{D80E43A8-8248-4679-9941-5D00954A2A4D}" type="presParOf" srcId="{D2AF042A-3939-4905-A843-F5B88D7D1DF3}" destId="{0CF6C5FA-DEE7-4C3E-A7C6-E9935FA70B7C}" srcOrd="0" destOrd="0" presId="urn:microsoft.com/office/officeart/2005/8/layout/venn1"/>
    <dgm:cxn modelId="{C05E4EA7-EFD9-4315-BFC7-12C125139718}" type="presParOf" srcId="{D2AF042A-3939-4905-A843-F5B88D7D1DF3}" destId="{000BFDE8-03A0-409A-857B-138CDE43079A}" srcOrd="1" destOrd="0" presId="urn:microsoft.com/office/officeart/2005/8/layout/venn1"/>
    <dgm:cxn modelId="{978599AA-8E0B-452A-B021-7F4215F78112}" type="presParOf" srcId="{D2AF042A-3939-4905-A843-F5B88D7D1DF3}" destId="{67389290-7B94-4FCA-8477-96FEB4679667}" srcOrd="2" destOrd="0" presId="urn:microsoft.com/office/officeart/2005/8/layout/venn1"/>
    <dgm:cxn modelId="{FF761ED5-B566-41B3-8C6F-5492A8561B05}" type="presParOf" srcId="{D2AF042A-3939-4905-A843-F5B88D7D1DF3}" destId="{8CBBE0EE-4F1D-40CE-8463-56127EF434AB}" srcOrd="3" destOrd="0" presId="urn:microsoft.com/office/officeart/2005/8/layout/venn1"/>
    <dgm:cxn modelId="{6D567DA4-A133-4D4F-A8D2-E2D37E32F177}" type="presParOf" srcId="{D2AF042A-3939-4905-A843-F5B88D7D1DF3}" destId="{F67DE769-9892-4D4D-ADBE-7089ECD94C69}" srcOrd="4" destOrd="0" presId="urn:microsoft.com/office/officeart/2005/8/layout/venn1"/>
    <dgm:cxn modelId="{166BD850-4F10-402D-9A8B-89B011888B3D}" type="presParOf" srcId="{D2AF042A-3939-4905-A843-F5B88D7D1DF3}" destId="{8D745DE5-96A0-4473-8879-08324480E009}" srcOrd="5" destOrd="0" presId="urn:microsoft.com/office/officeart/2005/8/layout/venn1"/>
    <dgm:cxn modelId="{3F7737AB-769E-41FD-8EEC-28B0AAB243EB}" type="presParOf" srcId="{D2AF042A-3939-4905-A843-F5B88D7D1DF3}" destId="{BD80AA0B-D2FD-4791-B43B-12D6F769B91D}" srcOrd="6" destOrd="0" presId="urn:microsoft.com/office/officeart/2005/8/layout/venn1"/>
    <dgm:cxn modelId="{8F1D45ED-E75D-437D-8773-31CCB52E2351}" type="presParOf" srcId="{D2AF042A-3939-4905-A843-F5B88D7D1DF3}" destId="{17B6EFAB-2262-4731-A778-BE3635A6C463}" srcOrd="7" destOrd="0" presId="urn:microsoft.com/office/officeart/2005/8/layout/venn1"/>
    <dgm:cxn modelId="{F419E015-FC0E-462A-9E62-C8C647CEE2BC}" type="presParOf" srcId="{D2AF042A-3939-4905-A843-F5B88D7D1DF3}" destId="{64B0160F-2D4F-48D2-A872-E12751E06C9C}" srcOrd="8" destOrd="0" presId="urn:microsoft.com/office/officeart/2005/8/layout/venn1"/>
    <dgm:cxn modelId="{D271309C-C3F1-4274-8E33-62C8B0E10A8E}" type="presParOf" srcId="{D2AF042A-3939-4905-A843-F5B88D7D1DF3}" destId="{448F456C-1303-4458-99B1-4D3BCCF6754B}" srcOrd="9" destOrd="0" presId="urn:microsoft.com/office/officeart/2005/8/layout/venn1"/>
    <dgm:cxn modelId="{89045071-FFDB-48A6-9FE2-EA65E1E06556}" type="presParOf" srcId="{D2AF042A-3939-4905-A843-F5B88D7D1DF3}" destId="{BF817859-C333-498D-91E9-F5DCFA4F4CEA}" srcOrd="10" destOrd="0" presId="urn:microsoft.com/office/officeart/2005/8/layout/venn1"/>
    <dgm:cxn modelId="{677299B3-8FEF-4CD8-A62B-138FDA31F8B7}" type="presParOf" srcId="{D2AF042A-3939-4905-A843-F5B88D7D1DF3}" destId="{17FCA29B-BEFE-4898-A4B9-880746CCB022}" srcOrd="11" destOrd="0" presId="urn:microsoft.com/office/officeart/2005/8/layout/venn1"/>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F4ED577-30A4-4433-8073-63C6CCA2C93B}" type="doc">
      <dgm:prSet loTypeId="urn:microsoft.com/office/officeart/2005/8/layout/venn1" loCatId="relationship" qsTypeId="urn:microsoft.com/office/officeart/2005/8/quickstyle/simple1" qsCatId="simple" csTypeId="urn:microsoft.com/office/officeart/2005/8/colors/accent1_2" csCatId="accent1" phldr="1"/>
      <dgm:spPr/>
      <dgm:t>
        <a:bodyPr/>
        <a:lstStyle/>
        <a:p>
          <a:endParaRPr lang="en-US"/>
        </a:p>
      </dgm:t>
    </dgm:pt>
    <dgm:pt modelId="{E6B85924-D14A-48CC-9398-C915ADC220FD}">
      <dgm:prSet/>
      <dgm:spPr/>
      <dgm:t>
        <a:bodyPr/>
        <a:lstStyle/>
        <a:p>
          <a:pPr rtl="0"/>
          <a:r>
            <a:rPr lang="id-ID" dirty="0" smtClean="0"/>
            <a:t>Bertanggung jawab meningkatkan pendidikannya dalam mempertahankan profesinya.</a:t>
          </a:r>
          <a:endParaRPr lang="en-US" dirty="0"/>
        </a:p>
      </dgm:t>
    </dgm:pt>
    <dgm:pt modelId="{195CEFD2-C662-45AF-AE70-9D74DC742A18}" type="parTrans" cxnId="{0CA896DA-7E94-480A-B34F-DFE883227F49}">
      <dgm:prSet/>
      <dgm:spPr/>
      <dgm:t>
        <a:bodyPr/>
        <a:lstStyle/>
        <a:p>
          <a:endParaRPr lang="en-US"/>
        </a:p>
      </dgm:t>
    </dgm:pt>
    <dgm:pt modelId="{D660CBA1-5C9E-419A-9B07-DBAECAFE7B18}" type="sibTrans" cxnId="{0CA896DA-7E94-480A-B34F-DFE883227F49}">
      <dgm:prSet/>
      <dgm:spPr/>
      <dgm:t>
        <a:bodyPr/>
        <a:lstStyle/>
        <a:p>
          <a:endParaRPr lang="en-US"/>
        </a:p>
      </dgm:t>
    </dgm:pt>
    <dgm:pt modelId="{A699F93B-D85A-4E63-970C-5C85784F52B6}">
      <dgm:prSet/>
      <dgm:spPr/>
      <dgm:t>
        <a:bodyPr/>
        <a:lstStyle/>
        <a:p>
          <a:pPr rtl="0"/>
          <a:r>
            <a:rPr lang="id-ID" dirty="0" smtClean="0"/>
            <a:t>Memperoleh informasi terkini mengenai peningkatan dan perkembangan terbaru berkaitan dengan standar, prosedur, dan teknik audit internal.</a:t>
          </a:r>
          <a:endParaRPr lang="en-US" dirty="0"/>
        </a:p>
      </dgm:t>
    </dgm:pt>
    <dgm:pt modelId="{7DA32842-2B68-4780-B177-F291A3DA9EDB}" type="parTrans" cxnId="{11905A62-E0B4-46A6-9D7C-7DE0AEA4A2CB}">
      <dgm:prSet/>
      <dgm:spPr/>
      <dgm:t>
        <a:bodyPr/>
        <a:lstStyle/>
        <a:p>
          <a:endParaRPr lang="en-US"/>
        </a:p>
      </dgm:t>
    </dgm:pt>
    <dgm:pt modelId="{23A2E9A1-E9EA-4DB9-B374-579F28E3EF1C}" type="sibTrans" cxnId="{11905A62-E0B4-46A6-9D7C-7DE0AEA4A2CB}">
      <dgm:prSet/>
      <dgm:spPr/>
      <dgm:t>
        <a:bodyPr/>
        <a:lstStyle/>
        <a:p>
          <a:endParaRPr lang="en-US"/>
        </a:p>
      </dgm:t>
    </dgm:pt>
    <dgm:pt modelId="{CEF8A10F-97E0-44CF-BD02-7F72AA5339BB}">
      <dgm:prSet/>
      <dgm:spPr/>
      <dgm:t>
        <a:bodyPr/>
        <a:lstStyle/>
        <a:p>
          <a:pPr rtl="0"/>
          <a:r>
            <a:rPr lang="id-ID" dirty="0" smtClean="0"/>
            <a:t>Mendapatkan program pendidikan lanjut melalui keanggotaan dan partisipaninya dalam masyarakat</a:t>
          </a:r>
          <a:endParaRPr lang="en-US" dirty="0"/>
        </a:p>
      </dgm:t>
    </dgm:pt>
    <dgm:pt modelId="{D618C7B0-0976-4996-9F8A-51D3ED6F7055}" type="parTrans" cxnId="{634C2982-A428-4B8C-8F4D-61D48C28EA47}">
      <dgm:prSet/>
      <dgm:spPr/>
      <dgm:t>
        <a:bodyPr/>
        <a:lstStyle/>
        <a:p>
          <a:endParaRPr lang="en-US"/>
        </a:p>
      </dgm:t>
    </dgm:pt>
    <dgm:pt modelId="{1AC83165-9DA4-4610-9A4F-667425EAF758}" type="sibTrans" cxnId="{634C2982-A428-4B8C-8F4D-61D48C28EA47}">
      <dgm:prSet/>
      <dgm:spPr/>
      <dgm:t>
        <a:bodyPr/>
        <a:lstStyle/>
        <a:p>
          <a:endParaRPr lang="en-US"/>
        </a:p>
      </dgm:t>
    </dgm:pt>
    <dgm:pt modelId="{86E1B0C9-BD44-4EBE-8250-654041053AF8}">
      <dgm:prSet/>
      <dgm:spPr/>
      <dgm:t>
        <a:bodyPr/>
        <a:lstStyle/>
        <a:p>
          <a:pPr rtl="0"/>
          <a:r>
            <a:rPr lang="id-ID" smtClean="0">
              <a:latin typeface="Times New Roman" pitchFamily="18" charset="0"/>
              <a:cs typeface="Times New Roman" pitchFamily="18" charset="0"/>
            </a:rPr>
            <a:t>Mendemonstrasikan kemahiran dan kecakapan melalui pendidikan dan sertifikasi profesi.</a:t>
          </a:r>
          <a:endParaRPr lang="en-US" dirty="0"/>
        </a:p>
      </dgm:t>
    </dgm:pt>
    <dgm:pt modelId="{994BCB23-ED65-44CF-98DE-30630A927BB7}" type="parTrans" cxnId="{13695EFA-CC20-4157-920E-241F6A98F13F}">
      <dgm:prSet/>
      <dgm:spPr/>
      <dgm:t>
        <a:bodyPr/>
        <a:lstStyle/>
        <a:p>
          <a:endParaRPr lang="en-US"/>
        </a:p>
      </dgm:t>
    </dgm:pt>
    <dgm:pt modelId="{EA7371B3-5C26-4AEB-87C6-9CF59A53AC93}" type="sibTrans" cxnId="{13695EFA-CC20-4157-920E-241F6A98F13F}">
      <dgm:prSet/>
      <dgm:spPr/>
      <dgm:t>
        <a:bodyPr/>
        <a:lstStyle/>
        <a:p>
          <a:endParaRPr lang="en-US"/>
        </a:p>
      </dgm:t>
    </dgm:pt>
    <dgm:pt modelId="{B03D13F4-BECC-4474-8BDE-AAD2F7698F2C}">
      <dgm:prSet/>
      <dgm:spPr/>
      <dgm:t>
        <a:bodyPr/>
        <a:lstStyle/>
        <a:p>
          <a:r>
            <a:rPr lang="id-ID" smtClean="0">
              <a:latin typeface="Times New Roman" pitchFamily="18" charset="0"/>
              <a:cs typeface="Times New Roman" pitchFamily="18" charset="0"/>
            </a:rPr>
            <a:t>Sertifika yang dimiliki oleh auditor harus mendapatkan pendidikan profesi lanjut yang memenuhi prasyarat.</a:t>
          </a:r>
          <a:endParaRPr lang="en-US" dirty="0" smtClean="0">
            <a:latin typeface="Times New Roman" pitchFamily="18" charset="0"/>
            <a:cs typeface="Times New Roman" pitchFamily="18" charset="0"/>
          </a:endParaRPr>
        </a:p>
      </dgm:t>
    </dgm:pt>
    <dgm:pt modelId="{47787C22-6DBF-48BE-9C23-D1E192A9EC2D}" type="parTrans" cxnId="{2FF442D4-7AA0-4711-9834-2DEEA63938BF}">
      <dgm:prSet/>
      <dgm:spPr/>
      <dgm:t>
        <a:bodyPr/>
        <a:lstStyle/>
        <a:p>
          <a:endParaRPr lang="en-US"/>
        </a:p>
      </dgm:t>
    </dgm:pt>
    <dgm:pt modelId="{610425EB-9159-4E52-9910-534883C8A1EF}" type="sibTrans" cxnId="{2FF442D4-7AA0-4711-9834-2DEEA63938BF}">
      <dgm:prSet/>
      <dgm:spPr/>
      <dgm:t>
        <a:bodyPr/>
        <a:lstStyle/>
        <a:p>
          <a:endParaRPr lang="en-US"/>
        </a:p>
      </dgm:t>
    </dgm:pt>
    <dgm:pt modelId="{2DEE8A70-BC44-47EE-8326-E1AD6E3CF6E8}">
      <dgm:prSet/>
      <dgm:spPr/>
      <dgm:t>
        <a:bodyPr/>
        <a:lstStyle/>
        <a:p>
          <a:r>
            <a:rPr lang="id-ID" smtClean="0">
              <a:latin typeface="Times New Roman" pitchFamily="18" charset="0"/>
              <a:cs typeface="Times New Roman" pitchFamily="18" charset="0"/>
            </a:rPr>
            <a:t>Auditor yang belum mendapatkan sertifikasi didorong untuk mengajardan mendapatkan program pendidikan yang dapat mendukung usaha untuk mendapatkan sertifikasi.</a:t>
          </a:r>
          <a:endParaRPr lang="en-US" dirty="0" smtClean="0">
            <a:latin typeface="Times New Roman" pitchFamily="18" charset="0"/>
            <a:cs typeface="Times New Roman" pitchFamily="18" charset="0"/>
          </a:endParaRPr>
        </a:p>
      </dgm:t>
    </dgm:pt>
    <dgm:pt modelId="{472655EC-3F8F-4433-B5ED-CA802888C262}" type="parTrans" cxnId="{7F703399-EE22-4EF8-AF3B-CDE82FCE5EFD}">
      <dgm:prSet/>
      <dgm:spPr/>
      <dgm:t>
        <a:bodyPr/>
        <a:lstStyle/>
        <a:p>
          <a:endParaRPr lang="en-US"/>
        </a:p>
      </dgm:t>
    </dgm:pt>
    <dgm:pt modelId="{5B51D5E3-4FB0-4A7C-BE2F-C144A2CDFDC9}" type="sibTrans" cxnId="{7F703399-EE22-4EF8-AF3B-CDE82FCE5EFD}">
      <dgm:prSet/>
      <dgm:spPr/>
      <dgm:t>
        <a:bodyPr/>
        <a:lstStyle/>
        <a:p>
          <a:endParaRPr lang="en-US"/>
        </a:p>
      </dgm:t>
    </dgm:pt>
    <dgm:pt modelId="{D65D2748-80DE-446A-80F6-2706893B08F1}" type="pres">
      <dgm:prSet presAssocID="{5F4ED577-30A4-4433-8073-63C6CCA2C93B}" presName="compositeShape" presStyleCnt="0">
        <dgm:presLayoutVars>
          <dgm:chMax val="7"/>
          <dgm:dir/>
          <dgm:resizeHandles val="exact"/>
        </dgm:presLayoutVars>
      </dgm:prSet>
      <dgm:spPr/>
      <dgm:t>
        <a:bodyPr/>
        <a:lstStyle/>
        <a:p>
          <a:endParaRPr lang="en-US"/>
        </a:p>
      </dgm:t>
    </dgm:pt>
    <dgm:pt modelId="{C94EDEB9-B036-4D00-8E6C-DBB2670D1999}" type="pres">
      <dgm:prSet presAssocID="{E6B85924-D14A-48CC-9398-C915ADC220FD}" presName="circ1" presStyleLbl="vennNode1" presStyleIdx="0" presStyleCnt="6"/>
      <dgm:spPr/>
    </dgm:pt>
    <dgm:pt modelId="{2BBAD0CC-54D8-4CB1-B543-658A3183A41F}" type="pres">
      <dgm:prSet presAssocID="{E6B85924-D14A-48CC-9398-C915ADC220FD}" presName="circ1Tx" presStyleLbl="revTx" presStyleIdx="0" presStyleCnt="0">
        <dgm:presLayoutVars>
          <dgm:chMax val="0"/>
          <dgm:chPref val="0"/>
          <dgm:bulletEnabled val="1"/>
        </dgm:presLayoutVars>
      </dgm:prSet>
      <dgm:spPr/>
      <dgm:t>
        <a:bodyPr/>
        <a:lstStyle/>
        <a:p>
          <a:endParaRPr lang="en-US"/>
        </a:p>
      </dgm:t>
    </dgm:pt>
    <dgm:pt modelId="{FD84A17C-8DA8-438B-A826-5B20AECBA258}" type="pres">
      <dgm:prSet presAssocID="{A699F93B-D85A-4E63-970C-5C85784F52B6}" presName="circ2" presStyleLbl="vennNode1" presStyleIdx="1" presStyleCnt="6"/>
      <dgm:spPr/>
    </dgm:pt>
    <dgm:pt modelId="{FB64E431-EF73-4241-9EB6-996D8BC6455A}" type="pres">
      <dgm:prSet presAssocID="{A699F93B-D85A-4E63-970C-5C85784F52B6}" presName="circ2Tx" presStyleLbl="revTx" presStyleIdx="0" presStyleCnt="0">
        <dgm:presLayoutVars>
          <dgm:chMax val="0"/>
          <dgm:chPref val="0"/>
          <dgm:bulletEnabled val="1"/>
        </dgm:presLayoutVars>
      </dgm:prSet>
      <dgm:spPr/>
      <dgm:t>
        <a:bodyPr/>
        <a:lstStyle/>
        <a:p>
          <a:endParaRPr lang="en-US"/>
        </a:p>
      </dgm:t>
    </dgm:pt>
    <dgm:pt modelId="{9E09682F-1DE9-4A4D-A401-5B67E440AE6D}" type="pres">
      <dgm:prSet presAssocID="{CEF8A10F-97E0-44CF-BD02-7F72AA5339BB}" presName="circ3" presStyleLbl="vennNode1" presStyleIdx="2" presStyleCnt="6"/>
      <dgm:spPr/>
    </dgm:pt>
    <dgm:pt modelId="{98CABF69-4B53-4DD7-8BA7-49E1AE3E220C}" type="pres">
      <dgm:prSet presAssocID="{CEF8A10F-97E0-44CF-BD02-7F72AA5339BB}" presName="circ3Tx" presStyleLbl="revTx" presStyleIdx="0" presStyleCnt="0">
        <dgm:presLayoutVars>
          <dgm:chMax val="0"/>
          <dgm:chPref val="0"/>
          <dgm:bulletEnabled val="1"/>
        </dgm:presLayoutVars>
      </dgm:prSet>
      <dgm:spPr/>
      <dgm:t>
        <a:bodyPr/>
        <a:lstStyle/>
        <a:p>
          <a:endParaRPr lang="en-US"/>
        </a:p>
      </dgm:t>
    </dgm:pt>
    <dgm:pt modelId="{22680287-7351-4C9C-B4A0-6B184DB59BBF}" type="pres">
      <dgm:prSet presAssocID="{86E1B0C9-BD44-4EBE-8250-654041053AF8}" presName="circ4" presStyleLbl="vennNode1" presStyleIdx="3" presStyleCnt="6"/>
      <dgm:spPr/>
    </dgm:pt>
    <dgm:pt modelId="{24CC10E9-0BA2-4F28-AFC9-59ABF85ED144}" type="pres">
      <dgm:prSet presAssocID="{86E1B0C9-BD44-4EBE-8250-654041053AF8}" presName="circ4Tx" presStyleLbl="revTx" presStyleIdx="0" presStyleCnt="0">
        <dgm:presLayoutVars>
          <dgm:chMax val="0"/>
          <dgm:chPref val="0"/>
          <dgm:bulletEnabled val="1"/>
        </dgm:presLayoutVars>
      </dgm:prSet>
      <dgm:spPr/>
      <dgm:t>
        <a:bodyPr/>
        <a:lstStyle/>
        <a:p>
          <a:endParaRPr lang="en-US"/>
        </a:p>
      </dgm:t>
    </dgm:pt>
    <dgm:pt modelId="{756FF3B8-14E6-40F8-AC14-215B46A8D123}" type="pres">
      <dgm:prSet presAssocID="{B03D13F4-BECC-4474-8BDE-AAD2F7698F2C}" presName="circ5" presStyleLbl="vennNode1" presStyleIdx="4" presStyleCnt="6"/>
      <dgm:spPr/>
    </dgm:pt>
    <dgm:pt modelId="{0340257A-D6E2-4CCC-95C0-0E97CD8C8CBC}" type="pres">
      <dgm:prSet presAssocID="{B03D13F4-BECC-4474-8BDE-AAD2F7698F2C}" presName="circ5Tx" presStyleLbl="revTx" presStyleIdx="0" presStyleCnt="0">
        <dgm:presLayoutVars>
          <dgm:chMax val="0"/>
          <dgm:chPref val="0"/>
          <dgm:bulletEnabled val="1"/>
        </dgm:presLayoutVars>
      </dgm:prSet>
      <dgm:spPr/>
      <dgm:t>
        <a:bodyPr/>
        <a:lstStyle/>
        <a:p>
          <a:endParaRPr lang="en-US"/>
        </a:p>
      </dgm:t>
    </dgm:pt>
    <dgm:pt modelId="{27658E72-011F-4166-9FE5-BE8FD79CD70B}" type="pres">
      <dgm:prSet presAssocID="{2DEE8A70-BC44-47EE-8326-E1AD6E3CF6E8}" presName="circ6" presStyleLbl="vennNode1" presStyleIdx="5" presStyleCnt="6"/>
      <dgm:spPr/>
    </dgm:pt>
    <dgm:pt modelId="{F2F25324-D1C6-4CC5-8937-16025B8DAC5A}" type="pres">
      <dgm:prSet presAssocID="{2DEE8A70-BC44-47EE-8326-E1AD6E3CF6E8}" presName="circ6Tx" presStyleLbl="revTx" presStyleIdx="0" presStyleCnt="0">
        <dgm:presLayoutVars>
          <dgm:chMax val="0"/>
          <dgm:chPref val="0"/>
          <dgm:bulletEnabled val="1"/>
        </dgm:presLayoutVars>
      </dgm:prSet>
      <dgm:spPr/>
      <dgm:t>
        <a:bodyPr/>
        <a:lstStyle/>
        <a:p>
          <a:endParaRPr lang="en-US"/>
        </a:p>
      </dgm:t>
    </dgm:pt>
  </dgm:ptLst>
  <dgm:cxnLst>
    <dgm:cxn modelId="{3C41357C-CAAF-42A8-B51C-AEBDC74139C6}" type="presOf" srcId="{B03D13F4-BECC-4474-8BDE-AAD2F7698F2C}" destId="{0340257A-D6E2-4CCC-95C0-0E97CD8C8CBC}" srcOrd="0" destOrd="0" presId="urn:microsoft.com/office/officeart/2005/8/layout/venn1"/>
    <dgm:cxn modelId="{7F703399-EE22-4EF8-AF3B-CDE82FCE5EFD}" srcId="{5F4ED577-30A4-4433-8073-63C6CCA2C93B}" destId="{2DEE8A70-BC44-47EE-8326-E1AD6E3CF6E8}" srcOrd="5" destOrd="0" parTransId="{472655EC-3F8F-4433-B5ED-CA802888C262}" sibTransId="{5B51D5E3-4FB0-4A7C-BE2F-C144A2CDFDC9}"/>
    <dgm:cxn modelId="{7382F521-322E-42CA-A135-7E58285362D7}" type="presOf" srcId="{A699F93B-D85A-4E63-970C-5C85784F52B6}" destId="{FB64E431-EF73-4241-9EB6-996D8BC6455A}" srcOrd="0" destOrd="0" presId="urn:microsoft.com/office/officeart/2005/8/layout/venn1"/>
    <dgm:cxn modelId="{11905A62-E0B4-46A6-9D7C-7DE0AEA4A2CB}" srcId="{5F4ED577-30A4-4433-8073-63C6CCA2C93B}" destId="{A699F93B-D85A-4E63-970C-5C85784F52B6}" srcOrd="1" destOrd="0" parTransId="{7DA32842-2B68-4780-B177-F291A3DA9EDB}" sibTransId="{23A2E9A1-E9EA-4DB9-B374-579F28E3EF1C}"/>
    <dgm:cxn modelId="{493821F0-7060-43D2-9F64-65FD085758E8}" type="presOf" srcId="{86E1B0C9-BD44-4EBE-8250-654041053AF8}" destId="{24CC10E9-0BA2-4F28-AFC9-59ABF85ED144}" srcOrd="0" destOrd="0" presId="urn:microsoft.com/office/officeart/2005/8/layout/venn1"/>
    <dgm:cxn modelId="{2FF442D4-7AA0-4711-9834-2DEEA63938BF}" srcId="{5F4ED577-30A4-4433-8073-63C6CCA2C93B}" destId="{B03D13F4-BECC-4474-8BDE-AAD2F7698F2C}" srcOrd="4" destOrd="0" parTransId="{47787C22-6DBF-48BE-9C23-D1E192A9EC2D}" sibTransId="{610425EB-9159-4E52-9910-534883C8A1EF}"/>
    <dgm:cxn modelId="{13695EFA-CC20-4157-920E-241F6A98F13F}" srcId="{5F4ED577-30A4-4433-8073-63C6CCA2C93B}" destId="{86E1B0C9-BD44-4EBE-8250-654041053AF8}" srcOrd="3" destOrd="0" parTransId="{994BCB23-ED65-44CF-98DE-30630A927BB7}" sibTransId="{EA7371B3-5C26-4AEB-87C6-9CF59A53AC93}"/>
    <dgm:cxn modelId="{A5745D7F-78AB-4896-A3C8-45161AD1E3C2}" type="presOf" srcId="{5F4ED577-30A4-4433-8073-63C6CCA2C93B}" destId="{D65D2748-80DE-446A-80F6-2706893B08F1}" srcOrd="0" destOrd="0" presId="urn:microsoft.com/office/officeart/2005/8/layout/venn1"/>
    <dgm:cxn modelId="{1517F9DD-6E02-4F98-A4D0-D9F262E33CBB}" type="presOf" srcId="{CEF8A10F-97E0-44CF-BD02-7F72AA5339BB}" destId="{98CABF69-4B53-4DD7-8BA7-49E1AE3E220C}" srcOrd="0" destOrd="0" presId="urn:microsoft.com/office/officeart/2005/8/layout/venn1"/>
    <dgm:cxn modelId="{4E329322-D799-4FE9-B525-63F7BDE0C4B0}" type="presOf" srcId="{2DEE8A70-BC44-47EE-8326-E1AD6E3CF6E8}" destId="{F2F25324-D1C6-4CC5-8937-16025B8DAC5A}" srcOrd="0" destOrd="0" presId="urn:microsoft.com/office/officeart/2005/8/layout/venn1"/>
    <dgm:cxn modelId="{E16AE71A-F081-43AB-89F9-B108359B6DA3}" type="presOf" srcId="{E6B85924-D14A-48CC-9398-C915ADC220FD}" destId="{2BBAD0CC-54D8-4CB1-B543-658A3183A41F}" srcOrd="0" destOrd="0" presId="urn:microsoft.com/office/officeart/2005/8/layout/venn1"/>
    <dgm:cxn modelId="{0CA896DA-7E94-480A-B34F-DFE883227F49}" srcId="{5F4ED577-30A4-4433-8073-63C6CCA2C93B}" destId="{E6B85924-D14A-48CC-9398-C915ADC220FD}" srcOrd="0" destOrd="0" parTransId="{195CEFD2-C662-45AF-AE70-9D74DC742A18}" sibTransId="{D660CBA1-5C9E-419A-9B07-DBAECAFE7B18}"/>
    <dgm:cxn modelId="{634C2982-A428-4B8C-8F4D-61D48C28EA47}" srcId="{5F4ED577-30A4-4433-8073-63C6CCA2C93B}" destId="{CEF8A10F-97E0-44CF-BD02-7F72AA5339BB}" srcOrd="2" destOrd="0" parTransId="{D618C7B0-0976-4996-9F8A-51D3ED6F7055}" sibTransId="{1AC83165-9DA4-4610-9A4F-667425EAF758}"/>
    <dgm:cxn modelId="{2230F72F-2FA5-4ED6-B4C9-D5B79B88E5D7}" type="presParOf" srcId="{D65D2748-80DE-446A-80F6-2706893B08F1}" destId="{C94EDEB9-B036-4D00-8E6C-DBB2670D1999}" srcOrd="0" destOrd="0" presId="urn:microsoft.com/office/officeart/2005/8/layout/venn1"/>
    <dgm:cxn modelId="{9459523F-4A39-4728-A8B9-13C208F30081}" type="presParOf" srcId="{D65D2748-80DE-446A-80F6-2706893B08F1}" destId="{2BBAD0CC-54D8-4CB1-B543-658A3183A41F}" srcOrd="1" destOrd="0" presId="urn:microsoft.com/office/officeart/2005/8/layout/venn1"/>
    <dgm:cxn modelId="{2291B310-FD88-4BFD-B395-62AD4440D931}" type="presParOf" srcId="{D65D2748-80DE-446A-80F6-2706893B08F1}" destId="{FD84A17C-8DA8-438B-A826-5B20AECBA258}" srcOrd="2" destOrd="0" presId="urn:microsoft.com/office/officeart/2005/8/layout/venn1"/>
    <dgm:cxn modelId="{37A214C3-2557-4E9A-80B0-07B2BD4FE35C}" type="presParOf" srcId="{D65D2748-80DE-446A-80F6-2706893B08F1}" destId="{FB64E431-EF73-4241-9EB6-996D8BC6455A}" srcOrd="3" destOrd="0" presId="urn:microsoft.com/office/officeart/2005/8/layout/venn1"/>
    <dgm:cxn modelId="{780E72B2-66CD-4C9D-8437-AC848FA0BE00}" type="presParOf" srcId="{D65D2748-80DE-446A-80F6-2706893B08F1}" destId="{9E09682F-1DE9-4A4D-A401-5B67E440AE6D}" srcOrd="4" destOrd="0" presId="urn:microsoft.com/office/officeart/2005/8/layout/venn1"/>
    <dgm:cxn modelId="{D2CA52E6-B4EC-44FA-9B4B-082EE035618C}" type="presParOf" srcId="{D65D2748-80DE-446A-80F6-2706893B08F1}" destId="{98CABF69-4B53-4DD7-8BA7-49E1AE3E220C}" srcOrd="5" destOrd="0" presId="urn:microsoft.com/office/officeart/2005/8/layout/venn1"/>
    <dgm:cxn modelId="{A69339AA-8B25-4479-9949-322D09033561}" type="presParOf" srcId="{D65D2748-80DE-446A-80F6-2706893B08F1}" destId="{22680287-7351-4C9C-B4A0-6B184DB59BBF}" srcOrd="6" destOrd="0" presId="urn:microsoft.com/office/officeart/2005/8/layout/venn1"/>
    <dgm:cxn modelId="{2586421C-80FE-4656-8227-2F705F756A09}" type="presParOf" srcId="{D65D2748-80DE-446A-80F6-2706893B08F1}" destId="{24CC10E9-0BA2-4F28-AFC9-59ABF85ED144}" srcOrd="7" destOrd="0" presId="urn:microsoft.com/office/officeart/2005/8/layout/venn1"/>
    <dgm:cxn modelId="{F2730C36-960C-4A06-81E6-B1E22999616F}" type="presParOf" srcId="{D65D2748-80DE-446A-80F6-2706893B08F1}" destId="{756FF3B8-14E6-40F8-AC14-215B46A8D123}" srcOrd="8" destOrd="0" presId="urn:microsoft.com/office/officeart/2005/8/layout/venn1"/>
    <dgm:cxn modelId="{EFF2D5A2-188C-4AF8-9EAE-E9432A3A433B}" type="presParOf" srcId="{D65D2748-80DE-446A-80F6-2706893B08F1}" destId="{0340257A-D6E2-4CCC-95C0-0E97CD8C8CBC}" srcOrd="9" destOrd="0" presId="urn:microsoft.com/office/officeart/2005/8/layout/venn1"/>
    <dgm:cxn modelId="{DB9E6A6A-0764-40F4-B4D0-FFDFF04BE854}" type="presParOf" srcId="{D65D2748-80DE-446A-80F6-2706893B08F1}" destId="{27658E72-011F-4166-9FE5-BE8FD79CD70B}" srcOrd="10" destOrd="0" presId="urn:microsoft.com/office/officeart/2005/8/layout/venn1"/>
    <dgm:cxn modelId="{42F72046-2976-49DA-8FBD-FAF12DD01D13}" type="presParOf" srcId="{D65D2748-80DE-446A-80F6-2706893B08F1}" destId="{F2F25324-D1C6-4CC5-8937-16025B8DAC5A}" srcOrd="11" destOrd="0" presId="urn:microsoft.com/office/officeart/2005/8/layout/venn1"/>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47C5501-08F0-4A2C-A0AE-95C97F7EDDB2}" type="doc">
      <dgm:prSet loTypeId="urn:microsoft.com/office/officeart/2005/8/layout/hierarchy3" loCatId="hierarchy" qsTypeId="urn:microsoft.com/office/officeart/2005/8/quickstyle/3d1" qsCatId="3D" csTypeId="urn:microsoft.com/office/officeart/2005/8/colors/accent1_2" csCatId="accent1"/>
      <dgm:spPr/>
      <dgm:t>
        <a:bodyPr/>
        <a:lstStyle/>
        <a:p>
          <a:endParaRPr lang="en-US"/>
        </a:p>
      </dgm:t>
    </dgm:pt>
    <dgm:pt modelId="{87144A70-8635-474A-B939-9269CB81F6B3}">
      <dgm:prSet/>
      <dgm:spPr/>
      <dgm:t>
        <a:bodyPr/>
        <a:lstStyle/>
        <a:p>
          <a:pPr rtl="0"/>
          <a:r>
            <a:rPr lang="id-ID" smtClean="0"/>
            <a:t>Overview mengenai program </a:t>
          </a:r>
          <a:r>
            <a:rPr lang="en-US" smtClean="0"/>
            <a:t>q</a:t>
          </a:r>
          <a:r>
            <a:rPr lang="id-ID" smtClean="0"/>
            <a:t>uality assurance.</a:t>
          </a:r>
          <a:endParaRPr lang="en-US"/>
        </a:p>
      </dgm:t>
    </dgm:pt>
    <dgm:pt modelId="{3D11A584-03F8-43FF-BAB9-E29273588F7B}" type="parTrans" cxnId="{384D25F4-7637-4BEF-AC9F-2D0F309FFD25}">
      <dgm:prSet/>
      <dgm:spPr/>
      <dgm:t>
        <a:bodyPr/>
        <a:lstStyle/>
        <a:p>
          <a:endParaRPr lang="en-US"/>
        </a:p>
      </dgm:t>
    </dgm:pt>
    <dgm:pt modelId="{F0094E65-27DA-498D-AC0D-D8F5E89EE074}" type="sibTrans" cxnId="{384D25F4-7637-4BEF-AC9F-2D0F309FFD25}">
      <dgm:prSet/>
      <dgm:spPr/>
      <dgm:t>
        <a:bodyPr/>
        <a:lstStyle/>
        <a:p>
          <a:endParaRPr lang="en-US"/>
        </a:p>
      </dgm:t>
    </dgm:pt>
    <dgm:pt modelId="{15BC5926-03C8-4FD5-8AC2-C63B860C5113}">
      <dgm:prSet/>
      <dgm:spPr/>
      <dgm:t>
        <a:bodyPr/>
        <a:lstStyle/>
        <a:p>
          <a:pPr rtl="0"/>
          <a:r>
            <a:rPr lang="id-ID" smtClean="0"/>
            <a:t>Implementasi program qauality assurance.</a:t>
          </a:r>
          <a:endParaRPr lang="en-US"/>
        </a:p>
      </dgm:t>
    </dgm:pt>
    <dgm:pt modelId="{90FEB831-7723-4422-BB18-037D08F2DB0A}" type="parTrans" cxnId="{F939185E-B142-488B-910B-01264BCCC601}">
      <dgm:prSet/>
      <dgm:spPr/>
      <dgm:t>
        <a:bodyPr/>
        <a:lstStyle/>
        <a:p>
          <a:endParaRPr lang="en-US"/>
        </a:p>
      </dgm:t>
    </dgm:pt>
    <dgm:pt modelId="{A9971014-48EF-4C31-85EA-6A2589D74430}" type="sibTrans" cxnId="{F939185E-B142-488B-910B-01264BCCC601}">
      <dgm:prSet/>
      <dgm:spPr/>
      <dgm:t>
        <a:bodyPr/>
        <a:lstStyle/>
        <a:p>
          <a:endParaRPr lang="en-US"/>
        </a:p>
      </dgm:t>
    </dgm:pt>
    <dgm:pt modelId="{A2A0B135-D037-462E-A676-6599C73D036E}">
      <dgm:prSet/>
      <dgm:spPr/>
      <dgm:t>
        <a:bodyPr/>
        <a:lstStyle/>
        <a:p>
          <a:pPr rtl="0"/>
          <a:r>
            <a:rPr lang="id-ID" smtClean="0"/>
            <a:t>Sifat dan ruang lingkup program quality asurance.</a:t>
          </a:r>
          <a:endParaRPr lang="en-US"/>
        </a:p>
      </dgm:t>
    </dgm:pt>
    <dgm:pt modelId="{1052B5B9-7977-40F7-AECE-C5F2306506F5}" type="parTrans" cxnId="{AEF25B43-0F4B-4831-AFD9-5258769D29D0}">
      <dgm:prSet/>
      <dgm:spPr/>
      <dgm:t>
        <a:bodyPr/>
        <a:lstStyle/>
        <a:p>
          <a:endParaRPr lang="en-US"/>
        </a:p>
      </dgm:t>
    </dgm:pt>
    <dgm:pt modelId="{E0D73DEC-655B-4153-8924-24EE126D86F7}" type="sibTrans" cxnId="{AEF25B43-0F4B-4831-AFD9-5258769D29D0}">
      <dgm:prSet/>
      <dgm:spPr/>
      <dgm:t>
        <a:bodyPr/>
        <a:lstStyle/>
        <a:p>
          <a:endParaRPr lang="en-US"/>
        </a:p>
      </dgm:t>
    </dgm:pt>
    <dgm:pt modelId="{B6E07D66-D06B-4F9E-83EB-1EB54F3D0BEF}">
      <dgm:prSet/>
      <dgm:spPr/>
      <dgm:t>
        <a:bodyPr/>
        <a:lstStyle/>
        <a:p>
          <a:pPr rtl="0"/>
          <a:r>
            <a:rPr lang="id-ID" smtClean="0"/>
            <a:t>Elemen utama program quality assurance .</a:t>
          </a:r>
          <a:endParaRPr lang="en-US"/>
        </a:p>
      </dgm:t>
    </dgm:pt>
    <dgm:pt modelId="{A27155C0-0FF8-4AF4-94EE-D600F5823B92}" type="parTrans" cxnId="{9725C6FF-0474-486B-A9E6-35E637A32724}">
      <dgm:prSet/>
      <dgm:spPr/>
      <dgm:t>
        <a:bodyPr/>
        <a:lstStyle/>
        <a:p>
          <a:endParaRPr lang="en-US"/>
        </a:p>
      </dgm:t>
    </dgm:pt>
    <dgm:pt modelId="{8837A4B8-2978-4A2A-A517-94F0B521BBE5}" type="sibTrans" cxnId="{9725C6FF-0474-486B-A9E6-35E637A32724}">
      <dgm:prSet/>
      <dgm:spPr/>
      <dgm:t>
        <a:bodyPr/>
        <a:lstStyle/>
        <a:p>
          <a:endParaRPr lang="en-US"/>
        </a:p>
      </dgm:t>
    </dgm:pt>
    <dgm:pt modelId="{6ADABBEB-F2AC-44CF-BB97-9F5DB9D75687}" type="pres">
      <dgm:prSet presAssocID="{E47C5501-08F0-4A2C-A0AE-95C97F7EDDB2}" presName="diagram" presStyleCnt="0">
        <dgm:presLayoutVars>
          <dgm:chPref val="1"/>
          <dgm:dir/>
          <dgm:animOne val="branch"/>
          <dgm:animLvl val="lvl"/>
          <dgm:resizeHandles/>
        </dgm:presLayoutVars>
      </dgm:prSet>
      <dgm:spPr/>
      <dgm:t>
        <a:bodyPr/>
        <a:lstStyle/>
        <a:p>
          <a:endParaRPr lang="en-US"/>
        </a:p>
      </dgm:t>
    </dgm:pt>
    <dgm:pt modelId="{1CB9C9B2-DFFD-4A14-B095-1E23FFB4640D}" type="pres">
      <dgm:prSet presAssocID="{87144A70-8635-474A-B939-9269CB81F6B3}" presName="root" presStyleCnt="0"/>
      <dgm:spPr/>
    </dgm:pt>
    <dgm:pt modelId="{EB339411-49EF-4EB9-B35A-4F20B8AFCDB1}" type="pres">
      <dgm:prSet presAssocID="{87144A70-8635-474A-B939-9269CB81F6B3}" presName="rootComposite" presStyleCnt="0"/>
      <dgm:spPr/>
    </dgm:pt>
    <dgm:pt modelId="{3B3296AA-BE8D-45EC-A1E5-9F1946880F4F}" type="pres">
      <dgm:prSet presAssocID="{87144A70-8635-474A-B939-9269CB81F6B3}" presName="rootText" presStyleLbl="node1" presStyleIdx="0" presStyleCnt="4"/>
      <dgm:spPr/>
      <dgm:t>
        <a:bodyPr/>
        <a:lstStyle/>
        <a:p>
          <a:endParaRPr lang="en-US"/>
        </a:p>
      </dgm:t>
    </dgm:pt>
    <dgm:pt modelId="{5E6BD1ED-0764-413B-A448-A990BB56AE8C}" type="pres">
      <dgm:prSet presAssocID="{87144A70-8635-474A-B939-9269CB81F6B3}" presName="rootConnector" presStyleLbl="node1" presStyleIdx="0" presStyleCnt="4"/>
      <dgm:spPr/>
      <dgm:t>
        <a:bodyPr/>
        <a:lstStyle/>
        <a:p>
          <a:endParaRPr lang="en-US"/>
        </a:p>
      </dgm:t>
    </dgm:pt>
    <dgm:pt modelId="{BFE19674-903A-447E-B4AA-99E114061B91}" type="pres">
      <dgm:prSet presAssocID="{87144A70-8635-474A-B939-9269CB81F6B3}" presName="childShape" presStyleCnt="0"/>
      <dgm:spPr/>
    </dgm:pt>
    <dgm:pt modelId="{402191B7-8956-45B3-9C0B-39245C506092}" type="pres">
      <dgm:prSet presAssocID="{15BC5926-03C8-4FD5-8AC2-C63B860C5113}" presName="root" presStyleCnt="0"/>
      <dgm:spPr/>
    </dgm:pt>
    <dgm:pt modelId="{DAC75E3B-3874-4BB5-8BFE-5F1D22181246}" type="pres">
      <dgm:prSet presAssocID="{15BC5926-03C8-4FD5-8AC2-C63B860C5113}" presName="rootComposite" presStyleCnt="0"/>
      <dgm:spPr/>
    </dgm:pt>
    <dgm:pt modelId="{3F7035F2-4424-40BA-9A0D-9F40DCD03EB6}" type="pres">
      <dgm:prSet presAssocID="{15BC5926-03C8-4FD5-8AC2-C63B860C5113}" presName="rootText" presStyleLbl="node1" presStyleIdx="1" presStyleCnt="4"/>
      <dgm:spPr/>
      <dgm:t>
        <a:bodyPr/>
        <a:lstStyle/>
        <a:p>
          <a:endParaRPr lang="en-US"/>
        </a:p>
      </dgm:t>
    </dgm:pt>
    <dgm:pt modelId="{F2D7459A-D3F7-4C67-93C4-E5FC0F3E86A4}" type="pres">
      <dgm:prSet presAssocID="{15BC5926-03C8-4FD5-8AC2-C63B860C5113}" presName="rootConnector" presStyleLbl="node1" presStyleIdx="1" presStyleCnt="4"/>
      <dgm:spPr/>
      <dgm:t>
        <a:bodyPr/>
        <a:lstStyle/>
        <a:p>
          <a:endParaRPr lang="en-US"/>
        </a:p>
      </dgm:t>
    </dgm:pt>
    <dgm:pt modelId="{EDF71FF1-3784-469A-AC05-BFEFEDC98B68}" type="pres">
      <dgm:prSet presAssocID="{15BC5926-03C8-4FD5-8AC2-C63B860C5113}" presName="childShape" presStyleCnt="0"/>
      <dgm:spPr/>
    </dgm:pt>
    <dgm:pt modelId="{7267D9AF-697C-4749-AF74-13D99B19C350}" type="pres">
      <dgm:prSet presAssocID="{A2A0B135-D037-462E-A676-6599C73D036E}" presName="root" presStyleCnt="0"/>
      <dgm:spPr/>
    </dgm:pt>
    <dgm:pt modelId="{97654372-6086-4D92-BD9A-C244061E8DDC}" type="pres">
      <dgm:prSet presAssocID="{A2A0B135-D037-462E-A676-6599C73D036E}" presName="rootComposite" presStyleCnt="0"/>
      <dgm:spPr/>
    </dgm:pt>
    <dgm:pt modelId="{08E34D6A-E7FC-495A-95BF-3AAB224B6BA5}" type="pres">
      <dgm:prSet presAssocID="{A2A0B135-D037-462E-A676-6599C73D036E}" presName="rootText" presStyleLbl="node1" presStyleIdx="2" presStyleCnt="4"/>
      <dgm:spPr/>
      <dgm:t>
        <a:bodyPr/>
        <a:lstStyle/>
        <a:p>
          <a:endParaRPr lang="en-US"/>
        </a:p>
      </dgm:t>
    </dgm:pt>
    <dgm:pt modelId="{DBD24C17-D296-456B-948D-3FE75BF5605F}" type="pres">
      <dgm:prSet presAssocID="{A2A0B135-D037-462E-A676-6599C73D036E}" presName="rootConnector" presStyleLbl="node1" presStyleIdx="2" presStyleCnt="4"/>
      <dgm:spPr/>
      <dgm:t>
        <a:bodyPr/>
        <a:lstStyle/>
        <a:p>
          <a:endParaRPr lang="en-US"/>
        </a:p>
      </dgm:t>
    </dgm:pt>
    <dgm:pt modelId="{9E951CB2-5735-4EBA-B41E-4166FDBD0FDF}" type="pres">
      <dgm:prSet presAssocID="{A2A0B135-D037-462E-A676-6599C73D036E}" presName="childShape" presStyleCnt="0"/>
      <dgm:spPr/>
    </dgm:pt>
    <dgm:pt modelId="{CD0B8EE1-D9DE-41C1-8B02-B8B475724D25}" type="pres">
      <dgm:prSet presAssocID="{B6E07D66-D06B-4F9E-83EB-1EB54F3D0BEF}" presName="root" presStyleCnt="0"/>
      <dgm:spPr/>
    </dgm:pt>
    <dgm:pt modelId="{2E88D776-A606-4284-89F0-42A0E0E8514B}" type="pres">
      <dgm:prSet presAssocID="{B6E07D66-D06B-4F9E-83EB-1EB54F3D0BEF}" presName="rootComposite" presStyleCnt="0"/>
      <dgm:spPr/>
    </dgm:pt>
    <dgm:pt modelId="{A030270D-5306-4288-90A3-B0DEA7A48124}" type="pres">
      <dgm:prSet presAssocID="{B6E07D66-D06B-4F9E-83EB-1EB54F3D0BEF}" presName="rootText" presStyleLbl="node1" presStyleIdx="3" presStyleCnt="4"/>
      <dgm:spPr/>
      <dgm:t>
        <a:bodyPr/>
        <a:lstStyle/>
        <a:p>
          <a:endParaRPr lang="en-US"/>
        </a:p>
      </dgm:t>
    </dgm:pt>
    <dgm:pt modelId="{40A4E009-46AB-48F3-AB97-A3CE9A769B26}" type="pres">
      <dgm:prSet presAssocID="{B6E07D66-D06B-4F9E-83EB-1EB54F3D0BEF}" presName="rootConnector" presStyleLbl="node1" presStyleIdx="3" presStyleCnt="4"/>
      <dgm:spPr/>
      <dgm:t>
        <a:bodyPr/>
        <a:lstStyle/>
        <a:p>
          <a:endParaRPr lang="en-US"/>
        </a:p>
      </dgm:t>
    </dgm:pt>
    <dgm:pt modelId="{5389A7F6-6012-4243-BB2A-3198A9E6E157}" type="pres">
      <dgm:prSet presAssocID="{B6E07D66-D06B-4F9E-83EB-1EB54F3D0BEF}" presName="childShape" presStyleCnt="0"/>
      <dgm:spPr/>
    </dgm:pt>
  </dgm:ptLst>
  <dgm:cxnLst>
    <dgm:cxn modelId="{E64C1714-145A-46FF-8F6E-388B22164AA7}" type="presOf" srcId="{87144A70-8635-474A-B939-9269CB81F6B3}" destId="{3B3296AA-BE8D-45EC-A1E5-9F1946880F4F}" srcOrd="0" destOrd="0" presId="urn:microsoft.com/office/officeart/2005/8/layout/hierarchy3"/>
    <dgm:cxn modelId="{EACA3C45-640A-4397-9002-D7C0D4692320}" type="presOf" srcId="{87144A70-8635-474A-B939-9269CB81F6B3}" destId="{5E6BD1ED-0764-413B-A448-A990BB56AE8C}" srcOrd="1" destOrd="0" presId="urn:microsoft.com/office/officeart/2005/8/layout/hierarchy3"/>
    <dgm:cxn modelId="{F939185E-B142-488B-910B-01264BCCC601}" srcId="{E47C5501-08F0-4A2C-A0AE-95C97F7EDDB2}" destId="{15BC5926-03C8-4FD5-8AC2-C63B860C5113}" srcOrd="1" destOrd="0" parTransId="{90FEB831-7723-4422-BB18-037D08F2DB0A}" sibTransId="{A9971014-48EF-4C31-85EA-6A2589D74430}"/>
    <dgm:cxn modelId="{5664E906-B50F-4C8A-B21B-302C189C3FFE}" type="presOf" srcId="{B6E07D66-D06B-4F9E-83EB-1EB54F3D0BEF}" destId="{A030270D-5306-4288-90A3-B0DEA7A48124}" srcOrd="0" destOrd="0" presId="urn:microsoft.com/office/officeart/2005/8/layout/hierarchy3"/>
    <dgm:cxn modelId="{427A6633-9D01-4224-AEEA-EC39FC7062EF}" type="presOf" srcId="{15BC5926-03C8-4FD5-8AC2-C63B860C5113}" destId="{F2D7459A-D3F7-4C67-93C4-E5FC0F3E86A4}" srcOrd="1" destOrd="0" presId="urn:microsoft.com/office/officeart/2005/8/layout/hierarchy3"/>
    <dgm:cxn modelId="{8919AF63-F8D0-4F80-A532-D0AB4F44CBE5}" type="presOf" srcId="{E47C5501-08F0-4A2C-A0AE-95C97F7EDDB2}" destId="{6ADABBEB-F2AC-44CF-BB97-9F5DB9D75687}" srcOrd="0" destOrd="0" presId="urn:microsoft.com/office/officeart/2005/8/layout/hierarchy3"/>
    <dgm:cxn modelId="{665D4EF3-EE17-4E60-B24B-442C627DE483}" type="presOf" srcId="{15BC5926-03C8-4FD5-8AC2-C63B860C5113}" destId="{3F7035F2-4424-40BA-9A0D-9F40DCD03EB6}" srcOrd="0" destOrd="0" presId="urn:microsoft.com/office/officeart/2005/8/layout/hierarchy3"/>
    <dgm:cxn modelId="{5A342543-1739-4474-806B-85EDCC69AC53}" type="presOf" srcId="{B6E07D66-D06B-4F9E-83EB-1EB54F3D0BEF}" destId="{40A4E009-46AB-48F3-AB97-A3CE9A769B26}" srcOrd="1" destOrd="0" presId="urn:microsoft.com/office/officeart/2005/8/layout/hierarchy3"/>
    <dgm:cxn modelId="{384D25F4-7637-4BEF-AC9F-2D0F309FFD25}" srcId="{E47C5501-08F0-4A2C-A0AE-95C97F7EDDB2}" destId="{87144A70-8635-474A-B939-9269CB81F6B3}" srcOrd="0" destOrd="0" parTransId="{3D11A584-03F8-43FF-BAB9-E29273588F7B}" sibTransId="{F0094E65-27DA-498D-AC0D-D8F5E89EE074}"/>
    <dgm:cxn modelId="{2250768F-7EC4-4FFC-91C8-0C80E437DB5E}" type="presOf" srcId="{A2A0B135-D037-462E-A676-6599C73D036E}" destId="{08E34D6A-E7FC-495A-95BF-3AAB224B6BA5}" srcOrd="0" destOrd="0" presId="urn:microsoft.com/office/officeart/2005/8/layout/hierarchy3"/>
    <dgm:cxn modelId="{01FFA5FA-B6C3-4E4F-9A5F-7722297B39E1}" type="presOf" srcId="{A2A0B135-D037-462E-A676-6599C73D036E}" destId="{DBD24C17-D296-456B-948D-3FE75BF5605F}" srcOrd="1" destOrd="0" presId="urn:microsoft.com/office/officeart/2005/8/layout/hierarchy3"/>
    <dgm:cxn modelId="{9725C6FF-0474-486B-A9E6-35E637A32724}" srcId="{E47C5501-08F0-4A2C-A0AE-95C97F7EDDB2}" destId="{B6E07D66-D06B-4F9E-83EB-1EB54F3D0BEF}" srcOrd="3" destOrd="0" parTransId="{A27155C0-0FF8-4AF4-94EE-D600F5823B92}" sibTransId="{8837A4B8-2978-4A2A-A517-94F0B521BBE5}"/>
    <dgm:cxn modelId="{AEF25B43-0F4B-4831-AFD9-5258769D29D0}" srcId="{E47C5501-08F0-4A2C-A0AE-95C97F7EDDB2}" destId="{A2A0B135-D037-462E-A676-6599C73D036E}" srcOrd="2" destOrd="0" parTransId="{1052B5B9-7977-40F7-AECE-C5F2306506F5}" sibTransId="{E0D73DEC-655B-4153-8924-24EE126D86F7}"/>
    <dgm:cxn modelId="{26821A5E-EAEB-4A44-B6C2-1E704E508BA7}" type="presParOf" srcId="{6ADABBEB-F2AC-44CF-BB97-9F5DB9D75687}" destId="{1CB9C9B2-DFFD-4A14-B095-1E23FFB4640D}" srcOrd="0" destOrd="0" presId="urn:microsoft.com/office/officeart/2005/8/layout/hierarchy3"/>
    <dgm:cxn modelId="{1B1F951D-5E01-40FF-9989-DF280C019573}" type="presParOf" srcId="{1CB9C9B2-DFFD-4A14-B095-1E23FFB4640D}" destId="{EB339411-49EF-4EB9-B35A-4F20B8AFCDB1}" srcOrd="0" destOrd="0" presId="urn:microsoft.com/office/officeart/2005/8/layout/hierarchy3"/>
    <dgm:cxn modelId="{2071D9C1-A2E7-4CD9-8E11-BDA01022C78C}" type="presParOf" srcId="{EB339411-49EF-4EB9-B35A-4F20B8AFCDB1}" destId="{3B3296AA-BE8D-45EC-A1E5-9F1946880F4F}" srcOrd="0" destOrd="0" presId="urn:microsoft.com/office/officeart/2005/8/layout/hierarchy3"/>
    <dgm:cxn modelId="{459ED07E-F2F2-48B8-BD05-3AD2438528D5}" type="presParOf" srcId="{EB339411-49EF-4EB9-B35A-4F20B8AFCDB1}" destId="{5E6BD1ED-0764-413B-A448-A990BB56AE8C}" srcOrd="1" destOrd="0" presId="urn:microsoft.com/office/officeart/2005/8/layout/hierarchy3"/>
    <dgm:cxn modelId="{11F79DE1-1695-4061-A838-CEEEAE1CDA1E}" type="presParOf" srcId="{1CB9C9B2-DFFD-4A14-B095-1E23FFB4640D}" destId="{BFE19674-903A-447E-B4AA-99E114061B91}" srcOrd="1" destOrd="0" presId="urn:microsoft.com/office/officeart/2005/8/layout/hierarchy3"/>
    <dgm:cxn modelId="{F811FC3C-3182-4C3F-860B-CB9F52E31B4E}" type="presParOf" srcId="{6ADABBEB-F2AC-44CF-BB97-9F5DB9D75687}" destId="{402191B7-8956-45B3-9C0B-39245C506092}" srcOrd="1" destOrd="0" presId="urn:microsoft.com/office/officeart/2005/8/layout/hierarchy3"/>
    <dgm:cxn modelId="{1FA137E1-E5CB-44B6-A482-7824EA1CCDB9}" type="presParOf" srcId="{402191B7-8956-45B3-9C0B-39245C506092}" destId="{DAC75E3B-3874-4BB5-8BFE-5F1D22181246}" srcOrd="0" destOrd="0" presId="urn:microsoft.com/office/officeart/2005/8/layout/hierarchy3"/>
    <dgm:cxn modelId="{90C76F4C-B80F-4563-801E-F64ED737F5C4}" type="presParOf" srcId="{DAC75E3B-3874-4BB5-8BFE-5F1D22181246}" destId="{3F7035F2-4424-40BA-9A0D-9F40DCD03EB6}" srcOrd="0" destOrd="0" presId="urn:microsoft.com/office/officeart/2005/8/layout/hierarchy3"/>
    <dgm:cxn modelId="{3D015E82-782B-44BA-9D04-8162FDC91E6A}" type="presParOf" srcId="{DAC75E3B-3874-4BB5-8BFE-5F1D22181246}" destId="{F2D7459A-D3F7-4C67-93C4-E5FC0F3E86A4}" srcOrd="1" destOrd="0" presId="urn:microsoft.com/office/officeart/2005/8/layout/hierarchy3"/>
    <dgm:cxn modelId="{28095499-8325-4C54-9950-DBE327B3DB51}" type="presParOf" srcId="{402191B7-8956-45B3-9C0B-39245C506092}" destId="{EDF71FF1-3784-469A-AC05-BFEFEDC98B68}" srcOrd="1" destOrd="0" presId="urn:microsoft.com/office/officeart/2005/8/layout/hierarchy3"/>
    <dgm:cxn modelId="{430E70BC-B1F2-47B7-AA5A-AB722DE8608E}" type="presParOf" srcId="{6ADABBEB-F2AC-44CF-BB97-9F5DB9D75687}" destId="{7267D9AF-697C-4749-AF74-13D99B19C350}" srcOrd="2" destOrd="0" presId="urn:microsoft.com/office/officeart/2005/8/layout/hierarchy3"/>
    <dgm:cxn modelId="{52086BDF-60C5-4791-BD92-2C7106133FBA}" type="presParOf" srcId="{7267D9AF-697C-4749-AF74-13D99B19C350}" destId="{97654372-6086-4D92-BD9A-C244061E8DDC}" srcOrd="0" destOrd="0" presId="urn:microsoft.com/office/officeart/2005/8/layout/hierarchy3"/>
    <dgm:cxn modelId="{8848A985-E111-4AD2-9C30-07869A7CAE66}" type="presParOf" srcId="{97654372-6086-4D92-BD9A-C244061E8DDC}" destId="{08E34D6A-E7FC-495A-95BF-3AAB224B6BA5}" srcOrd="0" destOrd="0" presId="urn:microsoft.com/office/officeart/2005/8/layout/hierarchy3"/>
    <dgm:cxn modelId="{C6381D57-A39B-41A8-B0ED-85402AE35F07}" type="presParOf" srcId="{97654372-6086-4D92-BD9A-C244061E8DDC}" destId="{DBD24C17-D296-456B-948D-3FE75BF5605F}" srcOrd="1" destOrd="0" presId="urn:microsoft.com/office/officeart/2005/8/layout/hierarchy3"/>
    <dgm:cxn modelId="{9256F8A0-7270-4FB8-AA19-EF078E89699F}" type="presParOf" srcId="{7267D9AF-697C-4749-AF74-13D99B19C350}" destId="{9E951CB2-5735-4EBA-B41E-4166FDBD0FDF}" srcOrd="1" destOrd="0" presId="urn:microsoft.com/office/officeart/2005/8/layout/hierarchy3"/>
    <dgm:cxn modelId="{13AD7475-3FEA-4DA9-9551-178B383191C4}" type="presParOf" srcId="{6ADABBEB-F2AC-44CF-BB97-9F5DB9D75687}" destId="{CD0B8EE1-D9DE-41C1-8B02-B8B475724D25}" srcOrd="3" destOrd="0" presId="urn:microsoft.com/office/officeart/2005/8/layout/hierarchy3"/>
    <dgm:cxn modelId="{C2525997-9FFA-4219-BA17-167054CDE745}" type="presParOf" srcId="{CD0B8EE1-D9DE-41C1-8B02-B8B475724D25}" destId="{2E88D776-A606-4284-89F0-42A0E0E8514B}" srcOrd="0" destOrd="0" presId="urn:microsoft.com/office/officeart/2005/8/layout/hierarchy3"/>
    <dgm:cxn modelId="{B96FEC05-A9E2-4A4D-A4B3-D8DC02B04C0A}" type="presParOf" srcId="{2E88D776-A606-4284-89F0-42A0E0E8514B}" destId="{A030270D-5306-4288-90A3-B0DEA7A48124}" srcOrd="0" destOrd="0" presId="urn:microsoft.com/office/officeart/2005/8/layout/hierarchy3"/>
    <dgm:cxn modelId="{5942DE6B-EBF0-464B-995C-2F60DEF5B8FA}" type="presParOf" srcId="{2E88D776-A606-4284-89F0-42A0E0E8514B}" destId="{40A4E009-46AB-48F3-AB97-A3CE9A769B26}" srcOrd="1" destOrd="0" presId="urn:microsoft.com/office/officeart/2005/8/layout/hierarchy3"/>
    <dgm:cxn modelId="{71BBB93A-F2C7-409B-B114-C1ED1C9F5B9D}" type="presParOf" srcId="{CD0B8EE1-D9DE-41C1-8B02-B8B475724D25}" destId="{5389A7F6-6012-4243-BB2A-3198A9E6E157}" srcOrd="1" destOrd="0" presId="urn:microsoft.com/office/officeart/2005/8/layout/hierarchy3"/>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9E8CA4-7838-45A9-B31A-D5284A4F0942}">
      <dsp:nvSpPr>
        <dsp:cNvPr id="0" name=""/>
        <dsp:cNvSpPr/>
      </dsp:nvSpPr>
      <dsp:spPr>
        <a:xfrm>
          <a:off x="618767" y="0"/>
          <a:ext cx="2361024" cy="2361024"/>
        </a:xfrm>
        <a:prstGeom prst="diamond">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B9AD26B-891E-4CD5-AFDF-37AAC68A77D1}">
      <dsp:nvSpPr>
        <dsp:cNvPr id="0" name=""/>
        <dsp:cNvSpPr/>
      </dsp:nvSpPr>
      <dsp:spPr>
        <a:xfrm>
          <a:off x="843065" y="224297"/>
          <a:ext cx="920799" cy="92079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rtl="0">
            <a:lnSpc>
              <a:spcPct val="90000"/>
            </a:lnSpc>
            <a:spcBef>
              <a:spcPct val="0"/>
            </a:spcBef>
            <a:spcAft>
              <a:spcPct val="35000"/>
            </a:spcAft>
          </a:pPr>
          <a:r>
            <a:rPr lang="en-US" sz="900" b="1" kern="1200" baseline="0" dirty="0" err="1" smtClean="0">
              <a:solidFill>
                <a:schemeClr val="tx2">
                  <a:lumMod val="75000"/>
                </a:schemeClr>
              </a:solidFill>
            </a:rPr>
            <a:t>Prinsip</a:t>
          </a:r>
          <a:r>
            <a:rPr lang="en-US" sz="900" b="1" kern="1200" baseline="0" dirty="0" smtClean="0">
              <a:solidFill>
                <a:schemeClr val="tx2">
                  <a:lumMod val="75000"/>
                </a:schemeClr>
              </a:solidFill>
            </a:rPr>
            <a:t> </a:t>
          </a:r>
          <a:r>
            <a:rPr lang="en-US" sz="900" b="1" kern="1200" baseline="0" dirty="0" err="1" smtClean="0">
              <a:solidFill>
                <a:schemeClr val="tx2">
                  <a:lumMod val="75000"/>
                </a:schemeClr>
              </a:solidFill>
            </a:rPr>
            <a:t>Dasar</a:t>
          </a:r>
          <a:endParaRPr lang="en-US" sz="900" b="1" kern="1200" dirty="0">
            <a:solidFill>
              <a:schemeClr val="tx2">
                <a:lumMod val="75000"/>
              </a:schemeClr>
            </a:solidFill>
          </a:endParaRPr>
        </a:p>
      </dsp:txBody>
      <dsp:txXfrm>
        <a:off x="888015" y="269247"/>
        <a:ext cx="830899" cy="830899"/>
      </dsp:txXfrm>
    </dsp:sp>
    <dsp:sp modelId="{E2D6C3F4-BDC5-4091-98A9-C55B8AB8C847}">
      <dsp:nvSpPr>
        <dsp:cNvPr id="0" name=""/>
        <dsp:cNvSpPr/>
      </dsp:nvSpPr>
      <dsp:spPr>
        <a:xfrm>
          <a:off x="1834695" y="224297"/>
          <a:ext cx="920799" cy="92079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rtl="0">
            <a:lnSpc>
              <a:spcPct val="90000"/>
            </a:lnSpc>
            <a:spcBef>
              <a:spcPct val="0"/>
            </a:spcBef>
            <a:spcAft>
              <a:spcPct val="35000"/>
            </a:spcAft>
          </a:pPr>
          <a:r>
            <a:rPr lang="en-US" sz="900" b="1" kern="1200" baseline="0" dirty="0" smtClean="0">
              <a:solidFill>
                <a:schemeClr val="tx2">
                  <a:lumMod val="75000"/>
                </a:schemeClr>
              </a:solidFill>
            </a:rPr>
            <a:t>Framework</a:t>
          </a:r>
          <a:endParaRPr lang="en-US" sz="900" b="1" kern="1200" dirty="0">
            <a:solidFill>
              <a:schemeClr val="tx2">
                <a:lumMod val="75000"/>
              </a:schemeClr>
            </a:solidFill>
          </a:endParaRPr>
        </a:p>
      </dsp:txBody>
      <dsp:txXfrm>
        <a:off x="1879645" y="269247"/>
        <a:ext cx="830899" cy="830899"/>
      </dsp:txXfrm>
    </dsp:sp>
    <dsp:sp modelId="{EB67D192-C32E-4342-AB2F-FEF782B6D7CB}">
      <dsp:nvSpPr>
        <dsp:cNvPr id="0" name=""/>
        <dsp:cNvSpPr/>
      </dsp:nvSpPr>
      <dsp:spPr>
        <a:xfrm>
          <a:off x="843065" y="1215927"/>
          <a:ext cx="920799" cy="92079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rtl="0">
            <a:lnSpc>
              <a:spcPct val="90000"/>
            </a:lnSpc>
            <a:spcBef>
              <a:spcPct val="0"/>
            </a:spcBef>
            <a:spcAft>
              <a:spcPct val="35000"/>
            </a:spcAft>
          </a:pPr>
          <a:r>
            <a:rPr lang="en-US" sz="900" b="1" kern="1200" baseline="0" smtClean="0">
              <a:solidFill>
                <a:schemeClr val="tx2">
                  <a:lumMod val="75000"/>
                </a:schemeClr>
              </a:solidFill>
            </a:rPr>
            <a:t>Tolak Ukur</a:t>
          </a:r>
          <a:endParaRPr lang="en-US" sz="900" b="1" kern="1200">
            <a:solidFill>
              <a:schemeClr val="tx2">
                <a:lumMod val="75000"/>
              </a:schemeClr>
            </a:solidFill>
          </a:endParaRPr>
        </a:p>
      </dsp:txBody>
      <dsp:txXfrm>
        <a:off x="888015" y="1260877"/>
        <a:ext cx="830899" cy="830899"/>
      </dsp:txXfrm>
    </dsp:sp>
    <dsp:sp modelId="{E8A37616-9C39-468D-A4CD-694B520AFD17}">
      <dsp:nvSpPr>
        <dsp:cNvPr id="0" name=""/>
        <dsp:cNvSpPr/>
      </dsp:nvSpPr>
      <dsp:spPr>
        <a:xfrm>
          <a:off x="1834695" y="1215927"/>
          <a:ext cx="920799" cy="92079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rtl="0">
            <a:lnSpc>
              <a:spcPct val="90000"/>
            </a:lnSpc>
            <a:spcBef>
              <a:spcPct val="0"/>
            </a:spcBef>
            <a:spcAft>
              <a:spcPct val="35000"/>
            </a:spcAft>
          </a:pPr>
          <a:r>
            <a:rPr lang="en-US" sz="900" b="1" kern="1200" baseline="0" dirty="0" err="1" smtClean="0">
              <a:solidFill>
                <a:schemeClr val="tx2">
                  <a:lumMod val="75000"/>
                </a:schemeClr>
              </a:solidFill>
            </a:rPr>
            <a:t>Peningkatan</a:t>
          </a:r>
          <a:r>
            <a:rPr lang="en-US" sz="900" b="1" kern="1200" baseline="0" dirty="0" smtClean="0">
              <a:solidFill>
                <a:schemeClr val="tx2">
                  <a:lumMod val="75000"/>
                </a:schemeClr>
              </a:solidFill>
            </a:rPr>
            <a:t> Proses </a:t>
          </a:r>
          <a:r>
            <a:rPr lang="en-US" sz="900" b="1" kern="1200" baseline="0" dirty="0" err="1" smtClean="0">
              <a:solidFill>
                <a:schemeClr val="tx2">
                  <a:lumMod val="75000"/>
                </a:schemeClr>
              </a:solidFill>
            </a:rPr>
            <a:t>dan</a:t>
          </a:r>
          <a:r>
            <a:rPr lang="en-US" sz="900" b="1" kern="1200" baseline="0" dirty="0" smtClean="0">
              <a:solidFill>
                <a:schemeClr val="tx2">
                  <a:lumMod val="75000"/>
                </a:schemeClr>
              </a:solidFill>
            </a:rPr>
            <a:t> </a:t>
          </a:r>
          <a:r>
            <a:rPr lang="en-US" sz="900" b="1" kern="1200" baseline="0" dirty="0" err="1" smtClean="0">
              <a:solidFill>
                <a:schemeClr val="tx2">
                  <a:lumMod val="75000"/>
                </a:schemeClr>
              </a:solidFill>
            </a:rPr>
            <a:t>Kegiatan</a:t>
          </a:r>
          <a:endParaRPr lang="en-US" sz="900" b="1" kern="1200" dirty="0">
            <a:solidFill>
              <a:schemeClr val="tx2">
                <a:lumMod val="75000"/>
              </a:schemeClr>
            </a:solidFill>
          </a:endParaRPr>
        </a:p>
      </dsp:txBody>
      <dsp:txXfrm>
        <a:off x="1879645" y="1260877"/>
        <a:ext cx="830899" cy="83089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7171E1-2DEC-4FFA-B12D-4941957DBDEF}">
      <dsp:nvSpPr>
        <dsp:cNvPr id="0" name=""/>
        <dsp:cNvSpPr/>
      </dsp:nvSpPr>
      <dsp:spPr>
        <a:xfrm>
          <a:off x="0" y="41030"/>
          <a:ext cx="5728720" cy="3276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en-MY" sz="1400" kern="1200" baseline="0" dirty="0" err="1" smtClean="0">
              <a:solidFill>
                <a:schemeClr val="tx2">
                  <a:lumMod val="75000"/>
                </a:schemeClr>
              </a:solidFill>
            </a:rPr>
            <a:t>Misi</a:t>
          </a:r>
          <a:r>
            <a:rPr lang="en-MY" sz="1400" kern="1200" baseline="0" dirty="0" smtClean="0">
              <a:solidFill>
                <a:schemeClr val="tx2">
                  <a:lumMod val="75000"/>
                </a:schemeClr>
              </a:solidFill>
            </a:rPr>
            <a:t> </a:t>
          </a:r>
          <a:r>
            <a:rPr lang="en-MY" sz="1400" kern="1200" baseline="0" dirty="0" err="1" smtClean="0">
              <a:solidFill>
                <a:schemeClr val="tx2">
                  <a:lumMod val="75000"/>
                </a:schemeClr>
              </a:solidFill>
            </a:rPr>
            <a:t>dan</a:t>
          </a:r>
          <a:r>
            <a:rPr lang="en-MY" sz="1400" kern="1200" baseline="0" dirty="0" smtClean="0">
              <a:solidFill>
                <a:schemeClr val="tx2">
                  <a:lumMod val="75000"/>
                </a:schemeClr>
              </a:solidFill>
            </a:rPr>
            <a:t> </a:t>
          </a:r>
          <a:r>
            <a:rPr lang="en-MY" sz="1400" kern="1200" baseline="0" dirty="0" err="1" smtClean="0">
              <a:solidFill>
                <a:schemeClr val="tx2">
                  <a:lumMod val="75000"/>
                </a:schemeClr>
              </a:solidFill>
            </a:rPr>
            <a:t>Tujuan</a:t>
          </a:r>
          <a:r>
            <a:rPr lang="en-MY" sz="1400" kern="1200" baseline="0" dirty="0" smtClean="0">
              <a:solidFill>
                <a:schemeClr val="tx2">
                  <a:lumMod val="75000"/>
                </a:schemeClr>
              </a:solidFill>
            </a:rPr>
            <a:t> </a:t>
          </a:r>
          <a:r>
            <a:rPr lang="en-MY" sz="1400" kern="1200" baseline="0" dirty="0" err="1" smtClean="0">
              <a:solidFill>
                <a:schemeClr val="tx2">
                  <a:lumMod val="75000"/>
                </a:schemeClr>
              </a:solidFill>
            </a:rPr>
            <a:t>satuan</a:t>
          </a:r>
          <a:r>
            <a:rPr lang="en-MY" sz="1400" kern="1200" baseline="0" dirty="0" smtClean="0">
              <a:solidFill>
                <a:schemeClr val="tx2">
                  <a:lumMod val="75000"/>
                </a:schemeClr>
              </a:solidFill>
            </a:rPr>
            <a:t> Internal Audit</a:t>
          </a:r>
          <a:endParaRPr lang="en-US" sz="1400" kern="1200" dirty="0">
            <a:solidFill>
              <a:schemeClr val="tx2">
                <a:lumMod val="75000"/>
              </a:schemeClr>
            </a:solidFill>
          </a:endParaRPr>
        </a:p>
      </dsp:txBody>
      <dsp:txXfrm>
        <a:off x="15992" y="57022"/>
        <a:ext cx="5696736" cy="295616"/>
      </dsp:txXfrm>
    </dsp:sp>
    <dsp:sp modelId="{10C9CDFB-4103-4000-B72B-E3985FB943BB}">
      <dsp:nvSpPr>
        <dsp:cNvPr id="0" name=""/>
        <dsp:cNvSpPr/>
      </dsp:nvSpPr>
      <dsp:spPr>
        <a:xfrm>
          <a:off x="0" y="408950"/>
          <a:ext cx="5728720" cy="3276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en-MY" sz="1400" kern="1200" baseline="0" smtClean="0">
              <a:solidFill>
                <a:schemeClr val="tx2">
                  <a:lumMod val="75000"/>
                </a:schemeClr>
              </a:solidFill>
            </a:rPr>
            <a:t>Wewenang satuan Internal Audit</a:t>
          </a:r>
          <a:endParaRPr lang="en-US" sz="1400" kern="1200">
            <a:solidFill>
              <a:schemeClr val="tx2">
                <a:lumMod val="75000"/>
              </a:schemeClr>
            </a:solidFill>
          </a:endParaRPr>
        </a:p>
      </dsp:txBody>
      <dsp:txXfrm>
        <a:off x="15992" y="424942"/>
        <a:ext cx="5696736" cy="295616"/>
      </dsp:txXfrm>
    </dsp:sp>
    <dsp:sp modelId="{AB89FF37-10C7-464F-946F-CE773C097321}">
      <dsp:nvSpPr>
        <dsp:cNvPr id="0" name=""/>
        <dsp:cNvSpPr/>
      </dsp:nvSpPr>
      <dsp:spPr>
        <a:xfrm>
          <a:off x="0" y="776870"/>
          <a:ext cx="5728720" cy="3276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en-MY" sz="1400" kern="1200" baseline="0" smtClean="0">
              <a:solidFill>
                <a:schemeClr val="tx2">
                  <a:lumMod val="75000"/>
                </a:schemeClr>
              </a:solidFill>
            </a:rPr>
            <a:t>Akses terhadap info, dokumen,karyawan dan aktiva</a:t>
          </a:r>
          <a:endParaRPr lang="en-US" sz="1400" kern="1200">
            <a:solidFill>
              <a:schemeClr val="tx2">
                <a:lumMod val="75000"/>
              </a:schemeClr>
            </a:solidFill>
          </a:endParaRPr>
        </a:p>
      </dsp:txBody>
      <dsp:txXfrm>
        <a:off x="15992" y="792862"/>
        <a:ext cx="5696736" cy="295616"/>
      </dsp:txXfrm>
    </dsp:sp>
    <dsp:sp modelId="{245EF4E0-766A-4584-B944-CA5B7B1139AB}">
      <dsp:nvSpPr>
        <dsp:cNvPr id="0" name=""/>
        <dsp:cNvSpPr/>
      </dsp:nvSpPr>
      <dsp:spPr>
        <a:xfrm>
          <a:off x="0" y="1144790"/>
          <a:ext cx="5728720" cy="3276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en-MY" sz="1400" kern="1200" baseline="0" smtClean="0">
              <a:solidFill>
                <a:schemeClr val="tx2">
                  <a:lumMod val="75000"/>
                </a:schemeClr>
              </a:solidFill>
            </a:rPr>
            <a:t>Mengatur Sumber daya Audit</a:t>
          </a:r>
          <a:endParaRPr lang="en-US" sz="1400" kern="1200">
            <a:solidFill>
              <a:schemeClr val="tx2">
                <a:lumMod val="75000"/>
              </a:schemeClr>
            </a:solidFill>
          </a:endParaRPr>
        </a:p>
      </dsp:txBody>
      <dsp:txXfrm>
        <a:off x="15992" y="1160782"/>
        <a:ext cx="5696736" cy="295616"/>
      </dsp:txXfrm>
    </dsp:sp>
    <dsp:sp modelId="{95FB6A50-69DB-4BDA-9823-DA556F570A08}">
      <dsp:nvSpPr>
        <dsp:cNvPr id="0" name=""/>
        <dsp:cNvSpPr/>
      </dsp:nvSpPr>
      <dsp:spPr>
        <a:xfrm>
          <a:off x="0" y="1512710"/>
          <a:ext cx="5728720" cy="3276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en-MY" sz="1400" kern="1200" baseline="0" smtClean="0">
              <a:solidFill>
                <a:schemeClr val="tx2">
                  <a:lumMod val="75000"/>
                </a:schemeClr>
              </a:solidFill>
            </a:rPr>
            <a:t>Akses terhadap Direksi dan Komite Audit (Komisaris)</a:t>
          </a:r>
          <a:endParaRPr lang="en-US" sz="1400" kern="1200">
            <a:solidFill>
              <a:schemeClr val="tx2">
                <a:lumMod val="75000"/>
              </a:schemeClr>
            </a:solidFill>
          </a:endParaRPr>
        </a:p>
      </dsp:txBody>
      <dsp:txXfrm>
        <a:off x="15992" y="1528702"/>
        <a:ext cx="5696736" cy="295616"/>
      </dsp:txXfrm>
    </dsp:sp>
    <dsp:sp modelId="{5A99B165-0F07-43A3-A445-0FE01CDBB547}">
      <dsp:nvSpPr>
        <dsp:cNvPr id="0" name=""/>
        <dsp:cNvSpPr/>
      </dsp:nvSpPr>
      <dsp:spPr>
        <a:xfrm>
          <a:off x="0" y="1880630"/>
          <a:ext cx="5728720" cy="3276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en-MY" sz="1400" kern="1200" baseline="0" smtClean="0">
              <a:solidFill>
                <a:schemeClr val="tx2">
                  <a:lumMod val="75000"/>
                </a:schemeClr>
              </a:solidFill>
            </a:rPr>
            <a:t>Tanggung Jawab satuan internal Audit</a:t>
          </a:r>
          <a:endParaRPr lang="en-US" sz="1400" kern="1200">
            <a:solidFill>
              <a:schemeClr val="tx2">
                <a:lumMod val="75000"/>
              </a:schemeClr>
            </a:solidFill>
          </a:endParaRPr>
        </a:p>
      </dsp:txBody>
      <dsp:txXfrm>
        <a:off x="15992" y="1896622"/>
        <a:ext cx="5696736" cy="295616"/>
      </dsp:txXfrm>
    </dsp:sp>
    <dsp:sp modelId="{52EA5EAB-F09F-41EC-B401-5838BF2B4F97}">
      <dsp:nvSpPr>
        <dsp:cNvPr id="0" name=""/>
        <dsp:cNvSpPr/>
      </dsp:nvSpPr>
      <dsp:spPr>
        <a:xfrm>
          <a:off x="0" y="2248550"/>
          <a:ext cx="5728720" cy="3276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en-MY" sz="1400" kern="1200" baseline="0" smtClean="0">
              <a:solidFill>
                <a:schemeClr val="tx2">
                  <a:lumMod val="75000"/>
                </a:schemeClr>
              </a:solidFill>
            </a:rPr>
            <a:t>Ruang Lingkup satuan Internal Audit</a:t>
          </a:r>
          <a:endParaRPr lang="en-US" sz="1400" kern="1200">
            <a:solidFill>
              <a:schemeClr val="tx2">
                <a:lumMod val="75000"/>
              </a:schemeClr>
            </a:solidFill>
          </a:endParaRPr>
        </a:p>
      </dsp:txBody>
      <dsp:txXfrm>
        <a:off x="15992" y="2264542"/>
        <a:ext cx="5696736" cy="295616"/>
      </dsp:txXfrm>
    </dsp:sp>
    <dsp:sp modelId="{6349EF17-F988-4173-B10A-B6EF5245D516}">
      <dsp:nvSpPr>
        <dsp:cNvPr id="0" name=""/>
        <dsp:cNvSpPr/>
      </dsp:nvSpPr>
      <dsp:spPr>
        <a:xfrm>
          <a:off x="0" y="2616470"/>
          <a:ext cx="5728720" cy="3276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en-MY" sz="1400" kern="1200" baseline="0" smtClean="0">
              <a:solidFill>
                <a:schemeClr val="tx2">
                  <a:lumMod val="75000"/>
                </a:schemeClr>
              </a:solidFill>
            </a:rPr>
            <a:t>Akuntabilitas</a:t>
          </a:r>
          <a:endParaRPr lang="en-US" sz="1400" kern="1200">
            <a:solidFill>
              <a:schemeClr val="tx2">
                <a:lumMod val="75000"/>
              </a:schemeClr>
            </a:solidFill>
          </a:endParaRPr>
        </a:p>
      </dsp:txBody>
      <dsp:txXfrm>
        <a:off x="15992" y="2632462"/>
        <a:ext cx="5696736" cy="295616"/>
      </dsp:txXfrm>
    </dsp:sp>
    <dsp:sp modelId="{42EC007E-6D19-4702-BDED-CA6C57E2D968}">
      <dsp:nvSpPr>
        <dsp:cNvPr id="0" name=""/>
        <dsp:cNvSpPr/>
      </dsp:nvSpPr>
      <dsp:spPr>
        <a:xfrm>
          <a:off x="0" y="2984390"/>
          <a:ext cx="5728720" cy="3276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en-MY" sz="1400" kern="1200" baseline="0" smtClean="0">
              <a:solidFill>
                <a:schemeClr val="tx2">
                  <a:lumMod val="75000"/>
                </a:schemeClr>
              </a:solidFill>
            </a:rPr>
            <a:t>Standar Pelaksanaan Pekerjaan</a:t>
          </a:r>
          <a:endParaRPr lang="en-US" sz="1400" kern="1200">
            <a:solidFill>
              <a:schemeClr val="tx2">
                <a:lumMod val="75000"/>
              </a:schemeClr>
            </a:solidFill>
          </a:endParaRPr>
        </a:p>
      </dsp:txBody>
      <dsp:txXfrm>
        <a:off x="15992" y="3000382"/>
        <a:ext cx="5696736" cy="29561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A2E92A-8AB2-4843-A88A-5648B68D92A5}">
      <dsp:nvSpPr>
        <dsp:cNvPr id="0" name=""/>
        <dsp:cNvSpPr/>
      </dsp:nvSpPr>
      <dsp:spPr>
        <a:xfrm>
          <a:off x="195197" y="0"/>
          <a:ext cx="2212237" cy="2762325"/>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FC724E4-4585-40E1-A897-C91FC516F984}">
      <dsp:nvSpPr>
        <dsp:cNvPr id="0" name=""/>
        <dsp:cNvSpPr/>
      </dsp:nvSpPr>
      <dsp:spPr>
        <a:xfrm>
          <a:off x="0" y="828697"/>
          <a:ext cx="2602632" cy="110493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en-US" sz="1600" kern="1200" smtClean="0"/>
            <a:t>Audit internat dikatakan Independen apabila dapat melaksanakan tugas secara bebas dan objektif</a:t>
          </a:r>
          <a:endParaRPr lang="en-US" sz="1600" kern="1200"/>
        </a:p>
      </dsp:txBody>
      <dsp:txXfrm>
        <a:off x="53938" y="882635"/>
        <a:ext cx="2494756" cy="99705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117546-66AF-42DD-AF55-F824186A7172}">
      <dsp:nvSpPr>
        <dsp:cNvPr id="0" name=""/>
        <dsp:cNvSpPr/>
      </dsp:nvSpPr>
      <dsp:spPr>
        <a:xfrm>
          <a:off x="318635" y="0"/>
          <a:ext cx="3611201" cy="3050356"/>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370809A-87C2-4363-9574-A3235BFBD7CA}">
      <dsp:nvSpPr>
        <dsp:cNvPr id="0" name=""/>
        <dsp:cNvSpPr/>
      </dsp:nvSpPr>
      <dsp:spPr>
        <a:xfrm>
          <a:off x="54402" y="915107"/>
          <a:ext cx="2018024" cy="122014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rtl="0">
            <a:lnSpc>
              <a:spcPct val="90000"/>
            </a:lnSpc>
            <a:spcBef>
              <a:spcPct val="0"/>
            </a:spcBef>
            <a:spcAft>
              <a:spcPct val="35000"/>
            </a:spcAft>
          </a:pPr>
          <a:r>
            <a:rPr lang="en-US" sz="1300" kern="1200" smtClean="0"/>
            <a:t>Audit internal harus mendapatkan dukungan penuh dari manajer senior, pimpinan dewan pengawas organisasi, </a:t>
          </a:r>
          <a:endParaRPr lang="en-US" sz="1300" kern="1200"/>
        </a:p>
      </dsp:txBody>
      <dsp:txXfrm>
        <a:off x="113964" y="974669"/>
        <a:ext cx="1898900" cy="1101018"/>
      </dsp:txXfrm>
    </dsp:sp>
    <dsp:sp modelId="{6BE79EEA-8B3C-46E8-B6D8-726992E36E9F}">
      <dsp:nvSpPr>
        <dsp:cNvPr id="0" name=""/>
        <dsp:cNvSpPr/>
      </dsp:nvSpPr>
      <dsp:spPr>
        <a:xfrm>
          <a:off x="2124889" y="910653"/>
          <a:ext cx="2018024" cy="122014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rtl="0">
            <a:lnSpc>
              <a:spcPct val="90000"/>
            </a:lnSpc>
            <a:spcBef>
              <a:spcPct val="0"/>
            </a:spcBef>
            <a:spcAft>
              <a:spcPct val="35000"/>
            </a:spcAft>
          </a:pPr>
          <a:r>
            <a:rPr lang="en-US" sz="1300" kern="1200" smtClean="0"/>
            <a:t>Pimpinan Fungsi audit internal harus dapat berkomunikasi langsung dengan Dewan Pengawas Organisasi</a:t>
          </a:r>
          <a:endParaRPr lang="en-US" sz="1300" kern="1200"/>
        </a:p>
      </dsp:txBody>
      <dsp:txXfrm>
        <a:off x="2184451" y="970215"/>
        <a:ext cx="1898900" cy="110101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F6C5FA-DEE7-4C3E-A7C6-E9935FA70B7C}">
      <dsp:nvSpPr>
        <dsp:cNvPr id="0" name=""/>
        <dsp:cNvSpPr/>
      </dsp:nvSpPr>
      <dsp:spPr>
        <a:xfrm>
          <a:off x="3765732" y="944845"/>
          <a:ext cx="1265814" cy="1265814"/>
        </a:xfrm>
        <a:prstGeom prst="ellipse">
          <a:avLst/>
        </a:prstGeom>
        <a:gradFill rotWithShape="0">
          <a:gsLst>
            <a:gs pos="0">
              <a:schemeClr val="accent1">
                <a:alpha val="50000"/>
                <a:hueOff val="0"/>
                <a:satOff val="0"/>
                <a:lumOff val="0"/>
                <a:alphaOff val="0"/>
                <a:shade val="51000"/>
                <a:satMod val="130000"/>
              </a:schemeClr>
            </a:gs>
            <a:gs pos="80000">
              <a:schemeClr val="accent1">
                <a:alpha val="50000"/>
                <a:hueOff val="0"/>
                <a:satOff val="0"/>
                <a:lumOff val="0"/>
                <a:alphaOff val="0"/>
                <a:shade val="93000"/>
                <a:satMod val="130000"/>
              </a:schemeClr>
            </a:gs>
            <a:gs pos="100000">
              <a:schemeClr val="accent1">
                <a:alpha val="5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tx1"/>
        </a:fontRef>
      </dsp:style>
    </dsp:sp>
    <dsp:sp modelId="{000BFDE8-03A0-409A-857B-138CDE43079A}">
      <dsp:nvSpPr>
        <dsp:cNvPr id="0" name=""/>
        <dsp:cNvSpPr/>
      </dsp:nvSpPr>
      <dsp:spPr>
        <a:xfrm>
          <a:off x="3033822" y="0"/>
          <a:ext cx="2729633" cy="861935"/>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533400" rtl="0">
            <a:lnSpc>
              <a:spcPct val="90000"/>
            </a:lnSpc>
            <a:spcBef>
              <a:spcPct val="0"/>
            </a:spcBef>
            <a:spcAft>
              <a:spcPct val="35000"/>
            </a:spcAft>
          </a:pPr>
          <a:r>
            <a:rPr lang="en-US" sz="1200" b="0" kern="1200" dirty="0" smtClean="0"/>
            <a:t>Audit internal </a:t>
          </a:r>
          <a:r>
            <a:rPr lang="en-US" sz="1200" b="0" kern="1200" dirty="0" err="1" smtClean="0"/>
            <a:t>tidak</a:t>
          </a:r>
          <a:r>
            <a:rPr lang="en-US" sz="1200" b="0" kern="1200" dirty="0" smtClean="0"/>
            <a:t> </a:t>
          </a:r>
          <a:r>
            <a:rPr lang="en-US" sz="1200" b="0" kern="1200" dirty="0" err="1" smtClean="0"/>
            <a:t>memsubordinasikan</a:t>
          </a:r>
          <a:r>
            <a:rPr lang="en-US" sz="1200" b="0" kern="1200" dirty="0" smtClean="0"/>
            <a:t> </a:t>
          </a:r>
          <a:r>
            <a:rPr lang="en-US" sz="1200" b="0" kern="1200" dirty="0" err="1" smtClean="0"/>
            <a:t>pertimbangannya</a:t>
          </a:r>
          <a:r>
            <a:rPr lang="en-US" sz="1200" b="0" kern="1200" dirty="0" smtClean="0"/>
            <a:t> </a:t>
          </a:r>
          <a:r>
            <a:rPr lang="en-US" sz="1200" b="0" kern="1200" dirty="0" err="1" smtClean="0"/>
            <a:t>kepada</a:t>
          </a:r>
          <a:r>
            <a:rPr lang="en-US" sz="1200" b="0" kern="1200" dirty="0" smtClean="0"/>
            <a:t> orang lain</a:t>
          </a:r>
          <a:endParaRPr lang="en-US" sz="1200" b="0" kern="1200" dirty="0"/>
        </a:p>
      </dsp:txBody>
      <dsp:txXfrm>
        <a:off x="3033822" y="0"/>
        <a:ext cx="2729633" cy="861935"/>
      </dsp:txXfrm>
    </dsp:sp>
    <dsp:sp modelId="{67389290-7B94-4FCA-8477-96FEB4679667}">
      <dsp:nvSpPr>
        <dsp:cNvPr id="0" name=""/>
        <dsp:cNvSpPr/>
      </dsp:nvSpPr>
      <dsp:spPr>
        <a:xfrm>
          <a:off x="4176594" y="1182083"/>
          <a:ext cx="1265814" cy="1265814"/>
        </a:xfrm>
        <a:prstGeom prst="ellipse">
          <a:avLst/>
        </a:prstGeom>
        <a:gradFill rotWithShape="0">
          <a:gsLst>
            <a:gs pos="0">
              <a:schemeClr val="accent1">
                <a:alpha val="50000"/>
                <a:hueOff val="0"/>
                <a:satOff val="0"/>
                <a:lumOff val="0"/>
                <a:alphaOff val="0"/>
                <a:shade val="51000"/>
                <a:satMod val="130000"/>
              </a:schemeClr>
            </a:gs>
            <a:gs pos="80000">
              <a:schemeClr val="accent1">
                <a:alpha val="50000"/>
                <a:hueOff val="0"/>
                <a:satOff val="0"/>
                <a:lumOff val="0"/>
                <a:alphaOff val="0"/>
                <a:shade val="93000"/>
                <a:satMod val="130000"/>
              </a:schemeClr>
            </a:gs>
            <a:gs pos="100000">
              <a:schemeClr val="accent1">
                <a:alpha val="5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tx1"/>
        </a:fontRef>
      </dsp:style>
    </dsp:sp>
    <dsp:sp modelId="{8CBBE0EE-4F1D-40CE-8463-56127EF434AB}">
      <dsp:nvSpPr>
        <dsp:cNvPr id="0" name=""/>
        <dsp:cNvSpPr/>
      </dsp:nvSpPr>
      <dsp:spPr>
        <a:xfrm>
          <a:off x="5373785" y="720078"/>
          <a:ext cx="3626404" cy="944024"/>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r>
            <a:rPr lang="en-US" sz="1200" b="0" kern="1200" dirty="0" err="1" smtClean="0"/>
            <a:t>Objektivitas</a:t>
          </a:r>
          <a:r>
            <a:rPr lang="en-US" sz="1200" b="0" kern="1200" dirty="0" smtClean="0"/>
            <a:t> </a:t>
          </a:r>
          <a:r>
            <a:rPr lang="en-US" sz="1200" b="0" kern="1200" dirty="0" err="1" smtClean="0"/>
            <a:t>mengharuskan</a:t>
          </a:r>
          <a:r>
            <a:rPr lang="en-US" sz="1200" b="0" kern="1200" dirty="0" smtClean="0"/>
            <a:t> audit internal </a:t>
          </a:r>
          <a:r>
            <a:rPr lang="en-US" sz="1200" b="0" kern="1200" dirty="0" err="1" smtClean="0"/>
            <a:t>untuk</a:t>
          </a:r>
          <a:r>
            <a:rPr lang="en-US" sz="1200" b="0" kern="1200" dirty="0" smtClean="0"/>
            <a:t> </a:t>
          </a:r>
          <a:r>
            <a:rPr lang="en-US" sz="1200" b="0" kern="1200" dirty="0" err="1" smtClean="0"/>
            <a:t>melaksanakan</a:t>
          </a:r>
          <a:r>
            <a:rPr lang="en-US" sz="1200" b="0" kern="1200" dirty="0" smtClean="0"/>
            <a:t> </a:t>
          </a:r>
          <a:r>
            <a:rPr lang="en-US" sz="1200" b="0" kern="1200" dirty="0" err="1" smtClean="0"/>
            <a:t>tugasnya</a:t>
          </a:r>
          <a:r>
            <a:rPr lang="en-US" sz="1200" b="0" kern="1200" dirty="0" smtClean="0"/>
            <a:t> </a:t>
          </a:r>
          <a:r>
            <a:rPr lang="en-US" sz="1200" b="0" kern="1200" dirty="0" err="1" smtClean="0"/>
            <a:t>dan</a:t>
          </a:r>
          <a:r>
            <a:rPr lang="en-US" sz="1200" b="0" kern="1200" dirty="0" smtClean="0"/>
            <a:t> </a:t>
          </a:r>
          <a:r>
            <a:rPr lang="en-US" sz="1200" b="0" kern="1200" dirty="0" err="1" smtClean="0"/>
            <a:t>meyakini</a:t>
          </a:r>
          <a:r>
            <a:rPr lang="en-US" sz="1200" b="0" kern="1200" dirty="0" smtClean="0"/>
            <a:t> </a:t>
          </a:r>
          <a:r>
            <a:rPr lang="en-US" sz="1200" b="0" kern="1200" dirty="0" err="1" smtClean="0"/>
            <a:t>hasilnya</a:t>
          </a:r>
          <a:r>
            <a:rPr lang="en-US" sz="1200" b="0" kern="1200" dirty="0" smtClean="0"/>
            <a:t> </a:t>
          </a:r>
          <a:r>
            <a:rPr lang="en-US" sz="1200" b="0" kern="1200" dirty="0" err="1" smtClean="0"/>
            <a:t>serta</a:t>
          </a:r>
          <a:r>
            <a:rPr lang="en-US" sz="1200" b="0" kern="1200" dirty="0" smtClean="0"/>
            <a:t> </a:t>
          </a:r>
          <a:r>
            <a:rPr lang="en-US" sz="1200" b="0" kern="1200" dirty="0" err="1" smtClean="0"/>
            <a:t>tidak</a:t>
          </a:r>
          <a:r>
            <a:rPr lang="en-US" sz="1200" b="0" kern="1200" dirty="0" smtClean="0"/>
            <a:t> </a:t>
          </a:r>
          <a:r>
            <a:rPr lang="en-US" sz="1200" b="0" kern="1200" dirty="0" err="1" smtClean="0"/>
            <a:t>melakukan</a:t>
          </a:r>
          <a:r>
            <a:rPr lang="en-US" sz="1200" b="0" kern="1200" dirty="0" smtClean="0"/>
            <a:t> </a:t>
          </a:r>
          <a:r>
            <a:rPr lang="en-US" sz="1200" b="0" kern="1200" dirty="0" err="1" smtClean="0"/>
            <a:t>kompromi</a:t>
          </a:r>
          <a:r>
            <a:rPr lang="en-US" sz="1200" b="0" kern="1200" dirty="0" smtClean="0"/>
            <a:t> </a:t>
          </a:r>
          <a:r>
            <a:rPr lang="en-US" sz="1200" b="0" kern="1200" dirty="0" err="1" smtClean="0"/>
            <a:t>terhadap</a:t>
          </a:r>
          <a:r>
            <a:rPr lang="en-US" sz="1200" b="0" kern="1200" dirty="0" smtClean="0"/>
            <a:t> </a:t>
          </a:r>
          <a:r>
            <a:rPr lang="en-US" sz="1200" b="0" kern="1200" dirty="0" err="1" smtClean="0"/>
            <a:t>kualitas</a:t>
          </a:r>
          <a:r>
            <a:rPr lang="en-US" sz="1200" b="0" kern="1200" dirty="0" smtClean="0"/>
            <a:t> </a:t>
          </a:r>
          <a:r>
            <a:rPr lang="en-US" sz="1200" b="0" kern="1200" dirty="0" err="1" smtClean="0"/>
            <a:t>pekerjaan</a:t>
          </a:r>
          <a:r>
            <a:rPr lang="en-US" sz="1200" b="0" kern="1200" dirty="0" smtClean="0"/>
            <a:t> yang </a:t>
          </a:r>
          <a:r>
            <a:rPr lang="en-US" sz="1200" b="0" kern="1200" dirty="0" err="1" smtClean="0"/>
            <a:t>signifikan</a:t>
          </a:r>
          <a:endParaRPr lang="x-none" sz="1200" b="0" kern="1200"/>
        </a:p>
      </dsp:txBody>
      <dsp:txXfrm>
        <a:off x="5373785" y="720078"/>
        <a:ext cx="3626404" cy="944024"/>
      </dsp:txXfrm>
    </dsp:sp>
    <dsp:sp modelId="{F67DE769-9892-4D4D-ADBE-7089ECD94C69}">
      <dsp:nvSpPr>
        <dsp:cNvPr id="0" name=""/>
        <dsp:cNvSpPr/>
      </dsp:nvSpPr>
      <dsp:spPr>
        <a:xfrm>
          <a:off x="4176594" y="1656558"/>
          <a:ext cx="1265814" cy="1265814"/>
        </a:xfrm>
        <a:prstGeom prst="ellipse">
          <a:avLst/>
        </a:prstGeom>
        <a:gradFill rotWithShape="0">
          <a:gsLst>
            <a:gs pos="0">
              <a:schemeClr val="accent1">
                <a:alpha val="50000"/>
                <a:hueOff val="0"/>
                <a:satOff val="0"/>
                <a:lumOff val="0"/>
                <a:alphaOff val="0"/>
                <a:shade val="51000"/>
                <a:satMod val="130000"/>
              </a:schemeClr>
            </a:gs>
            <a:gs pos="80000">
              <a:schemeClr val="accent1">
                <a:alpha val="50000"/>
                <a:hueOff val="0"/>
                <a:satOff val="0"/>
                <a:lumOff val="0"/>
                <a:alphaOff val="0"/>
                <a:shade val="93000"/>
                <a:satMod val="130000"/>
              </a:schemeClr>
            </a:gs>
            <a:gs pos="100000">
              <a:schemeClr val="accent1">
                <a:alpha val="5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tx1"/>
        </a:fontRef>
      </dsp:style>
    </dsp:sp>
    <dsp:sp modelId="{8D745DE5-96A0-4473-8879-08324480E009}">
      <dsp:nvSpPr>
        <dsp:cNvPr id="0" name=""/>
        <dsp:cNvSpPr/>
      </dsp:nvSpPr>
      <dsp:spPr>
        <a:xfrm>
          <a:off x="5864372" y="2304257"/>
          <a:ext cx="2896871" cy="1054845"/>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r>
            <a:rPr lang="en-US" sz="1200" b="0" kern="1200" dirty="0" err="1" smtClean="0"/>
            <a:t>Penugasan</a:t>
          </a:r>
          <a:r>
            <a:rPr lang="en-US" sz="1200" b="0" kern="1200" dirty="0" smtClean="0"/>
            <a:t> </a:t>
          </a:r>
          <a:r>
            <a:rPr lang="en-US" sz="1200" b="0" kern="1200" dirty="0" err="1" smtClean="0"/>
            <a:t>staf</a:t>
          </a:r>
          <a:r>
            <a:rPr lang="en-US" sz="1200" b="0" kern="1200" dirty="0" smtClean="0"/>
            <a:t> </a:t>
          </a:r>
          <a:r>
            <a:rPr lang="en-US" sz="1200" b="0" kern="1200" dirty="0" err="1" smtClean="0"/>
            <a:t>harus</a:t>
          </a:r>
          <a:r>
            <a:rPr lang="en-US" sz="1200" b="0" kern="1200" dirty="0" smtClean="0"/>
            <a:t> </a:t>
          </a:r>
          <a:r>
            <a:rPr lang="en-US" sz="1200" b="0" kern="1200" dirty="0" err="1" smtClean="0"/>
            <a:t>dibuat</a:t>
          </a:r>
          <a:r>
            <a:rPr lang="en-US" sz="1200" b="0" kern="1200" dirty="0" smtClean="0"/>
            <a:t> </a:t>
          </a:r>
          <a:r>
            <a:rPr lang="en-US" sz="1200" b="0" kern="1200" dirty="0" err="1" smtClean="0"/>
            <a:t>sedemikian</a:t>
          </a:r>
          <a:r>
            <a:rPr lang="en-US" sz="1200" b="0" kern="1200" dirty="0" smtClean="0"/>
            <a:t> </a:t>
          </a:r>
          <a:r>
            <a:rPr lang="en-US" sz="1200" b="0" kern="1200" dirty="0" err="1" smtClean="0"/>
            <a:t>rupa</a:t>
          </a:r>
          <a:r>
            <a:rPr lang="en-US" sz="1200" b="0" kern="1200" dirty="0" smtClean="0"/>
            <a:t> </a:t>
          </a:r>
          <a:r>
            <a:rPr lang="en-US" sz="1200" b="0" kern="1200" dirty="0" err="1" smtClean="0"/>
            <a:t>untuk</a:t>
          </a:r>
          <a:r>
            <a:rPr lang="en-US" sz="1200" b="0" kern="1200" dirty="0" smtClean="0"/>
            <a:t> </a:t>
          </a:r>
          <a:r>
            <a:rPr lang="en-US" sz="1200" b="0" kern="1200" dirty="0" err="1" smtClean="0"/>
            <a:t>menghindari</a:t>
          </a:r>
          <a:r>
            <a:rPr lang="en-US" sz="1200" b="0" kern="1200" dirty="0" smtClean="0"/>
            <a:t> </a:t>
          </a:r>
          <a:r>
            <a:rPr lang="en-US" sz="1200" b="0" kern="1200" dirty="0" err="1" smtClean="0"/>
            <a:t>adanya</a:t>
          </a:r>
          <a:r>
            <a:rPr lang="en-US" sz="1200" b="0" kern="1200" dirty="0" smtClean="0"/>
            <a:t> bias </a:t>
          </a:r>
          <a:r>
            <a:rPr lang="en-US" sz="1200" b="0" kern="1200" dirty="0" err="1" smtClean="0"/>
            <a:t>dan</a:t>
          </a:r>
          <a:r>
            <a:rPr lang="en-US" sz="1200" b="0" kern="1200" dirty="0" smtClean="0"/>
            <a:t> </a:t>
          </a:r>
          <a:r>
            <a:rPr lang="en-US" sz="1200" b="0" kern="1200" dirty="0" err="1" smtClean="0"/>
            <a:t>konflik</a:t>
          </a:r>
          <a:r>
            <a:rPr lang="en-US" sz="1200" b="0" kern="1200" dirty="0" smtClean="0"/>
            <a:t> </a:t>
          </a:r>
          <a:r>
            <a:rPr lang="en-US" sz="1200" b="0" kern="1200" dirty="0" err="1" smtClean="0"/>
            <a:t>kepentingan</a:t>
          </a:r>
          <a:r>
            <a:rPr lang="en-US" sz="1200" b="0" kern="1200" dirty="0" smtClean="0"/>
            <a:t> yang </a:t>
          </a:r>
          <a:r>
            <a:rPr lang="en-US" sz="1200" b="0" kern="1200" dirty="0" err="1" smtClean="0"/>
            <a:t>nyata</a:t>
          </a:r>
          <a:r>
            <a:rPr lang="en-US" sz="1200" b="0" kern="1200" dirty="0" smtClean="0"/>
            <a:t> </a:t>
          </a:r>
          <a:r>
            <a:rPr lang="en-US" sz="1200" b="0" kern="1200" dirty="0" err="1" smtClean="0"/>
            <a:t>dan</a:t>
          </a:r>
          <a:r>
            <a:rPr lang="en-US" sz="1200" b="0" kern="1200" dirty="0" smtClean="0"/>
            <a:t> </a:t>
          </a:r>
          <a:r>
            <a:rPr lang="en-US" sz="1200" b="0" kern="1200" dirty="0" err="1" smtClean="0"/>
            <a:t>potensial</a:t>
          </a:r>
          <a:endParaRPr lang="x-none" sz="1200" b="0" kern="1200"/>
        </a:p>
      </dsp:txBody>
      <dsp:txXfrm>
        <a:off x="5864372" y="2304257"/>
        <a:ext cx="2896871" cy="1054845"/>
      </dsp:txXfrm>
    </dsp:sp>
    <dsp:sp modelId="{BD80AA0B-D2FD-4791-B43B-12D6F769B91D}">
      <dsp:nvSpPr>
        <dsp:cNvPr id="0" name=""/>
        <dsp:cNvSpPr/>
      </dsp:nvSpPr>
      <dsp:spPr>
        <a:xfrm>
          <a:off x="3765732" y="1894206"/>
          <a:ext cx="1265814" cy="1265814"/>
        </a:xfrm>
        <a:prstGeom prst="ellipse">
          <a:avLst/>
        </a:prstGeom>
        <a:gradFill rotWithShape="0">
          <a:gsLst>
            <a:gs pos="0">
              <a:schemeClr val="accent1">
                <a:alpha val="50000"/>
                <a:hueOff val="0"/>
                <a:satOff val="0"/>
                <a:lumOff val="0"/>
                <a:alphaOff val="0"/>
                <a:shade val="51000"/>
                <a:satMod val="130000"/>
              </a:schemeClr>
            </a:gs>
            <a:gs pos="80000">
              <a:schemeClr val="accent1">
                <a:alpha val="50000"/>
                <a:hueOff val="0"/>
                <a:satOff val="0"/>
                <a:lumOff val="0"/>
                <a:alphaOff val="0"/>
                <a:shade val="93000"/>
                <a:satMod val="130000"/>
              </a:schemeClr>
            </a:gs>
            <a:gs pos="100000">
              <a:schemeClr val="accent1">
                <a:alpha val="5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tx1"/>
        </a:fontRef>
      </dsp:style>
    </dsp:sp>
    <dsp:sp modelId="{17B6EFAB-2262-4731-A778-BE3635A6C463}">
      <dsp:nvSpPr>
        <dsp:cNvPr id="0" name=""/>
        <dsp:cNvSpPr/>
      </dsp:nvSpPr>
      <dsp:spPr>
        <a:xfrm>
          <a:off x="3607505" y="3242520"/>
          <a:ext cx="1582267" cy="861935"/>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r>
            <a:rPr lang="en-US" sz="1200" b="0" kern="1200" dirty="0" err="1" smtClean="0"/>
            <a:t>Hasil</a:t>
          </a:r>
          <a:r>
            <a:rPr lang="en-US" sz="1200" b="0" kern="1200" dirty="0" smtClean="0"/>
            <a:t> </a:t>
          </a:r>
          <a:r>
            <a:rPr lang="en-US" sz="1200" b="0" kern="1200" dirty="0" err="1" smtClean="0"/>
            <a:t>pekerjaan</a:t>
          </a:r>
          <a:r>
            <a:rPr lang="en-US" sz="1200" b="0" kern="1200" dirty="0" smtClean="0"/>
            <a:t> audit </a:t>
          </a:r>
          <a:r>
            <a:rPr lang="en-US" sz="1200" b="0" kern="1200" dirty="0" err="1" smtClean="0"/>
            <a:t>harus</a:t>
          </a:r>
          <a:r>
            <a:rPr lang="en-US" sz="1200" b="0" kern="1200" dirty="0" smtClean="0"/>
            <a:t> di review </a:t>
          </a:r>
          <a:r>
            <a:rPr lang="en-US" sz="1200" b="0" kern="1200" dirty="0" err="1" smtClean="0"/>
            <a:t>sebelum</a:t>
          </a:r>
          <a:r>
            <a:rPr lang="en-US" sz="1200" b="0" kern="1200" dirty="0" smtClean="0"/>
            <a:t> </a:t>
          </a:r>
          <a:r>
            <a:rPr lang="en-US" sz="1200" b="0" kern="1200" dirty="0" err="1" smtClean="0"/>
            <a:t>diterbitkan</a:t>
          </a:r>
          <a:endParaRPr lang="x-none" sz="1200" b="0" kern="1200"/>
        </a:p>
      </dsp:txBody>
      <dsp:txXfrm>
        <a:off x="3607505" y="3242520"/>
        <a:ext cx="1582267" cy="861935"/>
      </dsp:txXfrm>
    </dsp:sp>
    <dsp:sp modelId="{64B0160F-2D4F-48D2-A872-E12751E06C9C}">
      <dsp:nvSpPr>
        <dsp:cNvPr id="0" name=""/>
        <dsp:cNvSpPr/>
      </dsp:nvSpPr>
      <dsp:spPr>
        <a:xfrm>
          <a:off x="3354870" y="1656558"/>
          <a:ext cx="1265814" cy="1265814"/>
        </a:xfrm>
        <a:prstGeom prst="ellipse">
          <a:avLst/>
        </a:prstGeom>
        <a:gradFill rotWithShape="0">
          <a:gsLst>
            <a:gs pos="0">
              <a:schemeClr val="accent1">
                <a:alpha val="50000"/>
                <a:hueOff val="0"/>
                <a:satOff val="0"/>
                <a:lumOff val="0"/>
                <a:alphaOff val="0"/>
                <a:shade val="51000"/>
                <a:satMod val="130000"/>
              </a:schemeClr>
            </a:gs>
            <a:gs pos="80000">
              <a:schemeClr val="accent1">
                <a:alpha val="50000"/>
                <a:hueOff val="0"/>
                <a:satOff val="0"/>
                <a:lumOff val="0"/>
                <a:alphaOff val="0"/>
                <a:shade val="93000"/>
                <a:satMod val="130000"/>
              </a:schemeClr>
            </a:gs>
            <a:gs pos="100000">
              <a:schemeClr val="accent1">
                <a:alpha val="5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tx1"/>
        </a:fontRef>
      </dsp:style>
    </dsp:sp>
    <dsp:sp modelId="{448F456C-1303-4458-99B1-4D3BCCF6754B}">
      <dsp:nvSpPr>
        <dsp:cNvPr id="0" name=""/>
        <dsp:cNvSpPr/>
      </dsp:nvSpPr>
      <dsp:spPr>
        <a:xfrm>
          <a:off x="319756" y="2232253"/>
          <a:ext cx="2932963" cy="1054845"/>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r>
            <a:rPr lang="en-US" sz="1200" b="0" kern="1200" dirty="0" smtClean="0"/>
            <a:t>Audit internal </a:t>
          </a:r>
          <a:r>
            <a:rPr lang="en-US" sz="1200" b="0" kern="1200" dirty="0" err="1" smtClean="0"/>
            <a:t>tidak</a:t>
          </a:r>
          <a:r>
            <a:rPr lang="en-US" sz="1200" b="0" kern="1200" dirty="0" smtClean="0"/>
            <a:t> di </a:t>
          </a:r>
          <a:r>
            <a:rPr lang="en-US" sz="1200" b="0" kern="1200" dirty="0" err="1" smtClean="0"/>
            <a:t>perkenankan</a:t>
          </a:r>
          <a:r>
            <a:rPr lang="en-US" sz="1200" b="0" kern="1200" dirty="0" smtClean="0"/>
            <a:t> </a:t>
          </a:r>
          <a:r>
            <a:rPr lang="en-US" sz="1200" b="0" kern="1200" dirty="0" err="1" smtClean="0"/>
            <a:t>menerima</a:t>
          </a:r>
          <a:r>
            <a:rPr lang="en-US" sz="1200" b="0" kern="1200" dirty="0" smtClean="0"/>
            <a:t> </a:t>
          </a:r>
          <a:r>
            <a:rPr lang="en-US" sz="1200" b="0" kern="1200" dirty="0" err="1" smtClean="0"/>
            <a:t>imbalan</a:t>
          </a:r>
          <a:r>
            <a:rPr lang="en-US" sz="1200" b="0" kern="1200" dirty="0" smtClean="0"/>
            <a:t> </a:t>
          </a:r>
          <a:r>
            <a:rPr lang="en-US" sz="1200" b="0" kern="1200" dirty="0" err="1" smtClean="0"/>
            <a:t>atau</a:t>
          </a:r>
          <a:r>
            <a:rPr lang="en-US" sz="1200" b="0" kern="1200" dirty="0" smtClean="0"/>
            <a:t> </a:t>
          </a:r>
          <a:r>
            <a:rPr lang="en-US" sz="1200" b="0" kern="1200" dirty="0" err="1" smtClean="0"/>
            <a:t>hadiah</a:t>
          </a:r>
          <a:r>
            <a:rPr lang="en-US" sz="1200" b="0" kern="1200" dirty="0" smtClean="0"/>
            <a:t> </a:t>
          </a:r>
          <a:r>
            <a:rPr lang="en-US" sz="1200" b="0" kern="1200" dirty="0" err="1" smtClean="0"/>
            <a:t>dari</a:t>
          </a:r>
          <a:r>
            <a:rPr lang="en-US" sz="1200" b="0" kern="1200" dirty="0" smtClean="0"/>
            <a:t> </a:t>
          </a:r>
          <a:r>
            <a:rPr lang="en-US" sz="1200" b="0" kern="1200" dirty="0" err="1" smtClean="0"/>
            <a:t>klien</a:t>
          </a:r>
          <a:r>
            <a:rPr lang="en-US" sz="1200" b="0" kern="1200" dirty="0" smtClean="0"/>
            <a:t> </a:t>
          </a:r>
          <a:r>
            <a:rPr lang="en-US" sz="1200" b="0" kern="1200" dirty="0" err="1" smtClean="0"/>
            <a:t>maupun</a:t>
          </a:r>
          <a:r>
            <a:rPr lang="en-US" sz="1200" b="0" kern="1200" dirty="0" smtClean="0"/>
            <a:t> </a:t>
          </a:r>
          <a:r>
            <a:rPr lang="en-US" sz="1200" b="0" kern="1200" dirty="0" err="1" smtClean="0"/>
            <a:t>karyawan</a:t>
          </a:r>
          <a:endParaRPr lang="x-none" sz="1200" b="0" kern="1200"/>
        </a:p>
      </dsp:txBody>
      <dsp:txXfrm>
        <a:off x="319756" y="2232253"/>
        <a:ext cx="2932963" cy="1054845"/>
      </dsp:txXfrm>
    </dsp:sp>
    <dsp:sp modelId="{BF817859-C333-498D-91E9-F5DCFA4F4CEA}">
      <dsp:nvSpPr>
        <dsp:cNvPr id="0" name=""/>
        <dsp:cNvSpPr/>
      </dsp:nvSpPr>
      <dsp:spPr>
        <a:xfrm>
          <a:off x="3354870" y="1182083"/>
          <a:ext cx="1265814" cy="1265814"/>
        </a:xfrm>
        <a:prstGeom prst="ellipse">
          <a:avLst/>
        </a:prstGeom>
        <a:gradFill rotWithShape="0">
          <a:gsLst>
            <a:gs pos="0">
              <a:schemeClr val="accent1">
                <a:alpha val="50000"/>
                <a:hueOff val="0"/>
                <a:satOff val="0"/>
                <a:lumOff val="0"/>
                <a:alphaOff val="0"/>
                <a:shade val="51000"/>
                <a:satMod val="130000"/>
              </a:schemeClr>
            </a:gs>
            <a:gs pos="80000">
              <a:schemeClr val="accent1">
                <a:alpha val="50000"/>
                <a:hueOff val="0"/>
                <a:satOff val="0"/>
                <a:lumOff val="0"/>
                <a:alphaOff val="0"/>
                <a:shade val="93000"/>
                <a:satMod val="130000"/>
              </a:schemeClr>
            </a:gs>
            <a:gs pos="100000">
              <a:schemeClr val="accent1">
                <a:alpha val="5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tx1"/>
        </a:fontRef>
      </dsp:style>
    </dsp:sp>
    <dsp:sp modelId="{17FCA29B-BEFE-4898-A4B9-880746CCB022}">
      <dsp:nvSpPr>
        <dsp:cNvPr id="0" name=""/>
        <dsp:cNvSpPr/>
      </dsp:nvSpPr>
      <dsp:spPr>
        <a:xfrm>
          <a:off x="351986" y="936101"/>
          <a:ext cx="2451531" cy="1054845"/>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r>
            <a:rPr lang="en-US" sz="1200" b="0" kern="1200" dirty="0" err="1" smtClean="0"/>
            <a:t>Fungsi</a:t>
          </a:r>
          <a:r>
            <a:rPr lang="en-US" sz="1200" b="0" kern="1200" dirty="0" smtClean="0"/>
            <a:t> audit internal </a:t>
          </a:r>
          <a:r>
            <a:rPr lang="en-US" sz="1200" b="0" kern="1200" dirty="0" err="1" smtClean="0"/>
            <a:t>harus</a:t>
          </a:r>
          <a:r>
            <a:rPr lang="en-US" sz="1200" b="0" kern="1200" dirty="0" smtClean="0"/>
            <a:t> </a:t>
          </a:r>
          <a:r>
            <a:rPr lang="en-US" sz="1200" b="0" kern="1200" dirty="0" err="1" smtClean="0"/>
            <a:t>membuat</a:t>
          </a:r>
          <a:r>
            <a:rPr lang="en-US" sz="1200" b="0" kern="1200" dirty="0" smtClean="0"/>
            <a:t> </a:t>
          </a:r>
          <a:r>
            <a:rPr lang="en-US" sz="1200" b="0" kern="1200" dirty="0" err="1" smtClean="0"/>
            <a:t>kebijakan</a:t>
          </a:r>
          <a:r>
            <a:rPr lang="en-US" sz="1200" b="0" kern="1200" dirty="0" smtClean="0"/>
            <a:t> </a:t>
          </a:r>
          <a:r>
            <a:rPr lang="en-US" sz="1200" b="0" kern="1200" dirty="0" err="1" smtClean="0"/>
            <a:t>untuk</a:t>
          </a:r>
          <a:r>
            <a:rPr lang="en-US" sz="1200" b="0" kern="1200" dirty="0" smtClean="0"/>
            <a:t> </a:t>
          </a:r>
          <a:r>
            <a:rPr lang="en-US" sz="1200" b="0" kern="1200" dirty="0" err="1" smtClean="0"/>
            <a:t>mencegah</a:t>
          </a:r>
          <a:r>
            <a:rPr lang="en-US" sz="1200" b="0" kern="1200" dirty="0" smtClean="0"/>
            <a:t> </a:t>
          </a:r>
          <a:r>
            <a:rPr lang="en-US" sz="1200" b="0" kern="1200" dirty="0" err="1" smtClean="0"/>
            <a:t>konflik</a:t>
          </a:r>
          <a:endParaRPr lang="x-none" sz="1200" b="0" kern="1200"/>
        </a:p>
      </dsp:txBody>
      <dsp:txXfrm>
        <a:off x="351986" y="936101"/>
        <a:ext cx="2451531" cy="105484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4EDEB9-B036-4D00-8E6C-DBB2670D1999}">
      <dsp:nvSpPr>
        <dsp:cNvPr id="0" name=""/>
        <dsp:cNvSpPr/>
      </dsp:nvSpPr>
      <dsp:spPr>
        <a:xfrm>
          <a:off x="2973957" y="988943"/>
          <a:ext cx="1324892" cy="1324892"/>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2BBAD0CC-54D8-4CB1-B543-658A3183A41F}">
      <dsp:nvSpPr>
        <dsp:cNvPr id="0" name=""/>
        <dsp:cNvSpPr/>
      </dsp:nvSpPr>
      <dsp:spPr>
        <a:xfrm>
          <a:off x="2808346" y="0"/>
          <a:ext cx="1656115" cy="902164"/>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444500" rtl="0">
            <a:lnSpc>
              <a:spcPct val="90000"/>
            </a:lnSpc>
            <a:spcBef>
              <a:spcPct val="0"/>
            </a:spcBef>
            <a:spcAft>
              <a:spcPct val="35000"/>
            </a:spcAft>
          </a:pPr>
          <a:r>
            <a:rPr lang="id-ID" sz="1000" kern="1200" dirty="0" smtClean="0"/>
            <a:t>Bertanggung jawab meningkatkan pendidikannya dalam mempertahankan profesinya.</a:t>
          </a:r>
          <a:endParaRPr lang="en-US" sz="1000" kern="1200" dirty="0"/>
        </a:p>
      </dsp:txBody>
      <dsp:txXfrm>
        <a:off x="2808346" y="0"/>
        <a:ext cx="1656115" cy="902164"/>
      </dsp:txXfrm>
    </dsp:sp>
    <dsp:sp modelId="{FD84A17C-8DA8-438B-A826-5B20AECBA258}">
      <dsp:nvSpPr>
        <dsp:cNvPr id="0" name=""/>
        <dsp:cNvSpPr/>
      </dsp:nvSpPr>
      <dsp:spPr>
        <a:xfrm>
          <a:off x="3403995" y="1237253"/>
          <a:ext cx="1324892" cy="1324892"/>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FB64E431-EF73-4241-9EB6-996D8BC6455A}">
      <dsp:nvSpPr>
        <dsp:cNvPr id="0" name=""/>
        <dsp:cNvSpPr/>
      </dsp:nvSpPr>
      <dsp:spPr>
        <a:xfrm>
          <a:off x="4827151" y="859203"/>
          <a:ext cx="1569445" cy="988084"/>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444500" rtl="0">
            <a:lnSpc>
              <a:spcPct val="90000"/>
            </a:lnSpc>
            <a:spcBef>
              <a:spcPct val="0"/>
            </a:spcBef>
            <a:spcAft>
              <a:spcPct val="35000"/>
            </a:spcAft>
          </a:pPr>
          <a:r>
            <a:rPr lang="id-ID" sz="1000" kern="1200" dirty="0" smtClean="0"/>
            <a:t>Memperoleh informasi terkini mengenai peningkatan dan perkembangan terbaru berkaitan dengan standar, prosedur, dan teknik audit internal.</a:t>
          </a:r>
          <a:endParaRPr lang="en-US" sz="1000" kern="1200" dirty="0"/>
        </a:p>
      </dsp:txBody>
      <dsp:txXfrm>
        <a:off x="4827151" y="859203"/>
        <a:ext cx="1569445" cy="988084"/>
      </dsp:txXfrm>
    </dsp:sp>
    <dsp:sp modelId="{9E09682F-1DE9-4A4D-A401-5B67E440AE6D}">
      <dsp:nvSpPr>
        <dsp:cNvPr id="0" name=""/>
        <dsp:cNvSpPr/>
      </dsp:nvSpPr>
      <dsp:spPr>
        <a:xfrm>
          <a:off x="3403995" y="1733873"/>
          <a:ext cx="1324892" cy="1324892"/>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98CABF69-4B53-4DD7-8BA7-49E1AE3E220C}">
      <dsp:nvSpPr>
        <dsp:cNvPr id="0" name=""/>
        <dsp:cNvSpPr/>
      </dsp:nvSpPr>
      <dsp:spPr>
        <a:xfrm>
          <a:off x="4827151" y="2332738"/>
          <a:ext cx="1569445" cy="1104077"/>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444500" rtl="0">
            <a:lnSpc>
              <a:spcPct val="90000"/>
            </a:lnSpc>
            <a:spcBef>
              <a:spcPct val="0"/>
            </a:spcBef>
            <a:spcAft>
              <a:spcPct val="35000"/>
            </a:spcAft>
          </a:pPr>
          <a:r>
            <a:rPr lang="id-ID" sz="1000" kern="1200" dirty="0" smtClean="0"/>
            <a:t>Mendapatkan program pendidikan lanjut melalui keanggotaan dan partisipaninya dalam masyarakat</a:t>
          </a:r>
          <a:endParaRPr lang="en-US" sz="1000" kern="1200" dirty="0"/>
        </a:p>
      </dsp:txBody>
      <dsp:txXfrm>
        <a:off x="4827151" y="2332738"/>
        <a:ext cx="1569445" cy="1104077"/>
      </dsp:txXfrm>
    </dsp:sp>
    <dsp:sp modelId="{22680287-7351-4C9C-B4A0-6B184DB59BBF}">
      <dsp:nvSpPr>
        <dsp:cNvPr id="0" name=""/>
        <dsp:cNvSpPr/>
      </dsp:nvSpPr>
      <dsp:spPr>
        <a:xfrm>
          <a:off x="2973957" y="1982613"/>
          <a:ext cx="1324892" cy="1324892"/>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24CC10E9-0BA2-4F28-AFC9-59ABF85ED144}">
      <dsp:nvSpPr>
        <dsp:cNvPr id="0" name=""/>
        <dsp:cNvSpPr/>
      </dsp:nvSpPr>
      <dsp:spPr>
        <a:xfrm>
          <a:off x="2808346" y="3393855"/>
          <a:ext cx="1656115" cy="902164"/>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444500" rtl="0">
            <a:lnSpc>
              <a:spcPct val="90000"/>
            </a:lnSpc>
            <a:spcBef>
              <a:spcPct val="0"/>
            </a:spcBef>
            <a:spcAft>
              <a:spcPct val="35000"/>
            </a:spcAft>
          </a:pPr>
          <a:r>
            <a:rPr lang="id-ID" sz="1000" kern="1200" smtClean="0">
              <a:latin typeface="Times New Roman" pitchFamily="18" charset="0"/>
              <a:cs typeface="Times New Roman" pitchFamily="18" charset="0"/>
            </a:rPr>
            <a:t>Mendemonstrasikan kemahiran dan kecakapan melalui pendidikan dan sertifikasi profesi.</a:t>
          </a:r>
          <a:endParaRPr lang="en-US" sz="1000" kern="1200" dirty="0"/>
        </a:p>
      </dsp:txBody>
      <dsp:txXfrm>
        <a:off x="2808346" y="3393855"/>
        <a:ext cx="1656115" cy="902164"/>
      </dsp:txXfrm>
    </dsp:sp>
    <dsp:sp modelId="{756FF3B8-14E6-40F8-AC14-215B46A8D123}">
      <dsp:nvSpPr>
        <dsp:cNvPr id="0" name=""/>
        <dsp:cNvSpPr/>
      </dsp:nvSpPr>
      <dsp:spPr>
        <a:xfrm>
          <a:off x="2543919" y="1733873"/>
          <a:ext cx="1324892" cy="1324892"/>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0340257A-D6E2-4CCC-95C0-0E97CD8C8CBC}">
      <dsp:nvSpPr>
        <dsp:cNvPr id="0" name=""/>
        <dsp:cNvSpPr/>
      </dsp:nvSpPr>
      <dsp:spPr>
        <a:xfrm>
          <a:off x="876211" y="2332738"/>
          <a:ext cx="1569445" cy="1104077"/>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r>
            <a:rPr lang="id-ID" sz="1000" kern="1200" smtClean="0">
              <a:latin typeface="Times New Roman" pitchFamily="18" charset="0"/>
              <a:cs typeface="Times New Roman" pitchFamily="18" charset="0"/>
            </a:rPr>
            <a:t>Sertifika yang dimiliki oleh auditor harus mendapatkan pendidikan profesi lanjut yang memenuhi prasyarat.</a:t>
          </a:r>
          <a:endParaRPr lang="en-US" sz="1000" kern="1200" dirty="0" smtClean="0">
            <a:latin typeface="Times New Roman" pitchFamily="18" charset="0"/>
            <a:cs typeface="Times New Roman" pitchFamily="18" charset="0"/>
          </a:endParaRPr>
        </a:p>
      </dsp:txBody>
      <dsp:txXfrm>
        <a:off x="876211" y="2332738"/>
        <a:ext cx="1569445" cy="1104077"/>
      </dsp:txXfrm>
    </dsp:sp>
    <dsp:sp modelId="{27658E72-011F-4166-9FE5-BE8FD79CD70B}">
      <dsp:nvSpPr>
        <dsp:cNvPr id="0" name=""/>
        <dsp:cNvSpPr/>
      </dsp:nvSpPr>
      <dsp:spPr>
        <a:xfrm>
          <a:off x="2543919" y="1237253"/>
          <a:ext cx="1324892" cy="1324892"/>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F2F25324-D1C6-4CC5-8937-16025B8DAC5A}">
      <dsp:nvSpPr>
        <dsp:cNvPr id="0" name=""/>
        <dsp:cNvSpPr/>
      </dsp:nvSpPr>
      <dsp:spPr>
        <a:xfrm>
          <a:off x="876211" y="859203"/>
          <a:ext cx="1569445" cy="1104077"/>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r>
            <a:rPr lang="id-ID" sz="1000" kern="1200" smtClean="0">
              <a:latin typeface="Times New Roman" pitchFamily="18" charset="0"/>
              <a:cs typeface="Times New Roman" pitchFamily="18" charset="0"/>
            </a:rPr>
            <a:t>Auditor yang belum mendapatkan sertifikasi didorong untuk mengajardan mendapatkan program pendidikan yang dapat mendukung usaha untuk mendapatkan sertifikasi.</a:t>
          </a:r>
          <a:endParaRPr lang="en-US" sz="1000" kern="1200" dirty="0" smtClean="0">
            <a:latin typeface="Times New Roman" pitchFamily="18" charset="0"/>
            <a:cs typeface="Times New Roman" pitchFamily="18" charset="0"/>
          </a:endParaRPr>
        </a:p>
      </dsp:txBody>
      <dsp:txXfrm>
        <a:off x="876211" y="859203"/>
        <a:ext cx="1569445" cy="110407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3296AA-BE8D-45EC-A1E5-9F1946880F4F}">
      <dsp:nvSpPr>
        <dsp:cNvPr id="0" name=""/>
        <dsp:cNvSpPr/>
      </dsp:nvSpPr>
      <dsp:spPr>
        <a:xfrm>
          <a:off x="1412" y="533612"/>
          <a:ext cx="1623657" cy="811828"/>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6670" tIns="17780" rIns="26670" bIns="17780" numCol="1" spcCol="1270" anchor="ctr" anchorCtr="0">
          <a:noAutofit/>
        </a:bodyPr>
        <a:lstStyle/>
        <a:p>
          <a:pPr lvl="0" algn="ctr" defTabSz="622300" rtl="0">
            <a:lnSpc>
              <a:spcPct val="90000"/>
            </a:lnSpc>
            <a:spcBef>
              <a:spcPct val="0"/>
            </a:spcBef>
            <a:spcAft>
              <a:spcPct val="35000"/>
            </a:spcAft>
          </a:pPr>
          <a:r>
            <a:rPr lang="id-ID" sz="1400" kern="1200" smtClean="0"/>
            <a:t>Overview mengenai program </a:t>
          </a:r>
          <a:r>
            <a:rPr lang="en-US" sz="1400" kern="1200" smtClean="0"/>
            <a:t>q</a:t>
          </a:r>
          <a:r>
            <a:rPr lang="id-ID" sz="1400" kern="1200" smtClean="0"/>
            <a:t>uality assurance.</a:t>
          </a:r>
          <a:endParaRPr lang="en-US" sz="1400" kern="1200"/>
        </a:p>
      </dsp:txBody>
      <dsp:txXfrm>
        <a:off x="25190" y="557390"/>
        <a:ext cx="1576101" cy="764272"/>
      </dsp:txXfrm>
    </dsp:sp>
    <dsp:sp modelId="{3F7035F2-4424-40BA-9A0D-9F40DCD03EB6}">
      <dsp:nvSpPr>
        <dsp:cNvPr id="0" name=""/>
        <dsp:cNvSpPr/>
      </dsp:nvSpPr>
      <dsp:spPr>
        <a:xfrm>
          <a:off x="2030984" y="533612"/>
          <a:ext cx="1623657" cy="811828"/>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6670" tIns="17780" rIns="26670" bIns="17780" numCol="1" spcCol="1270" anchor="ctr" anchorCtr="0">
          <a:noAutofit/>
        </a:bodyPr>
        <a:lstStyle/>
        <a:p>
          <a:pPr lvl="0" algn="ctr" defTabSz="622300" rtl="0">
            <a:lnSpc>
              <a:spcPct val="90000"/>
            </a:lnSpc>
            <a:spcBef>
              <a:spcPct val="0"/>
            </a:spcBef>
            <a:spcAft>
              <a:spcPct val="35000"/>
            </a:spcAft>
          </a:pPr>
          <a:r>
            <a:rPr lang="id-ID" sz="1400" kern="1200" smtClean="0"/>
            <a:t>Implementasi program qauality assurance.</a:t>
          </a:r>
          <a:endParaRPr lang="en-US" sz="1400" kern="1200"/>
        </a:p>
      </dsp:txBody>
      <dsp:txXfrm>
        <a:off x="2054762" y="557390"/>
        <a:ext cx="1576101" cy="764272"/>
      </dsp:txXfrm>
    </dsp:sp>
    <dsp:sp modelId="{08E34D6A-E7FC-495A-95BF-3AAB224B6BA5}">
      <dsp:nvSpPr>
        <dsp:cNvPr id="0" name=""/>
        <dsp:cNvSpPr/>
      </dsp:nvSpPr>
      <dsp:spPr>
        <a:xfrm>
          <a:off x="4060557" y="533612"/>
          <a:ext cx="1623657" cy="811828"/>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6670" tIns="17780" rIns="26670" bIns="17780" numCol="1" spcCol="1270" anchor="ctr" anchorCtr="0">
          <a:noAutofit/>
        </a:bodyPr>
        <a:lstStyle/>
        <a:p>
          <a:pPr lvl="0" algn="ctr" defTabSz="622300" rtl="0">
            <a:lnSpc>
              <a:spcPct val="90000"/>
            </a:lnSpc>
            <a:spcBef>
              <a:spcPct val="0"/>
            </a:spcBef>
            <a:spcAft>
              <a:spcPct val="35000"/>
            </a:spcAft>
          </a:pPr>
          <a:r>
            <a:rPr lang="id-ID" sz="1400" kern="1200" smtClean="0"/>
            <a:t>Sifat dan ruang lingkup program quality asurance.</a:t>
          </a:r>
          <a:endParaRPr lang="en-US" sz="1400" kern="1200"/>
        </a:p>
      </dsp:txBody>
      <dsp:txXfrm>
        <a:off x="4084335" y="557390"/>
        <a:ext cx="1576101" cy="764272"/>
      </dsp:txXfrm>
    </dsp:sp>
    <dsp:sp modelId="{A030270D-5306-4288-90A3-B0DEA7A48124}">
      <dsp:nvSpPr>
        <dsp:cNvPr id="0" name=""/>
        <dsp:cNvSpPr/>
      </dsp:nvSpPr>
      <dsp:spPr>
        <a:xfrm>
          <a:off x="6090129" y="533612"/>
          <a:ext cx="1623657" cy="811828"/>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6670" tIns="17780" rIns="26670" bIns="17780" numCol="1" spcCol="1270" anchor="ctr" anchorCtr="0">
          <a:noAutofit/>
        </a:bodyPr>
        <a:lstStyle/>
        <a:p>
          <a:pPr lvl="0" algn="ctr" defTabSz="622300" rtl="0">
            <a:lnSpc>
              <a:spcPct val="90000"/>
            </a:lnSpc>
            <a:spcBef>
              <a:spcPct val="0"/>
            </a:spcBef>
            <a:spcAft>
              <a:spcPct val="35000"/>
            </a:spcAft>
          </a:pPr>
          <a:r>
            <a:rPr lang="id-ID" sz="1400" kern="1200" smtClean="0"/>
            <a:t>Elemen utama program quality assurance .</a:t>
          </a:r>
          <a:endParaRPr lang="en-US" sz="1400" kern="1200"/>
        </a:p>
      </dsp:txBody>
      <dsp:txXfrm>
        <a:off x="6113907" y="557390"/>
        <a:ext cx="1576101" cy="764272"/>
      </dsp:txXfrm>
    </dsp:sp>
  </dsp:spTree>
</dsp:drawing>
</file>

<file path=ppt/diagrams/layout1.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ko-KR" alt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FE4780-4742-4AF7-B9F6-29387D06C872}" type="datetimeFigureOut">
              <a:rPr lang="ko-KR" altLang="en-US" smtClean="0"/>
              <a:pPr/>
              <a:t>2025-12-24</a:t>
            </a:fld>
            <a:endParaRPr lang="ko-KR" alt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ltLang="ko-KR"/>
              <a:t>Click to edit Master text styles</a:t>
            </a:r>
          </a:p>
          <a:p>
            <a:pPr lvl="1"/>
            <a:r>
              <a:rPr lang="en-US" altLang="ko-KR"/>
              <a:t>Second level</a:t>
            </a:r>
          </a:p>
          <a:p>
            <a:pPr lvl="2"/>
            <a:r>
              <a:rPr lang="en-US" altLang="ko-KR"/>
              <a:t>Third level</a:t>
            </a:r>
          </a:p>
          <a:p>
            <a:pPr lvl="3"/>
            <a:r>
              <a:rPr lang="en-US" altLang="ko-KR"/>
              <a:t>Fourth level</a:t>
            </a:r>
          </a:p>
          <a:p>
            <a:pPr lvl="4"/>
            <a:r>
              <a:rPr lang="en-US" altLang="ko-KR"/>
              <a:t>Fifth level</a:t>
            </a:r>
            <a:endParaRPr lang="ko-KR" alt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ko-KR" alt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820E160-F603-41F3-A192-DC95957721C3}" type="slidenum">
              <a:rPr lang="ko-KR" altLang="en-US" smtClean="0"/>
              <a:pPr/>
              <a:t>‹#›</a:t>
            </a:fld>
            <a:endParaRPr lang="ko-KR" altLang="en-US"/>
          </a:p>
        </p:txBody>
      </p:sp>
    </p:spTree>
    <p:extLst>
      <p:ext uri="{BB962C8B-B14F-4D97-AF65-F5344CB8AC3E}">
        <p14:creationId xmlns="" xmlns:p14="http://schemas.microsoft.com/office/powerpoint/2010/main" val="1951441118"/>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2.png"/><Relationship Id="rId7" Type="http://schemas.openxmlformats.org/officeDocument/2006/relationships/image" Target="../media/image15.png"/><Relationship Id="rId2" Type="http://schemas.openxmlformats.org/officeDocument/2006/relationships/image" Target="../media/image11.png"/><Relationship Id="rId1" Type="http://schemas.openxmlformats.org/officeDocument/2006/relationships/slideMaster" Target="../slideMasters/slideMaster3.xml"/><Relationship Id="rId6" Type="http://schemas.openxmlformats.org/officeDocument/2006/relationships/image" Target="../media/image3.png"/><Relationship Id="rId5" Type="http://schemas.openxmlformats.org/officeDocument/2006/relationships/image" Target="../media/image14.png"/><Relationship Id="rId4" Type="http://schemas.openxmlformats.org/officeDocument/2006/relationships/image" Target="../media/image1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0" name="Text Placeholder 9"/>
          <p:cNvSpPr>
            <a:spLocks noGrp="1"/>
          </p:cNvSpPr>
          <p:nvPr>
            <p:ph type="body" sz="quarter" idx="10" hasCustomPrompt="1"/>
          </p:nvPr>
        </p:nvSpPr>
        <p:spPr>
          <a:xfrm>
            <a:off x="3923928" y="2643759"/>
            <a:ext cx="5220072" cy="1080120"/>
          </a:xfrm>
          <a:prstGeom prst="rect">
            <a:avLst/>
          </a:prstGeom>
        </p:spPr>
        <p:txBody>
          <a:bodyPr anchor="ctr"/>
          <a:lstStyle>
            <a:lvl1pPr marL="0" indent="0" algn="l">
              <a:lnSpc>
                <a:spcPct val="100000"/>
              </a:lnSpc>
              <a:buNone/>
              <a:defRPr sz="3600" b="1" baseline="0">
                <a:solidFill>
                  <a:schemeClr val="tx1">
                    <a:lumMod val="75000"/>
                    <a:lumOff val="25000"/>
                  </a:schemeClr>
                </a:solidFill>
                <a:latin typeface="+mj-lt"/>
                <a:cs typeface="Arial" pitchFamily="34" charset="0"/>
              </a:defRPr>
            </a:lvl1pPr>
          </a:lstStyle>
          <a:p>
            <a:pPr lvl="0"/>
            <a:r>
              <a:rPr lang="en-US" altLang="ko-KR" sz="3600" dirty="0">
                <a:ea typeface="맑은 고딕" pitchFamily="50" charset="-127"/>
              </a:rPr>
              <a:t>FREE PPT TEMPLATES</a:t>
            </a:r>
            <a:endParaRPr lang="en-US" altLang="ko-KR" dirty="0"/>
          </a:p>
        </p:txBody>
      </p:sp>
      <p:sp>
        <p:nvSpPr>
          <p:cNvPr id="11" name="Text Placeholder 9"/>
          <p:cNvSpPr>
            <a:spLocks noGrp="1"/>
          </p:cNvSpPr>
          <p:nvPr>
            <p:ph type="body" sz="quarter" idx="11" hasCustomPrompt="1"/>
          </p:nvPr>
        </p:nvSpPr>
        <p:spPr>
          <a:xfrm>
            <a:off x="3923928" y="3723878"/>
            <a:ext cx="5219924" cy="504056"/>
          </a:xfrm>
          <a:prstGeom prst="rect">
            <a:avLst/>
          </a:prstGeom>
        </p:spPr>
        <p:txBody>
          <a:bodyPr anchor="ctr"/>
          <a:lstStyle>
            <a:lvl1pPr marL="0" indent="0" algn="l">
              <a:lnSpc>
                <a:spcPct val="100000"/>
              </a:lnSpc>
              <a:buNone/>
              <a:defRPr sz="1400" b="0" baseline="0">
                <a:solidFill>
                  <a:schemeClr val="tx1">
                    <a:lumMod val="75000"/>
                    <a:lumOff val="25000"/>
                  </a:schemeClr>
                </a:solidFill>
                <a:latin typeface="+mn-lt"/>
                <a:cs typeface="Arial" pitchFamily="34" charset="0"/>
              </a:defRPr>
            </a:lvl1pPr>
          </a:lstStyle>
          <a:p>
            <a:pPr lvl="0"/>
            <a:r>
              <a:rPr lang="en-US" altLang="ko-KR" dirty="0"/>
              <a:t>INSTERT THE TITLE OF YOUR </a:t>
            </a:r>
          </a:p>
          <a:p>
            <a:pPr lvl="0"/>
            <a:r>
              <a:rPr lang="en-US" altLang="ko-KR" dirty="0"/>
              <a:t>PRESENTATION HERE</a:t>
            </a:r>
            <a:endParaRPr lang="ko-KR" altLang="en-US" dirty="0"/>
          </a:p>
        </p:txBody>
      </p:sp>
    </p:spTree>
    <p:extLst>
      <p:ext uri="{BB962C8B-B14F-4D97-AF65-F5344CB8AC3E}">
        <p14:creationId xmlns="" xmlns:p14="http://schemas.microsoft.com/office/powerpoint/2010/main" val="41627365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Basic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Picture Placeholder 2"/>
          <p:cNvSpPr>
            <a:spLocks noGrp="1"/>
          </p:cNvSpPr>
          <p:nvPr>
            <p:ph type="pic" idx="13" hasCustomPrompt="1"/>
          </p:nvPr>
        </p:nvSpPr>
        <p:spPr>
          <a:xfrm>
            <a:off x="2771800" y="1404764"/>
            <a:ext cx="6372200" cy="3024336"/>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5" name="Text Placeholder 9">
            <a:extLst>
              <a:ext uri="{FF2B5EF4-FFF2-40B4-BE49-F238E27FC236}">
                <a16:creationId xmlns:a16="http://schemas.microsoft.com/office/drawing/2014/main" xmlns="" id="{A6C3AF05-0B8F-485E-983F-1B40340199EC}"/>
              </a:ext>
            </a:extLst>
          </p:cNvPr>
          <p:cNvSpPr>
            <a:spLocks noGrp="1"/>
          </p:cNvSpPr>
          <p:nvPr>
            <p:ph type="body" sz="quarter" idx="10" hasCustomPrompt="1"/>
          </p:nvPr>
        </p:nvSpPr>
        <p:spPr>
          <a:xfrm>
            <a:off x="0" y="123478"/>
            <a:ext cx="9144000" cy="576064"/>
          </a:xfrm>
          <a:prstGeom prst="rect">
            <a:avLst/>
          </a:prstGeom>
        </p:spPr>
        <p:txBody>
          <a:bodyPr anchor="ctr"/>
          <a:lstStyle>
            <a:lvl1pPr marL="0" indent="0" algn="ctr">
              <a:buNone/>
              <a:defRPr sz="3600" b="0" baseline="0">
                <a:solidFill>
                  <a:schemeClr val="tx1">
                    <a:lumMod val="75000"/>
                    <a:lumOff val="25000"/>
                  </a:schemeClr>
                </a:solidFill>
                <a:latin typeface="+mj-lt"/>
                <a:cs typeface="Arial" pitchFamily="34" charset="0"/>
              </a:defRPr>
            </a:lvl1pPr>
          </a:lstStyle>
          <a:p>
            <a:pPr lvl="0"/>
            <a:r>
              <a:rPr lang="en-US" altLang="ko-KR" dirty="0"/>
              <a:t>BASIC LAYOUT</a:t>
            </a:r>
          </a:p>
        </p:txBody>
      </p:sp>
      <p:sp>
        <p:nvSpPr>
          <p:cNvPr id="6" name="Text Placeholder 9">
            <a:extLst>
              <a:ext uri="{FF2B5EF4-FFF2-40B4-BE49-F238E27FC236}">
                <a16:creationId xmlns:a16="http://schemas.microsoft.com/office/drawing/2014/main" xmlns="" id="{D183D1CC-DF98-45E3-B7CE-601603E40D08}"/>
              </a:ext>
            </a:extLst>
          </p:cNvPr>
          <p:cNvSpPr>
            <a:spLocks noGrp="1"/>
          </p:cNvSpPr>
          <p:nvPr>
            <p:ph type="body" sz="quarter" idx="11" hasCustomPrompt="1"/>
          </p:nvPr>
        </p:nvSpPr>
        <p:spPr>
          <a:xfrm>
            <a:off x="0" y="699542"/>
            <a:ext cx="9144000" cy="288032"/>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spTree>
    <p:extLst>
      <p:ext uri="{BB962C8B-B14F-4D97-AF65-F5344CB8AC3E}">
        <p14:creationId xmlns="" xmlns:p14="http://schemas.microsoft.com/office/powerpoint/2010/main" val="1919319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_Basic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Picture Placeholder 2"/>
          <p:cNvSpPr>
            <a:spLocks noGrp="1"/>
          </p:cNvSpPr>
          <p:nvPr>
            <p:ph type="pic" idx="12" hasCustomPrompt="1"/>
          </p:nvPr>
        </p:nvSpPr>
        <p:spPr>
          <a:xfrm>
            <a:off x="0" y="0"/>
            <a:ext cx="3059832" cy="2196000"/>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6" name="Picture Placeholder 2"/>
          <p:cNvSpPr>
            <a:spLocks noGrp="1"/>
          </p:cNvSpPr>
          <p:nvPr>
            <p:ph type="pic" idx="14" hasCustomPrompt="1"/>
          </p:nvPr>
        </p:nvSpPr>
        <p:spPr>
          <a:xfrm>
            <a:off x="6084000" y="2947500"/>
            <a:ext cx="3060000" cy="2196000"/>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Tree>
    <p:extLst>
      <p:ext uri="{BB962C8B-B14F-4D97-AF65-F5344CB8AC3E}">
        <p14:creationId xmlns="" xmlns:p14="http://schemas.microsoft.com/office/powerpoint/2010/main" val="25144796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6_Basic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Picture Placeholder 2"/>
          <p:cNvSpPr>
            <a:spLocks noGrp="1"/>
          </p:cNvSpPr>
          <p:nvPr>
            <p:ph type="pic" idx="1" hasCustomPrompt="1"/>
          </p:nvPr>
        </p:nvSpPr>
        <p:spPr>
          <a:xfrm>
            <a:off x="3528392" y="0"/>
            <a:ext cx="2123728" cy="3219822"/>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7" name="Picture Placeholder 2"/>
          <p:cNvSpPr>
            <a:spLocks noGrp="1"/>
          </p:cNvSpPr>
          <p:nvPr>
            <p:ph type="pic" idx="10" hasCustomPrompt="1"/>
          </p:nvPr>
        </p:nvSpPr>
        <p:spPr>
          <a:xfrm>
            <a:off x="7020272" y="1923678"/>
            <a:ext cx="2123728" cy="3219822"/>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Tree>
    <p:extLst>
      <p:ext uri="{BB962C8B-B14F-4D97-AF65-F5344CB8AC3E}">
        <p14:creationId xmlns="" xmlns:p14="http://schemas.microsoft.com/office/powerpoint/2010/main" val="9802514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7_Basic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Picture Placeholder 2"/>
          <p:cNvSpPr>
            <a:spLocks noGrp="1"/>
          </p:cNvSpPr>
          <p:nvPr>
            <p:ph type="pic" idx="10" hasCustomPrompt="1"/>
          </p:nvPr>
        </p:nvSpPr>
        <p:spPr>
          <a:xfrm>
            <a:off x="717858" y="1275606"/>
            <a:ext cx="2448545" cy="2024054"/>
          </a:xfrm>
          <a:prstGeom prst="rect">
            <a:avLst/>
          </a:prstGeom>
          <a:solidFill>
            <a:schemeClr val="bg1">
              <a:lumMod val="95000"/>
            </a:schemeClr>
          </a:solidFill>
          <a:ln w="12700">
            <a:noFill/>
          </a:ln>
        </p:spPr>
        <p:txBody>
          <a:bodyPr anchor="ctr"/>
          <a:lstStyle>
            <a:lvl1pPr marL="0" indent="0" algn="ctr">
              <a:buNone/>
              <a:defRPr sz="120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 </a:t>
            </a:r>
            <a:endParaRPr lang="ko-KR" altLang="en-US" dirty="0"/>
          </a:p>
        </p:txBody>
      </p:sp>
      <p:sp>
        <p:nvSpPr>
          <p:cNvPr id="3" name="Picture Placeholder 2"/>
          <p:cNvSpPr>
            <a:spLocks noGrp="1"/>
          </p:cNvSpPr>
          <p:nvPr>
            <p:ph type="pic" idx="11" hasCustomPrompt="1"/>
          </p:nvPr>
        </p:nvSpPr>
        <p:spPr>
          <a:xfrm>
            <a:off x="3339542" y="1275606"/>
            <a:ext cx="2448273" cy="2024054"/>
          </a:xfrm>
          <a:prstGeom prst="rect">
            <a:avLst/>
          </a:prstGeom>
          <a:solidFill>
            <a:schemeClr val="bg1">
              <a:lumMod val="95000"/>
            </a:schemeClr>
          </a:solidFill>
          <a:ln w="12700">
            <a:noFill/>
          </a:ln>
        </p:spPr>
        <p:txBody>
          <a:bodyPr anchor="ctr"/>
          <a:lstStyle>
            <a:lvl1pPr marL="0" indent="0" algn="ctr">
              <a:buNone/>
              <a:defRPr sz="120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 </a:t>
            </a:r>
            <a:endParaRPr lang="ko-KR" altLang="en-US" dirty="0"/>
          </a:p>
        </p:txBody>
      </p:sp>
      <p:sp>
        <p:nvSpPr>
          <p:cNvPr id="4" name="Picture Placeholder 2"/>
          <p:cNvSpPr>
            <a:spLocks noGrp="1"/>
          </p:cNvSpPr>
          <p:nvPr>
            <p:ph type="pic" idx="12" hasCustomPrompt="1"/>
          </p:nvPr>
        </p:nvSpPr>
        <p:spPr>
          <a:xfrm>
            <a:off x="5960954" y="1275606"/>
            <a:ext cx="2448273" cy="2024054"/>
          </a:xfrm>
          <a:prstGeom prst="rect">
            <a:avLst/>
          </a:prstGeom>
          <a:solidFill>
            <a:schemeClr val="bg1">
              <a:lumMod val="95000"/>
            </a:schemeClr>
          </a:solidFill>
          <a:ln w="12700">
            <a:noFill/>
          </a:ln>
        </p:spPr>
        <p:txBody>
          <a:bodyPr anchor="ctr"/>
          <a:lstStyle>
            <a:lvl1pPr marL="0" indent="0" algn="ctr">
              <a:buNone/>
              <a:defRPr sz="120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 </a:t>
            </a:r>
            <a:endParaRPr lang="ko-KR" altLang="en-US" dirty="0"/>
          </a:p>
        </p:txBody>
      </p:sp>
      <p:sp>
        <p:nvSpPr>
          <p:cNvPr id="7" name="Text Placeholder 9">
            <a:extLst>
              <a:ext uri="{FF2B5EF4-FFF2-40B4-BE49-F238E27FC236}">
                <a16:creationId xmlns:a16="http://schemas.microsoft.com/office/drawing/2014/main" xmlns="" id="{DDA4CE02-F7F3-4BCD-B8DB-4DFD03965EC0}"/>
              </a:ext>
            </a:extLst>
          </p:cNvPr>
          <p:cNvSpPr>
            <a:spLocks noGrp="1"/>
          </p:cNvSpPr>
          <p:nvPr>
            <p:ph type="body" sz="quarter" idx="13" hasCustomPrompt="1"/>
          </p:nvPr>
        </p:nvSpPr>
        <p:spPr>
          <a:xfrm>
            <a:off x="0" y="123478"/>
            <a:ext cx="9144000" cy="576064"/>
          </a:xfrm>
          <a:prstGeom prst="rect">
            <a:avLst/>
          </a:prstGeom>
        </p:spPr>
        <p:txBody>
          <a:bodyPr anchor="ctr"/>
          <a:lstStyle>
            <a:lvl1pPr marL="0" indent="0" algn="ctr">
              <a:buNone/>
              <a:defRPr sz="3600" b="0" baseline="0">
                <a:solidFill>
                  <a:schemeClr val="tx1">
                    <a:lumMod val="75000"/>
                    <a:lumOff val="25000"/>
                  </a:schemeClr>
                </a:solidFill>
                <a:latin typeface="+mj-lt"/>
                <a:cs typeface="Arial" pitchFamily="34" charset="0"/>
              </a:defRPr>
            </a:lvl1pPr>
          </a:lstStyle>
          <a:p>
            <a:pPr lvl="0"/>
            <a:r>
              <a:rPr lang="en-US" altLang="ko-KR" dirty="0"/>
              <a:t>BASIC LAYOUT</a:t>
            </a:r>
          </a:p>
        </p:txBody>
      </p:sp>
      <p:sp>
        <p:nvSpPr>
          <p:cNvPr id="8" name="Text Placeholder 9">
            <a:extLst>
              <a:ext uri="{FF2B5EF4-FFF2-40B4-BE49-F238E27FC236}">
                <a16:creationId xmlns:a16="http://schemas.microsoft.com/office/drawing/2014/main" xmlns="" id="{39A54B34-6F96-4E3E-B72E-E680E3CE2717}"/>
              </a:ext>
            </a:extLst>
          </p:cNvPr>
          <p:cNvSpPr>
            <a:spLocks noGrp="1"/>
          </p:cNvSpPr>
          <p:nvPr>
            <p:ph type="body" sz="quarter" idx="14" hasCustomPrompt="1"/>
          </p:nvPr>
        </p:nvSpPr>
        <p:spPr>
          <a:xfrm>
            <a:off x="0" y="699542"/>
            <a:ext cx="9144000" cy="288032"/>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spTree>
    <p:extLst>
      <p:ext uri="{BB962C8B-B14F-4D97-AF65-F5344CB8AC3E}">
        <p14:creationId xmlns="" xmlns:p14="http://schemas.microsoft.com/office/powerpoint/2010/main" val="34839971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8_Basic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2" name="Picture 3" descr="D:\Fullppt\005-PNG이미지\모니터.png"/>
          <p:cNvPicPr>
            <a:picLocks noChangeAspect="1" noChangeArrowheads="1"/>
          </p:cNvPicPr>
          <p:nvPr userDrawn="1"/>
        </p:nvPicPr>
        <p:blipFill>
          <a:blip r:embed="rId3">
            <a:extLst>
              <a:ext uri="{28A0092B-C50C-407E-A947-70E740481C1C}">
                <a14:useLocalDpi xmlns="" xmlns:a14="http://schemas.microsoft.com/office/drawing/2010/main" val="0"/>
              </a:ext>
            </a:extLst>
          </a:blip>
          <a:srcRect/>
          <a:stretch>
            <a:fillRect/>
          </a:stretch>
        </p:blipFill>
        <p:spPr bwMode="auto">
          <a:xfrm>
            <a:off x="1482286" y="1275606"/>
            <a:ext cx="2923753" cy="2518619"/>
          </a:xfrm>
          <a:prstGeom prst="rect">
            <a:avLst/>
          </a:prstGeom>
          <a:noFill/>
          <a:extLst>
            <a:ext uri="{909E8E84-426E-40DD-AFC4-6F175D3DCCD1}">
              <a14:hiddenFill xmlns="" xmlns:a14="http://schemas.microsoft.com/office/drawing/2010/main">
                <a:solidFill>
                  <a:srgbClr val="FFFFFF"/>
                </a:solidFill>
              </a14:hiddenFill>
            </a:ext>
          </a:extLst>
        </p:spPr>
      </p:pic>
      <p:pic>
        <p:nvPicPr>
          <p:cNvPr id="3" name="Picture 3" descr="D:\Fullppt\005-PNG이미지\모니터.png"/>
          <p:cNvPicPr>
            <a:picLocks noChangeAspect="1" noChangeArrowheads="1"/>
          </p:cNvPicPr>
          <p:nvPr userDrawn="1"/>
        </p:nvPicPr>
        <p:blipFill>
          <a:blip r:embed="rId3">
            <a:extLst>
              <a:ext uri="{28A0092B-C50C-407E-A947-70E740481C1C}">
                <a14:useLocalDpi xmlns="" xmlns:a14="http://schemas.microsoft.com/office/drawing/2010/main" val="0"/>
              </a:ext>
            </a:extLst>
          </a:blip>
          <a:srcRect/>
          <a:stretch>
            <a:fillRect/>
          </a:stretch>
        </p:blipFill>
        <p:spPr bwMode="auto">
          <a:xfrm>
            <a:off x="4722646" y="1275606"/>
            <a:ext cx="2923753" cy="2518619"/>
          </a:xfrm>
          <a:prstGeom prst="rect">
            <a:avLst/>
          </a:prstGeom>
          <a:noFill/>
          <a:extLst>
            <a:ext uri="{909E8E84-426E-40DD-AFC4-6F175D3DCCD1}">
              <a14:hiddenFill xmlns="" xmlns:a14="http://schemas.microsoft.com/office/drawing/2010/main">
                <a:solidFill>
                  <a:srgbClr val="FFFFFF"/>
                </a:solidFill>
              </a14:hiddenFill>
            </a:ext>
          </a:extLst>
        </p:spPr>
      </p:pic>
      <p:sp>
        <p:nvSpPr>
          <p:cNvPr id="4" name="Picture Placeholder 2"/>
          <p:cNvSpPr>
            <a:spLocks noGrp="1"/>
          </p:cNvSpPr>
          <p:nvPr>
            <p:ph type="pic" idx="1" hasCustomPrompt="1"/>
          </p:nvPr>
        </p:nvSpPr>
        <p:spPr>
          <a:xfrm>
            <a:off x="1582656" y="1374406"/>
            <a:ext cx="2700000" cy="1584833"/>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5" name="Picture Placeholder 2"/>
          <p:cNvSpPr>
            <a:spLocks noGrp="1"/>
          </p:cNvSpPr>
          <p:nvPr>
            <p:ph type="pic" idx="12" hasCustomPrompt="1"/>
          </p:nvPr>
        </p:nvSpPr>
        <p:spPr>
          <a:xfrm>
            <a:off x="4820964" y="1374406"/>
            <a:ext cx="2736000" cy="1584833"/>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8" name="Text Placeholder 9">
            <a:extLst>
              <a:ext uri="{FF2B5EF4-FFF2-40B4-BE49-F238E27FC236}">
                <a16:creationId xmlns:a16="http://schemas.microsoft.com/office/drawing/2014/main" xmlns="" id="{2F3CBFE9-6225-4EAB-9415-3558F6BE9A6F}"/>
              </a:ext>
            </a:extLst>
          </p:cNvPr>
          <p:cNvSpPr>
            <a:spLocks noGrp="1"/>
          </p:cNvSpPr>
          <p:nvPr>
            <p:ph type="body" sz="quarter" idx="10" hasCustomPrompt="1"/>
          </p:nvPr>
        </p:nvSpPr>
        <p:spPr>
          <a:xfrm>
            <a:off x="0" y="123478"/>
            <a:ext cx="9144000" cy="576064"/>
          </a:xfrm>
          <a:prstGeom prst="rect">
            <a:avLst/>
          </a:prstGeom>
        </p:spPr>
        <p:txBody>
          <a:bodyPr anchor="ctr"/>
          <a:lstStyle>
            <a:lvl1pPr marL="0" indent="0" algn="ctr">
              <a:buNone/>
              <a:defRPr sz="3600" b="0" baseline="0">
                <a:solidFill>
                  <a:schemeClr val="tx1">
                    <a:lumMod val="75000"/>
                    <a:lumOff val="25000"/>
                  </a:schemeClr>
                </a:solidFill>
                <a:latin typeface="+mj-lt"/>
                <a:cs typeface="Arial" pitchFamily="34" charset="0"/>
              </a:defRPr>
            </a:lvl1pPr>
          </a:lstStyle>
          <a:p>
            <a:pPr lvl="0"/>
            <a:r>
              <a:rPr lang="en-US" altLang="ko-KR" dirty="0"/>
              <a:t>BASIC LAYOUT</a:t>
            </a:r>
          </a:p>
        </p:txBody>
      </p:sp>
      <p:sp>
        <p:nvSpPr>
          <p:cNvPr id="9" name="Text Placeholder 9">
            <a:extLst>
              <a:ext uri="{FF2B5EF4-FFF2-40B4-BE49-F238E27FC236}">
                <a16:creationId xmlns:a16="http://schemas.microsoft.com/office/drawing/2014/main" xmlns="" id="{9E9189EF-3C10-45A2-8749-4187192ACEC2}"/>
              </a:ext>
            </a:extLst>
          </p:cNvPr>
          <p:cNvSpPr>
            <a:spLocks noGrp="1"/>
          </p:cNvSpPr>
          <p:nvPr>
            <p:ph type="body" sz="quarter" idx="11" hasCustomPrompt="1"/>
          </p:nvPr>
        </p:nvSpPr>
        <p:spPr>
          <a:xfrm>
            <a:off x="0" y="699542"/>
            <a:ext cx="9144000" cy="288032"/>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spTree>
    <p:extLst>
      <p:ext uri="{BB962C8B-B14F-4D97-AF65-F5344CB8AC3E}">
        <p14:creationId xmlns="" xmlns:p14="http://schemas.microsoft.com/office/powerpoint/2010/main" val="17308940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9_Basic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Donut 3"/>
          <p:cNvSpPr/>
          <p:nvPr userDrawn="1"/>
        </p:nvSpPr>
        <p:spPr>
          <a:xfrm>
            <a:off x="2847111" y="1179745"/>
            <a:ext cx="3401564" cy="3401564"/>
          </a:xfrm>
          <a:prstGeom prst="donut">
            <a:avLst>
              <a:gd name="adj" fmla="val 1353"/>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pic>
        <p:nvPicPr>
          <p:cNvPr id="5" name="Picture 2" descr="D:\Fullppt\PNG이미지\핸드폰2.png"/>
          <p:cNvPicPr>
            <a:picLocks noChangeAspect="1" noChangeArrowheads="1"/>
          </p:cNvPicPr>
          <p:nvPr userDrawn="1"/>
        </p:nvPicPr>
        <p:blipFill>
          <a:blip r:embed="rId3">
            <a:extLst>
              <a:ext uri="{28A0092B-C50C-407E-A947-70E740481C1C}">
                <a14:useLocalDpi xmlns="" xmlns:a14="http://schemas.microsoft.com/office/drawing/2010/main" val="0"/>
              </a:ext>
            </a:extLst>
          </a:blip>
          <a:srcRect/>
          <a:stretch>
            <a:fillRect/>
          </a:stretch>
        </p:blipFill>
        <p:spPr bwMode="auto">
          <a:xfrm>
            <a:off x="2735225" y="1079005"/>
            <a:ext cx="3373328" cy="4085033"/>
          </a:xfrm>
          <a:prstGeom prst="rect">
            <a:avLst/>
          </a:prstGeom>
          <a:noFill/>
          <a:extLst>
            <a:ext uri="{909E8E84-426E-40DD-AFC4-6F175D3DCCD1}">
              <a14:hiddenFill xmlns="" xmlns:a14="http://schemas.microsoft.com/office/drawing/2010/main">
                <a:solidFill>
                  <a:srgbClr val="FFFFFF"/>
                </a:solidFill>
              </a14:hiddenFill>
            </a:ext>
          </a:extLst>
        </p:spPr>
      </p:pic>
      <p:sp>
        <p:nvSpPr>
          <p:cNvPr id="6" name="Picture Placeholder 2"/>
          <p:cNvSpPr>
            <a:spLocks noGrp="1"/>
          </p:cNvSpPr>
          <p:nvPr>
            <p:ph type="pic" idx="1" hasCustomPrompt="1"/>
          </p:nvPr>
        </p:nvSpPr>
        <p:spPr>
          <a:xfrm>
            <a:off x="3566328" y="1217153"/>
            <a:ext cx="1945465" cy="3005145"/>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9" name="Text Placeholder 9">
            <a:extLst>
              <a:ext uri="{FF2B5EF4-FFF2-40B4-BE49-F238E27FC236}">
                <a16:creationId xmlns:a16="http://schemas.microsoft.com/office/drawing/2014/main" xmlns="" id="{9B4F25E9-AA8C-4BD3-BF1F-56D20DF8DD5E}"/>
              </a:ext>
            </a:extLst>
          </p:cNvPr>
          <p:cNvSpPr>
            <a:spLocks noGrp="1"/>
          </p:cNvSpPr>
          <p:nvPr>
            <p:ph type="body" sz="quarter" idx="10" hasCustomPrompt="1"/>
          </p:nvPr>
        </p:nvSpPr>
        <p:spPr>
          <a:xfrm>
            <a:off x="0" y="123478"/>
            <a:ext cx="9144000" cy="576064"/>
          </a:xfrm>
          <a:prstGeom prst="rect">
            <a:avLst/>
          </a:prstGeom>
        </p:spPr>
        <p:txBody>
          <a:bodyPr anchor="ctr"/>
          <a:lstStyle>
            <a:lvl1pPr marL="0" indent="0" algn="ctr">
              <a:buNone/>
              <a:defRPr sz="3600" b="0" baseline="0">
                <a:solidFill>
                  <a:schemeClr val="tx1">
                    <a:lumMod val="75000"/>
                    <a:lumOff val="25000"/>
                  </a:schemeClr>
                </a:solidFill>
                <a:latin typeface="+mj-lt"/>
                <a:cs typeface="Arial" pitchFamily="34" charset="0"/>
              </a:defRPr>
            </a:lvl1pPr>
          </a:lstStyle>
          <a:p>
            <a:pPr lvl="0"/>
            <a:r>
              <a:rPr lang="en-US" altLang="ko-KR" dirty="0"/>
              <a:t>BASIC LAYOUT</a:t>
            </a:r>
          </a:p>
        </p:txBody>
      </p:sp>
      <p:sp>
        <p:nvSpPr>
          <p:cNvPr id="10" name="Text Placeholder 9">
            <a:extLst>
              <a:ext uri="{FF2B5EF4-FFF2-40B4-BE49-F238E27FC236}">
                <a16:creationId xmlns:a16="http://schemas.microsoft.com/office/drawing/2014/main" xmlns="" id="{840BDE80-4E1C-47DE-8168-381888FDC3F5}"/>
              </a:ext>
            </a:extLst>
          </p:cNvPr>
          <p:cNvSpPr>
            <a:spLocks noGrp="1"/>
          </p:cNvSpPr>
          <p:nvPr>
            <p:ph type="body" sz="quarter" idx="11" hasCustomPrompt="1"/>
          </p:nvPr>
        </p:nvSpPr>
        <p:spPr>
          <a:xfrm>
            <a:off x="0" y="699542"/>
            <a:ext cx="9144000" cy="288032"/>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spTree>
    <p:extLst>
      <p:ext uri="{BB962C8B-B14F-4D97-AF65-F5344CB8AC3E}">
        <p14:creationId xmlns="" xmlns:p14="http://schemas.microsoft.com/office/powerpoint/2010/main" val="12192049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ection Break Layout">
    <p:spTree>
      <p:nvGrpSpPr>
        <p:cNvPr id="1" name=""/>
        <p:cNvGrpSpPr/>
        <p:nvPr/>
      </p:nvGrpSpPr>
      <p:grpSpPr>
        <a:xfrm>
          <a:off x="0" y="0"/>
          <a:ext cx="0" cy="0"/>
          <a:chOff x="0" y="0"/>
          <a:chExt cx="0" cy="0"/>
        </a:xfrm>
      </p:grpSpPr>
      <p:sp>
        <p:nvSpPr>
          <p:cNvPr id="10" name="Text Placeholder 9"/>
          <p:cNvSpPr>
            <a:spLocks noGrp="1"/>
          </p:cNvSpPr>
          <p:nvPr>
            <p:ph type="body" sz="quarter" idx="10" hasCustomPrompt="1"/>
          </p:nvPr>
        </p:nvSpPr>
        <p:spPr>
          <a:xfrm>
            <a:off x="4213800" y="2230378"/>
            <a:ext cx="4930200" cy="473576"/>
          </a:xfrm>
          <a:prstGeom prst="rect">
            <a:avLst/>
          </a:prstGeom>
        </p:spPr>
        <p:txBody>
          <a:bodyPr anchor="ctr"/>
          <a:lstStyle>
            <a:lvl1pPr marL="0" indent="0" algn="l">
              <a:buNone/>
              <a:defRPr sz="3600" b="1" baseline="0">
                <a:solidFill>
                  <a:schemeClr val="tx1">
                    <a:lumMod val="75000"/>
                    <a:lumOff val="25000"/>
                  </a:schemeClr>
                </a:solidFill>
                <a:latin typeface="+mj-lt"/>
                <a:cs typeface="Arial" pitchFamily="34" charset="0"/>
              </a:defRPr>
            </a:lvl1pPr>
          </a:lstStyle>
          <a:p>
            <a:pPr lvl="0"/>
            <a:r>
              <a:rPr lang="en-US" altLang="ko-KR" dirty="0"/>
              <a:t>SECTION BREAK</a:t>
            </a:r>
          </a:p>
        </p:txBody>
      </p:sp>
      <p:sp>
        <p:nvSpPr>
          <p:cNvPr id="11" name="Text Placeholder 9"/>
          <p:cNvSpPr>
            <a:spLocks noGrp="1"/>
          </p:cNvSpPr>
          <p:nvPr>
            <p:ph type="body" sz="quarter" idx="11" hasCustomPrompt="1"/>
          </p:nvPr>
        </p:nvSpPr>
        <p:spPr>
          <a:xfrm>
            <a:off x="4213800" y="2703954"/>
            <a:ext cx="4930200" cy="288032"/>
          </a:xfrm>
          <a:prstGeom prst="rect">
            <a:avLst/>
          </a:prstGeom>
        </p:spPr>
        <p:txBody>
          <a:bodyPr anchor="ctr"/>
          <a:lstStyle>
            <a:lvl1pPr marL="0" indent="0" algn="l">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pic>
        <p:nvPicPr>
          <p:cNvPr id="5" name="Picture 2" descr="E:\002-KIMS BUSINESS\007-02-Googleslidesppt\02-GSppt-Contents-Kim\20170215\03-abs\item01-png.png"/>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3131839" y="3651870"/>
            <a:ext cx="1013895" cy="1016495"/>
          </a:xfrm>
          <a:prstGeom prst="rect">
            <a:avLst/>
          </a:prstGeom>
          <a:noFill/>
          <a:extLst>
            <a:ext uri="{909E8E84-426E-40DD-AFC4-6F175D3DCCD1}">
              <a14:hiddenFill xmlns="" xmlns:a14="http://schemas.microsoft.com/office/drawing/2010/main">
                <a:solidFill>
                  <a:srgbClr val="FFFFFF"/>
                </a:solidFill>
              </a14:hiddenFill>
            </a:ext>
          </a:extLst>
        </p:spPr>
      </p:pic>
      <p:pic>
        <p:nvPicPr>
          <p:cNvPr id="6" name="Picture 2" descr="E:\002-KIMS BUSINESS\007-02-Googleslidesppt\02-GSppt-Contents-Kim\20170215\03-abs\item01-png.png"/>
          <p:cNvPicPr>
            <a:picLocks noChangeAspect="1" noChangeArrowheads="1"/>
          </p:cNvPicPr>
          <p:nvPr userDrawn="1"/>
        </p:nvPicPr>
        <p:blipFill>
          <a:blip r:embed="rId3" cstate="print">
            <a:extLst>
              <a:ext uri="{28A0092B-C50C-407E-A947-70E740481C1C}">
                <a14:useLocalDpi xmlns="" xmlns:a14="http://schemas.microsoft.com/office/drawing/2010/main" val="0"/>
              </a:ext>
            </a:extLst>
          </a:blip>
          <a:srcRect/>
          <a:stretch>
            <a:fillRect/>
          </a:stretch>
        </p:blipFill>
        <p:spPr bwMode="auto">
          <a:xfrm>
            <a:off x="3995936" y="950740"/>
            <a:ext cx="648072" cy="649734"/>
          </a:xfrm>
          <a:prstGeom prst="rect">
            <a:avLst/>
          </a:prstGeom>
          <a:noFill/>
          <a:extLst>
            <a:ext uri="{909E8E84-426E-40DD-AFC4-6F175D3DCCD1}">
              <a14:hiddenFill xmlns="" xmlns:a14="http://schemas.microsoft.com/office/drawing/2010/main">
                <a:solidFill>
                  <a:srgbClr val="FFFFFF"/>
                </a:solidFill>
              </a14:hiddenFill>
            </a:ext>
          </a:extLst>
        </p:spPr>
      </p:pic>
      <p:pic>
        <p:nvPicPr>
          <p:cNvPr id="7" name="Picture 2" descr="E:\002-KIMS BUSINESS\007-02-Googleslidesppt\02-GSppt-Contents-Kim\20170215\03-abs\item01-png.png"/>
          <p:cNvPicPr>
            <a:picLocks noChangeAspect="1" noChangeArrowheads="1"/>
          </p:cNvPicPr>
          <p:nvPr userDrawn="1"/>
        </p:nvPicPr>
        <p:blipFill>
          <a:blip r:embed="rId4" cstate="print">
            <a:extLst>
              <a:ext uri="{28A0092B-C50C-407E-A947-70E740481C1C}">
                <a14:useLocalDpi xmlns="" xmlns:a14="http://schemas.microsoft.com/office/drawing/2010/main" val="0"/>
              </a:ext>
            </a:extLst>
          </a:blip>
          <a:srcRect/>
          <a:stretch>
            <a:fillRect/>
          </a:stretch>
        </p:blipFill>
        <p:spPr bwMode="auto">
          <a:xfrm>
            <a:off x="611560" y="419818"/>
            <a:ext cx="442142" cy="443276"/>
          </a:xfrm>
          <a:prstGeom prst="rect">
            <a:avLst/>
          </a:prstGeom>
          <a:noFill/>
          <a:extLst>
            <a:ext uri="{909E8E84-426E-40DD-AFC4-6F175D3DCCD1}">
              <a14:hiddenFill xmlns="" xmlns:a14="http://schemas.microsoft.com/office/drawing/2010/main">
                <a:solidFill>
                  <a:srgbClr val="FFFFFF"/>
                </a:solidFill>
              </a14:hiddenFill>
            </a:ext>
          </a:extLst>
        </p:spPr>
      </p:pic>
      <p:pic>
        <p:nvPicPr>
          <p:cNvPr id="8" name="Picture 2" descr="E:\002-KIMS BUSINESS\007-02-Googleslidesppt\02-GSppt-Contents-Kim\20170215\03-abs\item01-png.png"/>
          <p:cNvPicPr>
            <a:picLocks noChangeAspect="1" noChangeArrowheads="1"/>
          </p:cNvPicPr>
          <p:nvPr userDrawn="1"/>
        </p:nvPicPr>
        <p:blipFill>
          <a:blip r:embed="rId5" cstate="print">
            <a:extLst>
              <a:ext uri="{28A0092B-C50C-407E-A947-70E740481C1C}">
                <a14:useLocalDpi xmlns="" xmlns:a14="http://schemas.microsoft.com/office/drawing/2010/main" val="0"/>
              </a:ext>
            </a:extLst>
          </a:blip>
          <a:srcRect/>
          <a:stretch>
            <a:fillRect/>
          </a:stretch>
        </p:blipFill>
        <p:spPr bwMode="auto">
          <a:xfrm>
            <a:off x="8100392" y="1779200"/>
            <a:ext cx="360040" cy="360963"/>
          </a:xfrm>
          <a:prstGeom prst="rect">
            <a:avLst/>
          </a:prstGeom>
          <a:noFill/>
          <a:extLst>
            <a:ext uri="{909E8E84-426E-40DD-AFC4-6F175D3DCCD1}">
              <a14:hiddenFill xmlns="" xmlns:a14="http://schemas.microsoft.com/office/drawing/2010/main">
                <a:solidFill>
                  <a:srgbClr val="FFFFFF"/>
                </a:solidFill>
              </a14:hiddenFill>
            </a:ext>
          </a:extLst>
        </p:spPr>
      </p:pic>
      <p:grpSp>
        <p:nvGrpSpPr>
          <p:cNvPr id="3" name="Group 2"/>
          <p:cNvGrpSpPr/>
          <p:nvPr userDrawn="1"/>
        </p:nvGrpSpPr>
        <p:grpSpPr>
          <a:xfrm>
            <a:off x="1115616" y="1275607"/>
            <a:ext cx="2585656" cy="2592286"/>
            <a:chOff x="1115616" y="1275607"/>
            <a:chExt cx="2585656" cy="2592286"/>
          </a:xfrm>
        </p:grpSpPr>
        <p:pic>
          <p:nvPicPr>
            <p:cNvPr id="1026" name="Picture 2" descr="E:\002-KIMS BUSINESS\007-02-Googleslidesppt\02-GSppt-Contents-Kim\20170215\03-abs\item01-png.png"/>
            <p:cNvPicPr>
              <a:picLocks noChangeAspect="1" noChangeArrowheads="1"/>
            </p:cNvPicPr>
            <p:nvPr userDrawn="1"/>
          </p:nvPicPr>
          <p:blipFill>
            <a:blip r:embed="rId6">
              <a:extLst>
                <a:ext uri="{28A0092B-C50C-407E-A947-70E740481C1C}">
                  <a14:useLocalDpi xmlns="" xmlns:a14="http://schemas.microsoft.com/office/drawing/2010/main" val="0"/>
                </a:ext>
              </a:extLst>
            </a:blip>
            <a:srcRect/>
            <a:stretch>
              <a:fillRect/>
            </a:stretch>
          </p:blipFill>
          <p:spPr bwMode="auto">
            <a:xfrm>
              <a:off x="1115616" y="1275607"/>
              <a:ext cx="2585656" cy="2592286"/>
            </a:xfrm>
            <a:prstGeom prst="rect">
              <a:avLst/>
            </a:prstGeom>
            <a:noFill/>
            <a:extLst>
              <a:ext uri="{909E8E84-426E-40DD-AFC4-6F175D3DCCD1}">
                <a14:hiddenFill xmlns="" xmlns:a14="http://schemas.microsoft.com/office/drawing/2010/main">
                  <a:solidFill>
                    <a:srgbClr val="FFFFFF"/>
                  </a:solidFill>
                </a14:hiddenFill>
              </a:ext>
            </a:extLst>
          </p:spPr>
        </p:pic>
        <p:sp>
          <p:nvSpPr>
            <p:cNvPr id="2" name="Oval 1"/>
            <p:cNvSpPr/>
            <p:nvPr userDrawn="1"/>
          </p:nvSpPr>
          <p:spPr>
            <a:xfrm>
              <a:off x="1796376" y="1959682"/>
              <a:ext cx="1224136" cy="1224136"/>
            </a:xfrm>
            <a:prstGeom prst="ellipse">
              <a:avLst/>
            </a:prstGeom>
            <a:solidFill>
              <a:schemeClr val="bg1"/>
            </a:solidFill>
            <a:ln>
              <a:noFill/>
            </a:ln>
            <a:effectLst>
              <a:innerShdw blurRad="63500" dist="38100" dir="18900000">
                <a:prstClr val="black">
                  <a:alpha val="29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pic>
        <p:nvPicPr>
          <p:cNvPr id="1027" name="Picture 3" descr="E:\002-KIMS BUSINESS\007-02-Googleslidesppt\02-GSppt-Contents-Kim\20170215\03-abs\item02-png.png"/>
          <p:cNvPicPr>
            <a:picLocks noChangeAspect="1" noChangeArrowheads="1"/>
          </p:cNvPicPr>
          <p:nvPr userDrawn="1"/>
        </p:nvPicPr>
        <p:blipFill>
          <a:blip r:embed="rId7" cstate="print">
            <a:extLst>
              <a:ext uri="{28A0092B-C50C-407E-A947-70E740481C1C}">
                <a14:useLocalDpi xmlns="" xmlns:a14="http://schemas.microsoft.com/office/drawing/2010/main" val="0"/>
              </a:ext>
            </a:extLst>
          </a:blip>
          <a:srcRect/>
          <a:stretch>
            <a:fillRect/>
          </a:stretch>
        </p:blipFill>
        <p:spPr bwMode="auto">
          <a:xfrm>
            <a:off x="7668344" y="3578808"/>
            <a:ext cx="1475656" cy="1592353"/>
          </a:xfrm>
          <a:prstGeom prst="rect">
            <a:avLst/>
          </a:prstGeom>
          <a:noFill/>
          <a:extLst>
            <a:ext uri="{909E8E84-426E-40DD-AFC4-6F175D3DCCD1}">
              <a14:hiddenFill xmlns="" xmlns:a14="http://schemas.microsoft.com/office/drawing/2010/main">
                <a:solidFill>
                  <a:srgbClr val="FFFFFF"/>
                </a:solidFill>
              </a14:hiddenFill>
            </a:ext>
          </a:extLst>
        </p:spPr>
      </p:pic>
      <p:pic>
        <p:nvPicPr>
          <p:cNvPr id="12" name="Picture 3" descr="E:\002-KIMS BUSINESS\007-02-Googleslidesppt\02-GSppt-Contents-Kim\20170215\03-abs\item02-png.png"/>
          <p:cNvPicPr>
            <a:picLocks noChangeAspect="1" noChangeArrowheads="1"/>
          </p:cNvPicPr>
          <p:nvPr userDrawn="1"/>
        </p:nvPicPr>
        <p:blipFill>
          <a:blip r:embed="rId8" cstate="print">
            <a:extLst>
              <a:ext uri="{28A0092B-C50C-407E-A947-70E740481C1C}">
                <a14:useLocalDpi xmlns="" xmlns:a14="http://schemas.microsoft.com/office/drawing/2010/main" val="0"/>
              </a:ext>
            </a:extLst>
          </a:blip>
          <a:srcRect/>
          <a:stretch>
            <a:fillRect/>
          </a:stretch>
        </p:blipFill>
        <p:spPr bwMode="auto">
          <a:xfrm rot="16200000">
            <a:off x="8226854" y="-51527"/>
            <a:ext cx="879830" cy="949408"/>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17382354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End Slide Layout">
    <p:spTree>
      <p:nvGrpSpPr>
        <p:cNvPr id="1" name=""/>
        <p:cNvGrpSpPr/>
        <p:nvPr/>
      </p:nvGrpSpPr>
      <p:grpSpPr>
        <a:xfrm>
          <a:off x="0" y="0"/>
          <a:ext cx="0" cy="0"/>
          <a:chOff x="0" y="0"/>
          <a:chExt cx="0" cy="0"/>
        </a:xfrm>
      </p:grpSpPr>
      <p:pic>
        <p:nvPicPr>
          <p:cNvPr id="18" name="Picture 2" descr="E:\002-KIMS BUSINESS\007-02-Googleslidesppt\02-GSppt-Contents-Kim\20170215\03-abs\item03-png.png"/>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rot="11707971">
            <a:off x="2873932" y="156273"/>
            <a:ext cx="1587121" cy="1514490"/>
          </a:xfrm>
          <a:prstGeom prst="rect">
            <a:avLst/>
          </a:prstGeom>
          <a:noFill/>
          <a:extLst>
            <a:ext uri="{909E8E84-426E-40DD-AFC4-6F175D3DCCD1}">
              <a14:hiddenFill xmlns="" xmlns:a14="http://schemas.microsoft.com/office/drawing/2010/main">
                <a:solidFill>
                  <a:srgbClr val="FFFFFF"/>
                </a:solidFill>
              </a14:hiddenFill>
            </a:ext>
          </a:extLst>
        </p:spPr>
      </p:pic>
      <p:pic>
        <p:nvPicPr>
          <p:cNvPr id="17" name="Picture 2" descr="E:\002-KIMS BUSINESS\007-02-Googleslidesppt\02-GSppt-Contents-Kim\20170215\03-abs\item03-png.png"/>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rot="4527839">
            <a:off x="3005459" y="3443641"/>
            <a:ext cx="1587121" cy="1514490"/>
          </a:xfrm>
          <a:prstGeom prst="rect">
            <a:avLst/>
          </a:prstGeom>
          <a:noFill/>
          <a:extLst>
            <a:ext uri="{909E8E84-426E-40DD-AFC4-6F175D3DCCD1}">
              <a14:hiddenFill xmlns="" xmlns:a14="http://schemas.microsoft.com/office/drawing/2010/main">
                <a:solidFill>
                  <a:srgbClr val="FFFFFF"/>
                </a:solidFill>
              </a14:hiddenFill>
            </a:ext>
          </a:extLst>
        </p:spPr>
      </p:pic>
      <p:pic>
        <p:nvPicPr>
          <p:cNvPr id="16" name="Picture 2" descr="E:\002-KIMS BUSINESS\007-02-Googleslidesppt\02-GSppt-Contents-Kim\20170215\03-abs\item03-png.png"/>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rot="7414606">
            <a:off x="1967897" y="2192112"/>
            <a:ext cx="1587121" cy="1514490"/>
          </a:xfrm>
          <a:prstGeom prst="rect">
            <a:avLst/>
          </a:prstGeom>
          <a:noFill/>
          <a:extLst>
            <a:ext uri="{909E8E84-426E-40DD-AFC4-6F175D3DCCD1}">
              <a14:hiddenFill xmlns="" xmlns:a14="http://schemas.microsoft.com/office/drawing/2010/main">
                <a:solidFill>
                  <a:srgbClr val="FFFFFF"/>
                </a:solidFill>
              </a14:hiddenFill>
            </a:ext>
          </a:extLst>
        </p:spPr>
      </p:pic>
      <p:pic>
        <p:nvPicPr>
          <p:cNvPr id="15" name="Picture 2" descr="E:\002-KIMS BUSINESS\007-02-Googleslidesppt\02-GSppt-Contents-Kim\20170215\03-abs\item03-png.png"/>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rot="4162721" flipH="1">
            <a:off x="2110757" y="805096"/>
            <a:ext cx="1587121" cy="1514490"/>
          </a:xfrm>
          <a:prstGeom prst="rect">
            <a:avLst/>
          </a:prstGeom>
          <a:noFill/>
          <a:extLst>
            <a:ext uri="{909E8E84-426E-40DD-AFC4-6F175D3DCCD1}">
              <a14:hiddenFill xmlns="" xmlns:a14="http://schemas.microsoft.com/office/drawing/2010/main">
                <a:solidFill>
                  <a:srgbClr val="FFFFFF"/>
                </a:solidFill>
              </a14:hiddenFill>
            </a:ext>
          </a:extLst>
        </p:spPr>
      </p:pic>
      <p:pic>
        <p:nvPicPr>
          <p:cNvPr id="14" name="Picture 2" descr="E:\002-KIMS BUSINESS\007-02-Googleslidesppt\02-GSppt-Contents-Kim\20170215\03-abs\item03-png.png"/>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rot="7864253" flipH="1">
            <a:off x="3934583" y="142673"/>
            <a:ext cx="1587121" cy="1514490"/>
          </a:xfrm>
          <a:prstGeom prst="rect">
            <a:avLst/>
          </a:prstGeom>
          <a:noFill/>
          <a:extLst>
            <a:ext uri="{909E8E84-426E-40DD-AFC4-6F175D3DCCD1}">
              <a14:hiddenFill xmlns="" xmlns:a14="http://schemas.microsoft.com/office/drawing/2010/main">
                <a:solidFill>
                  <a:srgbClr val="FFFFFF"/>
                </a:solidFill>
              </a14:hiddenFill>
            </a:ext>
          </a:extLst>
        </p:spPr>
      </p:pic>
      <p:pic>
        <p:nvPicPr>
          <p:cNvPr id="13" name="Picture 2" descr="E:\002-KIMS BUSINESS\007-02-Googleslidesppt\02-GSppt-Contents-Kim\20170215\03-abs\item03-png.png"/>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rot="20164798">
            <a:off x="5618205" y="2384716"/>
            <a:ext cx="1587121" cy="1514490"/>
          </a:xfrm>
          <a:prstGeom prst="rect">
            <a:avLst/>
          </a:prstGeom>
          <a:noFill/>
          <a:extLst>
            <a:ext uri="{909E8E84-426E-40DD-AFC4-6F175D3DCCD1}">
              <a14:hiddenFill xmlns="" xmlns:a14="http://schemas.microsoft.com/office/drawing/2010/main">
                <a:solidFill>
                  <a:srgbClr val="FFFFFF"/>
                </a:solidFill>
              </a14:hiddenFill>
            </a:ext>
          </a:extLst>
        </p:spPr>
      </p:pic>
      <p:pic>
        <p:nvPicPr>
          <p:cNvPr id="12" name="Picture 2" descr="E:\002-KIMS BUSINESS\007-02-Googleslidesppt\02-GSppt-Contents-Kim\20170215\03-abs\item03-png.png"/>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rot="17274931">
            <a:off x="5463157" y="736150"/>
            <a:ext cx="1587121" cy="1514490"/>
          </a:xfrm>
          <a:prstGeom prst="rect">
            <a:avLst/>
          </a:prstGeom>
          <a:noFill/>
          <a:extLst>
            <a:ext uri="{909E8E84-426E-40DD-AFC4-6F175D3DCCD1}">
              <a14:hiddenFill xmlns="" xmlns:a14="http://schemas.microsoft.com/office/drawing/2010/main">
                <a:solidFill>
                  <a:srgbClr val="FFFFFF"/>
                </a:solidFill>
              </a14:hiddenFill>
            </a:ext>
          </a:extLst>
        </p:spPr>
      </p:pic>
      <p:pic>
        <p:nvPicPr>
          <p:cNvPr id="9" name="Picture 2" descr="E:\002-KIMS BUSINESS\007-02-Googleslidesppt\02-GSppt-Contents-Kim\20170215\03-abs\item03-png.png"/>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rot="729549">
            <a:off x="4788024" y="3370715"/>
            <a:ext cx="1587121" cy="1514490"/>
          </a:xfrm>
          <a:prstGeom prst="rect">
            <a:avLst/>
          </a:prstGeom>
          <a:noFill/>
          <a:extLst>
            <a:ext uri="{909E8E84-426E-40DD-AFC4-6F175D3DCCD1}">
              <a14:hiddenFill xmlns="" xmlns:a14="http://schemas.microsoft.com/office/drawing/2010/main">
                <a:solidFill>
                  <a:srgbClr val="FFFFFF"/>
                </a:solidFill>
              </a14:hiddenFill>
            </a:ext>
          </a:extLst>
        </p:spPr>
      </p:pic>
      <p:grpSp>
        <p:nvGrpSpPr>
          <p:cNvPr id="4" name="Group 3"/>
          <p:cNvGrpSpPr/>
          <p:nvPr userDrawn="1"/>
        </p:nvGrpSpPr>
        <p:grpSpPr>
          <a:xfrm>
            <a:off x="2254580" y="248388"/>
            <a:ext cx="4634840" cy="4646724"/>
            <a:chOff x="1115616" y="1275607"/>
            <a:chExt cx="2585656" cy="2592286"/>
          </a:xfrm>
        </p:grpSpPr>
        <p:pic>
          <p:nvPicPr>
            <p:cNvPr id="5" name="Picture 2" descr="E:\002-KIMS BUSINESS\007-02-Googleslidesppt\02-GSppt-Contents-Kim\20170215\03-abs\item01-png.png"/>
            <p:cNvPicPr>
              <a:picLocks noChangeAspect="1" noChangeArrowheads="1"/>
            </p:cNvPicPr>
            <p:nvPr userDrawn="1"/>
          </p:nvPicPr>
          <p:blipFill>
            <a:blip r:embed="rId3">
              <a:extLst>
                <a:ext uri="{28A0092B-C50C-407E-A947-70E740481C1C}">
                  <a14:useLocalDpi xmlns="" xmlns:a14="http://schemas.microsoft.com/office/drawing/2010/main" val="0"/>
                </a:ext>
              </a:extLst>
            </a:blip>
            <a:srcRect/>
            <a:stretch>
              <a:fillRect/>
            </a:stretch>
          </p:blipFill>
          <p:spPr bwMode="auto">
            <a:xfrm>
              <a:off x="1115616" y="1275607"/>
              <a:ext cx="2585656" cy="2592286"/>
            </a:xfrm>
            <a:prstGeom prst="rect">
              <a:avLst/>
            </a:prstGeom>
            <a:noFill/>
            <a:extLst>
              <a:ext uri="{909E8E84-426E-40DD-AFC4-6F175D3DCCD1}">
                <a14:hiddenFill xmlns="" xmlns:a14="http://schemas.microsoft.com/office/drawing/2010/main">
                  <a:solidFill>
                    <a:srgbClr val="FFFFFF"/>
                  </a:solidFill>
                </a14:hiddenFill>
              </a:ext>
            </a:extLst>
          </p:spPr>
        </p:pic>
        <p:sp>
          <p:nvSpPr>
            <p:cNvPr id="6" name="Oval 5"/>
            <p:cNvSpPr/>
            <p:nvPr userDrawn="1"/>
          </p:nvSpPr>
          <p:spPr>
            <a:xfrm>
              <a:off x="1595313" y="1758619"/>
              <a:ext cx="1626263" cy="1626264"/>
            </a:xfrm>
            <a:prstGeom prst="ellipse">
              <a:avLst/>
            </a:prstGeom>
            <a:solidFill>
              <a:schemeClr val="bg1"/>
            </a:solidFill>
            <a:ln>
              <a:noFill/>
            </a:ln>
            <a:effectLst>
              <a:innerShdw blurRad="63500" dist="38100" dir="18900000">
                <a:prstClr val="black">
                  <a:alpha val="29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latin typeface="+mn-lt"/>
              </a:endParaRPr>
            </a:p>
          </p:txBody>
        </p:sp>
      </p:grpSp>
      <p:sp>
        <p:nvSpPr>
          <p:cNvPr id="10" name="Text Placeholder 9"/>
          <p:cNvSpPr>
            <a:spLocks noGrp="1"/>
          </p:cNvSpPr>
          <p:nvPr>
            <p:ph type="body" sz="quarter" idx="10" hasCustomPrompt="1"/>
          </p:nvPr>
        </p:nvSpPr>
        <p:spPr>
          <a:xfrm>
            <a:off x="3203848" y="2101602"/>
            <a:ext cx="2736303" cy="576063"/>
          </a:xfrm>
          <a:prstGeom prst="rect">
            <a:avLst/>
          </a:prstGeom>
        </p:spPr>
        <p:txBody>
          <a:bodyPr anchor="ctr"/>
          <a:lstStyle>
            <a:lvl1pPr marL="0" indent="0" algn="ctr">
              <a:buNone/>
              <a:defRPr sz="3600" b="1" baseline="0">
                <a:solidFill>
                  <a:schemeClr val="tx1">
                    <a:lumMod val="75000"/>
                    <a:lumOff val="25000"/>
                  </a:schemeClr>
                </a:solidFill>
                <a:latin typeface="+mj-lt"/>
                <a:cs typeface="Arial" pitchFamily="34" charset="0"/>
              </a:defRPr>
            </a:lvl1pPr>
          </a:lstStyle>
          <a:p>
            <a:pPr lvl="0"/>
            <a:r>
              <a:rPr lang="en-US" altLang="ko-KR" dirty="0"/>
              <a:t>Thank you</a:t>
            </a:r>
          </a:p>
        </p:txBody>
      </p:sp>
      <p:sp>
        <p:nvSpPr>
          <p:cNvPr id="11" name="Text Placeholder 9"/>
          <p:cNvSpPr>
            <a:spLocks noGrp="1"/>
          </p:cNvSpPr>
          <p:nvPr>
            <p:ph type="body" sz="quarter" idx="11" hasCustomPrompt="1"/>
          </p:nvPr>
        </p:nvSpPr>
        <p:spPr>
          <a:xfrm>
            <a:off x="3203700" y="2677666"/>
            <a:ext cx="2736303" cy="432048"/>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a:t>
            </a:r>
          </a:p>
          <a:p>
            <a:pPr lvl="0"/>
            <a:r>
              <a:rPr lang="en-US" altLang="ko-KR" dirty="0"/>
              <a:t>of your subtitle Here</a:t>
            </a:r>
          </a:p>
        </p:txBody>
      </p:sp>
      <p:pic>
        <p:nvPicPr>
          <p:cNvPr id="2050" name="Picture 2" descr="E:\002-KIMS BUSINESS\007-02-Googleslidesppt\02-GSppt-Contents-Kim\20170215\03-abs\item03-png.png"/>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0" y="-22860"/>
            <a:ext cx="1587121" cy="1514490"/>
          </a:xfrm>
          <a:prstGeom prst="rect">
            <a:avLst/>
          </a:prstGeom>
          <a:noFill/>
          <a:extLst>
            <a:ext uri="{909E8E84-426E-40DD-AFC4-6F175D3DCCD1}">
              <a14:hiddenFill xmlns="" xmlns:a14="http://schemas.microsoft.com/office/drawing/2010/main">
                <a:solidFill>
                  <a:srgbClr val="FFFFFF"/>
                </a:solidFill>
              </a14:hiddenFill>
            </a:ext>
          </a:extLst>
        </p:spPr>
      </p:pic>
      <p:pic>
        <p:nvPicPr>
          <p:cNvPr id="2051" name="Picture 3" descr="E:\002-KIMS BUSINESS\007-02-Googleslidesppt\02-GSppt-Contents-Kim\20170215\03-abs\item02-png.png"/>
          <p:cNvPicPr>
            <a:picLocks noChangeAspect="1" noChangeArrowheads="1"/>
          </p:cNvPicPr>
          <p:nvPr userDrawn="1"/>
        </p:nvPicPr>
        <p:blipFill>
          <a:blip r:embed="rId4" cstate="print">
            <a:extLst>
              <a:ext uri="{28A0092B-C50C-407E-A947-70E740481C1C}">
                <a14:useLocalDpi xmlns="" xmlns:a14="http://schemas.microsoft.com/office/drawing/2010/main" val="0"/>
              </a:ext>
            </a:extLst>
          </a:blip>
          <a:srcRect/>
          <a:stretch>
            <a:fillRect/>
          </a:stretch>
        </p:blipFill>
        <p:spPr bwMode="auto">
          <a:xfrm>
            <a:off x="7740352" y="3624792"/>
            <a:ext cx="1407408" cy="1518708"/>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922477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bg>
      <p:bgPr>
        <a:solidFill>
          <a:srgbClr val="FFC000"/>
        </a:solidFill>
        <a:effectLst/>
      </p:bgPr>
    </p:bg>
    <p:spTree>
      <p:nvGrpSpPr>
        <p:cNvPr id="1" name=""/>
        <p:cNvGrpSpPr/>
        <p:nvPr/>
      </p:nvGrpSpPr>
      <p:grpSpPr>
        <a:xfrm>
          <a:off x="0" y="0"/>
          <a:ext cx="0" cy="0"/>
          <a:chOff x="0" y="0"/>
          <a:chExt cx="0" cy="0"/>
        </a:xfrm>
      </p:grpSpPr>
      <p:sp>
        <p:nvSpPr>
          <p:cNvPr id="15" name="Date Placeholder 1"/>
          <p:cNvSpPr>
            <a:spLocks noGrp="1"/>
          </p:cNvSpPr>
          <p:nvPr>
            <p:ph type="dt" sz="half" idx="2"/>
          </p:nvPr>
        </p:nvSpPr>
        <p:spPr>
          <a:xfrm>
            <a:off x="628650" y="4767263"/>
            <a:ext cx="2057400" cy="273844"/>
          </a:xfrm>
          <a:prstGeom prst="rect">
            <a:avLst/>
          </a:prstGeom>
        </p:spPr>
        <p:txBody>
          <a:bodyPr/>
          <a:lstStyle>
            <a:lvl1pPr eaLnBrk="1" fontAlgn="auto" hangingPunct="1">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51AEEEDD-C1D9-4D8E-BD4C-FD8F0D5F1E2F}" type="datetimeFigureOut">
              <a:rPr kumimoji="0" lang="en-ID" sz="1800" b="0" i="0" u="none" strike="noStrike" kern="1200" cap="none" spc="0" normalizeH="0" baseline="0" noProof="0">
                <a:ln>
                  <a:noFill/>
                </a:ln>
                <a:solidFill>
                  <a:schemeClr val="tx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defRPr/>
              </a:pPr>
              <a:t>24/12/2025</a:t>
            </a:fld>
            <a:endParaRPr kumimoji="0" lang="en-ID" sz="1800" b="0" i="0" u="none" strike="noStrike" kern="1200" cap="none" spc="0" normalizeH="0" baseline="0" noProof="0">
              <a:ln>
                <a:noFill/>
              </a:ln>
              <a:solidFill>
                <a:schemeClr val="tx1"/>
              </a:solidFill>
              <a:effectLst/>
              <a:uLnTx/>
              <a:uFillTx/>
              <a:latin typeface="+mn-lt"/>
              <a:ea typeface="+mn-ea"/>
              <a:cs typeface="+mn-cs"/>
            </a:endParaRPr>
          </a:p>
        </p:txBody>
      </p:sp>
      <p:sp>
        <p:nvSpPr>
          <p:cNvPr id="16" name="Footer Placeholder 2"/>
          <p:cNvSpPr>
            <a:spLocks noGrp="1"/>
          </p:cNvSpPr>
          <p:nvPr>
            <p:ph type="ftr" sz="quarter" idx="3"/>
          </p:nvPr>
        </p:nvSpPr>
        <p:spPr>
          <a:xfrm>
            <a:off x="3028950" y="4767263"/>
            <a:ext cx="3086100" cy="273844"/>
          </a:xfrm>
          <a:prstGeom prst="rect">
            <a:avLst/>
          </a:prstGeom>
        </p:spPr>
        <p:txBody>
          <a:bodyPr/>
          <a:lstStyle>
            <a:lvl1pPr eaLnBrk="1" fontAlgn="auto" hangingPunct="1">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ID" sz="1800" b="0" i="0" u="none" strike="noStrike" kern="1200" cap="none" spc="0" normalizeH="0" baseline="0" noProof="0">
              <a:ln>
                <a:noFill/>
              </a:ln>
              <a:solidFill>
                <a:schemeClr val="tx1"/>
              </a:solidFill>
              <a:effectLst/>
              <a:uLnTx/>
              <a:uFillTx/>
              <a:latin typeface="+mn-lt"/>
              <a:ea typeface="+mn-ea"/>
              <a:cs typeface="+mn-cs"/>
            </a:endParaRPr>
          </a:p>
        </p:txBody>
      </p:sp>
      <p:sp>
        <p:nvSpPr>
          <p:cNvPr id="17" name="Slide Number Placeholder 3"/>
          <p:cNvSpPr>
            <a:spLocks noGrp="1"/>
          </p:cNvSpPr>
          <p:nvPr>
            <p:ph type="sldNum" sz="quarter" idx="4"/>
          </p:nvPr>
        </p:nvSpPr>
        <p:spPr>
          <a:xfrm>
            <a:off x="6457950" y="4767263"/>
            <a:ext cx="2057400" cy="273844"/>
          </a:xfrm>
          <a:prstGeom prst="rect">
            <a:avLst/>
          </a:prstGeom>
        </p:spPr>
        <p:txBody>
          <a:bodyPr vert="horz" wrap="square" lIns="91440" tIns="45720" rIns="91440" bIns="45720" numCol="1" anchor="t" anchorCtr="0" compatLnSpc="1"/>
          <a:lstStyle/>
          <a:p>
            <a:pPr lvl="0" eaLnBrk="1" hangingPunct="1"/>
            <a:fld id="{9A0DB2DC-4C9A-4742-B13C-FB6460FD3503}" type="slidenum">
              <a:rPr lang="en-ID" altLang="en-US" dirty="0">
                <a:latin typeface="Calibri" panose="020F0502020204030204" pitchFamily="34" charset="0"/>
              </a:rPr>
              <a:pPr lvl="0" eaLnBrk="1" hangingPunct="1"/>
              <a:t>‹#›</a:t>
            </a:fld>
            <a:endParaRPr lang="en-ID" altLang="en-US" dirty="0">
              <a:latin typeface="Calibri" panose="020F0502020204030204" pitchFamily="34" charset="0"/>
            </a:endParaRPr>
          </a:p>
        </p:txBody>
      </p:sp>
    </p:spTree>
  </p:cSld>
  <p:clrMapOvr>
    <a:masterClrMapping/>
  </p:clrMapOvr>
  <p:transition spd="slow">
    <p:split orient="vert"/>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genda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875712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Basic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pSp>
        <p:nvGrpSpPr>
          <p:cNvPr id="4" name="Group 3"/>
          <p:cNvGrpSpPr/>
          <p:nvPr userDrawn="1"/>
        </p:nvGrpSpPr>
        <p:grpSpPr>
          <a:xfrm>
            <a:off x="2843808" y="377122"/>
            <a:ext cx="3456384" cy="3465247"/>
            <a:chOff x="1115616" y="1275607"/>
            <a:chExt cx="2585656" cy="2592286"/>
          </a:xfrm>
        </p:grpSpPr>
        <p:pic>
          <p:nvPicPr>
            <p:cNvPr id="5" name="Picture 2" descr="E:\002-KIMS BUSINESS\007-02-Googleslidesppt\02-GSppt-Contents-Kim\20170215\03-abs\item01-png.png"/>
            <p:cNvPicPr>
              <a:picLocks noChangeAspect="1" noChangeArrowheads="1"/>
            </p:cNvPicPr>
            <p:nvPr userDrawn="1"/>
          </p:nvPicPr>
          <p:blipFill>
            <a:blip r:embed="rId3">
              <a:extLst>
                <a:ext uri="{28A0092B-C50C-407E-A947-70E740481C1C}">
                  <a14:useLocalDpi xmlns="" xmlns:a14="http://schemas.microsoft.com/office/drawing/2010/main" val="0"/>
                </a:ext>
              </a:extLst>
            </a:blip>
            <a:srcRect/>
            <a:stretch>
              <a:fillRect/>
            </a:stretch>
          </p:blipFill>
          <p:spPr bwMode="auto">
            <a:xfrm>
              <a:off x="1115616" y="1275607"/>
              <a:ext cx="2585656" cy="2592286"/>
            </a:xfrm>
            <a:prstGeom prst="rect">
              <a:avLst/>
            </a:prstGeom>
            <a:noFill/>
            <a:extLst>
              <a:ext uri="{909E8E84-426E-40DD-AFC4-6F175D3DCCD1}">
                <a14:hiddenFill xmlns="" xmlns:a14="http://schemas.microsoft.com/office/drawing/2010/main">
                  <a:solidFill>
                    <a:srgbClr val="FFFFFF"/>
                  </a:solidFill>
                </a14:hiddenFill>
              </a:ext>
            </a:extLst>
          </p:spPr>
        </p:pic>
        <p:sp>
          <p:nvSpPr>
            <p:cNvPr id="6" name="Oval 5"/>
            <p:cNvSpPr/>
            <p:nvPr userDrawn="1"/>
          </p:nvSpPr>
          <p:spPr>
            <a:xfrm>
              <a:off x="1796376" y="1959682"/>
              <a:ext cx="1224136" cy="1224136"/>
            </a:xfrm>
            <a:prstGeom prst="ellipse">
              <a:avLst/>
            </a:prstGeom>
            <a:solidFill>
              <a:schemeClr val="bg1"/>
            </a:solidFill>
            <a:ln>
              <a:noFill/>
            </a:ln>
            <a:effectLst>
              <a:innerShdw blurRad="63500" dist="38100" dir="18900000">
                <a:prstClr val="black">
                  <a:alpha val="29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sp>
        <p:nvSpPr>
          <p:cNvPr id="7" name="Text Placeholder 9"/>
          <p:cNvSpPr>
            <a:spLocks noGrp="1"/>
          </p:cNvSpPr>
          <p:nvPr>
            <p:ph type="body" sz="quarter" idx="10" hasCustomPrompt="1"/>
          </p:nvPr>
        </p:nvSpPr>
        <p:spPr>
          <a:xfrm>
            <a:off x="2829098" y="3829794"/>
            <a:ext cx="3456384" cy="576063"/>
          </a:xfrm>
          <a:prstGeom prst="rect">
            <a:avLst/>
          </a:prstGeom>
        </p:spPr>
        <p:txBody>
          <a:bodyPr anchor="ctr"/>
          <a:lstStyle>
            <a:lvl1pPr marL="0" indent="0" algn="ctr">
              <a:buNone/>
              <a:defRPr sz="3600" b="1" baseline="0">
                <a:solidFill>
                  <a:schemeClr val="tx1">
                    <a:lumMod val="75000"/>
                    <a:lumOff val="25000"/>
                  </a:schemeClr>
                </a:solidFill>
                <a:latin typeface="+mj-lt"/>
                <a:cs typeface="Arial" pitchFamily="34" charset="0"/>
              </a:defRPr>
            </a:lvl1pPr>
          </a:lstStyle>
          <a:p>
            <a:pPr lvl="0"/>
            <a:r>
              <a:rPr lang="en-US" altLang="ko-KR" dirty="0"/>
              <a:t>Welcome!!</a:t>
            </a:r>
          </a:p>
        </p:txBody>
      </p:sp>
      <p:sp>
        <p:nvSpPr>
          <p:cNvPr id="8" name="Text Placeholder 9"/>
          <p:cNvSpPr>
            <a:spLocks noGrp="1"/>
          </p:cNvSpPr>
          <p:nvPr>
            <p:ph type="body" sz="quarter" idx="11" hasCustomPrompt="1"/>
          </p:nvPr>
        </p:nvSpPr>
        <p:spPr>
          <a:xfrm>
            <a:off x="2828950" y="4443958"/>
            <a:ext cx="3456384" cy="288032"/>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spTree>
    <p:extLst>
      <p:ext uri="{BB962C8B-B14F-4D97-AF65-F5344CB8AC3E}">
        <p14:creationId xmlns="" xmlns:p14="http://schemas.microsoft.com/office/powerpoint/2010/main" val="13762036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Basic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9" name="Text Placeholder 9"/>
          <p:cNvSpPr>
            <a:spLocks noGrp="1"/>
          </p:cNvSpPr>
          <p:nvPr>
            <p:ph type="body" sz="quarter" idx="10" hasCustomPrompt="1"/>
          </p:nvPr>
        </p:nvSpPr>
        <p:spPr>
          <a:xfrm>
            <a:off x="0" y="123478"/>
            <a:ext cx="9144000" cy="576064"/>
          </a:xfrm>
          <a:prstGeom prst="rect">
            <a:avLst/>
          </a:prstGeom>
        </p:spPr>
        <p:txBody>
          <a:bodyPr anchor="ctr"/>
          <a:lstStyle>
            <a:lvl1pPr marL="0" indent="0" algn="ctr">
              <a:buNone/>
              <a:defRPr sz="3600" b="0" baseline="0">
                <a:solidFill>
                  <a:schemeClr val="tx1">
                    <a:lumMod val="75000"/>
                    <a:lumOff val="25000"/>
                  </a:schemeClr>
                </a:solidFill>
                <a:latin typeface="+mj-lt"/>
                <a:cs typeface="Arial" pitchFamily="34" charset="0"/>
              </a:defRPr>
            </a:lvl1pPr>
          </a:lstStyle>
          <a:p>
            <a:pPr lvl="0"/>
            <a:r>
              <a:rPr lang="en-US" altLang="ko-KR" dirty="0"/>
              <a:t>BASIC LAYOUT</a:t>
            </a:r>
          </a:p>
        </p:txBody>
      </p:sp>
      <p:sp>
        <p:nvSpPr>
          <p:cNvPr id="10" name="Text Placeholder 9"/>
          <p:cNvSpPr>
            <a:spLocks noGrp="1"/>
          </p:cNvSpPr>
          <p:nvPr>
            <p:ph type="body" sz="quarter" idx="11" hasCustomPrompt="1"/>
          </p:nvPr>
        </p:nvSpPr>
        <p:spPr>
          <a:xfrm>
            <a:off x="0" y="699542"/>
            <a:ext cx="9144000" cy="288032"/>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spTree>
    <p:extLst>
      <p:ext uri="{BB962C8B-B14F-4D97-AF65-F5344CB8AC3E}">
        <p14:creationId xmlns="" xmlns:p14="http://schemas.microsoft.com/office/powerpoint/2010/main" val="290409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asic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0" name="Text Placeholder 9"/>
          <p:cNvSpPr>
            <a:spLocks noGrp="1"/>
          </p:cNvSpPr>
          <p:nvPr>
            <p:ph type="body" sz="quarter" idx="10" hasCustomPrompt="1"/>
          </p:nvPr>
        </p:nvSpPr>
        <p:spPr>
          <a:xfrm>
            <a:off x="0" y="123478"/>
            <a:ext cx="9144000" cy="576064"/>
          </a:xfrm>
          <a:prstGeom prst="rect">
            <a:avLst/>
          </a:prstGeom>
        </p:spPr>
        <p:txBody>
          <a:bodyPr anchor="ctr"/>
          <a:lstStyle>
            <a:lvl1pPr marL="0" indent="0" algn="ctr">
              <a:buNone/>
              <a:defRPr sz="3600" b="0" baseline="0">
                <a:solidFill>
                  <a:schemeClr val="tx1">
                    <a:lumMod val="75000"/>
                    <a:lumOff val="25000"/>
                  </a:schemeClr>
                </a:solidFill>
                <a:latin typeface="+mj-lt"/>
                <a:cs typeface="Arial" pitchFamily="34" charset="0"/>
              </a:defRPr>
            </a:lvl1pPr>
          </a:lstStyle>
          <a:p>
            <a:pPr lvl="0"/>
            <a:r>
              <a:rPr lang="en-US" altLang="ko-KR" dirty="0"/>
              <a:t>BASIC LAYOUT</a:t>
            </a:r>
          </a:p>
        </p:txBody>
      </p:sp>
      <p:sp>
        <p:nvSpPr>
          <p:cNvPr id="11" name="Text Placeholder 9"/>
          <p:cNvSpPr>
            <a:spLocks noGrp="1"/>
          </p:cNvSpPr>
          <p:nvPr>
            <p:ph type="body" sz="quarter" idx="11" hasCustomPrompt="1"/>
          </p:nvPr>
        </p:nvSpPr>
        <p:spPr>
          <a:xfrm>
            <a:off x="0" y="699542"/>
            <a:ext cx="9144000" cy="288032"/>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spTree>
    <p:extLst>
      <p:ext uri="{BB962C8B-B14F-4D97-AF65-F5344CB8AC3E}">
        <p14:creationId xmlns="" xmlns:p14="http://schemas.microsoft.com/office/powerpoint/2010/main" val="312904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Basic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Picture Placeholder 2"/>
          <p:cNvSpPr>
            <a:spLocks noGrp="1"/>
          </p:cNvSpPr>
          <p:nvPr>
            <p:ph type="pic" idx="1" hasCustomPrompt="1"/>
          </p:nvPr>
        </p:nvSpPr>
        <p:spPr>
          <a:xfrm>
            <a:off x="863568" y="1599822"/>
            <a:ext cx="1440000" cy="1440000"/>
          </a:xfrm>
          <a:prstGeom prst="ellipse">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6" name="Picture Placeholder 2"/>
          <p:cNvSpPr>
            <a:spLocks noGrp="1"/>
          </p:cNvSpPr>
          <p:nvPr>
            <p:ph type="pic" idx="12" hasCustomPrompt="1"/>
          </p:nvPr>
        </p:nvSpPr>
        <p:spPr>
          <a:xfrm>
            <a:off x="2842131" y="1597374"/>
            <a:ext cx="1440000" cy="1440000"/>
          </a:xfrm>
          <a:prstGeom prst="ellipse">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7" name="Picture Placeholder 2"/>
          <p:cNvSpPr>
            <a:spLocks noGrp="1"/>
          </p:cNvSpPr>
          <p:nvPr>
            <p:ph type="pic" idx="13" hasCustomPrompt="1"/>
          </p:nvPr>
        </p:nvSpPr>
        <p:spPr>
          <a:xfrm>
            <a:off x="4834733" y="1597374"/>
            <a:ext cx="1440000" cy="1440000"/>
          </a:xfrm>
          <a:prstGeom prst="ellipse">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8" name="Picture Placeholder 2"/>
          <p:cNvSpPr>
            <a:spLocks noGrp="1"/>
          </p:cNvSpPr>
          <p:nvPr>
            <p:ph type="pic" idx="14" hasCustomPrompt="1"/>
          </p:nvPr>
        </p:nvSpPr>
        <p:spPr>
          <a:xfrm>
            <a:off x="6827011" y="1599822"/>
            <a:ext cx="1440000" cy="1440000"/>
          </a:xfrm>
          <a:prstGeom prst="ellipse">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2" name="Block Arc 1"/>
          <p:cNvSpPr/>
          <p:nvPr userDrawn="1"/>
        </p:nvSpPr>
        <p:spPr>
          <a:xfrm>
            <a:off x="683568" y="1419822"/>
            <a:ext cx="1800000" cy="1800000"/>
          </a:xfrm>
          <a:prstGeom prst="blockArc">
            <a:avLst>
              <a:gd name="adj1" fmla="val 10800000"/>
              <a:gd name="adj2" fmla="val 94979"/>
              <a:gd name="adj3" fmla="val 5402"/>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solidFill>
            </a:endParaRPr>
          </a:p>
        </p:txBody>
      </p:sp>
      <p:sp>
        <p:nvSpPr>
          <p:cNvPr id="12" name="Block Arc 11"/>
          <p:cNvSpPr/>
          <p:nvPr userDrawn="1"/>
        </p:nvSpPr>
        <p:spPr>
          <a:xfrm>
            <a:off x="2671382" y="1419822"/>
            <a:ext cx="1800000" cy="1800000"/>
          </a:xfrm>
          <a:prstGeom prst="blockArc">
            <a:avLst>
              <a:gd name="adj1" fmla="val 10800000"/>
              <a:gd name="adj2" fmla="val 94979"/>
              <a:gd name="adj3" fmla="val 5402"/>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solidFill>
                <a:schemeClr val="tx1"/>
              </a:solidFill>
            </a:endParaRPr>
          </a:p>
        </p:txBody>
      </p:sp>
      <p:sp>
        <p:nvSpPr>
          <p:cNvPr id="13" name="Block Arc 12"/>
          <p:cNvSpPr/>
          <p:nvPr userDrawn="1"/>
        </p:nvSpPr>
        <p:spPr>
          <a:xfrm>
            <a:off x="4659196" y="1419822"/>
            <a:ext cx="1800000" cy="1800000"/>
          </a:xfrm>
          <a:prstGeom prst="blockArc">
            <a:avLst>
              <a:gd name="adj1" fmla="val 10800000"/>
              <a:gd name="adj2" fmla="val 94979"/>
              <a:gd name="adj3" fmla="val 5402"/>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solidFill>
            </a:endParaRPr>
          </a:p>
        </p:txBody>
      </p:sp>
      <p:sp>
        <p:nvSpPr>
          <p:cNvPr id="14" name="Block Arc 13"/>
          <p:cNvSpPr/>
          <p:nvPr userDrawn="1"/>
        </p:nvSpPr>
        <p:spPr>
          <a:xfrm>
            <a:off x="6647011" y="1419822"/>
            <a:ext cx="1800000" cy="1800000"/>
          </a:xfrm>
          <a:prstGeom prst="blockArc">
            <a:avLst>
              <a:gd name="adj1" fmla="val 10800000"/>
              <a:gd name="adj2" fmla="val 94979"/>
              <a:gd name="adj3" fmla="val 5402"/>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solidFill>
            </a:endParaRPr>
          </a:p>
        </p:txBody>
      </p:sp>
      <p:sp>
        <p:nvSpPr>
          <p:cNvPr id="17" name="Text Placeholder 9">
            <a:extLst>
              <a:ext uri="{FF2B5EF4-FFF2-40B4-BE49-F238E27FC236}">
                <a16:creationId xmlns:a16="http://schemas.microsoft.com/office/drawing/2014/main" xmlns="" id="{EDBECCA6-8618-46C3-A8D4-3B6399CCEF88}"/>
              </a:ext>
            </a:extLst>
          </p:cNvPr>
          <p:cNvSpPr>
            <a:spLocks noGrp="1"/>
          </p:cNvSpPr>
          <p:nvPr>
            <p:ph type="body" sz="quarter" idx="10" hasCustomPrompt="1"/>
          </p:nvPr>
        </p:nvSpPr>
        <p:spPr>
          <a:xfrm>
            <a:off x="0" y="123478"/>
            <a:ext cx="9144000" cy="576064"/>
          </a:xfrm>
          <a:prstGeom prst="rect">
            <a:avLst/>
          </a:prstGeom>
        </p:spPr>
        <p:txBody>
          <a:bodyPr anchor="ctr"/>
          <a:lstStyle>
            <a:lvl1pPr marL="0" indent="0" algn="ctr">
              <a:buNone/>
              <a:defRPr sz="3600" b="0" baseline="0">
                <a:solidFill>
                  <a:schemeClr val="tx1">
                    <a:lumMod val="75000"/>
                    <a:lumOff val="25000"/>
                  </a:schemeClr>
                </a:solidFill>
                <a:latin typeface="+mj-lt"/>
                <a:cs typeface="Arial" pitchFamily="34" charset="0"/>
              </a:defRPr>
            </a:lvl1pPr>
          </a:lstStyle>
          <a:p>
            <a:pPr lvl="0"/>
            <a:r>
              <a:rPr lang="en-US" altLang="ko-KR" dirty="0"/>
              <a:t>BASIC LAYOUT</a:t>
            </a:r>
          </a:p>
        </p:txBody>
      </p:sp>
      <p:sp>
        <p:nvSpPr>
          <p:cNvPr id="18" name="Text Placeholder 9">
            <a:extLst>
              <a:ext uri="{FF2B5EF4-FFF2-40B4-BE49-F238E27FC236}">
                <a16:creationId xmlns:a16="http://schemas.microsoft.com/office/drawing/2014/main" xmlns="" id="{1D40A599-6D66-4DC9-82BB-52C171B56BB6}"/>
              </a:ext>
            </a:extLst>
          </p:cNvPr>
          <p:cNvSpPr>
            <a:spLocks noGrp="1"/>
          </p:cNvSpPr>
          <p:nvPr>
            <p:ph type="body" sz="quarter" idx="11" hasCustomPrompt="1"/>
          </p:nvPr>
        </p:nvSpPr>
        <p:spPr>
          <a:xfrm>
            <a:off x="0" y="699542"/>
            <a:ext cx="9144000" cy="288032"/>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spTree>
    <p:extLst>
      <p:ext uri="{BB962C8B-B14F-4D97-AF65-F5344CB8AC3E}">
        <p14:creationId xmlns="" xmlns:p14="http://schemas.microsoft.com/office/powerpoint/2010/main" val="3334994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con sets layout">
    <p:spTree>
      <p:nvGrpSpPr>
        <p:cNvPr id="1" name=""/>
        <p:cNvGrpSpPr/>
        <p:nvPr/>
      </p:nvGrpSpPr>
      <p:grpSpPr>
        <a:xfrm>
          <a:off x="0" y="0"/>
          <a:ext cx="0" cy="0"/>
          <a:chOff x="0" y="0"/>
          <a:chExt cx="0" cy="0"/>
        </a:xfrm>
      </p:grpSpPr>
      <p:sp>
        <p:nvSpPr>
          <p:cNvPr id="10" name="Text Placeholder 9"/>
          <p:cNvSpPr>
            <a:spLocks noGrp="1"/>
          </p:cNvSpPr>
          <p:nvPr>
            <p:ph type="body" sz="quarter" idx="10" hasCustomPrompt="1"/>
          </p:nvPr>
        </p:nvSpPr>
        <p:spPr>
          <a:xfrm>
            <a:off x="0" y="123478"/>
            <a:ext cx="9144000" cy="576064"/>
          </a:xfrm>
          <a:prstGeom prst="rect">
            <a:avLst/>
          </a:prstGeom>
        </p:spPr>
        <p:txBody>
          <a:bodyPr anchor="ctr"/>
          <a:lstStyle>
            <a:lvl1pPr marL="0" indent="0" algn="ctr">
              <a:buNone/>
              <a:defRPr sz="3600" b="0" baseline="0">
                <a:solidFill>
                  <a:schemeClr val="tx1">
                    <a:lumMod val="75000"/>
                    <a:lumOff val="25000"/>
                  </a:schemeClr>
                </a:solidFill>
                <a:latin typeface="+mj-lt"/>
                <a:cs typeface="Arial" pitchFamily="34" charset="0"/>
              </a:defRPr>
            </a:lvl1pPr>
          </a:lstStyle>
          <a:p>
            <a:pPr lvl="0"/>
            <a:r>
              <a:rPr lang="en-US" altLang="ko-KR" dirty="0"/>
              <a:t>ICON SETS LAYOUT</a:t>
            </a:r>
          </a:p>
        </p:txBody>
      </p:sp>
      <p:grpSp>
        <p:nvGrpSpPr>
          <p:cNvPr id="5" name="Group 4"/>
          <p:cNvGrpSpPr/>
          <p:nvPr userDrawn="1"/>
        </p:nvGrpSpPr>
        <p:grpSpPr>
          <a:xfrm>
            <a:off x="354008" y="1131589"/>
            <a:ext cx="2849840" cy="3649171"/>
            <a:chOff x="354008" y="1131589"/>
            <a:chExt cx="2849840" cy="3649171"/>
          </a:xfrm>
        </p:grpSpPr>
        <p:sp>
          <p:nvSpPr>
            <p:cNvPr id="6" name="Rounded Rectangle 5"/>
            <p:cNvSpPr/>
            <p:nvPr/>
          </p:nvSpPr>
          <p:spPr>
            <a:xfrm>
              <a:off x="354008" y="1131589"/>
              <a:ext cx="2849840" cy="3649171"/>
            </a:xfrm>
            <a:prstGeom prst="roundRect">
              <a:avLst>
                <a:gd name="adj" fmla="val 3968"/>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9" name="Rounded Rectangle 8"/>
            <p:cNvSpPr/>
            <p:nvPr/>
          </p:nvSpPr>
          <p:spPr>
            <a:xfrm>
              <a:off x="531932" y="1347500"/>
              <a:ext cx="108520" cy="3240473"/>
            </a:xfrm>
            <a:prstGeom prst="roundRect">
              <a:avLst>
                <a:gd name="adj" fmla="val 50000"/>
              </a:avLst>
            </a:prstGeom>
            <a:solidFill>
              <a:schemeClr val="bg1">
                <a:alpha val="4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bg1"/>
                </a:solidFill>
              </a:endParaRPr>
            </a:p>
          </p:txBody>
        </p:sp>
        <p:sp>
          <p:nvSpPr>
            <p:cNvPr id="12" name="Half Frame 11"/>
            <p:cNvSpPr/>
            <p:nvPr/>
          </p:nvSpPr>
          <p:spPr>
            <a:xfrm rot="5400000">
              <a:off x="2592642" y="1238201"/>
              <a:ext cx="502331" cy="502331"/>
            </a:xfrm>
            <a:prstGeom prst="halfFrame">
              <a:avLst>
                <a:gd name="adj1" fmla="val 23728"/>
                <a:gd name="adj2" fmla="val 24642"/>
              </a:avLst>
            </a:prstGeom>
            <a:solidFill>
              <a:schemeClr val="bg1">
                <a:alpha val="2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grpSp>
    </p:spTree>
    <p:extLst>
      <p:ext uri="{BB962C8B-B14F-4D97-AF65-F5344CB8AC3E}">
        <p14:creationId xmlns="" xmlns:p14="http://schemas.microsoft.com/office/powerpoint/2010/main" val="73818220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theme" Target="../theme/theme2.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slideLayout" Target="../slideLayouts/slideLayout15.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17366830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9" r:id="rId3"/>
  </p:sldLayoutIdLst>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1737555548"/>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2" r:id="rId3"/>
    <p:sldLayoutId id="2147483652" r:id="rId4"/>
    <p:sldLayoutId id="2147483661" r:id="rId5"/>
    <p:sldLayoutId id="2147483656" r:id="rId6"/>
    <p:sldLayoutId id="2147483673" r:id="rId7"/>
    <p:sldLayoutId id="2147483674" r:id="rId8"/>
    <p:sldLayoutId id="2147483675" r:id="rId9"/>
    <p:sldLayoutId id="2147483676" r:id="rId10"/>
    <p:sldLayoutId id="2147483677" r:id="rId11"/>
    <p:sldLayoutId id="2147483678" r:id="rId12"/>
  </p:sldLayoutIdLst>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2754710703"/>
      </p:ext>
    </p:extLst>
  </p:cSld>
  <p:clrMap bg1="lt1" tx1="dk1" bg2="lt2" tx2="dk2" accent1="accent1" accent2="accent2" accent3="accent3" accent4="accent4" accent5="accent5" accent6="accent6" hlink="hlink" folHlink="folHlink"/>
  <p:sldLayoutIdLst>
    <p:sldLayoutId id="2147483654" r:id="rId1"/>
  </p:sldLayoutIdLst>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7.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6.xml"/><Relationship Id="rId6" Type="http://schemas.microsoft.com/office/2007/relationships/diagramDrawing" Target="../diagrams/drawing8.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8.xml"/><Relationship Id="rId6" Type="http://schemas.microsoft.com/office/2007/relationships/diagramDrawing" Target="../diagrams/drawing3.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8" Type="http://schemas.openxmlformats.org/officeDocument/2006/relationships/diagramQuickStyle" Target="../diagrams/quickStyle4.xml"/><Relationship Id="rId3" Type="http://schemas.openxmlformats.org/officeDocument/2006/relationships/diagramLayout" Target="../diagrams/layout3.xml"/><Relationship Id="rId7" Type="http://schemas.openxmlformats.org/officeDocument/2006/relationships/diagramLayout" Target="../diagrams/layout4.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openxmlformats.org/officeDocument/2006/relationships/diagramData" Target="../diagrams/data4.xml"/><Relationship Id="rId11" Type="http://schemas.microsoft.com/office/2007/relationships/diagramDrawing" Target="../diagrams/drawing5.xml"/><Relationship Id="rId5" Type="http://schemas.openxmlformats.org/officeDocument/2006/relationships/diagramColors" Target="../diagrams/colors3.xml"/><Relationship Id="rId10" Type="http://schemas.microsoft.com/office/2007/relationships/diagramDrawing" Target="../diagrams/drawing4.xml"/><Relationship Id="rId4" Type="http://schemas.openxmlformats.org/officeDocument/2006/relationships/diagramQuickStyle" Target="../diagrams/quickStyle3.xml"/><Relationship Id="rId9" Type="http://schemas.openxmlformats.org/officeDocument/2006/relationships/diagramColors" Target="../diagrams/colors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9" name="TextBox 1"/>
          <p:cNvSpPr txBox="1">
            <a:spLocks noChangeArrowheads="1"/>
          </p:cNvSpPr>
          <p:nvPr/>
        </p:nvSpPr>
        <p:spPr bwMode="auto">
          <a:xfrm>
            <a:off x="1252539" y="1257301"/>
            <a:ext cx="6943725" cy="677108"/>
          </a:xfrm>
          <a:prstGeom prst="rect">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en-US" sz="2000" b="1" i="0" u="none" strike="noStrike" kern="1200" cap="none" spc="0" normalizeH="0" baseline="0" noProof="0" dirty="0">
                <a:ln>
                  <a:noFill/>
                </a:ln>
                <a:solidFill>
                  <a:srgbClr val="C00000"/>
                </a:solidFill>
                <a:effectLst/>
                <a:uLnTx/>
                <a:uFillTx/>
                <a:latin typeface="Cambria" panose="02040503050406030204" pitchFamily="18" charset="0"/>
                <a:ea typeface="Calibri" panose="020F0502020204030204" pitchFamily="34" charset="0"/>
                <a:cs typeface="Segoe UI" panose="020B0502040204020203" pitchFamily="34" charset="0"/>
              </a:rPr>
              <a:t>AUDIT MANAJEMEN DAN KEPATUHAN</a:t>
            </a:r>
          </a:p>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en-US" sz="1800" b="1" i="0" u="none" strike="noStrike" kern="1200" cap="none" spc="0" normalizeH="0" baseline="0" noProof="0" dirty="0">
                <a:ln>
                  <a:noFill/>
                </a:ln>
                <a:solidFill>
                  <a:srgbClr val="C00000"/>
                </a:solidFill>
                <a:effectLst/>
                <a:uLnTx/>
                <a:uFillTx/>
                <a:latin typeface="Arial" panose="020B0604020202020204" pitchFamily="34" charset="0"/>
                <a:ea typeface="Calibri" panose="020F0502020204030204" pitchFamily="34" charset="0"/>
                <a:cs typeface="Segoe UI" panose="020B0502040204020203" pitchFamily="34" charset="0"/>
              </a:rPr>
              <a:t>Program S1 </a:t>
            </a:r>
            <a:r>
              <a:rPr kumimoji="0" lang="en-US" altLang="en-US" sz="1800" b="1" i="0" u="none" strike="noStrike" kern="1200" cap="none" spc="0" normalizeH="0" baseline="0" noProof="0" dirty="0" err="1">
                <a:ln>
                  <a:noFill/>
                </a:ln>
                <a:solidFill>
                  <a:srgbClr val="C00000"/>
                </a:solidFill>
                <a:effectLst/>
                <a:uLnTx/>
                <a:uFillTx/>
                <a:latin typeface="Arial" panose="020B0604020202020204" pitchFamily="34" charset="0"/>
                <a:ea typeface="Calibri" panose="020F0502020204030204" pitchFamily="34" charset="0"/>
                <a:cs typeface="Segoe UI" panose="020B0502040204020203" pitchFamily="34" charset="0"/>
              </a:rPr>
              <a:t>Akuntansi</a:t>
            </a:r>
            <a:r>
              <a:rPr kumimoji="0" lang="en-US" altLang="en-US" sz="1800" b="1" i="0" u="none" strike="noStrike" kern="1200" cap="none" spc="0" normalizeH="0" baseline="0" noProof="0" dirty="0">
                <a:ln>
                  <a:noFill/>
                </a:ln>
                <a:solidFill>
                  <a:srgbClr val="C00000"/>
                </a:solidFill>
                <a:effectLst/>
                <a:uLnTx/>
                <a:uFillTx/>
                <a:latin typeface="Arial" panose="020B0604020202020204" pitchFamily="34" charset="0"/>
                <a:ea typeface="Calibri" panose="020F0502020204030204" pitchFamily="34" charset="0"/>
                <a:cs typeface="Segoe UI" panose="020B0502040204020203" pitchFamily="34" charset="0"/>
              </a:rPr>
              <a:t>  - FEB</a:t>
            </a:r>
          </a:p>
        </p:txBody>
      </p:sp>
      <p:sp>
        <p:nvSpPr>
          <p:cNvPr id="5" name="Rectangle 4"/>
          <p:cNvSpPr/>
          <p:nvPr/>
        </p:nvSpPr>
        <p:spPr>
          <a:xfrm>
            <a:off x="7086600" y="4743451"/>
            <a:ext cx="1666545" cy="276999"/>
          </a:xfrm>
          <a:prstGeom prst="rect">
            <a:avLst/>
          </a:prstGeom>
          <a:noFill/>
          <a:ln>
            <a:noFill/>
          </a:ln>
          <a:effectLst/>
          <a:scene3d>
            <a:camera prst="orthographicFront">
              <a:rot lat="0" lon="0" rev="0"/>
            </a:camera>
            <a:lightRig rig="contrasting" dir="t">
              <a:rot lat="0" lon="0" rev="7800000"/>
            </a:lightRig>
          </a:scene3d>
          <a:sp3d>
            <a:bevelT w="139700" h="139700"/>
          </a:sp3d>
        </p:spPr>
        <p:txBody>
          <a:bodyPr wrap="none">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1200" b="1" i="0" u="none" strike="noStrike" kern="1200" cap="none" spc="0" normalizeH="0" baseline="0" noProof="0" dirty="0" err="1">
                <a:ln w="10160">
                  <a:solidFill>
                    <a:srgbClr val="00B0F0"/>
                  </a:solidFill>
                  <a:prstDash val="solid"/>
                </a:ln>
                <a:solidFill>
                  <a:srgbClr val="FFFF00"/>
                </a:solidFill>
                <a:effectLst>
                  <a:glow rad="63500">
                    <a:schemeClr val="accent1">
                      <a:satMod val="175000"/>
                      <a:alpha val="40000"/>
                    </a:schemeClr>
                  </a:glow>
                  <a:outerShdw blurRad="50800" dist="38100" dir="18900000" algn="bl" rotWithShape="0">
                    <a:prstClr val="black">
                      <a:alpha val="40000"/>
                    </a:prstClr>
                  </a:outerShdw>
                </a:effectLst>
                <a:uLnTx/>
                <a:uFillTx/>
                <a:latin typeface="Arial" panose="020B0604020202020204" pitchFamily="34" charset="0"/>
                <a:ea typeface="+mn-ea"/>
                <a:cs typeface="+mn-cs"/>
              </a:rPr>
              <a:t>Yusnindar</a:t>
            </a:r>
            <a:r>
              <a:rPr kumimoji="0" lang="en-US" sz="1200" b="1" i="0" u="none" strike="noStrike" kern="1200" cap="none" spc="0" normalizeH="0" baseline="0" noProof="0" dirty="0">
                <a:ln w="10160">
                  <a:solidFill>
                    <a:srgbClr val="00B0F0"/>
                  </a:solidFill>
                  <a:prstDash val="solid"/>
                </a:ln>
                <a:solidFill>
                  <a:srgbClr val="FFFF00"/>
                </a:solidFill>
                <a:effectLst>
                  <a:glow rad="63500">
                    <a:schemeClr val="accent1">
                      <a:satMod val="175000"/>
                      <a:alpha val="40000"/>
                    </a:schemeClr>
                  </a:glow>
                  <a:outerShdw blurRad="50800" dist="38100" dir="18900000" algn="bl" rotWithShape="0">
                    <a:prstClr val="black">
                      <a:alpha val="40000"/>
                    </a:prstClr>
                  </a:outerShdw>
                </a:effectLst>
                <a:uLnTx/>
                <a:uFillTx/>
                <a:latin typeface="Arial" panose="020B0604020202020204" pitchFamily="34" charset="0"/>
                <a:ea typeface="+mn-ea"/>
                <a:cs typeface="+mn-cs"/>
              </a:rPr>
              <a:t>, SE.,</a:t>
            </a:r>
            <a:r>
              <a:rPr kumimoji="0" lang="en-US" sz="1200" b="1" i="0" u="none" strike="noStrike" kern="1200" cap="none" spc="0" normalizeH="0" baseline="0" noProof="0" dirty="0" err="1">
                <a:ln w="10160">
                  <a:solidFill>
                    <a:srgbClr val="00B0F0"/>
                  </a:solidFill>
                  <a:prstDash val="solid"/>
                </a:ln>
                <a:solidFill>
                  <a:srgbClr val="FFFF00"/>
                </a:solidFill>
                <a:effectLst>
                  <a:glow rad="63500">
                    <a:schemeClr val="accent1">
                      <a:satMod val="175000"/>
                      <a:alpha val="40000"/>
                    </a:schemeClr>
                  </a:glow>
                  <a:outerShdw blurRad="50800" dist="38100" dir="18900000" algn="bl" rotWithShape="0">
                    <a:prstClr val="black">
                      <a:alpha val="40000"/>
                    </a:prstClr>
                  </a:outerShdw>
                </a:effectLst>
                <a:uLnTx/>
                <a:uFillTx/>
                <a:latin typeface="Arial" panose="020B0604020202020204" pitchFamily="34" charset="0"/>
                <a:ea typeface="+mn-ea"/>
                <a:cs typeface="+mn-cs"/>
              </a:rPr>
              <a:t>M.Ak</a:t>
            </a:r>
            <a:endParaRPr kumimoji="0" lang="en-US" sz="1200" b="1" i="0" u="none" strike="noStrike" kern="1200" cap="none" spc="0" normalizeH="0" baseline="0" noProof="0" dirty="0">
              <a:ln w="10160">
                <a:solidFill>
                  <a:srgbClr val="00B0F0"/>
                </a:solidFill>
                <a:prstDash val="solid"/>
              </a:ln>
              <a:solidFill>
                <a:srgbClr val="FFFF00"/>
              </a:solidFill>
              <a:effectLst>
                <a:glow rad="63500">
                  <a:schemeClr val="accent1">
                    <a:satMod val="175000"/>
                    <a:alpha val="40000"/>
                  </a:schemeClr>
                </a:glow>
                <a:outerShdw blurRad="50800" dist="38100" dir="18900000" algn="bl" rotWithShape="0">
                  <a:prstClr val="black">
                    <a:alpha val="40000"/>
                  </a:prstClr>
                </a:outerShdw>
              </a:effectLst>
              <a:uLnTx/>
              <a:uFillTx/>
              <a:latin typeface="Arial" panose="020B0604020202020204" pitchFamily="34" charset="0"/>
              <a:ea typeface="+mn-ea"/>
              <a:cs typeface="+mn-cs"/>
            </a:endParaRPr>
          </a:p>
        </p:txBody>
      </p:sp>
      <p:sp>
        <p:nvSpPr>
          <p:cNvPr id="6" name="object 10"/>
          <p:cNvSpPr txBox="1"/>
          <p:nvPr/>
        </p:nvSpPr>
        <p:spPr>
          <a:xfrm>
            <a:off x="1285852" y="2280797"/>
            <a:ext cx="6832600" cy="505267"/>
          </a:xfrm>
          <a:prstGeom prst="rect">
            <a:avLst/>
          </a:prstGeom>
        </p:spPr>
        <p:txBody>
          <a:bodyPr lIns="0" tIns="12700" rIns="0" bIns="0">
            <a:spAutoFit/>
          </a:bodyPr>
          <a:lstStyle/>
          <a:p>
            <a:pPr marL="12700" marR="0" algn="ctr" defTabSz="914400">
              <a:spcBef>
                <a:spcPts val="100"/>
              </a:spcBef>
              <a:buClrTx/>
              <a:buSzTx/>
              <a:buFontTx/>
              <a:buNone/>
              <a:defRPr/>
            </a:pPr>
            <a:r>
              <a:rPr kumimoji="0" lang="en-US" sz="3200" b="1" kern="1200" cap="none" spc="0" normalizeH="0" baseline="0" noProof="0" dirty="0" smtClean="0">
                <a:solidFill>
                  <a:schemeClr val="tx2">
                    <a:lumMod val="25000"/>
                  </a:schemeClr>
                </a:solidFill>
                <a:latin typeface="Arial Black" panose="020B0A04020102020204" pitchFamily="34" charset="0"/>
                <a:ea typeface="+mj-ea"/>
                <a:cs typeface="+mj-cs"/>
              </a:rPr>
              <a:t>STANDAR AUDIT INTERNAL</a:t>
            </a:r>
            <a:endParaRPr kumimoji="0" lang="en-US" sz="3200" b="1" kern="1200" cap="none" spc="0" normalizeH="0" baseline="0" noProof="0" dirty="0">
              <a:solidFill>
                <a:schemeClr val="tx2">
                  <a:lumMod val="25000"/>
                </a:schemeClr>
              </a:solidFill>
              <a:latin typeface="Arial Black" panose="020B0A04020102020204" pitchFamily="34" charset="0"/>
              <a:ea typeface="+mj-ea"/>
              <a:cs typeface="Times New Roman" panose="02020603050405020304"/>
            </a:endParaRPr>
          </a:p>
        </p:txBody>
      </p:sp>
    </p:spTree>
  </p:cSld>
  <p:clrMapOvr>
    <a:masterClrMapping/>
  </p:clrMapOvr>
  <p:transition>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1893" y="411510"/>
            <a:ext cx="9144000" cy="576064"/>
          </a:xfrm>
        </p:spPr>
        <p:txBody>
          <a:bodyPr/>
          <a:lstStyle/>
          <a:p>
            <a:r>
              <a:rPr lang="en-US" dirty="0" err="1"/>
              <a:t>Jalur</a:t>
            </a:r>
            <a:r>
              <a:rPr lang="en-US" dirty="0"/>
              <a:t> </a:t>
            </a:r>
            <a:r>
              <a:rPr lang="en-US" dirty="0" err="1"/>
              <a:t>Pelaporan</a:t>
            </a:r>
            <a:endParaRPr lang="x-none"/>
          </a:p>
        </p:txBody>
      </p:sp>
      <p:grpSp>
        <p:nvGrpSpPr>
          <p:cNvPr id="4" name="Group 3"/>
          <p:cNvGrpSpPr/>
          <p:nvPr/>
        </p:nvGrpSpPr>
        <p:grpSpPr>
          <a:xfrm>
            <a:off x="3229757" y="2417777"/>
            <a:ext cx="2684487" cy="2314213"/>
            <a:chOff x="2925524" y="1738807"/>
            <a:chExt cx="3292952" cy="2838752"/>
          </a:xfrm>
        </p:grpSpPr>
        <p:sp>
          <p:nvSpPr>
            <p:cNvPr id="5" name="Isosceles Triangle 7"/>
            <p:cNvSpPr/>
            <p:nvPr/>
          </p:nvSpPr>
          <p:spPr>
            <a:xfrm>
              <a:off x="3753374" y="1738807"/>
              <a:ext cx="1637253" cy="1411425"/>
            </a:xfrm>
            <a:custGeom>
              <a:avLst/>
              <a:gdLst/>
              <a:ahLst/>
              <a:cxnLst/>
              <a:rect l="l" t="t" r="r" b="b"/>
              <a:pathLst>
                <a:path w="1637253" h="1411425">
                  <a:moveTo>
                    <a:pt x="818626" y="0"/>
                  </a:moveTo>
                  <a:lnTo>
                    <a:pt x="1637253" y="1411425"/>
                  </a:lnTo>
                  <a:lnTo>
                    <a:pt x="0" y="141142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 name="Isosceles Triangle 1"/>
            <p:cNvSpPr/>
            <p:nvPr/>
          </p:nvSpPr>
          <p:spPr>
            <a:xfrm>
              <a:off x="4604253" y="3206774"/>
              <a:ext cx="1614223" cy="1370785"/>
            </a:xfrm>
            <a:custGeom>
              <a:avLst/>
              <a:gdLst/>
              <a:ahLst/>
              <a:cxnLst/>
              <a:rect l="l" t="t" r="r" b="b"/>
              <a:pathLst>
                <a:path w="1614223" h="1370785">
                  <a:moveTo>
                    <a:pt x="0" y="0"/>
                  </a:moveTo>
                  <a:lnTo>
                    <a:pt x="819168" y="0"/>
                  </a:lnTo>
                  <a:lnTo>
                    <a:pt x="1614223" y="1370785"/>
                  </a:lnTo>
                  <a:lnTo>
                    <a:pt x="0" y="1370785"/>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7" name="Isosceles Triangle 6"/>
            <p:cNvSpPr/>
            <p:nvPr/>
          </p:nvSpPr>
          <p:spPr>
            <a:xfrm>
              <a:off x="2925524" y="3206774"/>
              <a:ext cx="1598321" cy="1370785"/>
            </a:xfrm>
            <a:custGeom>
              <a:avLst/>
              <a:gdLst/>
              <a:ahLst/>
              <a:cxnLst/>
              <a:rect l="l" t="t" r="r" b="b"/>
              <a:pathLst>
                <a:path w="1598321" h="1370785">
                  <a:moveTo>
                    <a:pt x="795055" y="0"/>
                  </a:moveTo>
                  <a:lnTo>
                    <a:pt x="1598321" y="0"/>
                  </a:lnTo>
                  <a:lnTo>
                    <a:pt x="1598321" y="1370785"/>
                  </a:lnTo>
                  <a:lnTo>
                    <a:pt x="0" y="1370785"/>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sp>
        <p:nvSpPr>
          <p:cNvPr id="8" name="Rectangle 9"/>
          <p:cNvSpPr/>
          <p:nvPr/>
        </p:nvSpPr>
        <p:spPr>
          <a:xfrm>
            <a:off x="4411484" y="2994859"/>
            <a:ext cx="317247" cy="296971"/>
          </a:xfrm>
          <a:custGeom>
            <a:avLst/>
            <a:gdLst>
              <a:gd name="connsiteX0" fmla="*/ 833935 w 3239999"/>
              <a:gd name="connsiteY0" fmla="*/ 22 h 3032924"/>
              <a:gd name="connsiteX1" fmla="*/ 1576606 w 3239999"/>
              <a:gd name="connsiteY1" fmla="*/ 402054 h 3032924"/>
              <a:gd name="connsiteX2" fmla="*/ 1576606 w 3239999"/>
              <a:gd name="connsiteY2" fmla="*/ 430441 h 3032924"/>
              <a:gd name="connsiteX3" fmla="*/ 1576606 w 3239999"/>
              <a:gd name="connsiteY3" fmla="*/ 526981 h 3032924"/>
              <a:gd name="connsiteX4" fmla="*/ 1576606 w 3239999"/>
              <a:gd name="connsiteY4" fmla="*/ 2765302 h 3032924"/>
              <a:gd name="connsiteX5" fmla="*/ 378630 w 3239999"/>
              <a:gd name="connsiteY5" fmla="*/ 2472117 h 3032924"/>
              <a:gd name="connsiteX6" fmla="*/ 384918 w 3239999"/>
              <a:gd name="connsiteY6" fmla="*/ 526981 h 3032924"/>
              <a:gd name="connsiteX7" fmla="*/ 239143 w 3239999"/>
              <a:gd name="connsiteY7" fmla="*/ 526981 h 3032924"/>
              <a:gd name="connsiteX8" fmla="*/ 239143 w 3239999"/>
              <a:gd name="connsiteY8" fmla="*/ 2776423 h 3032924"/>
              <a:gd name="connsiteX9" fmla="*/ 1576606 w 3239999"/>
              <a:gd name="connsiteY9" fmla="*/ 2776423 h 3032924"/>
              <a:gd name="connsiteX10" fmla="*/ 1576606 w 3239999"/>
              <a:gd name="connsiteY10" fmla="*/ 2778202 h 3032924"/>
              <a:gd name="connsiteX11" fmla="*/ 1663394 w 3239999"/>
              <a:gd name="connsiteY11" fmla="*/ 2778202 h 3032924"/>
              <a:gd name="connsiteX12" fmla="*/ 1663394 w 3239999"/>
              <a:gd name="connsiteY12" fmla="*/ 2776423 h 3032924"/>
              <a:gd name="connsiteX13" fmla="*/ 3000856 w 3239999"/>
              <a:gd name="connsiteY13" fmla="*/ 2776423 h 3032924"/>
              <a:gd name="connsiteX14" fmla="*/ 3000856 w 3239999"/>
              <a:gd name="connsiteY14" fmla="*/ 526981 h 3032924"/>
              <a:gd name="connsiteX15" fmla="*/ 2855082 w 3239999"/>
              <a:gd name="connsiteY15" fmla="*/ 526981 h 3032924"/>
              <a:gd name="connsiteX16" fmla="*/ 2861369 w 3239999"/>
              <a:gd name="connsiteY16" fmla="*/ 2472117 h 3032924"/>
              <a:gd name="connsiteX17" fmla="*/ 1663394 w 3239999"/>
              <a:gd name="connsiteY17" fmla="*/ 2765302 h 3032924"/>
              <a:gd name="connsiteX18" fmla="*/ 1663394 w 3239999"/>
              <a:gd name="connsiteY18" fmla="*/ 526981 h 3032924"/>
              <a:gd name="connsiteX19" fmla="*/ 1663394 w 3239999"/>
              <a:gd name="connsiteY19" fmla="*/ 430441 h 3032924"/>
              <a:gd name="connsiteX20" fmla="*/ 1663394 w 3239999"/>
              <a:gd name="connsiteY20" fmla="*/ 402054 h 3032924"/>
              <a:gd name="connsiteX21" fmla="*/ 2406065 w 3239999"/>
              <a:gd name="connsiteY21" fmla="*/ 22 h 3032924"/>
              <a:gd name="connsiteX22" fmla="*/ 2853673 w 3239999"/>
              <a:gd name="connsiteY22" fmla="*/ 91100 h 3032924"/>
              <a:gd name="connsiteX23" fmla="*/ 2854770 w 3239999"/>
              <a:gd name="connsiteY23" fmla="*/ 430441 h 3032924"/>
              <a:gd name="connsiteX24" fmla="*/ 3120669 w 3239999"/>
              <a:gd name="connsiteY24" fmla="*/ 428517 h 3032924"/>
              <a:gd name="connsiteX25" fmla="*/ 3120669 w 3239999"/>
              <a:gd name="connsiteY25" fmla="*/ 738345 h 3032924"/>
              <a:gd name="connsiteX26" fmla="*/ 3239999 w 3239999"/>
              <a:gd name="connsiteY26" fmla="*/ 738345 h 3032924"/>
              <a:gd name="connsiteX27" fmla="*/ 3239999 w 3239999"/>
              <a:gd name="connsiteY27" fmla="*/ 3032924 h 3032924"/>
              <a:gd name="connsiteX28" fmla="*/ 0 w 3239999"/>
              <a:gd name="connsiteY28" fmla="*/ 3032924 h 3032924"/>
              <a:gd name="connsiteX29" fmla="*/ 0 w 3239999"/>
              <a:gd name="connsiteY29" fmla="*/ 738345 h 3032924"/>
              <a:gd name="connsiteX30" fmla="*/ 102477 w 3239999"/>
              <a:gd name="connsiteY30" fmla="*/ 738345 h 3032924"/>
              <a:gd name="connsiteX31" fmla="*/ 102477 w 3239999"/>
              <a:gd name="connsiteY31" fmla="*/ 428517 h 3032924"/>
              <a:gd name="connsiteX32" fmla="*/ 385229 w 3239999"/>
              <a:gd name="connsiteY32" fmla="*/ 430441 h 3032924"/>
              <a:gd name="connsiteX33" fmla="*/ 386326 w 3239999"/>
              <a:gd name="connsiteY33" fmla="*/ 91100 h 3032924"/>
              <a:gd name="connsiteX34" fmla="*/ 833935 w 3239999"/>
              <a:gd name="connsiteY34" fmla="*/ 22 h 3032924"/>
              <a:gd name="connsiteX0" fmla="*/ 833935 w 3239999"/>
              <a:gd name="connsiteY0" fmla="*/ 22 h 3032924"/>
              <a:gd name="connsiteX1" fmla="*/ 1576606 w 3239999"/>
              <a:gd name="connsiteY1" fmla="*/ 402054 h 3032924"/>
              <a:gd name="connsiteX2" fmla="*/ 1576606 w 3239999"/>
              <a:gd name="connsiteY2" fmla="*/ 430441 h 3032924"/>
              <a:gd name="connsiteX3" fmla="*/ 1576606 w 3239999"/>
              <a:gd name="connsiteY3" fmla="*/ 526981 h 3032924"/>
              <a:gd name="connsiteX4" fmla="*/ 1576606 w 3239999"/>
              <a:gd name="connsiteY4" fmla="*/ 2765302 h 3032924"/>
              <a:gd name="connsiteX5" fmla="*/ 378630 w 3239999"/>
              <a:gd name="connsiteY5" fmla="*/ 2472117 h 3032924"/>
              <a:gd name="connsiteX6" fmla="*/ 384918 w 3239999"/>
              <a:gd name="connsiteY6" fmla="*/ 526981 h 3032924"/>
              <a:gd name="connsiteX7" fmla="*/ 239143 w 3239999"/>
              <a:gd name="connsiteY7" fmla="*/ 526981 h 3032924"/>
              <a:gd name="connsiteX8" fmla="*/ 239143 w 3239999"/>
              <a:gd name="connsiteY8" fmla="*/ 2776423 h 3032924"/>
              <a:gd name="connsiteX9" fmla="*/ 1576606 w 3239999"/>
              <a:gd name="connsiteY9" fmla="*/ 2776423 h 3032924"/>
              <a:gd name="connsiteX10" fmla="*/ 1576606 w 3239999"/>
              <a:gd name="connsiteY10" fmla="*/ 2778202 h 3032924"/>
              <a:gd name="connsiteX11" fmla="*/ 1663394 w 3239999"/>
              <a:gd name="connsiteY11" fmla="*/ 2778202 h 3032924"/>
              <a:gd name="connsiteX12" fmla="*/ 1663394 w 3239999"/>
              <a:gd name="connsiteY12" fmla="*/ 2776423 h 3032924"/>
              <a:gd name="connsiteX13" fmla="*/ 3000856 w 3239999"/>
              <a:gd name="connsiteY13" fmla="*/ 2776423 h 3032924"/>
              <a:gd name="connsiteX14" fmla="*/ 3000856 w 3239999"/>
              <a:gd name="connsiteY14" fmla="*/ 526981 h 3032924"/>
              <a:gd name="connsiteX15" fmla="*/ 2855082 w 3239999"/>
              <a:gd name="connsiteY15" fmla="*/ 526981 h 3032924"/>
              <a:gd name="connsiteX16" fmla="*/ 2861369 w 3239999"/>
              <a:gd name="connsiteY16" fmla="*/ 2472117 h 3032924"/>
              <a:gd name="connsiteX17" fmla="*/ 1663394 w 3239999"/>
              <a:gd name="connsiteY17" fmla="*/ 2765302 h 3032924"/>
              <a:gd name="connsiteX18" fmla="*/ 1663394 w 3239999"/>
              <a:gd name="connsiteY18" fmla="*/ 526981 h 3032924"/>
              <a:gd name="connsiteX19" fmla="*/ 1663394 w 3239999"/>
              <a:gd name="connsiteY19" fmla="*/ 430441 h 3032924"/>
              <a:gd name="connsiteX20" fmla="*/ 1663394 w 3239999"/>
              <a:gd name="connsiteY20" fmla="*/ 402054 h 3032924"/>
              <a:gd name="connsiteX21" fmla="*/ 2406065 w 3239999"/>
              <a:gd name="connsiteY21" fmla="*/ 22 h 3032924"/>
              <a:gd name="connsiteX22" fmla="*/ 2853673 w 3239999"/>
              <a:gd name="connsiteY22" fmla="*/ 91100 h 3032924"/>
              <a:gd name="connsiteX23" fmla="*/ 2854770 w 3239999"/>
              <a:gd name="connsiteY23" fmla="*/ 430441 h 3032924"/>
              <a:gd name="connsiteX24" fmla="*/ 3120669 w 3239999"/>
              <a:gd name="connsiteY24" fmla="*/ 428517 h 3032924"/>
              <a:gd name="connsiteX25" fmla="*/ 3120669 w 3239999"/>
              <a:gd name="connsiteY25" fmla="*/ 738345 h 3032924"/>
              <a:gd name="connsiteX26" fmla="*/ 3239999 w 3239999"/>
              <a:gd name="connsiteY26" fmla="*/ 738345 h 3032924"/>
              <a:gd name="connsiteX27" fmla="*/ 3239999 w 3239999"/>
              <a:gd name="connsiteY27" fmla="*/ 3032924 h 3032924"/>
              <a:gd name="connsiteX28" fmla="*/ 0 w 3239999"/>
              <a:gd name="connsiteY28" fmla="*/ 3032924 h 3032924"/>
              <a:gd name="connsiteX29" fmla="*/ 0 w 3239999"/>
              <a:gd name="connsiteY29" fmla="*/ 738345 h 3032924"/>
              <a:gd name="connsiteX30" fmla="*/ 102477 w 3239999"/>
              <a:gd name="connsiteY30" fmla="*/ 738345 h 3032924"/>
              <a:gd name="connsiteX31" fmla="*/ 102477 w 3239999"/>
              <a:gd name="connsiteY31" fmla="*/ 428517 h 3032924"/>
              <a:gd name="connsiteX32" fmla="*/ 385229 w 3239999"/>
              <a:gd name="connsiteY32" fmla="*/ 430441 h 3032924"/>
              <a:gd name="connsiteX33" fmla="*/ 386326 w 3239999"/>
              <a:gd name="connsiteY33" fmla="*/ 91100 h 3032924"/>
              <a:gd name="connsiteX34" fmla="*/ 833935 w 3239999"/>
              <a:gd name="connsiteY34" fmla="*/ 22 h 3032924"/>
              <a:gd name="connsiteX0" fmla="*/ 833935 w 3239999"/>
              <a:gd name="connsiteY0" fmla="*/ 22 h 3032924"/>
              <a:gd name="connsiteX1" fmla="*/ 1576606 w 3239999"/>
              <a:gd name="connsiteY1" fmla="*/ 402054 h 3032924"/>
              <a:gd name="connsiteX2" fmla="*/ 1576606 w 3239999"/>
              <a:gd name="connsiteY2" fmla="*/ 430441 h 3032924"/>
              <a:gd name="connsiteX3" fmla="*/ 1576606 w 3239999"/>
              <a:gd name="connsiteY3" fmla="*/ 526981 h 3032924"/>
              <a:gd name="connsiteX4" fmla="*/ 1576606 w 3239999"/>
              <a:gd name="connsiteY4" fmla="*/ 2765302 h 3032924"/>
              <a:gd name="connsiteX5" fmla="*/ 378630 w 3239999"/>
              <a:gd name="connsiteY5" fmla="*/ 2472117 h 3032924"/>
              <a:gd name="connsiteX6" fmla="*/ 384918 w 3239999"/>
              <a:gd name="connsiteY6" fmla="*/ 526981 h 3032924"/>
              <a:gd name="connsiteX7" fmla="*/ 239143 w 3239999"/>
              <a:gd name="connsiteY7" fmla="*/ 526981 h 3032924"/>
              <a:gd name="connsiteX8" fmla="*/ 239143 w 3239999"/>
              <a:gd name="connsiteY8" fmla="*/ 2776423 h 3032924"/>
              <a:gd name="connsiteX9" fmla="*/ 1576606 w 3239999"/>
              <a:gd name="connsiteY9" fmla="*/ 2776423 h 3032924"/>
              <a:gd name="connsiteX10" fmla="*/ 1576606 w 3239999"/>
              <a:gd name="connsiteY10" fmla="*/ 2778202 h 3032924"/>
              <a:gd name="connsiteX11" fmla="*/ 1663394 w 3239999"/>
              <a:gd name="connsiteY11" fmla="*/ 2778202 h 3032924"/>
              <a:gd name="connsiteX12" fmla="*/ 1663394 w 3239999"/>
              <a:gd name="connsiteY12" fmla="*/ 2776423 h 3032924"/>
              <a:gd name="connsiteX13" fmla="*/ 3000856 w 3239999"/>
              <a:gd name="connsiteY13" fmla="*/ 2776423 h 3032924"/>
              <a:gd name="connsiteX14" fmla="*/ 3000856 w 3239999"/>
              <a:gd name="connsiteY14" fmla="*/ 526981 h 3032924"/>
              <a:gd name="connsiteX15" fmla="*/ 2855082 w 3239999"/>
              <a:gd name="connsiteY15" fmla="*/ 526981 h 3032924"/>
              <a:gd name="connsiteX16" fmla="*/ 2861369 w 3239999"/>
              <a:gd name="connsiteY16" fmla="*/ 2472117 h 3032924"/>
              <a:gd name="connsiteX17" fmla="*/ 1663394 w 3239999"/>
              <a:gd name="connsiteY17" fmla="*/ 2765302 h 3032924"/>
              <a:gd name="connsiteX18" fmla="*/ 1663394 w 3239999"/>
              <a:gd name="connsiteY18" fmla="*/ 526981 h 3032924"/>
              <a:gd name="connsiteX19" fmla="*/ 1663394 w 3239999"/>
              <a:gd name="connsiteY19" fmla="*/ 430441 h 3032924"/>
              <a:gd name="connsiteX20" fmla="*/ 1663394 w 3239999"/>
              <a:gd name="connsiteY20" fmla="*/ 402054 h 3032924"/>
              <a:gd name="connsiteX21" fmla="*/ 2406065 w 3239999"/>
              <a:gd name="connsiteY21" fmla="*/ 22 h 3032924"/>
              <a:gd name="connsiteX22" fmla="*/ 2853673 w 3239999"/>
              <a:gd name="connsiteY22" fmla="*/ 91100 h 3032924"/>
              <a:gd name="connsiteX23" fmla="*/ 2854770 w 3239999"/>
              <a:gd name="connsiteY23" fmla="*/ 430441 h 3032924"/>
              <a:gd name="connsiteX24" fmla="*/ 3120669 w 3239999"/>
              <a:gd name="connsiteY24" fmla="*/ 428517 h 3032924"/>
              <a:gd name="connsiteX25" fmla="*/ 3120669 w 3239999"/>
              <a:gd name="connsiteY25" fmla="*/ 738345 h 3032924"/>
              <a:gd name="connsiteX26" fmla="*/ 3239999 w 3239999"/>
              <a:gd name="connsiteY26" fmla="*/ 738345 h 3032924"/>
              <a:gd name="connsiteX27" fmla="*/ 3239999 w 3239999"/>
              <a:gd name="connsiteY27" fmla="*/ 3032924 h 3032924"/>
              <a:gd name="connsiteX28" fmla="*/ 0 w 3239999"/>
              <a:gd name="connsiteY28" fmla="*/ 3032924 h 3032924"/>
              <a:gd name="connsiteX29" fmla="*/ 0 w 3239999"/>
              <a:gd name="connsiteY29" fmla="*/ 738345 h 3032924"/>
              <a:gd name="connsiteX30" fmla="*/ 102477 w 3239999"/>
              <a:gd name="connsiteY30" fmla="*/ 738345 h 3032924"/>
              <a:gd name="connsiteX31" fmla="*/ 102477 w 3239999"/>
              <a:gd name="connsiteY31" fmla="*/ 428517 h 3032924"/>
              <a:gd name="connsiteX32" fmla="*/ 385229 w 3239999"/>
              <a:gd name="connsiteY32" fmla="*/ 430441 h 3032924"/>
              <a:gd name="connsiteX33" fmla="*/ 386326 w 3239999"/>
              <a:gd name="connsiteY33" fmla="*/ 91100 h 3032924"/>
              <a:gd name="connsiteX34" fmla="*/ 833935 w 3239999"/>
              <a:gd name="connsiteY34" fmla="*/ 2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29618 w 3239999"/>
              <a:gd name="connsiteY32" fmla="*/ 2690698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2991331 w 3239999"/>
              <a:gd name="connsiteY3" fmla="*/ 2709748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29618 w 3239999"/>
              <a:gd name="connsiteY32" fmla="*/ 2690698 h 3032924"/>
              <a:gd name="connsiteX33" fmla="*/ 1576606 w 3239999"/>
              <a:gd name="connsiteY33" fmla="*/ 2776423 h 30329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3239999" h="3032924">
                <a:moveTo>
                  <a:pt x="1576606" y="2778202"/>
                </a:moveTo>
                <a:cubicBezTo>
                  <a:pt x="1576606" y="2778795"/>
                  <a:pt x="1663394" y="2792670"/>
                  <a:pt x="1663394" y="2778202"/>
                </a:cubicBezTo>
                <a:lnTo>
                  <a:pt x="1663394" y="2776423"/>
                </a:lnTo>
                <a:cubicBezTo>
                  <a:pt x="2185083" y="2605634"/>
                  <a:pt x="2444552" y="2500589"/>
                  <a:pt x="2991331" y="2709748"/>
                </a:cubicBezTo>
                <a:lnTo>
                  <a:pt x="3000856" y="526981"/>
                </a:lnTo>
                <a:lnTo>
                  <a:pt x="2855082" y="526981"/>
                </a:lnTo>
                <a:cubicBezTo>
                  <a:pt x="2857178" y="1175360"/>
                  <a:pt x="2859273" y="1823738"/>
                  <a:pt x="2861369" y="2472117"/>
                </a:cubicBezTo>
                <a:cubicBezTo>
                  <a:pt x="2483869" y="2318121"/>
                  <a:pt x="2052449" y="2439541"/>
                  <a:pt x="1663394" y="2765302"/>
                </a:cubicBezTo>
                <a:lnTo>
                  <a:pt x="1663394" y="526981"/>
                </a:lnTo>
                <a:lnTo>
                  <a:pt x="1663394" y="430441"/>
                </a:lnTo>
                <a:lnTo>
                  <a:pt x="1663394" y="402054"/>
                </a:lnTo>
                <a:cubicBezTo>
                  <a:pt x="1896442" y="149589"/>
                  <a:pt x="2115835" y="2106"/>
                  <a:pt x="2406065" y="22"/>
                </a:cubicBezTo>
                <a:cubicBezTo>
                  <a:pt x="2537987" y="-925"/>
                  <a:pt x="2684544" y="28169"/>
                  <a:pt x="2853673" y="91100"/>
                </a:cubicBezTo>
                <a:cubicBezTo>
                  <a:pt x="2854039" y="204214"/>
                  <a:pt x="2854404" y="317327"/>
                  <a:pt x="2854770" y="430441"/>
                </a:cubicBezTo>
                <a:lnTo>
                  <a:pt x="3120669" y="428517"/>
                </a:lnTo>
                <a:lnTo>
                  <a:pt x="3120669" y="738345"/>
                </a:lnTo>
                <a:lnTo>
                  <a:pt x="3239999" y="738345"/>
                </a:lnTo>
                <a:lnTo>
                  <a:pt x="3239999" y="3032924"/>
                </a:lnTo>
                <a:lnTo>
                  <a:pt x="0" y="3032924"/>
                </a:lnTo>
                <a:lnTo>
                  <a:pt x="0" y="738345"/>
                </a:lnTo>
                <a:lnTo>
                  <a:pt x="102477" y="738345"/>
                </a:lnTo>
                <a:lnTo>
                  <a:pt x="102477" y="428517"/>
                </a:lnTo>
                <a:lnTo>
                  <a:pt x="385229" y="430441"/>
                </a:lnTo>
                <a:cubicBezTo>
                  <a:pt x="385595" y="317327"/>
                  <a:pt x="385960" y="204214"/>
                  <a:pt x="386326" y="91100"/>
                </a:cubicBezTo>
                <a:cubicBezTo>
                  <a:pt x="555455" y="28169"/>
                  <a:pt x="702013" y="-925"/>
                  <a:pt x="833935" y="22"/>
                </a:cubicBezTo>
                <a:cubicBezTo>
                  <a:pt x="1124164" y="2106"/>
                  <a:pt x="1343558" y="149589"/>
                  <a:pt x="1576606" y="402054"/>
                </a:cubicBezTo>
                <a:lnTo>
                  <a:pt x="1576606" y="430441"/>
                </a:lnTo>
                <a:lnTo>
                  <a:pt x="1576606" y="526981"/>
                </a:lnTo>
                <a:lnTo>
                  <a:pt x="1576606" y="2765302"/>
                </a:lnTo>
                <a:cubicBezTo>
                  <a:pt x="1187550" y="2439541"/>
                  <a:pt x="756130" y="2318121"/>
                  <a:pt x="378630" y="2472117"/>
                </a:cubicBezTo>
                <a:lnTo>
                  <a:pt x="384918" y="526981"/>
                </a:lnTo>
                <a:lnTo>
                  <a:pt x="239143" y="526981"/>
                </a:lnTo>
                <a:lnTo>
                  <a:pt x="229618" y="2690698"/>
                </a:lnTo>
                <a:cubicBezTo>
                  <a:pt x="773243" y="2466244"/>
                  <a:pt x="1081748" y="2626096"/>
                  <a:pt x="1576606" y="2776423"/>
                </a:cubicBezTo>
              </a:path>
            </a:pathLst>
          </a:custGeom>
          <a:solidFill>
            <a:schemeClr val="bg1"/>
          </a:solidFill>
          <a:ln>
            <a:noFill/>
          </a:ln>
          <a:effectLst>
            <a:outerShdw blurRad="8001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sp>
        <p:nvSpPr>
          <p:cNvPr id="9" name="Oval 21"/>
          <p:cNvSpPr>
            <a:spLocks noChangeAspect="1"/>
          </p:cNvSpPr>
          <p:nvPr/>
        </p:nvSpPr>
        <p:spPr>
          <a:xfrm>
            <a:off x="4973056" y="4050242"/>
            <a:ext cx="319043" cy="321708"/>
          </a:xfrm>
          <a:custGeom>
            <a:avLst/>
            <a:gdLst/>
            <a:ahLst/>
            <a:cxnLst/>
            <a:rect l="l" t="t" r="r" b="b"/>
            <a:pathLst>
              <a:path w="1652142" h="1665940">
                <a:moveTo>
                  <a:pt x="898689" y="548008"/>
                </a:moveTo>
                <a:cubicBezTo>
                  <a:pt x="737950" y="504938"/>
                  <a:pt x="572731" y="600328"/>
                  <a:pt x="529661" y="761066"/>
                </a:cubicBezTo>
                <a:cubicBezTo>
                  <a:pt x="486591" y="921805"/>
                  <a:pt x="581980" y="1087025"/>
                  <a:pt x="742719" y="1130094"/>
                </a:cubicBezTo>
                <a:cubicBezTo>
                  <a:pt x="903458" y="1173164"/>
                  <a:pt x="1068677" y="1077775"/>
                  <a:pt x="1111747" y="917036"/>
                </a:cubicBezTo>
                <a:cubicBezTo>
                  <a:pt x="1154817" y="756297"/>
                  <a:pt x="1059428" y="591077"/>
                  <a:pt x="898689" y="548008"/>
                </a:cubicBezTo>
                <a:close/>
                <a:moveTo>
                  <a:pt x="952303" y="347916"/>
                </a:moveTo>
                <a:cubicBezTo>
                  <a:pt x="1223549" y="420596"/>
                  <a:pt x="1384519" y="699404"/>
                  <a:pt x="1311839" y="970650"/>
                </a:cubicBezTo>
                <a:cubicBezTo>
                  <a:pt x="1239159" y="1241896"/>
                  <a:pt x="960351" y="1402866"/>
                  <a:pt x="689105" y="1330186"/>
                </a:cubicBezTo>
                <a:cubicBezTo>
                  <a:pt x="417859" y="1257506"/>
                  <a:pt x="256889" y="978698"/>
                  <a:pt x="329569" y="707451"/>
                </a:cubicBezTo>
                <a:cubicBezTo>
                  <a:pt x="402249" y="436205"/>
                  <a:pt x="681057" y="275235"/>
                  <a:pt x="952303" y="347916"/>
                </a:cubicBezTo>
                <a:close/>
                <a:moveTo>
                  <a:pt x="971799" y="275155"/>
                </a:moveTo>
                <a:cubicBezTo>
                  <a:pt x="660368" y="191707"/>
                  <a:pt x="340256" y="376524"/>
                  <a:pt x="256808" y="687955"/>
                </a:cubicBezTo>
                <a:cubicBezTo>
                  <a:pt x="173361" y="999387"/>
                  <a:pt x="358178" y="1319499"/>
                  <a:pt x="669609" y="1402947"/>
                </a:cubicBezTo>
                <a:cubicBezTo>
                  <a:pt x="981040" y="1486395"/>
                  <a:pt x="1301152" y="1301577"/>
                  <a:pt x="1384600" y="990146"/>
                </a:cubicBezTo>
                <a:cubicBezTo>
                  <a:pt x="1468047" y="678715"/>
                  <a:pt x="1283230" y="358603"/>
                  <a:pt x="971799" y="275155"/>
                </a:cubicBezTo>
                <a:close/>
                <a:moveTo>
                  <a:pt x="1652142" y="394531"/>
                </a:moveTo>
                <a:lnTo>
                  <a:pt x="1649662" y="403784"/>
                </a:lnTo>
                <a:lnTo>
                  <a:pt x="1647140" y="399895"/>
                </a:lnTo>
                <a:close/>
                <a:moveTo>
                  <a:pt x="1158157" y="65026"/>
                </a:moveTo>
                <a:lnTo>
                  <a:pt x="1154679" y="271718"/>
                </a:lnTo>
                <a:lnTo>
                  <a:pt x="1148331" y="270017"/>
                </a:lnTo>
                <a:cubicBezTo>
                  <a:pt x="1200055" y="299127"/>
                  <a:pt x="1246804" y="334821"/>
                  <a:pt x="1286346" y="377149"/>
                </a:cubicBezTo>
                <a:lnTo>
                  <a:pt x="1470353" y="331395"/>
                </a:lnTo>
                <a:lnTo>
                  <a:pt x="1588305" y="553229"/>
                </a:lnTo>
                <a:lnTo>
                  <a:pt x="1457194" y="671432"/>
                </a:lnTo>
                <a:cubicBezTo>
                  <a:pt x="1473630" y="731297"/>
                  <a:pt x="1481376" y="793983"/>
                  <a:pt x="1478595" y="857704"/>
                </a:cubicBezTo>
                <a:lnTo>
                  <a:pt x="1642362" y="948616"/>
                </a:lnTo>
                <a:lnTo>
                  <a:pt x="1577335" y="1191298"/>
                </a:lnTo>
                <a:lnTo>
                  <a:pt x="1378614" y="1187955"/>
                </a:lnTo>
                <a:cubicBezTo>
                  <a:pt x="1353489" y="1229936"/>
                  <a:pt x="1323048" y="1267799"/>
                  <a:pt x="1288939" y="1301599"/>
                </a:cubicBezTo>
                <a:lnTo>
                  <a:pt x="1354201" y="1471932"/>
                </a:lnTo>
                <a:lnTo>
                  <a:pt x="1148396" y="1616039"/>
                </a:lnTo>
                <a:lnTo>
                  <a:pt x="992294" y="1480516"/>
                </a:lnTo>
                <a:lnTo>
                  <a:pt x="1011291" y="1467215"/>
                </a:lnTo>
                <a:cubicBezTo>
                  <a:pt x="951500" y="1486565"/>
                  <a:pt x="888271" y="1495869"/>
                  <a:pt x="823805" y="1495510"/>
                </a:cubicBezTo>
                <a:lnTo>
                  <a:pt x="729193" y="1665940"/>
                </a:lnTo>
                <a:lnTo>
                  <a:pt x="486511" y="1600914"/>
                </a:lnTo>
                <a:lnTo>
                  <a:pt x="489790" y="1406012"/>
                </a:lnTo>
                <a:cubicBezTo>
                  <a:pt x="438364" y="1376702"/>
                  <a:pt x="391917" y="1340859"/>
                  <a:pt x="352658" y="1298452"/>
                </a:cubicBezTo>
                <a:lnTo>
                  <a:pt x="355803" y="1305197"/>
                </a:lnTo>
                <a:lnTo>
                  <a:pt x="152856" y="1344512"/>
                </a:lnTo>
                <a:lnTo>
                  <a:pt x="46675" y="1116809"/>
                </a:lnTo>
                <a:lnTo>
                  <a:pt x="183929" y="1005520"/>
                </a:lnTo>
                <a:cubicBezTo>
                  <a:pt x="169279" y="951824"/>
                  <a:pt x="161626" y="895865"/>
                  <a:pt x="161615" y="838915"/>
                </a:cubicBezTo>
                <a:lnTo>
                  <a:pt x="0" y="749197"/>
                </a:lnTo>
                <a:lnTo>
                  <a:pt x="65026" y="506515"/>
                </a:lnTo>
                <a:lnTo>
                  <a:pt x="250227" y="509630"/>
                </a:lnTo>
                <a:cubicBezTo>
                  <a:pt x="275353" y="465291"/>
                  <a:pt x="305693" y="424864"/>
                  <a:pt x="340015" y="388679"/>
                </a:cubicBezTo>
                <a:lnTo>
                  <a:pt x="277984" y="197357"/>
                </a:lnTo>
                <a:lnTo>
                  <a:pt x="491050" y="64219"/>
                </a:lnTo>
                <a:lnTo>
                  <a:pt x="639843" y="207726"/>
                </a:lnTo>
                <a:lnTo>
                  <a:pt x="638348" y="208660"/>
                </a:lnTo>
                <a:cubicBezTo>
                  <a:pt x="696840" y="190256"/>
                  <a:pt x="758594" y="181748"/>
                  <a:pt x="821488" y="182440"/>
                </a:cubicBezTo>
                <a:lnTo>
                  <a:pt x="815140" y="180739"/>
                </a:lnTo>
                <a:lnTo>
                  <a:pt x="915476" y="0"/>
                </a:lnTo>
                <a:close/>
              </a:path>
            </a:pathLst>
          </a:custGeom>
          <a:solidFill>
            <a:schemeClr val="bg1"/>
          </a:solidFill>
          <a:ln>
            <a:noFill/>
          </a:ln>
          <a:effectLst>
            <a:outerShdw blurRad="8001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sp>
        <p:nvSpPr>
          <p:cNvPr id="10" name="Rounded Rectangle 27"/>
          <p:cNvSpPr/>
          <p:nvPr/>
        </p:nvSpPr>
        <p:spPr>
          <a:xfrm>
            <a:off x="3829141" y="4079509"/>
            <a:ext cx="342615" cy="263173"/>
          </a:xfrm>
          <a:custGeom>
            <a:avLst/>
            <a:gdLst/>
            <a:ahLst/>
            <a:cxnLst/>
            <a:rect l="l" t="t" r="r" b="b"/>
            <a:pathLst>
              <a:path w="3186824" h="2447912">
                <a:moveTo>
                  <a:pt x="1917737" y="1021643"/>
                </a:moveTo>
                <a:cubicBezTo>
                  <a:pt x="2188548" y="1021643"/>
                  <a:pt x="2408083" y="1241178"/>
                  <a:pt x="2408083" y="1511989"/>
                </a:cubicBezTo>
                <a:cubicBezTo>
                  <a:pt x="2408083" y="1782800"/>
                  <a:pt x="2188548" y="2002335"/>
                  <a:pt x="1917737" y="2002335"/>
                </a:cubicBezTo>
                <a:cubicBezTo>
                  <a:pt x="1646926" y="2002335"/>
                  <a:pt x="1427391" y="1782800"/>
                  <a:pt x="1427391" y="1511989"/>
                </a:cubicBezTo>
                <a:cubicBezTo>
                  <a:pt x="1427391" y="1241178"/>
                  <a:pt x="1646926" y="1021643"/>
                  <a:pt x="1917737" y="1021643"/>
                </a:cubicBezTo>
                <a:close/>
                <a:moveTo>
                  <a:pt x="1917737" y="827913"/>
                </a:moveTo>
                <a:cubicBezTo>
                  <a:pt x="1539932" y="827913"/>
                  <a:pt x="1233661" y="1134184"/>
                  <a:pt x="1233661" y="1511989"/>
                </a:cubicBezTo>
                <a:cubicBezTo>
                  <a:pt x="1233661" y="1889794"/>
                  <a:pt x="1539932" y="2196065"/>
                  <a:pt x="1917737" y="2196065"/>
                </a:cubicBezTo>
                <a:cubicBezTo>
                  <a:pt x="2295542" y="2196065"/>
                  <a:pt x="2601813" y="1889794"/>
                  <a:pt x="2601813" y="1511989"/>
                </a:cubicBezTo>
                <a:cubicBezTo>
                  <a:pt x="2601813" y="1134184"/>
                  <a:pt x="2295542" y="827913"/>
                  <a:pt x="1917737" y="827913"/>
                </a:cubicBezTo>
                <a:close/>
                <a:moveTo>
                  <a:pt x="1112286" y="675885"/>
                </a:moveTo>
                <a:lnTo>
                  <a:pt x="1112286" y="830188"/>
                </a:lnTo>
                <a:lnTo>
                  <a:pt x="1328310" y="830188"/>
                </a:lnTo>
                <a:lnTo>
                  <a:pt x="1328310" y="675885"/>
                </a:lnTo>
                <a:close/>
                <a:moveTo>
                  <a:pt x="2586084" y="626422"/>
                </a:moveTo>
                <a:lnTo>
                  <a:pt x="2586084" y="830188"/>
                </a:lnTo>
                <a:lnTo>
                  <a:pt x="3001340" y="830188"/>
                </a:lnTo>
                <a:lnTo>
                  <a:pt x="3001340" y="626422"/>
                </a:lnTo>
                <a:close/>
                <a:moveTo>
                  <a:pt x="1593701" y="108218"/>
                </a:moveTo>
                <a:lnTo>
                  <a:pt x="1593701" y="432905"/>
                </a:lnTo>
                <a:lnTo>
                  <a:pt x="2241773" y="432905"/>
                </a:lnTo>
                <a:lnTo>
                  <a:pt x="2241773" y="108218"/>
                </a:lnTo>
                <a:close/>
                <a:moveTo>
                  <a:pt x="1452512" y="0"/>
                </a:moveTo>
                <a:lnTo>
                  <a:pt x="2382963" y="0"/>
                </a:lnTo>
                <a:cubicBezTo>
                  <a:pt x="2433311" y="0"/>
                  <a:pt x="2474127" y="40816"/>
                  <a:pt x="2474127" y="91164"/>
                </a:cubicBezTo>
                <a:lnTo>
                  <a:pt x="2474127" y="432905"/>
                </a:lnTo>
                <a:lnTo>
                  <a:pt x="2933014" y="432905"/>
                </a:lnTo>
                <a:cubicBezTo>
                  <a:pt x="3073189" y="432905"/>
                  <a:pt x="3186824" y="546540"/>
                  <a:pt x="3186824" y="686715"/>
                </a:cubicBezTo>
                <a:lnTo>
                  <a:pt x="3186824" y="2194102"/>
                </a:lnTo>
                <a:cubicBezTo>
                  <a:pt x="3186824" y="2334277"/>
                  <a:pt x="3073189" y="2447912"/>
                  <a:pt x="2933014" y="2447912"/>
                </a:cubicBezTo>
                <a:lnTo>
                  <a:pt x="253810" y="2447912"/>
                </a:lnTo>
                <a:cubicBezTo>
                  <a:pt x="113635" y="2447912"/>
                  <a:pt x="0" y="2334277"/>
                  <a:pt x="0" y="2194102"/>
                </a:cubicBezTo>
                <a:lnTo>
                  <a:pt x="0" y="686715"/>
                </a:lnTo>
                <a:cubicBezTo>
                  <a:pt x="0" y="546540"/>
                  <a:pt x="113635" y="432905"/>
                  <a:pt x="253810" y="432905"/>
                </a:cubicBezTo>
                <a:lnTo>
                  <a:pt x="307082" y="432905"/>
                </a:lnTo>
                <a:lnTo>
                  <a:pt x="307082" y="313169"/>
                </a:lnTo>
                <a:cubicBezTo>
                  <a:pt x="307082" y="287995"/>
                  <a:pt x="327490" y="267587"/>
                  <a:pt x="352664" y="267587"/>
                </a:cubicBezTo>
                <a:lnTo>
                  <a:pt x="817888" y="267587"/>
                </a:lnTo>
                <a:cubicBezTo>
                  <a:pt x="843062" y="267587"/>
                  <a:pt x="863470" y="287995"/>
                  <a:pt x="863470" y="313169"/>
                </a:cubicBezTo>
                <a:lnTo>
                  <a:pt x="863470" y="432905"/>
                </a:lnTo>
                <a:lnTo>
                  <a:pt x="1361348" y="432905"/>
                </a:lnTo>
                <a:lnTo>
                  <a:pt x="1361348" y="91164"/>
                </a:lnTo>
                <a:cubicBezTo>
                  <a:pt x="1361348" y="40816"/>
                  <a:pt x="1402164" y="0"/>
                  <a:pt x="1452512" y="0"/>
                </a:cubicBezTo>
                <a:close/>
              </a:path>
            </a:pathLst>
          </a:custGeom>
          <a:solidFill>
            <a:schemeClr val="bg1"/>
          </a:solidFill>
          <a:ln>
            <a:noFill/>
          </a:ln>
          <a:effectLst>
            <a:outerShdw blurRad="8001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sp>
        <p:nvSpPr>
          <p:cNvPr id="13" name="TextBox 12"/>
          <p:cNvSpPr txBox="1"/>
          <p:nvPr/>
        </p:nvSpPr>
        <p:spPr>
          <a:xfrm>
            <a:off x="285720" y="3173131"/>
            <a:ext cx="2714536" cy="1169551"/>
          </a:xfrm>
          <a:prstGeom prst="rect">
            <a:avLst/>
          </a:prstGeom>
          <a:noFill/>
        </p:spPr>
        <p:txBody>
          <a:bodyPr wrap="square" rtlCol="0">
            <a:spAutoFit/>
          </a:bodyPr>
          <a:lstStyle/>
          <a:p>
            <a:pPr algn="just"/>
            <a:r>
              <a:rPr lang="en-US" sz="1400" dirty="0" smtClean="0"/>
              <a:t>2.	</a:t>
            </a:r>
            <a:r>
              <a:rPr lang="en-US" sz="1400" dirty="0" err="1" smtClean="0"/>
              <a:t>Masalah</a:t>
            </a:r>
            <a:r>
              <a:rPr lang="en-US" sz="1400" dirty="0" smtClean="0"/>
              <a:t> </a:t>
            </a:r>
            <a:r>
              <a:rPr lang="en-US" sz="1400" dirty="0" err="1"/>
              <a:t>pelaporan</a:t>
            </a:r>
            <a:r>
              <a:rPr lang="en-US" sz="1400" dirty="0"/>
              <a:t> </a:t>
            </a:r>
            <a:r>
              <a:rPr lang="en-US" sz="1400" dirty="0" err="1"/>
              <a:t>akan</a:t>
            </a:r>
            <a:r>
              <a:rPr lang="en-US" sz="1400" dirty="0"/>
              <a:t> </a:t>
            </a:r>
            <a:r>
              <a:rPr lang="en-US" sz="1400" dirty="0" err="1"/>
              <a:t>sangat</a:t>
            </a:r>
            <a:r>
              <a:rPr lang="en-US" sz="1400" dirty="0"/>
              <a:t> </a:t>
            </a:r>
            <a:r>
              <a:rPr lang="en-US" sz="1400" dirty="0" err="1"/>
              <a:t>berpengaruh</a:t>
            </a:r>
            <a:r>
              <a:rPr lang="en-US" sz="1400" dirty="0"/>
              <a:t> </a:t>
            </a:r>
            <a:r>
              <a:rPr lang="en-US" sz="1400" dirty="0" smtClean="0"/>
              <a:t>         </a:t>
            </a:r>
            <a:r>
              <a:rPr lang="en-US" sz="1400" dirty="0" err="1" smtClean="0"/>
              <a:t>terhadap</a:t>
            </a:r>
            <a:r>
              <a:rPr lang="en-US" sz="1400" dirty="0" smtClean="0"/>
              <a:t> </a:t>
            </a:r>
            <a:r>
              <a:rPr lang="en-US" sz="1400" dirty="0" err="1"/>
              <a:t>indenpendensi</a:t>
            </a:r>
            <a:r>
              <a:rPr lang="en-US" sz="1400" dirty="0"/>
              <a:t> </a:t>
            </a:r>
            <a:r>
              <a:rPr lang="en-US" sz="1400" dirty="0" err="1"/>
              <a:t>serta</a:t>
            </a:r>
            <a:r>
              <a:rPr lang="en-US" sz="1400" dirty="0"/>
              <a:t> </a:t>
            </a:r>
            <a:r>
              <a:rPr lang="en-US" sz="1400" dirty="0" smtClean="0"/>
              <a:t>  </a:t>
            </a:r>
            <a:r>
              <a:rPr lang="en-US" sz="1400" dirty="0" err="1" smtClean="0"/>
              <a:t>efektivitas</a:t>
            </a:r>
            <a:r>
              <a:rPr lang="en-US" sz="1400" dirty="0" smtClean="0"/>
              <a:t> </a:t>
            </a:r>
            <a:r>
              <a:rPr lang="en-US" sz="1400" dirty="0" err="1"/>
              <a:t>operasi</a:t>
            </a:r>
            <a:r>
              <a:rPr lang="en-US" sz="1400" dirty="0"/>
              <a:t> </a:t>
            </a:r>
            <a:r>
              <a:rPr lang="en-US" sz="1400" dirty="0" err="1"/>
              <a:t>fungsi</a:t>
            </a:r>
            <a:r>
              <a:rPr lang="en-US" sz="1400" dirty="0"/>
              <a:t> audit internal</a:t>
            </a:r>
            <a:endParaRPr lang="x-none" sz="1400"/>
          </a:p>
        </p:txBody>
      </p:sp>
      <p:sp>
        <p:nvSpPr>
          <p:cNvPr id="16" name="TextBox 15"/>
          <p:cNvSpPr txBox="1"/>
          <p:nvPr/>
        </p:nvSpPr>
        <p:spPr>
          <a:xfrm>
            <a:off x="5628128" y="2023593"/>
            <a:ext cx="3528392" cy="2246769"/>
          </a:xfrm>
          <a:prstGeom prst="rect">
            <a:avLst/>
          </a:prstGeom>
          <a:noFill/>
        </p:spPr>
        <p:txBody>
          <a:bodyPr wrap="square" rtlCol="0">
            <a:spAutoFit/>
          </a:bodyPr>
          <a:lstStyle/>
          <a:p>
            <a:pPr marL="342900" indent="-342900" algn="just">
              <a:buAutoNum type="arabicPeriod" startAt="3"/>
            </a:pPr>
            <a:r>
              <a:rPr lang="en-US" sz="1400" dirty="0" err="1" smtClean="0"/>
              <a:t>Konsorsium</a:t>
            </a:r>
            <a:r>
              <a:rPr lang="en-US" sz="1400" dirty="0" smtClean="0"/>
              <a:t> </a:t>
            </a:r>
            <a:r>
              <a:rPr lang="en-US" sz="1400" dirty="0" err="1"/>
              <a:t>menyadari</a:t>
            </a:r>
            <a:r>
              <a:rPr lang="en-US" sz="1400" dirty="0"/>
              <a:t> </a:t>
            </a:r>
            <a:r>
              <a:rPr lang="en-US" sz="1400" dirty="0" err="1" smtClean="0"/>
              <a:t>bahwa</a:t>
            </a:r>
            <a:r>
              <a:rPr lang="en-US" sz="1400" dirty="0" smtClean="0"/>
              <a:t>           </a:t>
            </a:r>
            <a:r>
              <a:rPr lang="en-US" sz="1400" dirty="0" err="1"/>
              <a:t>kompleksitas</a:t>
            </a:r>
            <a:r>
              <a:rPr lang="en-US" sz="1400" dirty="0"/>
              <a:t> </a:t>
            </a:r>
            <a:r>
              <a:rPr lang="en-US" sz="1400" dirty="0" err="1"/>
              <a:t>busines</a:t>
            </a:r>
            <a:r>
              <a:rPr lang="en-US" sz="1400" dirty="0"/>
              <a:t> </a:t>
            </a:r>
            <a:r>
              <a:rPr lang="en-US" sz="1400" dirty="0" err="1"/>
              <a:t>dari</a:t>
            </a:r>
            <a:r>
              <a:rPr lang="en-US" sz="1400" dirty="0"/>
              <a:t> </a:t>
            </a:r>
            <a:r>
              <a:rPr lang="en-US" sz="1400" dirty="0" err="1"/>
              <a:t>lingkungan</a:t>
            </a:r>
            <a:r>
              <a:rPr lang="en-US" sz="1400" dirty="0"/>
              <a:t> </a:t>
            </a:r>
            <a:r>
              <a:rPr lang="en-US" sz="1400" dirty="0" smtClean="0"/>
              <a:t>      audit </a:t>
            </a:r>
            <a:r>
              <a:rPr lang="en-US" sz="1400" dirty="0"/>
              <a:t>internal </a:t>
            </a:r>
            <a:r>
              <a:rPr lang="en-US" sz="1400" dirty="0" err="1"/>
              <a:t>sangat</a:t>
            </a:r>
            <a:r>
              <a:rPr lang="en-US" sz="1400" dirty="0"/>
              <a:t> </a:t>
            </a:r>
            <a:r>
              <a:rPr lang="en-US" sz="1400" dirty="0" err="1" smtClean="0"/>
              <a:t>beragam</a:t>
            </a:r>
            <a:endParaRPr lang="en-US" sz="1400" dirty="0" smtClean="0"/>
          </a:p>
          <a:p>
            <a:pPr marL="342900" indent="-342900" algn="just">
              <a:buAutoNum type="arabicPeriod" startAt="3"/>
            </a:pPr>
            <a:endParaRPr lang="en-US" sz="1400" dirty="0"/>
          </a:p>
          <a:p>
            <a:pPr marL="342900" indent="-342900" algn="just">
              <a:buAutoNum type="arabicPeriod" startAt="3"/>
            </a:pPr>
            <a:endParaRPr lang="x-none" sz="1400"/>
          </a:p>
          <a:p>
            <a:pPr algn="just"/>
            <a:r>
              <a:rPr lang="en-US" sz="1400" dirty="0" smtClean="0"/>
              <a:t>4.	</a:t>
            </a:r>
            <a:r>
              <a:rPr lang="en-US" sz="1400" dirty="0" err="1" smtClean="0"/>
              <a:t>Pimpinan</a:t>
            </a:r>
            <a:r>
              <a:rPr lang="en-US" sz="1400" dirty="0" smtClean="0"/>
              <a:t> </a:t>
            </a:r>
            <a:r>
              <a:rPr lang="en-US" sz="1400" dirty="0"/>
              <a:t>audit </a:t>
            </a:r>
            <a:r>
              <a:rPr lang="en-US" sz="1400" dirty="0" err="1"/>
              <a:t>harus</a:t>
            </a:r>
            <a:r>
              <a:rPr lang="en-US" sz="1400" dirty="0"/>
              <a:t> </a:t>
            </a:r>
            <a:r>
              <a:rPr lang="en-US" sz="1400" dirty="0" err="1"/>
              <a:t>mempertimbangkan</a:t>
            </a:r>
            <a:r>
              <a:rPr lang="en-US" sz="1400" dirty="0"/>
              <a:t> pula </a:t>
            </a:r>
            <a:r>
              <a:rPr lang="en-US" sz="1400" dirty="0" err="1"/>
              <a:t>bahwa</a:t>
            </a:r>
            <a:r>
              <a:rPr lang="en-US" sz="1400" dirty="0"/>
              <a:t> </a:t>
            </a:r>
            <a:r>
              <a:rPr lang="en-US" sz="1400" dirty="0" err="1"/>
              <a:t>fungsi</a:t>
            </a:r>
            <a:r>
              <a:rPr lang="en-US" sz="1400" dirty="0"/>
              <a:t> </a:t>
            </a:r>
            <a:r>
              <a:rPr lang="en-US" sz="1400" dirty="0" err="1"/>
              <a:t>kontrol</a:t>
            </a:r>
            <a:r>
              <a:rPr lang="en-US" sz="1400" dirty="0"/>
              <a:t> </a:t>
            </a:r>
            <a:r>
              <a:rPr lang="en-US" sz="1400" dirty="0" err="1"/>
              <a:t>dan</a:t>
            </a:r>
            <a:r>
              <a:rPr lang="en-US" sz="1400" dirty="0"/>
              <a:t> monitoring </a:t>
            </a:r>
            <a:r>
              <a:rPr lang="en-US" sz="1400" dirty="0" err="1"/>
              <a:t>bukan</a:t>
            </a:r>
            <a:r>
              <a:rPr lang="en-US" sz="1400" dirty="0"/>
              <a:t> </a:t>
            </a:r>
            <a:r>
              <a:rPr lang="en-US" sz="1400" dirty="0" err="1"/>
              <a:t>semata</a:t>
            </a:r>
            <a:r>
              <a:rPr lang="en-US" sz="1400" dirty="0"/>
              <a:t>- </a:t>
            </a:r>
            <a:r>
              <a:rPr lang="en-US" sz="1400" dirty="0" err="1"/>
              <a:t>mata</a:t>
            </a:r>
            <a:r>
              <a:rPr lang="en-US" sz="1400" dirty="0"/>
              <a:t> </a:t>
            </a:r>
            <a:r>
              <a:rPr lang="en-US" sz="1400" dirty="0" err="1"/>
              <a:t>milik</a:t>
            </a:r>
            <a:r>
              <a:rPr lang="en-US" sz="1400" dirty="0"/>
              <a:t> audit internal </a:t>
            </a:r>
            <a:r>
              <a:rPr lang="en-US" sz="1400" dirty="0" err="1"/>
              <a:t>tetapi</a:t>
            </a:r>
            <a:r>
              <a:rPr lang="en-US" sz="1400" dirty="0"/>
              <a:t> </a:t>
            </a:r>
            <a:r>
              <a:rPr lang="en-US" sz="1400" dirty="0" err="1"/>
              <a:t>terdapat</a:t>
            </a:r>
            <a:r>
              <a:rPr lang="en-US" sz="1400" dirty="0"/>
              <a:t> </a:t>
            </a:r>
            <a:r>
              <a:rPr lang="en-US" sz="1400" dirty="0" err="1"/>
              <a:t>juga</a:t>
            </a:r>
            <a:r>
              <a:rPr lang="en-US" sz="1400" dirty="0"/>
              <a:t> </a:t>
            </a:r>
            <a:r>
              <a:rPr lang="en-US" sz="1400" dirty="0" err="1"/>
              <a:t>pada</a:t>
            </a:r>
            <a:r>
              <a:rPr lang="en-US" sz="1400" dirty="0"/>
              <a:t> unit-unit lain</a:t>
            </a:r>
            <a:endParaRPr lang="x-none" sz="1400"/>
          </a:p>
        </p:txBody>
      </p:sp>
      <p:sp>
        <p:nvSpPr>
          <p:cNvPr id="19" name="TextBox 18"/>
          <p:cNvSpPr txBox="1"/>
          <p:nvPr/>
        </p:nvSpPr>
        <p:spPr>
          <a:xfrm>
            <a:off x="323528" y="1851670"/>
            <a:ext cx="3625606" cy="954107"/>
          </a:xfrm>
          <a:prstGeom prst="rect">
            <a:avLst/>
          </a:prstGeom>
          <a:noFill/>
        </p:spPr>
        <p:txBody>
          <a:bodyPr wrap="square" rtlCol="0">
            <a:spAutoFit/>
          </a:bodyPr>
          <a:lstStyle/>
          <a:p>
            <a:pPr marL="514350" indent="-514350" algn="just">
              <a:buFont typeface="+mj-lt"/>
              <a:buAutoNum type="arabicPeriod"/>
            </a:pPr>
            <a:r>
              <a:rPr lang="en-US" sz="1400" dirty="0" err="1"/>
              <a:t>Pimpinan</a:t>
            </a:r>
            <a:r>
              <a:rPr lang="en-US" sz="1400" dirty="0"/>
              <a:t> </a:t>
            </a:r>
            <a:r>
              <a:rPr lang="en-US" sz="1400" dirty="0" err="1"/>
              <a:t>fungsi</a:t>
            </a:r>
            <a:r>
              <a:rPr lang="en-US" sz="1400" dirty="0"/>
              <a:t> audit internal </a:t>
            </a:r>
            <a:r>
              <a:rPr lang="en-US" sz="1400" dirty="0" err="1"/>
              <a:t>perlu</a:t>
            </a:r>
            <a:r>
              <a:rPr lang="en-US" sz="1400" dirty="0"/>
              <a:t> </a:t>
            </a:r>
            <a:r>
              <a:rPr lang="en-US" sz="1400" dirty="0" err="1"/>
              <a:t>memahami</a:t>
            </a:r>
            <a:r>
              <a:rPr lang="en-US" sz="1400" dirty="0"/>
              <a:t> </a:t>
            </a:r>
            <a:r>
              <a:rPr lang="en-US" sz="1400" dirty="0" err="1"/>
              <a:t>dua</a:t>
            </a:r>
            <a:r>
              <a:rPr lang="en-US" sz="1400" dirty="0"/>
              <a:t> </a:t>
            </a:r>
            <a:r>
              <a:rPr lang="en-US" sz="1400" dirty="0" err="1"/>
              <a:t>kewajiban</a:t>
            </a:r>
            <a:r>
              <a:rPr lang="en-US" sz="1400" dirty="0"/>
              <a:t> </a:t>
            </a:r>
            <a:r>
              <a:rPr lang="en-US" sz="1400" dirty="0" err="1" smtClean="0"/>
              <a:t>pelaporan</a:t>
            </a:r>
            <a:r>
              <a:rPr lang="en-US" sz="1400" dirty="0" smtClean="0"/>
              <a:t> : </a:t>
            </a:r>
            <a:r>
              <a:rPr lang="en-US" sz="1400" dirty="0" err="1"/>
              <a:t>Pelaporan</a:t>
            </a:r>
            <a:r>
              <a:rPr lang="en-US" sz="1400" dirty="0"/>
              <a:t> </a:t>
            </a:r>
            <a:r>
              <a:rPr lang="en-US" sz="1400" dirty="0" err="1"/>
              <a:t>Fungsional</a:t>
            </a:r>
            <a:r>
              <a:rPr lang="en-US" sz="1400" dirty="0"/>
              <a:t> &amp; </a:t>
            </a:r>
            <a:r>
              <a:rPr lang="en-US" sz="1400" dirty="0" err="1"/>
              <a:t>Pelaporan</a:t>
            </a:r>
            <a:r>
              <a:rPr lang="en-US" sz="1400" dirty="0"/>
              <a:t> </a:t>
            </a:r>
            <a:r>
              <a:rPr lang="en-US" sz="1400" dirty="0" err="1"/>
              <a:t>Administratif</a:t>
            </a:r>
            <a:endParaRPr lang="x-none" sz="1400"/>
          </a:p>
        </p:txBody>
      </p:sp>
    </p:spTree>
    <p:extLst>
      <p:ext uri="{BB962C8B-B14F-4D97-AF65-F5344CB8AC3E}">
        <p14:creationId xmlns="" xmlns:p14="http://schemas.microsoft.com/office/powerpoint/2010/main" val="40663643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564" y="123478"/>
            <a:ext cx="9144000" cy="576064"/>
          </a:xfrm>
        </p:spPr>
        <p:txBody>
          <a:bodyPr/>
          <a:lstStyle/>
          <a:p>
            <a:r>
              <a:rPr lang="en-US" dirty="0" err="1"/>
              <a:t>Memelihara</a:t>
            </a:r>
            <a:r>
              <a:rPr lang="en-US" dirty="0"/>
              <a:t> </a:t>
            </a:r>
            <a:r>
              <a:rPr lang="en-US" dirty="0" err="1"/>
              <a:t>Obyektivitas</a:t>
            </a:r>
            <a:endParaRPr lang="ko-KR" altLang="en-US" dirty="0"/>
          </a:p>
        </p:txBody>
      </p:sp>
      <p:graphicFrame>
        <p:nvGraphicFramePr>
          <p:cNvPr id="19" name="Diagram 18"/>
          <p:cNvGraphicFramePr/>
          <p:nvPr>
            <p:extLst>
              <p:ext uri="{D42A27DB-BD31-4B8C-83A1-F6EECF244321}">
                <p14:modId xmlns="" xmlns:p14="http://schemas.microsoft.com/office/powerpoint/2010/main" val="402885262"/>
              </p:ext>
            </p:extLst>
          </p:nvPr>
        </p:nvGraphicFramePr>
        <p:xfrm>
          <a:off x="0" y="987574"/>
          <a:ext cx="9144000" cy="41044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27560556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11734" y="483518"/>
            <a:ext cx="9144000" cy="576064"/>
          </a:xfrm>
        </p:spPr>
        <p:txBody>
          <a:bodyPr/>
          <a:lstStyle/>
          <a:p>
            <a:r>
              <a:rPr lang="en-US" sz="2400" dirty="0" err="1"/>
              <a:t>Kendala</a:t>
            </a:r>
            <a:r>
              <a:rPr lang="en-US" sz="2400" dirty="0"/>
              <a:t> </a:t>
            </a:r>
            <a:r>
              <a:rPr lang="en-US" sz="2400" dirty="0" err="1"/>
              <a:t>terhadap</a:t>
            </a:r>
            <a:r>
              <a:rPr lang="en-US" sz="2400" dirty="0"/>
              <a:t> </a:t>
            </a:r>
            <a:r>
              <a:rPr lang="en-US" sz="2400" dirty="0" err="1"/>
              <a:t>prinsip</a:t>
            </a:r>
            <a:r>
              <a:rPr lang="en-US" sz="2400" dirty="0"/>
              <a:t> </a:t>
            </a:r>
            <a:r>
              <a:rPr lang="en-US" sz="2400" dirty="0" err="1"/>
              <a:t>indenpendensi</a:t>
            </a:r>
            <a:r>
              <a:rPr lang="en-US" sz="2400" dirty="0"/>
              <a:t> </a:t>
            </a:r>
            <a:r>
              <a:rPr lang="en-US" sz="2400" dirty="0" err="1"/>
              <a:t>dan</a:t>
            </a:r>
            <a:r>
              <a:rPr lang="en-US" sz="2400" dirty="0"/>
              <a:t> </a:t>
            </a:r>
            <a:r>
              <a:rPr lang="en-US" sz="2400" dirty="0" err="1"/>
              <a:t>obyektivitas</a:t>
            </a:r>
            <a:endParaRPr lang="ko-KR" altLang="en-US" sz="2400" dirty="0"/>
          </a:p>
        </p:txBody>
      </p:sp>
      <p:sp>
        <p:nvSpPr>
          <p:cNvPr id="4" name="Diamond 3"/>
          <p:cNvSpPr/>
          <p:nvPr/>
        </p:nvSpPr>
        <p:spPr>
          <a:xfrm>
            <a:off x="6444208" y="1508798"/>
            <a:ext cx="1340281" cy="1340281"/>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5" name="Diamond 4"/>
          <p:cNvSpPr/>
          <p:nvPr/>
        </p:nvSpPr>
        <p:spPr>
          <a:xfrm>
            <a:off x="6444208" y="2972169"/>
            <a:ext cx="1340281" cy="1340281"/>
          </a:xfrm>
          <a:prstGeom prst="diamond">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 name="Diamond 5"/>
          <p:cNvSpPr/>
          <p:nvPr/>
        </p:nvSpPr>
        <p:spPr>
          <a:xfrm>
            <a:off x="5699745" y="2236294"/>
            <a:ext cx="1340281" cy="1340281"/>
          </a:xfrm>
          <a:prstGeom prst="diamond">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7" name="Diamond 6"/>
          <p:cNvSpPr/>
          <p:nvPr/>
        </p:nvSpPr>
        <p:spPr>
          <a:xfrm>
            <a:off x="7209364" y="2236294"/>
            <a:ext cx="1340281" cy="1340281"/>
          </a:xfrm>
          <a:prstGeom prst="diamond">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8" name="Diamond 7"/>
          <p:cNvSpPr/>
          <p:nvPr/>
        </p:nvSpPr>
        <p:spPr>
          <a:xfrm>
            <a:off x="6178417" y="2475630"/>
            <a:ext cx="861609" cy="861609"/>
          </a:xfrm>
          <a:prstGeom prst="diamond">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9" name="Diamond 8"/>
          <p:cNvSpPr/>
          <p:nvPr/>
        </p:nvSpPr>
        <p:spPr>
          <a:xfrm>
            <a:off x="6683544" y="2972169"/>
            <a:ext cx="861609" cy="861609"/>
          </a:xfrm>
          <a:prstGeom prst="diamond">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0" name="Diamond 9"/>
          <p:cNvSpPr/>
          <p:nvPr/>
        </p:nvSpPr>
        <p:spPr>
          <a:xfrm>
            <a:off x="7209364" y="2475630"/>
            <a:ext cx="861609" cy="861609"/>
          </a:xfrm>
          <a:prstGeom prst="diamond">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1" name="Diamond 10"/>
          <p:cNvSpPr/>
          <p:nvPr/>
        </p:nvSpPr>
        <p:spPr>
          <a:xfrm>
            <a:off x="6683544" y="1987470"/>
            <a:ext cx="861609" cy="861609"/>
          </a:xfrm>
          <a:prstGeom prst="diamond">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2" name="TextBox 21"/>
          <p:cNvSpPr txBox="1"/>
          <p:nvPr/>
        </p:nvSpPr>
        <p:spPr>
          <a:xfrm>
            <a:off x="755577" y="2132080"/>
            <a:ext cx="4680519" cy="1323439"/>
          </a:xfrm>
          <a:prstGeom prst="rect">
            <a:avLst/>
          </a:prstGeom>
          <a:noFill/>
        </p:spPr>
        <p:txBody>
          <a:bodyPr wrap="square" rtlCol="0">
            <a:spAutoFit/>
          </a:bodyPr>
          <a:lstStyle/>
          <a:p>
            <a:pPr algn="just"/>
            <a:r>
              <a:rPr lang="en-US" sz="1600" dirty="0" err="1"/>
              <a:t>Kendala</a:t>
            </a:r>
            <a:r>
              <a:rPr lang="en-US" sz="1600" dirty="0"/>
              <a:t> </a:t>
            </a:r>
            <a:r>
              <a:rPr lang="en-US" sz="1600" dirty="0" err="1"/>
              <a:t>dapat</a:t>
            </a:r>
            <a:r>
              <a:rPr lang="en-US" sz="1600" dirty="0"/>
              <a:t> </a:t>
            </a:r>
            <a:r>
              <a:rPr lang="en-US" sz="1600" dirty="0" err="1"/>
              <a:t>terjadi</a:t>
            </a:r>
            <a:r>
              <a:rPr lang="en-US" sz="1600" dirty="0"/>
              <a:t> </a:t>
            </a:r>
            <a:r>
              <a:rPr lang="en-US" sz="1600" dirty="0" err="1"/>
              <a:t>apabila</a:t>
            </a:r>
            <a:r>
              <a:rPr lang="en-US" sz="1600" dirty="0"/>
              <a:t> </a:t>
            </a:r>
            <a:r>
              <a:rPr lang="en-US" sz="1600" dirty="0" err="1"/>
              <a:t>dalam</a:t>
            </a:r>
            <a:r>
              <a:rPr lang="en-US" sz="1600" dirty="0"/>
              <a:t> </a:t>
            </a:r>
            <a:r>
              <a:rPr lang="en-US" sz="1600" dirty="0" err="1"/>
              <a:t>pelaksanaan</a:t>
            </a:r>
            <a:r>
              <a:rPr lang="en-US" sz="1600" dirty="0"/>
              <a:t> </a:t>
            </a:r>
            <a:r>
              <a:rPr lang="en-US" sz="1600" dirty="0" err="1"/>
              <a:t>penugasan</a:t>
            </a:r>
            <a:r>
              <a:rPr lang="en-US" sz="1600" dirty="0"/>
              <a:t> auditor internal </a:t>
            </a:r>
            <a:r>
              <a:rPr lang="en-US" sz="1600" dirty="0" err="1"/>
              <a:t>tidak</a:t>
            </a:r>
            <a:r>
              <a:rPr lang="en-US" sz="1600" dirty="0"/>
              <a:t> </a:t>
            </a:r>
            <a:r>
              <a:rPr lang="en-US" sz="1600" dirty="0" err="1"/>
              <a:t>dapat</a:t>
            </a:r>
            <a:r>
              <a:rPr lang="en-US" sz="1600" dirty="0"/>
              <a:t> </a:t>
            </a:r>
            <a:r>
              <a:rPr lang="en-US" sz="1600" dirty="0" err="1"/>
              <a:t>memenuhi</a:t>
            </a:r>
            <a:r>
              <a:rPr lang="en-US" sz="1600" dirty="0"/>
              <a:t> </a:t>
            </a:r>
            <a:r>
              <a:rPr lang="en-US" sz="1600" dirty="0" err="1"/>
              <a:t>prinsip</a:t>
            </a:r>
            <a:r>
              <a:rPr lang="en-US" sz="1600" dirty="0"/>
              <a:t> </a:t>
            </a:r>
            <a:r>
              <a:rPr lang="en-US" sz="1600" dirty="0" err="1" smtClean="0"/>
              <a:t>indenpendensi</a:t>
            </a:r>
            <a:r>
              <a:rPr lang="en-US" sz="1600" dirty="0" smtClean="0"/>
              <a:t>  </a:t>
            </a:r>
            <a:r>
              <a:rPr lang="en-US" sz="1600" dirty="0" err="1"/>
              <a:t>dan</a:t>
            </a:r>
            <a:r>
              <a:rPr lang="en-US" sz="1600" dirty="0"/>
              <a:t> </a:t>
            </a:r>
            <a:r>
              <a:rPr lang="en-US" sz="1600" dirty="0" err="1"/>
              <a:t>obyektifitas</a:t>
            </a:r>
            <a:r>
              <a:rPr lang="en-US" sz="1600" dirty="0"/>
              <a:t> </a:t>
            </a:r>
            <a:r>
              <a:rPr lang="en-US" sz="1600" dirty="0" err="1"/>
              <a:t>baik</a:t>
            </a:r>
            <a:r>
              <a:rPr lang="en-US" sz="1600" dirty="0"/>
              <a:t> </a:t>
            </a:r>
            <a:r>
              <a:rPr lang="en-US" sz="1600" dirty="0" smtClean="0"/>
              <a:t>        </a:t>
            </a:r>
            <a:r>
              <a:rPr lang="en-US" sz="1600" dirty="0" err="1" smtClean="0"/>
              <a:t>secara</a:t>
            </a:r>
            <a:r>
              <a:rPr lang="en-US" sz="1600" dirty="0" smtClean="0"/>
              <a:t> </a:t>
            </a:r>
            <a:r>
              <a:rPr lang="en-US" sz="1600" dirty="0" err="1"/>
              <a:t>fakta</a:t>
            </a:r>
            <a:r>
              <a:rPr lang="en-US" sz="1600" dirty="0"/>
              <a:t> </a:t>
            </a:r>
            <a:r>
              <a:rPr lang="en-US" sz="1600" dirty="0" err="1"/>
              <a:t>maupun</a:t>
            </a:r>
            <a:r>
              <a:rPr lang="en-US" sz="1600" dirty="0"/>
              <a:t> </a:t>
            </a:r>
            <a:r>
              <a:rPr lang="en-US" sz="1600" dirty="0" err="1"/>
              <a:t>dalam</a:t>
            </a:r>
            <a:r>
              <a:rPr lang="en-US" sz="1600" dirty="0"/>
              <a:t> </a:t>
            </a:r>
            <a:r>
              <a:rPr lang="en-US" sz="1600" dirty="0" err="1"/>
              <a:t>kesan</a:t>
            </a:r>
            <a:r>
              <a:rPr lang="en-US" sz="1600" dirty="0"/>
              <a:t>, </a:t>
            </a:r>
            <a:r>
              <a:rPr lang="en-US" sz="1600" dirty="0" smtClean="0"/>
              <a:t>auditor </a:t>
            </a:r>
            <a:r>
              <a:rPr lang="en-US" sz="1600" dirty="0" err="1"/>
              <a:t>harus</a:t>
            </a:r>
            <a:r>
              <a:rPr lang="en-US" sz="1600" dirty="0"/>
              <a:t> </a:t>
            </a:r>
            <a:r>
              <a:rPr lang="en-US" sz="1600" dirty="0" err="1"/>
              <a:t>mengungkapkan</a:t>
            </a:r>
            <a:r>
              <a:rPr lang="en-US" sz="1600" dirty="0"/>
              <a:t> </a:t>
            </a:r>
            <a:r>
              <a:rPr lang="en-US" sz="1600" dirty="0" err="1"/>
              <a:t>kepada</a:t>
            </a:r>
            <a:r>
              <a:rPr lang="en-US" sz="1600" dirty="0"/>
              <a:t> </a:t>
            </a:r>
            <a:r>
              <a:rPr lang="en-US" sz="1600" dirty="0" err="1"/>
              <a:t>pihak</a:t>
            </a:r>
            <a:r>
              <a:rPr lang="en-US" sz="1600" dirty="0"/>
              <a:t> </a:t>
            </a:r>
            <a:r>
              <a:rPr lang="en-US" sz="1600" dirty="0" err="1"/>
              <a:t>berwenang</a:t>
            </a:r>
            <a:endParaRPr lang="x-none" sz="1600"/>
          </a:p>
        </p:txBody>
      </p:sp>
      <p:sp>
        <p:nvSpPr>
          <p:cNvPr id="25" name="TextBox 24"/>
          <p:cNvSpPr txBox="1"/>
          <p:nvPr/>
        </p:nvSpPr>
        <p:spPr>
          <a:xfrm>
            <a:off x="6389243" y="2583269"/>
            <a:ext cx="555188" cy="646331"/>
          </a:xfrm>
          <a:prstGeom prst="rect">
            <a:avLst/>
          </a:prstGeom>
          <a:noFill/>
        </p:spPr>
        <p:txBody>
          <a:bodyPr wrap="square" rtlCol="0">
            <a:spAutoFit/>
          </a:bodyPr>
          <a:lstStyle/>
          <a:p>
            <a:pPr algn="ctr"/>
            <a:r>
              <a:rPr lang="en-US" altLang="ko-KR" sz="3600" b="1" dirty="0">
                <a:solidFill>
                  <a:schemeClr val="accent4"/>
                </a:solidFill>
                <a:cs typeface="Arial" pitchFamily="34" charset="0"/>
              </a:rPr>
              <a:t>B</a:t>
            </a:r>
            <a:endParaRPr lang="ko-KR" altLang="en-US" sz="3600" b="1" dirty="0">
              <a:solidFill>
                <a:schemeClr val="accent4"/>
              </a:solidFill>
              <a:cs typeface="Arial" pitchFamily="34" charset="0"/>
            </a:endParaRPr>
          </a:p>
        </p:txBody>
      </p:sp>
      <p:sp>
        <p:nvSpPr>
          <p:cNvPr id="26" name="TextBox 25"/>
          <p:cNvSpPr txBox="1"/>
          <p:nvPr/>
        </p:nvSpPr>
        <p:spPr>
          <a:xfrm>
            <a:off x="7331546" y="2583269"/>
            <a:ext cx="555188" cy="646331"/>
          </a:xfrm>
          <a:prstGeom prst="rect">
            <a:avLst/>
          </a:prstGeom>
          <a:noFill/>
        </p:spPr>
        <p:txBody>
          <a:bodyPr wrap="square" rtlCol="0">
            <a:spAutoFit/>
          </a:bodyPr>
          <a:lstStyle/>
          <a:p>
            <a:pPr algn="ctr"/>
            <a:r>
              <a:rPr lang="en-US" altLang="ko-KR" sz="3600" b="1" dirty="0">
                <a:solidFill>
                  <a:schemeClr val="accent3"/>
                </a:solidFill>
                <a:cs typeface="Arial" pitchFamily="34" charset="0"/>
              </a:rPr>
              <a:t>D</a:t>
            </a:r>
            <a:endParaRPr lang="ko-KR" altLang="en-US" sz="3600" b="1" dirty="0">
              <a:solidFill>
                <a:schemeClr val="accent3"/>
              </a:solidFill>
              <a:cs typeface="Arial" pitchFamily="34" charset="0"/>
            </a:endParaRPr>
          </a:p>
        </p:txBody>
      </p:sp>
      <p:sp>
        <p:nvSpPr>
          <p:cNvPr id="27" name="TextBox 26"/>
          <p:cNvSpPr txBox="1"/>
          <p:nvPr/>
        </p:nvSpPr>
        <p:spPr>
          <a:xfrm>
            <a:off x="6831523" y="3052894"/>
            <a:ext cx="555188" cy="646331"/>
          </a:xfrm>
          <a:prstGeom prst="rect">
            <a:avLst/>
          </a:prstGeom>
          <a:noFill/>
        </p:spPr>
        <p:txBody>
          <a:bodyPr wrap="square" rtlCol="0">
            <a:spAutoFit/>
          </a:bodyPr>
          <a:lstStyle/>
          <a:p>
            <a:pPr algn="ctr"/>
            <a:r>
              <a:rPr lang="en-US" altLang="ko-KR" sz="3600" b="1" dirty="0">
                <a:solidFill>
                  <a:schemeClr val="accent2"/>
                </a:solidFill>
                <a:cs typeface="Arial" pitchFamily="34" charset="0"/>
              </a:rPr>
              <a:t>C</a:t>
            </a:r>
            <a:endParaRPr lang="ko-KR" altLang="en-US" sz="3600" b="1" dirty="0">
              <a:solidFill>
                <a:schemeClr val="accent2"/>
              </a:solidFill>
              <a:cs typeface="Arial" pitchFamily="34" charset="0"/>
            </a:endParaRPr>
          </a:p>
        </p:txBody>
      </p:sp>
      <p:sp>
        <p:nvSpPr>
          <p:cNvPr id="28" name="TextBox 27"/>
          <p:cNvSpPr txBox="1"/>
          <p:nvPr/>
        </p:nvSpPr>
        <p:spPr>
          <a:xfrm>
            <a:off x="6831523" y="2117023"/>
            <a:ext cx="555188" cy="646331"/>
          </a:xfrm>
          <a:prstGeom prst="rect">
            <a:avLst/>
          </a:prstGeom>
          <a:noFill/>
        </p:spPr>
        <p:txBody>
          <a:bodyPr wrap="square" rtlCol="0">
            <a:spAutoFit/>
          </a:bodyPr>
          <a:lstStyle/>
          <a:p>
            <a:pPr algn="ctr"/>
            <a:r>
              <a:rPr lang="en-US" altLang="ko-KR" sz="3600" b="1" dirty="0">
                <a:solidFill>
                  <a:schemeClr val="accent1"/>
                </a:solidFill>
                <a:cs typeface="Arial" pitchFamily="34" charset="0"/>
              </a:rPr>
              <a:t>A</a:t>
            </a:r>
            <a:endParaRPr lang="ko-KR" altLang="en-US" sz="3600" b="1" dirty="0">
              <a:solidFill>
                <a:schemeClr val="accent1"/>
              </a:solidFill>
              <a:cs typeface="Arial" pitchFamily="34" charset="0"/>
            </a:endParaRPr>
          </a:p>
        </p:txBody>
      </p:sp>
    </p:spTree>
    <p:extLst>
      <p:ext uri="{BB962C8B-B14F-4D97-AF65-F5344CB8AC3E}">
        <p14:creationId xmlns="" xmlns:p14="http://schemas.microsoft.com/office/powerpoint/2010/main" val="8767952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0" y="771550"/>
            <a:ext cx="9144000" cy="576064"/>
          </a:xfrm>
        </p:spPr>
        <p:txBody>
          <a:bodyPr/>
          <a:lstStyle/>
          <a:p>
            <a:r>
              <a:rPr lang="en-US" sz="2000" b="1" dirty="0" err="1"/>
              <a:t>Menilai</a:t>
            </a:r>
            <a:r>
              <a:rPr lang="en-US" sz="2000" b="1" dirty="0"/>
              <a:t> </a:t>
            </a:r>
            <a:r>
              <a:rPr lang="en-US" sz="2000" b="1" dirty="0" err="1"/>
              <a:t>kegiatan</a:t>
            </a:r>
            <a:r>
              <a:rPr lang="en-US" sz="2000" b="1" dirty="0"/>
              <a:t> </a:t>
            </a:r>
            <a:r>
              <a:rPr lang="en-US" sz="2000" b="1" dirty="0" err="1"/>
              <a:t>operasi</a:t>
            </a:r>
            <a:r>
              <a:rPr lang="en-US" sz="2000" b="1" dirty="0"/>
              <a:t> yang </a:t>
            </a:r>
            <a:r>
              <a:rPr lang="en-US" sz="2000" b="1" dirty="0" err="1"/>
              <a:t>pernah</a:t>
            </a:r>
            <a:r>
              <a:rPr lang="en-US" sz="2000" b="1" dirty="0"/>
              <a:t> </a:t>
            </a:r>
            <a:r>
              <a:rPr lang="en-US" sz="2000" b="1" dirty="0" err="1"/>
              <a:t>menjadi</a:t>
            </a:r>
            <a:r>
              <a:rPr lang="en-US" sz="2000" b="1" dirty="0"/>
              <a:t> </a:t>
            </a:r>
            <a:r>
              <a:rPr lang="en-US" sz="2000" b="1" dirty="0" err="1"/>
              <a:t>tanggung</a:t>
            </a:r>
            <a:r>
              <a:rPr lang="en-US" sz="2000" b="1" dirty="0"/>
              <a:t> </a:t>
            </a:r>
            <a:r>
              <a:rPr lang="en-US" sz="2000" b="1" dirty="0" err="1" smtClean="0"/>
              <a:t>jawabnya</a:t>
            </a:r>
            <a:endParaRPr lang="ko-KR" altLang="en-US" sz="2000" b="1" dirty="0"/>
          </a:p>
        </p:txBody>
      </p:sp>
      <p:sp>
        <p:nvSpPr>
          <p:cNvPr id="4" name="Diamond 3"/>
          <p:cNvSpPr/>
          <p:nvPr/>
        </p:nvSpPr>
        <p:spPr>
          <a:xfrm>
            <a:off x="6444208" y="1508798"/>
            <a:ext cx="1340281" cy="1340281"/>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5" name="Diamond 4"/>
          <p:cNvSpPr/>
          <p:nvPr/>
        </p:nvSpPr>
        <p:spPr>
          <a:xfrm>
            <a:off x="6444208" y="2972169"/>
            <a:ext cx="1340281" cy="1340281"/>
          </a:xfrm>
          <a:prstGeom prst="diamond">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 name="Diamond 5"/>
          <p:cNvSpPr/>
          <p:nvPr/>
        </p:nvSpPr>
        <p:spPr>
          <a:xfrm>
            <a:off x="5699745" y="2236294"/>
            <a:ext cx="1340281" cy="1340281"/>
          </a:xfrm>
          <a:prstGeom prst="diamond">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7" name="Diamond 6"/>
          <p:cNvSpPr/>
          <p:nvPr/>
        </p:nvSpPr>
        <p:spPr>
          <a:xfrm>
            <a:off x="7209364" y="2236294"/>
            <a:ext cx="1340281" cy="1340281"/>
          </a:xfrm>
          <a:prstGeom prst="diamond">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8" name="Diamond 7"/>
          <p:cNvSpPr/>
          <p:nvPr/>
        </p:nvSpPr>
        <p:spPr>
          <a:xfrm>
            <a:off x="6178417" y="2475630"/>
            <a:ext cx="861609" cy="861609"/>
          </a:xfrm>
          <a:prstGeom prst="diamond">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9" name="Diamond 8"/>
          <p:cNvSpPr/>
          <p:nvPr/>
        </p:nvSpPr>
        <p:spPr>
          <a:xfrm>
            <a:off x="6683544" y="2972169"/>
            <a:ext cx="861609" cy="861609"/>
          </a:xfrm>
          <a:prstGeom prst="diamond">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0" name="Diamond 9"/>
          <p:cNvSpPr/>
          <p:nvPr/>
        </p:nvSpPr>
        <p:spPr>
          <a:xfrm>
            <a:off x="7209364" y="2475630"/>
            <a:ext cx="861609" cy="861609"/>
          </a:xfrm>
          <a:prstGeom prst="diamond">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1" name="Diamond 10"/>
          <p:cNvSpPr/>
          <p:nvPr/>
        </p:nvSpPr>
        <p:spPr>
          <a:xfrm>
            <a:off x="6683544" y="1987470"/>
            <a:ext cx="861609" cy="861609"/>
          </a:xfrm>
          <a:prstGeom prst="diamond">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2" name="TextBox 21"/>
          <p:cNvSpPr txBox="1"/>
          <p:nvPr/>
        </p:nvSpPr>
        <p:spPr>
          <a:xfrm>
            <a:off x="755577" y="2132080"/>
            <a:ext cx="4680519" cy="1077218"/>
          </a:xfrm>
          <a:prstGeom prst="rect">
            <a:avLst/>
          </a:prstGeom>
          <a:noFill/>
        </p:spPr>
        <p:txBody>
          <a:bodyPr wrap="square" rtlCol="0">
            <a:spAutoFit/>
          </a:bodyPr>
          <a:lstStyle/>
          <a:p>
            <a:r>
              <a:rPr lang="en-US" sz="1600" dirty="0" err="1"/>
              <a:t>Obyektivitas</a:t>
            </a:r>
            <a:r>
              <a:rPr lang="en-US" sz="1600" dirty="0"/>
              <a:t> di </a:t>
            </a:r>
            <a:r>
              <a:rPr lang="en-US" sz="1600" dirty="0" err="1"/>
              <a:t>anggap</a:t>
            </a:r>
            <a:r>
              <a:rPr lang="en-US" sz="1600" dirty="0"/>
              <a:t> </a:t>
            </a:r>
            <a:r>
              <a:rPr lang="en-US" sz="1600" dirty="0" err="1"/>
              <a:t>berkurang</a:t>
            </a:r>
            <a:r>
              <a:rPr lang="en-US" sz="1600" dirty="0"/>
              <a:t> </a:t>
            </a:r>
            <a:r>
              <a:rPr lang="en-US" sz="1600" dirty="0" err="1"/>
              <a:t>apabila</a:t>
            </a:r>
            <a:r>
              <a:rPr lang="en-US" sz="1600" dirty="0"/>
              <a:t> </a:t>
            </a:r>
            <a:r>
              <a:rPr lang="en-US" sz="1600" dirty="0" smtClean="0"/>
              <a:t>           </a:t>
            </a:r>
            <a:r>
              <a:rPr lang="en-US" sz="1600" dirty="0" err="1" smtClean="0"/>
              <a:t>seseorang</a:t>
            </a:r>
            <a:r>
              <a:rPr lang="en-US" sz="1600" dirty="0" smtClean="0"/>
              <a:t> </a:t>
            </a:r>
            <a:r>
              <a:rPr lang="en-US" sz="1600" dirty="0"/>
              <a:t>auditor </a:t>
            </a:r>
            <a:r>
              <a:rPr lang="en-US" sz="1600" dirty="0" err="1"/>
              <a:t>melaksanakan</a:t>
            </a:r>
            <a:r>
              <a:rPr lang="en-US" sz="1600" dirty="0"/>
              <a:t> </a:t>
            </a:r>
            <a:r>
              <a:rPr lang="en-US" sz="1600" dirty="0" err="1"/>
              <a:t>penugasan</a:t>
            </a:r>
            <a:r>
              <a:rPr lang="en-US" sz="1600" dirty="0"/>
              <a:t> </a:t>
            </a:r>
            <a:r>
              <a:rPr lang="en-US" sz="1600" dirty="0" smtClean="0"/>
              <a:t>     assurance </a:t>
            </a:r>
            <a:r>
              <a:rPr lang="en-US" sz="1600" dirty="0" err="1"/>
              <a:t>terhadap</a:t>
            </a:r>
            <a:r>
              <a:rPr lang="en-US" sz="1600" dirty="0"/>
              <a:t> </a:t>
            </a:r>
            <a:r>
              <a:rPr lang="en-US" sz="1600" dirty="0" err="1"/>
              <a:t>kegiatan</a:t>
            </a:r>
            <a:r>
              <a:rPr lang="en-US" sz="1600" dirty="0"/>
              <a:t> yang </a:t>
            </a:r>
            <a:r>
              <a:rPr lang="en-US" sz="1600" dirty="0" err="1"/>
              <a:t>tahun</a:t>
            </a:r>
            <a:r>
              <a:rPr lang="en-US" sz="1600" dirty="0"/>
              <a:t> </a:t>
            </a:r>
            <a:r>
              <a:rPr lang="en-US" sz="1600" dirty="0" smtClean="0"/>
              <a:t>            </a:t>
            </a:r>
            <a:r>
              <a:rPr lang="en-US" sz="1600" dirty="0" err="1" smtClean="0"/>
              <a:t>sebelumnya</a:t>
            </a:r>
            <a:r>
              <a:rPr lang="en-US" sz="1600" dirty="0" smtClean="0"/>
              <a:t> </a:t>
            </a:r>
            <a:r>
              <a:rPr lang="en-US" sz="1600" dirty="0" err="1"/>
              <a:t>menjadi</a:t>
            </a:r>
            <a:r>
              <a:rPr lang="en-US" sz="1600" dirty="0"/>
              <a:t> </a:t>
            </a:r>
            <a:r>
              <a:rPr lang="en-US" sz="1600" dirty="0" err="1"/>
              <a:t>tanggung</a:t>
            </a:r>
            <a:r>
              <a:rPr lang="en-US" sz="1600" dirty="0"/>
              <a:t> </a:t>
            </a:r>
            <a:r>
              <a:rPr lang="en-US" sz="1600" dirty="0" err="1"/>
              <a:t>jawabnya</a:t>
            </a:r>
            <a:r>
              <a:rPr lang="en-US" sz="1600" dirty="0"/>
              <a:t>.</a:t>
            </a:r>
            <a:endParaRPr lang="x-none" sz="1600"/>
          </a:p>
        </p:txBody>
      </p:sp>
      <p:sp>
        <p:nvSpPr>
          <p:cNvPr id="25" name="TextBox 24"/>
          <p:cNvSpPr txBox="1"/>
          <p:nvPr/>
        </p:nvSpPr>
        <p:spPr>
          <a:xfrm>
            <a:off x="6389243" y="2583269"/>
            <a:ext cx="555188" cy="646331"/>
          </a:xfrm>
          <a:prstGeom prst="rect">
            <a:avLst/>
          </a:prstGeom>
          <a:noFill/>
        </p:spPr>
        <p:txBody>
          <a:bodyPr wrap="square" rtlCol="0">
            <a:spAutoFit/>
          </a:bodyPr>
          <a:lstStyle/>
          <a:p>
            <a:pPr algn="ctr"/>
            <a:r>
              <a:rPr lang="en-US" altLang="ko-KR" sz="3600" b="1" dirty="0">
                <a:solidFill>
                  <a:schemeClr val="accent4"/>
                </a:solidFill>
                <a:cs typeface="Arial" pitchFamily="34" charset="0"/>
              </a:rPr>
              <a:t>B</a:t>
            </a:r>
            <a:endParaRPr lang="ko-KR" altLang="en-US" sz="3600" b="1" dirty="0">
              <a:solidFill>
                <a:schemeClr val="accent4"/>
              </a:solidFill>
              <a:cs typeface="Arial" pitchFamily="34" charset="0"/>
            </a:endParaRPr>
          </a:p>
        </p:txBody>
      </p:sp>
      <p:sp>
        <p:nvSpPr>
          <p:cNvPr id="26" name="TextBox 25"/>
          <p:cNvSpPr txBox="1"/>
          <p:nvPr/>
        </p:nvSpPr>
        <p:spPr>
          <a:xfrm>
            <a:off x="7331546" y="2583269"/>
            <a:ext cx="555188" cy="646331"/>
          </a:xfrm>
          <a:prstGeom prst="rect">
            <a:avLst/>
          </a:prstGeom>
          <a:noFill/>
        </p:spPr>
        <p:txBody>
          <a:bodyPr wrap="square" rtlCol="0">
            <a:spAutoFit/>
          </a:bodyPr>
          <a:lstStyle/>
          <a:p>
            <a:pPr algn="ctr"/>
            <a:r>
              <a:rPr lang="en-US" altLang="ko-KR" sz="3600" b="1" dirty="0">
                <a:solidFill>
                  <a:schemeClr val="accent3"/>
                </a:solidFill>
                <a:cs typeface="Arial" pitchFamily="34" charset="0"/>
              </a:rPr>
              <a:t>D</a:t>
            </a:r>
            <a:endParaRPr lang="ko-KR" altLang="en-US" sz="3600" b="1" dirty="0">
              <a:solidFill>
                <a:schemeClr val="accent3"/>
              </a:solidFill>
              <a:cs typeface="Arial" pitchFamily="34" charset="0"/>
            </a:endParaRPr>
          </a:p>
        </p:txBody>
      </p:sp>
      <p:sp>
        <p:nvSpPr>
          <p:cNvPr id="27" name="TextBox 26"/>
          <p:cNvSpPr txBox="1"/>
          <p:nvPr/>
        </p:nvSpPr>
        <p:spPr>
          <a:xfrm>
            <a:off x="6831523" y="3052894"/>
            <a:ext cx="555188" cy="646331"/>
          </a:xfrm>
          <a:prstGeom prst="rect">
            <a:avLst/>
          </a:prstGeom>
          <a:noFill/>
        </p:spPr>
        <p:txBody>
          <a:bodyPr wrap="square" rtlCol="0">
            <a:spAutoFit/>
          </a:bodyPr>
          <a:lstStyle/>
          <a:p>
            <a:pPr algn="ctr"/>
            <a:r>
              <a:rPr lang="en-US" altLang="ko-KR" sz="3600" b="1" dirty="0">
                <a:solidFill>
                  <a:schemeClr val="accent2"/>
                </a:solidFill>
                <a:cs typeface="Arial" pitchFamily="34" charset="0"/>
              </a:rPr>
              <a:t>C</a:t>
            </a:r>
            <a:endParaRPr lang="ko-KR" altLang="en-US" sz="3600" b="1" dirty="0">
              <a:solidFill>
                <a:schemeClr val="accent2"/>
              </a:solidFill>
              <a:cs typeface="Arial" pitchFamily="34" charset="0"/>
            </a:endParaRPr>
          </a:p>
        </p:txBody>
      </p:sp>
      <p:sp>
        <p:nvSpPr>
          <p:cNvPr id="28" name="TextBox 27"/>
          <p:cNvSpPr txBox="1"/>
          <p:nvPr/>
        </p:nvSpPr>
        <p:spPr>
          <a:xfrm>
            <a:off x="6831523" y="2117023"/>
            <a:ext cx="555188" cy="646331"/>
          </a:xfrm>
          <a:prstGeom prst="rect">
            <a:avLst/>
          </a:prstGeom>
          <a:noFill/>
        </p:spPr>
        <p:txBody>
          <a:bodyPr wrap="square" rtlCol="0">
            <a:spAutoFit/>
          </a:bodyPr>
          <a:lstStyle/>
          <a:p>
            <a:pPr algn="ctr"/>
            <a:r>
              <a:rPr lang="en-US" altLang="ko-KR" sz="3600" b="1" dirty="0">
                <a:solidFill>
                  <a:schemeClr val="accent1"/>
                </a:solidFill>
                <a:cs typeface="Arial" pitchFamily="34" charset="0"/>
              </a:rPr>
              <a:t>A</a:t>
            </a:r>
            <a:endParaRPr lang="ko-KR" altLang="en-US" sz="3600" b="1" dirty="0">
              <a:solidFill>
                <a:schemeClr val="accent1"/>
              </a:solidFill>
              <a:cs typeface="Arial" pitchFamily="34" charset="0"/>
            </a:endParaRPr>
          </a:p>
        </p:txBody>
      </p:sp>
    </p:spTree>
    <p:extLst>
      <p:ext uri="{BB962C8B-B14F-4D97-AF65-F5344CB8AC3E}">
        <p14:creationId xmlns="" xmlns:p14="http://schemas.microsoft.com/office/powerpoint/2010/main" val="12851887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83202" y="339502"/>
            <a:ext cx="9144000" cy="576064"/>
          </a:xfrm>
          <a:prstGeom prst="rect">
            <a:avLst/>
          </a:prstGeom>
        </p:spPr>
        <p:txBody>
          <a:bodyPr/>
          <a:lstStyle/>
          <a:p>
            <a:r>
              <a:rPr lang="en-US" altLang="en-US" sz="2400" dirty="0" err="1"/>
              <a:t>Pengetahuan</a:t>
            </a:r>
            <a:r>
              <a:rPr lang="en-US" altLang="en-US" sz="2400" dirty="0"/>
              <a:t>, </a:t>
            </a:r>
            <a:r>
              <a:rPr lang="en-US" altLang="en-US" sz="2400" dirty="0" err="1"/>
              <a:t>Keterampilan</a:t>
            </a:r>
            <a:r>
              <a:rPr lang="en-US" altLang="en-US" sz="2400" dirty="0"/>
              <a:t>, </a:t>
            </a:r>
            <a:r>
              <a:rPr lang="en-US" altLang="en-US" sz="2400" dirty="0" err="1"/>
              <a:t>dan</a:t>
            </a:r>
            <a:r>
              <a:rPr lang="en-US" altLang="en-US" sz="2400" dirty="0"/>
              <a:t> </a:t>
            </a:r>
            <a:r>
              <a:rPr lang="en-US" altLang="en-US" sz="2400" dirty="0" err="1"/>
              <a:t>Kompetensi</a:t>
            </a:r>
            <a:endParaRPr lang="ko-KR" altLang="en-US" sz="2400" dirty="0"/>
          </a:p>
        </p:txBody>
      </p:sp>
      <p:sp>
        <p:nvSpPr>
          <p:cNvPr id="5" name="Oval 4"/>
          <p:cNvSpPr/>
          <p:nvPr/>
        </p:nvSpPr>
        <p:spPr>
          <a:xfrm>
            <a:off x="2577982" y="2646679"/>
            <a:ext cx="485364" cy="48536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sp>
        <p:nvSpPr>
          <p:cNvPr id="6" name="Oval 5"/>
          <p:cNvSpPr/>
          <p:nvPr/>
        </p:nvSpPr>
        <p:spPr>
          <a:xfrm>
            <a:off x="2796540" y="1771066"/>
            <a:ext cx="485364" cy="48536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sp>
        <p:nvSpPr>
          <p:cNvPr id="7" name="Rectangle 16"/>
          <p:cNvSpPr/>
          <p:nvPr/>
        </p:nvSpPr>
        <p:spPr>
          <a:xfrm rot="2700000">
            <a:off x="2947684" y="1849639"/>
            <a:ext cx="183076" cy="328220"/>
          </a:xfrm>
          <a:custGeom>
            <a:avLst/>
            <a:gdLst/>
            <a:ahLst/>
            <a:cxnLst/>
            <a:rect l="l" t="t" r="r" b="b"/>
            <a:pathLst>
              <a:path w="2232248" h="4001999">
                <a:moveTo>
                  <a:pt x="1116887" y="0"/>
                </a:moveTo>
                <a:cubicBezTo>
                  <a:pt x="1270748" y="4762"/>
                  <a:pt x="1433283" y="120651"/>
                  <a:pt x="1447291" y="308459"/>
                </a:cubicBezTo>
                <a:cubicBezTo>
                  <a:pt x="1483174" y="544979"/>
                  <a:pt x="1283237" y="603082"/>
                  <a:pt x="1339988" y="887363"/>
                </a:cubicBezTo>
                <a:lnTo>
                  <a:pt x="2232248" y="887363"/>
                </a:lnTo>
                <a:lnTo>
                  <a:pt x="2232248" y="1778237"/>
                </a:lnTo>
                <a:cubicBezTo>
                  <a:pt x="1956566" y="1829261"/>
                  <a:pt x="1897086" y="1634366"/>
                  <a:pt x="1663321" y="1669832"/>
                </a:cubicBezTo>
                <a:cubicBezTo>
                  <a:pt x="1475513" y="1683840"/>
                  <a:pt x="1359624" y="1846375"/>
                  <a:pt x="1354862" y="2000236"/>
                </a:cubicBezTo>
                <a:cubicBezTo>
                  <a:pt x="1358037" y="2135389"/>
                  <a:pt x="1477787" y="2334920"/>
                  <a:pt x="1701420" y="2336507"/>
                </a:cubicBezTo>
                <a:cubicBezTo>
                  <a:pt x="1972077" y="2308709"/>
                  <a:pt x="1932339" y="2176007"/>
                  <a:pt x="2232248" y="2187989"/>
                </a:cubicBezTo>
                <a:lnTo>
                  <a:pt x="2232248" y="3119611"/>
                </a:lnTo>
                <a:lnTo>
                  <a:pt x="1303259" y="3119611"/>
                </a:lnTo>
                <a:cubicBezTo>
                  <a:pt x="1289664" y="3424971"/>
                  <a:pt x="1423682" y="3383289"/>
                  <a:pt x="1451633" y="3655441"/>
                </a:cubicBezTo>
                <a:cubicBezTo>
                  <a:pt x="1450046" y="3879074"/>
                  <a:pt x="1250515" y="3998824"/>
                  <a:pt x="1115362" y="4001999"/>
                </a:cubicBezTo>
                <a:cubicBezTo>
                  <a:pt x="961501" y="3997237"/>
                  <a:pt x="798966" y="3881348"/>
                  <a:pt x="784958" y="3693540"/>
                </a:cubicBezTo>
                <a:cubicBezTo>
                  <a:pt x="749282" y="3458385"/>
                  <a:pt x="946712" y="3399594"/>
                  <a:pt x="892811" y="3119611"/>
                </a:cubicBezTo>
                <a:lnTo>
                  <a:pt x="0" y="3119611"/>
                </a:lnTo>
                <a:lnTo>
                  <a:pt x="0" y="2203607"/>
                </a:lnTo>
                <a:cubicBezTo>
                  <a:pt x="285884" y="2145799"/>
                  <a:pt x="343730" y="2346665"/>
                  <a:pt x="580754" y="2310706"/>
                </a:cubicBezTo>
                <a:cubicBezTo>
                  <a:pt x="768562" y="2296698"/>
                  <a:pt x="884451" y="2134163"/>
                  <a:pt x="889213" y="1980302"/>
                </a:cubicBezTo>
                <a:cubicBezTo>
                  <a:pt x="886038" y="1845149"/>
                  <a:pt x="766288" y="1645618"/>
                  <a:pt x="542655" y="1644031"/>
                </a:cubicBezTo>
                <a:cubicBezTo>
                  <a:pt x="268493" y="1672188"/>
                  <a:pt x="312817" y="1807984"/>
                  <a:pt x="0" y="1792208"/>
                </a:cubicBezTo>
                <a:lnTo>
                  <a:pt x="0" y="887363"/>
                </a:lnTo>
                <a:lnTo>
                  <a:pt x="928847" y="887363"/>
                </a:lnTo>
                <a:cubicBezTo>
                  <a:pt x="944034" y="576570"/>
                  <a:pt x="808718" y="620178"/>
                  <a:pt x="780616" y="346558"/>
                </a:cubicBezTo>
                <a:cubicBezTo>
                  <a:pt x="782203" y="122925"/>
                  <a:pt x="981734" y="3175"/>
                  <a:pt x="111688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8" name="Parallelogram 15"/>
          <p:cNvSpPr/>
          <p:nvPr/>
        </p:nvSpPr>
        <p:spPr>
          <a:xfrm rot="16200000">
            <a:off x="2687821" y="2743058"/>
            <a:ext cx="265687" cy="287596"/>
          </a:xfrm>
          <a:custGeom>
            <a:avLst/>
            <a:gdLst/>
            <a:ahLst/>
            <a:cxnLst/>
            <a:rect l="l" t="t" r="r" b="b"/>
            <a:pathLst>
              <a:path w="2993176" h="3240001">
                <a:moveTo>
                  <a:pt x="1299907" y="647892"/>
                </a:moveTo>
                <a:lnTo>
                  <a:pt x="665509" y="1620000"/>
                </a:lnTo>
                <a:lnTo>
                  <a:pt x="1299907" y="2592108"/>
                </a:lnTo>
                <a:lnTo>
                  <a:pt x="634398" y="2592108"/>
                </a:lnTo>
                <a:lnTo>
                  <a:pt x="0" y="1620000"/>
                </a:lnTo>
                <a:lnTo>
                  <a:pt x="634398" y="647892"/>
                </a:lnTo>
                <a:close/>
                <a:moveTo>
                  <a:pt x="2993176" y="1620001"/>
                </a:moveTo>
                <a:lnTo>
                  <a:pt x="1913056" y="3240001"/>
                </a:lnTo>
                <a:lnTo>
                  <a:pt x="1782206" y="3043749"/>
                </a:lnTo>
                <a:lnTo>
                  <a:pt x="1110064" y="3043749"/>
                </a:lnTo>
                <a:cubicBezTo>
                  <a:pt x="1089036" y="3096599"/>
                  <a:pt x="1037333" y="3133759"/>
                  <a:pt x="976952" y="3133759"/>
                </a:cubicBezTo>
                <a:cubicBezTo>
                  <a:pt x="923853" y="3133759"/>
                  <a:pt x="877466" y="3105022"/>
                  <a:pt x="854540" y="3061058"/>
                </a:cubicBezTo>
                <a:lnTo>
                  <a:pt x="302383" y="3169763"/>
                </a:lnTo>
                <a:lnTo>
                  <a:pt x="302383" y="2809723"/>
                </a:lnTo>
                <a:lnTo>
                  <a:pt x="854540" y="2918427"/>
                </a:lnTo>
                <a:cubicBezTo>
                  <a:pt x="877466" y="2874463"/>
                  <a:pt x="923853" y="2845727"/>
                  <a:pt x="976952" y="2845727"/>
                </a:cubicBezTo>
                <a:cubicBezTo>
                  <a:pt x="1037333" y="2845727"/>
                  <a:pt x="1089036" y="2882887"/>
                  <a:pt x="1110064" y="2935737"/>
                </a:cubicBezTo>
                <a:lnTo>
                  <a:pt x="1710190" y="2935737"/>
                </a:lnTo>
                <a:lnTo>
                  <a:pt x="832936" y="1620001"/>
                </a:lnTo>
                <a:lnTo>
                  <a:pt x="1913056"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sp>
        <p:nvSpPr>
          <p:cNvPr id="9" name="Oval 8"/>
          <p:cNvSpPr/>
          <p:nvPr/>
        </p:nvSpPr>
        <p:spPr>
          <a:xfrm>
            <a:off x="2796540" y="3522291"/>
            <a:ext cx="485364" cy="485364"/>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sp>
        <p:nvSpPr>
          <p:cNvPr id="10" name="Rectangle 9"/>
          <p:cNvSpPr/>
          <p:nvPr/>
        </p:nvSpPr>
        <p:spPr>
          <a:xfrm>
            <a:off x="2918398" y="3651870"/>
            <a:ext cx="241648" cy="226204"/>
          </a:xfrm>
          <a:custGeom>
            <a:avLst/>
            <a:gdLst>
              <a:gd name="connsiteX0" fmla="*/ 833935 w 3239999"/>
              <a:gd name="connsiteY0" fmla="*/ 22 h 3032924"/>
              <a:gd name="connsiteX1" fmla="*/ 1576606 w 3239999"/>
              <a:gd name="connsiteY1" fmla="*/ 402054 h 3032924"/>
              <a:gd name="connsiteX2" fmla="*/ 1576606 w 3239999"/>
              <a:gd name="connsiteY2" fmla="*/ 430441 h 3032924"/>
              <a:gd name="connsiteX3" fmla="*/ 1576606 w 3239999"/>
              <a:gd name="connsiteY3" fmla="*/ 526981 h 3032924"/>
              <a:gd name="connsiteX4" fmla="*/ 1576606 w 3239999"/>
              <a:gd name="connsiteY4" fmla="*/ 2765302 h 3032924"/>
              <a:gd name="connsiteX5" fmla="*/ 378630 w 3239999"/>
              <a:gd name="connsiteY5" fmla="*/ 2472117 h 3032924"/>
              <a:gd name="connsiteX6" fmla="*/ 384918 w 3239999"/>
              <a:gd name="connsiteY6" fmla="*/ 526981 h 3032924"/>
              <a:gd name="connsiteX7" fmla="*/ 239143 w 3239999"/>
              <a:gd name="connsiteY7" fmla="*/ 526981 h 3032924"/>
              <a:gd name="connsiteX8" fmla="*/ 239143 w 3239999"/>
              <a:gd name="connsiteY8" fmla="*/ 2776423 h 3032924"/>
              <a:gd name="connsiteX9" fmla="*/ 1576606 w 3239999"/>
              <a:gd name="connsiteY9" fmla="*/ 2776423 h 3032924"/>
              <a:gd name="connsiteX10" fmla="*/ 1576606 w 3239999"/>
              <a:gd name="connsiteY10" fmla="*/ 2778202 h 3032924"/>
              <a:gd name="connsiteX11" fmla="*/ 1663394 w 3239999"/>
              <a:gd name="connsiteY11" fmla="*/ 2778202 h 3032924"/>
              <a:gd name="connsiteX12" fmla="*/ 1663394 w 3239999"/>
              <a:gd name="connsiteY12" fmla="*/ 2776423 h 3032924"/>
              <a:gd name="connsiteX13" fmla="*/ 3000856 w 3239999"/>
              <a:gd name="connsiteY13" fmla="*/ 2776423 h 3032924"/>
              <a:gd name="connsiteX14" fmla="*/ 3000856 w 3239999"/>
              <a:gd name="connsiteY14" fmla="*/ 526981 h 3032924"/>
              <a:gd name="connsiteX15" fmla="*/ 2855082 w 3239999"/>
              <a:gd name="connsiteY15" fmla="*/ 526981 h 3032924"/>
              <a:gd name="connsiteX16" fmla="*/ 2861369 w 3239999"/>
              <a:gd name="connsiteY16" fmla="*/ 2472117 h 3032924"/>
              <a:gd name="connsiteX17" fmla="*/ 1663394 w 3239999"/>
              <a:gd name="connsiteY17" fmla="*/ 2765302 h 3032924"/>
              <a:gd name="connsiteX18" fmla="*/ 1663394 w 3239999"/>
              <a:gd name="connsiteY18" fmla="*/ 526981 h 3032924"/>
              <a:gd name="connsiteX19" fmla="*/ 1663394 w 3239999"/>
              <a:gd name="connsiteY19" fmla="*/ 430441 h 3032924"/>
              <a:gd name="connsiteX20" fmla="*/ 1663394 w 3239999"/>
              <a:gd name="connsiteY20" fmla="*/ 402054 h 3032924"/>
              <a:gd name="connsiteX21" fmla="*/ 2406065 w 3239999"/>
              <a:gd name="connsiteY21" fmla="*/ 22 h 3032924"/>
              <a:gd name="connsiteX22" fmla="*/ 2853673 w 3239999"/>
              <a:gd name="connsiteY22" fmla="*/ 91100 h 3032924"/>
              <a:gd name="connsiteX23" fmla="*/ 2854770 w 3239999"/>
              <a:gd name="connsiteY23" fmla="*/ 430441 h 3032924"/>
              <a:gd name="connsiteX24" fmla="*/ 3120669 w 3239999"/>
              <a:gd name="connsiteY24" fmla="*/ 428517 h 3032924"/>
              <a:gd name="connsiteX25" fmla="*/ 3120669 w 3239999"/>
              <a:gd name="connsiteY25" fmla="*/ 738345 h 3032924"/>
              <a:gd name="connsiteX26" fmla="*/ 3239999 w 3239999"/>
              <a:gd name="connsiteY26" fmla="*/ 738345 h 3032924"/>
              <a:gd name="connsiteX27" fmla="*/ 3239999 w 3239999"/>
              <a:gd name="connsiteY27" fmla="*/ 3032924 h 3032924"/>
              <a:gd name="connsiteX28" fmla="*/ 0 w 3239999"/>
              <a:gd name="connsiteY28" fmla="*/ 3032924 h 3032924"/>
              <a:gd name="connsiteX29" fmla="*/ 0 w 3239999"/>
              <a:gd name="connsiteY29" fmla="*/ 738345 h 3032924"/>
              <a:gd name="connsiteX30" fmla="*/ 102477 w 3239999"/>
              <a:gd name="connsiteY30" fmla="*/ 738345 h 3032924"/>
              <a:gd name="connsiteX31" fmla="*/ 102477 w 3239999"/>
              <a:gd name="connsiteY31" fmla="*/ 428517 h 3032924"/>
              <a:gd name="connsiteX32" fmla="*/ 385229 w 3239999"/>
              <a:gd name="connsiteY32" fmla="*/ 430441 h 3032924"/>
              <a:gd name="connsiteX33" fmla="*/ 386326 w 3239999"/>
              <a:gd name="connsiteY33" fmla="*/ 91100 h 3032924"/>
              <a:gd name="connsiteX34" fmla="*/ 833935 w 3239999"/>
              <a:gd name="connsiteY34" fmla="*/ 22 h 3032924"/>
              <a:gd name="connsiteX0" fmla="*/ 833935 w 3239999"/>
              <a:gd name="connsiteY0" fmla="*/ 22 h 3032924"/>
              <a:gd name="connsiteX1" fmla="*/ 1576606 w 3239999"/>
              <a:gd name="connsiteY1" fmla="*/ 402054 h 3032924"/>
              <a:gd name="connsiteX2" fmla="*/ 1576606 w 3239999"/>
              <a:gd name="connsiteY2" fmla="*/ 430441 h 3032924"/>
              <a:gd name="connsiteX3" fmla="*/ 1576606 w 3239999"/>
              <a:gd name="connsiteY3" fmla="*/ 526981 h 3032924"/>
              <a:gd name="connsiteX4" fmla="*/ 1576606 w 3239999"/>
              <a:gd name="connsiteY4" fmla="*/ 2765302 h 3032924"/>
              <a:gd name="connsiteX5" fmla="*/ 378630 w 3239999"/>
              <a:gd name="connsiteY5" fmla="*/ 2472117 h 3032924"/>
              <a:gd name="connsiteX6" fmla="*/ 384918 w 3239999"/>
              <a:gd name="connsiteY6" fmla="*/ 526981 h 3032924"/>
              <a:gd name="connsiteX7" fmla="*/ 239143 w 3239999"/>
              <a:gd name="connsiteY7" fmla="*/ 526981 h 3032924"/>
              <a:gd name="connsiteX8" fmla="*/ 239143 w 3239999"/>
              <a:gd name="connsiteY8" fmla="*/ 2776423 h 3032924"/>
              <a:gd name="connsiteX9" fmla="*/ 1576606 w 3239999"/>
              <a:gd name="connsiteY9" fmla="*/ 2776423 h 3032924"/>
              <a:gd name="connsiteX10" fmla="*/ 1576606 w 3239999"/>
              <a:gd name="connsiteY10" fmla="*/ 2778202 h 3032924"/>
              <a:gd name="connsiteX11" fmla="*/ 1663394 w 3239999"/>
              <a:gd name="connsiteY11" fmla="*/ 2778202 h 3032924"/>
              <a:gd name="connsiteX12" fmla="*/ 1663394 w 3239999"/>
              <a:gd name="connsiteY12" fmla="*/ 2776423 h 3032924"/>
              <a:gd name="connsiteX13" fmla="*/ 3000856 w 3239999"/>
              <a:gd name="connsiteY13" fmla="*/ 2776423 h 3032924"/>
              <a:gd name="connsiteX14" fmla="*/ 3000856 w 3239999"/>
              <a:gd name="connsiteY14" fmla="*/ 526981 h 3032924"/>
              <a:gd name="connsiteX15" fmla="*/ 2855082 w 3239999"/>
              <a:gd name="connsiteY15" fmla="*/ 526981 h 3032924"/>
              <a:gd name="connsiteX16" fmla="*/ 2861369 w 3239999"/>
              <a:gd name="connsiteY16" fmla="*/ 2472117 h 3032924"/>
              <a:gd name="connsiteX17" fmla="*/ 1663394 w 3239999"/>
              <a:gd name="connsiteY17" fmla="*/ 2765302 h 3032924"/>
              <a:gd name="connsiteX18" fmla="*/ 1663394 w 3239999"/>
              <a:gd name="connsiteY18" fmla="*/ 526981 h 3032924"/>
              <a:gd name="connsiteX19" fmla="*/ 1663394 w 3239999"/>
              <a:gd name="connsiteY19" fmla="*/ 430441 h 3032924"/>
              <a:gd name="connsiteX20" fmla="*/ 1663394 w 3239999"/>
              <a:gd name="connsiteY20" fmla="*/ 402054 h 3032924"/>
              <a:gd name="connsiteX21" fmla="*/ 2406065 w 3239999"/>
              <a:gd name="connsiteY21" fmla="*/ 22 h 3032924"/>
              <a:gd name="connsiteX22" fmla="*/ 2853673 w 3239999"/>
              <a:gd name="connsiteY22" fmla="*/ 91100 h 3032924"/>
              <a:gd name="connsiteX23" fmla="*/ 2854770 w 3239999"/>
              <a:gd name="connsiteY23" fmla="*/ 430441 h 3032924"/>
              <a:gd name="connsiteX24" fmla="*/ 3120669 w 3239999"/>
              <a:gd name="connsiteY24" fmla="*/ 428517 h 3032924"/>
              <a:gd name="connsiteX25" fmla="*/ 3120669 w 3239999"/>
              <a:gd name="connsiteY25" fmla="*/ 738345 h 3032924"/>
              <a:gd name="connsiteX26" fmla="*/ 3239999 w 3239999"/>
              <a:gd name="connsiteY26" fmla="*/ 738345 h 3032924"/>
              <a:gd name="connsiteX27" fmla="*/ 3239999 w 3239999"/>
              <a:gd name="connsiteY27" fmla="*/ 3032924 h 3032924"/>
              <a:gd name="connsiteX28" fmla="*/ 0 w 3239999"/>
              <a:gd name="connsiteY28" fmla="*/ 3032924 h 3032924"/>
              <a:gd name="connsiteX29" fmla="*/ 0 w 3239999"/>
              <a:gd name="connsiteY29" fmla="*/ 738345 h 3032924"/>
              <a:gd name="connsiteX30" fmla="*/ 102477 w 3239999"/>
              <a:gd name="connsiteY30" fmla="*/ 738345 h 3032924"/>
              <a:gd name="connsiteX31" fmla="*/ 102477 w 3239999"/>
              <a:gd name="connsiteY31" fmla="*/ 428517 h 3032924"/>
              <a:gd name="connsiteX32" fmla="*/ 385229 w 3239999"/>
              <a:gd name="connsiteY32" fmla="*/ 430441 h 3032924"/>
              <a:gd name="connsiteX33" fmla="*/ 386326 w 3239999"/>
              <a:gd name="connsiteY33" fmla="*/ 91100 h 3032924"/>
              <a:gd name="connsiteX34" fmla="*/ 833935 w 3239999"/>
              <a:gd name="connsiteY34" fmla="*/ 22 h 3032924"/>
              <a:gd name="connsiteX0" fmla="*/ 833935 w 3239999"/>
              <a:gd name="connsiteY0" fmla="*/ 22 h 3032924"/>
              <a:gd name="connsiteX1" fmla="*/ 1576606 w 3239999"/>
              <a:gd name="connsiteY1" fmla="*/ 402054 h 3032924"/>
              <a:gd name="connsiteX2" fmla="*/ 1576606 w 3239999"/>
              <a:gd name="connsiteY2" fmla="*/ 430441 h 3032924"/>
              <a:gd name="connsiteX3" fmla="*/ 1576606 w 3239999"/>
              <a:gd name="connsiteY3" fmla="*/ 526981 h 3032924"/>
              <a:gd name="connsiteX4" fmla="*/ 1576606 w 3239999"/>
              <a:gd name="connsiteY4" fmla="*/ 2765302 h 3032924"/>
              <a:gd name="connsiteX5" fmla="*/ 378630 w 3239999"/>
              <a:gd name="connsiteY5" fmla="*/ 2472117 h 3032924"/>
              <a:gd name="connsiteX6" fmla="*/ 384918 w 3239999"/>
              <a:gd name="connsiteY6" fmla="*/ 526981 h 3032924"/>
              <a:gd name="connsiteX7" fmla="*/ 239143 w 3239999"/>
              <a:gd name="connsiteY7" fmla="*/ 526981 h 3032924"/>
              <a:gd name="connsiteX8" fmla="*/ 239143 w 3239999"/>
              <a:gd name="connsiteY8" fmla="*/ 2776423 h 3032924"/>
              <a:gd name="connsiteX9" fmla="*/ 1576606 w 3239999"/>
              <a:gd name="connsiteY9" fmla="*/ 2776423 h 3032924"/>
              <a:gd name="connsiteX10" fmla="*/ 1576606 w 3239999"/>
              <a:gd name="connsiteY10" fmla="*/ 2778202 h 3032924"/>
              <a:gd name="connsiteX11" fmla="*/ 1663394 w 3239999"/>
              <a:gd name="connsiteY11" fmla="*/ 2778202 h 3032924"/>
              <a:gd name="connsiteX12" fmla="*/ 1663394 w 3239999"/>
              <a:gd name="connsiteY12" fmla="*/ 2776423 h 3032924"/>
              <a:gd name="connsiteX13" fmla="*/ 3000856 w 3239999"/>
              <a:gd name="connsiteY13" fmla="*/ 2776423 h 3032924"/>
              <a:gd name="connsiteX14" fmla="*/ 3000856 w 3239999"/>
              <a:gd name="connsiteY14" fmla="*/ 526981 h 3032924"/>
              <a:gd name="connsiteX15" fmla="*/ 2855082 w 3239999"/>
              <a:gd name="connsiteY15" fmla="*/ 526981 h 3032924"/>
              <a:gd name="connsiteX16" fmla="*/ 2861369 w 3239999"/>
              <a:gd name="connsiteY16" fmla="*/ 2472117 h 3032924"/>
              <a:gd name="connsiteX17" fmla="*/ 1663394 w 3239999"/>
              <a:gd name="connsiteY17" fmla="*/ 2765302 h 3032924"/>
              <a:gd name="connsiteX18" fmla="*/ 1663394 w 3239999"/>
              <a:gd name="connsiteY18" fmla="*/ 526981 h 3032924"/>
              <a:gd name="connsiteX19" fmla="*/ 1663394 w 3239999"/>
              <a:gd name="connsiteY19" fmla="*/ 430441 h 3032924"/>
              <a:gd name="connsiteX20" fmla="*/ 1663394 w 3239999"/>
              <a:gd name="connsiteY20" fmla="*/ 402054 h 3032924"/>
              <a:gd name="connsiteX21" fmla="*/ 2406065 w 3239999"/>
              <a:gd name="connsiteY21" fmla="*/ 22 h 3032924"/>
              <a:gd name="connsiteX22" fmla="*/ 2853673 w 3239999"/>
              <a:gd name="connsiteY22" fmla="*/ 91100 h 3032924"/>
              <a:gd name="connsiteX23" fmla="*/ 2854770 w 3239999"/>
              <a:gd name="connsiteY23" fmla="*/ 430441 h 3032924"/>
              <a:gd name="connsiteX24" fmla="*/ 3120669 w 3239999"/>
              <a:gd name="connsiteY24" fmla="*/ 428517 h 3032924"/>
              <a:gd name="connsiteX25" fmla="*/ 3120669 w 3239999"/>
              <a:gd name="connsiteY25" fmla="*/ 738345 h 3032924"/>
              <a:gd name="connsiteX26" fmla="*/ 3239999 w 3239999"/>
              <a:gd name="connsiteY26" fmla="*/ 738345 h 3032924"/>
              <a:gd name="connsiteX27" fmla="*/ 3239999 w 3239999"/>
              <a:gd name="connsiteY27" fmla="*/ 3032924 h 3032924"/>
              <a:gd name="connsiteX28" fmla="*/ 0 w 3239999"/>
              <a:gd name="connsiteY28" fmla="*/ 3032924 h 3032924"/>
              <a:gd name="connsiteX29" fmla="*/ 0 w 3239999"/>
              <a:gd name="connsiteY29" fmla="*/ 738345 h 3032924"/>
              <a:gd name="connsiteX30" fmla="*/ 102477 w 3239999"/>
              <a:gd name="connsiteY30" fmla="*/ 738345 h 3032924"/>
              <a:gd name="connsiteX31" fmla="*/ 102477 w 3239999"/>
              <a:gd name="connsiteY31" fmla="*/ 428517 h 3032924"/>
              <a:gd name="connsiteX32" fmla="*/ 385229 w 3239999"/>
              <a:gd name="connsiteY32" fmla="*/ 430441 h 3032924"/>
              <a:gd name="connsiteX33" fmla="*/ 386326 w 3239999"/>
              <a:gd name="connsiteY33" fmla="*/ 91100 h 3032924"/>
              <a:gd name="connsiteX34" fmla="*/ 833935 w 3239999"/>
              <a:gd name="connsiteY34" fmla="*/ 2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29618 w 3239999"/>
              <a:gd name="connsiteY32" fmla="*/ 2690698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2991331 w 3239999"/>
              <a:gd name="connsiteY3" fmla="*/ 2709748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29618 w 3239999"/>
              <a:gd name="connsiteY32" fmla="*/ 2690698 h 3032924"/>
              <a:gd name="connsiteX33" fmla="*/ 1576606 w 3239999"/>
              <a:gd name="connsiteY33" fmla="*/ 2776423 h 30329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3239999" h="3032924">
                <a:moveTo>
                  <a:pt x="1576606" y="2778202"/>
                </a:moveTo>
                <a:cubicBezTo>
                  <a:pt x="1576606" y="2778795"/>
                  <a:pt x="1663394" y="2792670"/>
                  <a:pt x="1663394" y="2778202"/>
                </a:cubicBezTo>
                <a:lnTo>
                  <a:pt x="1663394" y="2776423"/>
                </a:lnTo>
                <a:cubicBezTo>
                  <a:pt x="2185083" y="2605634"/>
                  <a:pt x="2444552" y="2500589"/>
                  <a:pt x="2991331" y="2709748"/>
                </a:cubicBezTo>
                <a:lnTo>
                  <a:pt x="3000856" y="526981"/>
                </a:lnTo>
                <a:lnTo>
                  <a:pt x="2855082" y="526981"/>
                </a:lnTo>
                <a:cubicBezTo>
                  <a:pt x="2857178" y="1175360"/>
                  <a:pt x="2859273" y="1823738"/>
                  <a:pt x="2861369" y="2472117"/>
                </a:cubicBezTo>
                <a:cubicBezTo>
                  <a:pt x="2483869" y="2318121"/>
                  <a:pt x="2052449" y="2439541"/>
                  <a:pt x="1663394" y="2765302"/>
                </a:cubicBezTo>
                <a:lnTo>
                  <a:pt x="1663394" y="526981"/>
                </a:lnTo>
                <a:lnTo>
                  <a:pt x="1663394" y="430441"/>
                </a:lnTo>
                <a:lnTo>
                  <a:pt x="1663394" y="402054"/>
                </a:lnTo>
                <a:cubicBezTo>
                  <a:pt x="1896442" y="149589"/>
                  <a:pt x="2115835" y="2106"/>
                  <a:pt x="2406065" y="22"/>
                </a:cubicBezTo>
                <a:cubicBezTo>
                  <a:pt x="2537987" y="-925"/>
                  <a:pt x="2684544" y="28169"/>
                  <a:pt x="2853673" y="91100"/>
                </a:cubicBezTo>
                <a:cubicBezTo>
                  <a:pt x="2854039" y="204214"/>
                  <a:pt x="2854404" y="317327"/>
                  <a:pt x="2854770" y="430441"/>
                </a:cubicBezTo>
                <a:lnTo>
                  <a:pt x="3120669" y="428517"/>
                </a:lnTo>
                <a:lnTo>
                  <a:pt x="3120669" y="738345"/>
                </a:lnTo>
                <a:lnTo>
                  <a:pt x="3239999" y="738345"/>
                </a:lnTo>
                <a:lnTo>
                  <a:pt x="3239999" y="3032924"/>
                </a:lnTo>
                <a:lnTo>
                  <a:pt x="0" y="3032924"/>
                </a:lnTo>
                <a:lnTo>
                  <a:pt x="0" y="738345"/>
                </a:lnTo>
                <a:lnTo>
                  <a:pt x="102477" y="738345"/>
                </a:lnTo>
                <a:lnTo>
                  <a:pt x="102477" y="428517"/>
                </a:lnTo>
                <a:lnTo>
                  <a:pt x="385229" y="430441"/>
                </a:lnTo>
                <a:cubicBezTo>
                  <a:pt x="385595" y="317327"/>
                  <a:pt x="385960" y="204214"/>
                  <a:pt x="386326" y="91100"/>
                </a:cubicBezTo>
                <a:cubicBezTo>
                  <a:pt x="555455" y="28169"/>
                  <a:pt x="702013" y="-925"/>
                  <a:pt x="833935" y="22"/>
                </a:cubicBezTo>
                <a:cubicBezTo>
                  <a:pt x="1124164" y="2106"/>
                  <a:pt x="1343558" y="149589"/>
                  <a:pt x="1576606" y="402054"/>
                </a:cubicBezTo>
                <a:lnTo>
                  <a:pt x="1576606" y="430441"/>
                </a:lnTo>
                <a:lnTo>
                  <a:pt x="1576606" y="526981"/>
                </a:lnTo>
                <a:lnTo>
                  <a:pt x="1576606" y="2765302"/>
                </a:lnTo>
                <a:cubicBezTo>
                  <a:pt x="1187550" y="2439541"/>
                  <a:pt x="756130" y="2318121"/>
                  <a:pt x="378630" y="2472117"/>
                </a:cubicBezTo>
                <a:lnTo>
                  <a:pt x="384918" y="526981"/>
                </a:lnTo>
                <a:lnTo>
                  <a:pt x="239143" y="526981"/>
                </a:lnTo>
                <a:lnTo>
                  <a:pt x="229618" y="2690698"/>
                </a:lnTo>
                <a:cubicBezTo>
                  <a:pt x="773243" y="2466244"/>
                  <a:pt x="1081748" y="2626096"/>
                  <a:pt x="1576606" y="2776423"/>
                </a:cubicBezTo>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1" name="Oval 10"/>
          <p:cNvSpPr/>
          <p:nvPr/>
        </p:nvSpPr>
        <p:spPr>
          <a:xfrm>
            <a:off x="5966795" y="2650934"/>
            <a:ext cx="485364" cy="48536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sp>
        <p:nvSpPr>
          <p:cNvPr id="12" name="Oval 11"/>
          <p:cNvSpPr/>
          <p:nvPr/>
        </p:nvSpPr>
        <p:spPr>
          <a:xfrm>
            <a:off x="5718518" y="1775321"/>
            <a:ext cx="485364" cy="485364"/>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sp>
        <p:nvSpPr>
          <p:cNvPr id="13" name="Rectangle 16"/>
          <p:cNvSpPr/>
          <p:nvPr/>
        </p:nvSpPr>
        <p:spPr>
          <a:xfrm rot="2700000">
            <a:off x="5869662" y="1853894"/>
            <a:ext cx="183076" cy="328220"/>
          </a:xfrm>
          <a:custGeom>
            <a:avLst/>
            <a:gdLst/>
            <a:ahLst/>
            <a:cxnLst/>
            <a:rect l="l" t="t" r="r" b="b"/>
            <a:pathLst>
              <a:path w="2232248" h="4001999">
                <a:moveTo>
                  <a:pt x="1116887" y="0"/>
                </a:moveTo>
                <a:cubicBezTo>
                  <a:pt x="1270748" y="4762"/>
                  <a:pt x="1433283" y="120651"/>
                  <a:pt x="1447291" y="308459"/>
                </a:cubicBezTo>
                <a:cubicBezTo>
                  <a:pt x="1483174" y="544979"/>
                  <a:pt x="1283237" y="603082"/>
                  <a:pt x="1339988" y="887363"/>
                </a:cubicBezTo>
                <a:lnTo>
                  <a:pt x="2232248" y="887363"/>
                </a:lnTo>
                <a:lnTo>
                  <a:pt x="2232248" y="1778237"/>
                </a:lnTo>
                <a:cubicBezTo>
                  <a:pt x="1956566" y="1829261"/>
                  <a:pt x="1897086" y="1634366"/>
                  <a:pt x="1663321" y="1669832"/>
                </a:cubicBezTo>
                <a:cubicBezTo>
                  <a:pt x="1475513" y="1683840"/>
                  <a:pt x="1359624" y="1846375"/>
                  <a:pt x="1354862" y="2000236"/>
                </a:cubicBezTo>
                <a:cubicBezTo>
                  <a:pt x="1358037" y="2135389"/>
                  <a:pt x="1477787" y="2334920"/>
                  <a:pt x="1701420" y="2336507"/>
                </a:cubicBezTo>
                <a:cubicBezTo>
                  <a:pt x="1972077" y="2308709"/>
                  <a:pt x="1932339" y="2176007"/>
                  <a:pt x="2232248" y="2187989"/>
                </a:cubicBezTo>
                <a:lnTo>
                  <a:pt x="2232248" y="3119611"/>
                </a:lnTo>
                <a:lnTo>
                  <a:pt x="1303259" y="3119611"/>
                </a:lnTo>
                <a:cubicBezTo>
                  <a:pt x="1289664" y="3424971"/>
                  <a:pt x="1423682" y="3383289"/>
                  <a:pt x="1451633" y="3655441"/>
                </a:cubicBezTo>
                <a:cubicBezTo>
                  <a:pt x="1450046" y="3879074"/>
                  <a:pt x="1250515" y="3998824"/>
                  <a:pt x="1115362" y="4001999"/>
                </a:cubicBezTo>
                <a:cubicBezTo>
                  <a:pt x="961501" y="3997237"/>
                  <a:pt x="798966" y="3881348"/>
                  <a:pt x="784958" y="3693540"/>
                </a:cubicBezTo>
                <a:cubicBezTo>
                  <a:pt x="749282" y="3458385"/>
                  <a:pt x="946712" y="3399594"/>
                  <a:pt x="892811" y="3119611"/>
                </a:cubicBezTo>
                <a:lnTo>
                  <a:pt x="0" y="3119611"/>
                </a:lnTo>
                <a:lnTo>
                  <a:pt x="0" y="2203607"/>
                </a:lnTo>
                <a:cubicBezTo>
                  <a:pt x="285884" y="2145799"/>
                  <a:pt x="343730" y="2346665"/>
                  <a:pt x="580754" y="2310706"/>
                </a:cubicBezTo>
                <a:cubicBezTo>
                  <a:pt x="768562" y="2296698"/>
                  <a:pt x="884451" y="2134163"/>
                  <a:pt x="889213" y="1980302"/>
                </a:cubicBezTo>
                <a:cubicBezTo>
                  <a:pt x="886038" y="1845149"/>
                  <a:pt x="766288" y="1645618"/>
                  <a:pt x="542655" y="1644031"/>
                </a:cubicBezTo>
                <a:cubicBezTo>
                  <a:pt x="268493" y="1672188"/>
                  <a:pt x="312817" y="1807984"/>
                  <a:pt x="0" y="1792208"/>
                </a:cubicBezTo>
                <a:lnTo>
                  <a:pt x="0" y="887363"/>
                </a:lnTo>
                <a:lnTo>
                  <a:pt x="928847" y="887363"/>
                </a:lnTo>
                <a:cubicBezTo>
                  <a:pt x="944034" y="576570"/>
                  <a:pt x="808718" y="620178"/>
                  <a:pt x="780616" y="346558"/>
                </a:cubicBezTo>
                <a:cubicBezTo>
                  <a:pt x="782203" y="122925"/>
                  <a:pt x="981734" y="3175"/>
                  <a:pt x="111688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4" name="Parallelogram 15"/>
          <p:cNvSpPr/>
          <p:nvPr/>
        </p:nvSpPr>
        <p:spPr>
          <a:xfrm rot="16200000">
            <a:off x="6076634" y="2747313"/>
            <a:ext cx="265687" cy="287596"/>
          </a:xfrm>
          <a:custGeom>
            <a:avLst/>
            <a:gdLst/>
            <a:ahLst/>
            <a:cxnLst/>
            <a:rect l="l" t="t" r="r" b="b"/>
            <a:pathLst>
              <a:path w="2993176" h="3240001">
                <a:moveTo>
                  <a:pt x="1299907" y="647892"/>
                </a:moveTo>
                <a:lnTo>
                  <a:pt x="665509" y="1620000"/>
                </a:lnTo>
                <a:lnTo>
                  <a:pt x="1299907" y="2592108"/>
                </a:lnTo>
                <a:lnTo>
                  <a:pt x="634398" y="2592108"/>
                </a:lnTo>
                <a:lnTo>
                  <a:pt x="0" y="1620000"/>
                </a:lnTo>
                <a:lnTo>
                  <a:pt x="634398" y="647892"/>
                </a:lnTo>
                <a:close/>
                <a:moveTo>
                  <a:pt x="2993176" y="1620001"/>
                </a:moveTo>
                <a:lnTo>
                  <a:pt x="1913056" y="3240001"/>
                </a:lnTo>
                <a:lnTo>
                  <a:pt x="1782206" y="3043749"/>
                </a:lnTo>
                <a:lnTo>
                  <a:pt x="1110064" y="3043749"/>
                </a:lnTo>
                <a:cubicBezTo>
                  <a:pt x="1089036" y="3096599"/>
                  <a:pt x="1037333" y="3133759"/>
                  <a:pt x="976952" y="3133759"/>
                </a:cubicBezTo>
                <a:cubicBezTo>
                  <a:pt x="923853" y="3133759"/>
                  <a:pt x="877466" y="3105022"/>
                  <a:pt x="854540" y="3061058"/>
                </a:cubicBezTo>
                <a:lnTo>
                  <a:pt x="302383" y="3169763"/>
                </a:lnTo>
                <a:lnTo>
                  <a:pt x="302383" y="2809723"/>
                </a:lnTo>
                <a:lnTo>
                  <a:pt x="854540" y="2918427"/>
                </a:lnTo>
                <a:cubicBezTo>
                  <a:pt x="877466" y="2874463"/>
                  <a:pt x="923853" y="2845727"/>
                  <a:pt x="976952" y="2845727"/>
                </a:cubicBezTo>
                <a:cubicBezTo>
                  <a:pt x="1037333" y="2845727"/>
                  <a:pt x="1089036" y="2882887"/>
                  <a:pt x="1110064" y="2935737"/>
                </a:cubicBezTo>
                <a:lnTo>
                  <a:pt x="1710190" y="2935737"/>
                </a:lnTo>
                <a:lnTo>
                  <a:pt x="832936" y="1620001"/>
                </a:lnTo>
                <a:lnTo>
                  <a:pt x="1913056"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b="1"/>
          </a:p>
        </p:txBody>
      </p:sp>
      <p:sp>
        <p:nvSpPr>
          <p:cNvPr id="15" name="Oval 14"/>
          <p:cNvSpPr/>
          <p:nvPr/>
        </p:nvSpPr>
        <p:spPr>
          <a:xfrm>
            <a:off x="5718518" y="3526546"/>
            <a:ext cx="485364" cy="48536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sp>
        <p:nvSpPr>
          <p:cNvPr id="16" name="Rectangle 9"/>
          <p:cNvSpPr/>
          <p:nvPr/>
        </p:nvSpPr>
        <p:spPr>
          <a:xfrm>
            <a:off x="5840376" y="3656125"/>
            <a:ext cx="241648" cy="226204"/>
          </a:xfrm>
          <a:custGeom>
            <a:avLst/>
            <a:gdLst>
              <a:gd name="connsiteX0" fmla="*/ 833935 w 3239999"/>
              <a:gd name="connsiteY0" fmla="*/ 22 h 3032924"/>
              <a:gd name="connsiteX1" fmla="*/ 1576606 w 3239999"/>
              <a:gd name="connsiteY1" fmla="*/ 402054 h 3032924"/>
              <a:gd name="connsiteX2" fmla="*/ 1576606 w 3239999"/>
              <a:gd name="connsiteY2" fmla="*/ 430441 h 3032924"/>
              <a:gd name="connsiteX3" fmla="*/ 1576606 w 3239999"/>
              <a:gd name="connsiteY3" fmla="*/ 526981 h 3032924"/>
              <a:gd name="connsiteX4" fmla="*/ 1576606 w 3239999"/>
              <a:gd name="connsiteY4" fmla="*/ 2765302 h 3032924"/>
              <a:gd name="connsiteX5" fmla="*/ 378630 w 3239999"/>
              <a:gd name="connsiteY5" fmla="*/ 2472117 h 3032924"/>
              <a:gd name="connsiteX6" fmla="*/ 384918 w 3239999"/>
              <a:gd name="connsiteY6" fmla="*/ 526981 h 3032924"/>
              <a:gd name="connsiteX7" fmla="*/ 239143 w 3239999"/>
              <a:gd name="connsiteY7" fmla="*/ 526981 h 3032924"/>
              <a:gd name="connsiteX8" fmla="*/ 239143 w 3239999"/>
              <a:gd name="connsiteY8" fmla="*/ 2776423 h 3032924"/>
              <a:gd name="connsiteX9" fmla="*/ 1576606 w 3239999"/>
              <a:gd name="connsiteY9" fmla="*/ 2776423 h 3032924"/>
              <a:gd name="connsiteX10" fmla="*/ 1576606 w 3239999"/>
              <a:gd name="connsiteY10" fmla="*/ 2778202 h 3032924"/>
              <a:gd name="connsiteX11" fmla="*/ 1663394 w 3239999"/>
              <a:gd name="connsiteY11" fmla="*/ 2778202 h 3032924"/>
              <a:gd name="connsiteX12" fmla="*/ 1663394 w 3239999"/>
              <a:gd name="connsiteY12" fmla="*/ 2776423 h 3032924"/>
              <a:gd name="connsiteX13" fmla="*/ 3000856 w 3239999"/>
              <a:gd name="connsiteY13" fmla="*/ 2776423 h 3032924"/>
              <a:gd name="connsiteX14" fmla="*/ 3000856 w 3239999"/>
              <a:gd name="connsiteY14" fmla="*/ 526981 h 3032924"/>
              <a:gd name="connsiteX15" fmla="*/ 2855082 w 3239999"/>
              <a:gd name="connsiteY15" fmla="*/ 526981 h 3032924"/>
              <a:gd name="connsiteX16" fmla="*/ 2861369 w 3239999"/>
              <a:gd name="connsiteY16" fmla="*/ 2472117 h 3032924"/>
              <a:gd name="connsiteX17" fmla="*/ 1663394 w 3239999"/>
              <a:gd name="connsiteY17" fmla="*/ 2765302 h 3032924"/>
              <a:gd name="connsiteX18" fmla="*/ 1663394 w 3239999"/>
              <a:gd name="connsiteY18" fmla="*/ 526981 h 3032924"/>
              <a:gd name="connsiteX19" fmla="*/ 1663394 w 3239999"/>
              <a:gd name="connsiteY19" fmla="*/ 430441 h 3032924"/>
              <a:gd name="connsiteX20" fmla="*/ 1663394 w 3239999"/>
              <a:gd name="connsiteY20" fmla="*/ 402054 h 3032924"/>
              <a:gd name="connsiteX21" fmla="*/ 2406065 w 3239999"/>
              <a:gd name="connsiteY21" fmla="*/ 22 h 3032924"/>
              <a:gd name="connsiteX22" fmla="*/ 2853673 w 3239999"/>
              <a:gd name="connsiteY22" fmla="*/ 91100 h 3032924"/>
              <a:gd name="connsiteX23" fmla="*/ 2854770 w 3239999"/>
              <a:gd name="connsiteY23" fmla="*/ 430441 h 3032924"/>
              <a:gd name="connsiteX24" fmla="*/ 3120669 w 3239999"/>
              <a:gd name="connsiteY24" fmla="*/ 428517 h 3032924"/>
              <a:gd name="connsiteX25" fmla="*/ 3120669 w 3239999"/>
              <a:gd name="connsiteY25" fmla="*/ 738345 h 3032924"/>
              <a:gd name="connsiteX26" fmla="*/ 3239999 w 3239999"/>
              <a:gd name="connsiteY26" fmla="*/ 738345 h 3032924"/>
              <a:gd name="connsiteX27" fmla="*/ 3239999 w 3239999"/>
              <a:gd name="connsiteY27" fmla="*/ 3032924 h 3032924"/>
              <a:gd name="connsiteX28" fmla="*/ 0 w 3239999"/>
              <a:gd name="connsiteY28" fmla="*/ 3032924 h 3032924"/>
              <a:gd name="connsiteX29" fmla="*/ 0 w 3239999"/>
              <a:gd name="connsiteY29" fmla="*/ 738345 h 3032924"/>
              <a:gd name="connsiteX30" fmla="*/ 102477 w 3239999"/>
              <a:gd name="connsiteY30" fmla="*/ 738345 h 3032924"/>
              <a:gd name="connsiteX31" fmla="*/ 102477 w 3239999"/>
              <a:gd name="connsiteY31" fmla="*/ 428517 h 3032924"/>
              <a:gd name="connsiteX32" fmla="*/ 385229 w 3239999"/>
              <a:gd name="connsiteY32" fmla="*/ 430441 h 3032924"/>
              <a:gd name="connsiteX33" fmla="*/ 386326 w 3239999"/>
              <a:gd name="connsiteY33" fmla="*/ 91100 h 3032924"/>
              <a:gd name="connsiteX34" fmla="*/ 833935 w 3239999"/>
              <a:gd name="connsiteY34" fmla="*/ 22 h 3032924"/>
              <a:gd name="connsiteX0" fmla="*/ 833935 w 3239999"/>
              <a:gd name="connsiteY0" fmla="*/ 22 h 3032924"/>
              <a:gd name="connsiteX1" fmla="*/ 1576606 w 3239999"/>
              <a:gd name="connsiteY1" fmla="*/ 402054 h 3032924"/>
              <a:gd name="connsiteX2" fmla="*/ 1576606 w 3239999"/>
              <a:gd name="connsiteY2" fmla="*/ 430441 h 3032924"/>
              <a:gd name="connsiteX3" fmla="*/ 1576606 w 3239999"/>
              <a:gd name="connsiteY3" fmla="*/ 526981 h 3032924"/>
              <a:gd name="connsiteX4" fmla="*/ 1576606 w 3239999"/>
              <a:gd name="connsiteY4" fmla="*/ 2765302 h 3032924"/>
              <a:gd name="connsiteX5" fmla="*/ 378630 w 3239999"/>
              <a:gd name="connsiteY5" fmla="*/ 2472117 h 3032924"/>
              <a:gd name="connsiteX6" fmla="*/ 384918 w 3239999"/>
              <a:gd name="connsiteY6" fmla="*/ 526981 h 3032924"/>
              <a:gd name="connsiteX7" fmla="*/ 239143 w 3239999"/>
              <a:gd name="connsiteY7" fmla="*/ 526981 h 3032924"/>
              <a:gd name="connsiteX8" fmla="*/ 239143 w 3239999"/>
              <a:gd name="connsiteY8" fmla="*/ 2776423 h 3032924"/>
              <a:gd name="connsiteX9" fmla="*/ 1576606 w 3239999"/>
              <a:gd name="connsiteY9" fmla="*/ 2776423 h 3032924"/>
              <a:gd name="connsiteX10" fmla="*/ 1576606 w 3239999"/>
              <a:gd name="connsiteY10" fmla="*/ 2778202 h 3032924"/>
              <a:gd name="connsiteX11" fmla="*/ 1663394 w 3239999"/>
              <a:gd name="connsiteY11" fmla="*/ 2778202 h 3032924"/>
              <a:gd name="connsiteX12" fmla="*/ 1663394 w 3239999"/>
              <a:gd name="connsiteY12" fmla="*/ 2776423 h 3032924"/>
              <a:gd name="connsiteX13" fmla="*/ 3000856 w 3239999"/>
              <a:gd name="connsiteY13" fmla="*/ 2776423 h 3032924"/>
              <a:gd name="connsiteX14" fmla="*/ 3000856 w 3239999"/>
              <a:gd name="connsiteY14" fmla="*/ 526981 h 3032924"/>
              <a:gd name="connsiteX15" fmla="*/ 2855082 w 3239999"/>
              <a:gd name="connsiteY15" fmla="*/ 526981 h 3032924"/>
              <a:gd name="connsiteX16" fmla="*/ 2861369 w 3239999"/>
              <a:gd name="connsiteY16" fmla="*/ 2472117 h 3032924"/>
              <a:gd name="connsiteX17" fmla="*/ 1663394 w 3239999"/>
              <a:gd name="connsiteY17" fmla="*/ 2765302 h 3032924"/>
              <a:gd name="connsiteX18" fmla="*/ 1663394 w 3239999"/>
              <a:gd name="connsiteY18" fmla="*/ 526981 h 3032924"/>
              <a:gd name="connsiteX19" fmla="*/ 1663394 w 3239999"/>
              <a:gd name="connsiteY19" fmla="*/ 430441 h 3032924"/>
              <a:gd name="connsiteX20" fmla="*/ 1663394 w 3239999"/>
              <a:gd name="connsiteY20" fmla="*/ 402054 h 3032924"/>
              <a:gd name="connsiteX21" fmla="*/ 2406065 w 3239999"/>
              <a:gd name="connsiteY21" fmla="*/ 22 h 3032924"/>
              <a:gd name="connsiteX22" fmla="*/ 2853673 w 3239999"/>
              <a:gd name="connsiteY22" fmla="*/ 91100 h 3032924"/>
              <a:gd name="connsiteX23" fmla="*/ 2854770 w 3239999"/>
              <a:gd name="connsiteY23" fmla="*/ 430441 h 3032924"/>
              <a:gd name="connsiteX24" fmla="*/ 3120669 w 3239999"/>
              <a:gd name="connsiteY24" fmla="*/ 428517 h 3032924"/>
              <a:gd name="connsiteX25" fmla="*/ 3120669 w 3239999"/>
              <a:gd name="connsiteY25" fmla="*/ 738345 h 3032924"/>
              <a:gd name="connsiteX26" fmla="*/ 3239999 w 3239999"/>
              <a:gd name="connsiteY26" fmla="*/ 738345 h 3032924"/>
              <a:gd name="connsiteX27" fmla="*/ 3239999 w 3239999"/>
              <a:gd name="connsiteY27" fmla="*/ 3032924 h 3032924"/>
              <a:gd name="connsiteX28" fmla="*/ 0 w 3239999"/>
              <a:gd name="connsiteY28" fmla="*/ 3032924 h 3032924"/>
              <a:gd name="connsiteX29" fmla="*/ 0 w 3239999"/>
              <a:gd name="connsiteY29" fmla="*/ 738345 h 3032924"/>
              <a:gd name="connsiteX30" fmla="*/ 102477 w 3239999"/>
              <a:gd name="connsiteY30" fmla="*/ 738345 h 3032924"/>
              <a:gd name="connsiteX31" fmla="*/ 102477 w 3239999"/>
              <a:gd name="connsiteY31" fmla="*/ 428517 h 3032924"/>
              <a:gd name="connsiteX32" fmla="*/ 385229 w 3239999"/>
              <a:gd name="connsiteY32" fmla="*/ 430441 h 3032924"/>
              <a:gd name="connsiteX33" fmla="*/ 386326 w 3239999"/>
              <a:gd name="connsiteY33" fmla="*/ 91100 h 3032924"/>
              <a:gd name="connsiteX34" fmla="*/ 833935 w 3239999"/>
              <a:gd name="connsiteY34" fmla="*/ 22 h 3032924"/>
              <a:gd name="connsiteX0" fmla="*/ 833935 w 3239999"/>
              <a:gd name="connsiteY0" fmla="*/ 22 h 3032924"/>
              <a:gd name="connsiteX1" fmla="*/ 1576606 w 3239999"/>
              <a:gd name="connsiteY1" fmla="*/ 402054 h 3032924"/>
              <a:gd name="connsiteX2" fmla="*/ 1576606 w 3239999"/>
              <a:gd name="connsiteY2" fmla="*/ 430441 h 3032924"/>
              <a:gd name="connsiteX3" fmla="*/ 1576606 w 3239999"/>
              <a:gd name="connsiteY3" fmla="*/ 526981 h 3032924"/>
              <a:gd name="connsiteX4" fmla="*/ 1576606 w 3239999"/>
              <a:gd name="connsiteY4" fmla="*/ 2765302 h 3032924"/>
              <a:gd name="connsiteX5" fmla="*/ 378630 w 3239999"/>
              <a:gd name="connsiteY5" fmla="*/ 2472117 h 3032924"/>
              <a:gd name="connsiteX6" fmla="*/ 384918 w 3239999"/>
              <a:gd name="connsiteY6" fmla="*/ 526981 h 3032924"/>
              <a:gd name="connsiteX7" fmla="*/ 239143 w 3239999"/>
              <a:gd name="connsiteY7" fmla="*/ 526981 h 3032924"/>
              <a:gd name="connsiteX8" fmla="*/ 239143 w 3239999"/>
              <a:gd name="connsiteY8" fmla="*/ 2776423 h 3032924"/>
              <a:gd name="connsiteX9" fmla="*/ 1576606 w 3239999"/>
              <a:gd name="connsiteY9" fmla="*/ 2776423 h 3032924"/>
              <a:gd name="connsiteX10" fmla="*/ 1576606 w 3239999"/>
              <a:gd name="connsiteY10" fmla="*/ 2778202 h 3032924"/>
              <a:gd name="connsiteX11" fmla="*/ 1663394 w 3239999"/>
              <a:gd name="connsiteY11" fmla="*/ 2778202 h 3032924"/>
              <a:gd name="connsiteX12" fmla="*/ 1663394 w 3239999"/>
              <a:gd name="connsiteY12" fmla="*/ 2776423 h 3032924"/>
              <a:gd name="connsiteX13" fmla="*/ 3000856 w 3239999"/>
              <a:gd name="connsiteY13" fmla="*/ 2776423 h 3032924"/>
              <a:gd name="connsiteX14" fmla="*/ 3000856 w 3239999"/>
              <a:gd name="connsiteY14" fmla="*/ 526981 h 3032924"/>
              <a:gd name="connsiteX15" fmla="*/ 2855082 w 3239999"/>
              <a:gd name="connsiteY15" fmla="*/ 526981 h 3032924"/>
              <a:gd name="connsiteX16" fmla="*/ 2861369 w 3239999"/>
              <a:gd name="connsiteY16" fmla="*/ 2472117 h 3032924"/>
              <a:gd name="connsiteX17" fmla="*/ 1663394 w 3239999"/>
              <a:gd name="connsiteY17" fmla="*/ 2765302 h 3032924"/>
              <a:gd name="connsiteX18" fmla="*/ 1663394 w 3239999"/>
              <a:gd name="connsiteY18" fmla="*/ 526981 h 3032924"/>
              <a:gd name="connsiteX19" fmla="*/ 1663394 w 3239999"/>
              <a:gd name="connsiteY19" fmla="*/ 430441 h 3032924"/>
              <a:gd name="connsiteX20" fmla="*/ 1663394 w 3239999"/>
              <a:gd name="connsiteY20" fmla="*/ 402054 h 3032924"/>
              <a:gd name="connsiteX21" fmla="*/ 2406065 w 3239999"/>
              <a:gd name="connsiteY21" fmla="*/ 22 h 3032924"/>
              <a:gd name="connsiteX22" fmla="*/ 2853673 w 3239999"/>
              <a:gd name="connsiteY22" fmla="*/ 91100 h 3032924"/>
              <a:gd name="connsiteX23" fmla="*/ 2854770 w 3239999"/>
              <a:gd name="connsiteY23" fmla="*/ 430441 h 3032924"/>
              <a:gd name="connsiteX24" fmla="*/ 3120669 w 3239999"/>
              <a:gd name="connsiteY24" fmla="*/ 428517 h 3032924"/>
              <a:gd name="connsiteX25" fmla="*/ 3120669 w 3239999"/>
              <a:gd name="connsiteY25" fmla="*/ 738345 h 3032924"/>
              <a:gd name="connsiteX26" fmla="*/ 3239999 w 3239999"/>
              <a:gd name="connsiteY26" fmla="*/ 738345 h 3032924"/>
              <a:gd name="connsiteX27" fmla="*/ 3239999 w 3239999"/>
              <a:gd name="connsiteY27" fmla="*/ 3032924 h 3032924"/>
              <a:gd name="connsiteX28" fmla="*/ 0 w 3239999"/>
              <a:gd name="connsiteY28" fmla="*/ 3032924 h 3032924"/>
              <a:gd name="connsiteX29" fmla="*/ 0 w 3239999"/>
              <a:gd name="connsiteY29" fmla="*/ 738345 h 3032924"/>
              <a:gd name="connsiteX30" fmla="*/ 102477 w 3239999"/>
              <a:gd name="connsiteY30" fmla="*/ 738345 h 3032924"/>
              <a:gd name="connsiteX31" fmla="*/ 102477 w 3239999"/>
              <a:gd name="connsiteY31" fmla="*/ 428517 h 3032924"/>
              <a:gd name="connsiteX32" fmla="*/ 385229 w 3239999"/>
              <a:gd name="connsiteY32" fmla="*/ 430441 h 3032924"/>
              <a:gd name="connsiteX33" fmla="*/ 386326 w 3239999"/>
              <a:gd name="connsiteY33" fmla="*/ 91100 h 3032924"/>
              <a:gd name="connsiteX34" fmla="*/ 833935 w 3239999"/>
              <a:gd name="connsiteY34" fmla="*/ 2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29618 w 3239999"/>
              <a:gd name="connsiteY32" fmla="*/ 2690698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2991331 w 3239999"/>
              <a:gd name="connsiteY3" fmla="*/ 2709748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29618 w 3239999"/>
              <a:gd name="connsiteY32" fmla="*/ 2690698 h 3032924"/>
              <a:gd name="connsiteX33" fmla="*/ 1576606 w 3239999"/>
              <a:gd name="connsiteY33" fmla="*/ 2776423 h 30329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3239999" h="3032924">
                <a:moveTo>
                  <a:pt x="1576606" y="2778202"/>
                </a:moveTo>
                <a:cubicBezTo>
                  <a:pt x="1576606" y="2778795"/>
                  <a:pt x="1663394" y="2792670"/>
                  <a:pt x="1663394" y="2778202"/>
                </a:cubicBezTo>
                <a:lnTo>
                  <a:pt x="1663394" y="2776423"/>
                </a:lnTo>
                <a:cubicBezTo>
                  <a:pt x="2185083" y="2605634"/>
                  <a:pt x="2444552" y="2500589"/>
                  <a:pt x="2991331" y="2709748"/>
                </a:cubicBezTo>
                <a:lnTo>
                  <a:pt x="3000856" y="526981"/>
                </a:lnTo>
                <a:lnTo>
                  <a:pt x="2855082" y="526981"/>
                </a:lnTo>
                <a:cubicBezTo>
                  <a:pt x="2857178" y="1175360"/>
                  <a:pt x="2859273" y="1823738"/>
                  <a:pt x="2861369" y="2472117"/>
                </a:cubicBezTo>
                <a:cubicBezTo>
                  <a:pt x="2483869" y="2318121"/>
                  <a:pt x="2052449" y="2439541"/>
                  <a:pt x="1663394" y="2765302"/>
                </a:cubicBezTo>
                <a:lnTo>
                  <a:pt x="1663394" y="526981"/>
                </a:lnTo>
                <a:lnTo>
                  <a:pt x="1663394" y="430441"/>
                </a:lnTo>
                <a:lnTo>
                  <a:pt x="1663394" y="402054"/>
                </a:lnTo>
                <a:cubicBezTo>
                  <a:pt x="1896442" y="149589"/>
                  <a:pt x="2115835" y="2106"/>
                  <a:pt x="2406065" y="22"/>
                </a:cubicBezTo>
                <a:cubicBezTo>
                  <a:pt x="2537987" y="-925"/>
                  <a:pt x="2684544" y="28169"/>
                  <a:pt x="2853673" y="91100"/>
                </a:cubicBezTo>
                <a:cubicBezTo>
                  <a:pt x="2854039" y="204214"/>
                  <a:pt x="2854404" y="317327"/>
                  <a:pt x="2854770" y="430441"/>
                </a:cubicBezTo>
                <a:lnTo>
                  <a:pt x="3120669" y="428517"/>
                </a:lnTo>
                <a:lnTo>
                  <a:pt x="3120669" y="738345"/>
                </a:lnTo>
                <a:lnTo>
                  <a:pt x="3239999" y="738345"/>
                </a:lnTo>
                <a:lnTo>
                  <a:pt x="3239999" y="3032924"/>
                </a:lnTo>
                <a:lnTo>
                  <a:pt x="0" y="3032924"/>
                </a:lnTo>
                <a:lnTo>
                  <a:pt x="0" y="738345"/>
                </a:lnTo>
                <a:lnTo>
                  <a:pt x="102477" y="738345"/>
                </a:lnTo>
                <a:lnTo>
                  <a:pt x="102477" y="428517"/>
                </a:lnTo>
                <a:lnTo>
                  <a:pt x="385229" y="430441"/>
                </a:lnTo>
                <a:cubicBezTo>
                  <a:pt x="385595" y="317327"/>
                  <a:pt x="385960" y="204214"/>
                  <a:pt x="386326" y="91100"/>
                </a:cubicBezTo>
                <a:cubicBezTo>
                  <a:pt x="555455" y="28169"/>
                  <a:pt x="702013" y="-925"/>
                  <a:pt x="833935" y="22"/>
                </a:cubicBezTo>
                <a:cubicBezTo>
                  <a:pt x="1124164" y="2106"/>
                  <a:pt x="1343558" y="149589"/>
                  <a:pt x="1576606" y="402054"/>
                </a:cubicBezTo>
                <a:lnTo>
                  <a:pt x="1576606" y="430441"/>
                </a:lnTo>
                <a:lnTo>
                  <a:pt x="1576606" y="526981"/>
                </a:lnTo>
                <a:lnTo>
                  <a:pt x="1576606" y="2765302"/>
                </a:lnTo>
                <a:cubicBezTo>
                  <a:pt x="1187550" y="2439541"/>
                  <a:pt x="756130" y="2318121"/>
                  <a:pt x="378630" y="2472117"/>
                </a:cubicBezTo>
                <a:lnTo>
                  <a:pt x="384918" y="526981"/>
                </a:lnTo>
                <a:lnTo>
                  <a:pt x="239143" y="526981"/>
                </a:lnTo>
                <a:lnTo>
                  <a:pt x="229618" y="2690698"/>
                </a:lnTo>
                <a:cubicBezTo>
                  <a:pt x="773243" y="2466244"/>
                  <a:pt x="1081748" y="2626096"/>
                  <a:pt x="1576606" y="2776423"/>
                </a:cubicBezTo>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9" name="TextBox 18"/>
          <p:cNvSpPr txBox="1"/>
          <p:nvPr/>
        </p:nvSpPr>
        <p:spPr>
          <a:xfrm>
            <a:off x="6300192" y="1678658"/>
            <a:ext cx="2592288" cy="461665"/>
          </a:xfrm>
          <a:prstGeom prst="rect">
            <a:avLst/>
          </a:prstGeom>
          <a:noFill/>
        </p:spPr>
        <p:txBody>
          <a:bodyPr wrap="square" rtlCol="0">
            <a:spAutoFit/>
          </a:bodyPr>
          <a:lstStyle/>
          <a:p>
            <a:pPr>
              <a:defRPr/>
            </a:pPr>
            <a:r>
              <a:rPr lang="en-US" sz="1200" b="1" dirty="0"/>
              <a:t>B. </a:t>
            </a:r>
            <a:r>
              <a:rPr lang="en-US" sz="1200" b="1" dirty="0" err="1"/>
              <a:t>Kewajiban</a:t>
            </a:r>
            <a:r>
              <a:rPr lang="en-US" sz="1200" b="1" dirty="0"/>
              <a:t> </a:t>
            </a:r>
            <a:r>
              <a:rPr lang="en-US" sz="1200" b="1" dirty="0" err="1"/>
              <a:t>Menyediakan</a:t>
            </a:r>
            <a:r>
              <a:rPr lang="en-US" sz="1200" b="1" dirty="0"/>
              <a:t> Auditor yang </a:t>
            </a:r>
            <a:r>
              <a:rPr lang="en-US" sz="1200" b="1" dirty="0" err="1"/>
              <a:t>Kompeten</a:t>
            </a:r>
            <a:endParaRPr lang="en-US" sz="1200" b="1" dirty="0"/>
          </a:p>
        </p:txBody>
      </p:sp>
      <p:sp>
        <p:nvSpPr>
          <p:cNvPr id="22" name="TextBox 21"/>
          <p:cNvSpPr txBox="1"/>
          <p:nvPr/>
        </p:nvSpPr>
        <p:spPr>
          <a:xfrm>
            <a:off x="6566806" y="2554270"/>
            <a:ext cx="2397682" cy="461665"/>
          </a:xfrm>
          <a:prstGeom prst="rect">
            <a:avLst/>
          </a:prstGeom>
          <a:noFill/>
        </p:spPr>
        <p:txBody>
          <a:bodyPr wrap="square" rtlCol="0">
            <a:spAutoFit/>
          </a:bodyPr>
          <a:lstStyle/>
          <a:p>
            <a:pPr>
              <a:defRPr/>
            </a:pPr>
            <a:r>
              <a:rPr lang="en-US" sz="1200" b="1" dirty="0"/>
              <a:t>C. </a:t>
            </a:r>
            <a:r>
              <a:rPr lang="en-US" sz="1200" b="1" dirty="0" err="1"/>
              <a:t>Jenis</a:t>
            </a:r>
            <a:r>
              <a:rPr lang="en-US" sz="1200" b="1" dirty="0"/>
              <a:t> </a:t>
            </a:r>
            <a:r>
              <a:rPr lang="en-US" sz="1200" b="1" dirty="0" err="1"/>
              <a:t>Aktivitas</a:t>
            </a:r>
            <a:r>
              <a:rPr lang="en-US" sz="1200" b="1" dirty="0"/>
              <a:t> </a:t>
            </a:r>
            <a:r>
              <a:rPr lang="en-US" sz="1200" b="1" dirty="0" err="1"/>
              <a:t>untuk</a:t>
            </a:r>
            <a:r>
              <a:rPr lang="en-US" sz="1200" b="1" dirty="0"/>
              <a:t> </a:t>
            </a:r>
            <a:r>
              <a:rPr lang="en-US" sz="1200" b="1" dirty="0" smtClean="0"/>
              <a:t>         </a:t>
            </a:r>
            <a:r>
              <a:rPr lang="en-US" sz="1200" b="1" dirty="0" err="1" smtClean="0"/>
              <a:t>Asistensi</a:t>
            </a:r>
            <a:endParaRPr lang="en-US" sz="1200" b="1" dirty="0"/>
          </a:p>
        </p:txBody>
      </p:sp>
      <p:sp>
        <p:nvSpPr>
          <p:cNvPr id="25" name="TextBox 24"/>
          <p:cNvSpPr txBox="1"/>
          <p:nvPr/>
        </p:nvSpPr>
        <p:spPr>
          <a:xfrm>
            <a:off x="6203882" y="3429882"/>
            <a:ext cx="2940118" cy="1015663"/>
          </a:xfrm>
          <a:prstGeom prst="rect">
            <a:avLst/>
          </a:prstGeom>
          <a:noFill/>
        </p:spPr>
        <p:txBody>
          <a:bodyPr wrap="square" rtlCol="0">
            <a:spAutoFit/>
          </a:bodyPr>
          <a:lstStyle/>
          <a:p>
            <a:pPr>
              <a:defRPr/>
            </a:pPr>
            <a:r>
              <a:rPr lang="en-US" sz="1200" b="1" dirty="0"/>
              <a:t>D. </a:t>
            </a:r>
            <a:r>
              <a:rPr lang="en-US" sz="1200" b="1" dirty="0" err="1"/>
              <a:t>Penilaian</a:t>
            </a:r>
            <a:r>
              <a:rPr lang="en-US" sz="1200" b="1" dirty="0"/>
              <a:t> </a:t>
            </a:r>
            <a:r>
              <a:rPr lang="en-US" sz="1200" b="1" dirty="0" err="1"/>
              <a:t>Terhadap</a:t>
            </a:r>
            <a:r>
              <a:rPr lang="en-US" sz="1200" b="1" dirty="0"/>
              <a:t> </a:t>
            </a:r>
            <a:r>
              <a:rPr lang="en-US" sz="1200" b="1" dirty="0" err="1"/>
              <a:t>Personil</a:t>
            </a:r>
            <a:r>
              <a:rPr lang="en-US" sz="1200" b="1" dirty="0"/>
              <a:t> </a:t>
            </a:r>
            <a:r>
              <a:rPr lang="en-US" sz="1200" b="1" dirty="0" smtClean="0"/>
              <a:t>         </a:t>
            </a:r>
            <a:r>
              <a:rPr lang="en-US" sz="1200" b="1" dirty="0" err="1" smtClean="0"/>
              <a:t>Asistensi</a:t>
            </a:r>
            <a:r>
              <a:rPr lang="en-US" sz="1200" b="1" dirty="0" smtClean="0"/>
              <a:t>  </a:t>
            </a:r>
            <a:endParaRPr lang="en-US" sz="1200" b="1" dirty="0"/>
          </a:p>
          <a:p>
            <a:pPr marL="429816" indent="-169069">
              <a:buFont typeface="+mj-lt"/>
              <a:buAutoNum type="arabicPeriod"/>
              <a:defRPr/>
            </a:pPr>
            <a:r>
              <a:rPr lang="en-US" sz="1200" b="1" dirty="0" err="1"/>
              <a:t>Penilaian</a:t>
            </a:r>
            <a:r>
              <a:rPr lang="en-US" sz="1200" b="1" dirty="0"/>
              <a:t> </a:t>
            </a:r>
            <a:r>
              <a:rPr lang="en-US" sz="1200" b="1" dirty="0" err="1"/>
              <a:t>kompetensi</a:t>
            </a:r>
            <a:endParaRPr lang="en-US" sz="1200" b="1" dirty="0"/>
          </a:p>
          <a:p>
            <a:pPr marL="429816" indent="-169069">
              <a:buFont typeface="+mj-lt"/>
              <a:buAutoNum type="arabicPeriod"/>
              <a:defRPr/>
            </a:pPr>
            <a:r>
              <a:rPr lang="en-US" sz="1200" b="1" dirty="0" err="1"/>
              <a:t>Penilaian</a:t>
            </a:r>
            <a:r>
              <a:rPr lang="en-US" sz="1200" b="1" dirty="0"/>
              <a:t> </a:t>
            </a:r>
            <a:r>
              <a:rPr lang="en-US" sz="1200" b="1" dirty="0" err="1"/>
              <a:t>independensi</a:t>
            </a:r>
            <a:r>
              <a:rPr lang="en-US" sz="1200" b="1" dirty="0"/>
              <a:t> </a:t>
            </a:r>
            <a:r>
              <a:rPr lang="en-US" sz="1200" b="1" dirty="0" err="1"/>
              <a:t>dan</a:t>
            </a:r>
            <a:r>
              <a:rPr lang="en-US" sz="1200" b="1" dirty="0"/>
              <a:t> </a:t>
            </a:r>
            <a:r>
              <a:rPr lang="en-US" sz="1200" b="1" dirty="0" err="1"/>
              <a:t>obyektivitas</a:t>
            </a:r>
            <a:endParaRPr lang="en-US" sz="1200" b="1" dirty="0"/>
          </a:p>
        </p:txBody>
      </p:sp>
      <p:sp>
        <p:nvSpPr>
          <p:cNvPr id="28" name="TextBox 27"/>
          <p:cNvSpPr txBox="1"/>
          <p:nvPr/>
        </p:nvSpPr>
        <p:spPr>
          <a:xfrm>
            <a:off x="161432" y="1478636"/>
            <a:ext cx="2406310" cy="1938992"/>
          </a:xfrm>
          <a:prstGeom prst="rect">
            <a:avLst/>
          </a:prstGeom>
          <a:noFill/>
        </p:spPr>
        <p:txBody>
          <a:bodyPr wrap="square" rtlCol="0">
            <a:spAutoFit/>
          </a:bodyPr>
          <a:lstStyle/>
          <a:p>
            <a:pPr marL="215504" indent="-215504">
              <a:buFont typeface="+mj-lt"/>
              <a:buAutoNum type="alphaUcPeriod"/>
              <a:defRPr/>
            </a:pPr>
            <a:r>
              <a:rPr lang="en-US" sz="1200" b="1" dirty="0" err="1"/>
              <a:t>Memelihara</a:t>
            </a:r>
            <a:r>
              <a:rPr lang="en-US" sz="1200" b="1" dirty="0"/>
              <a:t> </a:t>
            </a:r>
            <a:r>
              <a:rPr lang="en-US" sz="1200" b="1" dirty="0" err="1"/>
              <a:t>Kompetensi</a:t>
            </a:r>
            <a:endParaRPr lang="en-US" sz="1200" b="1" dirty="0"/>
          </a:p>
          <a:p>
            <a:pPr marL="603647" indent="-385763">
              <a:buNone/>
              <a:defRPr/>
            </a:pPr>
            <a:r>
              <a:rPr lang="en-US" sz="1200" b="1" dirty="0" err="1"/>
              <a:t>Kewajiban</a:t>
            </a:r>
            <a:r>
              <a:rPr lang="en-US" sz="1200" b="1" dirty="0"/>
              <a:t> auditor internal </a:t>
            </a:r>
            <a:r>
              <a:rPr lang="en-US" sz="1200" b="1" dirty="0" smtClean="0"/>
              <a:t>:</a:t>
            </a:r>
          </a:p>
          <a:p>
            <a:pPr marL="603647" indent="-385763">
              <a:buNone/>
              <a:defRPr/>
            </a:pPr>
            <a:endParaRPr lang="en-US" sz="1200" b="1" dirty="0"/>
          </a:p>
          <a:p>
            <a:pPr marL="429816" indent="-211931">
              <a:buFont typeface="+mj-lt"/>
              <a:buAutoNum type="arabicPeriod"/>
              <a:defRPr/>
            </a:pPr>
            <a:r>
              <a:rPr lang="en-US" sz="1200" b="1" dirty="0" err="1"/>
              <a:t>Memiliki</a:t>
            </a:r>
            <a:r>
              <a:rPr lang="en-US" sz="1200" b="1" dirty="0"/>
              <a:t> </a:t>
            </a:r>
            <a:r>
              <a:rPr lang="en-US" sz="1200" b="1" dirty="0" err="1"/>
              <a:t>keahlian</a:t>
            </a:r>
            <a:r>
              <a:rPr lang="en-US" sz="1200" b="1" dirty="0"/>
              <a:t> </a:t>
            </a:r>
          </a:p>
          <a:p>
            <a:pPr marL="429816" indent="-211931">
              <a:buFont typeface="+mj-lt"/>
              <a:buAutoNum type="arabicPeriod"/>
              <a:defRPr/>
            </a:pPr>
            <a:r>
              <a:rPr lang="en-US" sz="1200" b="1" dirty="0" err="1"/>
              <a:t>Memahami</a:t>
            </a:r>
            <a:r>
              <a:rPr lang="en-US" sz="1200" b="1" dirty="0"/>
              <a:t> </a:t>
            </a:r>
            <a:r>
              <a:rPr lang="en-US" sz="1200" b="1" dirty="0" err="1"/>
              <a:t>prinsip</a:t>
            </a:r>
            <a:r>
              <a:rPr lang="en-US" sz="1200" b="1" dirty="0"/>
              <a:t> </a:t>
            </a:r>
            <a:r>
              <a:rPr lang="en-US" sz="1200" b="1" dirty="0" err="1"/>
              <a:t>dan</a:t>
            </a:r>
            <a:r>
              <a:rPr lang="en-US" sz="1200" b="1" dirty="0"/>
              <a:t> </a:t>
            </a:r>
            <a:r>
              <a:rPr lang="en-US" sz="1200" b="1" dirty="0" err="1"/>
              <a:t>teknik</a:t>
            </a:r>
            <a:r>
              <a:rPr lang="en-US" sz="1200" b="1" dirty="0"/>
              <a:t> </a:t>
            </a:r>
            <a:r>
              <a:rPr lang="en-US" sz="1200" b="1" dirty="0" err="1"/>
              <a:t>akuntansi</a:t>
            </a:r>
            <a:r>
              <a:rPr lang="en-US" sz="1200" b="1" dirty="0"/>
              <a:t> </a:t>
            </a:r>
          </a:p>
          <a:p>
            <a:pPr marL="429816" indent="-211931">
              <a:buFont typeface="+mj-lt"/>
              <a:buAutoNum type="arabicPeriod"/>
              <a:defRPr/>
            </a:pPr>
            <a:r>
              <a:rPr lang="en-US" sz="1200" b="1" dirty="0" err="1"/>
              <a:t>Memahami</a:t>
            </a:r>
            <a:r>
              <a:rPr lang="en-US" sz="1200" b="1" dirty="0"/>
              <a:t> </a:t>
            </a:r>
            <a:r>
              <a:rPr lang="en-US" sz="1200" b="1" dirty="0" err="1"/>
              <a:t>prinsip</a:t>
            </a:r>
            <a:r>
              <a:rPr lang="en-US" sz="1200" b="1" dirty="0"/>
              <a:t> </a:t>
            </a:r>
            <a:r>
              <a:rPr lang="en-US" sz="1200" b="1" dirty="0" err="1"/>
              <a:t>manajemen</a:t>
            </a:r>
            <a:endParaRPr lang="en-US" sz="1200" b="1" dirty="0"/>
          </a:p>
          <a:p>
            <a:pPr marL="429816" indent="-211931">
              <a:buFont typeface="+mj-lt"/>
              <a:buAutoNum type="arabicPeriod"/>
              <a:defRPr/>
            </a:pPr>
            <a:r>
              <a:rPr lang="en-US" sz="1200" b="1" dirty="0" err="1"/>
              <a:t>Mengapresiasi</a:t>
            </a:r>
            <a:r>
              <a:rPr lang="en-US" sz="1200" b="1" dirty="0"/>
              <a:t> </a:t>
            </a:r>
            <a:r>
              <a:rPr lang="en-US" sz="1200" b="1" dirty="0" err="1"/>
              <a:t>bidang</a:t>
            </a:r>
            <a:r>
              <a:rPr lang="en-US" sz="1200" b="1" dirty="0"/>
              <a:t> </a:t>
            </a:r>
            <a:r>
              <a:rPr lang="en-US" sz="1200" b="1" dirty="0" err="1"/>
              <a:t>ilmu</a:t>
            </a:r>
            <a:r>
              <a:rPr lang="en-US" sz="1200" b="1" dirty="0"/>
              <a:t> fundamental</a:t>
            </a:r>
          </a:p>
        </p:txBody>
      </p:sp>
      <p:sp>
        <p:nvSpPr>
          <p:cNvPr id="35" name="그림 개체 틀 34">
            <a:extLst>
              <a:ext uri="{FF2B5EF4-FFF2-40B4-BE49-F238E27FC236}">
                <a16:creationId xmlns:a16="http://schemas.microsoft.com/office/drawing/2014/main" xmlns="" id="{B0BB26E0-C580-459D-BCCC-DFBE290A8871}"/>
              </a:ext>
            </a:extLst>
          </p:cNvPr>
          <p:cNvSpPr>
            <a:spLocks noGrp="1"/>
          </p:cNvSpPr>
          <p:nvPr>
            <p:ph type="pic" idx="1"/>
          </p:nvPr>
        </p:nvSpPr>
        <p:spPr/>
      </p:sp>
    </p:spTree>
    <p:extLst>
      <p:ext uri="{BB962C8B-B14F-4D97-AF65-F5344CB8AC3E}">
        <p14:creationId xmlns="" xmlns:p14="http://schemas.microsoft.com/office/powerpoint/2010/main" val="5191950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60632" y="483518"/>
            <a:ext cx="8229600" cy="1143000"/>
          </a:xfrm>
          <a:prstGeom prst="rect">
            <a:avLst/>
          </a:prstGeom>
        </p:spPr>
        <p:txBody>
          <a:bodyPr>
            <a:normAutofit fontScale="97500"/>
          </a:bodyPr>
          <a:lstStyle>
            <a:lvl1pPr algn="ctr" defTabSz="914400" rtl="0" eaLnBrk="1" latinLnBrk="1" hangingPunct="1">
              <a:spcBef>
                <a:spcPct val="0"/>
              </a:spcBef>
              <a:buNone/>
              <a:defRPr sz="4400" kern="1200">
                <a:solidFill>
                  <a:schemeClr val="tx1"/>
                </a:solidFill>
                <a:latin typeface="+mj-lt"/>
                <a:ea typeface="+mj-ea"/>
                <a:cs typeface="+mj-cs"/>
              </a:defRPr>
            </a:lvl1pPr>
          </a:lstStyle>
          <a:p>
            <a:r>
              <a:rPr lang="en-US" altLang="en-US" sz="2800" dirty="0" err="1" smtClean="0"/>
              <a:t>Kecermatan</a:t>
            </a:r>
            <a:r>
              <a:rPr lang="en-US" altLang="en-US" sz="2800" dirty="0" smtClean="0"/>
              <a:t> </a:t>
            </a:r>
            <a:r>
              <a:rPr lang="en-US" altLang="en-US" sz="2800" dirty="0" err="1" smtClean="0"/>
              <a:t>Profesi</a:t>
            </a:r>
            <a:r>
              <a:rPr lang="en-US" altLang="en-US" sz="2800" dirty="0" smtClean="0"/>
              <a:t> (Due Professional Care)</a:t>
            </a:r>
          </a:p>
        </p:txBody>
      </p:sp>
      <p:graphicFrame>
        <p:nvGraphicFramePr>
          <p:cNvPr id="5" name="Content Placeholder 4"/>
          <p:cNvGraphicFramePr>
            <a:graphicFrameLocks/>
          </p:cNvGraphicFramePr>
          <p:nvPr>
            <p:extLst>
              <p:ext uri="{D42A27DB-BD31-4B8C-83A1-F6EECF244321}">
                <p14:modId xmlns="" xmlns:p14="http://schemas.microsoft.com/office/powerpoint/2010/main" val="717121710"/>
              </p:ext>
            </p:extLst>
          </p:nvPr>
        </p:nvGraphicFramePr>
        <p:xfrm>
          <a:off x="539552" y="1347614"/>
          <a:ext cx="8133544" cy="2697480"/>
        </p:xfrm>
        <a:graphic>
          <a:graphicData uri="http://schemas.openxmlformats.org/drawingml/2006/table">
            <a:tbl>
              <a:tblPr firstRow="1" bandRow="1">
                <a:tableStyleId>{5C22544A-7EE6-4342-B048-85BDC9FD1C3A}</a:tableStyleId>
              </a:tblPr>
              <a:tblGrid>
                <a:gridCol w="4066772">
                  <a:extLst>
                    <a:ext uri="{9D8B030D-6E8A-4147-A177-3AD203B41FA5}">
                      <a16:colId xmlns:a16="http://schemas.microsoft.com/office/drawing/2014/main" xmlns="" val="2925625766"/>
                    </a:ext>
                  </a:extLst>
                </a:gridCol>
                <a:gridCol w="4066772">
                  <a:extLst>
                    <a:ext uri="{9D8B030D-6E8A-4147-A177-3AD203B41FA5}">
                      <a16:colId xmlns:a16="http://schemas.microsoft.com/office/drawing/2014/main" xmlns="" val="3804829871"/>
                    </a:ext>
                  </a:extLst>
                </a:gridCol>
              </a:tblGrid>
              <a:tr h="278130">
                <a:tc>
                  <a:txBody>
                    <a:bodyPr/>
                    <a:lstStyle/>
                    <a:p>
                      <a:pPr algn="ctr"/>
                      <a:r>
                        <a:rPr lang="en-US" sz="1400" dirty="0" smtClean="0"/>
                        <a:t>ASSURANCE SERVICE</a:t>
                      </a:r>
                      <a:endParaRPr lang="en-US" sz="1400" dirty="0"/>
                    </a:p>
                  </a:txBody>
                  <a:tcPr marL="68580" marR="68580" marT="34290" marB="34290" anchor="ctr"/>
                </a:tc>
                <a:tc>
                  <a:txBody>
                    <a:bodyPr/>
                    <a:lstStyle/>
                    <a:p>
                      <a:pPr algn="ctr"/>
                      <a:r>
                        <a:rPr lang="en-US" sz="1400" dirty="0" smtClean="0"/>
                        <a:t>CONSULTING SERVICE</a:t>
                      </a:r>
                      <a:endParaRPr lang="en-US" sz="1400" dirty="0"/>
                    </a:p>
                  </a:txBody>
                  <a:tcPr marL="68580" marR="68580" marT="34290" marB="34290" anchor="ctr"/>
                </a:tc>
                <a:extLst>
                  <a:ext uri="{0D108BD9-81ED-4DB2-BD59-A6C34878D82A}">
                    <a16:rowId xmlns:a16="http://schemas.microsoft.com/office/drawing/2014/main" xmlns="" val="1983060469"/>
                  </a:ext>
                </a:extLst>
              </a:tr>
              <a:tr h="2331720">
                <a:tc>
                  <a:txBody>
                    <a:bodyPr/>
                    <a:lstStyle/>
                    <a:p>
                      <a:pPr marL="285750" indent="-285750">
                        <a:buFont typeface="Wingdings" panose="05000000000000000000" pitchFamily="2" charset="2"/>
                        <a:buChar char="§"/>
                      </a:pPr>
                      <a:r>
                        <a:rPr lang="en-US" sz="1400" dirty="0" err="1" smtClean="0"/>
                        <a:t>Luasnya</a:t>
                      </a:r>
                      <a:r>
                        <a:rPr lang="en-US" sz="1400" baseline="0" dirty="0" smtClean="0"/>
                        <a:t> </a:t>
                      </a:r>
                      <a:r>
                        <a:rPr lang="en-US" sz="1400" baseline="0" dirty="0" err="1" smtClean="0"/>
                        <a:t>pekerjaan</a:t>
                      </a:r>
                      <a:r>
                        <a:rPr lang="en-US" sz="1400" baseline="0" dirty="0" smtClean="0"/>
                        <a:t> yang </a:t>
                      </a:r>
                      <a:r>
                        <a:rPr lang="en-US" sz="1400" baseline="0" dirty="0" err="1" smtClean="0"/>
                        <a:t>dibutuhkan</a:t>
                      </a:r>
                      <a:r>
                        <a:rPr lang="en-US" sz="1400" baseline="0" dirty="0" smtClean="0"/>
                        <a:t> </a:t>
                      </a:r>
                      <a:r>
                        <a:rPr lang="en-US" sz="1400" baseline="0" dirty="0" err="1" smtClean="0"/>
                        <a:t>untuk</a:t>
                      </a:r>
                      <a:r>
                        <a:rPr lang="en-US" sz="1400" baseline="0" dirty="0" smtClean="0"/>
                        <a:t>    </a:t>
                      </a:r>
                      <a:r>
                        <a:rPr lang="en-US" sz="1400" baseline="0" dirty="0" err="1" smtClean="0"/>
                        <a:t>memenuhi</a:t>
                      </a:r>
                      <a:r>
                        <a:rPr lang="en-US" sz="1400" baseline="0" dirty="0" smtClean="0"/>
                        <a:t> </a:t>
                      </a:r>
                      <a:r>
                        <a:rPr lang="en-US" sz="1400" baseline="0" dirty="0" err="1" smtClean="0"/>
                        <a:t>tujuan</a:t>
                      </a:r>
                      <a:r>
                        <a:rPr lang="en-US" sz="1400" baseline="0" dirty="0" smtClean="0"/>
                        <a:t> </a:t>
                      </a:r>
                      <a:r>
                        <a:rPr lang="en-US" sz="1400" baseline="0" dirty="0" err="1" smtClean="0"/>
                        <a:t>penugasan</a:t>
                      </a:r>
                      <a:r>
                        <a:rPr lang="en-US" sz="1400" baseline="0" dirty="0" smtClean="0"/>
                        <a:t> </a:t>
                      </a:r>
                    </a:p>
                    <a:p>
                      <a:pPr marL="285750" indent="-285750">
                        <a:buFont typeface="Wingdings" panose="05000000000000000000" pitchFamily="2" charset="2"/>
                        <a:buChar char="§"/>
                      </a:pPr>
                      <a:r>
                        <a:rPr lang="en-US" sz="1400" baseline="0" dirty="0" err="1" smtClean="0"/>
                        <a:t>Kompleksitas</a:t>
                      </a:r>
                      <a:r>
                        <a:rPr lang="en-US" sz="1400" baseline="0" dirty="0" smtClean="0"/>
                        <a:t>, </a:t>
                      </a:r>
                      <a:r>
                        <a:rPr lang="en-US" sz="1400" baseline="0" dirty="0" err="1" smtClean="0"/>
                        <a:t>materialitas</a:t>
                      </a:r>
                      <a:r>
                        <a:rPr lang="en-US" sz="1400" baseline="0" dirty="0" smtClean="0"/>
                        <a:t>, </a:t>
                      </a:r>
                      <a:r>
                        <a:rPr lang="en-US" sz="1400" baseline="0" dirty="0" err="1" smtClean="0"/>
                        <a:t>atau</a:t>
                      </a:r>
                      <a:r>
                        <a:rPr lang="en-US" sz="1400" baseline="0" dirty="0" smtClean="0"/>
                        <a:t> </a:t>
                      </a:r>
                      <a:r>
                        <a:rPr lang="en-US" sz="1400" baseline="0" dirty="0" err="1" smtClean="0"/>
                        <a:t>signifikannya</a:t>
                      </a:r>
                      <a:r>
                        <a:rPr lang="en-US" sz="1400" baseline="0" dirty="0" smtClean="0"/>
                        <a:t> </a:t>
                      </a:r>
                      <a:r>
                        <a:rPr lang="en-US" sz="1400" baseline="0" dirty="0" err="1" smtClean="0"/>
                        <a:t>permasalahan</a:t>
                      </a:r>
                      <a:r>
                        <a:rPr lang="en-US" sz="1400" baseline="0" dirty="0" smtClean="0"/>
                        <a:t> di mana </a:t>
                      </a:r>
                      <a:r>
                        <a:rPr lang="en-US" sz="1400" baseline="0" dirty="0" err="1" smtClean="0"/>
                        <a:t>prosedur</a:t>
                      </a:r>
                      <a:r>
                        <a:rPr lang="en-US" sz="1400" baseline="0" dirty="0" smtClean="0"/>
                        <a:t> assurance    </a:t>
                      </a:r>
                      <a:r>
                        <a:rPr lang="en-US" sz="1400" baseline="0" dirty="0" err="1" smtClean="0"/>
                        <a:t>diterapkan</a:t>
                      </a:r>
                      <a:endParaRPr lang="en-US" sz="1400" baseline="0" dirty="0" smtClean="0"/>
                    </a:p>
                    <a:p>
                      <a:pPr marL="285750" indent="-285750">
                        <a:buFont typeface="Wingdings" panose="05000000000000000000" pitchFamily="2" charset="2"/>
                        <a:buChar char="§"/>
                      </a:pPr>
                      <a:r>
                        <a:rPr lang="en-US" sz="1400" baseline="0" dirty="0" err="1" smtClean="0"/>
                        <a:t>Kecukupan</a:t>
                      </a:r>
                      <a:r>
                        <a:rPr lang="en-US" sz="1400" baseline="0" dirty="0" smtClean="0"/>
                        <a:t> </a:t>
                      </a:r>
                      <a:r>
                        <a:rPr lang="en-US" sz="1400" baseline="0" dirty="0" err="1" smtClean="0"/>
                        <a:t>dan</a:t>
                      </a:r>
                      <a:r>
                        <a:rPr lang="en-US" sz="1400" baseline="0" dirty="0" smtClean="0"/>
                        <a:t> </a:t>
                      </a:r>
                      <a:r>
                        <a:rPr lang="en-US" sz="1400" baseline="0" dirty="0" err="1" smtClean="0"/>
                        <a:t>efektivitas</a:t>
                      </a:r>
                      <a:r>
                        <a:rPr lang="en-US" sz="1400" baseline="0" dirty="0" smtClean="0"/>
                        <a:t> proses </a:t>
                      </a:r>
                      <a:r>
                        <a:rPr lang="en-US" sz="1400" baseline="0" dirty="0" err="1" smtClean="0"/>
                        <a:t>manajemen</a:t>
                      </a:r>
                      <a:r>
                        <a:rPr lang="en-US" sz="1400" baseline="0" dirty="0" smtClean="0"/>
                        <a:t> </a:t>
                      </a:r>
                      <a:r>
                        <a:rPr lang="en-US" sz="1400" baseline="0" dirty="0" err="1" smtClean="0"/>
                        <a:t>risiko</a:t>
                      </a:r>
                      <a:r>
                        <a:rPr lang="en-US" sz="1400" baseline="0" dirty="0" smtClean="0"/>
                        <a:t>, </a:t>
                      </a:r>
                      <a:r>
                        <a:rPr lang="en-US" sz="1400" baseline="0" dirty="0" err="1" smtClean="0"/>
                        <a:t>pengendalian</a:t>
                      </a:r>
                      <a:r>
                        <a:rPr lang="en-US" sz="1400" baseline="0" dirty="0" smtClean="0"/>
                        <a:t>, </a:t>
                      </a:r>
                      <a:r>
                        <a:rPr lang="en-US" sz="1400" baseline="0" dirty="0" err="1" smtClean="0"/>
                        <a:t>dan</a:t>
                      </a:r>
                      <a:r>
                        <a:rPr lang="en-US" sz="1400" baseline="0" dirty="0" smtClean="0"/>
                        <a:t> governance</a:t>
                      </a:r>
                    </a:p>
                    <a:p>
                      <a:pPr marL="285750" indent="-285750">
                        <a:buFont typeface="Wingdings" panose="05000000000000000000" pitchFamily="2" charset="2"/>
                        <a:buChar char="§"/>
                      </a:pPr>
                      <a:r>
                        <a:rPr lang="en-US" sz="1400" baseline="0" dirty="0" err="1" smtClean="0"/>
                        <a:t>Kemungkinan</a:t>
                      </a:r>
                      <a:r>
                        <a:rPr lang="en-US" sz="1400" baseline="0" dirty="0" smtClean="0"/>
                        <a:t> </a:t>
                      </a:r>
                      <a:r>
                        <a:rPr lang="en-US" sz="1400" baseline="0" dirty="0" err="1" smtClean="0"/>
                        <a:t>kesalahan</a:t>
                      </a:r>
                      <a:r>
                        <a:rPr lang="en-US" sz="1400" baseline="0" dirty="0" smtClean="0"/>
                        <a:t>, </a:t>
                      </a:r>
                      <a:r>
                        <a:rPr lang="en-US" sz="1400" baseline="0" dirty="0" err="1" smtClean="0"/>
                        <a:t>pelanggaran,atau</a:t>
                      </a:r>
                      <a:r>
                        <a:rPr lang="en-US" sz="1400" baseline="0" dirty="0" smtClean="0"/>
                        <a:t>   </a:t>
                      </a:r>
                      <a:r>
                        <a:rPr lang="en-US" sz="1400" baseline="0" dirty="0" err="1" smtClean="0"/>
                        <a:t>ketidakpatuhan</a:t>
                      </a:r>
                      <a:r>
                        <a:rPr lang="en-US" sz="1400" baseline="0" dirty="0" smtClean="0"/>
                        <a:t> yang </a:t>
                      </a:r>
                      <a:r>
                        <a:rPr lang="en-US" sz="1400" baseline="0" dirty="0" err="1" smtClean="0"/>
                        <a:t>signifikan</a:t>
                      </a:r>
                      <a:endParaRPr lang="en-US" sz="1400" baseline="0" dirty="0" smtClean="0"/>
                    </a:p>
                    <a:p>
                      <a:pPr marL="285750" indent="-285750">
                        <a:buFont typeface="Wingdings" panose="05000000000000000000" pitchFamily="2" charset="2"/>
                        <a:buChar char="§"/>
                      </a:pPr>
                      <a:r>
                        <a:rPr lang="en-US" sz="1400" baseline="0" dirty="0" err="1" smtClean="0"/>
                        <a:t>Biaya</a:t>
                      </a:r>
                      <a:r>
                        <a:rPr lang="en-US" sz="1400" baseline="0" dirty="0" smtClean="0"/>
                        <a:t> </a:t>
                      </a:r>
                      <a:r>
                        <a:rPr lang="en-US" sz="1400" baseline="0" dirty="0" err="1" smtClean="0"/>
                        <a:t>untuk</a:t>
                      </a:r>
                      <a:r>
                        <a:rPr lang="en-US" sz="1400" baseline="0" dirty="0" smtClean="0"/>
                        <a:t> </a:t>
                      </a:r>
                      <a:r>
                        <a:rPr lang="en-US" sz="1400" baseline="0" dirty="0" err="1" smtClean="0"/>
                        <a:t>memastikan</a:t>
                      </a:r>
                      <a:r>
                        <a:rPr lang="en-US" sz="1400" baseline="0" dirty="0" smtClean="0"/>
                        <a:t> assurance </a:t>
                      </a:r>
                      <a:r>
                        <a:rPr lang="en-US" sz="1400" baseline="0" dirty="0" err="1" smtClean="0"/>
                        <a:t>lebih</a:t>
                      </a:r>
                      <a:r>
                        <a:rPr lang="en-US" sz="1400" baseline="0" dirty="0" smtClean="0"/>
                        <a:t>       </a:t>
                      </a:r>
                      <a:r>
                        <a:rPr lang="en-US" sz="1400" baseline="0" dirty="0" err="1" smtClean="0"/>
                        <a:t>besar</a:t>
                      </a:r>
                      <a:r>
                        <a:rPr lang="en-US" sz="1400" baseline="0" dirty="0" smtClean="0"/>
                        <a:t> </a:t>
                      </a:r>
                      <a:r>
                        <a:rPr lang="en-US" sz="1400" baseline="0" dirty="0" err="1" smtClean="0"/>
                        <a:t>dari</a:t>
                      </a:r>
                      <a:r>
                        <a:rPr lang="en-US" sz="1400" baseline="0" dirty="0" smtClean="0"/>
                        <a:t> </a:t>
                      </a:r>
                      <a:r>
                        <a:rPr lang="en-US" sz="1400" baseline="0" dirty="0" err="1" smtClean="0"/>
                        <a:t>manfaatnya</a:t>
                      </a:r>
                      <a:endParaRPr lang="en-US" sz="1400" dirty="0"/>
                    </a:p>
                  </a:txBody>
                  <a:tcPr marL="68580" marR="68580" marT="34290" marB="34290"/>
                </a:tc>
                <a:tc>
                  <a:txBody>
                    <a:bodyPr/>
                    <a:lstStyle/>
                    <a:p>
                      <a:pPr marL="285750" indent="-285750">
                        <a:buFont typeface="Wingdings" panose="05000000000000000000" pitchFamily="2" charset="2"/>
                        <a:buChar char="§"/>
                      </a:pPr>
                      <a:r>
                        <a:rPr lang="en-US" sz="1400" dirty="0" err="1" smtClean="0"/>
                        <a:t>Kebutuhan</a:t>
                      </a:r>
                      <a:r>
                        <a:rPr lang="en-US" sz="1400" dirty="0" smtClean="0"/>
                        <a:t> </a:t>
                      </a:r>
                      <a:r>
                        <a:rPr lang="en-US" sz="1400" dirty="0" err="1" smtClean="0"/>
                        <a:t>dan</a:t>
                      </a:r>
                      <a:r>
                        <a:rPr lang="en-US" sz="1400" dirty="0" smtClean="0"/>
                        <a:t> </a:t>
                      </a:r>
                      <a:r>
                        <a:rPr lang="en-US" sz="1400" dirty="0" err="1" smtClean="0"/>
                        <a:t>harapan</a:t>
                      </a:r>
                      <a:r>
                        <a:rPr lang="en-US" sz="1400" dirty="0" smtClean="0"/>
                        <a:t> </a:t>
                      </a:r>
                      <a:r>
                        <a:rPr lang="en-US" sz="1400" dirty="0" err="1" smtClean="0"/>
                        <a:t>klien</a:t>
                      </a:r>
                      <a:r>
                        <a:rPr lang="en-US" sz="1400" dirty="0" smtClean="0"/>
                        <a:t>, </a:t>
                      </a:r>
                      <a:r>
                        <a:rPr lang="en-US" sz="1400" dirty="0" err="1" smtClean="0"/>
                        <a:t>mencakup</a:t>
                      </a:r>
                      <a:r>
                        <a:rPr lang="en-US" sz="1400" dirty="0" smtClean="0"/>
                        <a:t> </a:t>
                      </a:r>
                      <a:r>
                        <a:rPr lang="en-US" sz="1400" dirty="0" err="1" smtClean="0"/>
                        <a:t>juga</a:t>
                      </a:r>
                      <a:r>
                        <a:rPr lang="en-US" sz="1400" dirty="0" smtClean="0"/>
                        <a:t> </a:t>
                      </a:r>
                      <a:r>
                        <a:rPr lang="en-US" sz="1400" dirty="0" err="1" smtClean="0"/>
                        <a:t>sifat</a:t>
                      </a:r>
                      <a:r>
                        <a:rPr lang="en-US" sz="1400" dirty="0" smtClean="0"/>
                        <a:t>, </a:t>
                      </a:r>
                      <a:r>
                        <a:rPr lang="en-US" sz="1400" dirty="0" err="1" smtClean="0"/>
                        <a:t>waktu</a:t>
                      </a:r>
                      <a:r>
                        <a:rPr lang="en-US" sz="1400" dirty="0" smtClean="0"/>
                        <a:t>,</a:t>
                      </a:r>
                      <a:r>
                        <a:rPr lang="en-US" sz="1400" baseline="0" dirty="0" smtClean="0"/>
                        <a:t> </a:t>
                      </a:r>
                      <a:r>
                        <a:rPr lang="en-US" sz="1400" baseline="0" dirty="0" err="1" smtClean="0"/>
                        <a:t>dan</a:t>
                      </a:r>
                      <a:r>
                        <a:rPr lang="en-US" sz="1400" baseline="0" dirty="0" smtClean="0"/>
                        <a:t> </a:t>
                      </a:r>
                      <a:r>
                        <a:rPr lang="en-US" sz="1400" baseline="0" dirty="0" err="1" smtClean="0"/>
                        <a:t>komunikasi</a:t>
                      </a:r>
                      <a:r>
                        <a:rPr lang="en-US" sz="1400" baseline="0" dirty="0" smtClean="0"/>
                        <a:t> </a:t>
                      </a:r>
                      <a:r>
                        <a:rPr lang="en-US" sz="1400" baseline="0" dirty="0" err="1" smtClean="0"/>
                        <a:t>hasil</a:t>
                      </a:r>
                      <a:r>
                        <a:rPr lang="en-US" sz="1400" baseline="0" dirty="0" smtClean="0"/>
                        <a:t> </a:t>
                      </a:r>
                      <a:r>
                        <a:rPr lang="en-US" sz="1400" baseline="0" dirty="0" err="1" smtClean="0"/>
                        <a:t>penugasan</a:t>
                      </a:r>
                      <a:endParaRPr lang="en-US" sz="1400" baseline="0" dirty="0" smtClean="0"/>
                    </a:p>
                    <a:p>
                      <a:pPr marL="285750" indent="-285750">
                        <a:buFont typeface="Wingdings" panose="05000000000000000000" pitchFamily="2" charset="2"/>
                        <a:buChar char="§"/>
                      </a:pPr>
                      <a:r>
                        <a:rPr lang="en-US" sz="1400" baseline="0" dirty="0" err="1" smtClean="0"/>
                        <a:t>Kompleksitas</a:t>
                      </a:r>
                      <a:r>
                        <a:rPr lang="en-US" sz="1400" baseline="0" dirty="0" smtClean="0"/>
                        <a:t> </a:t>
                      </a:r>
                      <a:r>
                        <a:rPr lang="en-US" sz="1400" baseline="0" dirty="0" err="1" smtClean="0"/>
                        <a:t>dan</a:t>
                      </a:r>
                      <a:r>
                        <a:rPr lang="en-US" sz="1400" baseline="0" dirty="0" smtClean="0"/>
                        <a:t> </a:t>
                      </a:r>
                      <a:r>
                        <a:rPr lang="en-US" sz="1400" baseline="0" dirty="0" err="1" smtClean="0"/>
                        <a:t>luasnya</a:t>
                      </a:r>
                      <a:r>
                        <a:rPr lang="en-US" sz="1400" baseline="0" dirty="0" smtClean="0"/>
                        <a:t> </a:t>
                      </a:r>
                      <a:r>
                        <a:rPr lang="en-US" sz="1400" baseline="0" dirty="0" err="1" smtClean="0"/>
                        <a:t>pekerjaan</a:t>
                      </a:r>
                      <a:r>
                        <a:rPr lang="en-US" sz="1400" baseline="0" dirty="0" smtClean="0"/>
                        <a:t>              </a:t>
                      </a:r>
                      <a:r>
                        <a:rPr lang="en-US" sz="1400" baseline="0" dirty="0" err="1" smtClean="0"/>
                        <a:t>dibutuhkan</a:t>
                      </a:r>
                      <a:r>
                        <a:rPr lang="en-US" sz="1400" baseline="0" dirty="0" smtClean="0"/>
                        <a:t> </a:t>
                      </a:r>
                      <a:r>
                        <a:rPr lang="en-US" sz="1400" baseline="0" dirty="0" err="1" smtClean="0"/>
                        <a:t>untuk</a:t>
                      </a:r>
                      <a:r>
                        <a:rPr lang="en-US" sz="1400" baseline="0" dirty="0" smtClean="0"/>
                        <a:t> </a:t>
                      </a:r>
                      <a:r>
                        <a:rPr lang="en-US" sz="1400" baseline="0" dirty="0" err="1" smtClean="0"/>
                        <a:t>memenuhi</a:t>
                      </a:r>
                      <a:r>
                        <a:rPr lang="en-US" sz="1400" baseline="0" dirty="0" smtClean="0"/>
                        <a:t> </a:t>
                      </a:r>
                      <a:r>
                        <a:rPr lang="en-US" sz="1400" baseline="0" dirty="0" err="1" smtClean="0"/>
                        <a:t>tujuan</a:t>
                      </a:r>
                      <a:r>
                        <a:rPr lang="en-US" sz="1400" baseline="0" dirty="0" smtClean="0"/>
                        <a:t>                  </a:t>
                      </a:r>
                      <a:r>
                        <a:rPr lang="en-US" sz="1400" baseline="0" dirty="0" err="1" smtClean="0"/>
                        <a:t>penugasan</a:t>
                      </a:r>
                      <a:r>
                        <a:rPr lang="en-US" sz="1400" baseline="0" dirty="0" smtClean="0"/>
                        <a:t> </a:t>
                      </a:r>
                    </a:p>
                    <a:p>
                      <a:pPr marL="285750" indent="-285750">
                        <a:buFont typeface="Wingdings" panose="05000000000000000000" pitchFamily="2" charset="2"/>
                        <a:buChar char="§"/>
                      </a:pPr>
                      <a:r>
                        <a:rPr lang="en-US" sz="1400" baseline="0" dirty="0" err="1" smtClean="0"/>
                        <a:t>Biaya</a:t>
                      </a:r>
                      <a:r>
                        <a:rPr lang="en-US" sz="1400" baseline="0" dirty="0" smtClean="0"/>
                        <a:t> </a:t>
                      </a:r>
                      <a:r>
                        <a:rPr lang="en-US" sz="1400" baseline="0" dirty="0" err="1" smtClean="0"/>
                        <a:t>penugasan</a:t>
                      </a:r>
                      <a:r>
                        <a:rPr lang="en-US" sz="1400" baseline="0" dirty="0" smtClean="0"/>
                        <a:t> consulting </a:t>
                      </a:r>
                      <a:r>
                        <a:rPr lang="en-US" sz="1400" baseline="0" dirty="0" err="1" smtClean="0"/>
                        <a:t>dihubungkan</a:t>
                      </a:r>
                      <a:r>
                        <a:rPr lang="en-US" sz="1400" baseline="0" dirty="0" smtClean="0"/>
                        <a:t>      </a:t>
                      </a:r>
                      <a:r>
                        <a:rPr lang="en-US" sz="1400" baseline="0" dirty="0" err="1" smtClean="0"/>
                        <a:t>dengan</a:t>
                      </a:r>
                      <a:r>
                        <a:rPr lang="en-US" sz="1400" baseline="0" dirty="0" smtClean="0"/>
                        <a:t> </a:t>
                      </a:r>
                      <a:r>
                        <a:rPr lang="en-US" sz="1400" baseline="0" dirty="0" err="1" smtClean="0"/>
                        <a:t>manfaatnya</a:t>
                      </a:r>
                      <a:endParaRPr lang="en-US" sz="1400" dirty="0"/>
                    </a:p>
                  </a:txBody>
                  <a:tcPr marL="68580" marR="68580" marT="34290" marB="34290"/>
                </a:tc>
                <a:extLst>
                  <a:ext uri="{0D108BD9-81ED-4DB2-BD59-A6C34878D82A}">
                    <a16:rowId xmlns:a16="http://schemas.microsoft.com/office/drawing/2014/main" xmlns="" val="750794395"/>
                  </a:ext>
                </a:extLst>
              </a:tr>
            </a:tbl>
          </a:graphicData>
        </a:graphic>
      </p:graphicFrame>
      <p:sp>
        <p:nvSpPr>
          <p:cNvPr id="6" name="Rounded Rectangle 5"/>
          <p:cNvSpPr/>
          <p:nvPr/>
        </p:nvSpPr>
        <p:spPr>
          <a:xfrm>
            <a:off x="642910" y="5877272"/>
            <a:ext cx="1552826" cy="552124"/>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ID" dirty="0" err="1" smtClean="0"/>
              <a:t>Fitri</a:t>
            </a:r>
            <a:endParaRPr lang="en-ID" dirty="0"/>
          </a:p>
        </p:txBody>
      </p:sp>
    </p:spTree>
    <p:extLst>
      <p:ext uri="{BB962C8B-B14F-4D97-AF65-F5344CB8AC3E}">
        <p14:creationId xmlns="" xmlns:p14="http://schemas.microsoft.com/office/powerpoint/2010/main" val="36883938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241057" y="195486"/>
            <a:ext cx="9144000" cy="576064"/>
          </a:xfrm>
        </p:spPr>
        <p:txBody>
          <a:bodyPr/>
          <a:lstStyle/>
          <a:p>
            <a:r>
              <a:rPr lang="id-ID" sz="2000" b="1" dirty="0"/>
              <a:t>PENGEMBANGAN PROFESI </a:t>
            </a:r>
            <a:r>
              <a:rPr lang="en-US" sz="2000" dirty="0"/>
              <a:t/>
            </a:r>
            <a:br>
              <a:rPr lang="en-US" sz="2000" dirty="0"/>
            </a:br>
            <a:r>
              <a:rPr lang="id-ID" sz="2000" b="1" dirty="0"/>
              <a:t>DAN QALITY ASSURANCE </a:t>
            </a:r>
            <a:endParaRPr lang="ko-KR" altLang="en-US" sz="2000" dirty="0"/>
          </a:p>
        </p:txBody>
      </p:sp>
      <p:sp>
        <p:nvSpPr>
          <p:cNvPr id="21" name="TextBox 20"/>
          <p:cNvSpPr txBox="1"/>
          <p:nvPr/>
        </p:nvSpPr>
        <p:spPr>
          <a:xfrm>
            <a:off x="107504" y="771550"/>
            <a:ext cx="3250050" cy="1938992"/>
          </a:xfrm>
          <a:prstGeom prst="rect">
            <a:avLst/>
          </a:prstGeom>
          <a:noFill/>
        </p:spPr>
        <p:txBody>
          <a:bodyPr wrap="square" rtlCol="0">
            <a:spAutoFit/>
          </a:bodyPr>
          <a:lstStyle/>
          <a:p>
            <a:pPr algn="just"/>
            <a:r>
              <a:rPr lang="id-ID" sz="1200" b="1" dirty="0">
                <a:latin typeface="Times New Roman" pitchFamily="18" charset="0"/>
                <a:cs typeface="Times New Roman" pitchFamily="18" charset="0"/>
              </a:rPr>
              <a:t>Standar Atribut 1230 Pengembangan Provesi Lanjutan</a:t>
            </a:r>
          </a:p>
          <a:p>
            <a:pPr algn="just"/>
            <a:endParaRPr lang="id-ID" sz="1200" dirty="0">
              <a:latin typeface="Times New Roman" pitchFamily="18" charset="0"/>
              <a:cs typeface="Times New Roman" pitchFamily="18" charset="0"/>
            </a:endParaRPr>
          </a:p>
          <a:p>
            <a:pPr marL="171450" indent="-171450" algn="just">
              <a:buFont typeface="Arial" pitchFamily="34" charset="0"/>
              <a:buChar char="•"/>
            </a:pPr>
            <a:r>
              <a:rPr lang="id-ID" sz="1200" dirty="0">
                <a:latin typeface="Times New Roman" pitchFamily="18" charset="0"/>
                <a:cs typeface="Times New Roman" pitchFamily="18" charset="0"/>
              </a:rPr>
              <a:t>Audit internal harus meningkatkan terus pengetahuan, keterampilan, dan kopetensi lain melelui pengembangan profesi lanjutan</a:t>
            </a:r>
            <a:r>
              <a:rPr lang="id-ID" sz="1200" dirty="0" smtClean="0">
                <a:latin typeface="Times New Roman" pitchFamily="18" charset="0"/>
                <a:cs typeface="Times New Roman" pitchFamily="18" charset="0"/>
              </a:rPr>
              <a:t>.</a:t>
            </a:r>
            <a:endParaRPr lang="en-US" sz="1200" dirty="0" smtClean="0">
              <a:latin typeface="Times New Roman" pitchFamily="18" charset="0"/>
              <a:cs typeface="Times New Roman" pitchFamily="18" charset="0"/>
            </a:endParaRPr>
          </a:p>
          <a:p>
            <a:pPr marL="171450" indent="-171450" algn="just">
              <a:buFont typeface="Arial" pitchFamily="34" charset="0"/>
              <a:buChar char="•"/>
            </a:pPr>
            <a:r>
              <a:rPr lang="id-ID" sz="1200" dirty="0">
                <a:latin typeface="Times New Roman" pitchFamily="18" charset="0"/>
                <a:cs typeface="Times New Roman" pitchFamily="18" charset="0"/>
              </a:rPr>
              <a:t>Beberapa masukan yang harus dipertimbangkan oleh </a:t>
            </a:r>
            <a:r>
              <a:rPr lang="id-ID" sz="1200" dirty="0" smtClean="0">
                <a:latin typeface="Times New Roman" pitchFamily="18" charset="0"/>
                <a:cs typeface="Times New Roman" pitchFamily="18" charset="0"/>
              </a:rPr>
              <a:t>auditor</a:t>
            </a:r>
            <a:r>
              <a:rPr lang="en-US" sz="1200" dirty="0" smtClean="0">
                <a:latin typeface="Times New Roman" pitchFamily="18" charset="0"/>
                <a:cs typeface="Times New Roman" pitchFamily="18" charset="0"/>
              </a:rPr>
              <a:t>        </a:t>
            </a:r>
            <a:r>
              <a:rPr lang="id-ID" sz="1200" dirty="0" smtClean="0">
                <a:latin typeface="Times New Roman" pitchFamily="18" charset="0"/>
                <a:cs typeface="Times New Roman" pitchFamily="18" charset="0"/>
              </a:rPr>
              <a:t> </a:t>
            </a:r>
            <a:r>
              <a:rPr lang="id-ID" sz="1200" dirty="0">
                <a:latin typeface="Times New Roman" pitchFamily="18" charset="0"/>
                <a:cs typeface="Times New Roman" pitchFamily="18" charset="0"/>
              </a:rPr>
              <a:t>internal dalam  pengembangan provesi lanjutan:</a:t>
            </a:r>
            <a:endParaRPr lang="en-US" sz="1200" dirty="0">
              <a:latin typeface="Times New Roman" pitchFamily="18" charset="0"/>
              <a:cs typeface="Times New Roman" pitchFamily="18" charset="0"/>
            </a:endParaRPr>
          </a:p>
          <a:p>
            <a:pPr algn="just"/>
            <a:endParaRPr lang="en-US" sz="1200" dirty="0">
              <a:latin typeface="Times New Roman" pitchFamily="18" charset="0"/>
              <a:cs typeface="Times New Roman" pitchFamily="18" charset="0"/>
            </a:endParaRPr>
          </a:p>
        </p:txBody>
      </p:sp>
      <p:graphicFrame>
        <p:nvGraphicFramePr>
          <p:cNvPr id="33" name="Diagram 32"/>
          <p:cNvGraphicFramePr/>
          <p:nvPr>
            <p:extLst>
              <p:ext uri="{D42A27DB-BD31-4B8C-83A1-F6EECF244321}">
                <p14:modId xmlns="" xmlns:p14="http://schemas.microsoft.com/office/powerpoint/2010/main" val="4252442507"/>
              </p:ext>
            </p:extLst>
          </p:nvPr>
        </p:nvGraphicFramePr>
        <p:xfrm>
          <a:off x="2476465" y="880646"/>
          <a:ext cx="7272808" cy="42960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23602989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66010" y="411510"/>
            <a:ext cx="9144000" cy="576064"/>
          </a:xfrm>
        </p:spPr>
        <p:txBody>
          <a:bodyPr/>
          <a:lstStyle/>
          <a:p>
            <a:r>
              <a:rPr lang="id-ID" sz="2000" b="1" dirty="0">
                <a:latin typeface="Times New Roman" pitchFamily="18" charset="0"/>
                <a:cs typeface="Times New Roman" pitchFamily="18" charset="0"/>
              </a:rPr>
              <a:t>Standar 1300- Quality Assurance and </a:t>
            </a:r>
            <a:r>
              <a:rPr lang="id-ID" sz="2000" b="1" dirty="0" smtClean="0">
                <a:latin typeface="Times New Roman" pitchFamily="18" charset="0"/>
                <a:cs typeface="Times New Roman" pitchFamily="18" charset="0"/>
              </a:rPr>
              <a:t>I</a:t>
            </a:r>
            <a:r>
              <a:rPr lang="en-US" sz="2000" b="1" dirty="0" err="1" smtClean="0">
                <a:latin typeface="Times New Roman" pitchFamily="18" charset="0"/>
                <a:cs typeface="Times New Roman" pitchFamily="18" charset="0"/>
              </a:rPr>
              <a:t>mprov</a:t>
            </a:r>
            <a:r>
              <a:rPr lang="en-US" sz="2000" b="1" dirty="0" err="1">
                <a:latin typeface="Times New Roman" pitchFamily="18" charset="0"/>
                <a:cs typeface="Times New Roman" pitchFamily="18" charset="0"/>
              </a:rPr>
              <a:t>m</a:t>
            </a:r>
            <a:r>
              <a:rPr lang="id-ID" sz="2000" b="1" dirty="0" smtClean="0">
                <a:latin typeface="Times New Roman" pitchFamily="18" charset="0"/>
                <a:cs typeface="Times New Roman" pitchFamily="18" charset="0"/>
              </a:rPr>
              <a:t>ent </a:t>
            </a:r>
            <a:r>
              <a:rPr lang="id-ID" sz="2000" b="1" dirty="0">
                <a:latin typeface="Times New Roman" pitchFamily="18" charset="0"/>
                <a:cs typeface="Times New Roman" pitchFamily="18" charset="0"/>
              </a:rPr>
              <a:t>Program</a:t>
            </a:r>
            <a:endParaRPr lang="ko-KR" altLang="en-US" sz="2000" dirty="0"/>
          </a:p>
        </p:txBody>
      </p:sp>
      <p:grpSp>
        <p:nvGrpSpPr>
          <p:cNvPr id="4" name="Group 3"/>
          <p:cNvGrpSpPr/>
          <p:nvPr/>
        </p:nvGrpSpPr>
        <p:grpSpPr>
          <a:xfrm>
            <a:off x="7207256" y="2458366"/>
            <a:ext cx="1063076" cy="2261485"/>
            <a:chOff x="4630955" y="3880561"/>
            <a:chExt cx="914400" cy="1945207"/>
          </a:xfrm>
        </p:grpSpPr>
        <p:sp>
          <p:nvSpPr>
            <p:cNvPr id="5" name="Right Triangle 4"/>
            <p:cNvSpPr/>
            <p:nvPr/>
          </p:nvSpPr>
          <p:spPr>
            <a:xfrm>
              <a:off x="4630955" y="3880561"/>
              <a:ext cx="914400" cy="914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6" name="Right Triangle 5"/>
            <p:cNvSpPr/>
            <p:nvPr/>
          </p:nvSpPr>
          <p:spPr>
            <a:xfrm rot="5400000">
              <a:off x="4630955" y="4911368"/>
              <a:ext cx="914400" cy="91440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grpSp>
      <p:grpSp>
        <p:nvGrpSpPr>
          <p:cNvPr id="7" name="Group 6"/>
          <p:cNvGrpSpPr/>
          <p:nvPr/>
        </p:nvGrpSpPr>
        <p:grpSpPr>
          <a:xfrm rot="10800000">
            <a:off x="6012160" y="1263467"/>
            <a:ext cx="1063076" cy="2261485"/>
            <a:chOff x="4630955" y="3880561"/>
            <a:chExt cx="914400" cy="1945207"/>
          </a:xfrm>
        </p:grpSpPr>
        <p:sp>
          <p:nvSpPr>
            <p:cNvPr id="8" name="Right Triangle 7"/>
            <p:cNvSpPr/>
            <p:nvPr/>
          </p:nvSpPr>
          <p:spPr>
            <a:xfrm>
              <a:off x="4630955" y="3880561"/>
              <a:ext cx="914400" cy="914400"/>
            </a:xfrm>
            <a:prstGeom prst="r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9" name="Right Triangle 8"/>
            <p:cNvSpPr/>
            <p:nvPr/>
          </p:nvSpPr>
          <p:spPr>
            <a:xfrm rot="5400000">
              <a:off x="4630955" y="4911368"/>
              <a:ext cx="914400" cy="91440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schemeClr val="tx1"/>
                </a:solidFill>
              </a:endParaRPr>
            </a:p>
          </p:txBody>
        </p:sp>
      </p:grpSp>
      <p:sp>
        <p:nvSpPr>
          <p:cNvPr id="12" name="TextBox 11"/>
          <p:cNvSpPr txBox="1"/>
          <p:nvPr/>
        </p:nvSpPr>
        <p:spPr>
          <a:xfrm>
            <a:off x="971600" y="2040488"/>
            <a:ext cx="4896544" cy="954107"/>
          </a:xfrm>
          <a:prstGeom prst="rect">
            <a:avLst/>
          </a:prstGeom>
          <a:noFill/>
        </p:spPr>
        <p:txBody>
          <a:bodyPr wrap="square" rtlCol="0">
            <a:spAutoFit/>
          </a:bodyPr>
          <a:lstStyle/>
          <a:p>
            <a:pPr algn="just"/>
            <a:r>
              <a:rPr lang="id-ID" sz="1400" dirty="0">
                <a:latin typeface="Times New Roman" pitchFamily="18" charset="0"/>
                <a:cs typeface="Times New Roman" pitchFamily="18" charset="0"/>
              </a:rPr>
              <a:t>Kepala unit audit internal harus menegmbangkan dan memelihara QAIP yang mencakup berbagai aspek kegiatan unit audit internal dan secara terus menerus mementau evektifitasnya, program ini meliputi penelitian dan monitoring secara berkala.</a:t>
            </a:r>
            <a:endParaRPr lang="en-US" sz="1400" dirty="0">
              <a:latin typeface="Times New Roman" pitchFamily="18" charset="0"/>
              <a:cs typeface="Times New Roman" pitchFamily="18" charset="0"/>
            </a:endParaRPr>
          </a:p>
        </p:txBody>
      </p:sp>
      <p:sp>
        <p:nvSpPr>
          <p:cNvPr id="26" name="TextBox 25"/>
          <p:cNvSpPr txBox="1"/>
          <p:nvPr/>
        </p:nvSpPr>
        <p:spPr>
          <a:xfrm>
            <a:off x="6421166" y="2476259"/>
            <a:ext cx="555188" cy="646331"/>
          </a:xfrm>
          <a:prstGeom prst="rect">
            <a:avLst/>
          </a:prstGeom>
          <a:noFill/>
        </p:spPr>
        <p:txBody>
          <a:bodyPr wrap="square" rtlCol="0">
            <a:spAutoFit/>
          </a:bodyPr>
          <a:lstStyle/>
          <a:p>
            <a:pPr algn="ctr"/>
            <a:r>
              <a:rPr lang="en-US" altLang="ko-KR" sz="3600" b="1" dirty="0">
                <a:solidFill>
                  <a:schemeClr val="bg1"/>
                </a:solidFill>
                <a:cs typeface="Arial" pitchFamily="34" charset="0"/>
              </a:rPr>
              <a:t>B</a:t>
            </a:r>
            <a:endParaRPr lang="ko-KR" altLang="en-US" sz="3600" b="1" dirty="0">
              <a:solidFill>
                <a:schemeClr val="bg1"/>
              </a:solidFill>
              <a:cs typeface="Arial" pitchFamily="34" charset="0"/>
            </a:endParaRPr>
          </a:p>
        </p:txBody>
      </p:sp>
      <p:sp>
        <p:nvSpPr>
          <p:cNvPr id="27" name="TextBox 26"/>
          <p:cNvSpPr txBox="1"/>
          <p:nvPr/>
        </p:nvSpPr>
        <p:spPr>
          <a:xfrm>
            <a:off x="7232011" y="3664604"/>
            <a:ext cx="555188" cy="646331"/>
          </a:xfrm>
          <a:prstGeom prst="rect">
            <a:avLst/>
          </a:prstGeom>
          <a:noFill/>
        </p:spPr>
        <p:txBody>
          <a:bodyPr wrap="square" rtlCol="0">
            <a:spAutoFit/>
          </a:bodyPr>
          <a:lstStyle/>
          <a:p>
            <a:pPr algn="ctr"/>
            <a:r>
              <a:rPr lang="en-US" altLang="ko-KR" sz="3600" b="1" dirty="0">
                <a:solidFill>
                  <a:schemeClr val="bg1"/>
                </a:solidFill>
                <a:cs typeface="Arial" pitchFamily="34" charset="0"/>
              </a:rPr>
              <a:t>D</a:t>
            </a:r>
            <a:endParaRPr lang="ko-KR" altLang="en-US" sz="3600" b="1" dirty="0">
              <a:solidFill>
                <a:schemeClr val="bg1"/>
              </a:solidFill>
              <a:cs typeface="Arial" pitchFamily="34" charset="0"/>
            </a:endParaRPr>
          </a:p>
        </p:txBody>
      </p:sp>
      <p:sp>
        <p:nvSpPr>
          <p:cNvPr id="28" name="TextBox 27"/>
          <p:cNvSpPr txBox="1"/>
          <p:nvPr/>
        </p:nvSpPr>
        <p:spPr>
          <a:xfrm>
            <a:off x="7232011" y="2866482"/>
            <a:ext cx="555188" cy="646331"/>
          </a:xfrm>
          <a:prstGeom prst="rect">
            <a:avLst/>
          </a:prstGeom>
          <a:noFill/>
        </p:spPr>
        <p:txBody>
          <a:bodyPr wrap="square" rtlCol="0">
            <a:spAutoFit/>
          </a:bodyPr>
          <a:lstStyle/>
          <a:p>
            <a:pPr algn="ctr"/>
            <a:r>
              <a:rPr lang="en-US" altLang="ko-KR" sz="3600" b="1" dirty="0">
                <a:solidFill>
                  <a:schemeClr val="bg1"/>
                </a:solidFill>
                <a:cs typeface="Arial" pitchFamily="34" charset="0"/>
              </a:rPr>
              <a:t>C</a:t>
            </a:r>
            <a:endParaRPr lang="ko-KR" altLang="en-US" sz="3600" b="1" dirty="0">
              <a:solidFill>
                <a:schemeClr val="bg1"/>
              </a:solidFill>
              <a:cs typeface="Arial" pitchFamily="34" charset="0"/>
            </a:endParaRPr>
          </a:p>
        </p:txBody>
      </p:sp>
      <p:sp>
        <p:nvSpPr>
          <p:cNvPr id="29" name="TextBox 28"/>
          <p:cNvSpPr txBox="1"/>
          <p:nvPr/>
        </p:nvSpPr>
        <p:spPr>
          <a:xfrm>
            <a:off x="6421166" y="1665995"/>
            <a:ext cx="555188" cy="646331"/>
          </a:xfrm>
          <a:prstGeom prst="rect">
            <a:avLst/>
          </a:prstGeom>
          <a:noFill/>
        </p:spPr>
        <p:txBody>
          <a:bodyPr wrap="square" rtlCol="0">
            <a:spAutoFit/>
          </a:bodyPr>
          <a:lstStyle/>
          <a:p>
            <a:pPr algn="ctr"/>
            <a:r>
              <a:rPr lang="en-US" altLang="ko-KR" sz="3600" b="1" dirty="0">
                <a:solidFill>
                  <a:schemeClr val="bg1"/>
                </a:solidFill>
                <a:cs typeface="Arial" pitchFamily="34" charset="0"/>
              </a:rPr>
              <a:t>A</a:t>
            </a:r>
            <a:endParaRPr lang="ko-KR" altLang="en-US" sz="3600" b="1" dirty="0">
              <a:solidFill>
                <a:schemeClr val="bg1"/>
              </a:solidFill>
              <a:cs typeface="Arial" pitchFamily="34" charset="0"/>
            </a:endParaRPr>
          </a:p>
        </p:txBody>
      </p:sp>
    </p:spTree>
    <p:extLst>
      <p:ext uri="{BB962C8B-B14F-4D97-AF65-F5344CB8AC3E}">
        <p14:creationId xmlns="" xmlns:p14="http://schemas.microsoft.com/office/powerpoint/2010/main" val="40407564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txBox="1">
            <a:spLocks/>
          </p:cNvSpPr>
          <p:nvPr/>
        </p:nvSpPr>
        <p:spPr>
          <a:xfrm>
            <a:off x="457200" y="560388"/>
            <a:ext cx="8229600" cy="571500"/>
          </a:xfrm>
          <a:prstGeom prst="rect">
            <a:avLst/>
          </a:prstGeom>
        </p:spPr>
        <p:txBody>
          <a:bodyPr>
            <a:normAutofit/>
          </a:bodyPr>
          <a:lstStyle>
            <a:lvl1pPr algn="ctr" defTabSz="914400" rtl="0" eaLnBrk="1" latinLnBrk="1" hangingPunct="1">
              <a:spcBef>
                <a:spcPct val="0"/>
              </a:spcBef>
              <a:buNone/>
              <a:defRPr sz="4400" kern="1200">
                <a:solidFill>
                  <a:schemeClr val="tx1"/>
                </a:solidFill>
                <a:latin typeface="+mj-lt"/>
                <a:ea typeface="+mj-ea"/>
                <a:cs typeface="+mj-cs"/>
              </a:defRPr>
            </a:lvl1pPr>
          </a:lstStyle>
          <a:p>
            <a:r>
              <a:rPr lang="id-ID" sz="1800" b="1" dirty="0" smtClean="0">
                <a:latin typeface="Times New Roman" pitchFamily="18" charset="0"/>
                <a:cs typeface="Times New Roman" pitchFamily="18" charset="0"/>
              </a:rPr>
              <a:t>Standar 1300- Quality Assurance and I</a:t>
            </a:r>
            <a:r>
              <a:rPr lang="en-US" sz="1800" b="1" dirty="0" err="1" smtClean="0">
                <a:latin typeface="Times New Roman" pitchFamily="18" charset="0"/>
                <a:cs typeface="Times New Roman" pitchFamily="18" charset="0"/>
              </a:rPr>
              <a:t>mprovement</a:t>
            </a:r>
            <a:r>
              <a:rPr lang="en-US" sz="1800" b="1" dirty="0" smtClean="0">
                <a:latin typeface="Times New Roman" pitchFamily="18" charset="0"/>
                <a:cs typeface="Times New Roman" pitchFamily="18" charset="0"/>
              </a:rPr>
              <a:t> </a:t>
            </a:r>
            <a:r>
              <a:rPr lang="id-ID" sz="1800" b="1" dirty="0" smtClean="0">
                <a:latin typeface="Times New Roman" pitchFamily="18" charset="0"/>
                <a:cs typeface="Times New Roman" pitchFamily="18" charset="0"/>
              </a:rPr>
              <a:t>Program</a:t>
            </a:r>
            <a:endParaRPr lang="en-US" sz="1800" dirty="0">
              <a:latin typeface="Times New Roman" pitchFamily="18" charset="0"/>
              <a:cs typeface="Times New Roman" pitchFamily="18" charset="0"/>
            </a:endParaRPr>
          </a:p>
        </p:txBody>
      </p:sp>
      <p:sp>
        <p:nvSpPr>
          <p:cNvPr id="10" name="Content Placeholder 2"/>
          <p:cNvSpPr txBox="1">
            <a:spLocks/>
          </p:cNvSpPr>
          <p:nvPr/>
        </p:nvSpPr>
        <p:spPr>
          <a:xfrm>
            <a:off x="714400" y="1268760"/>
            <a:ext cx="7715200" cy="4857403"/>
          </a:xfrm>
          <a:prstGeom prst="rect">
            <a:avLst/>
          </a:prstGeom>
        </p:spPr>
        <p:txBody>
          <a:bodyPr>
            <a:normAutofit/>
          </a:bodyP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a:buFont typeface="Arial" pitchFamily="34" charset="0"/>
              <a:buNone/>
            </a:pPr>
            <a:endParaRPr lang="id-ID" sz="1600" dirty="0" smtClean="0">
              <a:latin typeface="Times New Roman" pitchFamily="18" charset="0"/>
              <a:cs typeface="Times New Roman" pitchFamily="18" charset="0"/>
            </a:endParaRPr>
          </a:p>
          <a:p>
            <a:r>
              <a:rPr lang="id-ID" sz="1600" b="1" dirty="0" smtClean="0">
                <a:latin typeface="Times New Roman" pitchFamily="18" charset="0"/>
                <a:cs typeface="Times New Roman" pitchFamily="18" charset="0"/>
              </a:rPr>
              <a:t>1310- Quality Program Assesment</a:t>
            </a:r>
            <a:r>
              <a:rPr lang="en-US" sz="1600" dirty="0" smtClean="0">
                <a:latin typeface="Times New Roman" pitchFamily="18" charset="0"/>
                <a:cs typeface="Times New Roman" pitchFamily="18" charset="0"/>
              </a:rPr>
              <a:t/>
            </a:r>
            <a:br>
              <a:rPr lang="en-US" sz="1600" dirty="0" smtClean="0">
                <a:latin typeface="Times New Roman" pitchFamily="18" charset="0"/>
                <a:cs typeface="Times New Roman" pitchFamily="18" charset="0"/>
              </a:rPr>
            </a:br>
            <a:r>
              <a:rPr lang="id-ID" sz="1600" dirty="0" smtClean="0">
                <a:latin typeface="Times New Roman" pitchFamily="18" charset="0"/>
                <a:cs typeface="Times New Roman" pitchFamily="18" charset="0"/>
              </a:rPr>
              <a:t>Audit internal harus mengadopsi suatu proses monitoring, dan mengakses keseluruhan aktivitas quality program.</a:t>
            </a:r>
          </a:p>
          <a:p>
            <a:r>
              <a:rPr lang="id-ID" sz="1600" b="1" dirty="0" smtClean="0">
                <a:latin typeface="Times New Roman" pitchFamily="18" charset="0"/>
                <a:cs typeface="Times New Roman" pitchFamily="18" charset="0"/>
              </a:rPr>
              <a:t>1311-Internal Assessment</a:t>
            </a:r>
            <a:endParaRPr lang="en-US" sz="1600" dirty="0" smtClean="0">
              <a:latin typeface="Times New Roman" pitchFamily="18" charset="0"/>
              <a:cs typeface="Times New Roman" pitchFamily="18" charset="0"/>
            </a:endParaRPr>
          </a:p>
          <a:p>
            <a:pPr lvl="1">
              <a:buFont typeface="Arial" pitchFamily="34" charset="0"/>
              <a:buNone/>
            </a:pPr>
            <a:r>
              <a:rPr lang="id-ID" sz="1600" dirty="0" smtClean="0">
                <a:latin typeface="Times New Roman" pitchFamily="18" charset="0"/>
                <a:cs typeface="Times New Roman" pitchFamily="18" charset="0"/>
              </a:rPr>
              <a:t>- Review yang terus menerus atas kinerja audit internal</a:t>
            </a:r>
            <a:endParaRPr lang="en-US" sz="1600" dirty="0" smtClean="0">
              <a:latin typeface="Times New Roman" pitchFamily="18" charset="0"/>
              <a:cs typeface="Times New Roman" pitchFamily="18" charset="0"/>
            </a:endParaRPr>
          </a:p>
          <a:p>
            <a:pPr lvl="1">
              <a:buFont typeface="Arial" pitchFamily="34" charset="0"/>
              <a:buNone/>
            </a:pPr>
            <a:r>
              <a:rPr lang="id-ID" sz="1600" dirty="0" smtClean="0">
                <a:latin typeface="Times New Roman" pitchFamily="18" charset="0"/>
                <a:cs typeface="Times New Roman" pitchFamily="18" charset="0"/>
              </a:rPr>
              <a:t>- Review periodik yang dilaksanakan melalui self-assessment atau orang lain didalam organisasi  yang memiliki pengetahuan praktik dan standar audit.</a:t>
            </a:r>
            <a:endParaRPr lang="en-US" sz="1600" dirty="0" smtClean="0">
              <a:latin typeface="Times New Roman" pitchFamily="18" charset="0"/>
              <a:cs typeface="Times New Roman" pitchFamily="18" charset="0"/>
            </a:endParaRPr>
          </a:p>
          <a:p>
            <a:r>
              <a:rPr lang="id-ID" sz="1600" b="1" dirty="0" smtClean="0">
                <a:latin typeface="Times New Roman" pitchFamily="18" charset="0"/>
                <a:cs typeface="Times New Roman" pitchFamily="18" charset="0"/>
              </a:rPr>
              <a:t>1311- External Assessment</a:t>
            </a:r>
            <a:endParaRPr lang="en-US" sz="1600" dirty="0" smtClean="0">
              <a:latin typeface="Times New Roman" pitchFamily="18" charset="0"/>
              <a:cs typeface="Times New Roman" pitchFamily="18" charset="0"/>
            </a:endParaRPr>
          </a:p>
          <a:p>
            <a:pPr>
              <a:buFont typeface="Arial" pitchFamily="34" charset="0"/>
              <a:buNone/>
            </a:pPr>
            <a:r>
              <a:rPr lang="id-ID" sz="1600" dirty="0" smtClean="0">
                <a:latin typeface="Times New Roman" pitchFamily="18" charset="0"/>
                <a:cs typeface="Times New Roman" pitchFamily="18" charset="0"/>
              </a:rPr>
              <a:t>	External Assessment harus dilaksanakan paling lambat liam tahun sekali oleh seseorang atau satu time pe-revew yang independen dari luar organisasi.</a:t>
            </a:r>
            <a:endParaRPr lang="en-US" sz="1600" dirty="0" smtClean="0">
              <a:latin typeface="Times New Roman" pitchFamily="18" charset="0"/>
              <a:cs typeface="Times New Roman" pitchFamily="18" charset="0"/>
            </a:endParaRPr>
          </a:p>
          <a:p>
            <a:endParaRPr lang="en-US" sz="1600" dirty="0" smtClean="0">
              <a:latin typeface="Times New Roman" pitchFamily="18" charset="0"/>
              <a:cs typeface="Times New Roman" pitchFamily="18" charset="0"/>
            </a:endParaRPr>
          </a:p>
          <a:p>
            <a:endParaRPr lang="en-US" sz="1600" dirty="0">
              <a:latin typeface="Times New Roman" pitchFamily="18" charset="0"/>
              <a:cs typeface="Times New Roman" pitchFamily="18" charset="0"/>
            </a:endParaRPr>
          </a:p>
        </p:txBody>
      </p:sp>
    </p:spTree>
    <p:extLst>
      <p:ext uri="{BB962C8B-B14F-4D97-AF65-F5344CB8AC3E}">
        <p14:creationId xmlns="" xmlns:p14="http://schemas.microsoft.com/office/powerpoint/2010/main" val="35549420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txBox="1">
            <a:spLocks/>
          </p:cNvSpPr>
          <p:nvPr/>
        </p:nvSpPr>
        <p:spPr>
          <a:xfrm>
            <a:off x="457200" y="560388"/>
            <a:ext cx="8229600" cy="571500"/>
          </a:xfrm>
          <a:prstGeom prst="rect">
            <a:avLst/>
          </a:prstGeom>
        </p:spPr>
        <p:txBody>
          <a:bodyPr>
            <a:normAutofit/>
          </a:bodyPr>
          <a:lstStyle>
            <a:lvl1pPr algn="ctr" defTabSz="914400" rtl="0" eaLnBrk="1" latinLnBrk="1" hangingPunct="1">
              <a:spcBef>
                <a:spcPct val="0"/>
              </a:spcBef>
              <a:buNone/>
              <a:defRPr sz="4400" kern="1200">
                <a:solidFill>
                  <a:schemeClr val="tx1"/>
                </a:solidFill>
                <a:latin typeface="+mj-lt"/>
                <a:ea typeface="+mj-ea"/>
                <a:cs typeface="+mj-cs"/>
              </a:defRPr>
            </a:lvl1pPr>
          </a:lstStyle>
          <a:p>
            <a:r>
              <a:rPr lang="id-ID" sz="1800" b="1" dirty="0" smtClean="0">
                <a:latin typeface="Times New Roman" pitchFamily="18" charset="0"/>
                <a:cs typeface="Times New Roman" pitchFamily="18" charset="0"/>
              </a:rPr>
              <a:t>Standar 1300- Quality Assurance and I</a:t>
            </a:r>
            <a:r>
              <a:rPr lang="en-US" sz="1800" b="1" dirty="0" err="1" smtClean="0">
                <a:latin typeface="Times New Roman" pitchFamily="18" charset="0"/>
                <a:cs typeface="Times New Roman" pitchFamily="18" charset="0"/>
              </a:rPr>
              <a:t>mprovement</a:t>
            </a:r>
            <a:r>
              <a:rPr lang="en-US" sz="1800" b="1" dirty="0" smtClean="0">
                <a:latin typeface="Times New Roman" pitchFamily="18" charset="0"/>
                <a:cs typeface="Times New Roman" pitchFamily="18" charset="0"/>
              </a:rPr>
              <a:t> </a:t>
            </a:r>
            <a:r>
              <a:rPr lang="id-ID" sz="1800" b="1" dirty="0" smtClean="0">
                <a:latin typeface="Times New Roman" pitchFamily="18" charset="0"/>
                <a:cs typeface="Times New Roman" pitchFamily="18" charset="0"/>
              </a:rPr>
              <a:t>Program</a:t>
            </a:r>
            <a:endParaRPr lang="en-US" sz="1800" dirty="0">
              <a:latin typeface="Times New Roman" pitchFamily="18" charset="0"/>
              <a:cs typeface="Times New Roman" pitchFamily="18" charset="0"/>
            </a:endParaRPr>
          </a:p>
        </p:txBody>
      </p:sp>
      <p:sp>
        <p:nvSpPr>
          <p:cNvPr id="10" name="Content Placeholder 2"/>
          <p:cNvSpPr txBox="1">
            <a:spLocks/>
          </p:cNvSpPr>
          <p:nvPr/>
        </p:nvSpPr>
        <p:spPr>
          <a:xfrm>
            <a:off x="714400" y="1268760"/>
            <a:ext cx="7715200" cy="4857403"/>
          </a:xfrm>
          <a:prstGeom prst="rect">
            <a:avLst/>
          </a:prstGeom>
        </p:spPr>
        <p:txBody>
          <a:bodyPr>
            <a:normAutofit/>
          </a:bodyP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algn="just"/>
            <a:r>
              <a:rPr lang="id-ID" sz="1600" b="1" dirty="0">
                <a:latin typeface="Times New Roman" pitchFamily="18" charset="0"/>
                <a:cs typeface="Times New Roman" pitchFamily="18" charset="0"/>
              </a:rPr>
              <a:t>1320- Reporting on the Quality Program</a:t>
            </a:r>
            <a:endParaRPr lang="en-US" sz="1600" dirty="0">
              <a:latin typeface="Times New Roman" pitchFamily="18" charset="0"/>
              <a:cs typeface="Times New Roman" pitchFamily="18" charset="0"/>
            </a:endParaRPr>
          </a:p>
          <a:p>
            <a:pPr algn="just">
              <a:buNone/>
            </a:pPr>
            <a:r>
              <a:rPr lang="id-ID" sz="1600" dirty="0">
                <a:latin typeface="Times New Roman" pitchFamily="18" charset="0"/>
                <a:cs typeface="Times New Roman" pitchFamily="18" charset="0"/>
              </a:rPr>
              <a:t>	Kepala audit internal harus mengkomunikasikan hasil external assessment kepada dewan komisasis melelui komie audit.</a:t>
            </a:r>
            <a:endParaRPr lang="en-US" sz="1600" dirty="0">
              <a:latin typeface="Times New Roman" pitchFamily="18" charset="0"/>
              <a:cs typeface="Times New Roman" pitchFamily="18" charset="0"/>
            </a:endParaRPr>
          </a:p>
          <a:p>
            <a:pPr algn="just"/>
            <a:r>
              <a:rPr lang="id-ID" sz="1600" b="1" dirty="0">
                <a:latin typeface="Times New Roman" pitchFamily="18" charset="0"/>
                <a:cs typeface="Times New Roman" pitchFamily="18" charset="0"/>
              </a:rPr>
              <a:t>1330-use </a:t>
            </a:r>
            <a:r>
              <a:rPr lang="id-ID" sz="1600" b="1" dirty="0" smtClean="0">
                <a:latin typeface="Times New Roman" pitchFamily="18" charset="0"/>
                <a:cs typeface="Times New Roman" pitchFamily="18" charset="0"/>
              </a:rPr>
              <a:t>of</a:t>
            </a:r>
            <a:r>
              <a:rPr lang="en-US" sz="1600" b="1" dirty="0" smtClean="0">
                <a:latin typeface="Times New Roman" pitchFamily="18" charset="0"/>
                <a:cs typeface="Times New Roman" pitchFamily="18" charset="0"/>
              </a:rPr>
              <a:t> </a:t>
            </a:r>
            <a:r>
              <a:rPr lang="id-ID" sz="1600" b="1" dirty="0" smtClean="0">
                <a:latin typeface="Times New Roman" pitchFamily="18" charset="0"/>
                <a:cs typeface="Times New Roman" pitchFamily="18" charset="0"/>
              </a:rPr>
              <a:t>”</a:t>
            </a:r>
            <a:r>
              <a:rPr lang="id-ID" sz="1600" b="1" dirty="0">
                <a:latin typeface="Times New Roman" pitchFamily="18" charset="0"/>
                <a:cs typeface="Times New Roman" pitchFamily="18" charset="0"/>
              </a:rPr>
              <a:t>Conducted in Accordance with Thestandards”</a:t>
            </a:r>
            <a:endParaRPr lang="en-US" sz="1600" dirty="0">
              <a:latin typeface="Times New Roman" pitchFamily="18" charset="0"/>
              <a:cs typeface="Times New Roman" pitchFamily="18" charset="0"/>
            </a:endParaRPr>
          </a:p>
          <a:p>
            <a:pPr algn="just">
              <a:buNone/>
            </a:pPr>
            <a:r>
              <a:rPr lang="id-ID" sz="1600" dirty="0">
                <a:latin typeface="Times New Roman" pitchFamily="18" charset="0"/>
                <a:cs typeface="Times New Roman" pitchFamily="18" charset="0"/>
              </a:rPr>
              <a:t>	Auditor internal didorong untuk melaporkan aktivitas penugasanya sesuai dengan standar provesi audit internal(ISPPIA).</a:t>
            </a:r>
            <a:endParaRPr lang="en-US" sz="1600" dirty="0">
              <a:latin typeface="Times New Roman" pitchFamily="18" charset="0"/>
              <a:cs typeface="Times New Roman" pitchFamily="18" charset="0"/>
            </a:endParaRPr>
          </a:p>
          <a:p>
            <a:pPr algn="just"/>
            <a:r>
              <a:rPr lang="id-ID" sz="1600" b="1" dirty="0">
                <a:latin typeface="Times New Roman" pitchFamily="18" charset="0"/>
                <a:cs typeface="Times New Roman" pitchFamily="18" charset="0"/>
              </a:rPr>
              <a:t>1330- Disclousure of Nocompliance</a:t>
            </a:r>
            <a:endParaRPr lang="en-US" sz="1600" dirty="0">
              <a:latin typeface="Times New Roman" pitchFamily="18" charset="0"/>
              <a:cs typeface="Times New Roman" pitchFamily="18" charset="0"/>
            </a:endParaRPr>
          </a:p>
          <a:p>
            <a:pPr algn="just">
              <a:buNone/>
            </a:pPr>
            <a:r>
              <a:rPr lang="id-ID" sz="1600" dirty="0">
                <a:latin typeface="Times New Roman" pitchFamily="18" charset="0"/>
                <a:cs typeface="Times New Roman" pitchFamily="18" charset="0"/>
              </a:rPr>
              <a:t>	Audit internal harus memenuhi kepatuhan standar audit dan kode etik yang berlaku.</a:t>
            </a:r>
            <a:endParaRPr lang="en-US" sz="1600" dirty="0">
              <a:latin typeface="Times New Roman" pitchFamily="18" charset="0"/>
              <a:cs typeface="Times New Roman" pitchFamily="18" charset="0"/>
            </a:endParaRPr>
          </a:p>
          <a:p>
            <a:pPr algn="just"/>
            <a:endParaRPr lang="en-US" sz="1600" dirty="0"/>
          </a:p>
        </p:txBody>
      </p:sp>
    </p:spTree>
    <p:extLst>
      <p:ext uri="{BB962C8B-B14F-4D97-AF65-F5344CB8AC3E}">
        <p14:creationId xmlns="" xmlns:p14="http://schemas.microsoft.com/office/powerpoint/2010/main" val="42667049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5004048" y="555526"/>
            <a:ext cx="4930200" cy="473576"/>
          </a:xfrm>
        </p:spPr>
        <p:txBody>
          <a:bodyPr/>
          <a:lstStyle/>
          <a:p>
            <a:r>
              <a:rPr lang="en-US" dirty="0" err="1"/>
              <a:t>Standar</a:t>
            </a:r>
            <a:endParaRPr lang="ko-KR" altLang="en-US" dirty="0"/>
          </a:p>
        </p:txBody>
      </p:sp>
      <p:graphicFrame>
        <p:nvGraphicFramePr>
          <p:cNvPr id="5" name="Diagram 4"/>
          <p:cNvGraphicFramePr/>
          <p:nvPr>
            <p:extLst>
              <p:ext uri="{D42A27DB-BD31-4B8C-83A1-F6EECF244321}">
                <p14:modId xmlns="" xmlns:p14="http://schemas.microsoft.com/office/powerpoint/2010/main" val="3115543792"/>
              </p:ext>
            </p:extLst>
          </p:nvPr>
        </p:nvGraphicFramePr>
        <p:xfrm>
          <a:off x="4139952" y="2550986"/>
          <a:ext cx="3598560" cy="23610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reeform 3"/>
          <p:cNvSpPr/>
          <p:nvPr/>
        </p:nvSpPr>
        <p:spPr>
          <a:xfrm>
            <a:off x="2082864" y="2298958"/>
            <a:ext cx="624548" cy="504056"/>
          </a:xfrm>
          <a:custGeom>
            <a:avLst/>
            <a:gdLst/>
            <a:ahLst/>
            <a:cxnLst/>
            <a:rect l="l" t="t" r="r" b="b"/>
            <a:pathLst>
              <a:path w="3307788" h="2669631">
                <a:moveTo>
                  <a:pt x="2793832" y="1478391"/>
                </a:moveTo>
                <a:cubicBezTo>
                  <a:pt x="2772990" y="1635402"/>
                  <a:pt x="2717678" y="1784517"/>
                  <a:pt x="2633007" y="1915952"/>
                </a:cubicBezTo>
                <a:cubicBezTo>
                  <a:pt x="2695386" y="1951862"/>
                  <a:pt x="2772768" y="1955673"/>
                  <a:pt x="2841607" y="1924185"/>
                </a:cubicBezTo>
                <a:cubicBezTo>
                  <a:pt x="2943442" y="1877605"/>
                  <a:pt x="2999062" y="1766364"/>
                  <a:pt x="2975226" y="1656948"/>
                </a:cubicBezTo>
                <a:cubicBezTo>
                  <a:pt x="2955176" y="1564911"/>
                  <a:pt x="2883463" y="1495086"/>
                  <a:pt x="2793832" y="1478391"/>
                </a:cubicBezTo>
                <a:close/>
                <a:moveTo>
                  <a:pt x="2807611" y="1247700"/>
                </a:moveTo>
                <a:lnTo>
                  <a:pt x="2807472" y="1256060"/>
                </a:lnTo>
                <a:cubicBezTo>
                  <a:pt x="2994195" y="1281771"/>
                  <a:pt x="3148201" y="1421768"/>
                  <a:pt x="3189276" y="1610317"/>
                </a:cubicBezTo>
                <a:cubicBezTo>
                  <a:pt x="3235041" y="1820393"/>
                  <a:pt x="3128252" y="2033972"/>
                  <a:pt x="2932732" y="2123406"/>
                </a:cubicBezTo>
                <a:cubicBezTo>
                  <a:pt x="2789297" y="2189015"/>
                  <a:pt x="2626543" y="2174805"/>
                  <a:pt x="2499470" y="2094044"/>
                </a:cubicBezTo>
                <a:cubicBezTo>
                  <a:pt x="2427194" y="2172627"/>
                  <a:pt x="2343030" y="2241391"/>
                  <a:pt x="2248861" y="2297980"/>
                </a:cubicBezTo>
                <a:cubicBezTo>
                  <a:pt x="2178351" y="2340352"/>
                  <a:pt x="2104446" y="2374567"/>
                  <a:pt x="2027600" y="2398134"/>
                </a:cubicBezTo>
                <a:lnTo>
                  <a:pt x="3307788" y="2397615"/>
                </a:lnTo>
                <a:cubicBezTo>
                  <a:pt x="3265361" y="2549905"/>
                  <a:pt x="2537441" y="2669620"/>
                  <a:pt x="1653814" y="2669631"/>
                </a:cubicBezTo>
                <a:cubicBezTo>
                  <a:pt x="773102" y="2669642"/>
                  <a:pt x="46417" y="2550707"/>
                  <a:pt x="0" y="2398955"/>
                </a:cubicBezTo>
                <a:lnTo>
                  <a:pt x="1280678" y="2398436"/>
                </a:lnTo>
                <a:cubicBezTo>
                  <a:pt x="1203764" y="2374915"/>
                  <a:pt x="1129786" y="2340732"/>
                  <a:pt x="1059201" y="2298380"/>
                </a:cubicBezTo>
                <a:cubicBezTo>
                  <a:pt x="693039" y="2078675"/>
                  <a:pt x="477900" y="1674935"/>
                  <a:pt x="499745" y="1248476"/>
                </a:cubicBezTo>
                <a:close/>
                <a:moveTo>
                  <a:pt x="1331611" y="201752"/>
                </a:moveTo>
                <a:cubicBezTo>
                  <a:pt x="1206335" y="290902"/>
                  <a:pt x="1124761" y="308382"/>
                  <a:pt x="1132336" y="435988"/>
                </a:cubicBezTo>
                <a:cubicBezTo>
                  <a:pt x="1160888" y="640507"/>
                  <a:pt x="1527973" y="617783"/>
                  <a:pt x="1498839" y="840365"/>
                </a:cubicBezTo>
                <a:cubicBezTo>
                  <a:pt x="1455138" y="960979"/>
                  <a:pt x="1395705" y="987199"/>
                  <a:pt x="1213910" y="1052459"/>
                </a:cubicBezTo>
                <a:cubicBezTo>
                  <a:pt x="1331028" y="972050"/>
                  <a:pt x="1364241" y="921357"/>
                  <a:pt x="1360745" y="809484"/>
                </a:cubicBezTo>
                <a:cubicBezTo>
                  <a:pt x="1360746" y="646916"/>
                  <a:pt x="1111360" y="626523"/>
                  <a:pt x="1020462" y="495421"/>
                </a:cubicBezTo>
                <a:cubicBezTo>
                  <a:pt x="941218" y="374224"/>
                  <a:pt x="1061250" y="280996"/>
                  <a:pt x="1331611" y="201752"/>
                </a:cubicBezTo>
                <a:close/>
                <a:moveTo>
                  <a:pt x="2164365" y="80223"/>
                </a:moveTo>
                <a:cubicBezTo>
                  <a:pt x="2021192" y="182108"/>
                  <a:pt x="1927964" y="202086"/>
                  <a:pt x="1936621" y="347922"/>
                </a:cubicBezTo>
                <a:cubicBezTo>
                  <a:pt x="1969252" y="581657"/>
                  <a:pt x="2388778" y="555687"/>
                  <a:pt x="2355482" y="810066"/>
                </a:cubicBezTo>
                <a:cubicBezTo>
                  <a:pt x="2305538" y="947910"/>
                  <a:pt x="2237615" y="977876"/>
                  <a:pt x="2029849" y="1052459"/>
                </a:cubicBezTo>
                <a:cubicBezTo>
                  <a:pt x="2163698" y="960563"/>
                  <a:pt x="2201656" y="902628"/>
                  <a:pt x="2197660" y="774773"/>
                </a:cubicBezTo>
                <a:cubicBezTo>
                  <a:pt x="2197661" y="588982"/>
                  <a:pt x="1912649" y="565676"/>
                  <a:pt x="1808765" y="415844"/>
                </a:cubicBezTo>
                <a:cubicBezTo>
                  <a:pt x="1718201" y="277334"/>
                  <a:pt x="1855380" y="170787"/>
                  <a:pt x="2164365" y="80223"/>
                </a:cubicBezTo>
                <a:close/>
                <a:moveTo>
                  <a:pt x="1754169" y="0"/>
                </a:moveTo>
                <a:cubicBezTo>
                  <a:pt x="1583512" y="121444"/>
                  <a:pt x="1472387" y="145257"/>
                  <a:pt x="1482706" y="319088"/>
                </a:cubicBezTo>
                <a:cubicBezTo>
                  <a:pt x="1521601" y="597693"/>
                  <a:pt x="2021663" y="566738"/>
                  <a:pt x="1981975" y="869950"/>
                </a:cubicBezTo>
                <a:cubicBezTo>
                  <a:pt x="1922443" y="1034256"/>
                  <a:pt x="1841481" y="1069974"/>
                  <a:pt x="1593831" y="1158875"/>
                </a:cubicBezTo>
                <a:cubicBezTo>
                  <a:pt x="1753374" y="1049338"/>
                  <a:pt x="1798619" y="980281"/>
                  <a:pt x="1793856" y="827882"/>
                </a:cubicBezTo>
                <a:cubicBezTo>
                  <a:pt x="1793857" y="606424"/>
                  <a:pt x="1454132" y="578644"/>
                  <a:pt x="1330306" y="400050"/>
                </a:cubicBezTo>
                <a:cubicBezTo>
                  <a:pt x="1222356" y="234950"/>
                  <a:pt x="1385869" y="107950"/>
                  <a:pt x="1754169" y="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sp>
        <p:nvSpPr>
          <p:cNvPr id="7" name="Content Placeholder 2"/>
          <p:cNvSpPr txBox="1">
            <a:spLocks/>
          </p:cNvSpPr>
          <p:nvPr/>
        </p:nvSpPr>
        <p:spPr>
          <a:xfrm>
            <a:off x="4860032" y="1275606"/>
            <a:ext cx="4283968" cy="2262982"/>
          </a:xfrm>
          <a:prstGeom prst="rect">
            <a:avLst/>
          </a:prstGeom>
        </p:spPr>
        <p:txBody>
          <a:bodyPr>
            <a:normAutofit/>
          </a:bodyP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marL="514350" indent="-514350">
              <a:buFont typeface="+mj-lt"/>
              <a:buAutoNum type="arabicPeriod"/>
            </a:pPr>
            <a:r>
              <a:rPr lang="en-US" sz="1800" dirty="0" err="1" smtClean="0"/>
              <a:t>Standar</a:t>
            </a:r>
            <a:r>
              <a:rPr lang="en-US" sz="1800" dirty="0" smtClean="0"/>
              <a:t> </a:t>
            </a:r>
            <a:r>
              <a:rPr lang="en-US" sz="1800" dirty="0" err="1" smtClean="0"/>
              <a:t>Atribut</a:t>
            </a:r>
            <a:endParaRPr lang="en-US" sz="1800" dirty="0" smtClean="0"/>
          </a:p>
          <a:p>
            <a:pPr marL="514350" indent="-514350">
              <a:buFont typeface="+mj-lt"/>
              <a:buAutoNum type="arabicPeriod"/>
            </a:pPr>
            <a:r>
              <a:rPr lang="en-US" sz="1800" dirty="0" err="1" smtClean="0"/>
              <a:t>Standar</a:t>
            </a:r>
            <a:r>
              <a:rPr lang="en-US" sz="1800" dirty="0" smtClean="0"/>
              <a:t> </a:t>
            </a:r>
            <a:r>
              <a:rPr lang="en-US" sz="1800" dirty="0" err="1" smtClean="0"/>
              <a:t>Kerja</a:t>
            </a:r>
            <a:endParaRPr lang="en-US" sz="1800" dirty="0" smtClean="0"/>
          </a:p>
          <a:p>
            <a:pPr marL="514350" indent="-514350">
              <a:buFont typeface="+mj-lt"/>
              <a:buAutoNum type="arabicPeriod"/>
            </a:pPr>
            <a:r>
              <a:rPr lang="en-US" sz="1800" dirty="0" err="1" smtClean="0"/>
              <a:t>Standar</a:t>
            </a:r>
            <a:r>
              <a:rPr lang="en-US" sz="1800" dirty="0" smtClean="0"/>
              <a:t> </a:t>
            </a:r>
            <a:r>
              <a:rPr lang="en-US" sz="1800" dirty="0" err="1" smtClean="0"/>
              <a:t>Implementasi</a:t>
            </a:r>
            <a:endParaRPr lang="en-US" sz="1800" dirty="0" smtClean="0"/>
          </a:p>
          <a:p>
            <a:pPr marL="0" indent="0">
              <a:buNone/>
            </a:pPr>
            <a:r>
              <a:rPr lang="en-US" sz="1800" dirty="0" err="1" smtClean="0"/>
              <a:t>Tujuan</a:t>
            </a:r>
            <a:r>
              <a:rPr lang="en-US" sz="1800" dirty="0" smtClean="0"/>
              <a:t> </a:t>
            </a:r>
            <a:r>
              <a:rPr lang="en-US" sz="1800" dirty="0" err="1" smtClean="0"/>
              <a:t>Standar</a:t>
            </a:r>
            <a:r>
              <a:rPr lang="en-US" sz="1800" dirty="0" smtClean="0"/>
              <a:t> :</a:t>
            </a:r>
          </a:p>
          <a:p>
            <a:endParaRPr lang="en-US" dirty="0"/>
          </a:p>
        </p:txBody>
      </p:sp>
    </p:spTree>
    <p:extLst>
      <p:ext uri="{BB962C8B-B14F-4D97-AF65-F5344CB8AC3E}">
        <p14:creationId xmlns="" xmlns:p14="http://schemas.microsoft.com/office/powerpoint/2010/main" val="310123426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txBox="1">
            <a:spLocks/>
          </p:cNvSpPr>
          <p:nvPr/>
        </p:nvSpPr>
        <p:spPr>
          <a:xfrm>
            <a:off x="457200" y="560388"/>
            <a:ext cx="8229600" cy="571500"/>
          </a:xfrm>
          <a:prstGeom prst="rect">
            <a:avLst/>
          </a:prstGeom>
        </p:spPr>
        <p:txBody>
          <a:bodyPr>
            <a:normAutofit fontScale="92500" lnSpcReduction="10000"/>
          </a:bodyPr>
          <a:lstStyle>
            <a:lvl1pPr algn="ctr" defTabSz="914400" rtl="0" eaLnBrk="1" latinLnBrk="1" hangingPunct="1">
              <a:spcBef>
                <a:spcPct val="0"/>
              </a:spcBef>
              <a:buNone/>
              <a:defRPr sz="4400" kern="1200">
                <a:solidFill>
                  <a:schemeClr val="tx1"/>
                </a:solidFill>
                <a:latin typeface="+mj-lt"/>
                <a:ea typeface="+mj-ea"/>
                <a:cs typeface="+mj-cs"/>
              </a:defRPr>
            </a:lvl1pPr>
          </a:lstStyle>
          <a:p>
            <a:r>
              <a:rPr lang="id-ID" sz="1800" b="1" dirty="0">
                <a:latin typeface="Times New Roman" pitchFamily="18" charset="0"/>
                <a:cs typeface="Times New Roman" pitchFamily="18" charset="0"/>
              </a:rPr>
              <a:t>Sarana Penerapan 1300- Quality Assurance &amp; Inprovement program (QAIP).</a:t>
            </a:r>
            <a:r>
              <a:rPr lang="en-US" sz="1800" dirty="0">
                <a:latin typeface="Times New Roman" pitchFamily="18" charset="0"/>
                <a:cs typeface="Times New Roman" pitchFamily="18" charset="0"/>
              </a:rPr>
              <a:t/>
            </a:r>
            <a:br>
              <a:rPr lang="en-US" sz="1800" dirty="0">
                <a:latin typeface="Times New Roman" pitchFamily="18" charset="0"/>
                <a:cs typeface="Times New Roman" pitchFamily="18" charset="0"/>
              </a:rPr>
            </a:br>
            <a:endParaRPr lang="en-US" sz="1800" dirty="0">
              <a:latin typeface="Times New Roman" pitchFamily="18" charset="0"/>
              <a:cs typeface="Times New Roman" pitchFamily="18" charset="0"/>
            </a:endParaRPr>
          </a:p>
        </p:txBody>
      </p:sp>
      <p:sp>
        <p:nvSpPr>
          <p:cNvPr id="10" name="Content Placeholder 2"/>
          <p:cNvSpPr txBox="1">
            <a:spLocks/>
          </p:cNvSpPr>
          <p:nvPr/>
        </p:nvSpPr>
        <p:spPr>
          <a:xfrm>
            <a:off x="714400" y="1268761"/>
            <a:ext cx="7715200" cy="582909"/>
          </a:xfrm>
          <a:prstGeom prst="rect">
            <a:avLst/>
          </a:prstGeom>
        </p:spPr>
        <p:txBody>
          <a:bodyPr>
            <a:normAutofit/>
          </a:bodyP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algn="just">
              <a:buNone/>
            </a:pPr>
            <a:r>
              <a:rPr lang="id-ID" sz="1600" dirty="0">
                <a:latin typeface="Times New Roman" pitchFamily="18" charset="0"/>
                <a:cs typeface="Times New Roman" pitchFamily="18" charset="0"/>
              </a:rPr>
              <a:t>	Audit internal harus mempertimbangkan sarana berikut ketiaka mengembangkan atau melakukan Quality Assessment Program.</a:t>
            </a:r>
            <a:endParaRPr lang="en-US" sz="1600" dirty="0">
              <a:latin typeface="Times New Roman" pitchFamily="18" charset="0"/>
              <a:cs typeface="Times New Roman" pitchFamily="18" charset="0"/>
            </a:endParaRPr>
          </a:p>
          <a:p>
            <a:pPr marL="0" indent="0" algn="just">
              <a:buNone/>
            </a:pPr>
            <a:endParaRPr lang="en-US" sz="1600" dirty="0">
              <a:latin typeface="Times New Roman" pitchFamily="18" charset="0"/>
              <a:cs typeface="Times New Roman" pitchFamily="18" charset="0"/>
            </a:endParaRPr>
          </a:p>
        </p:txBody>
      </p:sp>
      <p:graphicFrame>
        <p:nvGraphicFramePr>
          <p:cNvPr id="2" name="Diagram 1"/>
          <p:cNvGraphicFramePr/>
          <p:nvPr>
            <p:extLst>
              <p:ext uri="{D42A27DB-BD31-4B8C-83A1-F6EECF244321}">
                <p14:modId xmlns="" xmlns:p14="http://schemas.microsoft.com/office/powerpoint/2010/main" val="2334029806"/>
              </p:ext>
            </p:extLst>
          </p:nvPr>
        </p:nvGraphicFramePr>
        <p:xfrm>
          <a:off x="899592" y="1995686"/>
          <a:ext cx="7715200" cy="18790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15940432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10094" y="1635647"/>
            <a:ext cx="2592000" cy="7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sp>
        <p:nvSpPr>
          <p:cNvPr id="5" name="Rectangle 4"/>
          <p:cNvSpPr/>
          <p:nvPr/>
        </p:nvSpPr>
        <p:spPr>
          <a:xfrm>
            <a:off x="4944854" y="1635647"/>
            <a:ext cx="2592000" cy="72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sp>
        <p:nvSpPr>
          <p:cNvPr id="8" name="TextBox 7"/>
          <p:cNvSpPr txBox="1"/>
          <p:nvPr/>
        </p:nvSpPr>
        <p:spPr>
          <a:xfrm>
            <a:off x="1460562" y="1862203"/>
            <a:ext cx="2682810" cy="1815882"/>
          </a:xfrm>
          <a:prstGeom prst="rect">
            <a:avLst/>
          </a:prstGeom>
          <a:noFill/>
        </p:spPr>
        <p:txBody>
          <a:bodyPr wrap="square" rtlCol="0">
            <a:spAutoFit/>
          </a:bodyPr>
          <a:lstStyle/>
          <a:p>
            <a:pPr>
              <a:buNone/>
            </a:pPr>
            <a:r>
              <a:rPr lang="id-ID" sz="1400" dirty="0">
                <a:latin typeface="Times New Roman" pitchFamily="18" charset="0"/>
                <a:cs typeface="Times New Roman" pitchFamily="18" charset="0"/>
              </a:rPr>
              <a:t>Dalam melaksanakan tugasnya, </a:t>
            </a:r>
            <a:r>
              <a:rPr lang="en-US" sz="1400" dirty="0" smtClean="0">
                <a:latin typeface="Times New Roman" pitchFamily="18" charset="0"/>
                <a:cs typeface="Times New Roman" pitchFamily="18" charset="0"/>
              </a:rPr>
              <a:t>       </a:t>
            </a:r>
            <a:r>
              <a:rPr lang="id-ID" sz="1400" dirty="0" smtClean="0">
                <a:latin typeface="Times New Roman" pitchFamily="18" charset="0"/>
                <a:cs typeface="Times New Roman" pitchFamily="18" charset="0"/>
              </a:rPr>
              <a:t>internal </a:t>
            </a:r>
            <a:r>
              <a:rPr lang="id-ID" sz="1400" dirty="0">
                <a:latin typeface="Times New Roman" pitchFamily="18" charset="0"/>
                <a:cs typeface="Times New Roman" pitchFamily="18" charset="0"/>
              </a:rPr>
              <a:t>auditor mengemban tanggung jawab yang besar dan kepercayaan yang tinggi dari para </a:t>
            </a:r>
            <a:r>
              <a:rPr lang="id-ID" sz="1400" dirty="0" smtClean="0">
                <a:latin typeface="Times New Roman" pitchFamily="18" charset="0"/>
                <a:cs typeface="Times New Roman" pitchFamily="18" charset="0"/>
              </a:rPr>
              <a:t>pemak</a:t>
            </a:r>
            <a:r>
              <a:rPr lang="en-US" sz="1400" dirty="0" err="1" smtClean="0">
                <a:latin typeface="Times New Roman" pitchFamily="18" charset="0"/>
                <a:cs typeface="Times New Roman" pitchFamily="18" charset="0"/>
              </a:rPr>
              <a:t>i</a:t>
            </a:r>
            <a:r>
              <a:rPr lang="en-US" sz="1400" dirty="0" smtClean="0">
                <a:latin typeface="Times New Roman" pitchFamily="18" charset="0"/>
                <a:cs typeface="Times New Roman" pitchFamily="18" charset="0"/>
              </a:rPr>
              <a:t> </a:t>
            </a:r>
            <a:r>
              <a:rPr lang="id-ID" sz="1400" dirty="0" smtClean="0">
                <a:latin typeface="Times New Roman" pitchFamily="18" charset="0"/>
                <a:cs typeface="Times New Roman" pitchFamily="18" charset="0"/>
              </a:rPr>
              <a:t>jasanya</a:t>
            </a:r>
            <a:r>
              <a:rPr lang="id-ID" sz="1400" dirty="0">
                <a:latin typeface="Times New Roman" pitchFamily="18" charset="0"/>
                <a:cs typeface="Times New Roman" pitchFamily="18" charset="0"/>
              </a:rPr>
              <a:t>. Agar auditor dapat </a:t>
            </a:r>
            <a:r>
              <a:rPr lang="en-US" sz="1400" dirty="0" smtClean="0">
                <a:latin typeface="Times New Roman" pitchFamily="18" charset="0"/>
                <a:cs typeface="Times New Roman" pitchFamily="18" charset="0"/>
              </a:rPr>
              <a:t>            </a:t>
            </a:r>
            <a:r>
              <a:rPr lang="id-ID" sz="1400" dirty="0" smtClean="0">
                <a:latin typeface="Times New Roman" pitchFamily="18" charset="0"/>
                <a:cs typeface="Times New Roman" pitchFamily="18" charset="0"/>
              </a:rPr>
              <a:t>meng</a:t>
            </a:r>
            <a:r>
              <a:rPr lang="en-US" sz="1400" dirty="0" smtClean="0">
                <a:latin typeface="Times New Roman" pitchFamily="18" charset="0"/>
                <a:cs typeface="Times New Roman" pitchFamily="18" charset="0"/>
              </a:rPr>
              <a:t>e</a:t>
            </a:r>
            <a:r>
              <a:rPr lang="id-ID" sz="1400" dirty="0" smtClean="0">
                <a:latin typeface="Times New Roman" pitchFamily="18" charset="0"/>
                <a:cs typeface="Times New Roman" pitchFamily="18" charset="0"/>
              </a:rPr>
              <a:t>mban </a:t>
            </a:r>
            <a:r>
              <a:rPr lang="id-ID" sz="1400" dirty="0">
                <a:latin typeface="Times New Roman" pitchFamily="18" charset="0"/>
                <a:cs typeface="Times New Roman" pitchFamily="18" charset="0"/>
              </a:rPr>
              <a:t>kepercayaan itu </a:t>
            </a:r>
            <a:r>
              <a:rPr lang="id-ID" sz="1400" dirty="0" smtClean="0">
                <a:latin typeface="Times New Roman" pitchFamily="18" charset="0"/>
                <a:cs typeface="Times New Roman" pitchFamily="18" charset="0"/>
              </a:rPr>
              <a:t>maka</a:t>
            </a:r>
            <a:r>
              <a:rPr lang="en-US" sz="1400" dirty="0" smtClean="0">
                <a:latin typeface="Times New Roman" pitchFamily="18" charset="0"/>
                <a:cs typeface="Times New Roman" pitchFamily="18" charset="0"/>
              </a:rPr>
              <a:t>    </a:t>
            </a:r>
            <a:r>
              <a:rPr lang="id-ID" sz="1400" dirty="0" smtClean="0">
                <a:latin typeface="Times New Roman" pitchFamily="18" charset="0"/>
                <a:cs typeface="Times New Roman" pitchFamily="18" charset="0"/>
              </a:rPr>
              <a:t> </a:t>
            </a:r>
            <a:r>
              <a:rPr lang="id-ID" sz="1400" dirty="0">
                <a:latin typeface="Times New Roman" pitchFamily="18" charset="0"/>
                <a:cs typeface="Times New Roman" pitchFamily="18" charset="0"/>
              </a:rPr>
              <a:t>the institute of internal auditor merumuskan kode etik IIA.</a:t>
            </a:r>
            <a:endParaRPr lang="en-US" sz="1400" dirty="0">
              <a:latin typeface="Times New Roman" pitchFamily="18" charset="0"/>
              <a:cs typeface="Times New Roman" pitchFamily="18" charset="0"/>
            </a:endParaRPr>
          </a:p>
        </p:txBody>
      </p:sp>
      <p:sp>
        <p:nvSpPr>
          <p:cNvPr id="9" name="TextBox 8"/>
          <p:cNvSpPr txBox="1"/>
          <p:nvPr/>
        </p:nvSpPr>
        <p:spPr>
          <a:xfrm>
            <a:off x="4822887" y="1862203"/>
            <a:ext cx="2835932" cy="1015663"/>
          </a:xfrm>
          <a:prstGeom prst="rect">
            <a:avLst/>
          </a:prstGeom>
          <a:noFill/>
        </p:spPr>
        <p:txBody>
          <a:bodyPr wrap="square" rtlCol="0">
            <a:spAutoFit/>
          </a:bodyPr>
          <a:lstStyle/>
          <a:p>
            <a:r>
              <a:rPr lang="id-ID" sz="1200" dirty="0">
                <a:latin typeface="Times New Roman" pitchFamily="18" charset="0"/>
                <a:cs typeface="Times New Roman" pitchFamily="18" charset="0"/>
              </a:rPr>
              <a:t>Kode Etik IIA Terdiri Dari 4 Bagian:</a:t>
            </a:r>
          </a:p>
          <a:p>
            <a:pPr marL="457200" indent="-457200">
              <a:buAutoNum type="arabicPeriod"/>
            </a:pPr>
            <a:r>
              <a:rPr lang="id-ID" sz="1200" dirty="0">
                <a:latin typeface="Times New Roman" pitchFamily="18" charset="0"/>
                <a:cs typeface="Times New Roman" pitchFamily="18" charset="0"/>
              </a:rPr>
              <a:t>Pendahuluan </a:t>
            </a:r>
          </a:p>
          <a:p>
            <a:pPr marL="457200" indent="-457200">
              <a:buAutoNum type="arabicPeriod"/>
            </a:pPr>
            <a:r>
              <a:rPr lang="id-ID" sz="1200" dirty="0">
                <a:latin typeface="Times New Roman" pitchFamily="18" charset="0"/>
                <a:cs typeface="Times New Roman" pitchFamily="18" charset="0"/>
              </a:rPr>
              <a:t>Penerapan dan enforcement </a:t>
            </a:r>
          </a:p>
          <a:p>
            <a:pPr marL="457200" indent="-457200">
              <a:buAutoNum type="arabicPeriod"/>
            </a:pPr>
            <a:r>
              <a:rPr lang="id-ID" sz="1200" dirty="0">
                <a:latin typeface="Times New Roman" pitchFamily="18" charset="0"/>
                <a:cs typeface="Times New Roman" pitchFamily="18" charset="0"/>
              </a:rPr>
              <a:t>Prinsip-prinsip</a:t>
            </a:r>
          </a:p>
          <a:p>
            <a:pPr marL="457200" indent="-457200">
              <a:buAutoNum type="arabicPeriod"/>
            </a:pPr>
            <a:r>
              <a:rPr lang="id-ID" sz="1200" dirty="0">
                <a:latin typeface="Times New Roman" pitchFamily="18" charset="0"/>
                <a:cs typeface="Times New Roman" pitchFamily="18" charset="0"/>
              </a:rPr>
              <a:t>Aturan prilaku</a:t>
            </a:r>
            <a:endParaRPr lang="en-US" sz="1200" dirty="0">
              <a:latin typeface="Times New Roman" pitchFamily="18" charset="0"/>
              <a:cs typeface="Times New Roman" pitchFamily="18" charset="0"/>
            </a:endParaRPr>
          </a:p>
        </p:txBody>
      </p:sp>
      <p:sp>
        <p:nvSpPr>
          <p:cNvPr id="11" name="Text Placeholder 10"/>
          <p:cNvSpPr>
            <a:spLocks noGrp="1"/>
          </p:cNvSpPr>
          <p:nvPr>
            <p:ph type="body" sz="quarter" idx="10"/>
          </p:nvPr>
        </p:nvSpPr>
        <p:spPr>
          <a:xfrm>
            <a:off x="0" y="411510"/>
            <a:ext cx="9144000" cy="576064"/>
          </a:xfrm>
        </p:spPr>
        <p:txBody>
          <a:bodyPr/>
          <a:lstStyle/>
          <a:p>
            <a:r>
              <a:rPr lang="id-ID" sz="2400" b="1" dirty="0">
                <a:latin typeface="Times New Roman" pitchFamily="18" charset="0"/>
                <a:cs typeface="Times New Roman" pitchFamily="18" charset="0"/>
              </a:rPr>
              <a:t>KODE ETIK INTERNAL AUDITOR</a:t>
            </a:r>
            <a:endParaRPr lang="en-US" sz="2400" dirty="0"/>
          </a:p>
        </p:txBody>
      </p:sp>
      <p:sp>
        <p:nvSpPr>
          <p:cNvPr id="12" name="TextBox 11"/>
          <p:cNvSpPr txBox="1"/>
          <p:nvPr/>
        </p:nvSpPr>
        <p:spPr>
          <a:xfrm>
            <a:off x="4827532" y="1275606"/>
            <a:ext cx="2835932" cy="276999"/>
          </a:xfrm>
          <a:prstGeom prst="rect">
            <a:avLst/>
          </a:prstGeom>
          <a:noFill/>
        </p:spPr>
        <p:txBody>
          <a:bodyPr wrap="square" rtlCol="0">
            <a:spAutoFit/>
          </a:bodyPr>
          <a:lstStyle/>
          <a:p>
            <a:pPr algn="ctr"/>
            <a:r>
              <a:rPr lang="id-ID" sz="1200" b="1" dirty="0">
                <a:latin typeface="Times New Roman" pitchFamily="18" charset="0"/>
                <a:cs typeface="Times New Roman" pitchFamily="18" charset="0"/>
              </a:rPr>
              <a:t>Standar Kode Etik</a:t>
            </a:r>
            <a:endParaRPr lang="en-US" sz="1200" dirty="0">
              <a:latin typeface="Times New Roman" pitchFamily="18" charset="0"/>
              <a:cs typeface="Times New Roman" pitchFamily="18" charset="0"/>
            </a:endParaRPr>
          </a:p>
        </p:txBody>
      </p:sp>
      <p:sp>
        <p:nvSpPr>
          <p:cNvPr id="14" name="Rounded Rectangle 13"/>
          <p:cNvSpPr/>
          <p:nvPr/>
        </p:nvSpPr>
        <p:spPr>
          <a:xfrm>
            <a:off x="8244408" y="4649796"/>
            <a:ext cx="792088" cy="364015"/>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434</a:t>
            </a:r>
            <a:endParaRPr lang="en-US" dirty="0"/>
          </a:p>
        </p:txBody>
      </p:sp>
    </p:spTree>
    <p:extLst>
      <p:ext uri="{BB962C8B-B14F-4D97-AF65-F5344CB8AC3E}">
        <p14:creationId xmlns="" xmlns:p14="http://schemas.microsoft.com/office/powerpoint/2010/main" val="32822789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altLang="ko-KR" dirty="0"/>
              <a:t>Thank you</a:t>
            </a:r>
            <a:endParaRPr lang="ko-KR" altLang="en-US" dirty="0"/>
          </a:p>
        </p:txBody>
      </p:sp>
    </p:spTree>
    <p:extLst>
      <p:ext uri="{BB962C8B-B14F-4D97-AF65-F5344CB8AC3E}">
        <p14:creationId xmlns="" xmlns:p14="http://schemas.microsoft.com/office/powerpoint/2010/main" val="614559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34296" y="411510"/>
            <a:ext cx="9144000" cy="576064"/>
          </a:xfrm>
        </p:spPr>
        <p:txBody>
          <a:bodyPr/>
          <a:lstStyle/>
          <a:p>
            <a:r>
              <a:rPr lang="en-US" sz="2800" dirty="0" err="1"/>
              <a:t>Standar</a:t>
            </a:r>
            <a:r>
              <a:rPr lang="en-US" sz="2800" dirty="0"/>
              <a:t> </a:t>
            </a:r>
            <a:r>
              <a:rPr lang="en-US" sz="2800" dirty="0" err="1"/>
              <a:t>dan</a:t>
            </a:r>
            <a:r>
              <a:rPr lang="en-US" sz="2800" dirty="0"/>
              <a:t> </a:t>
            </a:r>
            <a:r>
              <a:rPr lang="en-US" sz="2800" dirty="0" err="1"/>
              <a:t>Pedoman</a:t>
            </a:r>
            <a:r>
              <a:rPr lang="en-US" sz="2800" dirty="0"/>
              <a:t> </a:t>
            </a:r>
            <a:r>
              <a:rPr lang="en-US" sz="2800" dirty="0" err="1"/>
              <a:t>Praktik</a:t>
            </a:r>
            <a:r>
              <a:rPr lang="en-US" sz="2800" dirty="0"/>
              <a:t> Audit Internal</a:t>
            </a:r>
            <a:endParaRPr lang="ko-KR" altLang="en-US" sz="2800" dirty="0">
              <a:solidFill>
                <a:schemeClr val="tx1">
                  <a:lumMod val="75000"/>
                  <a:lumOff val="25000"/>
                </a:schemeClr>
              </a:solidFill>
            </a:endParaRPr>
          </a:p>
        </p:txBody>
      </p:sp>
      <p:grpSp>
        <p:nvGrpSpPr>
          <p:cNvPr id="6" name="Group 5"/>
          <p:cNvGrpSpPr/>
          <p:nvPr/>
        </p:nvGrpSpPr>
        <p:grpSpPr>
          <a:xfrm>
            <a:off x="899592" y="1521505"/>
            <a:ext cx="864096" cy="1188088"/>
            <a:chOff x="2391994" y="1635646"/>
            <a:chExt cx="805454" cy="1584088"/>
          </a:xfrm>
        </p:grpSpPr>
        <p:sp>
          <p:nvSpPr>
            <p:cNvPr id="4" name="Rectangle 3"/>
            <p:cNvSpPr/>
            <p:nvPr/>
          </p:nvSpPr>
          <p:spPr>
            <a:xfrm>
              <a:off x="2391994" y="1635646"/>
              <a:ext cx="805454" cy="792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 name="Isosceles Triangle 4"/>
            <p:cNvSpPr/>
            <p:nvPr/>
          </p:nvSpPr>
          <p:spPr>
            <a:xfrm rot="10800000">
              <a:off x="2391994" y="2427734"/>
              <a:ext cx="805454" cy="792000"/>
            </a:xfrm>
            <a:prstGeom prst="triangle">
              <a:avLst>
                <a:gd name="adj" fmla="val 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grpSp>
      <p:sp>
        <p:nvSpPr>
          <p:cNvPr id="10" name="TextBox 9"/>
          <p:cNvSpPr txBox="1"/>
          <p:nvPr/>
        </p:nvSpPr>
        <p:spPr>
          <a:xfrm>
            <a:off x="1835696" y="1572510"/>
            <a:ext cx="2664296" cy="523220"/>
          </a:xfrm>
          <a:prstGeom prst="rect">
            <a:avLst/>
          </a:prstGeom>
          <a:noFill/>
        </p:spPr>
        <p:txBody>
          <a:bodyPr wrap="square" rtlCol="0">
            <a:spAutoFit/>
          </a:bodyPr>
          <a:lstStyle/>
          <a:p>
            <a:r>
              <a:rPr lang="en-US" sz="1400" dirty="0" err="1"/>
              <a:t>Terdiri</a:t>
            </a:r>
            <a:r>
              <a:rPr lang="en-US" sz="1400" dirty="0"/>
              <a:t> </a:t>
            </a:r>
            <a:r>
              <a:rPr lang="en-US" sz="1400" dirty="0" err="1"/>
              <a:t>dari</a:t>
            </a:r>
            <a:r>
              <a:rPr lang="en-US" sz="1400" dirty="0"/>
              <a:t> </a:t>
            </a:r>
            <a:r>
              <a:rPr lang="en-US" sz="1400" dirty="0" err="1"/>
              <a:t>Standar</a:t>
            </a:r>
            <a:r>
              <a:rPr lang="en-US" sz="1400" dirty="0"/>
              <a:t> </a:t>
            </a:r>
            <a:r>
              <a:rPr lang="en-US" sz="1400" dirty="0" err="1"/>
              <a:t>Atribut</a:t>
            </a:r>
            <a:r>
              <a:rPr lang="en-US" sz="1400" dirty="0"/>
              <a:t>, </a:t>
            </a:r>
            <a:endParaRPr lang="en-US" sz="1400" dirty="0" smtClean="0"/>
          </a:p>
          <a:p>
            <a:r>
              <a:rPr lang="en-US" sz="1400" dirty="0" err="1" smtClean="0"/>
              <a:t>Kinerja</a:t>
            </a:r>
            <a:r>
              <a:rPr lang="en-US" sz="1400" dirty="0" smtClean="0"/>
              <a:t> </a:t>
            </a:r>
            <a:r>
              <a:rPr lang="en-US" sz="1400" dirty="0" err="1"/>
              <a:t>dan</a:t>
            </a:r>
            <a:r>
              <a:rPr lang="en-US" sz="1400" dirty="0"/>
              <a:t> </a:t>
            </a:r>
            <a:r>
              <a:rPr lang="en-US" sz="1400" dirty="0" err="1"/>
              <a:t>Implementasi</a:t>
            </a:r>
            <a:endParaRPr lang="en-US" sz="1400" dirty="0"/>
          </a:p>
        </p:txBody>
      </p:sp>
      <p:sp>
        <p:nvSpPr>
          <p:cNvPr id="11" name="TextBox 10"/>
          <p:cNvSpPr txBox="1"/>
          <p:nvPr/>
        </p:nvSpPr>
        <p:spPr>
          <a:xfrm>
            <a:off x="977080" y="1564253"/>
            <a:ext cx="709121" cy="646331"/>
          </a:xfrm>
          <a:prstGeom prst="rect">
            <a:avLst/>
          </a:prstGeom>
          <a:noFill/>
        </p:spPr>
        <p:txBody>
          <a:bodyPr wrap="square" rtlCol="0">
            <a:spAutoFit/>
          </a:bodyPr>
          <a:lstStyle/>
          <a:p>
            <a:pPr algn="ctr"/>
            <a:r>
              <a:rPr lang="en-US" altLang="ko-KR" sz="3600" b="1" dirty="0">
                <a:solidFill>
                  <a:schemeClr val="bg1"/>
                </a:solidFill>
                <a:cs typeface="Arial" pitchFamily="34" charset="0"/>
              </a:rPr>
              <a:t>01</a:t>
            </a:r>
            <a:endParaRPr lang="ko-KR" altLang="en-US" sz="3600" b="1" dirty="0">
              <a:solidFill>
                <a:schemeClr val="bg1"/>
              </a:solidFill>
              <a:cs typeface="Arial" pitchFamily="34" charset="0"/>
            </a:endParaRPr>
          </a:p>
        </p:txBody>
      </p:sp>
      <p:grpSp>
        <p:nvGrpSpPr>
          <p:cNvPr id="12" name="Group 11"/>
          <p:cNvGrpSpPr/>
          <p:nvPr/>
        </p:nvGrpSpPr>
        <p:grpSpPr>
          <a:xfrm>
            <a:off x="4868951" y="1521472"/>
            <a:ext cx="864096" cy="1188088"/>
            <a:chOff x="2391994" y="1635646"/>
            <a:chExt cx="805454" cy="1584088"/>
          </a:xfrm>
          <a:solidFill>
            <a:srgbClr val="98DFBB"/>
          </a:solidFill>
        </p:grpSpPr>
        <p:sp>
          <p:nvSpPr>
            <p:cNvPr id="13" name="Rectangle 12"/>
            <p:cNvSpPr/>
            <p:nvPr/>
          </p:nvSpPr>
          <p:spPr>
            <a:xfrm>
              <a:off x="2391994" y="1635646"/>
              <a:ext cx="805454" cy="79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4" name="Isosceles Triangle 13"/>
            <p:cNvSpPr/>
            <p:nvPr/>
          </p:nvSpPr>
          <p:spPr>
            <a:xfrm rot="10800000">
              <a:off x="2391994" y="2427734"/>
              <a:ext cx="805454" cy="792000"/>
            </a:xfrm>
            <a:prstGeom prst="triangle">
              <a:avLst>
                <a:gd name="adj" fmla="val 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grpSp>
      <p:sp>
        <p:nvSpPr>
          <p:cNvPr id="17" name="TextBox 16"/>
          <p:cNvSpPr txBox="1"/>
          <p:nvPr/>
        </p:nvSpPr>
        <p:spPr>
          <a:xfrm>
            <a:off x="5805055" y="1572477"/>
            <a:ext cx="2664296" cy="523220"/>
          </a:xfrm>
          <a:prstGeom prst="rect">
            <a:avLst/>
          </a:prstGeom>
          <a:noFill/>
        </p:spPr>
        <p:txBody>
          <a:bodyPr wrap="square" rtlCol="0">
            <a:spAutoFit/>
          </a:bodyPr>
          <a:lstStyle/>
          <a:p>
            <a:r>
              <a:rPr lang="en-US" sz="1400" dirty="0" err="1"/>
              <a:t>Standar</a:t>
            </a:r>
            <a:r>
              <a:rPr lang="en-US" sz="1400" dirty="0"/>
              <a:t> </a:t>
            </a:r>
            <a:r>
              <a:rPr lang="en-US" sz="1400" dirty="0" err="1"/>
              <a:t>Implementasi</a:t>
            </a:r>
            <a:r>
              <a:rPr lang="en-US" sz="1400" dirty="0"/>
              <a:t> </a:t>
            </a:r>
            <a:r>
              <a:rPr lang="en-US" sz="1400" dirty="0" err="1"/>
              <a:t>hanya</a:t>
            </a:r>
            <a:r>
              <a:rPr lang="en-US" sz="1400" dirty="0"/>
              <a:t> 1 kali </a:t>
            </a:r>
            <a:r>
              <a:rPr lang="en-US" sz="1400" dirty="0" err="1"/>
              <a:t>penugasan</a:t>
            </a:r>
            <a:endParaRPr lang="en-US" sz="1400" dirty="0"/>
          </a:p>
        </p:txBody>
      </p:sp>
      <p:sp>
        <p:nvSpPr>
          <p:cNvPr id="18" name="TextBox 17"/>
          <p:cNvSpPr txBox="1"/>
          <p:nvPr/>
        </p:nvSpPr>
        <p:spPr>
          <a:xfrm>
            <a:off x="4946439" y="1564220"/>
            <a:ext cx="709121" cy="646331"/>
          </a:xfrm>
          <a:prstGeom prst="rect">
            <a:avLst/>
          </a:prstGeom>
          <a:noFill/>
        </p:spPr>
        <p:txBody>
          <a:bodyPr wrap="square" rtlCol="0">
            <a:spAutoFit/>
          </a:bodyPr>
          <a:lstStyle/>
          <a:p>
            <a:pPr algn="ctr"/>
            <a:r>
              <a:rPr lang="en-US" altLang="ko-KR" sz="3600" b="1" dirty="0">
                <a:solidFill>
                  <a:schemeClr val="bg1"/>
                </a:solidFill>
                <a:cs typeface="Arial" pitchFamily="34" charset="0"/>
              </a:rPr>
              <a:t>02</a:t>
            </a:r>
            <a:endParaRPr lang="ko-KR" altLang="en-US" sz="3600" b="1" dirty="0">
              <a:solidFill>
                <a:schemeClr val="bg1"/>
              </a:solidFill>
              <a:cs typeface="Arial" pitchFamily="34" charset="0"/>
            </a:endParaRPr>
          </a:p>
        </p:txBody>
      </p:sp>
      <p:grpSp>
        <p:nvGrpSpPr>
          <p:cNvPr id="19" name="Group 18"/>
          <p:cNvGrpSpPr/>
          <p:nvPr/>
        </p:nvGrpSpPr>
        <p:grpSpPr>
          <a:xfrm>
            <a:off x="3032747" y="2890517"/>
            <a:ext cx="864096" cy="1188088"/>
            <a:chOff x="2391994" y="1635646"/>
            <a:chExt cx="805454" cy="1584088"/>
          </a:xfrm>
          <a:solidFill>
            <a:srgbClr val="F8B2A3"/>
          </a:solidFill>
        </p:grpSpPr>
        <p:sp>
          <p:nvSpPr>
            <p:cNvPr id="20" name="Rectangle 19"/>
            <p:cNvSpPr/>
            <p:nvPr/>
          </p:nvSpPr>
          <p:spPr>
            <a:xfrm>
              <a:off x="2391994" y="1635646"/>
              <a:ext cx="805454" cy="79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21" name="Isosceles Triangle 20"/>
            <p:cNvSpPr/>
            <p:nvPr/>
          </p:nvSpPr>
          <p:spPr>
            <a:xfrm rot="10800000">
              <a:off x="2391994" y="2427734"/>
              <a:ext cx="805454" cy="792000"/>
            </a:xfrm>
            <a:prstGeom prst="triangle">
              <a:avLst>
                <a:gd name="adj"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grpSp>
      <p:sp>
        <p:nvSpPr>
          <p:cNvPr id="24" name="TextBox 23"/>
          <p:cNvSpPr txBox="1"/>
          <p:nvPr/>
        </p:nvSpPr>
        <p:spPr>
          <a:xfrm>
            <a:off x="3968850" y="2948653"/>
            <a:ext cx="3103480" cy="1815882"/>
          </a:xfrm>
          <a:prstGeom prst="rect">
            <a:avLst/>
          </a:prstGeom>
          <a:noFill/>
        </p:spPr>
        <p:txBody>
          <a:bodyPr wrap="square" rtlCol="0">
            <a:spAutoFit/>
          </a:bodyPr>
          <a:lstStyle/>
          <a:p>
            <a:r>
              <a:rPr lang="en-US" sz="1400" dirty="0" err="1"/>
              <a:t>Keseluruhan</a:t>
            </a:r>
            <a:r>
              <a:rPr lang="en-US" sz="1400" dirty="0"/>
              <a:t> </a:t>
            </a:r>
            <a:r>
              <a:rPr lang="en-US" sz="1400" dirty="0" err="1" smtClean="0"/>
              <a:t>pedoman</a:t>
            </a:r>
            <a:endParaRPr lang="en-US" sz="1400" dirty="0" smtClean="0"/>
          </a:p>
          <a:p>
            <a:endParaRPr lang="en-US" sz="1400" dirty="0" smtClean="0"/>
          </a:p>
          <a:p>
            <a:pPr marL="342900" indent="-342900">
              <a:buFont typeface="+mj-lt"/>
              <a:buAutoNum type="arabicPeriod"/>
            </a:pPr>
            <a:r>
              <a:rPr lang="en-US" sz="1400" dirty="0" err="1" smtClean="0"/>
              <a:t>Definisi</a:t>
            </a:r>
            <a:r>
              <a:rPr lang="en-US" sz="1400" dirty="0" smtClean="0"/>
              <a:t> </a:t>
            </a:r>
            <a:r>
              <a:rPr lang="en-US" sz="1400" dirty="0"/>
              <a:t>Audit Internal</a:t>
            </a:r>
          </a:p>
          <a:p>
            <a:pPr marL="342900" indent="-342900">
              <a:buFont typeface="+mj-lt"/>
              <a:buAutoNum type="arabicPeriod"/>
            </a:pPr>
            <a:r>
              <a:rPr lang="en-US" sz="1400" dirty="0" err="1"/>
              <a:t>Kode</a:t>
            </a:r>
            <a:r>
              <a:rPr lang="en-US" sz="1400" dirty="0"/>
              <a:t> </a:t>
            </a:r>
            <a:r>
              <a:rPr lang="en-US" sz="1400" dirty="0" err="1"/>
              <a:t>Etik</a:t>
            </a:r>
            <a:r>
              <a:rPr lang="en-US" sz="1400" dirty="0"/>
              <a:t> </a:t>
            </a:r>
            <a:r>
              <a:rPr lang="en-US" sz="1400" dirty="0" err="1"/>
              <a:t>Profesi</a:t>
            </a:r>
            <a:r>
              <a:rPr lang="en-US" sz="1400" dirty="0"/>
              <a:t> Audit Internal</a:t>
            </a:r>
          </a:p>
          <a:p>
            <a:pPr marL="342900" indent="-342900">
              <a:buFont typeface="+mj-lt"/>
              <a:buAutoNum type="arabicPeriod"/>
            </a:pPr>
            <a:r>
              <a:rPr lang="en-US" sz="1400" dirty="0"/>
              <a:t>SPAI</a:t>
            </a:r>
          </a:p>
          <a:p>
            <a:pPr marL="342900" indent="-342900">
              <a:buFont typeface="+mj-lt"/>
              <a:buAutoNum type="arabicPeriod"/>
            </a:pPr>
            <a:r>
              <a:rPr lang="en-US" sz="1400" dirty="0" err="1"/>
              <a:t>Interpretasi</a:t>
            </a:r>
            <a:r>
              <a:rPr lang="en-US" sz="1400" dirty="0"/>
              <a:t> </a:t>
            </a:r>
            <a:r>
              <a:rPr lang="en-US" sz="1400" dirty="0" err="1"/>
              <a:t>dari</a:t>
            </a:r>
            <a:r>
              <a:rPr lang="en-US" sz="1400" dirty="0"/>
              <a:t> </a:t>
            </a:r>
            <a:r>
              <a:rPr lang="en-US" sz="1400" dirty="0" err="1"/>
              <a:t>Pedoman</a:t>
            </a:r>
            <a:r>
              <a:rPr lang="en-US" sz="1400" dirty="0"/>
              <a:t> </a:t>
            </a:r>
            <a:r>
              <a:rPr lang="en-US" sz="1400" dirty="0" err="1"/>
              <a:t>tersebut</a:t>
            </a:r>
            <a:r>
              <a:rPr lang="en-US" sz="1400" dirty="0"/>
              <a:t> di </a:t>
            </a:r>
            <a:r>
              <a:rPr lang="en-US" sz="1400" dirty="0" err="1"/>
              <a:t>atas</a:t>
            </a:r>
            <a:endParaRPr lang="en-US" sz="1400" dirty="0"/>
          </a:p>
          <a:p>
            <a:endParaRPr lang="ko-KR" altLang="en-US" sz="1400" b="1" dirty="0">
              <a:solidFill>
                <a:schemeClr val="accent1"/>
              </a:solidFill>
              <a:cs typeface="Arial" pitchFamily="34" charset="0"/>
            </a:endParaRPr>
          </a:p>
        </p:txBody>
      </p:sp>
      <p:sp>
        <p:nvSpPr>
          <p:cNvPr id="25" name="TextBox 24"/>
          <p:cNvSpPr txBox="1"/>
          <p:nvPr/>
        </p:nvSpPr>
        <p:spPr>
          <a:xfrm>
            <a:off x="3110235" y="2933265"/>
            <a:ext cx="709121" cy="646331"/>
          </a:xfrm>
          <a:prstGeom prst="rect">
            <a:avLst/>
          </a:prstGeom>
          <a:noFill/>
        </p:spPr>
        <p:txBody>
          <a:bodyPr wrap="square" rtlCol="0">
            <a:spAutoFit/>
          </a:bodyPr>
          <a:lstStyle/>
          <a:p>
            <a:pPr algn="ctr"/>
            <a:r>
              <a:rPr lang="en-US" altLang="ko-KR" sz="3600" b="1" dirty="0">
                <a:solidFill>
                  <a:schemeClr val="bg1"/>
                </a:solidFill>
                <a:cs typeface="Arial" pitchFamily="34" charset="0"/>
              </a:rPr>
              <a:t>03</a:t>
            </a:r>
            <a:endParaRPr lang="ko-KR" altLang="en-US" sz="3600" b="1" dirty="0">
              <a:solidFill>
                <a:schemeClr val="bg1"/>
              </a:solidFill>
              <a:cs typeface="Arial" pitchFamily="34" charset="0"/>
            </a:endParaRPr>
          </a:p>
        </p:txBody>
      </p:sp>
    </p:spTree>
    <p:extLst>
      <p:ext uri="{BB962C8B-B14F-4D97-AF65-F5344CB8AC3E}">
        <p14:creationId xmlns="" xmlns:p14="http://schemas.microsoft.com/office/powerpoint/2010/main" val="32394066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564" y="123478"/>
            <a:ext cx="9144000" cy="576064"/>
          </a:xfrm>
        </p:spPr>
        <p:txBody>
          <a:bodyPr/>
          <a:lstStyle/>
          <a:p>
            <a:r>
              <a:rPr lang="en-US" dirty="0" err="1"/>
              <a:t>Standar</a:t>
            </a:r>
            <a:r>
              <a:rPr lang="en-US" dirty="0"/>
              <a:t> </a:t>
            </a:r>
            <a:r>
              <a:rPr lang="en-US" dirty="0" err="1"/>
              <a:t>Profesi</a:t>
            </a:r>
            <a:r>
              <a:rPr lang="en-US" dirty="0"/>
              <a:t> Audit Internal</a:t>
            </a:r>
            <a:endParaRPr lang="ko-KR" altLang="en-US" dirty="0"/>
          </a:p>
        </p:txBody>
      </p:sp>
      <p:grpSp>
        <p:nvGrpSpPr>
          <p:cNvPr id="4" name="Group 3"/>
          <p:cNvGrpSpPr/>
          <p:nvPr/>
        </p:nvGrpSpPr>
        <p:grpSpPr>
          <a:xfrm>
            <a:off x="3419872" y="1486561"/>
            <a:ext cx="1060704" cy="1429526"/>
            <a:chOff x="4041649" y="1707654"/>
            <a:chExt cx="1060704" cy="1429526"/>
          </a:xfrm>
        </p:grpSpPr>
        <p:sp>
          <p:nvSpPr>
            <p:cNvPr id="5" name="Isosceles Triangle 2"/>
            <p:cNvSpPr/>
            <p:nvPr/>
          </p:nvSpPr>
          <p:spPr>
            <a:xfrm rot="10800000">
              <a:off x="4041649" y="1707654"/>
              <a:ext cx="1060704" cy="1429526"/>
            </a:xfrm>
            <a:custGeom>
              <a:avLst/>
              <a:gdLst>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69776 h 1584176"/>
                <a:gd name="connsiteX7" fmla="*/ 832104 w 1060704"/>
                <a:gd name="connsiteY7" fmla="*/ 669776 h 1584176"/>
                <a:gd name="connsiteX8" fmla="*/ 1060704 w 1060704"/>
                <a:gd name="connsiteY8" fmla="*/ 1126976 h 1584176"/>
                <a:gd name="connsiteX9" fmla="*/ 832104 w 1060704"/>
                <a:gd name="connsiteY9"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60747 h 1584176"/>
                <a:gd name="connsiteX7" fmla="*/ 831087 w 1060704"/>
                <a:gd name="connsiteY7" fmla="*/ 669776 h 1584176"/>
                <a:gd name="connsiteX8" fmla="*/ 832104 w 1060704"/>
                <a:gd name="connsiteY8" fmla="*/ 669776 h 1584176"/>
                <a:gd name="connsiteX9" fmla="*/ 1060704 w 1060704"/>
                <a:gd name="connsiteY9" fmla="*/ 1126976 h 1584176"/>
                <a:gd name="connsiteX10" fmla="*/ 832104 w 1060704"/>
                <a:gd name="connsiteY10"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0747 h 1584176"/>
                <a:gd name="connsiteX8" fmla="*/ 831087 w 1060704"/>
                <a:gd name="connsiteY8" fmla="*/ 669776 h 1584176"/>
                <a:gd name="connsiteX9" fmla="*/ 832104 w 1060704"/>
                <a:gd name="connsiteY9" fmla="*/ 669776 h 1584176"/>
                <a:gd name="connsiteX10" fmla="*/ 1060704 w 1060704"/>
                <a:gd name="connsiteY10" fmla="*/ 1126976 h 1584176"/>
                <a:gd name="connsiteX11" fmla="*/ 832104 w 1060704"/>
                <a:gd name="connsiteY11"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0747 h 1584176"/>
                <a:gd name="connsiteX8" fmla="*/ 831087 w 1060704"/>
                <a:gd name="connsiteY8" fmla="*/ 669776 h 1584176"/>
                <a:gd name="connsiteX9" fmla="*/ 832104 w 1060704"/>
                <a:gd name="connsiteY9" fmla="*/ 669776 h 1584176"/>
                <a:gd name="connsiteX10" fmla="*/ 1060704 w 1060704"/>
                <a:gd name="connsiteY10" fmla="*/ 1126976 h 1584176"/>
                <a:gd name="connsiteX11" fmla="*/ 832104 w 1060704"/>
                <a:gd name="connsiteY11"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0747 h 1584176"/>
                <a:gd name="connsiteX8" fmla="*/ 831087 w 1060704"/>
                <a:gd name="connsiteY8" fmla="*/ 669776 h 1584176"/>
                <a:gd name="connsiteX9" fmla="*/ 832104 w 1060704"/>
                <a:gd name="connsiteY9" fmla="*/ 669776 h 1584176"/>
                <a:gd name="connsiteX10" fmla="*/ 1060704 w 1060704"/>
                <a:gd name="connsiteY10" fmla="*/ 1126976 h 1584176"/>
                <a:gd name="connsiteX11" fmla="*/ 832104 w 1060704"/>
                <a:gd name="connsiteY11"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0747 h 1584176"/>
                <a:gd name="connsiteX8" fmla="*/ 831087 w 1060704"/>
                <a:gd name="connsiteY8" fmla="*/ 669776 h 1584176"/>
                <a:gd name="connsiteX9" fmla="*/ 832104 w 1060704"/>
                <a:gd name="connsiteY9" fmla="*/ 669776 h 1584176"/>
                <a:gd name="connsiteX10" fmla="*/ 1060704 w 1060704"/>
                <a:gd name="connsiteY10" fmla="*/ 1126976 h 1584176"/>
                <a:gd name="connsiteX11" fmla="*/ 832104 w 1060704"/>
                <a:gd name="connsiteY11"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9776 h 1584176"/>
                <a:gd name="connsiteX8" fmla="*/ 832104 w 1060704"/>
                <a:gd name="connsiteY8" fmla="*/ 669776 h 1584176"/>
                <a:gd name="connsiteX9" fmla="*/ 1060704 w 1060704"/>
                <a:gd name="connsiteY9" fmla="*/ 1126976 h 1584176"/>
                <a:gd name="connsiteX10" fmla="*/ 832104 w 1060704"/>
                <a:gd name="connsiteY10"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69776 h 1584176"/>
                <a:gd name="connsiteX7" fmla="*/ 832104 w 1060704"/>
                <a:gd name="connsiteY7" fmla="*/ 669776 h 1584176"/>
                <a:gd name="connsiteX8" fmla="*/ 1060704 w 1060704"/>
                <a:gd name="connsiteY8" fmla="*/ 1126976 h 1584176"/>
                <a:gd name="connsiteX9" fmla="*/ 832104 w 1060704"/>
                <a:gd name="connsiteY9"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69776 h 1584176"/>
                <a:gd name="connsiteX7" fmla="*/ 1060704 w 1060704"/>
                <a:gd name="connsiteY7" fmla="*/ 1126976 h 1584176"/>
                <a:gd name="connsiteX8" fmla="*/ 832104 w 1060704"/>
                <a:gd name="connsiteY8"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1060704 w 1060704"/>
                <a:gd name="connsiteY6" fmla="*/ 1126976 h 1584176"/>
                <a:gd name="connsiteX7" fmla="*/ 832104 w 1060704"/>
                <a:gd name="connsiteY7"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531051 w 1060704"/>
                <a:gd name="connsiteY4" fmla="*/ 0 h 1584176"/>
                <a:gd name="connsiteX5" fmla="*/ 1060704 w 1060704"/>
                <a:gd name="connsiteY5" fmla="*/ 1126976 h 1584176"/>
                <a:gd name="connsiteX6" fmla="*/ 832104 w 1060704"/>
                <a:gd name="connsiteY6"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531051 w 1060704"/>
                <a:gd name="connsiteY3" fmla="*/ 0 h 1584176"/>
                <a:gd name="connsiteX4" fmla="*/ 1060704 w 1060704"/>
                <a:gd name="connsiteY4" fmla="*/ 1126976 h 1584176"/>
                <a:gd name="connsiteX5" fmla="*/ 832104 w 1060704"/>
                <a:gd name="connsiteY5" fmla="*/ 1584176 h 1584176"/>
                <a:gd name="connsiteX0" fmla="*/ 832104 w 1060704"/>
                <a:gd name="connsiteY0" fmla="*/ 1553220 h 1553220"/>
                <a:gd name="connsiteX1" fmla="*/ 228600 w 1060704"/>
                <a:gd name="connsiteY1" fmla="*/ 1553220 h 1553220"/>
                <a:gd name="connsiteX2" fmla="*/ 0 w 1060704"/>
                <a:gd name="connsiteY2" fmla="*/ 1096020 h 1553220"/>
                <a:gd name="connsiteX3" fmla="*/ 523907 w 1060704"/>
                <a:gd name="connsiteY3" fmla="*/ 0 h 1553220"/>
                <a:gd name="connsiteX4" fmla="*/ 1060704 w 1060704"/>
                <a:gd name="connsiteY4" fmla="*/ 1096020 h 1553220"/>
                <a:gd name="connsiteX5" fmla="*/ 832104 w 1060704"/>
                <a:gd name="connsiteY5" fmla="*/ 1553220 h 1553220"/>
                <a:gd name="connsiteX0" fmla="*/ 832104 w 1060704"/>
                <a:gd name="connsiteY0" fmla="*/ 1522263 h 1522263"/>
                <a:gd name="connsiteX1" fmla="*/ 228600 w 1060704"/>
                <a:gd name="connsiteY1" fmla="*/ 1522263 h 1522263"/>
                <a:gd name="connsiteX2" fmla="*/ 0 w 1060704"/>
                <a:gd name="connsiteY2" fmla="*/ 1065063 h 1522263"/>
                <a:gd name="connsiteX3" fmla="*/ 519144 w 1060704"/>
                <a:gd name="connsiteY3" fmla="*/ 0 h 1522263"/>
                <a:gd name="connsiteX4" fmla="*/ 1060704 w 1060704"/>
                <a:gd name="connsiteY4" fmla="*/ 1065063 h 1522263"/>
                <a:gd name="connsiteX5" fmla="*/ 832104 w 1060704"/>
                <a:gd name="connsiteY5" fmla="*/ 1522263 h 1522263"/>
                <a:gd name="connsiteX0" fmla="*/ 832104 w 1060704"/>
                <a:gd name="connsiteY0" fmla="*/ 1522263 h 1522263"/>
                <a:gd name="connsiteX1" fmla="*/ 228600 w 1060704"/>
                <a:gd name="connsiteY1" fmla="*/ 1522263 h 1522263"/>
                <a:gd name="connsiteX2" fmla="*/ 0 w 1060704"/>
                <a:gd name="connsiteY2" fmla="*/ 1065063 h 1522263"/>
                <a:gd name="connsiteX3" fmla="*/ 533432 w 1060704"/>
                <a:gd name="connsiteY3" fmla="*/ 0 h 1522263"/>
                <a:gd name="connsiteX4" fmla="*/ 1060704 w 1060704"/>
                <a:gd name="connsiteY4" fmla="*/ 1065063 h 1522263"/>
                <a:gd name="connsiteX5" fmla="*/ 832104 w 1060704"/>
                <a:gd name="connsiteY5" fmla="*/ 1522263 h 1522263"/>
                <a:gd name="connsiteX0" fmla="*/ 832104 w 1060704"/>
                <a:gd name="connsiteY0" fmla="*/ 1524644 h 1524644"/>
                <a:gd name="connsiteX1" fmla="*/ 228600 w 1060704"/>
                <a:gd name="connsiteY1" fmla="*/ 1524644 h 1524644"/>
                <a:gd name="connsiteX2" fmla="*/ 0 w 1060704"/>
                <a:gd name="connsiteY2" fmla="*/ 1067444 h 1524644"/>
                <a:gd name="connsiteX3" fmla="*/ 526288 w 1060704"/>
                <a:gd name="connsiteY3" fmla="*/ 0 h 1524644"/>
                <a:gd name="connsiteX4" fmla="*/ 1060704 w 1060704"/>
                <a:gd name="connsiteY4" fmla="*/ 1067444 h 1524644"/>
                <a:gd name="connsiteX5" fmla="*/ 832104 w 1060704"/>
                <a:gd name="connsiteY5" fmla="*/ 1524644 h 1524644"/>
                <a:gd name="connsiteX0" fmla="*/ 832104 w 1060704"/>
                <a:gd name="connsiteY0" fmla="*/ 1517309 h 1517309"/>
                <a:gd name="connsiteX1" fmla="*/ 228600 w 1060704"/>
                <a:gd name="connsiteY1" fmla="*/ 1517309 h 1517309"/>
                <a:gd name="connsiteX2" fmla="*/ 0 w 1060704"/>
                <a:gd name="connsiteY2" fmla="*/ 1060109 h 1517309"/>
                <a:gd name="connsiteX3" fmla="*/ 528733 w 1060704"/>
                <a:gd name="connsiteY3" fmla="*/ 0 h 1517309"/>
                <a:gd name="connsiteX4" fmla="*/ 1060704 w 1060704"/>
                <a:gd name="connsiteY4" fmla="*/ 1060109 h 1517309"/>
                <a:gd name="connsiteX5" fmla="*/ 832104 w 1060704"/>
                <a:gd name="connsiteY5" fmla="*/ 1517309 h 1517309"/>
                <a:gd name="connsiteX0" fmla="*/ 832104 w 1060704"/>
                <a:gd name="connsiteY0" fmla="*/ 1422211 h 1422211"/>
                <a:gd name="connsiteX1" fmla="*/ 228600 w 1060704"/>
                <a:gd name="connsiteY1" fmla="*/ 1422211 h 1422211"/>
                <a:gd name="connsiteX2" fmla="*/ 0 w 1060704"/>
                <a:gd name="connsiteY2" fmla="*/ 965011 h 1422211"/>
                <a:gd name="connsiteX3" fmla="*/ 543363 w 1060704"/>
                <a:gd name="connsiteY3" fmla="*/ 0 h 1422211"/>
                <a:gd name="connsiteX4" fmla="*/ 1060704 w 1060704"/>
                <a:gd name="connsiteY4" fmla="*/ 965011 h 1422211"/>
                <a:gd name="connsiteX5" fmla="*/ 832104 w 1060704"/>
                <a:gd name="connsiteY5" fmla="*/ 1422211 h 1422211"/>
                <a:gd name="connsiteX0" fmla="*/ 832104 w 1060704"/>
                <a:gd name="connsiteY0" fmla="*/ 1429526 h 1429526"/>
                <a:gd name="connsiteX1" fmla="*/ 228600 w 1060704"/>
                <a:gd name="connsiteY1" fmla="*/ 1429526 h 1429526"/>
                <a:gd name="connsiteX2" fmla="*/ 0 w 1060704"/>
                <a:gd name="connsiteY2" fmla="*/ 972326 h 1429526"/>
                <a:gd name="connsiteX3" fmla="*/ 543363 w 1060704"/>
                <a:gd name="connsiteY3" fmla="*/ 0 h 1429526"/>
                <a:gd name="connsiteX4" fmla="*/ 1060704 w 1060704"/>
                <a:gd name="connsiteY4" fmla="*/ 972326 h 1429526"/>
                <a:gd name="connsiteX5" fmla="*/ 832104 w 1060704"/>
                <a:gd name="connsiteY5" fmla="*/ 1429526 h 14295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60704" h="1429526">
                  <a:moveTo>
                    <a:pt x="832104" y="1429526"/>
                  </a:moveTo>
                  <a:lnTo>
                    <a:pt x="228600" y="1429526"/>
                  </a:lnTo>
                  <a:lnTo>
                    <a:pt x="0" y="972326"/>
                  </a:lnTo>
                  <a:lnTo>
                    <a:pt x="543363" y="0"/>
                  </a:lnTo>
                  <a:lnTo>
                    <a:pt x="1060704" y="972326"/>
                  </a:lnTo>
                  <a:lnTo>
                    <a:pt x="832104" y="1429526"/>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lumMod val="75000"/>
                    <a:lumOff val="25000"/>
                  </a:schemeClr>
                </a:solidFill>
              </a:endParaRPr>
            </a:p>
          </p:txBody>
        </p:sp>
        <p:sp>
          <p:nvSpPr>
            <p:cNvPr id="6" name="Hexagon 5"/>
            <p:cNvSpPr/>
            <p:nvPr/>
          </p:nvSpPr>
          <p:spPr>
            <a:xfrm>
              <a:off x="4115403" y="1760695"/>
              <a:ext cx="913197" cy="794504"/>
            </a:xfrm>
            <a:prstGeom prst="hexagon">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lumMod val="75000"/>
                    <a:lumOff val="25000"/>
                  </a:schemeClr>
                </a:solidFill>
              </a:endParaRPr>
            </a:p>
          </p:txBody>
        </p:sp>
      </p:grpSp>
      <p:sp>
        <p:nvSpPr>
          <p:cNvPr id="7" name="Hexagon 6"/>
          <p:cNvSpPr/>
          <p:nvPr/>
        </p:nvSpPr>
        <p:spPr>
          <a:xfrm>
            <a:off x="4000804" y="2499742"/>
            <a:ext cx="1098501" cy="955723"/>
          </a:xfrm>
          <a:prstGeom prst="hexagon">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lumMod val="75000"/>
                  <a:lumOff val="25000"/>
                </a:schemeClr>
              </a:solidFill>
            </a:endParaRPr>
          </a:p>
        </p:txBody>
      </p:sp>
      <p:grpSp>
        <p:nvGrpSpPr>
          <p:cNvPr id="8" name="Group 7"/>
          <p:cNvGrpSpPr/>
          <p:nvPr/>
        </p:nvGrpSpPr>
        <p:grpSpPr>
          <a:xfrm rot="3600000">
            <a:off x="4379315" y="1384644"/>
            <a:ext cx="1060704" cy="1429526"/>
            <a:chOff x="4041649" y="1707654"/>
            <a:chExt cx="1060704" cy="1429526"/>
          </a:xfrm>
        </p:grpSpPr>
        <p:sp>
          <p:nvSpPr>
            <p:cNvPr id="9" name="Isosceles Triangle 2"/>
            <p:cNvSpPr/>
            <p:nvPr/>
          </p:nvSpPr>
          <p:spPr>
            <a:xfrm rot="10800000">
              <a:off x="4041649" y="1707654"/>
              <a:ext cx="1060704" cy="1429526"/>
            </a:xfrm>
            <a:custGeom>
              <a:avLst/>
              <a:gdLst>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69776 h 1584176"/>
                <a:gd name="connsiteX7" fmla="*/ 832104 w 1060704"/>
                <a:gd name="connsiteY7" fmla="*/ 669776 h 1584176"/>
                <a:gd name="connsiteX8" fmla="*/ 1060704 w 1060704"/>
                <a:gd name="connsiteY8" fmla="*/ 1126976 h 1584176"/>
                <a:gd name="connsiteX9" fmla="*/ 832104 w 1060704"/>
                <a:gd name="connsiteY9"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60747 h 1584176"/>
                <a:gd name="connsiteX7" fmla="*/ 831087 w 1060704"/>
                <a:gd name="connsiteY7" fmla="*/ 669776 h 1584176"/>
                <a:gd name="connsiteX8" fmla="*/ 832104 w 1060704"/>
                <a:gd name="connsiteY8" fmla="*/ 669776 h 1584176"/>
                <a:gd name="connsiteX9" fmla="*/ 1060704 w 1060704"/>
                <a:gd name="connsiteY9" fmla="*/ 1126976 h 1584176"/>
                <a:gd name="connsiteX10" fmla="*/ 832104 w 1060704"/>
                <a:gd name="connsiteY10"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0747 h 1584176"/>
                <a:gd name="connsiteX8" fmla="*/ 831087 w 1060704"/>
                <a:gd name="connsiteY8" fmla="*/ 669776 h 1584176"/>
                <a:gd name="connsiteX9" fmla="*/ 832104 w 1060704"/>
                <a:gd name="connsiteY9" fmla="*/ 669776 h 1584176"/>
                <a:gd name="connsiteX10" fmla="*/ 1060704 w 1060704"/>
                <a:gd name="connsiteY10" fmla="*/ 1126976 h 1584176"/>
                <a:gd name="connsiteX11" fmla="*/ 832104 w 1060704"/>
                <a:gd name="connsiteY11"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0747 h 1584176"/>
                <a:gd name="connsiteX8" fmla="*/ 831087 w 1060704"/>
                <a:gd name="connsiteY8" fmla="*/ 669776 h 1584176"/>
                <a:gd name="connsiteX9" fmla="*/ 832104 w 1060704"/>
                <a:gd name="connsiteY9" fmla="*/ 669776 h 1584176"/>
                <a:gd name="connsiteX10" fmla="*/ 1060704 w 1060704"/>
                <a:gd name="connsiteY10" fmla="*/ 1126976 h 1584176"/>
                <a:gd name="connsiteX11" fmla="*/ 832104 w 1060704"/>
                <a:gd name="connsiteY11"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0747 h 1584176"/>
                <a:gd name="connsiteX8" fmla="*/ 831087 w 1060704"/>
                <a:gd name="connsiteY8" fmla="*/ 669776 h 1584176"/>
                <a:gd name="connsiteX9" fmla="*/ 832104 w 1060704"/>
                <a:gd name="connsiteY9" fmla="*/ 669776 h 1584176"/>
                <a:gd name="connsiteX10" fmla="*/ 1060704 w 1060704"/>
                <a:gd name="connsiteY10" fmla="*/ 1126976 h 1584176"/>
                <a:gd name="connsiteX11" fmla="*/ 832104 w 1060704"/>
                <a:gd name="connsiteY11"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0747 h 1584176"/>
                <a:gd name="connsiteX8" fmla="*/ 831087 w 1060704"/>
                <a:gd name="connsiteY8" fmla="*/ 669776 h 1584176"/>
                <a:gd name="connsiteX9" fmla="*/ 832104 w 1060704"/>
                <a:gd name="connsiteY9" fmla="*/ 669776 h 1584176"/>
                <a:gd name="connsiteX10" fmla="*/ 1060704 w 1060704"/>
                <a:gd name="connsiteY10" fmla="*/ 1126976 h 1584176"/>
                <a:gd name="connsiteX11" fmla="*/ 832104 w 1060704"/>
                <a:gd name="connsiteY11"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9776 h 1584176"/>
                <a:gd name="connsiteX8" fmla="*/ 832104 w 1060704"/>
                <a:gd name="connsiteY8" fmla="*/ 669776 h 1584176"/>
                <a:gd name="connsiteX9" fmla="*/ 1060704 w 1060704"/>
                <a:gd name="connsiteY9" fmla="*/ 1126976 h 1584176"/>
                <a:gd name="connsiteX10" fmla="*/ 832104 w 1060704"/>
                <a:gd name="connsiteY10"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69776 h 1584176"/>
                <a:gd name="connsiteX7" fmla="*/ 832104 w 1060704"/>
                <a:gd name="connsiteY7" fmla="*/ 669776 h 1584176"/>
                <a:gd name="connsiteX8" fmla="*/ 1060704 w 1060704"/>
                <a:gd name="connsiteY8" fmla="*/ 1126976 h 1584176"/>
                <a:gd name="connsiteX9" fmla="*/ 832104 w 1060704"/>
                <a:gd name="connsiteY9"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69776 h 1584176"/>
                <a:gd name="connsiteX7" fmla="*/ 1060704 w 1060704"/>
                <a:gd name="connsiteY7" fmla="*/ 1126976 h 1584176"/>
                <a:gd name="connsiteX8" fmla="*/ 832104 w 1060704"/>
                <a:gd name="connsiteY8"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1060704 w 1060704"/>
                <a:gd name="connsiteY6" fmla="*/ 1126976 h 1584176"/>
                <a:gd name="connsiteX7" fmla="*/ 832104 w 1060704"/>
                <a:gd name="connsiteY7"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531051 w 1060704"/>
                <a:gd name="connsiteY4" fmla="*/ 0 h 1584176"/>
                <a:gd name="connsiteX5" fmla="*/ 1060704 w 1060704"/>
                <a:gd name="connsiteY5" fmla="*/ 1126976 h 1584176"/>
                <a:gd name="connsiteX6" fmla="*/ 832104 w 1060704"/>
                <a:gd name="connsiteY6"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531051 w 1060704"/>
                <a:gd name="connsiteY3" fmla="*/ 0 h 1584176"/>
                <a:gd name="connsiteX4" fmla="*/ 1060704 w 1060704"/>
                <a:gd name="connsiteY4" fmla="*/ 1126976 h 1584176"/>
                <a:gd name="connsiteX5" fmla="*/ 832104 w 1060704"/>
                <a:gd name="connsiteY5" fmla="*/ 1584176 h 1584176"/>
                <a:gd name="connsiteX0" fmla="*/ 832104 w 1060704"/>
                <a:gd name="connsiteY0" fmla="*/ 1553220 h 1553220"/>
                <a:gd name="connsiteX1" fmla="*/ 228600 w 1060704"/>
                <a:gd name="connsiteY1" fmla="*/ 1553220 h 1553220"/>
                <a:gd name="connsiteX2" fmla="*/ 0 w 1060704"/>
                <a:gd name="connsiteY2" fmla="*/ 1096020 h 1553220"/>
                <a:gd name="connsiteX3" fmla="*/ 523907 w 1060704"/>
                <a:gd name="connsiteY3" fmla="*/ 0 h 1553220"/>
                <a:gd name="connsiteX4" fmla="*/ 1060704 w 1060704"/>
                <a:gd name="connsiteY4" fmla="*/ 1096020 h 1553220"/>
                <a:gd name="connsiteX5" fmla="*/ 832104 w 1060704"/>
                <a:gd name="connsiteY5" fmla="*/ 1553220 h 1553220"/>
                <a:gd name="connsiteX0" fmla="*/ 832104 w 1060704"/>
                <a:gd name="connsiteY0" fmla="*/ 1522263 h 1522263"/>
                <a:gd name="connsiteX1" fmla="*/ 228600 w 1060704"/>
                <a:gd name="connsiteY1" fmla="*/ 1522263 h 1522263"/>
                <a:gd name="connsiteX2" fmla="*/ 0 w 1060704"/>
                <a:gd name="connsiteY2" fmla="*/ 1065063 h 1522263"/>
                <a:gd name="connsiteX3" fmla="*/ 519144 w 1060704"/>
                <a:gd name="connsiteY3" fmla="*/ 0 h 1522263"/>
                <a:gd name="connsiteX4" fmla="*/ 1060704 w 1060704"/>
                <a:gd name="connsiteY4" fmla="*/ 1065063 h 1522263"/>
                <a:gd name="connsiteX5" fmla="*/ 832104 w 1060704"/>
                <a:gd name="connsiteY5" fmla="*/ 1522263 h 1522263"/>
                <a:gd name="connsiteX0" fmla="*/ 832104 w 1060704"/>
                <a:gd name="connsiteY0" fmla="*/ 1522263 h 1522263"/>
                <a:gd name="connsiteX1" fmla="*/ 228600 w 1060704"/>
                <a:gd name="connsiteY1" fmla="*/ 1522263 h 1522263"/>
                <a:gd name="connsiteX2" fmla="*/ 0 w 1060704"/>
                <a:gd name="connsiteY2" fmla="*/ 1065063 h 1522263"/>
                <a:gd name="connsiteX3" fmla="*/ 533432 w 1060704"/>
                <a:gd name="connsiteY3" fmla="*/ 0 h 1522263"/>
                <a:gd name="connsiteX4" fmla="*/ 1060704 w 1060704"/>
                <a:gd name="connsiteY4" fmla="*/ 1065063 h 1522263"/>
                <a:gd name="connsiteX5" fmla="*/ 832104 w 1060704"/>
                <a:gd name="connsiteY5" fmla="*/ 1522263 h 1522263"/>
                <a:gd name="connsiteX0" fmla="*/ 832104 w 1060704"/>
                <a:gd name="connsiteY0" fmla="*/ 1524644 h 1524644"/>
                <a:gd name="connsiteX1" fmla="*/ 228600 w 1060704"/>
                <a:gd name="connsiteY1" fmla="*/ 1524644 h 1524644"/>
                <a:gd name="connsiteX2" fmla="*/ 0 w 1060704"/>
                <a:gd name="connsiteY2" fmla="*/ 1067444 h 1524644"/>
                <a:gd name="connsiteX3" fmla="*/ 526288 w 1060704"/>
                <a:gd name="connsiteY3" fmla="*/ 0 h 1524644"/>
                <a:gd name="connsiteX4" fmla="*/ 1060704 w 1060704"/>
                <a:gd name="connsiteY4" fmla="*/ 1067444 h 1524644"/>
                <a:gd name="connsiteX5" fmla="*/ 832104 w 1060704"/>
                <a:gd name="connsiteY5" fmla="*/ 1524644 h 1524644"/>
                <a:gd name="connsiteX0" fmla="*/ 832104 w 1060704"/>
                <a:gd name="connsiteY0" fmla="*/ 1517309 h 1517309"/>
                <a:gd name="connsiteX1" fmla="*/ 228600 w 1060704"/>
                <a:gd name="connsiteY1" fmla="*/ 1517309 h 1517309"/>
                <a:gd name="connsiteX2" fmla="*/ 0 w 1060704"/>
                <a:gd name="connsiteY2" fmla="*/ 1060109 h 1517309"/>
                <a:gd name="connsiteX3" fmla="*/ 528733 w 1060704"/>
                <a:gd name="connsiteY3" fmla="*/ 0 h 1517309"/>
                <a:gd name="connsiteX4" fmla="*/ 1060704 w 1060704"/>
                <a:gd name="connsiteY4" fmla="*/ 1060109 h 1517309"/>
                <a:gd name="connsiteX5" fmla="*/ 832104 w 1060704"/>
                <a:gd name="connsiteY5" fmla="*/ 1517309 h 1517309"/>
                <a:gd name="connsiteX0" fmla="*/ 832104 w 1060704"/>
                <a:gd name="connsiteY0" fmla="*/ 1422211 h 1422211"/>
                <a:gd name="connsiteX1" fmla="*/ 228600 w 1060704"/>
                <a:gd name="connsiteY1" fmla="*/ 1422211 h 1422211"/>
                <a:gd name="connsiteX2" fmla="*/ 0 w 1060704"/>
                <a:gd name="connsiteY2" fmla="*/ 965011 h 1422211"/>
                <a:gd name="connsiteX3" fmla="*/ 543363 w 1060704"/>
                <a:gd name="connsiteY3" fmla="*/ 0 h 1422211"/>
                <a:gd name="connsiteX4" fmla="*/ 1060704 w 1060704"/>
                <a:gd name="connsiteY4" fmla="*/ 965011 h 1422211"/>
                <a:gd name="connsiteX5" fmla="*/ 832104 w 1060704"/>
                <a:gd name="connsiteY5" fmla="*/ 1422211 h 1422211"/>
                <a:gd name="connsiteX0" fmla="*/ 832104 w 1060704"/>
                <a:gd name="connsiteY0" fmla="*/ 1429526 h 1429526"/>
                <a:gd name="connsiteX1" fmla="*/ 228600 w 1060704"/>
                <a:gd name="connsiteY1" fmla="*/ 1429526 h 1429526"/>
                <a:gd name="connsiteX2" fmla="*/ 0 w 1060704"/>
                <a:gd name="connsiteY2" fmla="*/ 972326 h 1429526"/>
                <a:gd name="connsiteX3" fmla="*/ 543363 w 1060704"/>
                <a:gd name="connsiteY3" fmla="*/ 0 h 1429526"/>
                <a:gd name="connsiteX4" fmla="*/ 1060704 w 1060704"/>
                <a:gd name="connsiteY4" fmla="*/ 972326 h 1429526"/>
                <a:gd name="connsiteX5" fmla="*/ 832104 w 1060704"/>
                <a:gd name="connsiteY5" fmla="*/ 1429526 h 14295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60704" h="1429526">
                  <a:moveTo>
                    <a:pt x="832104" y="1429526"/>
                  </a:moveTo>
                  <a:lnTo>
                    <a:pt x="228600" y="1429526"/>
                  </a:lnTo>
                  <a:lnTo>
                    <a:pt x="0" y="972326"/>
                  </a:lnTo>
                  <a:lnTo>
                    <a:pt x="543363" y="0"/>
                  </a:lnTo>
                  <a:lnTo>
                    <a:pt x="1060704" y="972326"/>
                  </a:lnTo>
                  <a:lnTo>
                    <a:pt x="832104" y="1429526"/>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lumMod val="75000"/>
                    <a:lumOff val="25000"/>
                  </a:schemeClr>
                </a:solidFill>
              </a:endParaRPr>
            </a:p>
          </p:txBody>
        </p:sp>
        <p:sp>
          <p:nvSpPr>
            <p:cNvPr id="10" name="Hexagon 9"/>
            <p:cNvSpPr/>
            <p:nvPr/>
          </p:nvSpPr>
          <p:spPr>
            <a:xfrm>
              <a:off x="4115403" y="1760695"/>
              <a:ext cx="913197" cy="794504"/>
            </a:xfrm>
            <a:prstGeom prst="hexagon">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lumMod val="75000"/>
                    <a:lumOff val="25000"/>
                  </a:schemeClr>
                </a:solidFill>
              </a:endParaRPr>
            </a:p>
          </p:txBody>
        </p:sp>
      </p:grpSp>
      <p:grpSp>
        <p:nvGrpSpPr>
          <p:cNvPr id="11" name="Group 10"/>
          <p:cNvGrpSpPr/>
          <p:nvPr/>
        </p:nvGrpSpPr>
        <p:grpSpPr>
          <a:xfrm rot="7084136">
            <a:off x="5012118" y="2130682"/>
            <a:ext cx="1060704" cy="1429526"/>
            <a:chOff x="4041649" y="1707654"/>
            <a:chExt cx="1060704" cy="1429526"/>
          </a:xfrm>
        </p:grpSpPr>
        <p:sp>
          <p:nvSpPr>
            <p:cNvPr id="12" name="Isosceles Triangle 2"/>
            <p:cNvSpPr/>
            <p:nvPr/>
          </p:nvSpPr>
          <p:spPr>
            <a:xfrm rot="10800000">
              <a:off x="4041649" y="1707654"/>
              <a:ext cx="1060704" cy="1429526"/>
            </a:xfrm>
            <a:custGeom>
              <a:avLst/>
              <a:gdLst>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69776 h 1584176"/>
                <a:gd name="connsiteX7" fmla="*/ 832104 w 1060704"/>
                <a:gd name="connsiteY7" fmla="*/ 669776 h 1584176"/>
                <a:gd name="connsiteX8" fmla="*/ 1060704 w 1060704"/>
                <a:gd name="connsiteY8" fmla="*/ 1126976 h 1584176"/>
                <a:gd name="connsiteX9" fmla="*/ 832104 w 1060704"/>
                <a:gd name="connsiteY9"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60747 h 1584176"/>
                <a:gd name="connsiteX7" fmla="*/ 831087 w 1060704"/>
                <a:gd name="connsiteY7" fmla="*/ 669776 h 1584176"/>
                <a:gd name="connsiteX8" fmla="*/ 832104 w 1060704"/>
                <a:gd name="connsiteY8" fmla="*/ 669776 h 1584176"/>
                <a:gd name="connsiteX9" fmla="*/ 1060704 w 1060704"/>
                <a:gd name="connsiteY9" fmla="*/ 1126976 h 1584176"/>
                <a:gd name="connsiteX10" fmla="*/ 832104 w 1060704"/>
                <a:gd name="connsiteY10"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0747 h 1584176"/>
                <a:gd name="connsiteX8" fmla="*/ 831087 w 1060704"/>
                <a:gd name="connsiteY8" fmla="*/ 669776 h 1584176"/>
                <a:gd name="connsiteX9" fmla="*/ 832104 w 1060704"/>
                <a:gd name="connsiteY9" fmla="*/ 669776 h 1584176"/>
                <a:gd name="connsiteX10" fmla="*/ 1060704 w 1060704"/>
                <a:gd name="connsiteY10" fmla="*/ 1126976 h 1584176"/>
                <a:gd name="connsiteX11" fmla="*/ 832104 w 1060704"/>
                <a:gd name="connsiteY11"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0747 h 1584176"/>
                <a:gd name="connsiteX8" fmla="*/ 831087 w 1060704"/>
                <a:gd name="connsiteY8" fmla="*/ 669776 h 1584176"/>
                <a:gd name="connsiteX9" fmla="*/ 832104 w 1060704"/>
                <a:gd name="connsiteY9" fmla="*/ 669776 h 1584176"/>
                <a:gd name="connsiteX10" fmla="*/ 1060704 w 1060704"/>
                <a:gd name="connsiteY10" fmla="*/ 1126976 h 1584176"/>
                <a:gd name="connsiteX11" fmla="*/ 832104 w 1060704"/>
                <a:gd name="connsiteY11"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0747 h 1584176"/>
                <a:gd name="connsiteX8" fmla="*/ 831087 w 1060704"/>
                <a:gd name="connsiteY8" fmla="*/ 669776 h 1584176"/>
                <a:gd name="connsiteX9" fmla="*/ 832104 w 1060704"/>
                <a:gd name="connsiteY9" fmla="*/ 669776 h 1584176"/>
                <a:gd name="connsiteX10" fmla="*/ 1060704 w 1060704"/>
                <a:gd name="connsiteY10" fmla="*/ 1126976 h 1584176"/>
                <a:gd name="connsiteX11" fmla="*/ 832104 w 1060704"/>
                <a:gd name="connsiteY11"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0747 h 1584176"/>
                <a:gd name="connsiteX8" fmla="*/ 831087 w 1060704"/>
                <a:gd name="connsiteY8" fmla="*/ 669776 h 1584176"/>
                <a:gd name="connsiteX9" fmla="*/ 832104 w 1060704"/>
                <a:gd name="connsiteY9" fmla="*/ 669776 h 1584176"/>
                <a:gd name="connsiteX10" fmla="*/ 1060704 w 1060704"/>
                <a:gd name="connsiteY10" fmla="*/ 1126976 h 1584176"/>
                <a:gd name="connsiteX11" fmla="*/ 832104 w 1060704"/>
                <a:gd name="connsiteY11"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9776 h 1584176"/>
                <a:gd name="connsiteX8" fmla="*/ 832104 w 1060704"/>
                <a:gd name="connsiteY8" fmla="*/ 669776 h 1584176"/>
                <a:gd name="connsiteX9" fmla="*/ 1060704 w 1060704"/>
                <a:gd name="connsiteY9" fmla="*/ 1126976 h 1584176"/>
                <a:gd name="connsiteX10" fmla="*/ 832104 w 1060704"/>
                <a:gd name="connsiteY10"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69776 h 1584176"/>
                <a:gd name="connsiteX7" fmla="*/ 832104 w 1060704"/>
                <a:gd name="connsiteY7" fmla="*/ 669776 h 1584176"/>
                <a:gd name="connsiteX8" fmla="*/ 1060704 w 1060704"/>
                <a:gd name="connsiteY8" fmla="*/ 1126976 h 1584176"/>
                <a:gd name="connsiteX9" fmla="*/ 832104 w 1060704"/>
                <a:gd name="connsiteY9"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69776 h 1584176"/>
                <a:gd name="connsiteX7" fmla="*/ 1060704 w 1060704"/>
                <a:gd name="connsiteY7" fmla="*/ 1126976 h 1584176"/>
                <a:gd name="connsiteX8" fmla="*/ 832104 w 1060704"/>
                <a:gd name="connsiteY8"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1060704 w 1060704"/>
                <a:gd name="connsiteY6" fmla="*/ 1126976 h 1584176"/>
                <a:gd name="connsiteX7" fmla="*/ 832104 w 1060704"/>
                <a:gd name="connsiteY7"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531051 w 1060704"/>
                <a:gd name="connsiteY4" fmla="*/ 0 h 1584176"/>
                <a:gd name="connsiteX5" fmla="*/ 1060704 w 1060704"/>
                <a:gd name="connsiteY5" fmla="*/ 1126976 h 1584176"/>
                <a:gd name="connsiteX6" fmla="*/ 832104 w 1060704"/>
                <a:gd name="connsiteY6"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531051 w 1060704"/>
                <a:gd name="connsiteY3" fmla="*/ 0 h 1584176"/>
                <a:gd name="connsiteX4" fmla="*/ 1060704 w 1060704"/>
                <a:gd name="connsiteY4" fmla="*/ 1126976 h 1584176"/>
                <a:gd name="connsiteX5" fmla="*/ 832104 w 1060704"/>
                <a:gd name="connsiteY5" fmla="*/ 1584176 h 1584176"/>
                <a:gd name="connsiteX0" fmla="*/ 832104 w 1060704"/>
                <a:gd name="connsiteY0" fmla="*/ 1553220 h 1553220"/>
                <a:gd name="connsiteX1" fmla="*/ 228600 w 1060704"/>
                <a:gd name="connsiteY1" fmla="*/ 1553220 h 1553220"/>
                <a:gd name="connsiteX2" fmla="*/ 0 w 1060704"/>
                <a:gd name="connsiteY2" fmla="*/ 1096020 h 1553220"/>
                <a:gd name="connsiteX3" fmla="*/ 523907 w 1060704"/>
                <a:gd name="connsiteY3" fmla="*/ 0 h 1553220"/>
                <a:gd name="connsiteX4" fmla="*/ 1060704 w 1060704"/>
                <a:gd name="connsiteY4" fmla="*/ 1096020 h 1553220"/>
                <a:gd name="connsiteX5" fmla="*/ 832104 w 1060704"/>
                <a:gd name="connsiteY5" fmla="*/ 1553220 h 1553220"/>
                <a:gd name="connsiteX0" fmla="*/ 832104 w 1060704"/>
                <a:gd name="connsiteY0" fmla="*/ 1522263 h 1522263"/>
                <a:gd name="connsiteX1" fmla="*/ 228600 w 1060704"/>
                <a:gd name="connsiteY1" fmla="*/ 1522263 h 1522263"/>
                <a:gd name="connsiteX2" fmla="*/ 0 w 1060704"/>
                <a:gd name="connsiteY2" fmla="*/ 1065063 h 1522263"/>
                <a:gd name="connsiteX3" fmla="*/ 519144 w 1060704"/>
                <a:gd name="connsiteY3" fmla="*/ 0 h 1522263"/>
                <a:gd name="connsiteX4" fmla="*/ 1060704 w 1060704"/>
                <a:gd name="connsiteY4" fmla="*/ 1065063 h 1522263"/>
                <a:gd name="connsiteX5" fmla="*/ 832104 w 1060704"/>
                <a:gd name="connsiteY5" fmla="*/ 1522263 h 1522263"/>
                <a:gd name="connsiteX0" fmla="*/ 832104 w 1060704"/>
                <a:gd name="connsiteY0" fmla="*/ 1522263 h 1522263"/>
                <a:gd name="connsiteX1" fmla="*/ 228600 w 1060704"/>
                <a:gd name="connsiteY1" fmla="*/ 1522263 h 1522263"/>
                <a:gd name="connsiteX2" fmla="*/ 0 w 1060704"/>
                <a:gd name="connsiteY2" fmla="*/ 1065063 h 1522263"/>
                <a:gd name="connsiteX3" fmla="*/ 533432 w 1060704"/>
                <a:gd name="connsiteY3" fmla="*/ 0 h 1522263"/>
                <a:gd name="connsiteX4" fmla="*/ 1060704 w 1060704"/>
                <a:gd name="connsiteY4" fmla="*/ 1065063 h 1522263"/>
                <a:gd name="connsiteX5" fmla="*/ 832104 w 1060704"/>
                <a:gd name="connsiteY5" fmla="*/ 1522263 h 1522263"/>
                <a:gd name="connsiteX0" fmla="*/ 832104 w 1060704"/>
                <a:gd name="connsiteY0" fmla="*/ 1524644 h 1524644"/>
                <a:gd name="connsiteX1" fmla="*/ 228600 w 1060704"/>
                <a:gd name="connsiteY1" fmla="*/ 1524644 h 1524644"/>
                <a:gd name="connsiteX2" fmla="*/ 0 w 1060704"/>
                <a:gd name="connsiteY2" fmla="*/ 1067444 h 1524644"/>
                <a:gd name="connsiteX3" fmla="*/ 526288 w 1060704"/>
                <a:gd name="connsiteY3" fmla="*/ 0 h 1524644"/>
                <a:gd name="connsiteX4" fmla="*/ 1060704 w 1060704"/>
                <a:gd name="connsiteY4" fmla="*/ 1067444 h 1524644"/>
                <a:gd name="connsiteX5" fmla="*/ 832104 w 1060704"/>
                <a:gd name="connsiteY5" fmla="*/ 1524644 h 1524644"/>
                <a:gd name="connsiteX0" fmla="*/ 832104 w 1060704"/>
                <a:gd name="connsiteY0" fmla="*/ 1517309 h 1517309"/>
                <a:gd name="connsiteX1" fmla="*/ 228600 w 1060704"/>
                <a:gd name="connsiteY1" fmla="*/ 1517309 h 1517309"/>
                <a:gd name="connsiteX2" fmla="*/ 0 w 1060704"/>
                <a:gd name="connsiteY2" fmla="*/ 1060109 h 1517309"/>
                <a:gd name="connsiteX3" fmla="*/ 528733 w 1060704"/>
                <a:gd name="connsiteY3" fmla="*/ 0 h 1517309"/>
                <a:gd name="connsiteX4" fmla="*/ 1060704 w 1060704"/>
                <a:gd name="connsiteY4" fmla="*/ 1060109 h 1517309"/>
                <a:gd name="connsiteX5" fmla="*/ 832104 w 1060704"/>
                <a:gd name="connsiteY5" fmla="*/ 1517309 h 1517309"/>
                <a:gd name="connsiteX0" fmla="*/ 832104 w 1060704"/>
                <a:gd name="connsiteY0" fmla="*/ 1422211 h 1422211"/>
                <a:gd name="connsiteX1" fmla="*/ 228600 w 1060704"/>
                <a:gd name="connsiteY1" fmla="*/ 1422211 h 1422211"/>
                <a:gd name="connsiteX2" fmla="*/ 0 w 1060704"/>
                <a:gd name="connsiteY2" fmla="*/ 965011 h 1422211"/>
                <a:gd name="connsiteX3" fmla="*/ 543363 w 1060704"/>
                <a:gd name="connsiteY3" fmla="*/ 0 h 1422211"/>
                <a:gd name="connsiteX4" fmla="*/ 1060704 w 1060704"/>
                <a:gd name="connsiteY4" fmla="*/ 965011 h 1422211"/>
                <a:gd name="connsiteX5" fmla="*/ 832104 w 1060704"/>
                <a:gd name="connsiteY5" fmla="*/ 1422211 h 1422211"/>
                <a:gd name="connsiteX0" fmla="*/ 832104 w 1060704"/>
                <a:gd name="connsiteY0" fmla="*/ 1429526 h 1429526"/>
                <a:gd name="connsiteX1" fmla="*/ 228600 w 1060704"/>
                <a:gd name="connsiteY1" fmla="*/ 1429526 h 1429526"/>
                <a:gd name="connsiteX2" fmla="*/ 0 w 1060704"/>
                <a:gd name="connsiteY2" fmla="*/ 972326 h 1429526"/>
                <a:gd name="connsiteX3" fmla="*/ 543363 w 1060704"/>
                <a:gd name="connsiteY3" fmla="*/ 0 h 1429526"/>
                <a:gd name="connsiteX4" fmla="*/ 1060704 w 1060704"/>
                <a:gd name="connsiteY4" fmla="*/ 972326 h 1429526"/>
                <a:gd name="connsiteX5" fmla="*/ 832104 w 1060704"/>
                <a:gd name="connsiteY5" fmla="*/ 1429526 h 14295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60704" h="1429526">
                  <a:moveTo>
                    <a:pt x="832104" y="1429526"/>
                  </a:moveTo>
                  <a:lnTo>
                    <a:pt x="228600" y="1429526"/>
                  </a:lnTo>
                  <a:lnTo>
                    <a:pt x="0" y="972326"/>
                  </a:lnTo>
                  <a:lnTo>
                    <a:pt x="543363" y="0"/>
                  </a:lnTo>
                  <a:lnTo>
                    <a:pt x="1060704" y="972326"/>
                  </a:lnTo>
                  <a:lnTo>
                    <a:pt x="832104" y="1429526"/>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solidFill>
                  <a:schemeClr val="tx1">
                    <a:lumMod val="75000"/>
                    <a:lumOff val="25000"/>
                  </a:schemeClr>
                </a:solidFill>
              </a:endParaRPr>
            </a:p>
          </p:txBody>
        </p:sp>
        <p:sp>
          <p:nvSpPr>
            <p:cNvPr id="13" name="Hexagon 12"/>
            <p:cNvSpPr/>
            <p:nvPr/>
          </p:nvSpPr>
          <p:spPr>
            <a:xfrm>
              <a:off x="4115403" y="1760695"/>
              <a:ext cx="913197" cy="794504"/>
            </a:xfrm>
            <a:prstGeom prst="hexagon">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lumMod val="75000"/>
                    <a:lumOff val="25000"/>
                  </a:schemeClr>
                </a:solidFill>
              </a:endParaRPr>
            </a:p>
          </p:txBody>
        </p:sp>
      </p:grpSp>
      <p:grpSp>
        <p:nvGrpSpPr>
          <p:cNvPr id="14" name="Group 13"/>
          <p:cNvGrpSpPr/>
          <p:nvPr/>
        </p:nvGrpSpPr>
        <p:grpSpPr>
          <a:xfrm rot="10800000">
            <a:off x="4620373" y="2994924"/>
            <a:ext cx="1060704" cy="1429526"/>
            <a:chOff x="4041649" y="1707654"/>
            <a:chExt cx="1060704" cy="1429526"/>
          </a:xfrm>
        </p:grpSpPr>
        <p:sp>
          <p:nvSpPr>
            <p:cNvPr id="15" name="Isosceles Triangle 2"/>
            <p:cNvSpPr/>
            <p:nvPr/>
          </p:nvSpPr>
          <p:spPr>
            <a:xfrm rot="10800000">
              <a:off x="4041649" y="1707654"/>
              <a:ext cx="1060704" cy="1429526"/>
            </a:xfrm>
            <a:custGeom>
              <a:avLst/>
              <a:gdLst>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69776 h 1584176"/>
                <a:gd name="connsiteX7" fmla="*/ 832104 w 1060704"/>
                <a:gd name="connsiteY7" fmla="*/ 669776 h 1584176"/>
                <a:gd name="connsiteX8" fmla="*/ 1060704 w 1060704"/>
                <a:gd name="connsiteY8" fmla="*/ 1126976 h 1584176"/>
                <a:gd name="connsiteX9" fmla="*/ 832104 w 1060704"/>
                <a:gd name="connsiteY9"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60747 h 1584176"/>
                <a:gd name="connsiteX7" fmla="*/ 831087 w 1060704"/>
                <a:gd name="connsiteY7" fmla="*/ 669776 h 1584176"/>
                <a:gd name="connsiteX8" fmla="*/ 832104 w 1060704"/>
                <a:gd name="connsiteY8" fmla="*/ 669776 h 1584176"/>
                <a:gd name="connsiteX9" fmla="*/ 1060704 w 1060704"/>
                <a:gd name="connsiteY9" fmla="*/ 1126976 h 1584176"/>
                <a:gd name="connsiteX10" fmla="*/ 832104 w 1060704"/>
                <a:gd name="connsiteY10"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0747 h 1584176"/>
                <a:gd name="connsiteX8" fmla="*/ 831087 w 1060704"/>
                <a:gd name="connsiteY8" fmla="*/ 669776 h 1584176"/>
                <a:gd name="connsiteX9" fmla="*/ 832104 w 1060704"/>
                <a:gd name="connsiteY9" fmla="*/ 669776 h 1584176"/>
                <a:gd name="connsiteX10" fmla="*/ 1060704 w 1060704"/>
                <a:gd name="connsiteY10" fmla="*/ 1126976 h 1584176"/>
                <a:gd name="connsiteX11" fmla="*/ 832104 w 1060704"/>
                <a:gd name="connsiteY11"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0747 h 1584176"/>
                <a:gd name="connsiteX8" fmla="*/ 831087 w 1060704"/>
                <a:gd name="connsiteY8" fmla="*/ 669776 h 1584176"/>
                <a:gd name="connsiteX9" fmla="*/ 832104 w 1060704"/>
                <a:gd name="connsiteY9" fmla="*/ 669776 h 1584176"/>
                <a:gd name="connsiteX10" fmla="*/ 1060704 w 1060704"/>
                <a:gd name="connsiteY10" fmla="*/ 1126976 h 1584176"/>
                <a:gd name="connsiteX11" fmla="*/ 832104 w 1060704"/>
                <a:gd name="connsiteY11"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0747 h 1584176"/>
                <a:gd name="connsiteX8" fmla="*/ 831087 w 1060704"/>
                <a:gd name="connsiteY8" fmla="*/ 669776 h 1584176"/>
                <a:gd name="connsiteX9" fmla="*/ 832104 w 1060704"/>
                <a:gd name="connsiteY9" fmla="*/ 669776 h 1584176"/>
                <a:gd name="connsiteX10" fmla="*/ 1060704 w 1060704"/>
                <a:gd name="connsiteY10" fmla="*/ 1126976 h 1584176"/>
                <a:gd name="connsiteX11" fmla="*/ 832104 w 1060704"/>
                <a:gd name="connsiteY11"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0747 h 1584176"/>
                <a:gd name="connsiteX8" fmla="*/ 831087 w 1060704"/>
                <a:gd name="connsiteY8" fmla="*/ 669776 h 1584176"/>
                <a:gd name="connsiteX9" fmla="*/ 832104 w 1060704"/>
                <a:gd name="connsiteY9" fmla="*/ 669776 h 1584176"/>
                <a:gd name="connsiteX10" fmla="*/ 1060704 w 1060704"/>
                <a:gd name="connsiteY10" fmla="*/ 1126976 h 1584176"/>
                <a:gd name="connsiteX11" fmla="*/ 832104 w 1060704"/>
                <a:gd name="connsiteY11"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9776 h 1584176"/>
                <a:gd name="connsiteX8" fmla="*/ 832104 w 1060704"/>
                <a:gd name="connsiteY8" fmla="*/ 669776 h 1584176"/>
                <a:gd name="connsiteX9" fmla="*/ 1060704 w 1060704"/>
                <a:gd name="connsiteY9" fmla="*/ 1126976 h 1584176"/>
                <a:gd name="connsiteX10" fmla="*/ 832104 w 1060704"/>
                <a:gd name="connsiteY10"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69776 h 1584176"/>
                <a:gd name="connsiteX7" fmla="*/ 832104 w 1060704"/>
                <a:gd name="connsiteY7" fmla="*/ 669776 h 1584176"/>
                <a:gd name="connsiteX8" fmla="*/ 1060704 w 1060704"/>
                <a:gd name="connsiteY8" fmla="*/ 1126976 h 1584176"/>
                <a:gd name="connsiteX9" fmla="*/ 832104 w 1060704"/>
                <a:gd name="connsiteY9"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69776 h 1584176"/>
                <a:gd name="connsiteX7" fmla="*/ 1060704 w 1060704"/>
                <a:gd name="connsiteY7" fmla="*/ 1126976 h 1584176"/>
                <a:gd name="connsiteX8" fmla="*/ 832104 w 1060704"/>
                <a:gd name="connsiteY8"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1060704 w 1060704"/>
                <a:gd name="connsiteY6" fmla="*/ 1126976 h 1584176"/>
                <a:gd name="connsiteX7" fmla="*/ 832104 w 1060704"/>
                <a:gd name="connsiteY7"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531051 w 1060704"/>
                <a:gd name="connsiteY4" fmla="*/ 0 h 1584176"/>
                <a:gd name="connsiteX5" fmla="*/ 1060704 w 1060704"/>
                <a:gd name="connsiteY5" fmla="*/ 1126976 h 1584176"/>
                <a:gd name="connsiteX6" fmla="*/ 832104 w 1060704"/>
                <a:gd name="connsiteY6"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531051 w 1060704"/>
                <a:gd name="connsiteY3" fmla="*/ 0 h 1584176"/>
                <a:gd name="connsiteX4" fmla="*/ 1060704 w 1060704"/>
                <a:gd name="connsiteY4" fmla="*/ 1126976 h 1584176"/>
                <a:gd name="connsiteX5" fmla="*/ 832104 w 1060704"/>
                <a:gd name="connsiteY5" fmla="*/ 1584176 h 1584176"/>
                <a:gd name="connsiteX0" fmla="*/ 832104 w 1060704"/>
                <a:gd name="connsiteY0" fmla="*/ 1553220 h 1553220"/>
                <a:gd name="connsiteX1" fmla="*/ 228600 w 1060704"/>
                <a:gd name="connsiteY1" fmla="*/ 1553220 h 1553220"/>
                <a:gd name="connsiteX2" fmla="*/ 0 w 1060704"/>
                <a:gd name="connsiteY2" fmla="*/ 1096020 h 1553220"/>
                <a:gd name="connsiteX3" fmla="*/ 523907 w 1060704"/>
                <a:gd name="connsiteY3" fmla="*/ 0 h 1553220"/>
                <a:gd name="connsiteX4" fmla="*/ 1060704 w 1060704"/>
                <a:gd name="connsiteY4" fmla="*/ 1096020 h 1553220"/>
                <a:gd name="connsiteX5" fmla="*/ 832104 w 1060704"/>
                <a:gd name="connsiteY5" fmla="*/ 1553220 h 1553220"/>
                <a:gd name="connsiteX0" fmla="*/ 832104 w 1060704"/>
                <a:gd name="connsiteY0" fmla="*/ 1522263 h 1522263"/>
                <a:gd name="connsiteX1" fmla="*/ 228600 w 1060704"/>
                <a:gd name="connsiteY1" fmla="*/ 1522263 h 1522263"/>
                <a:gd name="connsiteX2" fmla="*/ 0 w 1060704"/>
                <a:gd name="connsiteY2" fmla="*/ 1065063 h 1522263"/>
                <a:gd name="connsiteX3" fmla="*/ 519144 w 1060704"/>
                <a:gd name="connsiteY3" fmla="*/ 0 h 1522263"/>
                <a:gd name="connsiteX4" fmla="*/ 1060704 w 1060704"/>
                <a:gd name="connsiteY4" fmla="*/ 1065063 h 1522263"/>
                <a:gd name="connsiteX5" fmla="*/ 832104 w 1060704"/>
                <a:gd name="connsiteY5" fmla="*/ 1522263 h 1522263"/>
                <a:gd name="connsiteX0" fmla="*/ 832104 w 1060704"/>
                <a:gd name="connsiteY0" fmla="*/ 1522263 h 1522263"/>
                <a:gd name="connsiteX1" fmla="*/ 228600 w 1060704"/>
                <a:gd name="connsiteY1" fmla="*/ 1522263 h 1522263"/>
                <a:gd name="connsiteX2" fmla="*/ 0 w 1060704"/>
                <a:gd name="connsiteY2" fmla="*/ 1065063 h 1522263"/>
                <a:gd name="connsiteX3" fmla="*/ 533432 w 1060704"/>
                <a:gd name="connsiteY3" fmla="*/ 0 h 1522263"/>
                <a:gd name="connsiteX4" fmla="*/ 1060704 w 1060704"/>
                <a:gd name="connsiteY4" fmla="*/ 1065063 h 1522263"/>
                <a:gd name="connsiteX5" fmla="*/ 832104 w 1060704"/>
                <a:gd name="connsiteY5" fmla="*/ 1522263 h 1522263"/>
                <a:gd name="connsiteX0" fmla="*/ 832104 w 1060704"/>
                <a:gd name="connsiteY0" fmla="*/ 1524644 h 1524644"/>
                <a:gd name="connsiteX1" fmla="*/ 228600 w 1060704"/>
                <a:gd name="connsiteY1" fmla="*/ 1524644 h 1524644"/>
                <a:gd name="connsiteX2" fmla="*/ 0 w 1060704"/>
                <a:gd name="connsiteY2" fmla="*/ 1067444 h 1524644"/>
                <a:gd name="connsiteX3" fmla="*/ 526288 w 1060704"/>
                <a:gd name="connsiteY3" fmla="*/ 0 h 1524644"/>
                <a:gd name="connsiteX4" fmla="*/ 1060704 w 1060704"/>
                <a:gd name="connsiteY4" fmla="*/ 1067444 h 1524644"/>
                <a:gd name="connsiteX5" fmla="*/ 832104 w 1060704"/>
                <a:gd name="connsiteY5" fmla="*/ 1524644 h 1524644"/>
                <a:gd name="connsiteX0" fmla="*/ 832104 w 1060704"/>
                <a:gd name="connsiteY0" fmla="*/ 1517309 h 1517309"/>
                <a:gd name="connsiteX1" fmla="*/ 228600 w 1060704"/>
                <a:gd name="connsiteY1" fmla="*/ 1517309 h 1517309"/>
                <a:gd name="connsiteX2" fmla="*/ 0 w 1060704"/>
                <a:gd name="connsiteY2" fmla="*/ 1060109 h 1517309"/>
                <a:gd name="connsiteX3" fmla="*/ 528733 w 1060704"/>
                <a:gd name="connsiteY3" fmla="*/ 0 h 1517309"/>
                <a:gd name="connsiteX4" fmla="*/ 1060704 w 1060704"/>
                <a:gd name="connsiteY4" fmla="*/ 1060109 h 1517309"/>
                <a:gd name="connsiteX5" fmla="*/ 832104 w 1060704"/>
                <a:gd name="connsiteY5" fmla="*/ 1517309 h 1517309"/>
                <a:gd name="connsiteX0" fmla="*/ 832104 w 1060704"/>
                <a:gd name="connsiteY0" fmla="*/ 1422211 h 1422211"/>
                <a:gd name="connsiteX1" fmla="*/ 228600 w 1060704"/>
                <a:gd name="connsiteY1" fmla="*/ 1422211 h 1422211"/>
                <a:gd name="connsiteX2" fmla="*/ 0 w 1060704"/>
                <a:gd name="connsiteY2" fmla="*/ 965011 h 1422211"/>
                <a:gd name="connsiteX3" fmla="*/ 543363 w 1060704"/>
                <a:gd name="connsiteY3" fmla="*/ 0 h 1422211"/>
                <a:gd name="connsiteX4" fmla="*/ 1060704 w 1060704"/>
                <a:gd name="connsiteY4" fmla="*/ 965011 h 1422211"/>
                <a:gd name="connsiteX5" fmla="*/ 832104 w 1060704"/>
                <a:gd name="connsiteY5" fmla="*/ 1422211 h 1422211"/>
                <a:gd name="connsiteX0" fmla="*/ 832104 w 1060704"/>
                <a:gd name="connsiteY0" fmla="*/ 1429526 h 1429526"/>
                <a:gd name="connsiteX1" fmla="*/ 228600 w 1060704"/>
                <a:gd name="connsiteY1" fmla="*/ 1429526 h 1429526"/>
                <a:gd name="connsiteX2" fmla="*/ 0 w 1060704"/>
                <a:gd name="connsiteY2" fmla="*/ 972326 h 1429526"/>
                <a:gd name="connsiteX3" fmla="*/ 543363 w 1060704"/>
                <a:gd name="connsiteY3" fmla="*/ 0 h 1429526"/>
                <a:gd name="connsiteX4" fmla="*/ 1060704 w 1060704"/>
                <a:gd name="connsiteY4" fmla="*/ 972326 h 1429526"/>
                <a:gd name="connsiteX5" fmla="*/ 832104 w 1060704"/>
                <a:gd name="connsiteY5" fmla="*/ 1429526 h 14295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60704" h="1429526">
                  <a:moveTo>
                    <a:pt x="832104" y="1429526"/>
                  </a:moveTo>
                  <a:lnTo>
                    <a:pt x="228600" y="1429526"/>
                  </a:lnTo>
                  <a:lnTo>
                    <a:pt x="0" y="972326"/>
                  </a:lnTo>
                  <a:lnTo>
                    <a:pt x="543363" y="0"/>
                  </a:lnTo>
                  <a:lnTo>
                    <a:pt x="1060704" y="972326"/>
                  </a:lnTo>
                  <a:lnTo>
                    <a:pt x="832104" y="1429526"/>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solidFill>
                  <a:schemeClr val="tx1">
                    <a:lumMod val="75000"/>
                    <a:lumOff val="25000"/>
                  </a:schemeClr>
                </a:solidFill>
              </a:endParaRPr>
            </a:p>
          </p:txBody>
        </p:sp>
        <p:sp>
          <p:nvSpPr>
            <p:cNvPr id="16" name="Hexagon 15"/>
            <p:cNvSpPr/>
            <p:nvPr/>
          </p:nvSpPr>
          <p:spPr>
            <a:xfrm>
              <a:off x="4115403" y="1760695"/>
              <a:ext cx="913197" cy="794504"/>
            </a:xfrm>
            <a:prstGeom prst="hexagon">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lumMod val="75000"/>
                    <a:lumOff val="25000"/>
                  </a:schemeClr>
                </a:solidFill>
              </a:endParaRPr>
            </a:p>
          </p:txBody>
        </p:sp>
      </p:grpSp>
      <p:grpSp>
        <p:nvGrpSpPr>
          <p:cNvPr id="17" name="Group 16"/>
          <p:cNvGrpSpPr/>
          <p:nvPr/>
        </p:nvGrpSpPr>
        <p:grpSpPr>
          <a:xfrm rot="14480428">
            <a:off x="3651116" y="3135508"/>
            <a:ext cx="1060704" cy="1429526"/>
            <a:chOff x="4041649" y="1707654"/>
            <a:chExt cx="1060704" cy="1429526"/>
          </a:xfrm>
        </p:grpSpPr>
        <p:sp>
          <p:nvSpPr>
            <p:cNvPr id="18" name="Isosceles Triangle 2"/>
            <p:cNvSpPr/>
            <p:nvPr/>
          </p:nvSpPr>
          <p:spPr>
            <a:xfrm rot="10800000">
              <a:off x="4041649" y="1707654"/>
              <a:ext cx="1060704" cy="1429526"/>
            </a:xfrm>
            <a:custGeom>
              <a:avLst/>
              <a:gdLst>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69776 h 1584176"/>
                <a:gd name="connsiteX7" fmla="*/ 832104 w 1060704"/>
                <a:gd name="connsiteY7" fmla="*/ 669776 h 1584176"/>
                <a:gd name="connsiteX8" fmla="*/ 1060704 w 1060704"/>
                <a:gd name="connsiteY8" fmla="*/ 1126976 h 1584176"/>
                <a:gd name="connsiteX9" fmla="*/ 832104 w 1060704"/>
                <a:gd name="connsiteY9"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60747 h 1584176"/>
                <a:gd name="connsiteX7" fmla="*/ 831087 w 1060704"/>
                <a:gd name="connsiteY7" fmla="*/ 669776 h 1584176"/>
                <a:gd name="connsiteX8" fmla="*/ 832104 w 1060704"/>
                <a:gd name="connsiteY8" fmla="*/ 669776 h 1584176"/>
                <a:gd name="connsiteX9" fmla="*/ 1060704 w 1060704"/>
                <a:gd name="connsiteY9" fmla="*/ 1126976 h 1584176"/>
                <a:gd name="connsiteX10" fmla="*/ 832104 w 1060704"/>
                <a:gd name="connsiteY10"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0747 h 1584176"/>
                <a:gd name="connsiteX8" fmla="*/ 831087 w 1060704"/>
                <a:gd name="connsiteY8" fmla="*/ 669776 h 1584176"/>
                <a:gd name="connsiteX9" fmla="*/ 832104 w 1060704"/>
                <a:gd name="connsiteY9" fmla="*/ 669776 h 1584176"/>
                <a:gd name="connsiteX10" fmla="*/ 1060704 w 1060704"/>
                <a:gd name="connsiteY10" fmla="*/ 1126976 h 1584176"/>
                <a:gd name="connsiteX11" fmla="*/ 832104 w 1060704"/>
                <a:gd name="connsiteY11"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0747 h 1584176"/>
                <a:gd name="connsiteX8" fmla="*/ 831087 w 1060704"/>
                <a:gd name="connsiteY8" fmla="*/ 669776 h 1584176"/>
                <a:gd name="connsiteX9" fmla="*/ 832104 w 1060704"/>
                <a:gd name="connsiteY9" fmla="*/ 669776 h 1584176"/>
                <a:gd name="connsiteX10" fmla="*/ 1060704 w 1060704"/>
                <a:gd name="connsiteY10" fmla="*/ 1126976 h 1584176"/>
                <a:gd name="connsiteX11" fmla="*/ 832104 w 1060704"/>
                <a:gd name="connsiteY11"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0747 h 1584176"/>
                <a:gd name="connsiteX8" fmla="*/ 831087 w 1060704"/>
                <a:gd name="connsiteY8" fmla="*/ 669776 h 1584176"/>
                <a:gd name="connsiteX9" fmla="*/ 832104 w 1060704"/>
                <a:gd name="connsiteY9" fmla="*/ 669776 h 1584176"/>
                <a:gd name="connsiteX10" fmla="*/ 1060704 w 1060704"/>
                <a:gd name="connsiteY10" fmla="*/ 1126976 h 1584176"/>
                <a:gd name="connsiteX11" fmla="*/ 832104 w 1060704"/>
                <a:gd name="connsiteY11"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0747 h 1584176"/>
                <a:gd name="connsiteX8" fmla="*/ 831087 w 1060704"/>
                <a:gd name="connsiteY8" fmla="*/ 669776 h 1584176"/>
                <a:gd name="connsiteX9" fmla="*/ 832104 w 1060704"/>
                <a:gd name="connsiteY9" fmla="*/ 669776 h 1584176"/>
                <a:gd name="connsiteX10" fmla="*/ 1060704 w 1060704"/>
                <a:gd name="connsiteY10" fmla="*/ 1126976 h 1584176"/>
                <a:gd name="connsiteX11" fmla="*/ 832104 w 1060704"/>
                <a:gd name="connsiteY11"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9776 h 1584176"/>
                <a:gd name="connsiteX8" fmla="*/ 832104 w 1060704"/>
                <a:gd name="connsiteY8" fmla="*/ 669776 h 1584176"/>
                <a:gd name="connsiteX9" fmla="*/ 1060704 w 1060704"/>
                <a:gd name="connsiteY9" fmla="*/ 1126976 h 1584176"/>
                <a:gd name="connsiteX10" fmla="*/ 832104 w 1060704"/>
                <a:gd name="connsiteY10"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69776 h 1584176"/>
                <a:gd name="connsiteX7" fmla="*/ 832104 w 1060704"/>
                <a:gd name="connsiteY7" fmla="*/ 669776 h 1584176"/>
                <a:gd name="connsiteX8" fmla="*/ 1060704 w 1060704"/>
                <a:gd name="connsiteY8" fmla="*/ 1126976 h 1584176"/>
                <a:gd name="connsiteX9" fmla="*/ 832104 w 1060704"/>
                <a:gd name="connsiteY9"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69776 h 1584176"/>
                <a:gd name="connsiteX7" fmla="*/ 1060704 w 1060704"/>
                <a:gd name="connsiteY7" fmla="*/ 1126976 h 1584176"/>
                <a:gd name="connsiteX8" fmla="*/ 832104 w 1060704"/>
                <a:gd name="connsiteY8"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1060704 w 1060704"/>
                <a:gd name="connsiteY6" fmla="*/ 1126976 h 1584176"/>
                <a:gd name="connsiteX7" fmla="*/ 832104 w 1060704"/>
                <a:gd name="connsiteY7"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531051 w 1060704"/>
                <a:gd name="connsiteY4" fmla="*/ 0 h 1584176"/>
                <a:gd name="connsiteX5" fmla="*/ 1060704 w 1060704"/>
                <a:gd name="connsiteY5" fmla="*/ 1126976 h 1584176"/>
                <a:gd name="connsiteX6" fmla="*/ 832104 w 1060704"/>
                <a:gd name="connsiteY6"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531051 w 1060704"/>
                <a:gd name="connsiteY3" fmla="*/ 0 h 1584176"/>
                <a:gd name="connsiteX4" fmla="*/ 1060704 w 1060704"/>
                <a:gd name="connsiteY4" fmla="*/ 1126976 h 1584176"/>
                <a:gd name="connsiteX5" fmla="*/ 832104 w 1060704"/>
                <a:gd name="connsiteY5" fmla="*/ 1584176 h 1584176"/>
                <a:gd name="connsiteX0" fmla="*/ 832104 w 1060704"/>
                <a:gd name="connsiteY0" fmla="*/ 1553220 h 1553220"/>
                <a:gd name="connsiteX1" fmla="*/ 228600 w 1060704"/>
                <a:gd name="connsiteY1" fmla="*/ 1553220 h 1553220"/>
                <a:gd name="connsiteX2" fmla="*/ 0 w 1060704"/>
                <a:gd name="connsiteY2" fmla="*/ 1096020 h 1553220"/>
                <a:gd name="connsiteX3" fmla="*/ 523907 w 1060704"/>
                <a:gd name="connsiteY3" fmla="*/ 0 h 1553220"/>
                <a:gd name="connsiteX4" fmla="*/ 1060704 w 1060704"/>
                <a:gd name="connsiteY4" fmla="*/ 1096020 h 1553220"/>
                <a:gd name="connsiteX5" fmla="*/ 832104 w 1060704"/>
                <a:gd name="connsiteY5" fmla="*/ 1553220 h 1553220"/>
                <a:gd name="connsiteX0" fmla="*/ 832104 w 1060704"/>
                <a:gd name="connsiteY0" fmla="*/ 1522263 h 1522263"/>
                <a:gd name="connsiteX1" fmla="*/ 228600 w 1060704"/>
                <a:gd name="connsiteY1" fmla="*/ 1522263 h 1522263"/>
                <a:gd name="connsiteX2" fmla="*/ 0 w 1060704"/>
                <a:gd name="connsiteY2" fmla="*/ 1065063 h 1522263"/>
                <a:gd name="connsiteX3" fmla="*/ 519144 w 1060704"/>
                <a:gd name="connsiteY3" fmla="*/ 0 h 1522263"/>
                <a:gd name="connsiteX4" fmla="*/ 1060704 w 1060704"/>
                <a:gd name="connsiteY4" fmla="*/ 1065063 h 1522263"/>
                <a:gd name="connsiteX5" fmla="*/ 832104 w 1060704"/>
                <a:gd name="connsiteY5" fmla="*/ 1522263 h 1522263"/>
                <a:gd name="connsiteX0" fmla="*/ 832104 w 1060704"/>
                <a:gd name="connsiteY0" fmla="*/ 1522263 h 1522263"/>
                <a:gd name="connsiteX1" fmla="*/ 228600 w 1060704"/>
                <a:gd name="connsiteY1" fmla="*/ 1522263 h 1522263"/>
                <a:gd name="connsiteX2" fmla="*/ 0 w 1060704"/>
                <a:gd name="connsiteY2" fmla="*/ 1065063 h 1522263"/>
                <a:gd name="connsiteX3" fmla="*/ 533432 w 1060704"/>
                <a:gd name="connsiteY3" fmla="*/ 0 h 1522263"/>
                <a:gd name="connsiteX4" fmla="*/ 1060704 w 1060704"/>
                <a:gd name="connsiteY4" fmla="*/ 1065063 h 1522263"/>
                <a:gd name="connsiteX5" fmla="*/ 832104 w 1060704"/>
                <a:gd name="connsiteY5" fmla="*/ 1522263 h 1522263"/>
                <a:gd name="connsiteX0" fmla="*/ 832104 w 1060704"/>
                <a:gd name="connsiteY0" fmla="*/ 1524644 h 1524644"/>
                <a:gd name="connsiteX1" fmla="*/ 228600 w 1060704"/>
                <a:gd name="connsiteY1" fmla="*/ 1524644 h 1524644"/>
                <a:gd name="connsiteX2" fmla="*/ 0 w 1060704"/>
                <a:gd name="connsiteY2" fmla="*/ 1067444 h 1524644"/>
                <a:gd name="connsiteX3" fmla="*/ 526288 w 1060704"/>
                <a:gd name="connsiteY3" fmla="*/ 0 h 1524644"/>
                <a:gd name="connsiteX4" fmla="*/ 1060704 w 1060704"/>
                <a:gd name="connsiteY4" fmla="*/ 1067444 h 1524644"/>
                <a:gd name="connsiteX5" fmla="*/ 832104 w 1060704"/>
                <a:gd name="connsiteY5" fmla="*/ 1524644 h 1524644"/>
                <a:gd name="connsiteX0" fmla="*/ 832104 w 1060704"/>
                <a:gd name="connsiteY0" fmla="*/ 1517309 h 1517309"/>
                <a:gd name="connsiteX1" fmla="*/ 228600 w 1060704"/>
                <a:gd name="connsiteY1" fmla="*/ 1517309 h 1517309"/>
                <a:gd name="connsiteX2" fmla="*/ 0 w 1060704"/>
                <a:gd name="connsiteY2" fmla="*/ 1060109 h 1517309"/>
                <a:gd name="connsiteX3" fmla="*/ 528733 w 1060704"/>
                <a:gd name="connsiteY3" fmla="*/ 0 h 1517309"/>
                <a:gd name="connsiteX4" fmla="*/ 1060704 w 1060704"/>
                <a:gd name="connsiteY4" fmla="*/ 1060109 h 1517309"/>
                <a:gd name="connsiteX5" fmla="*/ 832104 w 1060704"/>
                <a:gd name="connsiteY5" fmla="*/ 1517309 h 1517309"/>
                <a:gd name="connsiteX0" fmla="*/ 832104 w 1060704"/>
                <a:gd name="connsiteY0" fmla="*/ 1422211 h 1422211"/>
                <a:gd name="connsiteX1" fmla="*/ 228600 w 1060704"/>
                <a:gd name="connsiteY1" fmla="*/ 1422211 h 1422211"/>
                <a:gd name="connsiteX2" fmla="*/ 0 w 1060704"/>
                <a:gd name="connsiteY2" fmla="*/ 965011 h 1422211"/>
                <a:gd name="connsiteX3" fmla="*/ 543363 w 1060704"/>
                <a:gd name="connsiteY3" fmla="*/ 0 h 1422211"/>
                <a:gd name="connsiteX4" fmla="*/ 1060704 w 1060704"/>
                <a:gd name="connsiteY4" fmla="*/ 965011 h 1422211"/>
                <a:gd name="connsiteX5" fmla="*/ 832104 w 1060704"/>
                <a:gd name="connsiteY5" fmla="*/ 1422211 h 1422211"/>
                <a:gd name="connsiteX0" fmla="*/ 832104 w 1060704"/>
                <a:gd name="connsiteY0" fmla="*/ 1429526 h 1429526"/>
                <a:gd name="connsiteX1" fmla="*/ 228600 w 1060704"/>
                <a:gd name="connsiteY1" fmla="*/ 1429526 h 1429526"/>
                <a:gd name="connsiteX2" fmla="*/ 0 w 1060704"/>
                <a:gd name="connsiteY2" fmla="*/ 972326 h 1429526"/>
                <a:gd name="connsiteX3" fmla="*/ 543363 w 1060704"/>
                <a:gd name="connsiteY3" fmla="*/ 0 h 1429526"/>
                <a:gd name="connsiteX4" fmla="*/ 1060704 w 1060704"/>
                <a:gd name="connsiteY4" fmla="*/ 972326 h 1429526"/>
                <a:gd name="connsiteX5" fmla="*/ 832104 w 1060704"/>
                <a:gd name="connsiteY5" fmla="*/ 1429526 h 14295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60704" h="1429526">
                  <a:moveTo>
                    <a:pt x="832104" y="1429526"/>
                  </a:moveTo>
                  <a:lnTo>
                    <a:pt x="228600" y="1429526"/>
                  </a:lnTo>
                  <a:lnTo>
                    <a:pt x="0" y="972326"/>
                  </a:lnTo>
                  <a:lnTo>
                    <a:pt x="543363" y="0"/>
                  </a:lnTo>
                  <a:lnTo>
                    <a:pt x="1060704" y="972326"/>
                  </a:lnTo>
                  <a:lnTo>
                    <a:pt x="832104" y="1429526"/>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solidFill>
                  <a:schemeClr val="tx1">
                    <a:lumMod val="75000"/>
                    <a:lumOff val="25000"/>
                  </a:schemeClr>
                </a:solidFill>
              </a:endParaRPr>
            </a:p>
          </p:txBody>
        </p:sp>
        <p:sp>
          <p:nvSpPr>
            <p:cNvPr id="19" name="Hexagon 18"/>
            <p:cNvSpPr/>
            <p:nvPr/>
          </p:nvSpPr>
          <p:spPr>
            <a:xfrm>
              <a:off x="4115403" y="1760695"/>
              <a:ext cx="913197" cy="794504"/>
            </a:xfrm>
            <a:prstGeom prst="hexagon">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lumMod val="75000"/>
                    <a:lumOff val="25000"/>
                  </a:schemeClr>
                </a:solidFill>
              </a:endParaRPr>
            </a:p>
          </p:txBody>
        </p:sp>
      </p:grpSp>
      <p:grpSp>
        <p:nvGrpSpPr>
          <p:cNvPr id="20" name="Group 19"/>
          <p:cNvGrpSpPr/>
          <p:nvPr/>
        </p:nvGrpSpPr>
        <p:grpSpPr>
          <a:xfrm rot="18000000">
            <a:off x="3001225" y="2344498"/>
            <a:ext cx="1060704" cy="1429526"/>
            <a:chOff x="4041649" y="1707654"/>
            <a:chExt cx="1060704" cy="1429526"/>
          </a:xfrm>
        </p:grpSpPr>
        <p:sp>
          <p:nvSpPr>
            <p:cNvPr id="21" name="Isosceles Triangle 2"/>
            <p:cNvSpPr/>
            <p:nvPr/>
          </p:nvSpPr>
          <p:spPr>
            <a:xfrm rot="10800000">
              <a:off x="4041649" y="1707654"/>
              <a:ext cx="1060704" cy="1429526"/>
            </a:xfrm>
            <a:custGeom>
              <a:avLst/>
              <a:gdLst>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69776 h 1584176"/>
                <a:gd name="connsiteX7" fmla="*/ 832104 w 1060704"/>
                <a:gd name="connsiteY7" fmla="*/ 669776 h 1584176"/>
                <a:gd name="connsiteX8" fmla="*/ 1060704 w 1060704"/>
                <a:gd name="connsiteY8" fmla="*/ 1126976 h 1584176"/>
                <a:gd name="connsiteX9" fmla="*/ 832104 w 1060704"/>
                <a:gd name="connsiteY9"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60747 h 1584176"/>
                <a:gd name="connsiteX7" fmla="*/ 831087 w 1060704"/>
                <a:gd name="connsiteY7" fmla="*/ 669776 h 1584176"/>
                <a:gd name="connsiteX8" fmla="*/ 832104 w 1060704"/>
                <a:gd name="connsiteY8" fmla="*/ 669776 h 1584176"/>
                <a:gd name="connsiteX9" fmla="*/ 1060704 w 1060704"/>
                <a:gd name="connsiteY9" fmla="*/ 1126976 h 1584176"/>
                <a:gd name="connsiteX10" fmla="*/ 832104 w 1060704"/>
                <a:gd name="connsiteY10"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0747 h 1584176"/>
                <a:gd name="connsiteX8" fmla="*/ 831087 w 1060704"/>
                <a:gd name="connsiteY8" fmla="*/ 669776 h 1584176"/>
                <a:gd name="connsiteX9" fmla="*/ 832104 w 1060704"/>
                <a:gd name="connsiteY9" fmla="*/ 669776 h 1584176"/>
                <a:gd name="connsiteX10" fmla="*/ 1060704 w 1060704"/>
                <a:gd name="connsiteY10" fmla="*/ 1126976 h 1584176"/>
                <a:gd name="connsiteX11" fmla="*/ 832104 w 1060704"/>
                <a:gd name="connsiteY11"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0747 h 1584176"/>
                <a:gd name="connsiteX8" fmla="*/ 831087 w 1060704"/>
                <a:gd name="connsiteY8" fmla="*/ 669776 h 1584176"/>
                <a:gd name="connsiteX9" fmla="*/ 832104 w 1060704"/>
                <a:gd name="connsiteY9" fmla="*/ 669776 h 1584176"/>
                <a:gd name="connsiteX10" fmla="*/ 1060704 w 1060704"/>
                <a:gd name="connsiteY10" fmla="*/ 1126976 h 1584176"/>
                <a:gd name="connsiteX11" fmla="*/ 832104 w 1060704"/>
                <a:gd name="connsiteY11"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0747 h 1584176"/>
                <a:gd name="connsiteX8" fmla="*/ 831087 w 1060704"/>
                <a:gd name="connsiteY8" fmla="*/ 669776 h 1584176"/>
                <a:gd name="connsiteX9" fmla="*/ 832104 w 1060704"/>
                <a:gd name="connsiteY9" fmla="*/ 669776 h 1584176"/>
                <a:gd name="connsiteX10" fmla="*/ 1060704 w 1060704"/>
                <a:gd name="connsiteY10" fmla="*/ 1126976 h 1584176"/>
                <a:gd name="connsiteX11" fmla="*/ 832104 w 1060704"/>
                <a:gd name="connsiteY11"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0747 h 1584176"/>
                <a:gd name="connsiteX8" fmla="*/ 831087 w 1060704"/>
                <a:gd name="connsiteY8" fmla="*/ 669776 h 1584176"/>
                <a:gd name="connsiteX9" fmla="*/ 832104 w 1060704"/>
                <a:gd name="connsiteY9" fmla="*/ 669776 h 1584176"/>
                <a:gd name="connsiteX10" fmla="*/ 1060704 w 1060704"/>
                <a:gd name="connsiteY10" fmla="*/ 1126976 h 1584176"/>
                <a:gd name="connsiteX11" fmla="*/ 832104 w 1060704"/>
                <a:gd name="connsiteY11"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9776 h 1584176"/>
                <a:gd name="connsiteX8" fmla="*/ 832104 w 1060704"/>
                <a:gd name="connsiteY8" fmla="*/ 669776 h 1584176"/>
                <a:gd name="connsiteX9" fmla="*/ 1060704 w 1060704"/>
                <a:gd name="connsiteY9" fmla="*/ 1126976 h 1584176"/>
                <a:gd name="connsiteX10" fmla="*/ 832104 w 1060704"/>
                <a:gd name="connsiteY10"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69776 h 1584176"/>
                <a:gd name="connsiteX7" fmla="*/ 832104 w 1060704"/>
                <a:gd name="connsiteY7" fmla="*/ 669776 h 1584176"/>
                <a:gd name="connsiteX8" fmla="*/ 1060704 w 1060704"/>
                <a:gd name="connsiteY8" fmla="*/ 1126976 h 1584176"/>
                <a:gd name="connsiteX9" fmla="*/ 832104 w 1060704"/>
                <a:gd name="connsiteY9"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69776 h 1584176"/>
                <a:gd name="connsiteX7" fmla="*/ 1060704 w 1060704"/>
                <a:gd name="connsiteY7" fmla="*/ 1126976 h 1584176"/>
                <a:gd name="connsiteX8" fmla="*/ 832104 w 1060704"/>
                <a:gd name="connsiteY8"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1060704 w 1060704"/>
                <a:gd name="connsiteY6" fmla="*/ 1126976 h 1584176"/>
                <a:gd name="connsiteX7" fmla="*/ 832104 w 1060704"/>
                <a:gd name="connsiteY7"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531051 w 1060704"/>
                <a:gd name="connsiteY4" fmla="*/ 0 h 1584176"/>
                <a:gd name="connsiteX5" fmla="*/ 1060704 w 1060704"/>
                <a:gd name="connsiteY5" fmla="*/ 1126976 h 1584176"/>
                <a:gd name="connsiteX6" fmla="*/ 832104 w 1060704"/>
                <a:gd name="connsiteY6"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531051 w 1060704"/>
                <a:gd name="connsiteY3" fmla="*/ 0 h 1584176"/>
                <a:gd name="connsiteX4" fmla="*/ 1060704 w 1060704"/>
                <a:gd name="connsiteY4" fmla="*/ 1126976 h 1584176"/>
                <a:gd name="connsiteX5" fmla="*/ 832104 w 1060704"/>
                <a:gd name="connsiteY5" fmla="*/ 1584176 h 1584176"/>
                <a:gd name="connsiteX0" fmla="*/ 832104 w 1060704"/>
                <a:gd name="connsiteY0" fmla="*/ 1553220 h 1553220"/>
                <a:gd name="connsiteX1" fmla="*/ 228600 w 1060704"/>
                <a:gd name="connsiteY1" fmla="*/ 1553220 h 1553220"/>
                <a:gd name="connsiteX2" fmla="*/ 0 w 1060704"/>
                <a:gd name="connsiteY2" fmla="*/ 1096020 h 1553220"/>
                <a:gd name="connsiteX3" fmla="*/ 523907 w 1060704"/>
                <a:gd name="connsiteY3" fmla="*/ 0 h 1553220"/>
                <a:gd name="connsiteX4" fmla="*/ 1060704 w 1060704"/>
                <a:gd name="connsiteY4" fmla="*/ 1096020 h 1553220"/>
                <a:gd name="connsiteX5" fmla="*/ 832104 w 1060704"/>
                <a:gd name="connsiteY5" fmla="*/ 1553220 h 1553220"/>
                <a:gd name="connsiteX0" fmla="*/ 832104 w 1060704"/>
                <a:gd name="connsiteY0" fmla="*/ 1522263 h 1522263"/>
                <a:gd name="connsiteX1" fmla="*/ 228600 w 1060704"/>
                <a:gd name="connsiteY1" fmla="*/ 1522263 h 1522263"/>
                <a:gd name="connsiteX2" fmla="*/ 0 w 1060704"/>
                <a:gd name="connsiteY2" fmla="*/ 1065063 h 1522263"/>
                <a:gd name="connsiteX3" fmla="*/ 519144 w 1060704"/>
                <a:gd name="connsiteY3" fmla="*/ 0 h 1522263"/>
                <a:gd name="connsiteX4" fmla="*/ 1060704 w 1060704"/>
                <a:gd name="connsiteY4" fmla="*/ 1065063 h 1522263"/>
                <a:gd name="connsiteX5" fmla="*/ 832104 w 1060704"/>
                <a:gd name="connsiteY5" fmla="*/ 1522263 h 1522263"/>
                <a:gd name="connsiteX0" fmla="*/ 832104 w 1060704"/>
                <a:gd name="connsiteY0" fmla="*/ 1522263 h 1522263"/>
                <a:gd name="connsiteX1" fmla="*/ 228600 w 1060704"/>
                <a:gd name="connsiteY1" fmla="*/ 1522263 h 1522263"/>
                <a:gd name="connsiteX2" fmla="*/ 0 w 1060704"/>
                <a:gd name="connsiteY2" fmla="*/ 1065063 h 1522263"/>
                <a:gd name="connsiteX3" fmla="*/ 533432 w 1060704"/>
                <a:gd name="connsiteY3" fmla="*/ 0 h 1522263"/>
                <a:gd name="connsiteX4" fmla="*/ 1060704 w 1060704"/>
                <a:gd name="connsiteY4" fmla="*/ 1065063 h 1522263"/>
                <a:gd name="connsiteX5" fmla="*/ 832104 w 1060704"/>
                <a:gd name="connsiteY5" fmla="*/ 1522263 h 1522263"/>
                <a:gd name="connsiteX0" fmla="*/ 832104 w 1060704"/>
                <a:gd name="connsiteY0" fmla="*/ 1524644 h 1524644"/>
                <a:gd name="connsiteX1" fmla="*/ 228600 w 1060704"/>
                <a:gd name="connsiteY1" fmla="*/ 1524644 h 1524644"/>
                <a:gd name="connsiteX2" fmla="*/ 0 w 1060704"/>
                <a:gd name="connsiteY2" fmla="*/ 1067444 h 1524644"/>
                <a:gd name="connsiteX3" fmla="*/ 526288 w 1060704"/>
                <a:gd name="connsiteY3" fmla="*/ 0 h 1524644"/>
                <a:gd name="connsiteX4" fmla="*/ 1060704 w 1060704"/>
                <a:gd name="connsiteY4" fmla="*/ 1067444 h 1524644"/>
                <a:gd name="connsiteX5" fmla="*/ 832104 w 1060704"/>
                <a:gd name="connsiteY5" fmla="*/ 1524644 h 1524644"/>
                <a:gd name="connsiteX0" fmla="*/ 832104 w 1060704"/>
                <a:gd name="connsiteY0" fmla="*/ 1517309 h 1517309"/>
                <a:gd name="connsiteX1" fmla="*/ 228600 w 1060704"/>
                <a:gd name="connsiteY1" fmla="*/ 1517309 h 1517309"/>
                <a:gd name="connsiteX2" fmla="*/ 0 w 1060704"/>
                <a:gd name="connsiteY2" fmla="*/ 1060109 h 1517309"/>
                <a:gd name="connsiteX3" fmla="*/ 528733 w 1060704"/>
                <a:gd name="connsiteY3" fmla="*/ 0 h 1517309"/>
                <a:gd name="connsiteX4" fmla="*/ 1060704 w 1060704"/>
                <a:gd name="connsiteY4" fmla="*/ 1060109 h 1517309"/>
                <a:gd name="connsiteX5" fmla="*/ 832104 w 1060704"/>
                <a:gd name="connsiteY5" fmla="*/ 1517309 h 1517309"/>
                <a:gd name="connsiteX0" fmla="*/ 832104 w 1060704"/>
                <a:gd name="connsiteY0" fmla="*/ 1422211 h 1422211"/>
                <a:gd name="connsiteX1" fmla="*/ 228600 w 1060704"/>
                <a:gd name="connsiteY1" fmla="*/ 1422211 h 1422211"/>
                <a:gd name="connsiteX2" fmla="*/ 0 w 1060704"/>
                <a:gd name="connsiteY2" fmla="*/ 965011 h 1422211"/>
                <a:gd name="connsiteX3" fmla="*/ 543363 w 1060704"/>
                <a:gd name="connsiteY3" fmla="*/ 0 h 1422211"/>
                <a:gd name="connsiteX4" fmla="*/ 1060704 w 1060704"/>
                <a:gd name="connsiteY4" fmla="*/ 965011 h 1422211"/>
                <a:gd name="connsiteX5" fmla="*/ 832104 w 1060704"/>
                <a:gd name="connsiteY5" fmla="*/ 1422211 h 1422211"/>
                <a:gd name="connsiteX0" fmla="*/ 832104 w 1060704"/>
                <a:gd name="connsiteY0" fmla="*/ 1429526 h 1429526"/>
                <a:gd name="connsiteX1" fmla="*/ 228600 w 1060704"/>
                <a:gd name="connsiteY1" fmla="*/ 1429526 h 1429526"/>
                <a:gd name="connsiteX2" fmla="*/ 0 w 1060704"/>
                <a:gd name="connsiteY2" fmla="*/ 972326 h 1429526"/>
                <a:gd name="connsiteX3" fmla="*/ 543363 w 1060704"/>
                <a:gd name="connsiteY3" fmla="*/ 0 h 1429526"/>
                <a:gd name="connsiteX4" fmla="*/ 1060704 w 1060704"/>
                <a:gd name="connsiteY4" fmla="*/ 972326 h 1429526"/>
                <a:gd name="connsiteX5" fmla="*/ 832104 w 1060704"/>
                <a:gd name="connsiteY5" fmla="*/ 1429526 h 14295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60704" h="1429526">
                  <a:moveTo>
                    <a:pt x="832104" y="1429526"/>
                  </a:moveTo>
                  <a:lnTo>
                    <a:pt x="228600" y="1429526"/>
                  </a:lnTo>
                  <a:lnTo>
                    <a:pt x="0" y="972326"/>
                  </a:lnTo>
                  <a:lnTo>
                    <a:pt x="543363" y="0"/>
                  </a:lnTo>
                  <a:lnTo>
                    <a:pt x="1060704" y="972326"/>
                  </a:lnTo>
                  <a:lnTo>
                    <a:pt x="832104" y="1429526"/>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lumMod val="75000"/>
                    <a:lumOff val="25000"/>
                  </a:schemeClr>
                </a:solidFill>
              </a:endParaRPr>
            </a:p>
          </p:txBody>
        </p:sp>
        <p:sp>
          <p:nvSpPr>
            <p:cNvPr id="22" name="Hexagon 21"/>
            <p:cNvSpPr/>
            <p:nvPr/>
          </p:nvSpPr>
          <p:spPr>
            <a:xfrm>
              <a:off x="4115403" y="1760695"/>
              <a:ext cx="913197" cy="794504"/>
            </a:xfrm>
            <a:prstGeom prst="hexagon">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lumMod val="75000"/>
                    <a:lumOff val="25000"/>
                  </a:schemeClr>
                </a:solidFill>
              </a:endParaRPr>
            </a:p>
          </p:txBody>
        </p:sp>
      </p:grpSp>
      <p:sp>
        <p:nvSpPr>
          <p:cNvPr id="23" name="Block Arc 14"/>
          <p:cNvSpPr/>
          <p:nvPr/>
        </p:nvSpPr>
        <p:spPr>
          <a:xfrm rot="16200000">
            <a:off x="4236956" y="2664298"/>
            <a:ext cx="626197" cy="626608"/>
          </a:xfrm>
          <a:custGeom>
            <a:avLst/>
            <a:gdLst/>
            <a:ahLst/>
            <a:cxnLst/>
            <a:rect l="l" t="t" r="r" b="b"/>
            <a:pathLst>
              <a:path w="3185463" h="3187558">
                <a:moveTo>
                  <a:pt x="764000" y="2343999"/>
                </a:moveTo>
                <a:cubicBezTo>
                  <a:pt x="566798" y="2256389"/>
                  <a:pt x="385374" y="2134753"/>
                  <a:pt x="230072" y="1981662"/>
                </a:cubicBezTo>
                <a:cubicBezTo>
                  <a:pt x="297001" y="2223876"/>
                  <a:pt x="428049" y="2439341"/>
                  <a:pt x="603989" y="2608945"/>
                </a:cubicBezTo>
                <a:cubicBezTo>
                  <a:pt x="667739" y="2525681"/>
                  <a:pt x="720588" y="2436567"/>
                  <a:pt x="764000" y="2343999"/>
                </a:cubicBezTo>
                <a:close/>
                <a:moveTo>
                  <a:pt x="783530" y="862903"/>
                </a:moveTo>
                <a:cubicBezTo>
                  <a:pt x="737619" y="760936"/>
                  <a:pt x="681240" y="662513"/>
                  <a:pt x="611676" y="571152"/>
                </a:cubicBezTo>
                <a:cubicBezTo>
                  <a:pt x="419218" y="754019"/>
                  <a:pt x="279227" y="991173"/>
                  <a:pt x="215545" y="1258034"/>
                </a:cubicBezTo>
                <a:cubicBezTo>
                  <a:pt x="378729" y="1090139"/>
                  <a:pt x="571934" y="956907"/>
                  <a:pt x="783530" y="862903"/>
                </a:cubicBezTo>
                <a:close/>
                <a:moveTo>
                  <a:pt x="935657" y="1673146"/>
                </a:moveTo>
                <a:lnTo>
                  <a:pt x="227023" y="1673146"/>
                </a:lnTo>
                <a:cubicBezTo>
                  <a:pt x="393068" y="1882941"/>
                  <a:pt x="605618" y="2045968"/>
                  <a:pt x="844267" y="2153109"/>
                </a:cubicBezTo>
                <a:cubicBezTo>
                  <a:pt x="897907" y="1997390"/>
                  <a:pt x="928862" y="1835739"/>
                  <a:pt x="935657" y="1673146"/>
                </a:cubicBezTo>
                <a:close/>
                <a:moveTo>
                  <a:pt x="935928" y="1493146"/>
                </a:moveTo>
                <a:cubicBezTo>
                  <a:pt x="928922" y="1345638"/>
                  <a:pt x="902278" y="1198995"/>
                  <a:pt x="856775" y="1056956"/>
                </a:cubicBezTo>
                <a:cubicBezTo>
                  <a:pt x="636768" y="1156959"/>
                  <a:pt x="439487" y="1304654"/>
                  <a:pt x="281464" y="1493146"/>
                </a:cubicBezTo>
                <a:close/>
                <a:moveTo>
                  <a:pt x="1469785" y="2515107"/>
                </a:moveTo>
                <a:cubicBezTo>
                  <a:pt x="1283000" y="2508124"/>
                  <a:pt x="1100523" y="2472287"/>
                  <a:pt x="927628" y="2411229"/>
                </a:cubicBezTo>
                <a:cubicBezTo>
                  <a:pt x="876831" y="2520843"/>
                  <a:pt x="814172" y="2626182"/>
                  <a:pt x="738220" y="2724387"/>
                </a:cubicBezTo>
                <a:cubicBezTo>
                  <a:pt x="944637" y="2881665"/>
                  <a:pt x="1196120" y="2982471"/>
                  <a:pt x="1469785" y="3005418"/>
                </a:cubicBezTo>
                <a:close/>
                <a:moveTo>
                  <a:pt x="1469785" y="1673146"/>
                </a:moveTo>
                <a:lnTo>
                  <a:pt x="1112275" y="1673146"/>
                </a:lnTo>
                <a:cubicBezTo>
                  <a:pt x="1105327" y="1858153"/>
                  <a:pt x="1070032" y="2042144"/>
                  <a:pt x="1008001" y="2219039"/>
                </a:cubicBezTo>
                <a:cubicBezTo>
                  <a:pt x="1155519" y="2270408"/>
                  <a:pt x="1310845" y="2300826"/>
                  <a:pt x="1469785" y="2307834"/>
                </a:cubicBezTo>
                <a:close/>
                <a:moveTo>
                  <a:pt x="1469785" y="898989"/>
                </a:moveTo>
                <a:cubicBezTo>
                  <a:pt x="1315103" y="907762"/>
                  <a:pt x="1164166" y="938783"/>
                  <a:pt x="1020939" y="990066"/>
                </a:cubicBezTo>
                <a:cubicBezTo>
                  <a:pt x="1074574" y="1153655"/>
                  <a:pt x="1105461" y="1322925"/>
                  <a:pt x="1112368" y="1493146"/>
                </a:cubicBezTo>
                <a:lnTo>
                  <a:pt x="1469785" y="1493146"/>
                </a:lnTo>
                <a:close/>
                <a:moveTo>
                  <a:pt x="1469785" y="182141"/>
                </a:moveTo>
                <a:cubicBezTo>
                  <a:pt x="1199839" y="204777"/>
                  <a:pt x="951477" y="303168"/>
                  <a:pt x="746615" y="456764"/>
                </a:cubicBezTo>
                <a:cubicBezTo>
                  <a:pt x="828296" y="562801"/>
                  <a:pt x="894225" y="677310"/>
                  <a:pt x="947434" y="796072"/>
                </a:cubicBezTo>
                <a:cubicBezTo>
                  <a:pt x="1113886" y="736067"/>
                  <a:pt x="1289644" y="700323"/>
                  <a:pt x="1469785" y="691530"/>
                </a:cubicBezTo>
                <a:close/>
                <a:moveTo>
                  <a:pt x="2150063" y="992171"/>
                </a:moveTo>
                <a:cubicBezTo>
                  <a:pt x="1990712" y="935501"/>
                  <a:pt x="1822242" y="902595"/>
                  <a:pt x="1649785" y="897224"/>
                </a:cubicBezTo>
                <a:lnTo>
                  <a:pt x="1649785" y="1493146"/>
                </a:lnTo>
                <a:lnTo>
                  <a:pt x="2063712" y="1493146"/>
                </a:lnTo>
                <a:cubicBezTo>
                  <a:pt x="2069089" y="1323887"/>
                  <a:pt x="2098366" y="1155330"/>
                  <a:pt x="2150063" y="992171"/>
                </a:cubicBezTo>
                <a:close/>
                <a:moveTo>
                  <a:pt x="2168848" y="2199110"/>
                </a:moveTo>
                <a:cubicBezTo>
                  <a:pt x="2108555" y="2028681"/>
                  <a:pt x="2073581" y="1851532"/>
                  <a:pt x="2065295" y="1673146"/>
                </a:cubicBezTo>
                <a:lnTo>
                  <a:pt x="1649785" y="1673146"/>
                </a:lnTo>
                <a:lnTo>
                  <a:pt x="1649785" y="2307299"/>
                </a:lnTo>
                <a:cubicBezTo>
                  <a:pt x="1829404" y="2299517"/>
                  <a:pt x="2004315" y="2261965"/>
                  <a:pt x="2168848" y="2199110"/>
                </a:cubicBezTo>
                <a:close/>
                <a:moveTo>
                  <a:pt x="2422394" y="446879"/>
                </a:moveTo>
                <a:cubicBezTo>
                  <a:pt x="2204309" y="287209"/>
                  <a:pt x="1938140" y="189883"/>
                  <a:pt x="1649785" y="178919"/>
                </a:cubicBezTo>
                <a:lnTo>
                  <a:pt x="1649785" y="689876"/>
                </a:lnTo>
                <a:cubicBezTo>
                  <a:pt x="1846998" y="695154"/>
                  <a:pt x="2039668" y="732502"/>
                  <a:pt x="2221721" y="797410"/>
                </a:cubicBezTo>
                <a:cubicBezTo>
                  <a:pt x="2275056" y="675360"/>
                  <a:pt x="2341760" y="557662"/>
                  <a:pt x="2422394" y="446879"/>
                </a:cubicBezTo>
                <a:close/>
                <a:moveTo>
                  <a:pt x="2447278" y="2722123"/>
                </a:moveTo>
                <a:cubicBezTo>
                  <a:pt x="2366121" y="2618714"/>
                  <a:pt x="2299534" y="2507403"/>
                  <a:pt x="2246145" y="2391362"/>
                </a:cubicBezTo>
                <a:cubicBezTo>
                  <a:pt x="2057375" y="2464119"/>
                  <a:pt x="1856285" y="2506958"/>
                  <a:pt x="1649785" y="2514779"/>
                </a:cubicBezTo>
                <a:lnTo>
                  <a:pt x="1649785" y="3008639"/>
                </a:lnTo>
                <a:cubicBezTo>
                  <a:pt x="1949198" y="2997255"/>
                  <a:pt x="2224691" y="2892757"/>
                  <a:pt x="2447278" y="2722123"/>
                </a:cubicBezTo>
                <a:close/>
                <a:moveTo>
                  <a:pt x="2878934" y="1493146"/>
                </a:moveTo>
                <a:cubicBezTo>
                  <a:pt x="2723190" y="1307255"/>
                  <a:pt x="2529440" y="1161128"/>
                  <a:pt x="2313862" y="1060620"/>
                </a:cubicBezTo>
                <a:cubicBezTo>
                  <a:pt x="2270535" y="1201714"/>
                  <a:pt x="2245604" y="1347104"/>
                  <a:pt x="2240109" y="1493146"/>
                </a:cubicBezTo>
                <a:close/>
                <a:moveTo>
                  <a:pt x="2890636" y="1673146"/>
                </a:moveTo>
                <a:lnTo>
                  <a:pt x="2241814" y="1673146"/>
                </a:lnTo>
                <a:cubicBezTo>
                  <a:pt x="2249736" y="1827102"/>
                  <a:pt x="2279520" y="1979973"/>
                  <a:pt x="2329964" y="2127513"/>
                </a:cubicBezTo>
                <a:cubicBezTo>
                  <a:pt x="2545677" y="2019923"/>
                  <a:pt x="2738160" y="1866413"/>
                  <a:pt x="2890636" y="1673146"/>
                </a:cubicBezTo>
                <a:close/>
                <a:moveTo>
                  <a:pt x="2973035" y="1284386"/>
                </a:moveTo>
                <a:cubicBezTo>
                  <a:pt x="2912066" y="1001840"/>
                  <a:pt x="2765308" y="751379"/>
                  <a:pt x="2561381" y="561108"/>
                </a:cubicBezTo>
                <a:cubicBezTo>
                  <a:pt x="2489321" y="656437"/>
                  <a:pt x="2431363" y="759225"/>
                  <a:pt x="2384553" y="865647"/>
                </a:cubicBezTo>
                <a:cubicBezTo>
                  <a:pt x="2604520" y="964977"/>
                  <a:pt x="2804622" y="1106677"/>
                  <a:pt x="2973035" y="1284386"/>
                </a:cubicBezTo>
                <a:close/>
                <a:moveTo>
                  <a:pt x="2974277" y="1897328"/>
                </a:moveTo>
                <a:cubicBezTo>
                  <a:pt x="2812488" y="2073933"/>
                  <a:pt x="2619878" y="2216690"/>
                  <a:pt x="2407486" y="2319665"/>
                </a:cubicBezTo>
                <a:cubicBezTo>
                  <a:pt x="2454169" y="2420503"/>
                  <a:pt x="2511856" y="2517376"/>
                  <a:pt x="2582047" y="2607468"/>
                </a:cubicBezTo>
                <a:cubicBezTo>
                  <a:pt x="2776399" y="2417974"/>
                  <a:pt x="2916061" y="2172750"/>
                  <a:pt x="2974277" y="1897328"/>
                </a:cubicBezTo>
                <a:close/>
                <a:moveTo>
                  <a:pt x="3185463" y="1593779"/>
                </a:moveTo>
                <a:cubicBezTo>
                  <a:pt x="3185463" y="2473999"/>
                  <a:pt x="2471904" y="3187558"/>
                  <a:pt x="1591684" y="3187558"/>
                </a:cubicBezTo>
                <a:cubicBezTo>
                  <a:pt x="738111" y="3187558"/>
                  <a:pt x="41261" y="2516549"/>
                  <a:pt x="1913" y="1673146"/>
                </a:cubicBezTo>
                <a:lnTo>
                  <a:pt x="0" y="1673146"/>
                </a:lnTo>
                <a:lnTo>
                  <a:pt x="0" y="1493146"/>
                </a:lnTo>
                <a:lnTo>
                  <a:pt x="2750" y="1493146"/>
                </a:lnTo>
                <a:cubicBezTo>
                  <a:pt x="50490" y="700174"/>
                  <a:pt x="679654" y="64473"/>
                  <a:pt x="1469785" y="6156"/>
                </a:cubicBezTo>
                <a:lnTo>
                  <a:pt x="1469785" y="0"/>
                </a:lnTo>
                <a:lnTo>
                  <a:pt x="1591684" y="0"/>
                </a:lnTo>
                <a:lnTo>
                  <a:pt x="1649785" y="0"/>
                </a:lnTo>
                <a:lnTo>
                  <a:pt x="1649785" y="2934"/>
                </a:lnTo>
                <a:cubicBezTo>
                  <a:pt x="2503127" y="31654"/>
                  <a:pt x="3185463" y="733032"/>
                  <a:pt x="3185463" y="1593779"/>
                </a:cubicBez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lumMod val="75000"/>
                  <a:lumOff val="25000"/>
                </a:schemeClr>
              </a:solidFill>
            </a:endParaRPr>
          </a:p>
        </p:txBody>
      </p:sp>
      <p:sp>
        <p:nvSpPr>
          <p:cNvPr id="24" name="TextBox 23"/>
          <p:cNvSpPr txBox="1"/>
          <p:nvPr/>
        </p:nvSpPr>
        <p:spPr>
          <a:xfrm>
            <a:off x="3560275" y="1955740"/>
            <a:ext cx="755335" cy="400110"/>
          </a:xfrm>
          <a:prstGeom prst="rect">
            <a:avLst/>
          </a:prstGeom>
          <a:noFill/>
        </p:spPr>
        <p:txBody>
          <a:bodyPr wrap="none" rtlCol="0">
            <a:spAutoFit/>
          </a:bodyPr>
          <a:lstStyle/>
          <a:p>
            <a:pPr algn="r"/>
            <a:r>
              <a:rPr lang="en-US" altLang="ko-KR" sz="2000" b="1" dirty="0" smtClean="0">
                <a:solidFill>
                  <a:schemeClr val="tx1">
                    <a:lumMod val="75000"/>
                    <a:lumOff val="25000"/>
                  </a:schemeClr>
                </a:solidFill>
                <a:cs typeface="Arial" pitchFamily="34" charset="0"/>
              </a:rPr>
              <a:t>1xxx</a:t>
            </a:r>
            <a:endParaRPr lang="ko-KR" altLang="en-US" sz="2000" b="1" dirty="0">
              <a:solidFill>
                <a:schemeClr val="tx1">
                  <a:lumMod val="75000"/>
                  <a:lumOff val="25000"/>
                </a:schemeClr>
              </a:solidFill>
              <a:cs typeface="Arial" pitchFamily="34" charset="0"/>
            </a:endParaRPr>
          </a:p>
        </p:txBody>
      </p:sp>
      <p:sp>
        <p:nvSpPr>
          <p:cNvPr id="25" name="TextBox 24"/>
          <p:cNvSpPr txBox="1"/>
          <p:nvPr/>
        </p:nvSpPr>
        <p:spPr>
          <a:xfrm>
            <a:off x="4771825" y="1979962"/>
            <a:ext cx="697627" cy="369332"/>
          </a:xfrm>
          <a:prstGeom prst="rect">
            <a:avLst/>
          </a:prstGeom>
          <a:noFill/>
        </p:spPr>
        <p:txBody>
          <a:bodyPr wrap="none" rtlCol="0">
            <a:spAutoFit/>
          </a:bodyPr>
          <a:lstStyle/>
          <a:p>
            <a:pPr algn="r"/>
            <a:r>
              <a:rPr lang="en-US" altLang="ko-KR" b="1" dirty="0" smtClean="0">
                <a:solidFill>
                  <a:schemeClr val="tx1">
                    <a:lumMod val="75000"/>
                    <a:lumOff val="25000"/>
                  </a:schemeClr>
                </a:solidFill>
                <a:cs typeface="Arial" pitchFamily="34" charset="0"/>
              </a:rPr>
              <a:t>2xxx</a:t>
            </a:r>
            <a:endParaRPr lang="ko-KR" altLang="en-US" b="1" dirty="0">
              <a:solidFill>
                <a:schemeClr val="tx1">
                  <a:lumMod val="75000"/>
                  <a:lumOff val="25000"/>
                </a:schemeClr>
              </a:solidFill>
              <a:cs typeface="Arial" pitchFamily="34" charset="0"/>
            </a:endParaRPr>
          </a:p>
        </p:txBody>
      </p:sp>
      <p:sp>
        <p:nvSpPr>
          <p:cNvPr id="26" name="TextBox 25"/>
          <p:cNvSpPr txBox="1"/>
          <p:nvPr/>
        </p:nvSpPr>
        <p:spPr>
          <a:xfrm>
            <a:off x="5429877" y="3002058"/>
            <a:ext cx="697627" cy="369332"/>
          </a:xfrm>
          <a:prstGeom prst="rect">
            <a:avLst/>
          </a:prstGeom>
          <a:noFill/>
        </p:spPr>
        <p:txBody>
          <a:bodyPr wrap="none" rtlCol="0">
            <a:spAutoFit/>
          </a:bodyPr>
          <a:lstStyle/>
          <a:p>
            <a:pPr algn="r"/>
            <a:r>
              <a:rPr lang="en-US" altLang="ko-KR" b="1" dirty="0" smtClean="0">
                <a:solidFill>
                  <a:schemeClr val="tx1">
                    <a:lumMod val="75000"/>
                    <a:lumOff val="25000"/>
                  </a:schemeClr>
                </a:solidFill>
                <a:cs typeface="Arial" pitchFamily="34" charset="0"/>
              </a:rPr>
              <a:t>2100</a:t>
            </a:r>
            <a:endParaRPr lang="ko-KR" altLang="en-US" b="1" dirty="0">
              <a:solidFill>
                <a:schemeClr val="tx1">
                  <a:lumMod val="75000"/>
                  <a:lumOff val="25000"/>
                </a:schemeClr>
              </a:solidFill>
              <a:cs typeface="Arial" pitchFamily="34" charset="0"/>
            </a:endParaRPr>
          </a:p>
        </p:txBody>
      </p:sp>
      <p:sp>
        <p:nvSpPr>
          <p:cNvPr id="27" name="TextBox 26"/>
          <p:cNvSpPr txBox="1"/>
          <p:nvPr/>
        </p:nvSpPr>
        <p:spPr>
          <a:xfrm>
            <a:off x="4816848" y="3977905"/>
            <a:ext cx="697627" cy="369332"/>
          </a:xfrm>
          <a:prstGeom prst="rect">
            <a:avLst/>
          </a:prstGeom>
          <a:noFill/>
        </p:spPr>
        <p:txBody>
          <a:bodyPr wrap="none" rtlCol="0">
            <a:spAutoFit/>
          </a:bodyPr>
          <a:lstStyle/>
          <a:p>
            <a:pPr algn="r"/>
            <a:r>
              <a:rPr lang="en-US" altLang="ko-KR" b="1" dirty="0" smtClean="0">
                <a:solidFill>
                  <a:schemeClr val="tx1">
                    <a:lumMod val="75000"/>
                    <a:lumOff val="25000"/>
                  </a:schemeClr>
                </a:solidFill>
                <a:cs typeface="Arial" pitchFamily="34" charset="0"/>
              </a:rPr>
              <a:t>2200</a:t>
            </a:r>
            <a:endParaRPr lang="ko-KR" altLang="en-US" b="1" dirty="0">
              <a:solidFill>
                <a:schemeClr val="tx1">
                  <a:lumMod val="75000"/>
                  <a:lumOff val="25000"/>
                </a:schemeClr>
              </a:solidFill>
              <a:cs typeface="Arial" pitchFamily="34" charset="0"/>
            </a:endParaRPr>
          </a:p>
        </p:txBody>
      </p:sp>
      <p:sp>
        <p:nvSpPr>
          <p:cNvPr id="28" name="TextBox 27"/>
          <p:cNvSpPr txBox="1"/>
          <p:nvPr/>
        </p:nvSpPr>
        <p:spPr>
          <a:xfrm>
            <a:off x="3602056" y="4024340"/>
            <a:ext cx="684866" cy="369332"/>
          </a:xfrm>
          <a:prstGeom prst="rect">
            <a:avLst/>
          </a:prstGeom>
          <a:noFill/>
        </p:spPr>
        <p:txBody>
          <a:bodyPr wrap="none" rtlCol="0">
            <a:spAutoFit/>
          </a:bodyPr>
          <a:lstStyle/>
          <a:p>
            <a:pPr algn="r"/>
            <a:r>
              <a:rPr lang="en-US" altLang="ko-KR" b="1" dirty="0" smtClean="0">
                <a:solidFill>
                  <a:schemeClr val="tx1">
                    <a:lumMod val="75000"/>
                    <a:lumOff val="25000"/>
                  </a:schemeClr>
                </a:solidFill>
                <a:cs typeface="Arial" pitchFamily="34" charset="0"/>
              </a:rPr>
              <a:t>1100</a:t>
            </a:r>
            <a:endParaRPr lang="ko-KR" altLang="en-US" b="1" dirty="0">
              <a:solidFill>
                <a:schemeClr val="tx1">
                  <a:lumMod val="75000"/>
                  <a:lumOff val="25000"/>
                </a:schemeClr>
              </a:solidFill>
              <a:cs typeface="Arial" pitchFamily="34" charset="0"/>
            </a:endParaRPr>
          </a:p>
        </p:txBody>
      </p:sp>
      <p:sp>
        <p:nvSpPr>
          <p:cNvPr id="29" name="TextBox 28"/>
          <p:cNvSpPr txBox="1"/>
          <p:nvPr/>
        </p:nvSpPr>
        <p:spPr>
          <a:xfrm>
            <a:off x="2976911" y="2969887"/>
            <a:ext cx="639919" cy="338554"/>
          </a:xfrm>
          <a:prstGeom prst="rect">
            <a:avLst/>
          </a:prstGeom>
          <a:noFill/>
        </p:spPr>
        <p:txBody>
          <a:bodyPr wrap="none" rtlCol="0">
            <a:spAutoFit/>
          </a:bodyPr>
          <a:lstStyle/>
          <a:p>
            <a:pPr algn="r"/>
            <a:r>
              <a:rPr lang="en-US" altLang="ko-KR" sz="1600" b="1" dirty="0" smtClean="0">
                <a:solidFill>
                  <a:schemeClr val="tx1">
                    <a:lumMod val="75000"/>
                    <a:lumOff val="25000"/>
                  </a:schemeClr>
                </a:solidFill>
                <a:cs typeface="Arial" pitchFamily="34" charset="0"/>
              </a:rPr>
              <a:t>1000</a:t>
            </a:r>
            <a:endParaRPr lang="ko-KR" altLang="en-US" sz="1600" b="1" dirty="0">
              <a:solidFill>
                <a:schemeClr val="tx1">
                  <a:lumMod val="75000"/>
                  <a:lumOff val="25000"/>
                </a:schemeClr>
              </a:solidFill>
              <a:cs typeface="Arial" pitchFamily="34" charset="0"/>
            </a:endParaRPr>
          </a:p>
        </p:txBody>
      </p:sp>
      <p:sp>
        <p:nvSpPr>
          <p:cNvPr id="30" name="TextBox 29"/>
          <p:cNvSpPr txBox="1"/>
          <p:nvPr/>
        </p:nvSpPr>
        <p:spPr>
          <a:xfrm>
            <a:off x="3463700" y="1702963"/>
            <a:ext cx="973048" cy="276999"/>
          </a:xfrm>
          <a:prstGeom prst="rect">
            <a:avLst/>
          </a:prstGeom>
          <a:noFill/>
        </p:spPr>
        <p:txBody>
          <a:bodyPr wrap="square" rtlCol="0">
            <a:spAutoFit/>
          </a:bodyPr>
          <a:lstStyle/>
          <a:p>
            <a:pPr algn="ctr"/>
            <a:r>
              <a:rPr lang="en-US" altLang="ko-KR" sz="1200" b="1" dirty="0" err="1" smtClean="0">
                <a:solidFill>
                  <a:schemeClr val="tx1">
                    <a:lumMod val="75000"/>
                    <a:lumOff val="25000"/>
                  </a:schemeClr>
                </a:solidFill>
                <a:cs typeface="Arial" pitchFamily="34" charset="0"/>
              </a:rPr>
              <a:t>Nomor</a:t>
            </a:r>
            <a:endParaRPr lang="ko-KR" altLang="en-US" sz="1200" b="1" dirty="0">
              <a:solidFill>
                <a:schemeClr val="tx1">
                  <a:lumMod val="75000"/>
                  <a:lumOff val="25000"/>
                </a:schemeClr>
              </a:solidFill>
              <a:cs typeface="Arial" pitchFamily="34" charset="0"/>
            </a:endParaRPr>
          </a:p>
        </p:txBody>
      </p:sp>
      <p:sp>
        <p:nvSpPr>
          <p:cNvPr id="31" name="TextBox 30"/>
          <p:cNvSpPr txBox="1"/>
          <p:nvPr/>
        </p:nvSpPr>
        <p:spPr>
          <a:xfrm>
            <a:off x="4662227" y="1702963"/>
            <a:ext cx="973048" cy="276999"/>
          </a:xfrm>
          <a:prstGeom prst="rect">
            <a:avLst/>
          </a:prstGeom>
          <a:noFill/>
        </p:spPr>
        <p:txBody>
          <a:bodyPr wrap="square" rtlCol="0">
            <a:spAutoFit/>
          </a:bodyPr>
          <a:lstStyle/>
          <a:p>
            <a:pPr algn="ctr"/>
            <a:r>
              <a:rPr lang="en-US" altLang="ko-KR" sz="1200" b="1" dirty="0" err="1">
                <a:solidFill>
                  <a:schemeClr val="tx1">
                    <a:lumMod val="75000"/>
                    <a:lumOff val="25000"/>
                  </a:schemeClr>
                </a:solidFill>
                <a:cs typeface="Arial" pitchFamily="34" charset="0"/>
              </a:rPr>
              <a:t>Nomor</a:t>
            </a:r>
            <a:endParaRPr lang="ko-KR" altLang="en-US" sz="1200" b="1" dirty="0">
              <a:solidFill>
                <a:schemeClr val="tx1">
                  <a:lumMod val="75000"/>
                  <a:lumOff val="25000"/>
                </a:schemeClr>
              </a:solidFill>
              <a:cs typeface="Arial" pitchFamily="34" charset="0"/>
            </a:endParaRPr>
          </a:p>
        </p:txBody>
      </p:sp>
      <p:sp>
        <p:nvSpPr>
          <p:cNvPr id="32" name="TextBox 31"/>
          <p:cNvSpPr txBox="1"/>
          <p:nvPr/>
        </p:nvSpPr>
        <p:spPr>
          <a:xfrm>
            <a:off x="5307322" y="2788526"/>
            <a:ext cx="973048" cy="276999"/>
          </a:xfrm>
          <a:prstGeom prst="rect">
            <a:avLst/>
          </a:prstGeom>
          <a:noFill/>
        </p:spPr>
        <p:txBody>
          <a:bodyPr wrap="square" rtlCol="0">
            <a:spAutoFit/>
          </a:bodyPr>
          <a:lstStyle/>
          <a:p>
            <a:pPr algn="ctr"/>
            <a:r>
              <a:rPr lang="en-US" altLang="ko-KR" sz="1200" b="1" dirty="0" err="1">
                <a:solidFill>
                  <a:schemeClr val="tx1">
                    <a:lumMod val="75000"/>
                    <a:lumOff val="25000"/>
                  </a:schemeClr>
                </a:solidFill>
                <a:cs typeface="Arial" pitchFamily="34" charset="0"/>
              </a:rPr>
              <a:t>Nomor</a:t>
            </a:r>
            <a:endParaRPr lang="ko-KR" altLang="en-US" sz="1200" b="1" dirty="0">
              <a:solidFill>
                <a:schemeClr val="tx1">
                  <a:lumMod val="75000"/>
                  <a:lumOff val="25000"/>
                </a:schemeClr>
              </a:solidFill>
              <a:cs typeface="Arial" pitchFamily="34" charset="0"/>
            </a:endParaRPr>
          </a:p>
        </p:txBody>
      </p:sp>
      <p:sp>
        <p:nvSpPr>
          <p:cNvPr id="33" name="TextBox 32"/>
          <p:cNvSpPr txBox="1"/>
          <p:nvPr/>
        </p:nvSpPr>
        <p:spPr>
          <a:xfrm>
            <a:off x="4634275" y="3711771"/>
            <a:ext cx="973048" cy="276999"/>
          </a:xfrm>
          <a:prstGeom prst="rect">
            <a:avLst/>
          </a:prstGeom>
          <a:noFill/>
        </p:spPr>
        <p:txBody>
          <a:bodyPr wrap="square" rtlCol="0">
            <a:spAutoFit/>
          </a:bodyPr>
          <a:lstStyle/>
          <a:p>
            <a:pPr algn="ctr"/>
            <a:r>
              <a:rPr lang="en-US" altLang="ko-KR" sz="1200" b="1" dirty="0" err="1">
                <a:solidFill>
                  <a:schemeClr val="tx1">
                    <a:lumMod val="75000"/>
                    <a:lumOff val="25000"/>
                  </a:schemeClr>
                </a:solidFill>
                <a:cs typeface="Arial" pitchFamily="34" charset="0"/>
              </a:rPr>
              <a:t>Nomor</a:t>
            </a:r>
            <a:endParaRPr lang="ko-KR" altLang="en-US" sz="1200" b="1" dirty="0">
              <a:solidFill>
                <a:schemeClr val="tx1">
                  <a:lumMod val="75000"/>
                  <a:lumOff val="25000"/>
                </a:schemeClr>
              </a:solidFill>
              <a:cs typeface="Arial" pitchFamily="34" charset="0"/>
            </a:endParaRPr>
          </a:p>
        </p:txBody>
      </p:sp>
      <p:sp>
        <p:nvSpPr>
          <p:cNvPr id="34" name="TextBox 33"/>
          <p:cNvSpPr txBox="1"/>
          <p:nvPr/>
        </p:nvSpPr>
        <p:spPr>
          <a:xfrm>
            <a:off x="3424953" y="3711771"/>
            <a:ext cx="973048" cy="276999"/>
          </a:xfrm>
          <a:prstGeom prst="rect">
            <a:avLst/>
          </a:prstGeom>
          <a:noFill/>
        </p:spPr>
        <p:txBody>
          <a:bodyPr wrap="square" rtlCol="0">
            <a:spAutoFit/>
          </a:bodyPr>
          <a:lstStyle/>
          <a:p>
            <a:pPr algn="ctr"/>
            <a:r>
              <a:rPr lang="en-US" altLang="ko-KR" sz="1200" b="1" dirty="0" err="1">
                <a:solidFill>
                  <a:schemeClr val="tx1">
                    <a:lumMod val="75000"/>
                    <a:lumOff val="25000"/>
                  </a:schemeClr>
                </a:solidFill>
                <a:cs typeface="Arial" pitchFamily="34" charset="0"/>
              </a:rPr>
              <a:t>Nomor</a:t>
            </a:r>
            <a:endParaRPr lang="ko-KR" altLang="en-US" sz="1200" b="1" dirty="0">
              <a:solidFill>
                <a:schemeClr val="tx1">
                  <a:lumMod val="75000"/>
                  <a:lumOff val="25000"/>
                </a:schemeClr>
              </a:solidFill>
              <a:cs typeface="Arial" pitchFamily="34" charset="0"/>
            </a:endParaRPr>
          </a:p>
        </p:txBody>
      </p:sp>
      <p:sp>
        <p:nvSpPr>
          <p:cNvPr id="35" name="TextBox 34"/>
          <p:cNvSpPr txBox="1"/>
          <p:nvPr/>
        </p:nvSpPr>
        <p:spPr>
          <a:xfrm>
            <a:off x="2813391" y="2665384"/>
            <a:ext cx="973048" cy="276999"/>
          </a:xfrm>
          <a:prstGeom prst="rect">
            <a:avLst/>
          </a:prstGeom>
          <a:noFill/>
        </p:spPr>
        <p:txBody>
          <a:bodyPr wrap="square" rtlCol="0">
            <a:spAutoFit/>
          </a:bodyPr>
          <a:lstStyle/>
          <a:p>
            <a:pPr algn="ctr"/>
            <a:r>
              <a:rPr lang="en-US" altLang="ko-KR" sz="1200" b="1" dirty="0" err="1">
                <a:solidFill>
                  <a:schemeClr val="tx1">
                    <a:lumMod val="75000"/>
                    <a:lumOff val="25000"/>
                  </a:schemeClr>
                </a:solidFill>
                <a:cs typeface="Arial" pitchFamily="34" charset="0"/>
              </a:rPr>
              <a:t>Nomor</a:t>
            </a:r>
            <a:endParaRPr lang="ko-KR" altLang="en-US" sz="1200" b="1" dirty="0">
              <a:solidFill>
                <a:schemeClr val="tx1">
                  <a:lumMod val="75000"/>
                  <a:lumOff val="25000"/>
                </a:schemeClr>
              </a:solidFill>
              <a:cs typeface="Arial" pitchFamily="34" charset="0"/>
            </a:endParaRPr>
          </a:p>
        </p:txBody>
      </p:sp>
      <p:sp>
        <p:nvSpPr>
          <p:cNvPr id="38" name="TextBox 37"/>
          <p:cNvSpPr txBox="1"/>
          <p:nvPr/>
        </p:nvSpPr>
        <p:spPr>
          <a:xfrm>
            <a:off x="1017474" y="1643674"/>
            <a:ext cx="2309913" cy="584775"/>
          </a:xfrm>
          <a:prstGeom prst="rect">
            <a:avLst/>
          </a:prstGeom>
          <a:noFill/>
        </p:spPr>
        <p:txBody>
          <a:bodyPr wrap="square" rtlCol="0">
            <a:spAutoFit/>
          </a:bodyPr>
          <a:lstStyle/>
          <a:p>
            <a:r>
              <a:rPr lang="en-US" sz="1600" dirty="0"/>
              <a:t>(1XXX) </a:t>
            </a:r>
            <a:r>
              <a:rPr lang="en-US" sz="1600" b="1" u="sng" dirty="0" err="1"/>
              <a:t>Standar</a:t>
            </a:r>
            <a:r>
              <a:rPr lang="en-US" sz="1600" b="1" u="sng" dirty="0"/>
              <a:t> </a:t>
            </a:r>
            <a:r>
              <a:rPr lang="en-US" sz="1600" b="1" u="sng" dirty="0" err="1" smtClean="0"/>
              <a:t>Atribut</a:t>
            </a:r>
            <a:endParaRPr lang="en-US" sz="1600" b="1" u="sng" dirty="0"/>
          </a:p>
        </p:txBody>
      </p:sp>
      <p:sp>
        <p:nvSpPr>
          <p:cNvPr id="41" name="TextBox 40"/>
          <p:cNvSpPr txBox="1"/>
          <p:nvPr/>
        </p:nvSpPr>
        <p:spPr>
          <a:xfrm>
            <a:off x="710594" y="2557693"/>
            <a:ext cx="2016223" cy="523220"/>
          </a:xfrm>
          <a:prstGeom prst="rect">
            <a:avLst/>
          </a:prstGeom>
          <a:noFill/>
        </p:spPr>
        <p:txBody>
          <a:bodyPr wrap="square" rtlCol="0">
            <a:spAutoFit/>
          </a:bodyPr>
          <a:lstStyle/>
          <a:p>
            <a:r>
              <a:rPr lang="en-US" sz="1400" dirty="0" err="1" smtClean="0"/>
              <a:t>Tujuan</a:t>
            </a:r>
            <a:r>
              <a:rPr lang="en-US" sz="1400" dirty="0"/>
              <a:t>, </a:t>
            </a:r>
            <a:r>
              <a:rPr lang="en-US" sz="1400" dirty="0" err="1"/>
              <a:t>Kewenangan</a:t>
            </a:r>
            <a:r>
              <a:rPr lang="en-US" sz="1400" dirty="0"/>
              <a:t>, </a:t>
            </a:r>
            <a:r>
              <a:rPr lang="en-US" sz="1400" dirty="0" err="1"/>
              <a:t>dan</a:t>
            </a:r>
            <a:r>
              <a:rPr lang="en-US" sz="1400" dirty="0"/>
              <a:t> </a:t>
            </a:r>
            <a:r>
              <a:rPr lang="en-US" sz="1400" dirty="0" err="1"/>
              <a:t>Tanggung</a:t>
            </a:r>
            <a:r>
              <a:rPr lang="en-US" sz="1400" dirty="0"/>
              <a:t> </a:t>
            </a:r>
            <a:r>
              <a:rPr lang="en-US" sz="1400" dirty="0" err="1"/>
              <a:t>Jawab</a:t>
            </a:r>
            <a:endParaRPr lang="en-US" sz="1400" dirty="0"/>
          </a:p>
        </p:txBody>
      </p:sp>
      <p:sp>
        <p:nvSpPr>
          <p:cNvPr id="44" name="TextBox 43"/>
          <p:cNvSpPr txBox="1"/>
          <p:nvPr/>
        </p:nvSpPr>
        <p:spPr>
          <a:xfrm>
            <a:off x="539552" y="3932006"/>
            <a:ext cx="2842278" cy="307777"/>
          </a:xfrm>
          <a:prstGeom prst="rect">
            <a:avLst/>
          </a:prstGeom>
          <a:noFill/>
        </p:spPr>
        <p:txBody>
          <a:bodyPr wrap="square" rtlCol="0">
            <a:spAutoFit/>
          </a:bodyPr>
          <a:lstStyle/>
          <a:p>
            <a:pPr algn="r"/>
            <a:r>
              <a:rPr lang="en-US" sz="1400" dirty="0" err="1"/>
              <a:t>Indenpendensi</a:t>
            </a:r>
            <a:r>
              <a:rPr lang="en-US" sz="1400" dirty="0"/>
              <a:t> </a:t>
            </a:r>
            <a:r>
              <a:rPr lang="en-US" sz="1400" dirty="0" err="1"/>
              <a:t>dan</a:t>
            </a:r>
            <a:r>
              <a:rPr lang="en-US" sz="1400" dirty="0"/>
              <a:t> </a:t>
            </a:r>
            <a:r>
              <a:rPr lang="en-US" sz="1400" dirty="0" err="1"/>
              <a:t>Objektivitas</a:t>
            </a:r>
            <a:endParaRPr lang="ko-KR" altLang="en-US" sz="1400" b="1" dirty="0">
              <a:solidFill>
                <a:schemeClr val="tx1">
                  <a:lumMod val="75000"/>
                  <a:lumOff val="25000"/>
                </a:schemeClr>
              </a:solidFill>
              <a:cs typeface="Arial" pitchFamily="34" charset="0"/>
            </a:endParaRPr>
          </a:p>
        </p:txBody>
      </p:sp>
      <p:sp>
        <p:nvSpPr>
          <p:cNvPr id="47" name="TextBox 46"/>
          <p:cNvSpPr txBox="1"/>
          <p:nvPr/>
        </p:nvSpPr>
        <p:spPr>
          <a:xfrm>
            <a:off x="5814390" y="1760567"/>
            <a:ext cx="2430018" cy="338554"/>
          </a:xfrm>
          <a:prstGeom prst="rect">
            <a:avLst/>
          </a:prstGeom>
          <a:noFill/>
        </p:spPr>
        <p:txBody>
          <a:bodyPr wrap="square" rtlCol="0">
            <a:spAutoFit/>
          </a:bodyPr>
          <a:lstStyle/>
          <a:p>
            <a:r>
              <a:rPr lang="en-US" sz="1600" dirty="0"/>
              <a:t>(2XXX) </a:t>
            </a:r>
            <a:r>
              <a:rPr lang="en-US" sz="1600" b="1" u="sng" dirty="0" err="1"/>
              <a:t>Standar</a:t>
            </a:r>
            <a:r>
              <a:rPr lang="en-US" sz="1600" b="1" u="sng" dirty="0"/>
              <a:t> </a:t>
            </a:r>
            <a:r>
              <a:rPr lang="en-US" sz="1600" b="1" u="sng" dirty="0" err="1"/>
              <a:t>Kinerja</a:t>
            </a:r>
            <a:endParaRPr lang="en-US" sz="1600" b="1" u="sng" dirty="0"/>
          </a:p>
        </p:txBody>
      </p:sp>
      <p:sp>
        <p:nvSpPr>
          <p:cNvPr id="50" name="TextBox 49"/>
          <p:cNvSpPr txBox="1"/>
          <p:nvPr/>
        </p:nvSpPr>
        <p:spPr>
          <a:xfrm>
            <a:off x="6575616" y="2725059"/>
            <a:ext cx="2244856" cy="523220"/>
          </a:xfrm>
          <a:prstGeom prst="rect">
            <a:avLst/>
          </a:prstGeom>
          <a:noFill/>
        </p:spPr>
        <p:txBody>
          <a:bodyPr wrap="square" rtlCol="0">
            <a:spAutoFit/>
          </a:bodyPr>
          <a:lstStyle/>
          <a:p>
            <a:r>
              <a:rPr lang="en-US" sz="1400" dirty="0" err="1"/>
              <a:t>Pengelolaan</a:t>
            </a:r>
            <a:r>
              <a:rPr lang="en-US" sz="1400" dirty="0"/>
              <a:t> </a:t>
            </a:r>
            <a:r>
              <a:rPr lang="en-US" sz="1400" dirty="0" err="1"/>
              <a:t>Fungsi</a:t>
            </a:r>
            <a:r>
              <a:rPr lang="en-US" sz="1400" dirty="0"/>
              <a:t> Audit Internal</a:t>
            </a:r>
            <a:endParaRPr lang="ko-KR" altLang="en-US" sz="1400" b="1" dirty="0">
              <a:solidFill>
                <a:schemeClr val="tx1">
                  <a:lumMod val="75000"/>
                  <a:lumOff val="25000"/>
                </a:schemeClr>
              </a:solidFill>
              <a:cs typeface="Arial" pitchFamily="34" charset="0"/>
            </a:endParaRPr>
          </a:p>
        </p:txBody>
      </p:sp>
      <p:sp>
        <p:nvSpPr>
          <p:cNvPr id="53" name="TextBox 52"/>
          <p:cNvSpPr txBox="1"/>
          <p:nvPr/>
        </p:nvSpPr>
        <p:spPr>
          <a:xfrm>
            <a:off x="5814390" y="3932007"/>
            <a:ext cx="1926735" cy="307777"/>
          </a:xfrm>
          <a:prstGeom prst="rect">
            <a:avLst/>
          </a:prstGeom>
          <a:noFill/>
        </p:spPr>
        <p:txBody>
          <a:bodyPr wrap="square" rtlCol="0">
            <a:spAutoFit/>
          </a:bodyPr>
          <a:lstStyle/>
          <a:p>
            <a:r>
              <a:rPr lang="en-US" sz="1400" dirty="0" err="1"/>
              <a:t>Lingkup</a:t>
            </a:r>
            <a:r>
              <a:rPr lang="en-US" sz="1400" dirty="0"/>
              <a:t> </a:t>
            </a:r>
            <a:r>
              <a:rPr lang="en-US" sz="1400" dirty="0" err="1"/>
              <a:t>Penugasan</a:t>
            </a:r>
            <a:endParaRPr lang="en-US" sz="1400" dirty="0"/>
          </a:p>
        </p:txBody>
      </p:sp>
    </p:spTree>
    <p:extLst>
      <p:ext uri="{BB962C8B-B14F-4D97-AF65-F5344CB8AC3E}">
        <p14:creationId xmlns="" xmlns:p14="http://schemas.microsoft.com/office/powerpoint/2010/main" val="17155608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564" y="123478"/>
            <a:ext cx="9144000" cy="576064"/>
          </a:xfrm>
        </p:spPr>
        <p:txBody>
          <a:bodyPr/>
          <a:lstStyle/>
          <a:p>
            <a:r>
              <a:rPr lang="en-US" dirty="0" err="1"/>
              <a:t>Standar</a:t>
            </a:r>
            <a:r>
              <a:rPr lang="en-US" dirty="0"/>
              <a:t> </a:t>
            </a:r>
            <a:r>
              <a:rPr lang="en-US" dirty="0" err="1"/>
              <a:t>Profesi</a:t>
            </a:r>
            <a:r>
              <a:rPr lang="en-US" dirty="0"/>
              <a:t> Audit Internal</a:t>
            </a:r>
            <a:endParaRPr lang="ko-KR" altLang="en-US" dirty="0"/>
          </a:p>
        </p:txBody>
      </p:sp>
      <p:grpSp>
        <p:nvGrpSpPr>
          <p:cNvPr id="4" name="Group 3"/>
          <p:cNvGrpSpPr/>
          <p:nvPr/>
        </p:nvGrpSpPr>
        <p:grpSpPr>
          <a:xfrm>
            <a:off x="3419872" y="1486561"/>
            <a:ext cx="1060704" cy="1429526"/>
            <a:chOff x="4041649" y="1707654"/>
            <a:chExt cx="1060704" cy="1429526"/>
          </a:xfrm>
        </p:grpSpPr>
        <p:sp>
          <p:nvSpPr>
            <p:cNvPr id="5" name="Isosceles Triangle 2"/>
            <p:cNvSpPr/>
            <p:nvPr/>
          </p:nvSpPr>
          <p:spPr>
            <a:xfrm rot="10800000">
              <a:off x="4041649" y="1707654"/>
              <a:ext cx="1060704" cy="1429526"/>
            </a:xfrm>
            <a:custGeom>
              <a:avLst/>
              <a:gdLst>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69776 h 1584176"/>
                <a:gd name="connsiteX7" fmla="*/ 832104 w 1060704"/>
                <a:gd name="connsiteY7" fmla="*/ 669776 h 1584176"/>
                <a:gd name="connsiteX8" fmla="*/ 1060704 w 1060704"/>
                <a:gd name="connsiteY8" fmla="*/ 1126976 h 1584176"/>
                <a:gd name="connsiteX9" fmla="*/ 832104 w 1060704"/>
                <a:gd name="connsiteY9"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60747 h 1584176"/>
                <a:gd name="connsiteX7" fmla="*/ 831087 w 1060704"/>
                <a:gd name="connsiteY7" fmla="*/ 669776 h 1584176"/>
                <a:gd name="connsiteX8" fmla="*/ 832104 w 1060704"/>
                <a:gd name="connsiteY8" fmla="*/ 669776 h 1584176"/>
                <a:gd name="connsiteX9" fmla="*/ 1060704 w 1060704"/>
                <a:gd name="connsiteY9" fmla="*/ 1126976 h 1584176"/>
                <a:gd name="connsiteX10" fmla="*/ 832104 w 1060704"/>
                <a:gd name="connsiteY10"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0747 h 1584176"/>
                <a:gd name="connsiteX8" fmla="*/ 831087 w 1060704"/>
                <a:gd name="connsiteY8" fmla="*/ 669776 h 1584176"/>
                <a:gd name="connsiteX9" fmla="*/ 832104 w 1060704"/>
                <a:gd name="connsiteY9" fmla="*/ 669776 h 1584176"/>
                <a:gd name="connsiteX10" fmla="*/ 1060704 w 1060704"/>
                <a:gd name="connsiteY10" fmla="*/ 1126976 h 1584176"/>
                <a:gd name="connsiteX11" fmla="*/ 832104 w 1060704"/>
                <a:gd name="connsiteY11"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0747 h 1584176"/>
                <a:gd name="connsiteX8" fmla="*/ 831087 w 1060704"/>
                <a:gd name="connsiteY8" fmla="*/ 669776 h 1584176"/>
                <a:gd name="connsiteX9" fmla="*/ 832104 w 1060704"/>
                <a:gd name="connsiteY9" fmla="*/ 669776 h 1584176"/>
                <a:gd name="connsiteX10" fmla="*/ 1060704 w 1060704"/>
                <a:gd name="connsiteY10" fmla="*/ 1126976 h 1584176"/>
                <a:gd name="connsiteX11" fmla="*/ 832104 w 1060704"/>
                <a:gd name="connsiteY11"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0747 h 1584176"/>
                <a:gd name="connsiteX8" fmla="*/ 831087 w 1060704"/>
                <a:gd name="connsiteY8" fmla="*/ 669776 h 1584176"/>
                <a:gd name="connsiteX9" fmla="*/ 832104 w 1060704"/>
                <a:gd name="connsiteY9" fmla="*/ 669776 h 1584176"/>
                <a:gd name="connsiteX10" fmla="*/ 1060704 w 1060704"/>
                <a:gd name="connsiteY10" fmla="*/ 1126976 h 1584176"/>
                <a:gd name="connsiteX11" fmla="*/ 832104 w 1060704"/>
                <a:gd name="connsiteY11"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0747 h 1584176"/>
                <a:gd name="connsiteX8" fmla="*/ 831087 w 1060704"/>
                <a:gd name="connsiteY8" fmla="*/ 669776 h 1584176"/>
                <a:gd name="connsiteX9" fmla="*/ 832104 w 1060704"/>
                <a:gd name="connsiteY9" fmla="*/ 669776 h 1584176"/>
                <a:gd name="connsiteX10" fmla="*/ 1060704 w 1060704"/>
                <a:gd name="connsiteY10" fmla="*/ 1126976 h 1584176"/>
                <a:gd name="connsiteX11" fmla="*/ 832104 w 1060704"/>
                <a:gd name="connsiteY11"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9776 h 1584176"/>
                <a:gd name="connsiteX8" fmla="*/ 832104 w 1060704"/>
                <a:gd name="connsiteY8" fmla="*/ 669776 h 1584176"/>
                <a:gd name="connsiteX9" fmla="*/ 1060704 w 1060704"/>
                <a:gd name="connsiteY9" fmla="*/ 1126976 h 1584176"/>
                <a:gd name="connsiteX10" fmla="*/ 832104 w 1060704"/>
                <a:gd name="connsiteY10"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69776 h 1584176"/>
                <a:gd name="connsiteX7" fmla="*/ 832104 w 1060704"/>
                <a:gd name="connsiteY7" fmla="*/ 669776 h 1584176"/>
                <a:gd name="connsiteX8" fmla="*/ 1060704 w 1060704"/>
                <a:gd name="connsiteY8" fmla="*/ 1126976 h 1584176"/>
                <a:gd name="connsiteX9" fmla="*/ 832104 w 1060704"/>
                <a:gd name="connsiteY9"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69776 h 1584176"/>
                <a:gd name="connsiteX7" fmla="*/ 1060704 w 1060704"/>
                <a:gd name="connsiteY7" fmla="*/ 1126976 h 1584176"/>
                <a:gd name="connsiteX8" fmla="*/ 832104 w 1060704"/>
                <a:gd name="connsiteY8"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1060704 w 1060704"/>
                <a:gd name="connsiteY6" fmla="*/ 1126976 h 1584176"/>
                <a:gd name="connsiteX7" fmla="*/ 832104 w 1060704"/>
                <a:gd name="connsiteY7"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531051 w 1060704"/>
                <a:gd name="connsiteY4" fmla="*/ 0 h 1584176"/>
                <a:gd name="connsiteX5" fmla="*/ 1060704 w 1060704"/>
                <a:gd name="connsiteY5" fmla="*/ 1126976 h 1584176"/>
                <a:gd name="connsiteX6" fmla="*/ 832104 w 1060704"/>
                <a:gd name="connsiteY6"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531051 w 1060704"/>
                <a:gd name="connsiteY3" fmla="*/ 0 h 1584176"/>
                <a:gd name="connsiteX4" fmla="*/ 1060704 w 1060704"/>
                <a:gd name="connsiteY4" fmla="*/ 1126976 h 1584176"/>
                <a:gd name="connsiteX5" fmla="*/ 832104 w 1060704"/>
                <a:gd name="connsiteY5" fmla="*/ 1584176 h 1584176"/>
                <a:gd name="connsiteX0" fmla="*/ 832104 w 1060704"/>
                <a:gd name="connsiteY0" fmla="*/ 1553220 h 1553220"/>
                <a:gd name="connsiteX1" fmla="*/ 228600 w 1060704"/>
                <a:gd name="connsiteY1" fmla="*/ 1553220 h 1553220"/>
                <a:gd name="connsiteX2" fmla="*/ 0 w 1060704"/>
                <a:gd name="connsiteY2" fmla="*/ 1096020 h 1553220"/>
                <a:gd name="connsiteX3" fmla="*/ 523907 w 1060704"/>
                <a:gd name="connsiteY3" fmla="*/ 0 h 1553220"/>
                <a:gd name="connsiteX4" fmla="*/ 1060704 w 1060704"/>
                <a:gd name="connsiteY4" fmla="*/ 1096020 h 1553220"/>
                <a:gd name="connsiteX5" fmla="*/ 832104 w 1060704"/>
                <a:gd name="connsiteY5" fmla="*/ 1553220 h 1553220"/>
                <a:gd name="connsiteX0" fmla="*/ 832104 w 1060704"/>
                <a:gd name="connsiteY0" fmla="*/ 1522263 h 1522263"/>
                <a:gd name="connsiteX1" fmla="*/ 228600 w 1060704"/>
                <a:gd name="connsiteY1" fmla="*/ 1522263 h 1522263"/>
                <a:gd name="connsiteX2" fmla="*/ 0 w 1060704"/>
                <a:gd name="connsiteY2" fmla="*/ 1065063 h 1522263"/>
                <a:gd name="connsiteX3" fmla="*/ 519144 w 1060704"/>
                <a:gd name="connsiteY3" fmla="*/ 0 h 1522263"/>
                <a:gd name="connsiteX4" fmla="*/ 1060704 w 1060704"/>
                <a:gd name="connsiteY4" fmla="*/ 1065063 h 1522263"/>
                <a:gd name="connsiteX5" fmla="*/ 832104 w 1060704"/>
                <a:gd name="connsiteY5" fmla="*/ 1522263 h 1522263"/>
                <a:gd name="connsiteX0" fmla="*/ 832104 w 1060704"/>
                <a:gd name="connsiteY0" fmla="*/ 1522263 h 1522263"/>
                <a:gd name="connsiteX1" fmla="*/ 228600 w 1060704"/>
                <a:gd name="connsiteY1" fmla="*/ 1522263 h 1522263"/>
                <a:gd name="connsiteX2" fmla="*/ 0 w 1060704"/>
                <a:gd name="connsiteY2" fmla="*/ 1065063 h 1522263"/>
                <a:gd name="connsiteX3" fmla="*/ 533432 w 1060704"/>
                <a:gd name="connsiteY3" fmla="*/ 0 h 1522263"/>
                <a:gd name="connsiteX4" fmla="*/ 1060704 w 1060704"/>
                <a:gd name="connsiteY4" fmla="*/ 1065063 h 1522263"/>
                <a:gd name="connsiteX5" fmla="*/ 832104 w 1060704"/>
                <a:gd name="connsiteY5" fmla="*/ 1522263 h 1522263"/>
                <a:gd name="connsiteX0" fmla="*/ 832104 w 1060704"/>
                <a:gd name="connsiteY0" fmla="*/ 1524644 h 1524644"/>
                <a:gd name="connsiteX1" fmla="*/ 228600 w 1060704"/>
                <a:gd name="connsiteY1" fmla="*/ 1524644 h 1524644"/>
                <a:gd name="connsiteX2" fmla="*/ 0 w 1060704"/>
                <a:gd name="connsiteY2" fmla="*/ 1067444 h 1524644"/>
                <a:gd name="connsiteX3" fmla="*/ 526288 w 1060704"/>
                <a:gd name="connsiteY3" fmla="*/ 0 h 1524644"/>
                <a:gd name="connsiteX4" fmla="*/ 1060704 w 1060704"/>
                <a:gd name="connsiteY4" fmla="*/ 1067444 h 1524644"/>
                <a:gd name="connsiteX5" fmla="*/ 832104 w 1060704"/>
                <a:gd name="connsiteY5" fmla="*/ 1524644 h 1524644"/>
                <a:gd name="connsiteX0" fmla="*/ 832104 w 1060704"/>
                <a:gd name="connsiteY0" fmla="*/ 1517309 h 1517309"/>
                <a:gd name="connsiteX1" fmla="*/ 228600 w 1060704"/>
                <a:gd name="connsiteY1" fmla="*/ 1517309 h 1517309"/>
                <a:gd name="connsiteX2" fmla="*/ 0 w 1060704"/>
                <a:gd name="connsiteY2" fmla="*/ 1060109 h 1517309"/>
                <a:gd name="connsiteX3" fmla="*/ 528733 w 1060704"/>
                <a:gd name="connsiteY3" fmla="*/ 0 h 1517309"/>
                <a:gd name="connsiteX4" fmla="*/ 1060704 w 1060704"/>
                <a:gd name="connsiteY4" fmla="*/ 1060109 h 1517309"/>
                <a:gd name="connsiteX5" fmla="*/ 832104 w 1060704"/>
                <a:gd name="connsiteY5" fmla="*/ 1517309 h 1517309"/>
                <a:gd name="connsiteX0" fmla="*/ 832104 w 1060704"/>
                <a:gd name="connsiteY0" fmla="*/ 1422211 h 1422211"/>
                <a:gd name="connsiteX1" fmla="*/ 228600 w 1060704"/>
                <a:gd name="connsiteY1" fmla="*/ 1422211 h 1422211"/>
                <a:gd name="connsiteX2" fmla="*/ 0 w 1060704"/>
                <a:gd name="connsiteY2" fmla="*/ 965011 h 1422211"/>
                <a:gd name="connsiteX3" fmla="*/ 543363 w 1060704"/>
                <a:gd name="connsiteY3" fmla="*/ 0 h 1422211"/>
                <a:gd name="connsiteX4" fmla="*/ 1060704 w 1060704"/>
                <a:gd name="connsiteY4" fmla="*/ 965011 h 1422211"/>
                <a:gd name="connsiteX5" fmla="*/ 832104 w 1060704"/>
                <a:gd name="connsiteY5" fmla="*/ 1422211 h 1422211"/>
                <a:gd name="connsiteX0" fmla="*/ 832104 w 1060704"/>
                <a:gd name="connsiteY0" fmla="*/ 1429526 h 1429526"/>
                <a:gd name="connsiteX1" fmla="*/ 228600 w 1060704"/>
                <a:gd name="connsiteY1" fmla="*/ 1429526 h 1429526"/>
                <a:gd name="connsiteX2" fmla="*/ 0 w 1060704"/>
                <a:gd name="connsiteY2" fmla="*/ 972326 h 1429526"/>
                <a:gd name="connsiteX3" fmla="*/ 543363 w 1060704"/>
                <a:gd name="connsiteY3" fmla="*/ 0 h 1429526"/>
                <a:gd name="connsiteX4" fmla="*/ 1060704 w 1060704"/>
                <a:gd name="connsiteY4" fmla="*/ 972326 h 1429526"/>
                <a:gd name="connsiteX5" fmla="*/ 832104 w 1060704"/>
                <a:gd name="connsiteY5" fmla="*/ 1429526 h 14295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60704" h="1429526">
                  <a:moveTo>
                    <a:pt x="832104" y="1429526"/>
                  </a:moveTo>
                  <a:lnTo>
                    <a:pt x="228600" y="1429526"/>
                  </a:lnTo>
                  <a:lnTo>
                    <a:pt x="0" y="972326"/>
                  </a:lnTo>
                  <a:lnTo>
                    <a:pt x="543363" y="0"/>
                  </a:lnTo>
                  <a:lnTo>
                    <a:pt x="1060704" y="972326"/>
                  </a:lnTo>
                  <a:lnTo>
                    <a:pt x="832104" y="1429526"/>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lumMod val="75000"/>
                    <a:lumOff val="25000"/>
                  </a:schemeClr>
                </a:solidFill>
              </a:endParaRPr>
            </a:p>
          </p:txBody>
        </p:sp>
        <p:sp>
          <p:nvSpPr>
            <p:cNvPr id="6" name="Hexagon 5"/>
            <p:cNvSpPr/>
            <p:nvPr/>
          </p:nvSpPr>
          <p:spPr>
            <a:xfrm>
              <a:off x="4115403" y="1760695"/>
              <a:ext cx="913197" cy="794504"/>
            </a:xfrm>
            <a:prstGeom prst="hexagon">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lumMod val="75000"/>
                    <a:lumOff val="25000"/>
                  </a:schemeClr>
                </a:solidFill>
              </a:endParaRPr>
            </a:p>
          </p:txBody>
        </p:sp>
      </p:grpSp>
      <p:sp>
        <p:nvSpPr>
          <p:cNvPr id="7" name="Hexagon 6"/>
          <p:cNvSpPr/>
          <p:nvPr/>
        </p:nvSpPr>
        <p:spPr>
          <a:xfrm>
            <a:off x="4000804" y="2499742"/>
            <a:ext cx="1098501" cy="955723"/>
          </a:xfrm>
          <a:prstGeom prst="hexagon">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lumMod val="75000"/>
                  <a:lumOff val="25000"/>
                </a:schemeClr>
              </a:solidFill>
            </a:endParaRPr>
          </a:p>
        </p:txBody>
      </p:sp>
      <p:grpSp>
        <p:nvGrpSpPr>
          <p:cNvPr id="8" name="Group 7"/>
          <p:cNvGrpSpPr/>
          <p:nvPr/>
        </p:nvGrpSpPr>
        <p:grpSpPr>
          <a:xfrm rot="3600000">
            <a:off x="4379315" y="1384644"/>
            <a:ext cx="1060704" cy="1429526"/>
            <a:chOff x="4041649" y="1707654"/>
            <a:chExt cx="1060704" cy="1429526"/>
          </a:xfrm>
        </p:grpSpPr>
        <p:sp>
          <p:nvSpPr>
            <p:cNvPr id="9" name="Isosceles Triangle 2"/>
            <p:cNvSpPr/>
            <p:nvPr/>
          </p:nvSpPr>
          <p:spPr>
            <a:xfrm rot="10800000">
              <a:off x="4041649" y="1707654"/>
              <a:ext cx="1060704" cy="1429526"/>
            </a:xfrm>
            <a:custGeom>
              <a:avLst/>
              <a:gdLst>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69776 h 1584176"/>
                <a:gd name="connsiteX7" fmla="*/ 832104 w 1060704"/>
                <a:gd name="connsiteY7" fmla="*/ 669776 h 1584176"/>
                <a:gd name="connsiteX8" fmla="*/ 1060704 w 1060704"/>
                <a:gd name="connsiteY8" fmla="*/ 1126976 h 1584176"/>
                <a:gd name="connsiteX9" fmla="*/ 832104 w 1060704"/>
                <a:gd name="connsiteY9"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60747 h 1584176"/>
                <a:gd name="connsiteX7" fmla="*/ 831087 w 1060704"/>
                <a:gd name="connsiteY7" fmla="*/ 669776 h 1584176"/>
                <a:gd name="connsiteX8" fmla="*/ 832104 w 1060704"/>
                <a:gd name="connsiteY8" fmla="*/ 669776 h 1584176"/>
                <a:gd name="connsiteX9" fmla="*/ 1060704 w 1060704"/>
                <a:gd name="connsiteY9" fmla="*/ 1126976 h 1584176"/>
                <a:gd name="connsiteX10" fmla="*/ 832104 w 1060704"/>
                <a:gd name="connsiteY10"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0747 h 1584176"/>
                <a:gd name="connsiteX8" fmla="*/ 831087 w 1060704"/>
                <a:gd name="connsiteY8" fmla="*/ 669776 h 1584176"/>
                <a:gd name="connsiteX9" fmla="*/ 832104 w 1060704"/>
                <a:gd name="connsiteY9" fmla="*/ 669776 h 1584176"/>
                <a:gd name="connsiteX10" fmla="*/ 1060704 w 1060704"/>
                <a:gd name="connsiteY10" fmla="*/ 1126976 h 1584176"/>
                <a:gd name="connsiteX11" fmla="*/ 832104 w 1060704"/>
                <a:gd name="connsiteY11"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0747 h 1584176"/>
                <a:gd name="connsiteX8" fmla="*/ 831087 w 1060704"/>
                <a:gd name="connsiteY8" fmla="*/ 669776 h 1584176"/>
                <a:gd name="connsiteX9" fmla="*/ 832104 w 1060704"/>
                <a:gd name="connsiteY9" fmla="*/ 669776 h 1584176"/>
                <a:gd name="connsiteX10" fmla="*/ 1060704 w 1060704"/>
                <a:gd name="connsiteY10" fmla="*/ 1126976 h 1584176"/>
                <a:gd name="connsiteX11" fmla="*/ 832104 w 1060704"/>
                <a:gd name="connsiteY11"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0747 h 1584176"/>
                <a:gd name="connsiteX8" fmla="*/ 831087 w 1060704"/>
                <a:gd name="connsiteY8" fmla="*/ 669776 h 1584176"/>
                <a:gd name="connsiteX9" fmla="*/ 832104 w 1060704"/>
                <a:gd name="connsiteY9" fmla="*/ 669776 h 1584176"/>
                <a:gd name="connsiteX10" fmla="*/ 1060704 w 1060704"/>
                <a:gd name="connsiteY10" fmla="*/ 1126976 h 1584176"/>
                <a:gd name="connsiteX11" fmla="*/ 832104 w 1060704"/>
                <a:gd name="connsiteY11"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0747 h 1584176"/>
                <a:gd name="connsiteX8" fmla="*/ 831087 w 1060704"/>
                <a:gd name="connsiteY8" fmla="*/ 669776 h 1584176"/>
                <a:gd name="connsiteX9" fmla="*/ 832104 w 1060704"/>
                <a:gd name="connsiteY9" fmla="*/ 669776 h 1584176"/>
                <a:gd name="connsiteX10" fmla="*/ 1060704 w 1060704"/>
                <a:gd name="connsiteY10" fmla="*/ 1126976 h 1584176"/>
                <a:gd name="connsiteX11" fmla="*/ 832104 w 1060704"/>
                <a:gd name="connsiteY11"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9776 h 1584176"/>
                <a:gd name="connsiteX8" fmla="*/ 832104 w 1060704"/>
                <a:gd name="connsiteY8" fmla="*/ 669776 h 1584176"/>
                <a:gd name="connsiteX9" fmla="*/ 1060704 w 1060704"/>
                <a:gd name="connsiteY9" fmla="*/ 1126976 h 1584176"/>
                <a:gd name="connsiteX10" fmla="*/ 832104 w 1060704"/>
                <a:gd name="connsiteY10"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69776 h 1584176"/>
                <a:gd name="connsiteX7" fmla="*/ 832104 w 1060704"/>
                <a:gd name="connsiteY7" fmla="*/ 669776 h 1584176"/>
                <a:gd name="connsiteX8" fmla="*/ 1060704 w 1060704"/>
                <a:gd name="connsiteY8" fmla="*/ 1126976 h 1584176"/>
                <a:gd name="connsiteX9" fmla="*/ 832104 w 1060704"/>
                <a:gd name="connsiteY9"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69776 h 1584176"/>
                <a:gd name="connsiteX7" fmla="*/ 1060704 w 1060704"/>
                <a:gd name="connsiteY7" fmla="*/ 1126976 h 1584176"/>
                <a:gd name="connsiteX8" fmla="*/ 832104 w 1060704"/>
                <a:gd name="connsiteY8"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1060704 w 1060704"/>
                <a:gd name="connsiteY6" fmla="*/ 1126976 h 1584176"/>
                <a:gd name="connsiteX7" fmla="*/ 832104 w 1060704"/>
                <a:gd name="connsiteY7"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531051 w 1060704"/>
                <a:gd name="connsiteY4" fmla="*/ 0 h 1584176"/>
                <a:gd name="connsiteX5" fmla="*/ 1060704 w 1060704"/>
                <a:gd name="connsiteY5" fmla="*/ 1126976 h 1584176"/>
                <a:gd name="connsiteX6" fmla="*/ 832104 w 1060704"/>
                <a:gd name="connsiteY6"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531051 w 1060704"/>
                <a:gd name="connsiteY3" fmla="*/ 0 h 1584176"/>
                <a:gd name="connsiteX4" fmla="*/ 1060704 w 1060704"/>
                <a:gd name="connsiteY4" fmla="*/ 1126976 h 1584176"/>
                <a:gd name="connsiteX5" fmla="*/ 832104 w 1060704"/>
                <a:gd name="connsiteY5" fmla="*/ 1584176 h 1584176"/>
                <a:gd name="connsiteX0" fmla="*/ 832104 w 1060704"/>
                <a:gd name="connsiteY0" fmla="*/ 1553220 h 1553220"/>
                <a:gd name="connsiteX1" fmla="*/ 228600 w 1060704"/>
                <a:gd name="connsiteY1" fmla="*/ 1553220 h 1553220"/>
                <a:gd name="connsiteX2" fmla="*/ 0 w 1060704"/>
                <a:gd name="connsiteY2" fmla="*/ 1096020 h 1553220"/>
                <a:gd name="connsiteX3" fmla="*/ 523907 w 1060704"/>
                <a:gd name="connsiteY3" fmla="*/ 0 h 1553220"/>
                <a:gd name="connsiteX4" fmla="*/ 1060704 w 1060704"/>
                <a:gd name="connsiteY4" fmla="*/ 1096020 h 1553220"/>
                <a:gd name="connsiteX5" fmla="*/ 832104 w 1060704"/>
                <a:gd name="connsiteY5" fmla="*/ 1553220 h 1553220"/>
                <a:gd name="connsiteX0" fmla="*/ 832104 w 1060704"/>
                <a:gd name="connsiteY0" fmla="*/ 1522263 h 1522263"/>
                <a:gd name="connsiteX1" fmla="*/ 228600 w 1060704"/>
                <a:gd name="connsiteY1" fmla="*/ 1522263 h 1522263"/>
                <a:gd name="connsiteX2" fmla="*/ 0 w 1060704"/>
                <a:gd name="connsiteY2" fmla="*/ 1065063 h 1522263"/>
                <a:gd name="connsiteX3" fmla="*/ 519144 w 1060704"/>
                <a:gd name="connsiteY3" fmla="*/ 0 h 1522263"/>
                <a:gd name="connsiteX4" fmla="*/ 1060704 w 1060704"/>
                <a:gd name="connsiteY4" fmla="*/ 1065063 h 1522263"/>
                <a:gd name="connsiteX5" fmla="*/ 832104 w 1060704"/>
                <a:gd name="connsiteY5" fmla="*/ 1522263 h 1522263"/>
                <a:gd name="connsiteX0" fmla="*/ 832104 w 1060704"/>
                <a:gd name="connsiteY0" fmla="*/ 1522263 h 1522263"/>
                <a:gd name="connsiteX1" fmla="*/ 228600 w 1060704"/>
                <a:gd name="connsiteY1" fmla="*/ 1522263 h 1522263"/>
                <a:gd name="connsiteX2" fmla="*/ 0 w 1060704"/>
                <a:gd name="connsiteY2" fmla="*/ 1065063 h 1522263"/>
                <a:gd name="connsiteX3" fmla="*/ 533432 w 1060704"/>
                <a:gd name="connsiteY3" fmla="*/ 0 h 1522263"/>
                <a:gd name="connsiteX4" fmla="*/ 1060704 w 1060704"/>
                <a:gd name="connsiteY4" fmla="*/ 1065063 h 1522263"/>
                <a:gd name="connsiteX5" fmla="*/ 832104 w 1060704"/>
                <a:gd name="connsiteY5" fmla="*/ 1522263 h 1522263"/>
                <a:gd name="connsiteX0" fmla="*/ 832104 w 1060704"/>
                <a:gd name="connsiteY0" fmla="*/ 1524644 h 1524644"/>
                <a:gd name="connsiteX1" fmla="*/ 228600 w 1060704"/>
                <a:gd name="connsiteY1" fmla="*/ 1524644 h 1524644"/>
                <a:gd name="connsiteX2" fmla="*/ 0 w 1060704"/>
                <a:gd name="connsiteY2" fmla="*/ 1067444 h 1524644"/>
                <a:gd name="connsiteX3" fmla="*/ 526288 w 1060704"/>
                <a:gd name="connsiteY3" fmla="*/ 0 h 1524644"/>
                <a:gd name="connsiteX4" fmla="*/ 1060704 w 1060704"/>
                <a:gd name="connsiteY4" fmla="*/ 1067444 h 1524644"/>
                <a:gd name="connsiteX5" fmla="*/ 832104 w 1060704"/>
                <a:gd name="connsiteY5" fmla="*/ 1524644 h 1524644"/>
                <a:gd name="connsiteX0" fmla="*/ 832104 w 1060704"/>
                <a:gd name="connsiteY0" fmla="*/ 1517309 h 1517309"/>
                <a:gd name="connsiteX1" fmla="*/ 228600 w 1060704"/>
                <a:gd name="connsiteY1" fmla="*/ 1517309 h 1517309"/>
                <a:gd name="connsiteX2" fmla="*/ 0 w 1060704"/>
                <a:gd name="connsiteY2" fmla="*/ 1060109 h 1517309"/>
                <a:gd name="connsiteX3" fmla="*/ 528733 w 1060704"/>
                <a:gd name="connsiteY3" fmla="*/ 0 h 1517309"/>
                <a:gd name="connsiteX4" fmla="*/ 1060704 w 1060704"/>
                <a:gd name="connsiteY4" fmla="*/ 1060109 h 1517309"/>
                <a:gd name="connsiteX5" fmla="*/ 832104 w 1060704"/>
                <a:gd name="connsiteY5" fmla="*/ 1517309 h 1517309"/>
                <a:gd name="connsiteX0" fmla="*/ 832104 w 1060704"/>
                <a:gd name="connsiteY0" fmla="*/ 1422211 h 1422211"/>
                <a:gd name="connsiteX1" fmla="*/ 228600 w 1060704"/>
                <a:gd name="connsiteY1" fmla="*/ 1422211 h 1422211"/>
                <a:gd name="connsiteX2" fmla="*/ 0 w 1060704"/>
                <a:gd name="connsiteY2" fmla="*/ 965011 h 1422211"/>
                <a:gd name="connsiteX3" fmla="*/ 543363 w 1060704"/>
                <a:gd name="connsiteY3" fmla="*/ 0 h 1422211"/>
                <a:gd name="connsiteX4" fmla="*/ 1060704 w 1060704"/>
                <a:gd name="connsiteY4" fmla="*/ 965011 h 1422211"/>
                <a:gd name="connsiteX5" fmla="*/ 832104 w 1060704"/>
                <a:gd name="connsiteY5" fmla="*/ 1422211 h 1422211"/>
                <a:gd name="connsiteX0" fmla="*/ 832104 w 1060704"/>
                <a:gd name="connsiteY0" fmla="*/ 1429526 h 1429526"/>
                <a:gd name="connsiteX1" fmla="*/ 228600 w 1060704"/>
                <a:gd name="connsiteY1" fmla="*/ 1429526 h 1429526"/>
                <a:gd name="connsiteX2" fmla="*/ 0 w 1060704"/>
                <a:gd name="connsiteY2" fmla="*/ 972326 h 1429526"/>
                <a:gd name="connsiteX3" fmla="*/ 543363 w 1060704"/>
                <a:gd name="connsiteY3" fmla="*/ 0 h 1429526"/>
                <a:gd name="connsiteX4" fmla="*/ 1060704 w 1060704"/>
                <a:gd name="connsiteY4" fmla="*/ 972326 h 1429526"/>
                <a:gd name="connsiteX5" fmla="*/ 832104 w 1060704"/>
                <a:gd name="connsiteY5" fmla="*/ 1429526 h 14295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60704" h="1429526">
                  <a:moveTo>
                    <a:pt x="832104" y="1429526"/>
                  </a:moveTo>
                  <a:lnTo>
                    <a:pt x="228600" y="1429526"/>
                  </a:lnTo>
                  <a:lnTo>
                    <a:pt x="0" y="972326"/>
                  </a:lnTo>
                  <a:lnTo>
                    <a:pt x="543363" y="0"/>
                  </a:lnTo>
                  <a:lnTo>
                    <a:pt x="1060704" y="972326"/>
                  </a:lnTo>
                  <a:lnTo>
                    <a:pt x="832104" y="1429526"/>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lumMod val="75000"/>
                    <a:lumOff val="25000"/>
                  </a:schemeClr>
                </a:solidFill>
              </a:endParaRPr>
            </a:p>
          </p:txBody>
        </p:sp>
        <p:sp>
          <p:nvSpPr>
            <p:cNvPr id="10" name="Hexagon 9"/>
            <p:cNvSpPr/>
            <p:nvPr/>
          </p:nvSpPr>
          <p:spPr>
            <a:xfrm>
              <a:off x="4115403" y="1760695"/>
              <a:ext cx="913197" cy="794504"/>
            </a:xfrm>
            <a:prstGeom prst="hexagon">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lumMod val="75000"/>
                    <a:lumOff val="25000"/>
                  </a:schemeClr>
                </a:solidFill>
              </a:endParaRPr>
            </a:p>
          </p:txBody>
        </p:sp>
      </p:grpSp>
      <p:grpSp>
        <p:nvGrpSpPr>
          <p:cNvPr id="11" name="Group 10"/>
          <p:cNvGrpSpPr/>
          <p:nvPr/>
        </p:nvGrpSpPr>
        <p:grpSpPr>
          <a:xfrm rot="7084136">
            <a:off x="5012118" y="2130682"/>
            <a:ext cx="1060704" cy="1429526"/>
            <a:chOff x="4041649" y="1707654"/>
            <a:chExt cx="1060704" cy="1429526"/>
          </a:xfrm>
        </p:grpSpPr>
        <p:sp>
          <p:nvSpPr>
            <p:cNvPr id="12" name="Isosceles Triangle 2"/>
            <p:cNvSpPr/>
            <p:nvPr/>
          </p:nvSpPr>
          <p:spPr>
            <a:xfrm rot="10800000">
              <a:off x="4041649" y="1707654"/>
              <a:ext cx="1060704" cy="1429526"/>
            </a:xfrm>
            <a:custGeom>
              <a:avLst/>
              <a:gdLst>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69776 h 1584176"/>
                <a:gd name="connsiteX7" fmla="*/ 832104 w 1060704"/>
                <a:gd name="connsiteY7" fmla="*/ 669776 h 1584176"/>
                <a:gd name="connsiteX8" fmla="*/ 1060704 w 1060704"/>
                <a:gd name="connsiteY8" fmla="*/ 1126976 h 1584176"/>
                <a:gd name="connsiteX9" fmla="*/ 832104 w 1060704"/>
                <a:gd name="connsiteY9"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60747 h 1584176"/>
                <a:gd name="connsiteX7" fmla="*/ 831087 w 1060704"/>
                <a:gd name="connsiteY7" fmla="*/ 669776 h 1584176"/>
                <a:gd name="connsiteX8" fmla="*/ 832104 w 1060704"/>
                <a:gd name="connsiteY8" fmla="*/ 669776 h 1584176"/>
                <a:gd name="connsiteX9" fmla="*/ 1060704 w 1060704"/>
                <a:gd name="connsiteY9" fmla="*/ 1126976 h 1584176"/>
                <a:gd name="connsiteX10" fmla="*/ 832104 w 1060704"/>
                <a:gd name="connsiteY10"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0747 h 1584176"/>
                <a:gd name="connsiteX8" fmla="*/ 831087 w 1060704"/>
                <a:gd name="connsiteY8" fmla="*/ 669776 h 1584176"/>
                <a:gd name="connsiteX9" fmla="*/ 832104 w 1060704"/>
                <a:gd name="connsiteY9" fmla="*/ 669776 h 1584176"/>
                <a:gd name="connsiteX10" fmla="*/ 1060704 w 1060704"/>
                <a:gd name="connsiteY10" fmla="*/ 1126976 h 1584176"/>
                <a:gd name="connsiteX11" fmla="*/ 832104 w 1060704"/>
                <a:gd name="connsiteY11"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0747 h 1584176"/>
                <a:gd name="connsiteX8" fmla="*/ 831087 w 1060704"/>
                <a:gd name="connsiteY8" fmla="*/ 669776 h 1584176"/>
                <a:gd name="connsiteX9" fmla="*/ 832104 w 1060704"/>
                <a:gd name="connsiteY9" fmla="*/ 669776 h 1584176"/>
                <a:gd name="connsiteX10" fmla="*/ 1060704 w 1060704"/>
                <a:gd name="connsiteY10" fmla="*/ 1126976 h 1584176"/>
                <a:gd name="connsiteX11" fmla="*/ 832104 w 1060704"/>
                <a:gd name="connsiteY11"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0747 h 1584176"/>
                <a:gd name="connsiteX8" fmla="*/ 831087 w 1060704"/>
                <a:gd name="connsiteY8" fmla="*/ 669776 h 1584176"/>
                <a:gd name="connsiteX9" fmla="*/ 832104 w 1060704"/>
                <a:gd name="connsiteY9" fmla="*/ 669776 h 1584176"/>
                <a:gd name="connsiteX10" fmla="*/ 1060704 w 1060704"/>
                <a:gd name="connsiteY10" fmla="*/ 1126976 h 1584176"/>
                <a:gd name="connsiteX11" fmla="*/ 832104 w 1060704"/>
                <a:gd name="connsiteY11"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0747 h 1584176"/>
                <a:gd name="connsiteX8" fmla="*/ 831087 w 1060704"/>
                <a:gd name="connsiteY8" fmla="*/ 669776 h 1584176"/>
                <a:gd name="connsiteX9" fmla="*/ 832104 w 1060704"/>
                <a:gd name="connsiteY9" fmla="*/ 669776 h 1584176"/>
                <a:gd name="connsiteX10" fmla="*/ 1060704 w 1060704"/>
                <a:gd name="connsiteY10" fmla="*/ 1126976 h 1584176"/>
                <a:gd name="connsiteX11" fmla="*/ 832104 w 1060704"/>
                <a:gd name="connsiteY11"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9776 h 1584176"/>
                <a:gd name="connsiteX8" fmla="*/ 832104 w 1060704"/>
                <a:gd name="connsiteY8" fmla="*/ 669776 h 1584176"/>
                <a:gd name="connsiteX9" fmla="*/ 1060704 w 1060704"/>
                <a:gd name="connsiteY9" fmla="*/ 1126976 h 1584176"/>
                <a:gd name="connsiteX10" fmla="*/ 832104 w 1060704"/>
                <a:gd name="connsiteY10"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69776 h 1584176"/>
                <a:gd name="connsiteX7" fmla="*/ 832104 w 1060704"/>
                <a:gd name="connsiteY7" fmla="*/ 669776 h 1584176"/>
                <a:gd name="connsiteX8" fmla="*/ 1060704 w 1060704"/>
                <a:gd name="connsiteY8" fmla="*/ 1126976 h 1584176"/>
                <a:gd name="connsiteX9" fmla="*/ 832104 w 1060704"/>
                <a:gd name="connsiteY9"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69776 h 1584176"/>
                <a:gd name="connsiteX7" fmla="*/ 1060704 w 1060704"/>
                <a:gd name="connsiteY7" fmla="*/ 1126976 h 1584176"/>
                <a:gd name="connsiteX8" fmla="*/ 832104 w 1060704"/>
                <a:gd name="connsiteY8"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1060704 w 1060704"/>
                <a:gd name="connsiteY6" fmla="*/ 1126976 h 1584176"/>
                <a:gd name="connsiteX7" fmla="*/ 832104 w 1060704"/>
                <a:gd name="connsiteY7"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531051 w 1060704"/>
                <a:gd name="connsiteY4" fmla="*/ 0 h 1584176"/>
                <a:gd name="connsiteX5" fmla="*/ 1060704 w 1060704"/>
                <a:gd name="connsiteY5" fmla="*/ 1126976 h 1584176"/>
                <a:gd name="connsiteX6" fmla="*/ 832104 w 1060704"/>
                <a:gd name="connsiteY6"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531051 w 1060704"/>
                <a:gd name="connsiteY3" fmla="*/ 0 h 1584176"/>
                <a:gd name="connsiteX4" fmla="*/ 1060704 w 1060704"/>
                <a:gd name="connsiteY4" fmla="*/ 1126976 h 1584176"/>
                <a:gd name="connsiteX5" fmla="*/ 832104 w 1060704"/>
                <a:gd name="connsiteY5" fmla="*/ 1584176 h 1584176"/>
                <a:gd name="connsiteX0" fmla="*/ 832104 w 1060704"/>
                <a:gd name="connsiteY0" fmla="*/ 1553220 h 1553220"/>
                <a:gd name="connsiteX1" fmla="*/ 228600 w 1060704"/>
                <a:gd name="connsiteY1" fmla="*/ 1553220 h 1553220"/>
                <a:gd name="connsiteX2" fmla="*/ 0 w 1060704"/>
                <a:gd name="connsiteY2" fmla="*/ 1096020 h 1553220"/>
                <a:gd name="connsiteX3" fmla="*/ 523907 w 1060704"/>
                <a:gd name="connsiteY3" fmla="*/ 0 h 1553220"/>
                <a:gd name="connsiteX4" fmla="*/ 1060704 w 1060704"/>
                <a:gd name="connsiteY4" fmla="*/ 1096020 h 1553220"/>
                <a:gd name="connsiteX5" fmla="*/ 832104 w 1060704"/>
                <a:gd name="connsiteY5" fmla="*/ 1553220 h 1553220"/>
                <a:gd name="connsiteX0" fmla="*/ 832104 w 1060704"/>
                <a:gd name="connsiteY0" fmla="*/ 1522263 h 1522263"/>
                <a:gd name="connsiteX1" fmla="*/ 228600 w 1060704"/>
                <a:gd name="connsiteY1" fmla="*/ 1522263 h 1522263"/>
                <a:gd name="connsiteX2" fmla="*/ 0 w 1060704"/>
                <a:gd name="connsiteY2" fmla="*/ 1065063 h 1522263"/>
                <a:gd name="connsiteX3" fmla="*/ 519144 w 1060704"/>
                <a:gd name="connsiteY3" fmla="*/ 0 h 1522263"/>
                <a:gd name="connsiteX4" fmla="*/ 1060704 w 1060704"/>
                <a:gd name="connsiteY4" fmla="*/ 1065063 h 1522263"/>
                <a:gd name="connsiteX5" fmla="*/ 832104 w 1060704"/>
                <a:gd name="connsiteY5" fmla="*/ 1522263 h 1522263"/>
                <a:gd name="connsiteX0" fmla="*/ 832104 w 1060704"/>
                <a:gd name="connsiteY0" fmla="*/ 1522263 h 1522263"/>
                <a:gd name="connsiteX1" fmla="*/ 228600 w 1060704"/>
                <a:gd name="connsiteY1" fmla="*/ 1522263 h 1522263"/>
                <a:gd name="connsiteX2" fmla="*/ 0 w 1060704"/>
                <a:gd name="connsiteY2" fmla="*/ 1065063 h 1522263"/>
                <a:gd name="connsiteX3" fmla="*/ 533432 w 1060704"/>
                <a:gd name="connsiteY3" fmla="*/ 0 h 1522263"/>
                <a:gd name="connsiteX4" fmla="*/ 1060704 w 1060704"/>
                <a:gd name="connsiteY4" fmla="*/ 1065063 h 1522263"/>
                <a:gd name="connsiteX5" fmla="*/ 832104 w 1060704"/>
                <a:gd name="connsiteY5" fmla="*/ 1522263 h 1522263"/>
                <a:gd name="connsiteX0" fmla="*/ 832104 w 1060704"/>
                <a:gd name="connsiteY0" fmla="*/ 1524644 h 1524644"/>
                <a:gd name="connsiteX1" fmla="*/ 228600 w 1060704"/>
                <a:gd name="connsiteY1" fmla="*/ 1524644 h 1524644"/>
                <a:gd name="connsiteX2" fmla="*/ 0 w 1060704"/>
                <a:gd name="connsiteY2" fmla="*/ 1067444 h 1524644"/>
                <a:gd name="connsiteX3" fmla="*/ 526288 w 1060704"/>
                <a:gd name="connsiteY3" fmla="*/ 0 h 1524644"/>
                <a:gd name="connsiteX4" fmla="*/ 1060704 w 1060704"/>
                <a:gd name="connsiteY4" fmla="*/ 1067444 h 1524644"/>
                <a:gd name="connsiteX5" fmla="*/ 832104 w 1060704"/>
                <a:gd name="connsiteY5" fmla="*/ 1524644 h 1524644"/>
                <a:gd name="connsiteX0" fmla="*/ 832104 w 1060704"/>
                <a:gd name="connsiteY0" fmla="*/ 1517309 h 1517309"/>
                <a:gd name="connsiteX1" fmla="*/ 228600 w 1060704"/>
                <a:gd name="connsiteY1" fmla="*/ 1517309 h 1517309"/>
                <a:gd name="connsiteX2" fmla="*/ 0 w 1060704"/>
                <a:gd name="connsiteY2" fmla="*/ 1060109 h 1517309"/>
                <a:gd name="connsiteX3" fmla="*/ 528733 w 1060704"/>
                <a:gd name="connsiteY3" fmla="*/ 0 h 1517309"/>
                <a:gd name="connsiteX4" fmla="*/ 1060704 w 1060704"/>
                <a:gd name="connsiteY4" fmla="*/ 1060109 h 1517309"/>
                <a:gd name="connsiteX5" fmla="*/ 832104 w 1060704"/>
                <a:gd name="connsiteY5" fmla="*/ 1517309 h 1517309"/>
                <a:gd name="connsiteX0" fmla="*/ 832104 w 1060704"/>
                <a:gd name="connsiteY0" fmla="*/ 1422211 h 1422211"/>
                <a:gd name="connsiteX1" fmla="*/ 228600 w 1060704"/>
                <a:gd name="connsiteY1" fmla="*/ 1422211 h 1422211"/>
                <a:gd name="connsiteX2" fmla="*/ 0 w 1060704"/>
                <a:gd name="connsiteY2" fmla="*/ 965011 h 1422211"/>
                <a:gd name="connsiteX3" fmla="*/ 543363 w 1060704"/>
                <a:gd name="connsiteY3" fmla="*/ 0 h 1422211"/>
                <a:gd name="connsiteX4" fmla="*/ 1060704 w 1060704"/>
                <a:gd name="connsiteY4" fmla="*/ 965011 h 1422211"/>
                <a:gd name="connsiteX5" fmla="*/ 832104 w 1060704"/>
                <a:gd name="connsiteY5" fmla="*/ 1422211 h 1422211"/>
                <a:gd name="connsiteX0" fmla="*/ 832104 w 1060704"/>
                <a:gd name="connsiteY0" fmla="*/ 1429526 h 1429526"/>
                <a:gd name="connsiteX1" fmla="*/ 228600 w 1060704"/>
                <a:gd name="connsiteY1" fmla="*/ 1429526 h 1429526"/>
                <a:gd name="connsiteX2" fmla="*/ 0 w 1060704"/>
                <a:gd name="connsiteY2" fmla="*/ 972326 h 1429526"/>
                <a:gd name="connsiteX3" fmla="*/ 543363 w 1060704"/>
                <a:gd name="connsiteY3" fmla="*/ 0 h 1429526"/>
                <a:gd name="connsiteX4" fmla="*/ 1060704 w 1060704"/>
                <a:gd name="connsiteY4" fmla="*/ 972326 h 1429526"/>
                <a:gd name="connsiteX5" fmla="*/ 832104 w 1060704"/>
                <a:gd name="connsiteY5" fmla="*/ 1429526 h 14295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60704" h="1429526">
                  <a:moveTo>
                    <a:pt x="832104" y="1429526"/>
                  </a:moveTo>
                  <a:lnTo>
                    <a:pt x="228600" y="1429526"/>
                  </a:lnTo>
                  <a:lnTo>
                    <a:pt x="0" y="972326"/>
                  </a:lnTo>
                  <a:lnTo>
                    <a:pt x="543363" y="0"/>
                  </a:lnTo>
                  <a:lnTo>
                    <a:pt x="1060704" y="972326"/>
                  </a:lnTo>
                  <a:lnTo>
                    <a:pt x="832104" y="1429526"/>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solidFill>
                  <a:schemeClr val="tx1">
                    <a:lumMod val="75000"/>
                    <a:lumOff val="25000"/>
                  </a:schemeClr>
                </a:solidFill>
              </a:endParaRPr>
            </a:p>
          </p:txBody>
        </p:sp>
        <p:sp>
          <p:nvSpPr>
            <p:cNvPr id="13" name="Hexagon 12"/>
            <p:cNvSpPr/>
            <p:nvPr/>
          </p:nvSpPr>
          <p:spPr>
            <a:xfrm>
              <a:off x="4115403" y="1760695"/>
              <a:ext cx="913197" cy="794504"/>
            </a:xfrm>
            <a:prstGeom prst="hexagon">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lumMod val="75000"/>
                    <a:lumOff val="25000"/>
                  </a:schemeClr>
                </a:solidFill>
              </a:endParaRPr>
            </a:p>
          </p:txBody>
        </p:sp>
      </p:grpSp>
      <p:grpSp>
        <p:nvGrpSpPr>
          <p:cNvPr id="17" name="Group 16"/>
          <p:cNvGrpSpPr/>
          <p:nvPr/>
        </p:nvGrpSpPr>
        <p:grpSpPr>
          <a:xfrm rot="14480428">
            <a:off x="3651116" y="3135508"/>
            <a:ext cx="1060704" cy="1429526"/>
            <a:chOff x="4041649" y="1707654"/>
            <a:chExt cx="1060704" cy="1429526"/>
          </a:xfrm>
        </p:grpSpPr>
        <p:sp>
          <p:nvSpPr>
            <p:cNvPr id="18" name="Isosceles Triangle 2"/>
            <p:cNvSpPr/>
            <p:nvPr/>
          </p:nvSpPr>
          <p:spPr>
            <a:xfrm rot="10800000">
              <a:off x="4041649" y="1707654"/>
              <a:ext cx="1060704" cy="1429526"/>
            </a:xfrm>
            <a:custGeom>
              <a:avLst/>
              <a:gdLst>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69776 h 1584176"/>
                <a:gd name="connsiteX7" fmla="*/ 832104 w 1060704"/>
                <a:gd name="connsiteY7" fmla="*/ 669776 h 1584176"/>
                <a:gd name="connsiteX8" fmla="*/ 1060704 w 1060704"/>
                <a:gd name="connsiteY8" fmla="*/ 1126976 h 1584176"/>
                <a:gd name="connsiteX9" fmla="*/ 832104 w 1060704"/>
                <a:gd name="connsiteY9"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60747 h 1584176"/>
                <a:gd name="connsiteX7" fmla="*/ 831087 w 1060704"/>
                <a:gd name="connsiteY7" fmla="*/ 669776 h 1584176"/>
                <a:gd name="connsiteX8" fmla="*/ 832104 w 1060704"/>
                <a:gd name="connsiteY8" fmla="*/ 669776 h 1584176"/>
                <a:gd name="connsiteX9" fmla="*/ 1060704 w 1060704"/>
                <a:gd name="connsiteY9" fmla="*/ 1126976 h 1584176"/>
                <a:gd name="connsiteX10" fmla="*/ 832104 w 1060704"/>
                <a:gd name="connsiteY10"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0747 h 1584176"/>
                <a:gd name="connsiteX8" fmla="*/ 831087 w 1060704"/>
                <a:gd name="connsiteY8" fmla="*/ 669776 h 1584176"/>
                <a:gd name="connsiteX9" fmla="*/ 832104 w 1060704"/>
                <a:gd name="connsiteY9" fmla="*/ 669776 h 1584176"/>
                <a:gd name="connsiteX10" fmla="*/ 1060704 w 1060704"/>
                <a:gd name="connsiteY10" fmla="*/ 1126976 h 1584176"/>
                <a:gd name="connsiteX11" fmla="*/ 832104 w 1060704"/>
                <a:gd name="connsiteY11"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0747 h 1584176"/>
                <a:gd name="connsiteX8" fmla="*/ 831087 w 1060704"/>
                <a:gd name="connsiteY8" fmla="*/ 669776 h 1584176"/>
                <a:gd name="connsiteX9" fmla="*/ 832104 w 1060704"/>
                <a:gd name="connsiteY9" fmla="*/ 669776 h 1584176"/>
                <a:gd name="connsiteX10" fmla="*/ 1060704 w 1060704"/>
                <a:gd name="connsiteY10" fmla="*/ 1126976 h 1584176"/>
                <a:gd name="connsiteX11" fmla="*/ 832104 w 1060704"/>
                <a:gd name="connsiteY11"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0747 h 1584176"/>
                <a:gd name="connsiteX8" fmla="*/ 831087 w 1060704"/>
                <a:gd name="connsiteY8" fmla="*/ 669776 h 1584176"/>
                <a:gd name="connsiteX9" fmla="*/ 832104 w 1060704"/>
                <a:gd name="connsiteY9" fmla="*/ 669776 h 1584176"/>
                <a:gd name="connsiteX10" fmla="*/ 1060704 w 1060704"/>
                <a:gd name="connsiteY10" fmla="*/ 1126976 h 1584176"/>
                <a:gd name="connsiteX11" fmla="*/ 832104 w 1060704"/>
                <a:gd name="connsiteY11"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0747 h 1584176"/>
                <a:gd name="connsiteX8" fmla="*/ 831087 w 1060704"/>
                <a:gd name="connsiteY8" fmla="*/ 669776 h 1584176"/>
                <a:gd name="connsiteX9" fmla="*/ 832104 w 1060704"/>
                <a:gd name="connsiteY9" fmla="*/ 669776 h 1584176"/>
                <a:gd name="connsiteX10" fmla="*/ 1060704 w 1060704"/>
                <a:gd name="connsiteY10" fmla="*/ 1126976 h 1584176"/>
                <a:gd name="connsiteX11" fmla="*/ 832104 w 1060704"/>
                <a:gd name="connsiteY11"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9776 h 1584176"/>
                <a:gd name="connsiteX8" fmla="*/ 832104 w 1060704"/>
                <a:gd name="connsiteY8" fmla="*/ 669776 h 1584176"/>
                <a:gd name="connsiteX9" fmla="*/ 1060704 w 1060704"/>
                <a:gd name="connsiteY9" fmla="*/ 1126976 h 1584176"/>
                <a:gd name="connsiteX10" fmla="*/ 832104 w 1060704"/>
                <a:gd name="connsiteY10"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69776 h 1584176"/>
                <a:gd name="connsiteX7" fmla="*/ 832104 w 1060704"/>
                <a:gd name="connsiteY7" fmla="*/ 669776 h 1584176"/>
                <a:gd name="connsiteX8" fmla="*/ 1060704 w 1060704"/>
                <a:gd name="connsiteY8" fmla="*/ 1126976 h 1584176"/>
                <a:gd name="connsiteX9" fmla="*/ 832104 w 1060704"/>
                <a:gd name="connsiteY9"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69776 h 1584176"/>
                <a:gd name="connsiteX7" fmla="*/ 1060704 w 1060704"/>
                <a:gd name="connsiteY7" fmla="*/ 1126976 h 1584176"/>
                <a:gd name="connsiteX8" fmla="*/ 832104 w 1060704"/>
                <a:gd name="connsiteY8"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1060704 w 1060704"/>
                <a:gd name="connsiteY6" fmla="*/ 1126976 h 1584176"/>
                <a:gd name="connsiteX7" fmla="*/ 832104 w 1060704"/>
                <a:gd name="connsiteY7"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531051 w 1060704"/>
                <a:gd name="connsiteY4" fmla="*/ 0 h 1584176"/>
                <a:gd name="connsiteX5" fmla="*/ 1060704 w 1060704"/>
                <a:gd name="connsiteY5" fmla="*/ 1126976 h 1584176"/>
                <a:gd name="connsiteX6" fmla="*/ 832104 w 1060704"/>
                <a:gd name="connsiteY6"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531051 w 1060704"/>
                <a:gd name="connsiteY3" fmla="*/ 0 h 1584176"/>
                <a:gd name="connsiteX4" fmla="*/ 1060704 w 1060704"/>
                <a:gd name="connsiteY4" fmla="*/ 1126976 h 1584176"/>
                <a:gd name="connsiteX5" fmla="*/ 832104 w 1060704"/>
                <a:gd name="connsiteY5" fmla="*/ 1584176 h 1584176"/>
                <a:gd name="connsiteX0" fmla="*/ 832104 w 1060704"/>
                <a:gd name="connsiteY0" fmla="*/ 1553220 h 1553220"/>
                <a:gd name="connsiteX1" fmla="*/ 228600 w 1060704"/>
                <a:gd name="connsiteY1" fmla="*/ 1553220 h 1553220"/>
                <a:gd name="connsiteX2" fmla="*/ 0 w 1060704"/>
                <a:gd name="connsiteY2" fmla="*/ 1096020 h 1553220"/>
                <a:gd name="connsiteX3" fmla="*/ 523907 w 1060704"/>
                <a:gd name="connsiteY3" fmla="*/ 0 h 1553220"/>
                <a:gd name="connsiteX4" fmla="*/ 1060704 w 1060704"/>
                <a:gd name="connsiteY4" fmla="*/ 1096020 h 1553220"/>
                <a:gd name="connsiteX5" fmla="*/ 832104 w 1060704"/>
                <a:gd name="connsiteY5" fmla="*/ 1553220 h 1553220"/>
                <a:gd name="connsiteX0" fmla="*/ 832104 w 1060704"/>
                <a:gd name="connsiteY0" fmla="*/ 1522263 h 1522263"/>
                <a:gd name="connsiteX1" fmla="*/ 228600 w 1060704"/>
                <a:gd name="connsiteY1" fmla="*/ 1522263 h 1522263"/>
                <a:gd name="connsiteX2" fmla="*/ 0 w 1060704"/>
                <a:gd name="connsiteY2" fmla="*/ 1065063 h 1522263"/>
                <a:gd name="connsiteX3" fmla="*/ 519144 w 1060704"/>
                <a:gd name="connsiteY3" fmla="*/ 0 h 1522263"/>
                <a:gd name="connsiteX4" fmla="*/ 1060704 w 1060704"/>
                <a:gd name="connsiteY4" fmla="*/ 1065063 h 1522263"/>
                <a:gd name="connsiteX5" fmla="*/ 832104 w 1060704"/>
                <a:gd name="connsiteY5" fmla="*/ 1522263 h 1522263"/>
                <a:gd name="connsiteX0" fmla="*/ 832104 w 1060704"/>
                <a:gd name="connsiteY0" fmla="*/ 1522263 h 1522263"/>
                <a:gd name="connsiteX1" fmla="*/ 228600 w 1060704"/>
                <a:gd name="connsiteY1" fmla="*/ 1522263 h 1522263"/>
                <a:gd name="connsiteX2" fmla="*/ 0 w 1060704"/>
                <a:gd name="connsiteY2" fmla="*/ 1065063 h 1522263"/>
                <a:gd name="connsiteX3" fmla="*/ 533432 w 1060704"/>
                <a:gd name="connsiteY3" fmla="*/ 0 h 1522263"/>
                <a:gd name="connsiteX4" fmla="*/ 1060704 w 1060704"/>
                <a:gd name="connsiteY4" fmla="*/ 1065063 h 1522263"/>
                <a:gd name="connsiteX5" fmla="*/ 832104 w 1060704"/>
                <a:gd name="connsiteY5" fmla="*/ 1522263 h 1522263"/>
                <a:gd name="connsiteX0" fmla="*/ 832104 w 1060704"/>
                <a:gd name="connsiteY0" fmla="*/ 1524644 h 1524644"/>
                <a:gd name="connsiteX1" fmla="*/ 228600 w 1060704"/>
                <a:gd name="connsiteY1" fmla="*/ 1524644 h 1524644"/>
                <a:gd name="connsiteX2" fmla="*/ 0 w 1060704"/>
                <a:gd name="connsiteY2" fmla="*/ 1067444 h 1524644"/>
                <a:gd name="connsiteX3" fmla="*/ 526288 w 1060704"/>
                <a:gd name="connsiteY3" fmla="*/ 0 h 1524644"/>
                <a:gd name="connsiteX4" fmla="*/ 1060704 w 1060704"/>
                <a:gd name="connsiteY4" fmla="*/ 1067444 h 1524644"/>
                <a:gd name="connsiteX5" fmla="*/ 832104 w 1060704"/>
                <a:gd name="connsiteY5" fmla="*/ 1524644 h 1524644"/>
                <a:gd name="connsiteX0" fmla="*/ 832104 w 1060704"/>
                <a:gd name="connsiteY0" fmla="*/ 1517309 h 1517309"/>
                <a:gd name="connsiteX1" fmla="*/ 228600 w 1060704"/>
                <a:gd name="connsiteY1" fmla="*/ 1517309 h 1517309"/>
                <a:gd name="connsiteX2" fmla="*/ 0 w 1060704"/>
                <a:gd name="connsiteY2" fmla="*/ 1060109 h 1517309"/>
                <a:gd name="connsiteX3" fmla="*/ 528733 w 1060704"/>
                <a:gd name="connsiteY3" fmla="*/ 0 h 1517309"/>
                <a:gd name="connsiteX4" fmla="*/ 1060704 w 1060704"/>
                <a:gd name="connsiteY4" fmla="*/ 1060109 h 1517309"/>
                <a:gd name="connsiteX5" fmla="*/ 832104 w 1060704"/>
                <a:gd name="connsiteY5" fmla="*/ 1517309 h 1517309"/>
                <a:gd name="connsiteX0" fmla="*/ 832104 w 1060704"/>
                <a:gd name="connsiteY0" fmla="*/ 1422211 h 1422211"/>
                <a:gd name="connsiteX1" fmla="*/ 228600 w 1060704"/>
                <a:gd name="connsiteY1" fmla="*/ 1422211 h 1422211"/>
                <a:gd name="connsiteX2" fmla="*/ 0 w 1060704"/>
                <a:gd name="connsiteY2" fmla="*/ 965011 h 1422211"/>
                <a:gd name="connsiteX3" fmla="*/ 543363 w 1060704"/>
                <a:gd name="connsiteY3" fmla="*/ 0 h 1422211"/>
                <a:gd name="connsiteX4" fmla="*/ 1060704 w 1060704"/>
                <a:gd name="connsiteY4" fmla="*/ 965011 h 1422211"/>
                <a:gd name="connsiteX5" fmla="*/ 832104 w 1060704"/>
                <a:gd name="connsiteY5" fmla="*/ 1422211 h 1422211"/>
                <a:gd name="connsiteX0" fmla="*/ 832104 w 1060704"/>
                <a:gd name="connsiteY0" fmla="*/ 1429526 h 1429526"/>
                <a:gd name="connsiteX1" fmla="*/ 228600 w 1060704"/>
                <a:gd name="connsiteY1" fmla="*/ 1429526 h 1429526"/>
                <a:gd name="connsiteX2" fmla="*/ 0 w 1060704"/>
                <a:gd name="connsiteY2" fmla="*/ 972326 h 1429526"/>
                <a:gd name="connsiteX3" fmla="*/ 543363 w 1060704"/>
                <a:gd name="connsiteY3" fmla="*/ 0 h 1429526"/>
                <a:gd name="connsiteX4" fmla="*/ 1060704 w 1060704"/>
                <a:gd name="connsiteY4" fmla="*/ 972326 h 1429526"/>
                <a:gd name="connsiteX5" fmla="*/ 832104 w 1060704"/>
                <a:gd name="connsiteY5" fmla="*/ 1429526 h 14295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60704" h="1429526">
                  <a:moveTo>
                    <a:pt x="832104" y="1429526"/>
                  </a:moveTo>
                  <a:lnTo>
                    <a:pt x="228600" y="1429526"/>
                  </a:lnTo>
                  <a:lnTo>
                    <a:pt x="0" y="972326"/>
                  </a:lnTo>
                  <a:lnTo>
                    <a:pt x="543363" y="0"/>
                  </a:lnTo>
                  <a:lnTo>
                    <a:pt x="1060704" y="972326"/>
                  </a:lnTo>
                  <a:lnTo>
                    <a:pt x="832104" y="1429526"/>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solidFill>
                  <a:schemeClr val="tx1">
                    <a:lumMod val="75000"/>
                    <a:lumOff val="25000"/>
                  </a:schemeClr>
                </a:solidFill>
              </a:endParaRPr>
            </a:p>
          </p:txBody>
        </p:sp>
        <p:sp>
          <p:nvSpPr>
            <p:cNvPr id="19" name="Hexagon 18"/>
            <p:cNvSpPr/>
            <p:nvPr/>
          </p:nvSpPr>
          <p:spPr>
            <a:xfrm>
              <a:off x="4115403" y="1760695"/>
              <a:ext cx="913197" cy="794504"/>
            </a:xfrm>
            <a:prstGeom prst="hexagon">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lumMod val="75000"/>
                    <a:lumOff val="25000"/>
                  </a:schemeClr>
                </a:solidFill>
              </a:endParaRPr>
            </a:p>
          </p:txBody>
        </p:sp>
      </p:grpSp>
      <p:grpSp>
        <p:nvGrpSpPr>
          <p:cNvPr id="20" name="Group 19"/>
          <p:cNvGrpSpPr/>
          <p:nvPr/>
        </p:nvGrpSpPr>
        <p:grpSpPr>
          <a:xfrm rot="18000000">
            <a:off x="3001225" y="2344498"/>
            <a:ext cx="1060704" cy="1429526"/>
            <a:chOff x="4041649" y="1707654"/>
            <a:chExt cx="1060704" cy="1429526"/>
          </a:xfrm>
        </p:grpSpPr>
        <p:sp>
          <p:nvSpPr>
            <p:cNvPr id="21" name="Isosceles Triangle 2"/>
            <p:cNvSpPr/>
            <p:nvPr/>
          </p:nvSpPr>
          <p:spPr>
            <a:xfrm rot="10800000">
              <a:off x="4041649" y="1707654"/>
              <a:ext cx="1060704" cy="1429526"/>
            </a:xfrm>
            <a:custGeom>
              <a:avLst/>
              <a:gdLst>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69776 h 1584176"/>
                <a:gd name="connsiteX7" fmla="*/ 832104 w 1060704"/>
                <a:gd name="connsiteY7" fmla="*/ 669776 h 1584176"/>
                <a:gd name="connsiteX8" fmla="*/ 1060704 w 1060704"/>
                <a:gd name="connsiteY8" fmla="*/ 1126976 h 1584176"/>
                <a:gd name="connsiteX9" fmla="*/ 832104 w 1060704"/>
                <a:gd name="connsiteY9"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60747 h 1584176"/>
                <a:gd name="connsiteX7" fmla="*/ 831087 w 1060704"/>
                <a:gd name="connsiteY7" fmla="*/ 669776 h 1584176"/>
                <a:gd name="connsiteX8" fmla="*/ 832104 w 1060704"/>
                <a:gd name="connsiteY8" fmla="*/ 669776 h 1584176"/>
                <a:gd name="connsiteX9" fmla="*/ 1060704 w 1060704"/>
                <a:gd name="connsiteY9" fmla="*/ 1126976 h 1584176"/>
                <a:gd name="connsiteX10" fmla="*/ 832104 w 1060704"/>
                <a:gd name="connsiteY10"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0747 h 1584176"/>
                <a:gd name="connsiteX8" fmla="*/ 831087 w 1060704"/>
                <a:gd name="connsiteY8" fmla="*/ 669776 h 1584176"/>
                <a:gd name="connsiteX9" fmla="*/ 832104 w 1060704"/>
                <a:gd name="connsiteY9" fmla="*/ 669776 h 1584176"/>
                <a:gd name="connsiteX10" fmla="*/ 1060704 w 1060704"/>
                <a:gd name="connsiteY10" fmla="*/ 1126976 h 1584176"/>
                <a:gd name="connsiteX11" fmla="*/ 832104 w 1060704"/>
                <a:gd name="connsiteY11"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0747 h 1584176"/>
                <a:gd name="connsiteX8" fmla="*/ 831087 w 1060704"/>
                <a:gd name="connsiteY8" fmla="*/ 669776 h 1584176"/>
                <a:gd name="connsiteX9" fmla="*/ 832104 w 1060704"/>
                <a:gd name="connsiteY9" fmla="*/ 669776 h 1584176"/>
                <a:gd name="connsiteX10" fmla="*/ 1060704 w 1060704"/>
                <a:gd name="connsiteY10" fmla="*/ 1126976 h 1584176"/>
                <a:gd name="connsiteX11" fmla="*/ 832104 w 1060704"/>
                <a:gd name="connsiteY11"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0747 h 1584176"/>
                <a:gd name="connsiteX8" fmla="*/ 831087 w 1060704"/>
                <a:gd name="connsiteY8" fmla="*/ 669776 h 1584176"/>
                <a:gd name="connsiteX9" fmla="*/ 832104 w 1060704"/>
                <a:gd name="connsiteY9" fmla="*/ 669776 h 1584176"/>
                <a:gd name="connsiteX10" fmla="*/ 1060704 w 1060704"/>
                <a:gd name="connsiteY10" fmla="*/ 1126976 h 1584176"/>
                <a:gd name="connsiteX11" fmla="*/ 832104 w 1060704"/>
                <a:gd name="connsiteY11"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0747 h 1584176"/>
                <a:gd name="connsiteX8" fmla="*/ 831087 w 1060704"/>
                <a:gd name="connsiteY8" fmla="*/ 669776 h 1584176"/>
                <a:gd name="connsiteX9" fmla="*/ 832104 w 1060704"/>
                <a:gd name="connsiteY9" fmla="*/ 669776 h 1584176"/>
                <a:gd name="connsiteX10" fmla="*/ 1060704 w 1060704"/>
                <a:gd name="connsiteY10" fmla="*/ 1126976 h 1584176"/>
                <a:gd name="connsiteX11" fmla="*/ 832104 w 1060704"/>
                <a:gd name="connsiteY11"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53603 h 1584176"/>
                <a:gd name="connsiteX7" fmla="*/ 831087 w 1060704"/>
                <a:gd name="connsiteY7" fmla="*/ 669776 h 1584176"/>
                <a:gd name="connsiteX8" fmla="*/ 832104 w 1060704"/>
                <a:gd name="connsiteY8" fmla="*/ 669776 h 1584176"/>
                <a:gd name="connsiteX9" fmla="*/ 1060704 w 1060704"/>
                <a:gd name="connsiteY9" fmla="*/ 1126976 h 1584176"/>
                <a:gd name="connsiteX10" fmla="*/ 832104 w 1060704"/>
                <a:gd name="connsiteY10"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69776 h 1584176"/>
                <a:gd name="connsiteX7" fmla="*/ 832104 w 1060704"/>
                <a:gd name="connsiteY7" fmla="*/ 669776 h 1584176"/>
                <a:gd name="connsiteX8" fmla="*/ 1060704 w 1060704"/>
                <a:gd name="connsiteY8" fmla="*/ 1126976 h 1584176"/>
                <a:gd name="connsiteX9" fmla="*/ 832104 w 1060704"/>
                <a:gd name="connsiteY9"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831087 w 1060704"/>
                <a:gd name="connsiteY6" fmla="*/ 669776 h 1584176"/>
                <a:gd name="connsiteX7" fmla="*/ 1060704 w 1060704"/>
                <a:gd name="connsiteY7" fmla="*/ 1126976 h 1584176"/>
                <a:gd name="connsiteX8" fmla="*/ 832104 w 1060704"/>
                <a:gd name="connsiteY8"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226249 w 1060704"/>
                <a:gd name="connsiteY4" fmla="*/ 669776 h 1584176"/>
                <a:gd name="connsiteX5" fmla="*/ 531051 w 1060704"/>
                <a:gd name="connsiteY5" fmla="*/ 0 h 1584176"/>
                <a:gd name="connsiteX6" fmla="*/ 1060704 w 1060704"/>
                <a:gd name="connsiteY6" fmla="*/ 1126976 h 1584176"/>
                <a:gd name="connsiteX7" fmla="*/ 832104 w 1060704"/>
                <a:gd name="connsiteY7"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228600 w 1060704"/>
                <a:gd name="connsiteY3" fmla="*/ 669776 h 1584176"/>
                <a:gd name="connsiteX4" fmla="*/ 531051 w 1060704"/>
                <a:gd name="connsiteY4" fmla="*/ 0 h 1584176"/>
                <a:gd name="connsiteX5" fmla="*/ 1060704 w 1060704"/>
                <a:gd name="connsiteY5" fmla="*/ 1126976 h 1584176"/>
                <a:gd name="connsiteX6" fmla="*/ 832104 w 1060704"/>
                <a:gd name="connsiteY6" fmla="*/ 1584176 h 1584176"/>
                <a:gd name="connsiteX0" fmla="*/ 832104 w 1060704"/>
                <a:gd name="connsiteY0" fmla="*/ 1584176 h 1584176"/>
                <a:gd name="connsiteX1" fmla="*/ 228600 w 1060704"/>
                <a:gd name="connsiteY1" fmla="*/ 1584176 h 1584176"/>
                <a:gd name="connsiteX2" fmla="*/ 0 w 1060704"/>
                <a:gd name="connsiteY2" fmla="*/ 1126976 h 1584176"/>
                <a:gd name="connsiteX3" fmla="*/ 531051 w 1060704"/>
                <a:gd name="connsiteY3" fmla="*/ 0 h 1584176"/>
                <a:gd name="connsiteX4" fmla="*/ 1060704 w 1060704"/>
                <a:gd name="connsiteY4" fmla="*/ 1126976 h 1584176"/>
                <a:gd name="connsiteX5" fmla="*/ 832104 w 1060704"/>
                <a:gd name="connsiteY5" fmla="*/ 1584176 h 1584176"/>
                <a:gd name="connsiteX0" fmla="*/ 832104 w 1060704"/>
                <a:gd name="connsiteY0" fmla="*/ 1553220 h 1553220"/>
                <a:gd name="connsiteX1" fmla="*/ 228600 w 1060704"/>
                <a:gd name="connsiteY1" fmla="*/ 1553220 h 1553220"/>
                <a:gd name="connsiteX2" fmla="*/ 0 w 1060704"/>
                <a:gd name="connsiteY2" fmla="*/ 1096020 h 1553220"/>
                <a:gd name="connsiteX3" fmla="*/ 523907 w 1060704"/>
                <a:gd name="connsiteY3" fmla="*/ 0 h 1553220"/>
                <a:gd name="connsiteX4" fmla="*/ 1060704 w 1060704"/>
                <a:gd name="connsiteY4" fmla="*/ 1096020 h 1553220"/>
                <a:gd name="connsiteX5" fmla="*/ 832104 w 1060704"/>
                <a:gd name="connsiteY5" fmla="*/ 1553220 h 1553220"/>
                <a:gd name="connsiteX0" fmla="*/ 832104 w 1060704"/>
                <a:gd name="connsiteY0" fmla="*/ 1522263 h 1522263"/>
                <a:gd name="connsiteX1" fmla="*/ 228600 w 1060704"/>
                <a:gd name="connsiteY1" fmla="*/ 1522263 h 1522263"/>
                <a:gd name="connsiteX2" fmla="*/ 0 w 1060704"/>
                <a:gd name="connsiteY2" fmla="*/ 1065063 h 1522263"/>
                <a:gd name="connsiteX3" fmla="*/ 519144 w 1060704"/>
                <a:gd name="connsiteY3" fmla="*/ 0 h 1522263"/>
                <a:gd name="connsiteX4" fmla="*/ 1060704 w 1060704"/>
                <a:gd name="connsiteY4" fmla="*/ 1065063 h 1522263"/>
                <a:gd name="connsiteX5" fmla="*/ 832104 w 1060704"/>
                <a:gd name="connsiteY5" fmla="*/ 1522263 h 1522263"/>
                <a:gd name="connsiteX0" fmla="*/ 832104 w 1060704"/>
                <a:gd name="connsiteY0" fmla="*/ 1522263 h 1522263"/>
                <a:gd name="connsiteX1" fmla="*/ 228600 w 1060704"/>
                <a:gd name="connsiteY1" fmla="*/ 1522263 h 1522263"/>
                <a:gd name="connsiteX2" fmla="*/ 0 w 1060704"/>
                <a:gd name="connsiteY2" fmla="*/ 1065063 h 1522263"/>
                <a:gd name="connsiteX3" fmla="*/ 533432 w 1060704"/>
                <a:gd name="connsiteY3" fmla="*/ 0 h 1522263"/>
                <a:gd name="connsiteX4" fmla="*/ 1060704 w 1060704"/>
                <a:gd name="connsiteY4" fmla="*/ 1065063 h 1522263"/>
                <a:gd name="connsiteX5" fmla="*/ 832104 w 1060704"/>
                <a:gd name="connsiteY5" fmla="*/ 1522263 h 1522263"/>
                <a:gd name="connsiteX0" fmla="*/ 832104 w 1060704"/>
                <a:gd name="connsiteY0" fmla="*/ 1524644 h 1524644"/>
                <a:gd name="connsiteX1" fmla="*/ 228600 w 1060704"/>
                <a:gd name="connsiteY1" fmla="*/ 1524644 h 1524644"/>
                <a:gd name="connsiteX2" fmla="*/ 0 w 1060704"/>
                <a:gd name="connsiteY2" fmla="*/ 1067444 h 1524644"/>
                <a:gd name="connsiteX3" fmla="*/ 526288 w 1060704"/>
                <a:gd name="connsiteY3" fmla="*/ 0 h 1524644"/>
                <a:gd name="connsiteX4" fmla="*/ 1060704 w 1060704"/>
                <a:gd name="connsiteY4" fmla="*/ 1067444 h 1524644"/>
                <a:gd name="connsiteX5" fmla="*/ 832104 w 1060704"/>
                <a:gd name="connsiteY5" fmla="*/ 1524644 h 1524644"/>
                <a:gd name="connsiteX0" fmla="*/ 832104 w 1060704"/>
                <a:gd name="connsiteY0" fmla="*/ 1517309 h 1517309"/>
                <a:gd name="connsiteX1" fmla="*/ 228600 w 1060704"/>
                <a:gd name="connsiteY1" fmla="*/ 1517309 h 1517309"/>
                <a:gd name="connsiteX2" fmla="*/ 0 w 1060704"/>
                <a:gd name="connsiteY2" fmla="*/ 1060109 h 1517309"/>
                <a:gd name="connsiteX3" fmla="*/ 528733 w 1060704"/>
                <a:gd name="connsiteY3" fmla="*/ 0 h 1517309"/>
                <a:gd name="connsiteX4" fmla="*/ 1060704 w 1060704"/>
                <a:gd name="connsiteY4" fmla="*/ 1060109 h 1517309"/>
                <a:gd name="connsiteX5" fmla="*/ 832104 w 1060704"/>
                <a:gd name="connsiteY5" fmla="*/ 1517309 h 1517309"/>
                <a:gd name="connsiteX0" fmla="*/ 832104 w 1060704"/>
                <a:gd name="connsiteY0" fmla="*/ 1422211 h 1422211"/>
                <a:gd name="connsiteX1" fmla="*/ 228600 w 1060704"/>
                <a:gd name="connsiteY1" fmla="*/ 1422211 h 1422211"/>
                <a:gd name="connsiteX2" fmla="*/ 0 w 1060704"/>
                <a:gd name="connsiteY2" fmla="*/ 965011 h 1422211"/>
                <a:gd name="connsiteX3" fmla="*/ 543363 w 1060704"/>
                <a:gd name="connsiteY3" fmla="*/ 0 h 1422211"/>
                <a:gd name="connsiteX4" fmla="*/ 1060704 w 1060704"/>
                <a:gd name="connsiteY4" fmla="*/ 965011 h 1422211"/>
                <a:gd name="connsiteX5" fmla="*/ 832104 w 1060704"/>
                <a:gd name="connsiteY5" fmla="*/ 1422211 h 1422211"/>
                <a:gd name="connsiteX0" fmla="*/ 832104 w 1060704"/>
                <a:gd name="connsiteY0" fmla="*/ 1429526 h 1429526"/>
                <a:gd name="connsiteX1" fmla="*/ 228600 w 1060704"/>
                <a:gd name="connsiteY1" fmla="*/ 1429526 h 1429526"/>
                <a:gd name="connsiteX2" fmla="*/ 0 w 1060704"/>
                <a:gd name="connsiteY2" fmla="*/ 972326 h 1429526"/>
                <a:gd name="connsiteX3" fmla="*/ 543363 w 1060704"/>
                <a:gd name="connsiteY3" fmla="*/ 0 h 1429526"/>
                <a:gd name="connsiteX4" fmla="*/ 1060704 w 1060704"/>
                <a:gd name="connsiteY4" fmla="*/ 972326 h 1429526"/>
                <a:gd name="connsiteX5" fmla="*/ 832104 w 1060704"/>
                <a:gd name="connsiteY5" fmla="*/ 1429526 h 14295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60704" h="1429526">
                  <a:moveTo>
                    <a:pt x="832104" y="1429526"/>
                  </a:moveTo>
                  <a:lnTo>
                    <a:pt x="228600" y="1429526"/>
                  </a:lnTo>
                  <a:lnTo>
                    <a:pt x="0" y="972326"/>
                  </a:lnTo>
                  <a:lnTo>
                    <a:pt x="543363" y="0"/>
                  </a:lnTo>
                  <a:lnTo>
                    <a:pt x="1060704" y="972326"/>
                  </a:lnTo>
                  <a:lnTo>
                    <a:pt x="832104" y="1429526"/>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lumMod val="75000"/>
                    <a:lumOff val="25000"/>
                  </a:schemeClr>
                </a:solidFill>
              </a:endParaRPr>
            </a:p>
          </p:txBody>
        </p:sp>
        <p:sp>
          <p:nvSpPr>
            <p:cNvPr id="22" name="Hexagon 21"/>
            <p:cNvSpPr/>
            <p:nvPr/>
          </p:nvSpPr>
          <p:spPr>
            <a:xfrm>
              <a:off x="4115403" y="1760695"/>
              <a:ext cx="913197" cy="794504"/>
            </a:xfrm>
            <a:prstGeom prst="hexagon">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lumMod val="75000"/>
                    <a:lumOff val="25000"/>
                  </a:schemeClr>
                </a:solidFill>
              </a:endParaRPr>
            </a:p>
          </p:txBody>
        </p:sp>
      </p:grpSp>
      <p:sp>
        <p:nvSpPr>
          <p:cNvPr id="23" name="Block Arc 14"/>
          <p:cNvSpPr/>
          <p:nvPr/>
        </p:nvSpPr>
        <p:spPr>
          <a:xfrm rot="16200000">
            <a:off x="4236956" y="2664298"/>
            <a:ext cx="626197" cy="626608"/>
          </a:xfrm>
          <a:custGeom>
            <a:avLst/>
            <a:gdLst/>
            <a:ahLst/>
            <a:cxnLst/>
            <a:rect l="l" t="t" r="r" b="b"/>
            <a:pathLst>
              <a:path w="3185463" h="3187558">
                <a:moveTo>
                  <a:pt x="764000" y="2343999"/>
                </a:moveTo>
                <a:cubicBezTo>
                  <a:pt x="566798" y="2256389"/>
                  <a:pt x="385374" y="2134753"/>
                  <a:pt x="230072" y="1981662"/>
                </a:cubicBezTo>
                <a:cubicBezTo>
                  <a:pt x="297001" y="2223876"/>
                  <a:pt x="428049" y="2439341"/>
                  <a:pt x="603989" y="2608945"/>
                </a:cubicBezTo>
                <a:cubicBezTo>
                  <a:pt x="667739" y="2525681"/>
                  <a:pt x="720588" y="2436567"/>
                  <a:pt x="764000" y="2343999"/>
                </a:cubicBezTo>
                <a:close/>
                <a:moveTo>
                  <a:pt x="783530" y="862903"/>
                </a:moveTo>
                <a:cubicBezTo>
                  <a:pt x="737619" y="760936"/>
                  <a:pt x="681240" y="662513"/>
                  <a:pt x="611676" y="571152"/>
                </a:cubicBezTo>
                <a:cubicBezTo>
                  <a:pt x="419218" y="754019"/>
                  <a:pt x="279227" y="991173"/>
                  <a:pt x="215545" y="1258034"/>
                </a:cubicBezTo>
                <a:cubicBezTo>
                  <a:pt x="378729" y="1090139"/>
                  <a:pt x="571934" y="956907"/>
                  <a:pt x="783530" y="862903"/>
                </a:cubicBezTo>
                <a:close/>
                <a:moveTo>
                  <a:pt x="935657" y="1673146"/>
                </a:moveTo>
                <a:lnTo>
                  <a:pt x="227023" y="1673146"/>
                </a:lnTo>
                <a:cubicBezTo>
                  <a:pt x="393068" y="1882941"/>
                  <a:pt x="605618" y="2045968"/>
                  <a:pt x="844267" y="2153109"/>
                </a:cubicBezTo>
                <a:cubicBezTo>
                  <a:pt x="897907" y="1997390"/>
                  <a:pt x="928862" y="1835739"/>
                  <a:pt x="935657" y="1673146"/>
                </a:cubicBezTo>
                <a:close/>
                <a:moveTo>
                  <a:pt x="935928" y="1493146"/>
                </a:moveTo>
                <a:cubicBezTo>
                  <a:pt x="928922" y="1345638"/>
                  <a:pt x="902278" y="1198995"/>
                  <a:pt x="856775" y="1056956"/>
                </a:cubicBezTo>
                <a:cubicBezTo>
                  <a:pt x="636768" y="1156959"/>
                  <a:pt x="439487" y="1304654"/>
                  <a:pt x="281464" y="1493146"/>
                </a:cubicBezTo>
                <a:close/>
                <a:moveTo>
                  <a:pt x="1469785" y="2515107"/>
                </a:moveTo>
                <a:cubicBezTo>
                  <a:pt x="1283000" y="2508124"/>
                  <a:pt x="1100523" y="2472287"/>
                  <a:pt x="927628" y="2411229"/>
                </a:cubicBezTo>
                <a:cubicBezTo>
                  <a:pt x="876831" y="2520843"/>
                  <a:pt x="814172" y="2626182"/>
                  <a:pt x="738220" y="2724387"/>
                </a:cubicBezTo>
                <a:cubicBezTo>
                  <a:pt x="944637" y="2881665"/>
                  <a:pt x="1196120" y="2982471"/>
                  <a:pt x="1469785" y="3005418"/>
                </a:cubicBezTo>
                <a:close/>
                <a:moveTo>
                  <a:pt x="1469785" y="1673146"/>
                </a:moveTo>
                <a:lnTo>
                  <a:pt x="1112275" y="1673146"/>
                </a:lnTo>
                <a:cubicBezTo>
                  <a:pt x="1105327" y="1858153"/>
                  <a:pt x="1070032" y="2042144"/>
                  <a:pt x="1008001" y="2219039"/>
                </a:cubicBezTo>
                <a:cubicBezTo>
                  <a:pt x="1155519" y="2270408"/>
                  <a:pt x="1310845" y="2300826"/>
                  <a:pt x="1469785" y="2307834"/>
                </a:cubicBezTo>
                <a:close/>
                <a:moveTo>
                  <a:pt x="1469785" y="898989"/>
                </a:moveTo>
                <a:cubicBezTo>
                  <a:pt x="1315103" y="907762"/>
                  <a:pt x="1164166" y="938783"/>
                  <a:pt x="1020939" y="990066"/>
                </a:cubicBezTo>
                <a:cubicBezTo>
                  <a:pt x="1074574" y="1153655"/>
                  <a:pt x="1105461" y="1322925"/>
                  <a:pt x="1112368" y="1493146"/>
                </a:cubicBezTo>
                <a:lnTo>
                  <a:pt x="1469785" y="1493146"/>
                </a:lnTo>
                <a:close/>
                <a:moveTo>
                  <a:pt x="1469785" y="182141"/>
                </a:moveTo>
                <a:cubicBezTo>
                  <a:pt x="1199839" y="204777"/>
                  <a:pt x="951477" y="303168"/>
                  <a:pt x="746615" y="456764"/>
                </a:cubicBezTo>
                <a:cubicBezTo>
                  <a:pt x="828296" y="562801"/>
                  <a:pt x="894225" y="677310"/>
                  <a:pt x="947434" y="796072"/>
                </a:cubicBezTo>
                <a:cubicBezTo>
                  <a:pt x="1113886" y="736067"/>
                  <a:pt x="1289644" y="700323"/>
                  <a:pt x="1469785" y="691530"/>
                </a:cubicBezTo>
                <a:close/>
                <a:moveTo>
                  <a:pt x="2150063" y="992171"/>
                </a:moveTo>
                <a:cubicBezTo>
                  <a:pt x="1990712" y="935501"/>
                  <a:pt x="1822242" y="902595"/>
                  <a:pt x="1649785" y="897224"/>
                </a:cubicBezTo>
                <a:lnTo>
                  <a:pt x="1649785" y="1493146"/>
                </a:lnTo>
                <a:lnTo>
                  <a:pt x="2063712" y="1493146"/>
                </a:lnTo>
                <a:cubicBezTo>
                  <a:pt x="2069089" y="1323887"/>
                  <a:pt x="2098366" y="1155330"/>
                  <a:pt x="2150063" y="992171"/>
                </a:cubicBezTo>
                <a:close/>
                <a:moveTo>
                  <a:pt x="2168848" y="2199110"/>
                </a:moveTo>
                <a:cubicBezTo>
                  <a:pt x="2108555" y="2028681"/>
                  <a:pt x="2073581" y="1851532"/>
                  <a:pt x="2065295" y="1673146"/>
                </a:cubicBezTo>
                <a:lnTo>
                  <a:pt x="1649785" y="1673146"/>
                </a:lnTo>
                <a:lnTo>
                  <a:pt x="1649785" y="2307299"/>
                </a:lnTo>
                <a:cubicBezTo>
                  <a:pt x="1829404" y="2299517"/>
                  <a:pt x="2004315" y="2261965"/>
                  <a:pt x="2168848" y="2199110"/>
                </a:cubicBezTo>
                <a:close/>
                <a:moveTo>
                  <a:pt x="2422394" y="446879"/>
                </a:moveTo>
                <a:cubicBezTo>
                  <a:pt x="2204309" y="287209"/>
                  <a:pt x="1938140" y="189883"/>
                  <a:pt x="1649785" y="178919"/>
                </a:cubicBezTo>
                <a:lnTo>
                  <a:pt x="1649785" y="689876"/>
                </a:lnTo>
                <a:cubicBezTo>
                  <a:pt x="1846998" y="695154"/>
                  <a:pt x="2039668" y="732502"/>
                  <a:pt x="2221721" y="797410"/>
                </a:cubicBezTo>
                <a:cubicBezTo>
                  <a:pt x="2275056" y="675360"/>
                  <a:pt x="2341760" y="557662"/>
                  <a:pt x="2422394" y="446879"/>
                </a:cubicBezTo>
                <a:close/>
                <a:moveTo>
                  <a:pt x="2447278" y="2722123"/>
                </a:moveTo>
                <a:cubicBezTo>
                  <a:pt x="2366121" y="2618714"/>
                  <a:pt x="2299534" y="2507403"/>
                  <a:pt x="2246145" y="2391362"/>
                </a:cubicBezTo>
                <a:cubicBezTo>
                  <a:pt x="2057375" y="2464119"/>
                  <a:pt x="1856285" y="2506958"/>
                  <a:pt x="1649785" y="2514779"/>
                </a:cubicBezTo>
                <a:lnTo>
                  <a:pt x="1649785" y="3008639"/>
                </a:lnTo>
                <a:cubicBezTo>
                  <a:pt x="1949198" y="2997255"/>
                  <a:pt x="2224691" y="2892757"/>
                  <a:pt x="2447278" y="2722123"/>
                </a:cubicBezTo>
                <a:close/>
                <a:moveTo>
                  <a:pt x="2878934" y="1493146"/>
                </a:moveTo>
                <a:cubicBezTo>
                  <a:pt x="2723190" y="1307255"/>
                  <a:pt x="2529440" y="1161128"/>
                  <a:pt x="2313862" y="1060620"/>
                </a:cubicBezTo>
                <a:cubicBezTo>
                  <a:pt x="2270535" y="1201714"/>
                  <a:pt x="2245604" y="1347104"/>
                  <a:pt x="2240109" y="1493146"/>
                </a:cubicBezTo>
                <a:close/>
                <a:moveTo>
                  <a:pt x="2890636" y="1673146"/>
                </a:moveTo>
                <a:lnTo>
                  <a:pt x="2241814" y="1673146"/>
                </a:lnTo>
                <a:cubicBezTo>
                  <a:pt x="2249736" y="1827102"/>
                  <a:pt x="2279520" y="1979973"/>
                  <a:pt x="2329964" y="2127513"/>
                </a:cubicBezTo>
                <a:cubicBezTo>
                  <a:pt x="2545677" y="2019923"/>
                  <a:pt x="2738160" y="1866413"/>
                  <a:pt x="2890636" y="1673146"/>
                </a:cubicBezTo>
                <a:close/>
                <a:moveTo>
                  <a:pt x="2973035" y="1284386"/>
                </a:moveTo>
                <a:cubicBezTo>
                  <a:pt x="2912066" y="1001840"/>
                  <a:pt x="2765308" y="751379"/>
                  <a:pt x="2561381" y="561108"/>
                </a:cubicBezTo>
                <a:cubicBezTo>
                  <a:pt x="2489321" y="656437"/>
                  <a:pt x="2431363" y="759225"/>
                  <a:pt x="2384553" y="865647"/>
                </a:cubicBezTo>
                <a:cubicBezTo>
                  <a:pt x="2604520" y="964977"/>
                  <a:pt x="2804622" y="1106677"/>
                  <a:pt x="2973035" y="1284386"/>
                </a:cubicBezTo>
                <a:close/>
                <a:moveTo>
                  <a:pt x="2974277" y="1897328"/>
                </a:moveTo>
                <a:cubicBezTo>
                  <a:pt x="2812488" y="2073933"/>
                  <a:pt x="2619878" y="2216690"/>
                  <a:pt x="2407486" y="2319665"/>
                </a:cubicBezTo>
                <a:cubicBezTo>
                  <a:pt x="2454169" y="2420503"/>
                  <a:pt x="2511856" y="2517376"/>
                  <a:pt x="2582047" y="2607468"/>
                </a:cubicBezTo>
                <a:cubicBezTo>
                  <a:pt x="2776399" y="2417974"/>
                  <a:pt x="2916061" y="2172750"/>
                  <a:pt x="2974277" y="1897328"/>
                </a:cubicBezTo>
                <a:close/>
                <a:moveTo>
                  <a:pt x="3185463" y="1593779"/>
                </a:moveTo>
                <a:cubicBezTo>
                  <a:pt x="3185463" y="2473999"/>
                  <a:pt x="2471904" y="3187558"/>
                  <a:pt x="1591684" y="3187558"/>
                </a:cubicBezTo>
                <a:cubicBezTo>
                  <a:pt x="738111" y="3187558"/>
                  <a:pt x="41261" y="2516549"/>
                  <a:pt x="1913" y="1673146"/>
                </a:cubicBezTo>
                <a:lnTo>
                  <a:pt x="0" y="1673146"/>
                </a:lnTo>
                <a:lnTo>
                  <a:pt x="0" y="1493146"/>
                </a:lnTo>
                <a:lnTo>
                  <a:pt x="2750" y="1493146"/>
                </a:lnTo>
                <a:cubicBezTo>
                  <a:pt x="50490" y="700174"/>
                  <a:pt x="679654" y="64473"/>
                  <a:pt x="1469785" y="6156"/>
                </a:cubicBezTo>
                <a:lnTo>
                  <a:pt x="1469785" y="0"/>
                </a:lnTo>
                <a:lnTo>
                  <a:pt x="1591684" y="0"/>
                </a:lnTo>
                <a:lnTo>
                  <a:pt x="1649785" y="0"/>
                </a:lnTo>
                <a:lnTo>
                  <a:pt x="1649785" y="2934"/>
                </a:lnTo>
                <a:cubicBezTo>
                  <a:pt x="2503127" y="31654"/>
                  <a:pt x="3185463" y="733032"/>
                  <a:pt x="3185463" y="1593779"/>
                </a:cubicBez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lumMod val="75000"/>
                  <a:lumOff val="25000"/>
                </a:schemeClr>
              </a:solidFill>
            </a:endParaRPr>
          </a:p>
        </p:txBody>
      </p:sp>
      <p:sp>
        <p:nvSpPr>
          <p:cNvPr id="24" name="TextBox 23"/>
          <p:cNvSpPr txBox="1"/>
          <p:nvPr/>
        </p:nvSpPr>
        <p:spPr>
          <a:xfrm>
            <a:off x="3560275" y="1955740"/>
            <a:ext cx="755335" cy="400110"/>
          </a:xfrm>
          <a:prstGeom prst="rect">
            <a:avLst/>
          </a:prstGeom>
          <a:noFill/>
        </p:spPr>
        <p:txBody>
          <a:bodyPr wrap="none" rtlCol="0">
            <a:spAutoFit/>
          </a:bodyPr>
          <a:lstStyle/>
          <a:p>
            <a:pPr algn="r"/>
            <a:r>
              <a:rPr lang="en-US" altLang="ko-KR" sz="2000" b="1" dirty="0" smtClean="0">
                <a:solidFill>
                  <a:schemeClr val="tx1">
                    <a:lumMod val="75000"/>
                    <a:lumOff val="25000"/>
                  </a:schemeClr>
                </a:solidFill>
                <a:cs typeface="Arial" pitchFamily="34" charset="0"/>
              </a:rPr>
              <a:t>2200</a:t>
            </a:r>
            <a:endParaRPr lang="ko-KR" altLang="en-US" sz="2000" b="1" dirty="0">
              <a:solidFill>
                <a:schemeClr val="tx1">
                  <a:lumMod val="75000"/>
                  <a:lumOff val="25000"/>
                </a:schemeClr>
              </a:solidFill>
              <a:cs typeface="Arial" pitchFamily="34" charset="0"/>
            </a:endParaRPr>
          </a:p>
        </p:txBody>
      </p:sp>
      <p:sp>
        <p:nvSpPr>
          <p:cNvPr id="25" name="TextBox 24"/>
          <p:cNvSpPr txBox="1"/>
          <p:nvPr/>
        </p:nvSpPr>
        <p:spPr>
          <a:xfrm>
            <a:off x="4771825" y="1979962"/>
            <a:ext cx="697627" cy="369332"/>
          </a:xfrm>
          <a:prstGeom prst="rect">
            <a:avLst/>
          </a:prstGeom>
          <a:noFill/>
        </p:spPr>
        <p:txBody>
          <a:bodyPr wrap="none" rtlCol="0">
            <a:spAutoFit/>
          </a:bodyPr>
          <a:lstStyle/>
          <a:p>
            <a:pPr algn="r"/>
            <a:r>
              <a:rPr lang="en-US" altLang="ko-KR" b="1" dirty="0" smtClean="0">
                <a:solidFill>
                  <a:schemeClr val="tx1">
                    <a:lumMod val="75000"/>
                    <a:lumOff val="25000"/>
                  </a:schemeClr>
                </a:solidFill>
                <a:cs typeface="Arial" pitchFamily="34" charset="0"/>
              </a:rPr>
              <a:t>2500</a:t>
            </a:r>
            <a:endParaRPr lang="ko-KR" altLang="en-US" b="1" dirty="0">
              <a:solidFill>
                <a:schemeClr val="tx1">
                  <a:lumMod val="75000"/>
                  <a:lumOff val="25000"/>
                </a:schemeClr>
              </a:solidFill>
              <a:cs typeface="Arial" pitchFamily="34" charset="0"/>
            </a:endParaRPr>
          </a:p>
        </p:txBody>
      </p:sp>
      <p:sp>
        <p:nvSpPr>
          <p:cNvPr id="26" name="TextBox 25"/>
          <p:cNvSpPr txBox="1"/>
          <p:nvPr/>
        </p:nvSpPr>
        <p:spPr>
          <a:xfrm>
            <a:off x="5429877" y="3002058"/>
            <a:ext cx="697627" cy="369332"/>
          </a:xfrm>
          <a:prstGeom prst="rect">
            <a:avLst/>
          </a:prstGeom>
          <a:noFill/>
        </p:spPr>
        <p:txBody>
          <a:bodyPr wrap="none" rtlCol="0">
            <a:spAutoFit/>
          </a:bodyPr>
          <a:lstStyle/>
          <a:p>
            <a:pPr algn="r"/>
            <a:r>
              <a:rPr lang="en-US" altLang="ko-KR" b="1" dirty="0" smtClean="0">
                <a:solidFill>
                  <a:schemeClr val="tx1">
                    <a:lumMod val="75000"/>
                    <a:lumOff val="25000"/>
                  </a:schemeClr>
                </a:solidFill>
                <a:cs typeface="Arial" pitchFamily="34" charset="0"/>
              </a:rPr>
              <a:t>2600</a:t>
            </a:r>
            <a:endParaRPr lang="ko-KR" altLang="en-US" b="1" dirty="0">
              <a:solidFill>
                <a:schemeClr val="tx1">
                  <a:lumMod val="75000"/>
                  <a:lumOff val="25000"/>
                </a:schemeClr>
              </a:solidFill>
              <a:cs typeface="Arial" pitchFamily="34" charset="0"/>
            </a:endParaRPr>
          </a:p>
        </p:txBody>
      </p:sp>
      <p:sp>
        <p:nvSpPr>
          <p:cNvPr id="28" name="TextBox 27"/>
          <p:cNvSpPr txBox="1"/>
          <p:nvPr/>
        </p:nvSpPr>
        <p:spPr>
          <a:xfrm>
            <a:off x="3589295" y="4024340"/>
            <a:ext cx="697627" cy="369332"/>
          </a:xfrm>
          <a:prstGeom prst="rect">
            <a:avLst/>
          </a:prstGeom>
          <a:noFill/>
        </p:spPr>
        <p:txBody>
          <a:bodyPr wrap="none" rtlCol="0">
            <a:spAutoFit/>
          </a:bodyPr>
          <a:lstStyle/>
          <a:p>
            <a:pPr algn="r"/>
            <a:r>
              <a:rPr lang="en-US" altLang="ko-KR" b="1" dirty="0" smtClean="0">
                <a:solidFill>
                  <a:schemeClr val="tx1">
                    <a:lumMod val="75000"/>
                    <a:lumOff val="25000"/>
                  </a:schemeClr>
                </a:solidFill>
                <a:cs typeface="Arial" pitchFamily="34" charset="0"/>
              </a:rPr>
              <a:t>2400</a:t>
            </a:r>
            <a:endParaRPr lang="ko-KR" altLang="en-US" b="1" dirty="0">
              <a:solidFill>
                <a:schemeClr val="tx1">
                  <a:lumMod val="75000"/>
                  <a:lumOff val="25000"/>
                </a:schemeClr>
              </a:solidFill>
              <a:cs typeface="Arial" pitchFamily="34" charset="0"/>
            </a:endParaRPr>
          </a:p>
        </p:txBody>
      </p:sp>
      <p:sp>
        <p:nvSpPr>
          <p:cNvPr id="29" name="TextBox 28"/>
          <p:cNvSpPr txBox="1"/>
          <p:nvPr/>
        </p:nvSpPr>
        <p:spPr>
          <a:xfrm>
            <a:off x="2976911" y="2969887"/>
            <a:ext cx="639919" cy="338554"/>
          </a:xfrm>
          <a:prstGeom prst="rect">
            <a:avLst/>
          </a:prstGeom>
          <a:noFill/>
        </p:spPr>
        <p:txBody>
          <a:bodyPr wrap="none" rtlCol="0">
            <a:spAutoFit/>
          </a:bodyPr>
          <a:lstStyle/>
          <a:p>
            <a:pPr algn="r"/>
            <a:r>
              <a:rPr lang="en-US" altLang="ko-KR" sz="1600" b="1" dirty="0" smtClean="0">
                <a:solidFill>
                  <a:schemeClr val="tx1">
                    <a:lumMod val="75000"/>
                    <a:lumOff val="25000"/>
                  </a:schemeClr>
                </a:solidFill>
                <a:cs typeface="Arial" pitchFamily="34" charset="0"/>
              </a:rPr>
              <a:t>2300</a:t>
            </a:r>
            <a:endParaRPr lang="ko-KR" altLang="en-US" sz="1600" b="1" dirty="0">
              <a:solidFill>
                <a:schemeClr val="tx1">
                  <a:lumMod val="75000"/>
                  <a:lumOff val="25000"/>
                </a:schemeClr>
              </a:solidFill>
              <a:cs typeface="Arial" pitchFamily="34" charset="0"/>
            </a:endParaRPr>
          </a:p>
        </p:txBody>
      </p:sp>
      <p:sp>
        <p:nvSpPr>
          <p:cNvPr id="30" name="TextBox 29"/>
          <p:cNvSpPr txBox="1"/>
          <p:nvPr/>
        </p:nvSpPr>
        <p:spPr>
          <a:xfrm>
            <a:off x="3463700" y="1702963"/>
            <a:ext cx="973048" cy="276999"/>
          </a:xfrm>
          <a:prstGeom prst="rect">
            <a:avLst/>
          </a:prstGeom>
          <a:noFill/>
        </p:spPr>
        <p:txBody>
          <a:bodyPr wrap="square" rtlCol="0">
            <a:spAutoFit/>
          </a:bodyPr>
          <a:lstStyle/>
          <a:p>
            <a:pPr algn="ctr"/>
            <a:r>
              <a:rPr lang="en-US" altLang="ko-KR" sz="1200" b="1" dirty="0" err="1" smtClean="0">
                <a:solidFill>
                  <a:schemeClr val="tx1">
                    <a:lumMod val="75000"/>
                    <a:lumOff val="25000"/>
                  </a:schemeClr>
                </a:solidFill>
                <a:cs typeface="Arial" pitchFamily="34" charset="0"/>
              </a:rPr>
              <a:t>Nomor</a:t>
            </a:r>
            <a:endParaRPr lang="ko-KR" altLang="en-US" sz="1200" b="1" dirty="0">
              <a:solidFill>
                <a:schemeClr val="tx1">
                  <a:lumMod val="75000"/>
                  <a:lumOff val="25000"/>
                </a:schemeClr>
              </a:solidFill>
              <a:cs typeface="Arial" pitchFamily="34" charset="0"/>
            </a:endParaRPr>
          </a:p>
        </p:txBody>
      </p:sp>
      <p:sp>
        <p:nvSpPr>
          <p:cNvPr id="31" name="TextBox 30"/>
          <p:cNvSpPr txBox="1"/>
          <p:nvPr/>
        </p:nvSpPr>
        <p:spPr>
          <a:xfrm>
            <a:off x="4662227" y="1702963"/>
            <a:ext cx="973048" cy="276999"/>
          </a:xfrm>
          <a:prstGeom prst="rect">
            <a:avLst/>
          </a:prstGeom>
          <a:noFill/>
        </p:spPr>
        <p:txBody>
          <a:bodyPr wrap="square" rtlCol="0">
            <a:spAutoFit/>
          </a:bodyPr>
          <a:lstStyle/>
          <a:p>
            <a:pPr algn="ctr"/>
            <a:r>
              <a:rPr lang="en-US" altLang="ko-KR" sz="1200" b="1" dirty="0" err="1">
                <a:solidFill>
                  <a:schemeClr val="tx1">
                    <a:lumMod val="75000"/>
                    <a:lumOff val="25000"/>
                  </a:schemeClr>
                </a:solidFill>
                <a:cs typeface="Arial" pitchFamily="34" charset="0"/>
              </a:rPr>
              <a:t>Nomor</a:t>
            </a:r>
            <a:endParaRPr lang="ko-KR" altLang="en-US" sz="1200" b="1" dirty="0">
              <a:solidFill>
                <a:schemeClr val="tx1">
                  <a:lumMod val="75000"/>
                  <a:lumOff val="25000"/>
                </a:schemeClr>
              </a:solidFill>
              <a:cs typeface="Arial" pitchFamily="34" charset="0"/>
            </a:endParaRPr>
          </a:p>
        </p:txBody>
      </p:sp>
      <p:sp>
        <p:nvSpPr>
          <p:cNvPr id="32" name="TextBox 31"/>
          <p:cNvSpPr txBox="1"/>
          <p:nvPr/>
        </p:nvSpPr>
        <p:spPr>
          <a:xfrm>
            <a:off x="5307322" y="2788526"/>
            <a:ext cx="973048" cy="276999"/>
          </a:xfrm>
          <a:prstGeom prst="rect">
            <a:avLst/>
          </a:prstGeom>
          <a:noFill/>
        </p:spPr>
        <p:txBody>
          <a:bodyPr wrap="square" rtlCol="0">
            <a:spAutoFit/>
          </a:bodyPr>
          <a:lstStyle/>
          <a:p>
            <a:pPr algn="ctr"/>
            <a:r>
              <a:rPr lang="en-US" altLang="ko-KR" sz="1200" b="1" dirty="0" err="1">
                <a:solidFill>
                  <a:schemeClr val="tx1">
                    <a:lumMod val="75000"/>
                    <a:lumOff val="25000"/>
                  </a:schemeClr>
                </a:solidFill>
                <a:cs typeface="Arial" pitchFamily="34" charset="0"/>
              </a:rPr>
              <a:t>Nomor</a:t>
            </a:r>
            <a:endParaRPr lang="ko-KR" altLang="en-US" sz="1200" b="1" dirty="0">
              <a:solidFill>
                <a:schemeClr val="tx1">
                  <a:lumMod val="75000"/>
                  <a:lumOff val="25000"/>
                </a:schemeClr>
              </a:solidFill>
              <a:cs typeface="Arial" pitchFamily="34" charset="0"/>
            </a:endParaRPr>
          </a:p>
        </p:txBody>
      </p:sp>
      <p:sp>
        <p:nvSpPr>
          <p:cNvPr id="34" name="TextBox 33"/>
          <p:cNvSpPr txBox="1"/>
          <p:nvPr/>
        </p:nvSpPr>
        <p:spPr>
          <a:xfrm>
            <a:off x="3424953" y="3711771"/>
            <a:ext cx="973048" cy="276999"/>
          </a:xfrm>
          <a:prstGeom prst="rect">
            <a:avLst/>
          </a:prstGeom>
          <a:noFill/>
        </p:spPr>
        <p:txBody>
          <a:bodyPr wrap="square" rtlCol="0">
            <a:spAutoFit/>
          </a:bodyPr>
          <a:lstStyle/>
          <a:p>
            <a:pPr algn="ctr"/>
            <a:r>
              <a:rPr lang="en-US" altLang="ko-KR" sz="1200" b="1" dirty="0" err="1">
                <a:solidFill>
                  <a:schemeClr val="tx1">
                    <a:lumMod val="75000"/>
                    <a:lumOff val="25000"/>
                  </a:schemeClr>
                </a:solidFill>
                <a:cs typeface="Arial" pitchFamily="34" charset="0"/>
              </a:rPr>
              <a:t>Nomor</a:t>
            </a:r>
            <a:endParaRPr lang="ko-KR" altLang="en-US" sz="1200" b="1" dirty="0">
              <a:solidFill>
                <a:schemeClr val="tx1">
                  <a:lumMod val="75000"/>
                  <a:lumOff val="25000"/>
                </a:schemeClr>
              </a:solidFill>
              <a:cs typeface="Arial" pitchFamily="34" charset="0"/>
            </a:endParaRPr>
          </a:p>
        </p:txBody>
      </p:sp>
      <p:sp>
        <p:nvSpPr>
          <p:cNvPr id="35" name="TextBox 34"/>
          <p:cNvSpPr txBox="1"/>
          <p:nvPr/>
        </p:nvSpPr>
        <p:spPr>
          <a:xfrm>
            <a:off x="2813391" y="2665384"/>
            <a:ext cx="973048" cy="276999"/>
          </a:xfrm>
          <a:prstGeom prst="rect">
            <a:avLst/>
          </a:prstGeom>
          <a:noFill/>
        </p:spPr>
        <p:txBody>
          <a:bodyPr wrap="square" rtlCol="0">
            <a:spAutoFit/>
          </a:bodyPr>
          <a:lstStyle/>
          <a:p>
            <a:pPr algn="ctr"/>
            <a:r>
              <a:rPr lang="en-US" altLang="ko-KR" sz="1200" b="1" dirty="0" err="1">
                <a:solidFill>
                  <a:schemeClr val="tx1">
                    <a:lumMod val="75000"/>
                    <a:lumOff val="25000"/>
                  </a:schemeClr>
                </a:solidFill>
                <a:cs typeface="Arial" pitchFamily="34" charset="0"/>
              </a:rPr>
              <a:t>Nomor</a:t>
            </a:r>
            <a:endParaRPr lang="ko-KR" altLang="en-US" sz="1200" b="1" dirty="0">
              <a:solidFill>
                <a:schemeClr val="tx1">
                  <a:lumMod val="75000"/>
                  <a:lumOff val="25000"/>
                </a:schemeClr>
              </a:solidFill>
              <a:cs typeface="Arial" pitchFamily="34" charset="0"/>
            </a:endParaRPr>
          </a:p>
        </p:txBody>
      </p:sp>
      <p:sp>
        <p:nvSpPr>
          <p:cNvPr id="38" name="TextBox 37"/>
          <p:cNvSpPr txBox="1"/>
          <p:nvPr/>
        </p:nvSpPr>
        <p:spPr>
          <a:xfrm>
            <a:off x="1017474" y="1643674"/>
            <a:ext cx="2309913" cy="307777"/>
          </a:xfrm>
          <a:prstGeom prst="rect">
            <a:avLst/>
          </a:prstGeom>
          <a:noFill/>
        </p:spPr>
        <p:txBody>
          <a:bodyPr wrap="square" rtlCol="0">
            <a:spAutoFit/>
          </a:bodyPr>
          <a:lstStyle/>
          <a:p>
            <a:r>
              <a:rPr lang="en-US" sz="1400" dirty="0" err="1"/>
              <a:t>Perencanaan</a:t>
            </a:r>
            <a:r>
              <a:rPr lang="en-US" sz="1400" dirty="0"/>
              <a:t> </a:t>
            </a:r>
            <a:r>
              <a:rPr lang="en-US" sz="1400" dirty="0" err="1"/>
              <a:t>Penugasan</a:t>
            </a:r>
            <a:endParaRPr lang="en-US" sz="1400" dirty="0"/>
          </a:p>
        </p:txBody>
      </p:sp>
      <p:sp>
        <p:nvSpPr>
          <p:cNvPr id="41" name="TextBox 40"/>
          <p:cNvSpPr txBox="1"/>
          <p:nvPr/>
        </p:nvSpPr>
        <p:spPr>
          <a:xfrm>
            <a:off x="539552" y="2557693"/>
            <a:ext cx="2187265" cy="307777"/>
          </a:xfrm>
          <a:prstGeom prst="rect">
            <a:avLst/>
          </a:prstGeom>
          <a:noFill/>
        </p:spPr>
        <p:txBody>
          <a:bodyPr wrap="square" rtlCol="0">
            <a:spAutoFit/>
          </a:bodyPr>
          <a:lstStyle/>
          <a:p>
            <a:r>
              <a:rPr lang="en-US" sz="1400" dirty="0" err="1"/>
              <a:t>Pelaksanaan</a:t>
            </a:r>
            <a:r>
              <a:rPr lang="en-US" sz="1400" dirty="0"/>
              <a:t> </a:t>
            </a:r>
            <a:r>
              <a:rPr lang="en-US" sz="1400" dirty="0" err="1"/>
              <a:t>Penugasan</a:t>
            </a:r>
            <a:endParaRPr lang="en-US" sz="1400" dirty="0"/>
          </a:p>
        </p:txBody>
      </p:sp>
      <p:sp>
        <p:nvSpPr>
          <p:cNvPr id="44" name="TextBox 43"/>
          <p:cNvSpPr txBox="1"/>
          <p:nvPr/>
        </p:nvSpPr>
        <p:spPr>
          <a:xfrm>
            <a:off x="539552" y="3932006"/>
            <a:ext cx="2842278" cy="307777"/>
          </a:xfrm>
          <a:prstGeom prst="rect">
            <a:avLst/>
          </a:prstGeom>
          <a:noFill/>
        </p:spPr>
        <p:txBody>
          <a:bodyPr wrap="square" rtlCol="0">
            <a:spAutoFit/>
          </a:bodyPr>
          <a:lstStyle/>
          <a:p>
            <a:r>
              <a:rPr lang="en-US" sz="1400" dirty="0" err="1"/>
              <a:t>Komunikasi</a:t>
            </a:r>
            <a:r>
              <a:rPr lang="en-US" sz="1400" dirty="0"/>
              <a:t> </a:t>
            </a:r>
            <a:r>
              <a:rPr lang="en-US" sz="1400" dirty="0" err="1"/>
              <a:t>Hasil</a:t>
            </a:r>
            <a:r>
              <a:rPr lang="en-US" sz="1400" dirty="0"/>
              <a:t> </a:t>
            </a:r>
            <a:r>
              <a:rPr lang="en-US" sz="1400" dirty="0" err="1"/>
              <a:t>Penugasan</a:t>
            </a:r>
            <a:endParaRPr lang="en-US" sz="1400" dirty="0"/>
          </a:p>
        </p:txBody>
      </p:sp>
      <p:sp>
        <p:nvSpPr>
          <p:cNvPr id="47" name="TextBox 46"/>
          <p:cNvSpPr txBox="1"/>
          <p:nvPr/>
        </p:nvSpPr>
        <p:spPr>
          <a:xfrm>
            <a:off x="5814390" y="1760567"/>
            <a:ext cx="2646042" cy="307777"/>
          </a:xfrm>
          <a:prstGeom prst="rect">
            <a:avLst/>
          </a:prstGeom>
          <a:noFill/>
        </p:spPr>
        <p:txBody>
          <a:bodyPr wrap="square" rtlCol="0">
            <a:spAutoFit/>
          </a:bodyPr>
          <a:lstStyle/>
          <a:p>
            <a:r>
              <a:rPr lang="en-US" sz="1400" dirty="0" err="1"/>
              <a:t>Pemantauan</a:t>
            </a:r>
            <a:r>
              <a:rPr lang="en-US" sz="1400" dirty="0"/>
              <a:t> </a:t>
            </a:r>
            <a:r>
              <a:rPr lang="en-US" sz="1400" dirty="0" err="1"/>
              <a:t>Tindaklanjut</a:t>
            </a:r>
            <a:endParaRPr lang="en-US" sz="1400" dirty="0"/>
          </a:p>
        </p:txBody>
      </p:sp>
      <p:sp>
        <p:nvSpPr>
          <p:cNvPr id="50" name="TextBox 49"/>
          <p:cNvSpPr txBox="1"/>
          <p:nvPr/>
        </p:nvSpPr>
        <p:spPr>
          <a:xfrm>
            <a:off x="6575616" y="2725059"/>
            <a:ext cx="2028832" cy="523220"/>
          </a:xfrm>
          <a:prstGeom prst="rect">
            <a:avLst/>
          </a:prstGeom>
          <a:noFill/>
        </p:spPr>
        <p:txBody>
          <a:bodyPr wrap="square" rtlCol="0">
            <a:spAutoFit/>
          </a:bodyPr>
          <a:lstStyle/>
          <a:p>
            <a:r>
              <a:rPr lang="en-US" sz="1400" dirty="0" err="1"/>
              <a:t>Resolusi</a:t>
            </a:r>
            <a:r>
              <a:rPr lang="en-US" sz="1400" dirty="0"/>
              <a:t> </a:t>
            </a:r>
            <a:r>
              <a:rPr lang="en-US" sz="1400" dirty="0" err="1"/>
              <a:t>Penerimaan</a:t>
            </a:r>
            <a:r>
              <a:rPr lang="en-US" sz="1400" dirty="0"/>
              <a:t> </a:t>
            </a:r>
            <a:r>
              <a:rPr lang="en-US" sz="1400" dirty="0" err="1"/>
              <a:t>Risiko</a:t>
            </a:r>
            <a:r>
              <a:rPr lang="en-US" sz="1400" dirty="0"/>
              <a:t> </a:t>
            </a:r>
            <a:r>
              <a:rPr lang="en-US" sz="1400" dirty="0" err="1"/>
              <a:t>oleh</a:t>
            </a:r>
            <a:r>
              <a:rPr lang="en-US" sz="1400" dirty="0"/>
              <a:t> </a:t>
            </a:r>
            <a:r>
              <a:rPr lang="en-US" sz="1400" dirty="0" err="1"/>
              <a:t>Manajemen</a:t>
            </a:r>
            <a:endParaRPr lang="en-US" sz="1400" dirty="0"/>
          </a:p>
        </p:txBody>
      </p:sp>
    </p:spTree>
    <p:extLst>
      <p:ext uri="{BB962C8B-B14F-4D97-AF65-F5344CB8AC3E}">
        <p14:creationId xmlns="" xmlns:p14="http://schemas.microsoft.com/office/powerpoint/2010/main" val="21232931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flipV="1">
            <a:off x="2095608" y="2531451"/>
            <a:ext cx="4572508" cy="7716"/>
          </a:xfrm>
          <a:prstGeom prst="line">
            <a:avLst/>
          </a:prstGeom>
          <a:ln w="25400">
            <a:solidFill>
              <a:schemeClr val="accent6"/>
            </a:solidFill>
            <a:prstDash val="sysDot"/>
            <a:headEnd type="oval"/>
            <a:tailEnd type="oval"/>
          </a:ln>
        </p:spPr>
        <p:style>
          <a:lnRef idx="1">
            <a:schemeClr val="accent1"/>
          </a:lnRef>
          <a:fillRef idx="0">
            <a:schemeClr val="accent1"/>
          </a:fillRef>
          <a:effectRef idx="0">
            <a:schemeClr val="accent1"/>
          </a:effectRef>
          <a:fontRef idx="minor">
            <a:schemeClr val="tx1"/>
          </a:fontRef>
        </p:style>
      </p:cxnSp>
      <p:sp>
        <p:nvSpPr>
          <p:cNvPr id="2" name="Text Placeholder 1"/>
          <p:cNvSpPr>
            <a:spLocks noGrp="1"/>
          </p:cNvSpPr>
          <p:nvPr>
            <p:ph type="body" sz="quarter" idx="10"/>
          </p:nvPr>
        </p:nvSpPr>
        <p:spPr>
          <a:xfrm>
            <a:off x="0" y="555526"/>
            <a:ext cx="9144000" cy="576064"/>
          </a:xfrm>
        </p:spPr>
        <p:txBody>
          <a:bodyPr/>
          <a:lstStyle/>
          <a:p>
            <a:r>
              <a:rPr lang="en-MY" sz="2400" b="1" dirty="0">
                <a:latin typeface="Times New Roman" pitchFamily="18" charset="0"/>
                <a:cs typeface="Times New Roman" pitchFamily="18" charset="0"/>
              </a:rPr>
              <a:t>TUJUAN WEWENANG DAN TANGGUNG </a:t>
            </a:r>
            <a:r>
              <a:rPr lang="en-MY" sz="2400" b="1" dirty="0" smtClean="0">
                <a:latin typeface="Times New Roman" pitchFamily="18" charset="0"/>
                <a:cs typeface="Times New Roman" pitchFamily="18" charset="0"/>
              </a:rPr>
              <a:t>JAWAB</a:t>
            </a:r>
          </a:p>
          <a:p>
            <a:r>
              <a:rPr lang="en-MY" altLang="ko-KR" sz="2400" b="1" dirty="0" smtClean="0">
                <a:solidFill>
                  <a:schemeClr val="tx1">
                    <a:lumMod val="75000"/>
                    <a:lumOff val="25000"/>
                  </a:schemeClr>
                </a:solidFill>
                <a:latin typeface="Times New Roman" pitchFamily="18" charset="0"/>
                <a:cs typeface="Times New Roman" pitchFamily="18" charset="0"/>
              </a:rPr>
              <a:t>Internal Audit</a:t>
            </a:r>
            <a:endParaRPr lang="ko-KR" altLang="en-US" sz="2400" b="1" dirty="0">
              <a:solidFill>
                <a:schemeClr val="tx1">
                  <a:lumMod val="75000"/>
                  <a:lumOff val="25000"/>
                </a:schemeClr>
              </a:solidFill>
            </a:endParaRPr>
          </a:p>
        </p:txBody>
      </p:sp>
      <p:grpSp>
        <p:nvGrpSpPr>
          <p:cNvPr id="11" name="Group 10"/>
          <p:cNvGrpSpPr/>
          <p:nvPr/>
        </p:nvGrpSpPr>
        <p:grpSpPr>
          <a:xfrm>
            <a:off x="2669032" y="2143123"/>
            <a:ext cx="792088" cy="792088"/>
            <a:chOff x="1835696" y="2517293"/>
            <a:chExt cx="792088" cy="792088"/>
          </a:xfrm>
        </p:grpSpPr>
        <p:sp>
          <p:nvSpPr>
            <p:cNvPr id="10" name="Diamond 9"/>
            <p:cNvSpPr/>
            <p:nvPr/>
          </p:nvSpPr>
          <p:spPr>
            <a:xfrm>
              <a:off x="1835696" y="2517293"/>
              <a:ext cx="792088" cy="792088"/>
            </a:xfrm>
            <a:prstGeom prst="diamond">
              <a:avLst/>
            </a:prstGeom>
            <a:solidFill>
              <a:schemeClr val="bg1"/>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sp>
          <p:nvSpPr>
            <p:cNvPr id="9" name="Diamond 8"/>
            <p:cNvSpPr/>
            <p:nvPr/>
          </p:nvSpPr>
          <p:spPr>
            <a:xfrm>
              <a:off x="1901658" y="2583255"/>
              <a:ext cx="660164" cy="660164"/>
            </a:xfrm>
            <a:prstGeom prst="diamond">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grpSp>
      <p:grpSp>
        <p:nvGrpSpPr>
          <p:cNvPr id="12" name="Group 11"/>
          <p:cNvGrpSpPr/>
          <p:nvPr/>
        </p:nvGrpSpPr>
        <p:grpSpPr>
          <a:xfrm>
            <a:off x="4175954" y="2143123"/>
            <a:ext cx="792088" cy="792088"/>
            <a:chOff x="1835696" y="2517293"/>
            <a:chExt cx="792088" cy="792088"/>
          </a:xfrm>
        </p:grpSpPr>
        <p:sp>
          <p:nvSpPr>
            <p:cNvPr id="13" name="Diamond 12"/>
            <p:cNvSpPr/>
            <p:nvPr/>
          </p:nvSpPr>
          <p:spPr>
            <a:xfrm>
              <a:off x="1835696" y="2517293"/>
              <a:ext cx="792088" cy="792088"/>
            </a:xfrm>
            <a:prstGeom prst="diamond">
              <a:avLst/>
            </a:prstGeom>
            <a:solidFill>
              <a:schemeClr val="bg1"/>
            </a:solid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sp>
          <p:nvSpPr>
            <p:cNvPr id="14" name="Diamond 13"/>
            <p:cNvSpPr/>
            <p:nvPr/>
          </p:nvSpPr>
          <p:spPr>
            <a:xfrm>
              <a:off x="1901658" y="2583255"/>
              <a:ext cx="660164" cy="660164"/>
            </a:xfrm>
            <a:prstGeom prst="diamond">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grpSp>
      <p:grpSp>
        <p:nvGrpSpPr>
          <p:cNvPr id="15" name="Group 14"/>
          <p:cNvGrpSpPr/>
          <p:nvPr/>
        </p:nvGrpSpPr>
        <p:grpSpPr>
          <a:xfrm>
            <a:off x="5688122" y="2143123"/>
            <a:ext cx="792088" cy="792088"/>
            <a:chOff x="1835696" y="2517293"/>
            <a:chExt cx="792088" cy="792088"/>
          </a:xfrm>
        </p:grpSpPr>
        <p:sp>
          <p:nvSpPr>
            <p:cNvPr id="16" name="Diamond 15"/>
            <p:cNvSpPr/>
            <p:nvPr/>
          </p:nvSpPr>
          <p:spPr>
            <a:xfrm>
              <a:off x="1835696" y="2517293"/>
              <a:ext cx="792088" cy="792088"/>
            </a:xfrm>
            <a:prstGeom prst="diamond">
              <a:avLst/>
            </a:prstGeom>
            <a:solidFill>
              <a:schemeClr val="bg1"/>
            </a:solidFill>
            <a:ln w="381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17" name="Diamond 16"/>
            <p:cNvSpPr/>
            <p:nvPr/>
          </p:nvSpPr>
          <p:spPr>
            <a:xfrm>
              <a:off x="1901658" y="2583255"/>
              <a:ext cx="660164" cy="660164"/>
            </a:xfrm>
            <a:prstGeom prst="diamond">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grpSp>
      <p:sp>
        <p:nvSpPr>
          <p:cNvPr id="24" name="TextBox 23"/>
          <p:cNvSpPr txBox="1"/>
          <p:nvPr/>
        </p:nvSpPr>
        <p:spPr>
          <a:xfrm>
            <a:off x="2656471" y="1674748"/>
            <a:ext cx="817211" cy="369332"/>
          </a:xfrm>
          <a:prstGeom prst="rect">
            <a:avLst/>
          </a:prstGeom>
          <a:noFill/>
        </p:spPr>
        <p:txBody>
          <a:bodyPr wrap="square" rtlCol="0" anchor="ctr">
            <a:spAutoFit/>
          </a:bodyPr>
          <a:lstStyle/>
          <a:p>
            <a:pPr algn="ctr"/>
            <a:r>
              <a:rPr lang="en-US" altLang="ko-KR" b="1" dirty="0" smtClean="0">
                <a:solidFill>
                  <a:schemeClr val="accent5"/>
                </a:solidFill>
                <a:cs typeface="Arial" pitchFamily="34" charset="0"/>
              </a:rPr>
              <a:t>1</a:t>
            </a:r>
            <a:endParaRPr lang="ko-KR" altLang="en-US" b="1" dirty="0">
              <a:solidFill>
                <a:schemeClr val="accent5"/>
              </a:solidFill>
              <a:cs typeface="Arial" pitchFamily="34" charset="0"/>
            </a:endParaRPr>
          </a:p>
        </p:txBody>
      </p:sp>
      <p:sp>
        <p:nvSpPr>
          <p:cNvPr id="25" name="TextBox 24"/>
          <p:cNvSpPr txBox="1"/>
          <p:nvPr/>
        </p:nvSpPr>
        <p:spPr>
          <a:xfrm>
            <a:off x="4163392" y="1674748"/>
            <a:ext cx="817211" cy="369332"/>
          </a:xfrm>
          <a:prstGeom prst="rect">
            <a:avLst/>
          </a:prstGeom>
          <a:noFill/>
        </p:spPr>
        <p:txBody>
          <a:bodyPr wrap="square" rtlCol="0" anchor="ctr">
            <a:spAutoFit/>
          </a:bodyPr>
          <a:lstStyle/>
          <a:p>
            <a:pPr algn="ctr"/>
            <a:r>
              <a:rPr lang="en-US" altLang="ko-KR" b="1" dirty="0" smtClean="0">
                <a:solidFill>
                  <a:schemeClr val="accent4"/>
                </a:solidFill>
                <a:cs typeface="Arial" pitchFamily="34" charset="0"/>
              </a:rPr>
              <a:t>2</a:t>
            </a:r>
            <a:endParaRPr lang="ko-KR" altLang="en-US" b="1" dirty="0">
              <a:solidFill>
                <a:schemeClr val="accent4"/>
              </a:solidFill>
              <a:cs typeface="Arial" pitchFamily="34" charset="0"/>
            </a:endParaRPr>
          </a:p>
        </p:txBody>
      </p:sp>
      <p:sp>
        <p:nvSpPr>
          <p:cNvPr id="26" name="TextBox 25"/>
          <p:cNvSpPr txBox="1"/>
          <p:nvPr/>
        </p:nvSpPr>
        <p:spPr>
          <a:xfrm>
            <a:off x="5670313" y="1674748"/>
            <a:ext cx="817211" cy="369332"/>
          </a:xfrm>
          <a:prstGeom prst="rect">
            <a:avLst/>
          </a:prstGeom>
          <a:noFill/>
        </p:spPr>
        <p:txBody>
          <a:bodyPr wrap="square" rtlCol="0" anchor="ctr">
            <a:spAutoFit/>
          </a:bodyPr>
          <a:lstStyle/>
          <a:p>
            <a:pPr algn="ctr"/>
            <a:r>
              <a:rPr lang="en-US" altLang="ko-KR" b="1" dirty="0" smtClean="0">
                <a:solidFill>
                  <a:schemeClr val="accent3"/>
                </a:solidFill>
                <a:cs typeface="Arial" pitchFamily="34" charset="0"/>
              </a:rPr>
              <a:t>3</a:t>
            </a:r>
            <a:endParaRPr lang="ko-KR" altLang="en-US" b="1" dirty="0">
              <a:solidFill>
                <a:schemeClr val="accent3"/>
              </a:solidFill>
              <a:cs typeface="Arial" pitchFamily="34" charset="0"/>
            </a:endParaRPr>
          </a:p>
        </p:txBody>
      </p:sp>
      <p:sp>
        <p:nvSpPr>
          <p:cNvPr id="29" name="Rectangle 36"/>
          <p:cNvSpPr/>
          <p:nvPr/>
        </p:nvSpPr>
        <p:spPr>
          <a:xfrm>
            <a:off x="4450546" y="2437644"/>
            <a:ext cx="242901" cy="203046"/>
          </a:xfrm>
          <a:custGeom>
            <a:avLst/>
            <a:gdLst/>
            <a:ahLst/>
            <a:cxnLst/>
            <a:rect l="l" t="t" r="r" b="b"/>
            <a:pathLst>
              <a:path w="3186824" h="2663936">
                <a:moveTo>
                  <a:pt x="2624444" y="2376100"/>
                </a:moveTo>
                <a:lnTo>
                  <a:pt x="2624444" y="2520100"/>
                </a:lnTo>
                <a:lnTo>
                  <a:pt x="2952463" y="2520100"/>
                </a:lnTo>
                <a:lnTo>
                  <a:pt x="2952463" y="2376100"/>
                </a:lnTo>
                <a:close/>
                <a:moveTo>
                  <a:pt x="210911" y="2376100"/>
                </a:moveTo>
                <a:lnTo>
                  <a:pt x="210911" y="2520100"/>
                </a:lnTo>
                <a:lnTo>
                  <a:pt x="538930" y="2520100"/>
                </a:lnTo>
                <a:lnTo>
                  <a:pt x="538930" y="2376100"/>
                </a:lnTo>
                <a:close/>
                <a:moveTo>
                  <a:pt x="2624444" y="2095269"/>
                </a:moveTo>
                <a:lnTo>
                  <a:pt x="2624444" y="2239269"/>
                </a:lnTo>
                <a:lnTo>
                  <a:pt x="2952463" y="2239269"/>
                </a:lnTo>
                <a:lnTo>
                  <a:pt x="2952463" y="2095269"/>
                </a:lnTo>
                <a:close/>
                <a:moveTo>
                  <a:pt x="210911" y="2095269"/>
                </a:moveTo>
                <a:lnTo>
                  <a:pt x="210911" y="2239269"/>
                </a:lnTo>
                <a:lnTo>
                  <a:pt x="538930" y="2239269"/>
                </a:lnTo>
                <a:lnTo>
                  <a:pt x="538930" y="2095269"/>
                </a:lnTo>
                <a:close/>
                <a:moveTo>
                  <a:pt x="2624444" y="1814436"/>
                </a:moveTo>
                <a:lnTo>
                  <a:pt x="2624444" y="1958436"/>
                </a:lnTo>
                <a:lnTo>
                  <a:pt x="2952463" y="1958436"/>
                </a:lnTo>
                <a:lnTo>
                  <a:pt x="2952463" y="1814436"/>
                </a:lnTo>
                <a:close/>
                <a:moveTo>
                  <a:pt x="210911" y="1814436"/>
                </a:moveTo>
                <a:lnTo>
                  <a:pt x="210911" y="1958436"/>
                </a:lnTo>
                <a:lnTo>
                  <a:pt x="538930" y="1958436"/>
                </a:lnTo>
                <a:lnTo>
                  <a:pt x="538930" y="1814436"/>
                </a:lnTo>
                <a:close/>
                <a:moveTo>
                  <a:pt x="2624444" y="1533603"/>
                </a:moveTo>
                <a:lnTo>
                  <a:pt x="2624444" y="1677603"/>
                </a:lnTo>
                <a:lnTo>
                  <a:pt x="2952463" y="1677603"/>
                </a:lnTo>
                <a:lnTo>
                  <a:pt x="2952463" y="1533603"/>
                </a:lnTo>
                <a:close/>
                <a:moveTo>
                  <a:pt x="210911" y="1533603"/>
                </a:moveTo>
                <a:lnTo>
                  <a:pt x="210911" y="1677603"/>
                </a:lnTo>
                <a:lnTo>
                  <a:pt x="538930" y="1677603"/>
                </a:lnTo>
                <a:lnTo>
                  <a:pt x="538930" y="1533603"/>
                </a:lnTo>
                <a:close/>
                <a:moveTo>
                  <a:pt x="2624444" y="1252770"/>
                </a:moveTo>
                <a:lnTo>
                  <a:pt x="2624444" y="1396770"/>
                </a:lnTo>
                <a:lnTo>
                  <a:pt x="2952463" y="1396770"/>
                </a:lnTo>
                <a:lnTo>
                  <a:pt x="2952463" y="1252770"/>
                </a:lnTo>
                <a:close/>
                <a:moveTo>
                  <a:pt x="210911" y="1252770"/>
                </a:moveTo>
                <a:lnTo>
                  <a:pt x="210911" y="1396770"/>
                </a:lnTo>
                <a:lnTo>
                  <a:pt x="538930" y="1396770"/>
                </a:lnTo>
                <a:lnTo>
                  <a:pt x="538930" y="1252770"/>
                </a:lnTo>
                <a:close/>
                <a:moveTo>
                  <a:pt x="2624444" y="971937"/>
                </a:moveTo>
                <a:lnTo>
                  <a:pt x="2624444" y="1115937"/>
                </a:lnTo>
                <a:lnTo>
                  <a:pt x="2952463" y="1115937"/>
                </a:lnTo>
                <a:lnTo>
                  <a:pt x="2952463" y="971937"/>
                </a:lnTo>
                <a:close/>
                <a:moveTo>
                  <a:pt x="210911" y="971937"/>
                </a:moveTo>
                <a:lnTo>
                  <a:pt x="210911" y="1115937"/>
                </a:lnTo>
                <a:lnTo>
                  <a:pt x="538930" y="1115937"/>
                </a:lnTo>
                <a:lnTo>
                  <a:pt x="538930" y="971937"/>
                </a:lnTo>
                <a:close/>
                <a:moveTo>
                  <a:pt x="2624444" y="691104"/>
                </a:moveTo>
                <a:lnTo>
                  <a:pt x="2624444" y="835104"/>
                </a:lnTo>
                <a:lnTo>
                  <a:pt x="2952463" y="835104"/>
                </a:lnTo>
                <a:lnTo>
                  <a:pt x="2952463" y="691104"/>
                </a:lnTo>
                <a:close/>
                <a:moveTo>
                  <a:pt x="210911" y="691104"/>
                </a:moveTo>
                <a:lnTo>
                  <a:pt x="210911" y="835104"/>
                </a:lnTo>
                <a:lnTo>
                  <a:pt x="538930" y="835104"/>
                </a:lnTo>
                <a:lnTo>
                  <a:pt x="538930" y="691104"/>
                </a:lnTo>
                <a:close/>
                <a:moveTo>
                  <a:pt x="988006" y="552354"/>
                </a:moveTo>
                <a:lnTo>
                  <a:pt x="988006" y="2111583"/>
                </a:lnTo>
                <a:lnTo>
                  <a:pt x="2332169" y="1331969"/>
                </a:lnTo>
                <a:close/>
                <a:moveTo>
                  <a:pt x="2624444" y="410271"/>
                </a:moveTo>
                <a:lnTo>
                  <a:pt x="2624444" y="554271"/>
                </a:lnTo>
                <a:lnTo>
                  <a:pt x="2952463" y="554271"/>
                </a:lnTo>
                <a:lnTo>
                  <a:pt x="2952463" y="410271"/>
                </a:lnTo>
                <a:close/>
                <a:moveTo>
                  <a:pt x="210911" y="410271"/>
                </a:moveTo>
                <a:lnTo>
                  <a:pt x="210911" y="554271"/>
                </a:lnTo>
                <a:lnTo>
                  <a:pt x="538930" y="554271"/>
                </a:lnTo>
                <a:lnTo>
                  <a:pt x="538930" y="410271"/>
                </a:lnTo>
                <a:close/>
                <a:moveTo>
                  <a:pt x="2624444" y="129438"/>
                </a:moveTo>
                <a:lnTo>
                  <a:pt x="2624444" y="273438"/>
                </a:lnTo>
                <a:lnTo>
                  <a:pt x="2952463" y="273438"/>
                </a:lnTo>
                <a:lnTo>
                  <a:pt x="2952463" y="129438"/>
                </a:lnTo>
                <a:close/>
                <a:moveTo>
                  <a:pt x="210911" y="129438"/>
                </a:moveTo>
                <a:lnTo>
                  <a:pt x="210911" y="273438"/>
                </a:lnTo>
                <a:lnTo>
                  <a:pt x="538930" y="273438"/>
                </a:lnTo>
                <a:lnTo>
                  <a:pt x="538930" y="129438"/>
                </a:lnTo>
                <a:close/>
                <a:moveTo>
                  <a:pt x="0" y="0"/>
                </a:moveTo>
                <a:lnTo>
                  <a:pt x="3186824" y="0"/>
                </a:lnTo>
                <a:lnTo>
                  <a:pt x="3186824" y="2663936"/>
                </a:lnTo>
                <a:lnTo>
                  <a:pt x="0" y="2663936"/>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sp>
        <p:nvSpPr>
          <p:cNvPr id="30" name="Teardrop 6"/>
          <p:cNvSpPr/>
          <p:nvPr/>
        </p:nvSpPr>
        <p:spPr>
          <a:xfrm rot="8100000">
            <a:off x="5970551" y="2409952"/>
            <a:ext cx="242999" cy="243000"/>
          </a:xfrm>
          <a:custGeom>
            <a:avLst/>
            <a:gdLst/>
            <a:ahLst/>
            <a:cxnLst/>
            <a:rect l="l" t="t" r="r" b="b"/>
            <a:pathLst>
              <a:path w="2483832" h="2483835">
                <a:moveTo>
                  <a:pt x="657616" y="1826218"/>
                </a:moveTo>
                <a:cubicBezTo>
                  <a:pt x="806520" y="1975122"/>
                  <a:pt x="1047940" y="1975122"/>
                  <a:pt x="1196844" y="1826218"/>
                </a:cubicBezTo>
                <a:cubicBezTo>
                  <a:pt x="1345748" y="1677314"/>
                  <a:pt x="1345748" y="1435894"/>
                  <a:pt x="1196844" y="1286990"/>
                </a:cubicBezTo>
                <a:cubicBezTo>
                  <a:pt x="1047940" y="1138086"/>
                  <a:pt x="806520" y="1138086"/>
                  <a:pt x="657616" y="1286990"/>
                </a:cubicBezTo>
                <a:cubicBezTo>
                  <a:pt x="508712" y="1435894"/>
                  <a:pt x="508712" y="1677314"/>
                  <a:pt x="657616" y="1826218"/>
                </a:cubicBezTo>
                <a:close/>
                <a:moveTo>
                  <a:pt x="293335" y="2190500"/>
                </a:moveTo>
                <a:cubicBezTo>
                  <a:pt x="112098" y="2009262"/>
                  <a:pt x="0" y="1758885"/>
                  <a:pt x="0" y="1482325"/>
                </a:cubicBezTo>
                <a:cubicBezTo>
                  <a:pt x="0" y="929206"/>
                  <a:pt x="459290" y="590078"/>
                  <a:pt x="1001509" y="480815"/>
                </a:cubicBezTo>
                <a:cubicBezTo>
                  <a:pt x="1569704" y="366317"/>
                  <a:pt x="1861757" y="259925"/>
                  <a:pt x="2483832" y="0"/>
                </a:cubicBezTo>
                <a:cubicBezTo>
                  <a:pt x="2230640" y="682694"/>
                  <a:pt x="2130986" y="873716"/>
                  <a:pt x="2003018" y="1482325"/>
                </a:cubicBezTo>
                <a:cubicBezTo>
                  <a:pt x="1901990" y="2042180"/>
                  <a:pt x="1554627" y="2483835"/>
                  <a:pt x="1001509" y="2483835"/>
                </a:cubicBezTo>
                <a:cubicBezTo>
                  <a:pt x="724950" y="2483835"/>
                  <a:pt x="474573" y="2371737"/>
                  <a:pt x="293335" y="219050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sp>
        <p:nvSpPr>
          <p:cNvPr id="32" name="Rounded Rectangle 27"/>
          <p:cNvSpPr/>
          <p:nvPr/>
        </p:nvSpPr>
        <p:spPr>
          <a:xfrm>
            <a:off x="2938487" y="2434214"/>
            <a:ext cx="253178" cy="194474"/>
          </a:xfrm>
          <a:custGeom>
            <a:avLst/>
            <a:gdLst/>
            <a:ahLst/>
            <a:cxnLst/>
            <a:rect l="l" t="t" r="r" b="b"/>
            <a:pathLst>
              <a:path w="3186824" h="2447912">
                <a:moveTo>
                  <a:pt x="1917737" y="1021643"/>
                </a:moveTo>
                <a:cubicBezTo>
                  <a:pt x="2188548" y="1021643"/>
                  <a:pt x="2408083" y="1241178"/>
                  <a:pt x="2408083" y="1511989"/>
                </a:cubicBezTo>
                <a:cubicBezTo>
                  <a:pt x="2408083" y="1782800"/>
                  <a:pt x="2188548" y="2002335"/>
                  <a:pt x="1917737" y="2002335"/>
                </a:cubicBezTo>
                <a:cubicBezTo>
                  <a:pt x="1646926" y="2002335"/>
                  <a:pt x="1427391" y="1782800"/>
                  <a:pt x="1427391" y="1511989"/>
                </a:cubicBezTo>
                <a:cubicBezTo>
                  <a:pt x="1427391" y="1241178"/>
                  <a:pt x="1646926" y="1021643"/>
                  <a:pt x="1917737" y="1021643"/>
                </a:cubicBezTo>
                <a:close/>
                <a:moveTo>
                  <a:pt x="1917737" y="827913"/>
                </a:moveTo>
                <a:cubicBezTo>
                  <a:pt x="1539932" y="827913"/>
                  <a:pt x="1233661" y="1134184"/>
                  <a:pt x="1233661" y="1511989"/>
                </a:cubicBezTo>
                <a:cubicBezTo>
                  <a:pt x="1233661" y="1889794"/>
                  <a:pt x="1539932" y="2196065"/>
                  <a:pt x="1917737" y="2196065"/>
                </a:cubicBezTo>
                <a:cubicBezTo>
                  <a:pt x="2295542" y="2196065"/>
                  <a:pt x="2601813" y="1889794"/>
                  <a:pt x="2601813" y="1511989"/>
                </a:cubicBezTo>
                <a:cubicBezTo>
                  <a:pt x="2601813" y="1134184"/>
                  <a:pt x="2295542" y="827913"/>
                  <a:pt x="1917737" y="827913"/>
                </a:cubicBezTo>
                <a:close/>
                <a:moveTo>
                  <a:pt x="1112286" y="675885"/>
                </a:moveTo>
                <a:lnTo>
                  <a:pt x="1112286" y="830188"/>
                </a:lnTo>
                <a:lnTo>
                  <a:pt x="1328310" y="830188"/>
                </a:lnTo>
                <a:lnTo>
                  <a:pt x="1328310" y="675885"/>
                </a:lnTo>
                <a:close/>
                <a:moveTo>
                  <a:pt x="2586084" y="626422"/>
                </a:moveTo>
                <a:lnTo>
                  <a:pt x="2586084" y="830188"/>
                </a:lnTo>
                <a:lnTo>
                  <a:pt x="3001340" y="830188"/>
                </a:lnTo>
                <a:lnTo>
                  <a:pt x="3001340" y="626422"/>
                </a:lnTo>
                <a:close/>
                <a:moveTo>
                  <a:pt x="1593701" y="108218"/>
                </a:moveTo>
                <a:lnTo>
                  <a:pt x="1593701" y="432905"/>
                </a:lnTo>
                <a:lnTo>
                  <a:pt x="2241773" y="432905"/>
                </a:lnTo>
                <a:lnTo>
                  <a:pt x="2241773" y="108218"/>
                </a:lnTo>
                <a:close/>
                <a:moveTo>
                  <a:pt x="1452512" y="0"/>
                </a:moveTo>
                <a:lnTo>
                  <a:pt x="2382963" y="0"/>
                </a:lnTo>
                <a:cubicBezTo>
                  <a:pt x="2433311" y="0"/>
                  <a:pt x="2474127" y="40816"/>
                  <a:pt x="2474127" y="91164"/>
                </a:cubicBezTo>
                <a:lnTo>
                  <a:pt x="2474127" y="432905"/>
                </a:lnTo>
                <a:lnTo>
                  <a:pt x="2933014" y="432905"/>
                </a:lnTo>
                <a:cubicBezTo>
                  <a:pt x="3073189" y="432905"/>
                  <a:pt x="3186824" y="546540"/>
                  <a:pt x="3186824" y="686715"/>
                </a:cubicBezTo>
                <a:lnTo>
                  <a:pt x="3186824" y="2194102"/>
                </a:lnTo>
                <a:cubicBezTo>
                  <a:pt x="3186824" y="2334277"/>
                  <a:pt x="3073189" y="2447912"/>
                  <a:pt x="2933014" y="2447912"/>
                </a:cubicBezTo>
                <a:lnTo>
                  <a:pt x="253810" y="2447912"/>
                </a:lnTo>
                <a:cubicBezTo>
                  <a:pt x="113635" y="2447912"/>
                  <a:pt x="0" y="2334277"/>
                  <a:pt x="0" y="2194102"/>
                </a:cubicBezTo>
                <a:lnTo>
                  <a:pt x="0" y="686715"/>
                </a:lnTo>
                <a:cubicBezTo>
                  <a:pt x="0" y="546540"/>
                  <a:pt x="113635" y="432905"/>
                  <a:pt x="253810" y="432905"/>
                </a:cubicBezTo>
                <a:lnTo>
                  <a:pt x="307082" y="432905"/>
                </a:lnTo>
                <a:lnTo>
                  <a:pt x="307082" y="313169"/>
                </a:lnTo>
                <a:cubicBezTo>
                  <a:pt x="307082" y="287995"/>
                  <a:pt x="327490" y="267587"/>
                  <a:pt x="352664" y="267587"/>
                </a:cubicBezTo>
                <a:lnTo>
                  <a:pt x="817888" y="267587"/>
                </a:lnTo>
                <a:cubicBezTo>
                  <a:pt x="843062" y="267587"/>
                  <a:pt x="863470" y="287995"/>
                  <a:pt x="863470" y="313169"/>
                </a:cubicBezTo>
                <a:lnTo>
                  <a:pt x="863470" y="432905"/>
                </a:lnTo>
                <a:lnTo>
                  <a:pt x="1361348" y="432905"/>
                </a:lnTo>
                <a:lnTo>
                  <a:pt x="1361348" y="91164"/>
                </a:lnTo>
                <a:cubicBezTo>
                  <a:pt x="1361348" y="40816"/>
                  <a:pt x="1402164" y="0"/>
                  <a:pt x="145251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sp>
        <p:nvSpPr>
          <p:cNvPr id="36" name="TextBox 35"/>
          <p:cNvSpPr txBox="1"/>
          <p:nvPr/>
        </p:nvSpPr>
        <p:spPr>
          <a:xfrm>
            <a:off x="2095608" y="3114908"/>
            <a:ext cx="1720591" cy="307777"/>
          </a:xfrm>
          <a:prstGeom prst="rect">
            <a:avLst/>
          </a:prstGeom>
          <a:noFill/>
        </p:spPr>
        <p:txBody>
          <a:bodyPr wrap="square" rtlCol="0">
            <a:spAutoFit/>
          </a:bodyPr>
          <a:lstStyle/>
          <a:p>
            <a:r>
              <a:rPr lang="en-MY" sz="1400" dirty="0" err="1">
                <a:latin typeface="Times New Roman" pitchFamily="18" charset="0"/>
                <a:cs typeface="Times New Roman" pitchFamily="18" charset="0"/>
              </a:rPr>
              <a:t>H</a:t>
            </a:r>
            <a:r>
              <a:rPr lang="en-MY" sz="1400" dirty="0" err="1" smtClean="0">
                <a:latin typeface="Times New Roman" pitchFamily="18" charset="0"/>
                <a:cs typeface="Times New Roman" pitchFamily="18" charset="0"/>
              </a:rPr>
              <a:t>arus</a:t>
            </a:r>
            <a:r>
              <a:rPr lang="en-MY" sz="1400" dirty="0" smtClean="0">
                <a:latin typeface="Times New Roman" pitchFamily="18" charset="0"/>
                <a:cs typeface="Times New Roman" pitchFamily="18" charset="0"/>
              </a:rPr>
              <a:t> </a:t>
            </a:r>
            <a:r>
              <a:rPr lang="en-MY" sz="1400" dirty="0">
                <a:latin typeface="Times New Roman" pitchFamily="18" charset="0"/>
                <a:cs typeface="Times New Roman" pitchFamily="18" charset="0"/>
              </a:rPr>
              <a:t>di </a:t>
            </a:r>
            <a:r>
              <a:rPr lang="en-MY" sz="1400" dirty="0" err="1">
                <a:latin typeface="Times New Roman" pitchFamily="18" charset="0"/>
                <a:cs typeface="Times New Roman" pitchFamily="18" charset="0"/>
              </a:rPr>
              <a:t>buat</a:t>
            </a:r>
            <a:r>
              <a:rPr lang="en-MY" sz="1400" dirty="0">
                <a:latin typeface="Times New Roman" pitchFamily="18" charset="0"/>
                <a:cs typeface="Times New Roman" pitchFamily="18" charset="0"/>
              </a:rPr>
              <a:t> formal.</a:t>
            </a:r>
          </a:p>
        </p:txBody>
      </p:sp>
      <p:sp>
        <p:nvSpPr>
          <p:cNvPr id="39" name="TextBox 38"/>
          <p:cNvSpPr txBox="1"/>
          <p:nvPr/>
        </p:nvSpPr>
        <p:spPr>
          <a:xfrm>
            <a:off x="3820874" y="3114908"/>
            <a:ext cx="1759238" cy="523220"/>
          </a:xfrm>
          <a:prstGeom prst="rect">
            <a:avLst/>
          </a:prstGeom>
          <a:noFill/>
        </p:spPr>
        <p:txBody>
          <a:bodyPr wrap="square" rtlCol="0">
            <a:spAutoFit/>
          </a:bodyPr>
          <a:lstStyle/>
          <a:p>
            <a:r>
              <a:rPr lang="en-MY" sz="1400" dirty="0" err="1">
                <a:latin typeface="Times New Roman" pitchFamily="18" charset="0"/>
                <a:cs typeface="Times New Roman" pitchFamily="18" charset="0"/>
              </a:rPr>
              <a:t>H</a:t>
            </a:r>
            <a:r>
              <a:rPr lang="en-MY" sz="1400" dirty="0" err="1" smtClean="0">
                <a:latin typeface="Times New Roman" pitchFamily="18" charset="0"/>
                <a:cs typeface="Times New Roman" pitchFamily="18" charset="0"/>
              </a:rPr>
              <a:t>arus</a:t>
            </a:r>
            <a:r>
              <a:rPr lang="en-MY" sz="1400" dirty="0" smtClean="0">
                <a:latin typeface="Times New Roman" pitchFamily="18" charset="0"/>
                <a:cs typeface="Times New Roman" pitchFamily="18" charset="0"/>
              </a:rPr>
              <a:t> </a:t>
            </a:r>
            <a:r>
              <a:rPr lang="en-MY" sz="1400" dirty="0" err="1">
                <a:latin typeface="Times New Roman" pitchFamily="18" charset="0"/>
                <a:cs typeface="Times New Roman" pitchFamily="18" charset="0"/>
              </a:rPr>
              <a:t>mendapatakan</a:t>
            </a:r>
            <a:r>
              <a:rPr lang="en-MY" sz="1400" dirty="0">
                <a:latin typeface="Times New Roman" pitchFamily="18" charset="0"/>
                <a:cs typeface="Times New Roman" pitchFamily="18" charset="0"/>
              </a:rPr>
              <a:t> </a:t>
            </a:r>
            <a:r>
              <a:rPr lang="en-MY" sz="1400" dirty="0" err="1">
                <a:latin typeface="Times New Roman" pitchFamily="18" charset="0"/>
                <a:cs typeface="Times New Roman" pitchFamily="18" charset="0"/>
              </a:rPr>
              <a:t>persetujuan</a:t>
            </a:r>
            <a:r>
              <a:rPr lang="en-MY" sz="1400" dirty="0">
                <a:latin typeface="Times New Roman" pitchFamily="18" charset="0"/>
                <a:cs typeface="Times New Roman" pitchFamily="18" charset="0"/>
              </a:rPr>
              <a:t>.</a:t>
            </a:r>
          </a:p>
        </p:txBody>
      </p:sp>
      <p:sp>
        <p:nvSpPr>
          <p:cNvPr id="42" name="TextBox 41"/>
          <p:cNvSpPr txBox="1"/>
          <p:nvPr/>
        </p:nvSpPr>
        <p:spPr>
          <a:xfrm>
            <a:off x="5512755" y="3105746"/>
            <a:ext cx="1363501" cy="954107"/>
          </a:xfrm>
          <a:prstGeom prst="rect">
            <a:avLst/>
          </a:prstGeom>
          <a:noFill/>
        </p:spPr>
        <p:txBody>
          <a:bodyPr wrap="square" rtlCol="0">
            <a:spAutoFit/>
          </a:bodyPr>
          <a:lstStyle/>
          <a:p>
            <a:r>
              <a:rPr lang="en-MY" sz="1400" dirty="0" err="1">
                <a:latin typeface="Times New Roman" pitchFamily="18" charset="0"/>
                <a:cs typeface="Times New Roman" pitchFamily="18" charset="0"/>
              </a:rPr>
              <a:t>H</a:t>
            </a:r>
            <a:r>
              <a:rPr lang="en-MY" sz="1400" dirty="0" err="1" smtClean="0">
                <a:latin typeface="Times New Roman" pitchFamily="18" charset="0"/>
                <a:cs typeface="Times New Roman" pitchFamily="18" charset="0"/>
              </a:rPr>
              <a:t>arus</a:t>
            </a:r>
            <a:r>
              <a:rPr lang="en-MY" sz="1400" dirty="0" smtClean="0">
                <a:latin typeface="Times New Roman" pitchFamily="18" charset="0"/>
                <a:cs typeface="Times New Roman" pitchFamily="18" charset="0"/>
              </a:rPr>
              <a:t> </a:t>
            </a:r>
            <a:r>
              <a:rPr lang="en-MY" sz="1400" dirty="0" err="1">
                <a:latin typeface="Times New Roman" pitchFamily="18" charset="0"/>
                <a:cs typeface="Times New Roman" pitchFamily="18" charset="0"/>
              </a:rPr>
              <a:t>konsisten</a:t>
            </a:r>
            <a:r>
              <a:rPr lang="en-MY" sz="1400" dirty="0">
                <a:latin typeface="Times New Roman" pitchFamily="18" charset="0"/>
                <a:cs typeface="Times New Roman" pitchFamily="18" charset="0"/>
              </a:rPr>
              <a:t> </a:t>
            </a:r>
            <a:r>
              <a:rPr lang="en-MY" sz="1400" dirty="0" err="1">
                <a:latin typeface="Times New Roman" pitchFamily="18" charset="0"/>
                <a:cs typeface="Times New Roman" pitchFamily="18" charset="0"/>
              </a:rPr>
              <a:t>dengan</a:t>
            </a:r>
            <a:r>
              <a:rPr lang="en-MY" sz="1400" dirty="0">
                <a:latin typeface="Times New Roman" pitchFamily="18" charset="0"/>
                <a:cs typeface="Times New Roman" pitchFamily="18" charset="0"/>
              </a:rPr>
              <a:t> </a:t>
            </a:r>
            <a:r>
              <a:rPr lang="en-MY" sz="1400" dirty="0" err="1">
                <a:latin typeface="Times New Roman" pitchFamily="18" charset="0"/>
                <a:cs typeface="Times New Roman" pitchFamily="18" charset="0"/>
              </a:rPr>
              <a:t>standar</a:t>
            </a:r>
            <a:r>
              <a:rPr lang="en-MY" sz="1400" dirty="0">
                <a:latin typeface="Times New Roman" pitchFamily="18" charset="0"/>
                <a:cs typeface="Times New Roman" pitchFamily="18" charset="0"/>
              </a:rPr>
              <a:t> </a:t>
            </a:r>
            <a:r>
              <a:rPr lang="en-MY" sz="1400" dirty="0" err="1">
                <a:latin typeface="Times New Roman" pitchFamily="18" charset="0"/>
                <a:cs typeface="Times New Roman" pitchFamily="18" charset="0"/>
              </a:rPr>
              <a:t>profesi</a:t>
            </a:r>
            <a:r>
              <a:rPr lang="en-MY" sz="1400" dirty="0">
                <a:latin typeface="Times New Roman" pitchFamily="18" charset="0"/>
                <a:cs typeface="Times New Roman" pitchFamily="18" charset="0"/>
              </a:rPr>
              <a:t> Internal Audit.</a:t>
            </a:r>
          </a:p>
        </p:txBody>
      </p:sp>
    </p:spTree>
    <p:extLst>
      <p:ext uri="{BB962C8B-B14F-4D97-AF65-F5344CB8AC3E}">
        <p14:creationId xmlns="" xmlns:p14="http://schemas.microsoft.com/office/powerpoint/2010/main" val="31130026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24000" y="411510"/>
            <a:ext cx="9144000" cy="576064"/>
          </a:xfrm>
          <a:prstGeom prst="rect">
            <a:avLst/>
          </a:prstGeom>
        </p:spPr>
        <p:txBody>
          <a:bodyPr/>
          <a:lstStyle/>
          <a:p>
            <a:r>
              <a:rPr lang="en-MY" dirty="0">
                <a:latin typeface="Times New Roman" pitchFamily="18" charset="0"/>
                <a:cs typeface="Times New Roman" pitchFamily="18" charset="0"/>
              </a:rPr>
              <a:t>Isi </a:t>
            </a:r>
            <a:r>
              <a:rPr lang="en-MY" sz="2800" dirty="0">
                <a:latin typeface="Times New Roman" pitchFamily="18" charset="0"/>
                <a:cs typeface="Times New Roman" pitchFamily="18" charset="0"/>
              </a:rPr>
              <a:t>Charter</a:t>
            </a:r>
            <a:r>
              <a:rPr lang="en-MY" dirty="0">
                <a:latin typeface="Times New Roman" pitchFamily="18" charset="0"/>
                <a:cs typeface="Times New Roman" pitchFamily="18" charset="0"/>
              </a:rPr>
              <a:t> Internal Audit</a:t>
            </a:r>
            <a:endParaRPr lang="ko-KR" altLang="en-US" dirty="0">
              <a:solidFill>
                <a:schemeClr val="tx1">
                  <a:lumMod val="75000"/>
                  <a:lumOff val="25000"/>
                </a:schemeClr>
              </a:solidFill>
            </a:endParaRPr>
          </a:p>
        </p:txBody>
      </p:sp>
      <p:graphicFrame>
        <p:nvGraphicFramePr>
          <p:cNvPr id="13" name="Diagram 12"/>
          <p:cNvGraphicFramePr/>
          <p:nvPr>
            <p:extLst>
              <p:ext uri="{D42A27DB-BD31-4B8C-83A1-F6EECF244321}">
                <p14:modId xmlns="" xmlns:p14="http://schemas.microsoft.com/office/powerpoint/2010/main" val="1644240862"/>
              </p:ext>
            </p:extLst>
          </p:nvPr>
        </p:nvGraphicFramePr>
        <p:xfrm>
          <a:off x="1835696" y="1419622"/>
          <a:ext cx="5728720" cy="33530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41434840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888696" y="3893046"/>
            <a:ext cx="720080" cy="72008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 name="Oval 4"/>
          <p:cNvSpPr/>
          <p:nvPr/>
        </p:nvSpPr>
        <p:spPr>
          <a:xfrm>
            <a:off x="545916" y="1606246"/>
            <a:ext cx="720080" cy="72008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 name="Oval 5"/>
          <p:cNvSpPr/>
          <p:nvPr/>
        </p:nvSpPr>
        <p:spPr>
          <a:xfrm>
            <a:off x="1996792" y="2702021"/>
            <a:ext cx="720080" cy="72008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nvGrpSpPr>
          <p:cNvPr id="7" name="Group 6"/>
          <p:cNvGrpSpPr/>
          <p:nvPr/>
        </p:nvGrpSpPr>
        <p:grpSpPr>
          <a:xfrm>
            <a:off x="-1252315" y="1387922"/>
            <a:ext cx="3193504" cy="3224314"/>
            <a:chOff x="-1241419" y="1431052"/>
            <a:chExt cx="3193504" cy="3224314"/>
          </a:xfrm>
          <a:solidFill>
            <a:schemeClr val="accent2"/>
          </a:solidFill>
        </p:grpSpPr>
        <p:sp>
          <p:nvSpPr>
            <p:cNvPr id="8" name="Block Arc 7"/>
            <p:cNvSpPr/>
            <p:nvPr/>
          </p:nvSpPr>
          <p:spPr>
            <a:xfrm>
              <a:off x="-1241419" y="1431052"/>
              <a:ext cx="3193504" cy="3193504"/>
            </a:xfrm>
            <a:prstGeom prst="blockArc">
              <a:avLst>
                <a:gd name="adj1" fmla="val 16290582"/>
                <a:gd name="adj2" fmla="val 4576946"/>
                <a:gd name="adj3" fmla="val 98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9" name="Isosceles Triangle 8"/>
            <p:cNvSpPr/>
            <p:nvPr/>
          </p:nvSpPr>
          <p:spPr>
            <a:xfrm rot="15300000">
              <a:off x="595793" y="4484150"/>
              <a:ext cx="148089" cy="194344"/>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grpSp>
        <p:nvGrpSpPr>
          <p:cNvPr id="10" name="Group 9"/>
          <p:cNvGrpSpPr/>
          <p:nvPr/>
        </p:nvGrpSpPr>
        <p:grpSpPr>
          <a:xfrm>
            <a:off x="-1657462" y="1203598"/>
            <a:ext cx="4048798" cy="4048798"/>
            <a:chOff x="-1620688" y="1203598"/>
            <a:chExt cx="4048798" cy="4048798"/>
          </a:xfrm>
          <a:solidFill>
            <a:schemeClr val="accent1"/>
          </a:solidFill>
        </p:grpSpPr>
        <p:sp>
          <p:nvSpPr>
            <p:cNvPr id="11" name="Block Arc 10"/>
            <p:cNvSpPr/>
            <p:nvPr/>
          </p:nvSpPr>
          <p:spPr>
            <a:xfrm>
              <a:off x="-1620688" y="1203598"/>
              <a:ext cx="4048798" cy="4048798"/>
            </a:xfrm>
            <a:prstGeom prst="blockArc">
              <a:avLst>
                <a:gd name="adj1" fmla="val 16233158"/>
                <a:gd name="adj2" fmla="val 1430557"/>
                <a:gd name="adj3" fmla="val 839"/>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12" name="Isosceles Triangle 11"/>
            <p:cNvSpPr/>
            <p:nvPr/>
          </p:nvSpPr>
          <p:spPr>
            <a:xfrm rot="12374003">
              <a:off x="2112022" y="4027393"/>
              <a:ext cx="148089" cy="194344"/>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grpSp>
        <p:nvGrpSpPr>
          <p:cNvPr id="13" name="Group 12"/>
          <p:cNvGrpSpPr/>
          <p:nvPr/>
        </p:nvGrpSpPr>
        <p:grpSpPr>
          <a:xfrm>
            <a:off x="-2106762" y="1377752"/>
            <a:ext cx="3540522" cy="3540522"/>
            <a:chOff x="-2052736" y="1377752"/>
            <a:chExt cx="3540522" cy="3540522"/>
          </a:xfrm>
          <a:solidFill>
            <a:schemeClr val="accent3"/>
          </a:solidFill>
        </p:grpSpPr>
        <p:sp>
          <p:nvSpPr>
            <p:cNvPr id="14" name="Block Arc 13"/>
            <p:cNvSpPr/>
            <p:nvPr/>
          </p:nvSpPr>
          <p:spPr>
            <a:xfrm>
              <a:off x="-2052736" y="1377752"/>
              <a:ext cx="3540522" cy="3540522"/>
            </a:xfrm>
            <a:prstGeom prst="blockArc">
              <a:avLst>
                <a:gd name="adj1" fmla="val 17694760"/>
                <a:gd name="adj2" fmla="val 849742"/>
                <a:gd name="adj3" fmla="val 1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15" name="Isosceles Triangle 14"/>
            <p:cNvSpPr/>
            <p:nvPr/>
          </p:nvSpPr>
          <p:spPr>
            <a:xfrm rot="12374003">
              <a:off x="1304369" y="3518776"/>
              <a:ext cx="148089" cy="194344"/>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sp>
        <p:nvSpPr>
          <p:cNvPr id="16" name="Rectangle 9"/>
          <p:cNvSpPr/>
          <p:nvPr/>
        </p:nvSpPr>
        <p:spPr>
          <a:xfrm>
            <a:off x="754715" y="1802426"/>
            <a:ext cx="317247" cy="296971"/>
          </a:xfrm>
          <a:custGeom>
            <a:avLst/>
            <a:gdLst>
              <a:gd name="connsiteX0" fmla="*/ 833935 w 3239999"/>
              <a:gd name="connsiteY0" fmla="*/ 22 h 3032924"/>
              <a:gd name="connsiteX1" fmla="*/ 1576606 w 3239999"/>
              <a:gd name="connsiteY1" fmla="*/ 402054 h 3032924"/>
              <a:gd name="connsiteX2" fmla="*/ 1576606 w 3239999"/>
              <a:gd name="connsiteY2" fmla="*/ 430441 h 3032924"/>
              <a:gd name="connsiteX3" fmla="*/ 1576606 w 3239999"/>
              <a:gd name="connsiteY3" fmla="*/ 526981 h 3032924"/>
              <a:gd name="connsiteX4" fmla="*/ 1576606 w 3239999"/>
              <a:gd name="connsiteY4" fmla="*/ 2765302 h 3032924"/>
              <a:gd name="connsiteX5" fmla="*/ 378630 w 3239999"/>
              <a:gd name="connsiteY5" fmla="*/ 2472117 h 3032924"/>
              <a:gd name="connsiteX6" fmla="*/ 384918 w 3239999"/>
              <a:gd name="connsiteY6" fmla="*/ 526981 h 3032924"/>
              <a:gd name="connsiteX7" fmla="*/ 239143 w 3239999"/>
              <a:gd name="connsiteY7" fmla="*/ 526981 h 3032924"/>
              <a:gd name="connsiteX8" fmla="*/ 239143 w 3239999"/>
              <a:gd name="connsiteY8" fmla="*/ 2776423 h 3032924"/>
              <a:gd name="connsiteX9" fmla="*/ 1576606 w 3239999"/>
              <a:gd name="connsiteY9" fmla="*/ 2776423 h 3032924"/>
              <a:gd name="connsiteX10" fmla="*/ 1576606 w 3239999"/>
              <a:gd name="connsiteY10" fmla="*/ 2778202 h 3032924"/>
              <a:gd name="connsiteX11" fmla="*/ 1663394 w 3239999"/>
              <a:gd name="connsiteY11" fmla="*/ 2778202 h 3032924"/>
              <a:gd name="connsiteX12" fmla="*/ 1663394 w 3239999"/>
              <a:gd name="connsiteY12" fmla="*/ 2776423 h 3032924"/>
              <a:gd name="connsiteX13" fmla="*/ 3000856 w 3239999"/>
              <a:gd name="connsiteY13" fmla="*/ 2776423 h 3032924"/>
              <a:gd name="connsiteX14" fmla="*/ 3000856 w 3239999"/>
              <a:gd name="connsiteY14" fmla="*/ 526981 h 3032924"/>
              <a:gd name="connsiteX15" fmla="*/ 2855082 w 3239999"/>
              <a:gd name="connsiteY15" fmla="*/ 526981 h 3032924"/>
              <a:gd name="connsiteX16" fmla="*/ 2861369 w 3239999"/>
              <a:gd name="connsiteY16" fmla="*/ 2472117 h 3032924"/>
              <a:gd name="connsiteX17" fmla="*/ 1663394 w 3239999"/>
              <a:gd name="connsiteY17" fmla="*/ 2765302 h 3032924"/>
              <a:gd name="connsiteX18" fmla="*/ 1663394 w 3239999"/>
              <a:gd name="connsiteY18" fmla="*/ 526981 h 3032924"/>
              <a:gd name="connsiteX19" fmla="*/ 1663394 w 3239999"/>
              <a:gd name="connsiteY19" fmla="*/ 430441 h 3032924"/>
              <a:gd name="connsiteX20" fmla="*/ 1663394 w 3239999"/>
              <a:gd name="connsiteY20" fmla="*/ 402054 h 3032924"/>
              <a:gd name="connsiteX21" fmla="*/ 2406065 w 3239999"/>
              <a:gd name="connsiteY21" fmla="*/ 22 h 3032924"/>
              <a:gd name="connsiteX22" fmla="*/ 2853673 w 3239999"/>
              <a:gd name="connsiteY22" fmla="*/ 91100 h 3032924"/>
              <a:gd name="connsiteX23" fmla="*/ 2854770 w 3239999"/>
              <a:gd name="connsiteY23" fmla="*/ 430441 h 3032924"/>
              <a:gd name="connsiteX24" fmla="*/ 3120669 w 3239999"/>
              <a:gd name="connsiteY24" fmla="*/ 428517 h 3032924"/>
              <a:gd name="connsiteX25" fmla="*/ 3120669 w 3239999"/>
              <a:gd name="connsiteY25" fmla="*/ 738345 h 3032924"/>
              <a:gd name="connsiteX26" fmla="*/ 3239999 w 3239999"/>
              <a:gd name="connsiteY26" fmla="*/ 738345 h 3032924"/>
              <a:gd name="connsiteX27" fmla="*/ 3239999 w 3239999"/>
              <a:gd name="connsiteY27" fmla="*/ 3032924 h 3032924"/>
              <a:gd name="connsiteX28" fmla="*/ 0 w 3239999"/>
              <a:gd name="connsiteY28" fmla="*/ 3032924 h 3032924"/>
              <a:gd name="connsiteX29" fmla="*/ 0 w 3239999"/>
              <a:gd name="connsiteY29" fmla="*/ 738345 h 3032924"/>
              <a:gd name="connsiteX30" fmla="*/ 102477 w 3239999"/>
              <a:gd name="connsiteY30" fmla="*/ 738345 h 3032924"/>
              <a:gd name="connsiteX31" fmla="*/ 102477 w 3239999"/>
              <a:gd name="connsiteY31" fmla="*/ 428517 h 3032924"/>
              <a:gd name="connsiteX32" fmla="*/ 385229 w 3239999"/>
              <a:gd name="connsiteY32" fmla="*/ 430441 h 3032924"/>
              <a:gd name="connsiteX33" fmla="*/ 386326 w 3239999"/>
              <a:gd name="connsiteY33" fmla="*/ 91100 h 3032924"/>
              <a:gd name="connsiteX34" fmla="*/ 833935 w 3239999"/>
              <a:gd name="connsiteY34" fmla="*/ 22 h 3032924"/>
              <a:gd name="connsiteX0" fmla="*/ 833935 w 3239999"/>
              <a:gd name="connsiteY0" fmla="*/ 22 h 3032924"/>
              <a:gd name="connsiteX1" fmla="*/ 1576606 w 3239999"/>
              <a:gd name="connsiteY1" fmla="*/ 402054 h 3032924"/>
              <a:gd name="connsiteX2" fmla="*/ 1576606 w 3239999"/>
              <a:gd name="connsiteY2" fmla="*/ 430441 h 3032924"/>
              <a:gd name="connsiteX3" fmla="*/ 1576606 w 3239999"/>
              <a:gd name="connsiteY3" fmla="*/ 526981 h 3032924"/>
              <a:gd name="connsiteX4" fmla="*/ 1576606 w 3239999"/>
              <a:gd name="connsiteY4" fmla="*/ 2765302 h 3032924"/>
              <a:gd name="connsiteX5" fmla="*/ 378630 w 3239999"/>
              <a:gd name="connsiteY5" fmla="*/ 2472117 h 3032924"/>
              <a:gd name="connsiteX6" fmla="*/ 384918 w 3239999"/>
              <a:gd name="connsiteY6" fmla="*/ 526981 h 3032924"/>
              <a:gd name="connsiteX7" fmla="*/ 239143 w 3239999"/>
              <a:gd name="connsiteY7" fmla="*/ 526981 h 3032924"/>
              <a:gd name="connsiteX8" fmla="*/ 239143 w 3239999"/>
              <a:gd name="connsiteY8" fmla="*/ 2776423 h 3032924"/>
              <a:gd name="connsiteX9" fmla="*/ 1576606 w 3239999"/>
              <a:gd name="connsiteY9" fmla="*/ 2776423 h 3032924"/>
              <a:gd name="connsiteX10" fmla="*/ 1576606 w 3239999"/>
              <a:gd name="connsiteY10" fmla="*/ 2778202 h 3032924"/>
              <a:gd name="connsiteX11" fmla="*/ 1663394 w 3239999"/>
              <a:gd name="connsiteY11" fmla="*/ 2778202 h 3032924"/>
              <a:gd name="connsiteX12" fmla="*/ 1663394 w 3239999"/>
              <a:gd name="connsiteY12" fmla="*/ 2776423 h 3032924"/>
              <a:gd name="connsiteX13" fmla="*/ 3000856 w 3239999"/>
              <a:gd name="connsiteY13" fmla="*/ 2776423 h 3032924"/>
              <a:gd name="connsiteX14" fmla="*/ 3000856 w 3239999"/>
              <a:gd name="connsiteY14" fmla="*/ 526981 h 3032924"/>
              <a:gd name="connsiteX15" fmla="*/ 2855082 w 3239999"/>
              <a:gd name="connsiteY15" fmla="*/ 526981 h 3032924"/>
              <a:gd name="connsiteX16" fmla="*/ 2861369 w 3239999"/>
              <a:gd name="connsiteY16" fmla="*/ 2472117 h 3032924"/>
              <a:gd name="connsiteX17" fmla="*/ 1663394 w 3239999"/>
              <a:gd name="connsiteY17" fmla="*/ 2765302 h 3032924"/>
              <a:gd name="connsiteX18" fmla="*/ 1663394 w 3239999"/>
              <a:gd name="connsiteY18" fmla="*/ 526981 h 3032924"/>
              <a:gd name="connsiteX19" fmla="*/ 1663394 w 3239999"/>
              <a:gd name="connsiteY19" fmla="*/ 430441 h 3032924"/>
              <a:gd name="connsiteX20" fmla="*/ 1663394 w 3239999"/>
              <a:gd name="connsiteY20" fmla="*/ 402054 h 3032924"/>
              <a:gd name="connsiteX21" fmla="*/ 2406065 w 3239999"/>
              <a:gd name="connsiteY21" fmla="*/ 22 h 3032924"/>
              <a:gd name="connsiteX22" fmla="*/ 2853673 w 3239999"/>
              <a:gd name="connsiteY22" fmla="*/ 91100 h 3032924"/>
              <a:gd name="connsiteX23" fmla="*/ 2854770 w 3239999"/>
              <a:gd name="connsiteY23" fmla="*/ 430441 h 3032924"/>
              <a:gd name="connsiteX24" fmla="*/ 3120669 w 3239999"/>
              <a:gd name="connsiteY24" fmla="*/ 428517 h 3032924"/>
              <a:gd name="connsiteX25" fmla="*/ 3120669 w 3239999"/>
              <a:gd name="connsiteY25" fmla="*/ 738345 h 3032924"/>
              <a:gd name="connsiteX26" fmla="*/ 3239999 w 3239999"/>
              <a:gd name="connsiteY26" fmla="*/ 738345 h 3032924"/>
              <a:gd name="connsiteX27" fmla="*/ 3239999 w 3239999"/>
              <a:gd name="connsiteY27" fmla="*/ 3032924 h 3032924"/>
              <a:gd name="connsiteX28" fmla="*/ 0 w 3239999"/>
              <a:gd name="connsiteY28" fmla="*/ 3032924 h 3032924"/>
              <a:gd name="connsiteX29" fmla="*/ 0 w 3239999"/>
              <a:gd name="connsiteY29" fmla="*/ 738345 h 3032924"/>
              <a:gd name="connsiteX30" fmla="*/ 102477 w 3239999"/>
              <a:gd name="connsiteY30" fmla="*/ 738345 h 3032924"/>
              <a:gd name="connsiteX31" fmla="*/ 102477 w 3239999"/>
              <a:gd name="connsiteY31" fmla="*/ 428517 h 3032924"/>
              <a:gd name="connsiteX32" fmla="*/ 385229 w 3239999"/>
              <a:gd name="connsiteY32" fmla="*/ 430441 h 3032924"/>
              <a:gd name="connsiteX33" fmla="*/ 386326 w 3239999"/>
              <a:gd name="connsiteY33" fmla="*/ 91100 h 3032924"/>
              <a:gd name="connsiteX34" fmla="*/ 833935 w 3239999"/>
              <a:gd name="connsiteY34" fmla="*/ 22 h 3032924"/>
              <a:gd name="connsiteX0" fmla="*/ 833935 w 3239999"/>
              <a:gd name="connsiteY0" fmla="*/ 22 h 3032924"/>
              <a:gd name="connsiteX1" fmla="*/ 1576606 w 3239999"/>
              <a:gd name="connsiteY1" fmla="*/ 402054 h 3032924"/>
              <a:gd name="connsiteX2" fmla="*/ 1576606 w 3239999"/>
              <a:gd name="connsiteY2" fmla="*/ 430441 h 3032924"/>
              <a:gd name="connsiteX3" fmla="*/ 1576606 w 3239999"/>
              <a:gd name="connsiteY3" fmla="*/ 526981 h 3032924"/>
              <a:gd name="connsiteX4" fmla="*/ 1576606 w 3239999"/>
              <a:gd name="connsiteY4" fmla="*/ 2765302 h 3032924"/>
              <a:gd name="connsiteX5" fmla="*/ 378630 w 3239999"/>
              <a:gd name="connsiteY5" fmla="*/ 2472117 h 3032924"/>
              <a:gd name="connsiteX6" fmla="*/ 384918 w 3239999"/>
              <a:gd name="connsiteY6" fmla="*/ 526981 h 3032924"/>
              <a:gd name="connsiteX7" fmla="*/ 239143 w 3239999"/>
              <a:gd name="connsiteY7" fmla="*/ 526981 h 3032924"/>
              <a:gd name="connsiteX8" fmla="*/ 239143 w 3239999"/>
              <a:gd name="connsiteY8" fmla="*/ 2776423 h 3032924"/>
              <a:gd name="connsiteX9" fmla="*/ 1576606 w 3239999"/>
              <a:gd name="connsiteY9" fmla="*/ 2776423 h 3032924"/>
              <a:gd name="connsiteX10" fmla="*/ 1576606 w 3239999"/>
              <a:gd name="connsiteY10" fmla="*/ 2778202 h 3032924"/>
              <a:gd name="connsiteX11" fmla="*/ 1663394 w 3239999"/>
              <a:gd name="connsiteY11" fmla="*/ 2778202 h 3032924"/>
              <a:gd name="connsiteX12" fmla="*/ 1663394 w 3239999"/>
              <a:gd name="connsiteY12" fmla="*/ 2776423 h 3032924"/>
              <a:gd name="connsiteX13" fmla="*/ 3000856 w 3239999"/>
              <a:gd name="connsiteY13" fmla="*/ 2776423 h 3032924"/>
              <a:gd name="connsiteX14" fmla="*/ 3000856 w 3239999"/>
              <a:gd name="connsiteY14" fmla="*/ 526981 h 3032924"/>
              <a:gd name="connsiteX15" fmla="*/ 2855082 w 3239999"/>
              <a:gd name="connsiteY15" fmla="*/ 526981 h 3032924"/>
              <a:gd name="connsiteX16" fmla="*/ 2861369 w 3239999"/>
              <a:gd name="connsiteY16" fmla="*/ 2472117 h 3032924"/>
              <a:gd name="connsiteX17" fmla="*/ 1663394 w 3239999"/>
              <a:gd name="connsiteY17" fmla="*/ 2765302 h 3032924"/>
              <a:gd name="connsiteX18" fmla="*/ 1663394 w 3239999"/>
              <a:gd name="connsiteY18" fmla="*/ 526981 h 3032924"/>
              <a:gd name="connsiteX19" fmla="*/ 1663394 w 3239999"/>
              <a:gd name="connsiteY19" fmla="*/ 430441 h 3032924"/>
              <a:gd name="connsiteX20" fmla="*/ 1663394 w 3239999"/>
              <a:gd name="connsiteY20" fmla="*/ 402054 h 3032924"/>
              <a:gd name="connsiteX21" fmla="*/ 2406065 w 3239999"/>
              <a:gd name="connsiteY21" fmla="*/ 22 h 3032924"/>
              <a:gd name="connsiteX22" fmla="*/ 2853673 w 3239999"/>
              <a:gd name="connsiteY22" fmla="*/ 91100 h 3032924"/>
              <a:gd name="connsiteX23" fmla="*/ 2854770 w 3239999"/>
              <a:gd name="connsiteY23" fmla="*/ 430441 h 3032924"/>
              <a:gd name="connsiteX24" fmla="*/ 3120669 w 3239999"/>
              <a:gd name="connsiteY24" fmla="*/ 428517 h 3032924"/>
              <a:gd name="connsiteX25" fmla="*/ 3120669 w 3239999"/>
              <a:gd name="connsiteY25" fmla="*/ 738345 h 3032924"/>
              <a:gd name="connsiteX26" fmla="*/ 3239999 w 3239999"/>
              <a:gd name="connsiteY26" fmla="*/ 738345 h 3032924"/>
              <a:gd name="connsiteX27" fmla="*/ 3239999 w 3239999"/>
              <a:gd name="connsiteY27" fmla="*/ 3032924 h 3032924"/>
              <a:gd name="connsiteX28" fmla="*/ 0 w 3239999"/>
              <a:gd name="connsiteY28" fmla="*/ 3032924 h 3032924"/>
              <a:gd name="connsiteX29" fmla="*/ 0 w 3239999"/>
              <a:gd name="connsiteY29" fmla="*/ 738345 h 3032924"/>
              <a:gd name="connsiteX30" fmla="*/ 102477 w 3239999"/>
              <a:gd name="connsiteY30" fmla="*/ 738345 h 3032924"/>
              <a:gd name="connsiteX31" fmla="*/ 102477 w 3239999"/>
              <a:gd name="connsiteY31" fmla="*/ 428517 h 3032924"/>
              <a:gd name="connsiteX32" fmla="*/ 385229 w 3239999"/>
              <a:gd name="connsiteY32" fmla="*/ 430441 h 3032924"/>
              <a:gd name="connsiteX33" fmla="*/ 386326 w 3239999"/>
              <a:gd name="connsiteY33" fmla="*/ 91100 h 3032924"/>
              <a:gd name="connsiteX34" fmla="*/ 833935 w 3239999"/>
              <a:gd name="connsiteY34" fmla="*/ 2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29618 w 3239999"/>
              <a:gd name="connsiteY32" fmla="*/ 2690698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2991331 w 3239999"/>
              <a:gd name="connsiteY3" fmla="*/ 2709748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29618 w 3239999"/>
              <a:gd name="connsiteY32" fmla="*/ 2690698 h 3032924"/>
              <a:gd name="connsiteX33" fmla="*/ 1576606 w 3239999"/>
              <a:gd name="connsiteY33" fmla="*/ 2776423 h 30329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3239999" h="3032924">
                <a:moveTo>
                  <a:pt x="1576606" y="2778202"/>
                </a:moveTo>
                <a:cubicBezTo>
                  <a:pt x="1576606" y="2778795"/>
                  <a:pt x="1663394" y="2792670"/>
                  <a:pt x="1663394" y="2778202"/>
                </a:cubicBezTo>
                <a:lnTo>
                  <a:pt x="1663394" y="2776423"/>
                </a:lnTo>
                <a:cubicBezTo>
                  <a:pt x="2185083" y="2605634"/>
                  <a:pt x="2444552" y="2500589"/>
                  <a:pt x="2991331" y="2709748"/>
                </a:cubicBezTo>
                <a:lnTo>
                  <a:pt x="3000856" y="526981"/>
                </a:lnTo>
                <a:lnTo>
                  <a:pt x="2855082" y="526981"/>
                </a:lnTo>
                <a:cubicBezTo>
                  <a:pt x="2857178" y="1175360"/>
                  <a:pt x="2859273" y="1823738"/>
                  <a:pt x="2861369" y="2472117"/>
                </a:cubicBezTo>
                <a:cubicBezTo>
                  <a:pt x="2483869" y="2318121"/>
                  <a:pt x="2052449" y="2439541"/>
                  <a:pt x="1663394" y="2765302"/>
                </a:cubicBezTo>
                <a:lnTo>
                  <a:pt x="1663394" y="526981"/>
                </a:lnTo>
                <a:lnTo>
                  <a:pt x="1663394" y="430441"/>
                </a:lnTo>
                <a:lnTo>
                  <a:pt x="1663394" y="402054"/>
                </a:lnTo>
                <a:cubicBezTo>
                  <a:pt x="1896442" y="149589"/>
                  <a:pt x="2115835" y="2106"/>
                  <a:pt x="2406065" y="22"/>
                </a:cubicBezTo>
                <a:cubicBezTo>
                  <a:pt x="2537987" y="-925"/>
                  <a:pt x="2684544" y="28169"/>
                  <a:pt x="2853673" y="91100"/>
                </a:cubicBezTo>
                <a:cubicBezTo>
                  <a:pt x="2854039" y="204214"/>
                  <a:pt x="2854404" y="317327"/>
                  <a:pt x="2854770" y="430441"/>
                </a:cubicBezTo>
                <a:lnTo>
                  <a:pt x="3120669" y="428517"/>
                </a:lnTo>
                <a:lnTo>
                  <a:pt x="3120669" y="738345"/>
                </a:lnTo>
                <a:lnTo>
                  <a:pt x="3239999" y="738345"/>
                </a:lnTo>
                <a:lnTo>
                  <a:pt x="3239999" y="3032924"/>
                </a:lnTo>
                <a:lnTo>
                  <a:pt x="0" y="3032924"/>
                </a:lnTo>
                <a:lnTo>
                  <a:pt x="0" y="738345"/>
                </a:lnTo>
                <a:lnTo>
                  <a:pt x="102477" y="738345"/>
                </a:lnTo>
                <a:lnTo>
                  <a:pt x="102477" y="428517"/>
                </a:lnTo>
                <a:lnTo>
                  <a:pt x="385229" y="430441"/>
                </a:lnTo>
                <a:cubicBezTo>
                  <a:pt x="385595" y="317327"/>
                  <a:pt x="385960" y="204214"/>
                  <a:pt x="386326" y="91100"/>
                </a:cubicBezTo>
                <a:cubicBezTo>
                  <a:pt x="555455" y="28169"/>
                  <a:pt x="702013" y="-925"/>
                  <a:pt x="833935" y="22"/>
                </a:cubicBezTo>
                <a:cubicBezTo>
                  <a:pt x="1124164" y="2106"/>
                  <a:pt x="1343558" y="149589"/>
                  <a:pt x="1576606" y="402054"/>
                </a:cubicBezTo>
                <a:lnTo>
                  <a:pt x="1576606" y="430441"/>
                </a:lnTo>
                <a:lnTo>
                  <a:pt x="1576606" y="526981"/>
                </a:lnTo>
                <a:lnTo>
                  <a:pt x="1576606" y="2765302"/>
                </a:lnTo>
                <a:cubicBezTo>
                  <a:pt x="1187550" y="2439541"/>
                  <a:pt x="756130" y="2318121"/>
                  <a:pt x="378630" y="2472117"/>
                </a:cubicBezTo>
                <a:lnTo>
                  <a:pt x="384918" y="526981"/>
                </a:lnTo>
                <a:lnTo>
                  <a:pt x="239143" y="526981"/>
                </a:lnTo>
                <a:lnTo>
                  <a:pt x="229618" y="2690698"/>
                </a:lnTo>
                <a:cubicBezTo>
                  <a:pt x="773243" y="2466244"/>
                  <a:pt x="1081748" y="2626096"/>
                  <a:pt x="1576606" y="2776423"/>
                </a:cubicBezTo>
              </a:path>
            </a:pathLst>
          </a:custGeom>
          <a:solidFill>
            <a:schemeClr val="bg1"/>
          </a:solidFill>
          <a:ln>
            <a:noFill/>
          </a:ln>
          <a:effectLst>
            <a:outerShdw blurRad="8001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sp>
        <p:nvSpPr>
          <p:cNvPr id="17" name="Oval 21"/>
          <p:cNvSpPr>
            <a:spLocks noChangeAspect="1"/>
          </p:cNvSpPr>
          <p:nvPr/>
        </p:nvSpPr>
        <p:spPr>
          <a:xfrm>
            <a:off x="1089214" y="4092232"/>
            <a:ext cx="319043" cy="321708"/>
          </a:xfrm>
          <a:custGeom>
            <a:avLst/>
            <a:gdLst/>
            <a:ahLst/>
            <a:cxnLst/>
            <a:rect l="l" t="t" r="r" b="b"/>
            <a:pathLst>
              <a:path w="1652142" h="1665940">
                <a:moveTo>
                  <a:pt x="898689" y="548008"/>
                </a:moveTo>
                <a:cubicBezTo>
                  <a:pt x="737950" y="504938"/>
                  <a:pt x="572731" y="600328"/>
                  <a:pt x="529661" y="761066"/>
                </a:cubicBezTo>
                <a:cubicBezTo>
                  <a:pt x="486591" y="921805"/>
                  <a:pt x="581980" y="1087025"/>
                  <a:pt x="742719" y="1130094"/>
                </a:cubicBezTo>
                <a:cubicBezTo>
                  <a:pt x="903458" y="1173164"/>
                  <a:pt x="1068677" y="1077775"/>
                  <a:pt x="1111747" y="917036"/>
                </a:cubicBezTo>
                <a:cubicBezTo>
                  <a:pt x="1154817" y="756297"/>
                  <a:pt x="1059428" y="591077"/>
                  <a:pt x="898689" y="548008"/>
                </a:cubicBezTo>
                <a:close/>
                <a:moveTo>
                  <a:pt x="952303" y="347916"/>
                </a:moveTo>
                <a:cubicBezTo>
                  <a:pt x="1223549" y="420596"/>
                  <a:pt x="1384519" y="699404"/>
                  <a:pt x="1311839" y="970650"/>
                </a:cubicBezTo>
                <a:cubicBezTo>
                  <a:pt x="1239159" y="1241896"/>
                  <a:pt x="960351" y="1402866"/>
                  <a:pt x="689105" y="1330186"/>
                </a:cubicBezTo>
                <a:cubicBezTo>
                  <a:pt x="417859" y="1257506"/>
                  <a:pt x="256889" y="978698"/>
                  <a:pt x="329569" y="707451"/>
                </a:cubicBezTo>
                <a:cubicBezTo>
                  <a:pt x="402249" y="436205"/>
                  <a:pt x="681057" y="275235"/>
                  <a:pt x="952303" y="347916"/>
                </a:cubicBezTo>
                <a:close/>
                <a:moveTo>
                  <a:pt x="971799" y="275155"/>
                </a:moveTo>
                <a:cubicBezTo>
                  <a:pt x="660368" y="191707"/>
                  <a:pt x="340256" y="376524"/>
                  <a:pt x="256808" y="687955"/>
                </a:cubicBezTo>
                <a:cubicBezTo>
                  <a:pt x="173361" y="999387"/>
                  <a:pt x="358178" y="1319499"/>
                  <a:pt x="669609" y="1402947"/>
                </a:cubicBezTo>
                <a:cubicBezTo>
                  <a:pt x="981040" y="1486395"/>
                  <a:pt x="1301152" y="1301577"/>
                  <a:pt x="1384600" y="990146"/>
                </a:cubicBezTo>
                <a:cubicBezTo>
                  <a:pt x="1468047" y="678715"/>
                  <a:pt x="1283230" y="358603"/>
                  <a:pt x="971799" y="275155"/>
                </a:cubicBezTo>
                <a:close/>
                <a:moveTo>
                  <a:pt x="1652142" y="394531"/>
                </a:moveTo>
                <a:lnTo>
                  <a:pt x="1649662" y="403784"/>
                </a:lnTo>
                <a:lnTo>
                  <a:pt x="1647140" y="399895"/>
                </a:lnTo>
                <a:close/>
                <a:moveTo>
                  <a:pt x="1158157" y="65026"/>
                </a:moveTo>
                <a:lnTo>
                  <a:pt x="1154679" y="271718"/>
                </a:lnTo>
                <a:lnTo>
                  <a:pt x="1148331" y="270017"/>
                </a:lnTo>
                <a:cubicBezTo>
                  <a:pt x="1200055" y="299127"/>
                  <a:pt x="1246804" y="334821"/>
                  <a:pt x="1286346" y="377149"/>
                </a:cubicBezTo>
                <a:lnTo>
                  <a:pt x="1470353" y="331395"/>
                </a:lnTo>
                <a:lnTo>
                  <a:pt x="1588305" y="553229"/>
                </a:lnTo>
                <a:lnTo>
                  <a:pt x="1457194" y="671432"/>
                </a:lnTo>
                <a:cubicBezTo>
                  <a:pt x="1473630" y="731297"/>
                  <a:pt x="1481376" y="793983"/>
                  <a:pt x="1478595" y="857704"/>
                </a:cubicBezTo>
                <a:lnTo>
                  <a:pt x="1642362" y="948616"/>
                </a:lnTo>
                <a:lnTo>
                  <a:pt x="1577335" y="1191298"/>
                </a:lnTo>
                <a:lnTo>
                  <a:pt x="1378614" y="1187955"/>
                </a:lnTo>
                <a:cubicBezTo>
                  <a:pt x="1353489" y="1229936"/>
                  <a:pt x="1323048" y="1267799"/>
                  <a:pt x="1288939" y="1301599"/>
                </a:cubicBezTo>
                <a:lnTo>
                  <a:pt x="1354201" y="1471932"/>
                </a:lnTo>
                <a:lnTo>
                  <a:pt x="1148396" y="1616039"/>
                </a:lnTo>
                <a:lnTo>
                  <a:pt x="992294" y="1480516"/>
                </a:lnTo>
                <a:lnTo>
                  <a:pt x="1011291" y="1467215"/>
                </a:lnTo>
                <a:cubicBezTo>
                  <a:pt x="951500" y="1486565"/>
                  <a:pt x="888271" y="1495869"/>
                  <a:pt x="823805" y="1495510"/>
                </a:cubicBezTo>
                <a:lnTo>
                  <a:pt x="729193" y="1665940"/>
                </a:lnTo>
                <a:lnTo>
                  <a:pt x="486511" y="1600914"/>
                </a:lnTo>
                <a:lnTo>
                  <a:pt x="489790" y="1406012"/>
                </a:lnTo>
                <a:cubicBezTo>
                  <a:pt x="438364" y="1376702"/>
                  <a:pt x="391917" y="1340859"/>
                  <a:pt x="352658" y="1298452"/>
                </a:cubicBezTo>
                <a:lnTo>
                  <a:pt x="355803" y="1305197"/>
                </a:lnTo>
                <a:lnTo>
                  <a:pt x="152856" y="1344512"/>
                </a:lnTo>
                <a:lnTo>
                  <a:pt x="46675" y="1116809"/>
                </a:lnTo>
                <a:lnTo>
                  <a:pt x="183929" y="1005520"/>
                </a:lnTo>
                <a:cubicBezTo>
                  <a:pt x="169279" y="951824"/>
                  <a:pt x="161626" y="895865"/>
                  <a:pt x="161615" y="838915"/>
                </a:cubicBezTo>
                <a:lnTo>
                  <a:pt x="0" y="749197"/>
                </a:lnTo>
                <a:lnTo>
                  <a:pt x="65026" y="506515"/>
                </a:lnTo>
                <a:lnTo>
                  <a:pt x="250227" y="509630"/>
                </a:lnTo>
                <a:cubicBezTo>
                  <a:pt x="275353" y="465291"/>
                  <a:pt x="305693" y="424864"/>
                  <a:pt x="340015" y="388679"/>
                </a:cubicBezTo>
                <a:lnTo>
                  <a:pt x="277984" y="197357"/>
                </a:lnTo>
                <a:lnTo>
                  <a:pt x="491050" y="64219"/>
                </a:lnTo>
                <a:lnTo>
                  <a:pt x="639843" y="207726"/>
                </a:lnTo>
                <a:lnTo>
                  <a:pt x="638348" y="208660"/>
                </a:lnTo>
                <a:cubicBezTo>
                  <a:pt x="696840" y="190256"/>
                  <a:pt x="758594" y="181748"/>
                  <a:pt x="821488" y="182440"/>
                </a:cubicBezTo>
                <a:lnTo>
                  <a:pt x="815140" y="180739"/>
                </a:lnTo>
                <a:lnTo>
                  <a:pt x="915476" y="0"/>
                </a:lnTo>
                <a:close/>
              </a:path>
            </a:pathLst>
          </a:custGeom>
          <a:solidFill>
            <a:schemeClr val="bg1"/>
          </a:solidFill>
          <a:ln>
            <a:noFill/>
          </a:ln>
          <a:effectLst>
            <a:outerShdw blurRad="8001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sp>
        <p:nvSpPr>
          <p:cNvPr id="18" name="Rounded Rectangle 27"/>
          <p:cNvSpPr/>
          <p:nvPr/>
        </p:nvSpPr>
        <p:spPr>
          <a:xfrm>
            <a:off x="2180617" y="2930474"/>
            <a:ext cx="342615" cy="263173"/>
          </a:xfrm>
          <a:custGeom>
            <a:avLst/>
            <a:gdLst/>
            <a:ahLst/>
            <a:cxnLst/>
            <a:rect l="l" t="t" r="r" b="b"/>
            <a:pathLst>
              <a:path w="3186824" h="2447912">
                <a:moveTo>
                  <a:pt x="1917737" y="1021643"/>
                </a:moveTo>
                <a:cubicBezTo>
                  <a:pt x="2188548" y="1021643"/>
                  <a:pt x="2408083" y="1241178"/>
                  <a:pt x="2408083" y="1511989"/>
                </a:cubicBezTo>
                <a:cubicBezTo>
                  <a:pt x="2408083" y="1782800"/>
                  <a:pt x="2188548" y="2002335"/>
                  <a:pt x="1917737" y="2002335"/>
                </a:cubicBezTo>
                <a:cubicBezTo>
                  <a:pt x="1646926" y="2002335"/>
                  <a:pt x="1427391" y="1782800"/>
                  <a:pt x="1427391" y="1511989"/>
                </a:cubicBezTo>
                <a:cubicBezTo>
                  <a:pt x="1427391" y="1241178"/>
                  <a:pt x="1646926" y="1021643"/>
                  <a:pt x="1917737" y="1021643"/>
                </a:cubicBezTo>
                <a:close/>
                <a:moveTo>
                  <a:pt x="1917737" y="827913"/>
                </a:moveTo>
                <a:cubicBezTo>
                  <a:pt x="1539932" y="827913"/>
                  <a:pt x="1233661" y="1134184"/>
                  <a:pt x="1233661" y="1511989"/>
                </a:cubicBezTo>
                <a:cubicBezTo>
                  <a:pt x="1233661" y="1889794"/>
                  <a:pt x="1539932" y="2196065"/>
                  <a:pt x="1917737" y="2196065"/>
                </a:cubicBezTo>
                <a:cubicBezTo>
                  <a:pt x="2295542" y="2196065"/>
                  <a:pt x="2601813" y="1889794"/>
                  <a:pt x="2601813" y="1511989"/>
                </a:cubicBezTo>
                <a:cubicBezTo>
                  <a:pt x="2601813" y="1134184"/>
                  <a:pt x="2295542" y="827913"/>
                  <a:pt x="1917737" y="827913"/>
                </a:cubicBezTo>
                <a:close/>
                <a:moveTo>
                  <a:pt x="1112286" y="675885"/>
                </a:moveTo>
                <a:lnTo>
                  <a:pt x="1112286" y="830188"/>
                </a:lnTo>
                <a:lnTo>
                  <a:pt x="1328310" y="830188"/>
                </a:lnTo>
                <a:lnTo>
                  <a:pt x="1328310" y="675885"/>
                </a:lnTo>
                <a:close/>
                <a:moveTo>
                  <a:pt x="2586084" y="626422"/>
                </a:moveTo>
                <a:lnTo>
                  <a:pt x="2586084" y="830188"/>
                </a:lnTo>
                <a:lnTo>
                  <a:pt x="3001340" y="830188"/>
                </a:lnTo>
                <a:lnTo>
                  <a:pt x="3001340" y="626422"/>
                </a:lnTo>
                <a:close/>
                <a:moveTo>
                  <a:pt x="1593701" y="108218"/>
                </a:moveTo>
                <a:lnTo>
                  <a:pt x="1593701" y="432905"/>
                </a:lnTo>
                <a:lnTo>
                  <a:pt x="2241773" y="432905"/>
                </a:lnTo>
                <a:lnTo>
                  <a:pt x="2241773" y="108218"/>
                </a:lnTo>
                <a:close/>
                <a:moveTo>
                  <a:pt x="1452512" y="0"/>
                </a:moveTo>
                <a:lnTo>
                  <a:pt x="2382963" y="0"/>
                </a:lnTo>
                <a:cubicBezTo>
                  <a:pt x="2433311" y="0"/>
                  <a:pt x="2474127" y="40816"/>
                  <a:pt x="2474127" y="91164"/>
                </a:cubicBezTo>
                <a:lnTo>
                  <a:pt x="2474127" y="432905"/>
                </a:lnTo>
                <a:lnTo>
                  <a:pt x="2933014" y="432905"/>
                </a:lnTo>
                <a:cubicBezTo>
                  <a:pt x="3073189" y="432905"/>
                  <a:pt x="3186824" y="546540"/>
                  <a:pt x="3186824" y="686715"/>
                </a:cubicBezTo>
                <a:lnTo>
                  <a:pt x="3186824" y="2194102"/>
                </a:lnTo>
                <a:cubicBezTo>
                  <a:pt x="3186824" y="2334277"/>
                  <a:pt x="3073189" y="2447912"/>
                  <a:pt x="2933014" y="2447912"/>
                </a:cubicBezTo>
                <a:lnTo>
                  <a:pt x="253810" y="2447912"/>
                </a:lnTo>
                <a:cubicBezTo>
                  <a:pt x="113635" y="2447912"/>
                  <a:pt x="0" y="2334277"/>
                  <a:pt x="0" y="2194102"/>
                </a:cubicBezTo>
                <a:lnTo>
                  <a:pt x="0" y="686715"/>
                </a:lnTo>
                <a:cubicBezTo>
                  <a:pt x="0" y="546540"/>
                  <a:pt x="113635" y="432905"/>
                  <a:pt x="253810" y="432905"/>
                </a:cubicBezTo>
                <a:lnTo>
                  <a:pt x="307082" y="432905"/>
                </a:lnTo>
                <a:lnTo>
                  <a:pt x="307082" y="313169"/>
                </a:lnTo>
                <a:cubicBezTo>
                  <a:pt x="307082" y="287995"/>
                  <a:pt x="327490" y="267587"/>
                  <a:pt x="352664" y="267587"/>
                </a:cubicBezTo>
                <a:lnTo>
                  <a:pt x="817888" y="267587"/>
                </a:lnTo>
                <a:cubicBezTo>
                  <a:pt x="843062" y="267587"/>
                  <a:pt x="863470" y="287995"/>
                  <a:pt x="863470" y="313169"/>
                </a:cubicBezTo>
                <a:lnTo>
                  <a:pt x="863470" y="432905"/>
                </a:lnTo>
                <a:lnTo>
                  <a:pt x="1361348" y="432905"/>
                </a:lnTo>
                <a:lnTo>
                  <a:pt x="1361348" y="91164"/>
                </a:lnTo>
                <a:cubicBezTo>
                  <a:pt x="1361348" y="40816"/>
                  <a:pt x="1402164" y="0"/>
                  <a:pt x="1452512" y="0"/>
                </a:cubicBezTo>
                <a:close/>
              </a:path>
            </a:pathLst>
          </a:custGeom>
          <a:solidFill>
            <a:schemeClr val="bg1"/>
          </a:solidFill>
          <a:ln>
            <a:noFill/>
          </a:ln>
          <a:effectLst>
            <a:outerShdw blurRad="8001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sp>
        <p:nvSpPr>
          <p:cNvPr id="21" name="TextBox 20"/>
          <p:cNvSpPr txBox="1"/>
          <p:nvPr/>
        </p:nvSpPr>
        <p:spPr>
          <a:xfrm>
            <a:off x="2149292" y="972765"/>
            <a:ext cx="3462056" cy="461665"/>
          </a:xfrm>
          <a:prstGeom prst="rect">
            <a:avLst/>
          </a:prstGeom>
          <a:noFill/>
        </p:spPr>
        <p:txBody>
          <a:bodyPr wrap="square" rtlCol="0">
            <a:spAutoFit/>
          </a:bodyPr>
          <a:lstStyle/>
          <a:p>
            <a:r>
              <a:rPr lang="en-MY" sz="2400" dirty="0" err="1">
                <a:latin typeface="Times New Roman" pitchFamily="18" charset="0"/>
                <a:cs typeface="Times New Roman" pitchFamily="18" charset="0"/>
              </a:rPr>
              <a:t>Arti</a:t>
            </a:r>
            <a:r>
              <a:rPr lang="en-MY" sz="2400" dirty="0">
                <a:latin typeface="Times New Roman" pitchFamily="18" charset="0"/>
                <a:cs typeface="Times New Roman" pitchFamily="18" charset="0"/>
              </a:rPr>
              <a:t> </a:t>
            </a:r>
            <a:r>
              <a:rPr lang="en-MY" sz="2400" dirty="0" err="1">
                <a:latin typeface="Times New Roman" pitchFamily="18" charset="0"/>
                <a:cs typeface="Times New Roman" pitchFamily="18" charset="0"/>
              </a:rPr>
              <a:t>Penting</a:t>
            </a:r>
            <a:r>
              <a:rPr lang="en-MY" sz="2400" dirty="0">
                <a:latin typeface="Times New Roman" pitchFamily="18" charset="0"/>
                <a:cs typeface="Times New Roman" pitchFamily="18" charset="0"/>
              </a:rPr>
              <a:t> Audit Charter</a:t>
            </a:r>
            <a:endParaRPr lang="ko-KR" altLang="en-US" sz="2400" b="1" dirty="0">
              <a:solidFill>
                <a:schemeClr val="accent3"/>
              </a:solidFill>
              <a:cs typeface="Arial" pitchFamily="34" charset="0"/>
            </a:endParaRPr>
          </a:p>
        </p:txBody>
      </p:sp>
      <p:sp>
        <p:nvSpPr>
          <p:cNvPr id="24" name="TextBox 23"/>
          <p:cNvSpPr txBox="1"/>
          <p:nvPr/>
        </p:nvSpPr>
        <p:spPr>
          <a:xfrm>
            <a:off x="2843808" y="2955793"/>
            <a:ext cx="3910744" cy="461665"/>
          </a:xfrm>
          <a:prstGeom prst="rect">
            <a:avLst/>
          </a:prstGeom>
          <a:noFill/>
        </p:spPr>
        <p:txBody>
          <a:bodyPr wrap="square" rtlCol="0">
            <a:spAutoFit/>
          </a:bodyPr>
          <a:lstStyle/>
          <a:p>
            <a:r>
              <a:rPr lang="en-MY" sz="2400" dirty="0" err="1">
                <a:latin typeface="Times New Roman" pitchFamily="18" charset="0"/>
                <a:cs typeface="Times New Roman" pitchFamily="18" charset="0"/>
              </a:rPr>
              <a:t>Manfaat</a:t>
            </a:r>
            <a:r>
              <a:rPr lang="en-MY" sz="2400" dirty="0">
                <a:latin typeface="Times New Roman" pitchFamily="18" charset="0"/>
                <a:cs typeface="Times New Roman" pitchFamily="18" charset="0"/>
              </a:rPr>
              <a:t> Audit Charter </a:t>
            </a:r>
            <a:endParaRPr lang="ko-KR" altLang="en-US" sz="2400" b="1" dirty="0">
              <a:solidFill>
                <a:schemeClr val="accent2"/>
              </a:solidFill>
              <a:cs typeface="Arial" pitchFamily="34" charset="0"/>
            </a:endParaRPr>
          </a:p>
        </p:txBody>
      </p:sp>
      <p:sp>
        <p:nvSpPr>
          <p:cNvPr id="28" name="TextBox 27"/>
          <p:cNvSpPr txBox="1"/>
          <p:nvPr/>
        </p:nvSpPr>
        <p:spPr>
          <a:xfrm>
            <a:off x="3208956" y="3399734"/>
            <a:ext cx="5544616" cy="1600438"/>
          </a:xfrm>
          <a:prstGeom prst="rect">
            <a:avLst/>
          </a:prstGeom>
          <a:noFill/>
        </p:spPr>
        <p:txBody>
          <a:bodyPr wrap="square" rtlCol="0">
            <a:spAutoFit/>
          </a:bodyPr>
          <a:lstStyle/>
          <a:p>
            <a:pPr marL="514350" indent="-514350"/>
            <a:endParaRPr lang="en-MY" sz="1400" dirty="0">
              <a:latin typeface="Times New Roman" pitchFamily="18" charset="0"/>
              <a:cs typeface="Times New Roman" pitchFamily="18" charset="0"/>
            </a:endParaRPr>
          </a:p>
          <a:p>
            <a:pPr marL="514350" indent="-514350">
              <a:buAutoNum type="arabicPeriod"/>
            </a:pPr>
            <a:r>
              <a:rPr lang="en-MY" sz="1400" dirty="0" err="1">
                <a:latin typeface="Times New Roman" pitchFamily="18" charset="0"/>
                <a:cs typeface="Times New Roman" pitchFamily="18" charset="0"/>
              </a:rPr>
              <a:t>Merupakan</a:t>
            </a:r>
            <a:r>
              <a:rPr lang="en-MY" sz="1400" dirty="0">
                <a:latin typeface="Times New Roman" pitchFamily="18" charset="0"/>
                <a:cs typeface="Times New Roman" pitchFamily="18" charset="0"/>
              </a:rPr>
              <a:t> </a:t>
            </a:r>
            <a:r>
              <a:rPr lang="en-MY" sz="1400" dirty="0" err="1">
                <a:latin typeface="Times New Roman" pitchFamily="18" charset="0"/>
                <a:cs typeface="Times New Roman" pitchFamily="18" charset="0"/>
              </a:rPr>
              <a:t>pengakuan</a:t>
            </a:r>
            <a:r>
              <a:rPr lang="en-MY" sz="1400" dirty="0">
                <a:latin typeface="Times New Roman" pitchFamily="18" charset="0"/>
                <a:cs typeface="Times New Roman" pitchFamily="18" charset="0"/>
              </a:rPr>
              <a:t> formal </a:t>
            </a:r>
            <a:r>
              <a:rPr lang="en-MY" sz="1400" dirty="0" err="1">
                <a:latin typeface="Times New Roman" pitchFamily="18" charset="0"/>
                <a:cs typeface="Times New Roman" pitchFamily="18" charset="0"/>
              </a:rPr>
              <a:t>atas</a:t>
            </a:r>
            <a:r>
              <a:rPr lang="en-MY" sz="1400" dirty="0">
                <a:latin typeface="Times New Roman" pitchFamily="18" charset="0"/>
                <a:cs typeface="Times New Roman" pitchFamily="18" charset="0"/>
              </a:rPr>
              <a:t> </a:t>
            </a:r>
            <a:r>
              <a:rPr lang="en-MY" sz="1400" dirty="0" err="1">
                <a:latin typeface="Times New Roman" pitchFamily="18" charset="0"/>
                <a:cs typeface="Times New Roman" pitchFamily="18" charset="0"/>
              </a:rPr>
              <a:t>fungsi</a:t>
            </a:r>
            <a:r>
              <a:rPr lang="en-MY" sz="1400" dirty="0">
                <a:latin typeface="Times New Roman" pitchFamily="18" charset="0"/>
                <a:cs typeface="Times New Roman" pitchFamily="18" charset="0"/>
              </a:rPr>
              <a:t> internal </a:t>
            </a:r>
            <a:r>
              <a:rPr lang="en-MY" sz="1400" dirty="0" smtClean="0">
                <a:latin typeface="Times New Roman" pitchFamily="18" charset="0"/>
                <a:cs typeface="Times New Roman" pitchFamily="18" charset="0"/>
              </a:rPr>
              <a:t>audit</a:t>
            </a:r>
            <a:endParaRPr lang="en-MY" sz="1400" dirty="0">
              <a:latin typeface="Times New Roman" pitchFamily="18" charset="0"/>
              <a:cs typeface="Times New Roman" pitchFamily="18" charset="0"/>
            </a:endParaRPr>
          </a:p>
          <a:p>
            <a:pPr marL="514350" indent="-514350">
              <a:buAutoNum type="arabicPeriod"/>
            </a:pPr>
            <a:r>
              <a:rPr lang="en-MY" sz="1400" dirty="0" err="1">
                <a:latin typeface="Times New Roman" pitchFamily="18" charset="0"/>
                <a:cs typeface="Times New Roman" pitchFamily="18" charset="0"/>
              </a:rPr>
              <a:t>Mendokumentasikan</a:t>
            </a:r>
            <a:r>
              <a:rPr lang="en-MY" sz="1400" dirty="0">
                <a:latin typeface="Times New Roman" pitchFamily="18" charset="0"/>
                <a:cs typeface="Times New Roman" pitchFamily="18" charset="0"/>
              </a:rPr>
              <a:t> </a:t>
            </a:r>
            <a:r>
              <a:rPr lang="en-MY" sz="1400" dirty="0" err="1">
                <a:latin typeface="Times New Roman" pitchFamily="18" charset="0"/>
                <a:cs typeface="Times New Roman" pitchFamily="18" charset="0"/>
              </a:rPr>
              <a:t>ruang</a:t>
            </a:r>
            <a:r>
              <a:rPr lang="en-MY" sz="1400" dirty="0">
                <a:latin typeface="Times New Roman" pitchFamily="18" charset="0"/>
                <a:cs typeface="Times New Roman" pitchFamily="18" charset="0"/>
              </a:rPr>
              <a:t> </a:t>
            </a:r>
            <a:r>
              <a:rPr lang="en-MY" sz="1400" dirty="0" err="1">
                <a:latin typeface="Times New Roman" pitchFamily="18" charset="0"/>
                <a:cs typeface="Times New Roman" pitchFamily="18" charset="0"/>
              </a:rPr>
              <a:t>lingkup</a:t>
            </a:r>
            <a:r>
              <a:rPr lang="en-MY" sz="1400" dirty="0">
                <a:latin typeface="Times New Roman" pitchFamily="18" charset="0"/>
                <a:cs typeface="Times New Roman" pitchFamily="18" charset="0"/>
              </a:rPr>
              <a:t>, </a:t>
            </a:r>
            <a:r>
              <a:rPr lang="en-MY" sz="1400" dirty="0" err="1">
                <a:latin typeface="Times New Roman" pitchFamily="18" charset="0"/>
                <a:cs typeface="Times New Roman" pitchFamily="18" charset="0"/>
              </a:rPr>
              <a:t>kewajiban</a:t>
            </a:r>
            <a:r>
              <a:rPr lang="en-MY" sz="1400" dirty="0">
                <a:latin typeface="Times New Roman" pitchFamily="18" charset="0"/>
                <a:cs typeface="Times New Roman" pitchFamily="18" charset="0"/>
              </a:rPr>
              <a:t>, </a:t>
            </a:r>
            <a:r>
              <a:rPr lang="en-MY" sz="1400" dirty="0" err="1">
                <a:latin typeface="Times New Roman" pitchFamily="18" charset="0"/>
                <a:cs typeface="Times New Roman" pitchFamily="18" charset="0"/>
              </a:rPr>
              <a:t>wewenang</a:t>
            </a:r>
            <a:r>
              <a:rPr lang="en-MY" sz="1400" dirty="0">
                <a:latin typeface="Times New Roman" pitchFamily="18" charset="0"/>
                <a:cs typeface="Times New Roman" pitchFamily="18" charset="0"/>
              </a:rPr>
              <a:t>, </a:t>
            </a:r>
            <a:r>
              <a:rPr lang="en-MY" sz="1400" dirty="0" err="1">
                <a:latin typeface="Times New Roman" pitchFamily="18" charset="0"/>
                <a:cs typeface="Times New Roman" pitchFamily="18" charset="0"/>
              </a:rPr>
              <a:t>dan</a:t>
            </a:r>
            <a:r>
              <a:rPr lang="en-MY" sz="1400" dirty="0">
                <a:latin typeface="Times New Roman" pitchFamily="18" charset="0"/>
                <a:cs typeface="Times New Roman" pitchFamily="18" charset="0"/>
              </a:rPr>
              <a:t> </a:t>
            </a:r>
            <a:r>
              <a:rPr lang="en-MY" sz="1400" dirty="0" err="1">
                <a:latin typeface="Times New Roman" pitchFamily="18" charset="0"/>
                <a:cs typeface="Times New Roman" pitchFamily="18" charset="0"/>
              </a:rPr>
              <a:t>profesionalisme</a:t>
            </a:r>
            <a:r>
              <a:rPr lang="en-MY" sz="1400" dirty="0">
                <a:latin typeface="Times New Roman" pitchFamily="18" charset="0"/>
                <a:cs typeface="Times New Roman" pitchFamily="18" charset="0"/>
              </a:rPr>
              <a:t> </a:t>
            </a:r>
            <a:r>
              <a:rPr lang="en-MY" sz="1400" dirty="0" err="1">
                <a:latin typeface="Times New Roman" pitchFamily="18" charset="0"/>
                <a:cs typeface="Times New Roman" pitchFamily="18" charset="0"/>
              </a:rPr>
              <a:t>fungsi</a:t>
            </a:r>
            <a:r>
              <a:rPr lang="en-MY" sz="1400" dirty="0">
                <a:latin typeface="Times New Roman" pitchFamily="18" charset="0"/>
                <a:cs typeface="Times New Roman" pitchFamily="18" charset="0"/>
              </a:rPr>
              <a:t> internal audit</a:t>
            </a:r>
          </a:p>
          <a:p>
            <a:pPr marL="514350" indent="-514350">
              <a:buAutoNum type="arabicPeriod"/>
            </a:pPr>
            <a:r>
              <a:rPr lang="en-MY" sz="1400" dirty="0" err="1">
                <a:latin typeface="Times New Roman" pitchFamily="18" charset="0"/>
                <a:cs typeface="Times New Roman" pitchFamily="18" charset="0"/>
              </a:rPr>
              <a:t>Sebagai</a:t>
            </a:r>
            <a:r>
              <a:rPr lang="en-MY" sz="1400" dirty="0">
                <a:latin typeface="Times New Roman" pitchFamily="18" charset="0"/>
                <a:cs typeface="Times New Roman" pitchFamily="18" charset="0"/>
              </a:rPr>
              <a:t> </a:t>
            </a:r>
            <a:r>
              <a:rPr lang="en-MY" sz="1400" dirty="0" err="1">
                <a:latin typeface="Times New Roman" pitchFamily="18" charset="0"/>
                <a:cs typeface="Times New Roman" pitchFamily="18" charset="0"/>
              </a:rPr>
              <a:t>pembanding</a:t>
            </a:r>
            <a:r>
              <a:rPr lang="en-MY" sz="1400" dirty="0">
                <a:latin typeface="Times New Roman" pitchFamily="18" charset="0"/>
                <a:cs typeface="Times New Roman" pitchFamily="18" charset="0"/>
              </a:rPr>
              <a:t> </a:t>
            </a:r>
            <a:r>
              <a:rPr lang="en-MY" sz="1400" dirty="0" err="1">
                <a:latin typeface="Times New Roman" pitchFamily="18" charset="0"/>
                <a:cs typeface="Times New Roman" pitchFamily="18" charset="0"/>
              </a:rPr>
              <a:t>dengan</a:t>
            </a:r>
            <a:r>
              <a:rPr lang="en-MY" sz="1400" dirty="0">
                <a:latin typeface="Times New Roman" pitchFamily="18" charset="0"/>
                <a:cs typeface="Times New Roman" pitchFamily="18" charset="0"/>
              </a:rPr>
              <a:t> </a:t>
            </a:r>
            <a:r>
              <a:rPr lang="en-MY" sz="1400" dirty="0" err="1">
                <a:latin typeface="Times New Roman" pitchFamily="18" charset="0"/>
                <a:cs typeface="Times New Roman" pitchFamily="18" charset="0"/>
              </a:rPr>
              <a:t>standar</a:t>
            </a:r>
            <a:r>
              <a:rPr lang="en-MY" sz="1400" dirty="0">
                <a:latin typeface="Times New Roman" pitchFamily="18" charset="0"/>
                <a:cs typeface="Times New Roman" pitchFamily="18" charset="0"/>
              </a:rPr>
              <a:t> </a:t>
            </a:r>
            <a:r>
              <a:rPr lang="en-MY" sz="1400" dirty="0" err="1">
                <a:latin typeface="Times New Roman" pitchFamily="18" charset="0"/>
                <a:cs typeface="Times New Roman" pitchFamily="18" charset="0"/>
              </a:rPr>
              <a:t>proffesional</a:t>
            </a:r>
            <a:r>
              <a:rPr lang="en-MY" sz="1400" dirty="0">
                <a:latin typeface="Times New Roman" pitchFamily="18" charset="0"/>
                <a:cs typeface="Times New Roman" pitchFamily="18" charset="0"/>
              </a:rPr>
              <a:t> </a:t>
            </a:r>
            <a:r>
              <a:rPr lang="en-MY" sz="1400" dirty="0" err="1">
                <a:latin typeface="Times New Roman" pitchFamily="18" charset="0"/>
                <a:cs typeface="Times New Roman" pitchFamily="18" charset="0"/>
              </a:rPr>
              <a:t>untuk</a:t>
            </a:r>
            <a:r>
              <a:rPr lang="en-MY" sz="1400" dirty="0">
                <a:latin typeface="Times New Roman" pitchFamily="18" charset="0"/>
                <a:cs typeface="Times New Roman" pitchFamily="18" charset="0"/>
              </a:rPr>
              <a:t> </a:t>
            </a:r>
            <a:r>
              <a:rPr lang="en-MY" sz="1400" dirty="0" err="1">
                <a:latin typeface="Times New Roman" pitchFamily="18" charset="0"/>
                <a:cs typeface="Times New Roman" pitchFamily="18" charset="0"/>
              </a:rPr>
              <a:t>menilai</a:t>
            </a:r>
            <a:r>
              <a:rPr lang="en-MY" sz="1400" dirty="0">
                <a:latin typeface="Times New Roman" pitchFamily="18" charset="0"/>
                <a:cs typeface="Times New Roman" pitchFamily="18" charset="0"/>
              </a:rPr>
              <a:t> </a:t>
            </a:r>
            <a:endParaRPr lang="en-MY" sz="1400" dirty="0" smtClean="0">
              <a:latin typeface="Times New Roman" pitchFamily="18" charset="0"/>
              <a:cs typeface="Times New Roman" pitchFamily="18" charset="0"/>
            </a:endParaRPr>
          </a:p>
          <a:p>
            <a:r>
              <a:rPr lang="en-MY" sz="1400" dirty="0">
                <a:latin typeface="Times New Roman" pitchFamily="18" charset="0"/>
                <a:cs typeface="Times New Roman" pitchFamily="18" charset="0"/>
              </a:rPr>
              <a:t> </a:t>
            </a:r>
            <a:r>
              <a:rPr lang="en-MY" sz="1400" dirty="0" smtClean="0">
                <a:latin typeface="Times New Roman" pitchFamily="18" charset="0"/>
                <a:cs typeface="Times New Roman" pitchFamily="18" charset="0"/>
              </a:rPr>
              <a:t>           </a:t>
            </a:r>
            <a:r>
              <a:rPr lang="en-MY" sz="1400" dirty="0" err="1" smtClean="0">
                <a:latin typeface="Times New Roman" pitchFamily="18" charset="0"/>
                <a:cs typeface="Times New Roman" pitchFamily="18" charset="0"/>
              </a:rPr>
              <a:t>kecukupan</a:t>
            </a:r>
            <a:r>
              <a:rPr lang="en-MY" sz="1400" dirty="0" smtClean="0">
                <a:latin typeface="Times New Roman" pitchFamily="18" charset="0"/>
                <a:cs typeface="Times New Roman" pitchFamily="18" charset="0"/>
              </a:rPr>
              <a:t> </a:t>
            </a:r>
            <a:r>
              <a:rPr lang="en-MY" sz="1400" dirty="0" err="1">
                <a:latin typeface="Times New Roman" pitchFamily="18" charset="0"/>
                <a:cs typeface="Times New Roman" pitchFamily="18" charset="0"/>
              </a:rPr>
              <a:t>pekerjaan</a:t>
            </a:r>
            <a:r>
              <a:rPr lang="en-MY" sz="1400" dirty="0">
                <a:latin typeface="Times New Roman" pitchFamily="18" charset="0"/>
                <a:cs typeface="Times New Roman" pitchFamily="18" charset="0"/>
              </a:rPr>
              <a:t> internal auditing</a:t>
            </a:r>
          </a:p>
          <a:p>
            <a:endParaRPr lang="en-MY" sz="1400" dirty="0"/>
          </a:p>
        </p:txBody>
      </p:sp>
      <p:sp>
        <p:nvSpPr>
          <p:cNvPr id="30" name="TextBox 29"/>
          <p:cNvSpPr txBox="1"/>
          <p:nvPr/>
        </p:nvSpPr>
        <p:spPr>
          <a:xfrm>
            <a:off x="3208956" y="1371847"/>
            <a:ext cx="4891436" cy="1384995"/>
          </a:xfrm>
          <a:prstGeom prst="rect">
            <a:avLst/>
          </a:prstGeom>
          <a:noFill/>
        </p:spPr>
        <p:txBody>
          <a:bodyPr wrap="square" rtlCol="0">
            <a:spAutoFit/>
          </a:bodyPr>
          <a:lstStyle/>
          <a:p>
            <a:endParaRPr lang="en-MY" sz="1400" dirty="0">
              <a:latin typeface="Times New Roman" pitchFamily="18" charset="0"/>
              <a:cs typeface="Times New Roman" pitchFamily="18" charset="0"/>
            </a:endParaRPr>
          </a:p>
          <a:p>
            <a:endParaRPr lang="en-MY" sz="1400" dirty="0">
              <a:latin typeface="Times New Roman" pitchFamily="18" charset="0"/>
              <a:cs typeface="Times New Roman" pitchFamily="18" charset="0"/>
            </a:endParaRPr>
          </a:p>
          <a:p>
            <a:r>
              <a:rPr lang="en-MY" sz="1400" dirty="0">
                <a:latin typeface="Times New Roman" pitchFamily="18" charset="0"/>
                <a:cs typeface="Times New Roman" pitchFamily="18" charset="0"/>
              </a:rPr>
              <a:t>Audit Charter </a:t>
            </a:r>
            <a:r>
              <a:rPr lang="en-MY" sz="1400" dirty="0" err="1">
                <a:latin typeface="Times New Roman" pitchFamily="18" charset="0"/>
                <a:cs typeface="Times New Roman" pitchFamily="18" charset="0"/>
              </a:rPr>
              <a:t>merupakan</a:t>
            </a:r>
            <a:r>
              <a:rPr lang="en-MY" sz="1400" dirty="0">
                <a:latin typeface="Times New Roman" pitchFamily="18" charset="0"/>
                <a:cs typeface="Times New Roman" pitchFamily="18" charset="0"/>
              </a:rPr>
              <a:t> Term of reference </a:t>
            </a:r>
            <a:r>
              <a:rPr lang="en-MY" sz="1400" dirty="0" err="1">
                <a:latin typeface="Times New Roman" pitchFamily="18" charset="0"/>
                <a:cs typeface="Times New Roman" pitchFamily="18" charset="0"/>
              </a:rPr>
              <a:t>bagi</a:t>
            </a:r>
            <a:r>
              <a:rPr lang="en-MY" sz="1400" dirty="0">
                <a:latin typeface="Times New Roman" pitchFamily="18" charset="0"/>
                <a:cs typeface="Times New Roman" pitchFamily="18" charset="0"/>
              </a:rPr>
              <a:t> </a:t>
            </a:r>
            <a:r>
              <a:rPr lang="en-MY" sz="1400" dirty="0" err="1">
                <a:latin typeface="Times New Roman" pitchFamily="18" charset="0"/>
                <a:cs typeface="Times New Roman" pitchFamily="18" charset="0"/>
              </a:rPr>
              <a:t>satuan</a:t>
            </a:r>
            <a:r>
              <a:rPr lang="en-MY" sz="1400" dirty="0">
                <a:latin typeface="Times New Roman" pitchFamily="18" charset="0"/>
                <a:cs typeface="Times New Roman" pitchFamily="18" charset="0"/>
              </a:rPr>
              <a:t> Internal Audit, </a:t>
            </a:r>
            <a:r>
              <a:rPr lang="en-MY" sz="1400" dirty="0" err="1">
                <a:latin typeface="Times New Roman" pitchFamily="18" charset="0"/>
                <a:cs typeface="Times New Roman" pitchFamily="18" charset="0"/>
              </a:rPr>
              <a:t>atau</a:t>
            </a:r>
            <a:r>
              <a:rPr lang="en-MY" sz="1400" dirty="0">
                <a:latin typeface="Times New Roman" pitchFamily="18" charset="0"/>
                <a:cs typeface="Times New Roman" pitchFamily="18" charset="0"/>
              </a:rPr>
              <a:t> Audit Charter </a:t>
            </a:r>
            <a:r>
              <a:rPr lang="en-MY" sz="1400" dirty="0" err="1">
                <a:latin typeface="Times New Roman" pitchFamily="18" charset="0"/>
                <a:cs typeface="Times New Roman" pitchFamily="18" charset="0"/>
              </a:rPr>
              <a:t>merupakan</a:t>
            </a:r>
            <a:r>
              <a:rPr lang="en-MY" sz="1400" dirty="0">
                <a:latin typeface="Times New Roman" pitchFamily="18" charset="0"/>
                <a:cs typeface="Times New Roman" pitchFamily="18" charset="0"/>
              </a:rPr>
              <a:t> </a:t>
            </a:r>
            <a:r>
              <a:rPr lang="en-MY" sz="1400" dirty="0" err="1">
                <a:latin typeface="Times New Roman" pitchFamily="18" charset="0"/>
                <a:cs typeface="Times New Roman" pitchFamily="18" charset="0"/>
              </a:rPr>
              <a:t>dokumen</a:t>
            </a:r>
            <a:r>
              <a:rPr lang="en-MY" sz="1400" dirty="0">
                <a:latin typeface="Times New Roman" pitchFamily="18" charset="0"/>
                <a:cs typeface="Times New Roman" pitchFamily="18" charset="0"/>
              </a:rPr>
              <a:t> yang </a:t>
            </a:r>
            <a:r>
              <a:rPr lang="en-MY" sz="1400" dirty="0" err="1">
                <a:latin typeface="Times New Roman" pitchFamily="18" charset="0"/>
                <a:cs typeface="Times New Roman" pitchFamily="18" charset="0"/>
              </a:rPr>
              <a:t>secara</a:t>
            </a:r>
            <a:r>
              <a:rPr lang="en-MY" sz="1400" dirty="0">
                <a:latin typeface="Times New Roman" pitchFamily="18" charset="0"/>
                <a:cs typeface="Times New Roman" pitchFamily="18" charset="0"/>
              </a:rPr>
              <a:t> </a:t>
            </a:r>
            <a:r>
              <a:rPr lang="en-MY" sz="1400" dirty="0" smtClean="0">
                <a:latin typeface="Times New Roman" pitchFamily="18" charset="0"/>
                <a:cs typeface="Times New Roman" pitchFamily="18" charset="0"/>
              </a:rPr>
              <a:t>formal </a:t>
            </a:r>
            <a:r>
              <a:rPr lang="en-MY" sz="1400" dirty="0" err="1">
                <a:latin typeface="Times New Roman" pitchFamily="18" charset="0"/>
                <a:cs typeface="Times New Roman" pitchFamily="18" charset="0"/>
              </a:rPr>
              <a:t>memberikan</a:t>
            </a:r>
            <a:r>
              <a:rPr lang="en-MY" sz="1400" dirty="0">
                <a:latin typeface="Times New Roman" pitchFamily="18" charset="0"/>
                <a:cs typeface="Times New Roman" pitchFamily="18" charset="0"/>
              </a:rPr>
              <a:t> </a:t>
            </a:r>
            <a:r>
              <a:rPr lang="en-MY" sz="1400" dirty="0" err="1">
                <a:latin typeface="Times New Roman" pitchFamily="18" charset="0"/>
                <a:cs typeface="Times New Roman" pitchFamily="18" charset="0"/>
              </a:rPr>
              <a:t>alasan</a:t>
            </a:r>
            <a:r>
              <a:rPr lang="en-MY" sz="1400" dirty="0">
                <a:latin typeface="Times New Roman" pitchFamily="18" charset="0"/>
                <a:cs typeface="Times New Roman" pitchFamily="18" charset="0"/>
              </a:rPr>
              <a:t> (raison </a:t>
            </a:r>
            <a:r>
              <a:rPr lang="en-MY" sz="1400" dirty="0" err="1">
                <a:latin typeface="Times New Roman" pitchFamily="18" charset="0"/>
                <a:cs typeface="Times New Roman" pitchFamily="18" charset="0"/>
              </a:rPr>
              <a:t>d’etre</a:t>
            </a:r>
            <a:r>
              <a:rPr lang="en-MY" sz="1400" dirty="0">
                <a:latin typeface="Times New Roman" pitchFamily="18" charset="0"/>
                <a:cs typeface="Times New Roman" pitchFamily="18" charset="0"/>
              </a:rPr>
              <a:t>) </a:t>
            </a:r>
            <a:r>
              <a:rPr lang="en-MY" sz="1400" dirty="0" err="1">
                <a:latin typeface="Times New Roman" pitchFamily="18" charset="0"/>
                <a:cs typeface="Times New Roman" pitchFamily="18" charset="0"/>
              </a:rPr>
              <a:t>mengapa</a:t>
            </a:r>
            <a:r>
              <a:rPr lang="en-MY" sz="1400" dirty="0">
                <a:latin typeface="Times New Roman" pitchFamily="18" charset="0"/>
                <a:cs typeface="Times New Roman" pitchFamily="18" charset="0"/>
              </a:rPr>
              <a:t> </a:t>
            </a:r>
            <a:r>
              <a:rPr lang="en-MY" sz="1400" dirty="0" err="1">
                <a:latin typeface="Times New Roman" pitchFamily="18" charset="0"/>
                <a:cs typeface="Times New Roman" pitchFamily="18" charset="0"/>
              </a:rPr>
              <a:t>fungsi</a:t>
            </a:r>
            <a:r>
              <a:rPr lang="en-MY" sz="1400" dirty="0">
                <a:latin typeface="Times New Roman" pitchFamily="18" charset="0"/>
                <a:cs typeface="Times New Roman" pitchFamily="18" charset="0"/>
              </a:rPr>
              <a:t> internal audit di </a:t>
            </a:r>
            <a:r>
              <a:rPr lang="en-MY" sz="1400" dirty="0" err="1">
                <a:latin typeface="Times New Roman" pitchFamily="18" charset="0"/>
                <a:cs typeface="Times New Roman" pitchFamily="18" charset="0"/>
              </a:rPr>
              <a:t>bentuk</a:t>
            </a:r>
            <a:r>
              <a:rPr lang="en-MY" sz="1400" dirty="0">
                <a:latin typeface="Times New Roman" pitchFamily="18" charset="0"/>
                <a:cs typeface="Times New Roman" pitchFamily="18" charset="0"/>
              </a:rPr>
              <a:t>.</a:t>
            </a:r>
          </a:p>
        </p:txBody>
      </p:sp>
    </p:spTree>
    <p:extLst>
      <p:ext uri="{BB962C8B-B14F-4D97-AF65-F5344CB8AC3E}">
        <p14:creationId xmlns="" xmlns:p14="http://schemas.microsoft.com/office/powerpoint/2010/main" val="5033973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564" y="123478"/>
            <a:ext cx="9144000" cy="576064"/>
          </a:xfrm>
        </p:spPr>
        <p:txBody>
          <a:bodyPr/>
          <a:lstStyle/>
          <a:p>
            <a:r>
              <a:rPr lang="en-US" dirty="0" err="1"/>
              <a:t>Indenpendensi</a:t>
            </a:r>
            <a:r>
              <a:rPr lang="en-US" dirty="0"/>
              <a:t> Dan </a:t>
            </a:r>
            <a:r>
              <a:rPr lang="en-US" dirty="0" err="1"/>
              <a:t>Obyektivitas</a:t>
            </a:r>
            <a:endParaRPr lang="ko-KR" altLang="en-US" dirty="0"/>
          </a:p>
        </p:txBody>
      </p:sp>
      <p:sp>
        <p:nvSpPr>
          <p:cNvPr id="14" name="Text Placeholder 1048589"/>
          <p:cNvSpPr>
            <a:spLocks noGrp="1"/>
          </p:cNvSpPr>
          <p:nvPr>
            <p:ph type="body" idx="4294967295"/>
          </p:nvPr>
        </p:nvSpPr>
        <p:spPr>
          <a:xfrm>
            <a:off x="457200" y="1535113"/>
            <a:ext cx="4040188" cy="639762"/>
          </a:xfrm>
          <a:prstGeom prst="rect">
            <a:avLst/>
          </a:prstGeom>
        </p:spPr>
        <p:txBody>
          <a:bodyPr/>
          <a:lstStyle/>
          <a:p>
            <a:r>
              <a:rPr lang="en-US" sz="1600" b="1" dirty="0" err="1"/>
              <a:t>Memelihara</a:t>
            </a:r>
            <a:r>
              <a:rPr lang="en-US" sz="1600" b="1" dirty="0"/>
              <a:t> </a:t>
            </a:r>
            <a:r>
              <a:rPr lang="en-US" sz="1600" b="1" dirty="0" err="1"/>
              <a:t>Indenpendensi</a:t>
            </a:r>
            <a:endParaRPr lang="x-none" sz="1600" b="1"/>
          </a:p>
        </p:txBody>
      </p:sp>
      <p:graphicFrame>
        <p:nvGraphicFramePr>
          <p:cNvPr id="18" name="Diagram 17"/>
          <p:cNvGraphicFramePr/>
          <p:nvPr>
            <p:extLst>
              <p:ext uri="{D42A27DB-BD31-4B8C-83A1-F6EECF244321}">
                <p14:modId xmlns="" xmlns:p14="http://schemas.microsoft.com/office/powerpoint/2010/main" val="3566873458"/>
              </p:ext>
            </p:extLst>
          </p:nvPr>
        </p:nvGraphicFramePr>
        <p:xfrm>
          <a:off x="899592" y="1923678"/>
          <a:ext cx="2602632" cy="27623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6" name="Text Placeholder 1048591"/>
          <p:cNvSpPr>
            <a:spLocks noGrp="1"/>
          </p:cNvSpPr>
          <p:nvPr>
            <p:ph type="body" sz="quarter" idx="4294967295"/>
          </p:nvPr>
        </p:nvSpPr>
        <p:spPr>
          <a:xfrm>
            <a:off x="4645025" y="1535113"/>
            <a:ext cx="4041775" cy="639762"/>
          </a:xfrm>
          <a:prstGeom prst="rect">
            <a:avLst/>
          </a:prstGeom>
        </p:spPr>
        <p:txBody>
          <a:bodyPr/>
          <a:lstStyle/>
          <a:p>
            <a:r>
              <a:rPr lang="en-US" sz="1600" b="1" dirty="0" err="1"/>
              <a:t>Indenpendensi</a:t>
            </a:r>
            <a:r>
              <a:rPr lang="en-US" sz="1600" b="1" dirty="0"/>
              <a:t> </a:t>
            </a:r>
            <a:r>
              <a:rPr lang="en-US" sz="1600" b="1" dirty="0" err="1"/>
              <a:t>Oraganisasi</a:t>
            </a:r>
            <a:endParaRPr lang="x-none" sz="1600" b="1"/>
          </a:p>
        </p:txBody>
      </p:sp>
      <p:graphicFrame>
        <p:nvGraphicFramePr>
          <p:cNvPr id="19" name="Diagram 18"/>
          <p:cNvGraphicFramePr/>
          <p:nvPr>
            <p:extLst>
              <p:ext uri="{D42A27DB-BD31-4B8C-83A1-F6EECF244321}">
                <p14:modId xmlns="" xmlns:p14="http://schemas.microsoft.com/office/powerpoint/2010/main" val="2090704748"/>
              </p:ext>
            </p:extLst>
          </p:nvPr>
        </p:nvGraphicFramePr>
        <p:xfrm>
          <a:off x="4572000" y="1923678"/>
          <a:ext cx="4248472" cy="3050357"/>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extLst>
      <p:ext uri="{BB962C8B-B14F-4D97-AF65-F5344CB8AC3E}">
        <p14:creationId xmlns="" xmlns:p14="http://schemas.microsoft.com/office/powerpoint/2010/main" val="3631786541"/>
      </p:ext>
    </p:extLst>
  </p:cSld>
  <p:clrMapOvr>
    <a:masterClrMapping/>
  </p:clrMapOvr>
</p:sld>
</file>

<file path=ppt/theme/theme1.xml><?xml version="1.0" encoding="utf-8"?>
<a:theme xmlns:a="http://schemas.openxmlformats.org/drawingml/2006/main" name="Cover and End Slide Master">
  <a:themeElements>
    <a:clrScheme name="ALLPPT-COLOR-A23">
      <a:dk1>
        <a:sysClr val="windowText" lastClr="000000"/>
      </a:dk1>
      <a:lt1>
        <a:sysClr val="window" lastClr="FFFFFF"/>
      </a:lt1>
      <a:dk2>
        <a:srgbClr val="1F497D"/>
      </a:dk2>
      <a:lt2>
        <a:srgbClr val="EEECE1"/>
      </a:lt2>
      <a:accent1>
        <a:srgbClr val="F8B2A3"/>
      </a:accent1>
      <a:accent2>
        <a:srgbClr val="A4B4EA"/>
      </a:accent2>
      <a:accent3>
        <a:srgbClr val="98DFBB"/>
      </a:accent3>
      <a:accent4>
        <a:srgbClr val="9AD3E9"/>
      </a:accent4>
      <a:accent5>
        <a:srgbClr val="576868"/>
      </a:accent5>
      <a:accent6>
        <a:srgbClr val="CBCBCB"/>
      </a:accent6>
      <a:hlink>
        <a:srgbClr val="3F3F3F"/>
      </a:hlink>
      <a:folHlink>
        <a:srgbClr val="3F3F3F"/>
      </a:folHlink>
    </a:clrScheme>
    <a:fontScheme name="ALLPPT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ontents Slide Master">
  <a:themeElements>
    <a:clrScheme name="ALLPPT-COLOR-A23">
      <a:dk1>
        <a:sysClr val="windowText" lastClr="000000"/>
      </a:dk1>
      <a:lt1>
        <a:sysClr val="window" lastClr="FFFFFF"/>
      </a:lt1>
      <a:dk2>
        <a:srgbClr val="1F497D"/>
      </a:dk2>
      <a:lt2>
        <a:srgbClr val="EEECE1"/>
      </a:lt2>
      <a:accent1>
        <a:srgbClr val="F8B2A3"/>
      </a:accent1>
      <a:accent2>
        <a:srgbClr val="A4B4EA"/>
      </a:accent2>
      <a:accent3>
        <a:srgbClr val="9AD3E9"/>
      </a:accent3>
      <a:accent4>
        <a:srgbClr val="98DFBB"/>
      </a:accent4>
      <a:accent5>
        <a:srgbClr val="CBCBCB"/>
      </a:accent5>
      <a:accent6>
        <a:srgbClr val="576868"/>
      </a:accent6>
      <a:hlink>
        <a:srgbClr val="3F3F3F"/>
      </a:hlink>
      <a:folHlink>
        <a:srgbClr val="3F3F3F"/>
      </a:folHlink>
    </a:clrScheme>
    <a:fontScheme name="ALLPPT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9AD3E9"/>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3.xml><?xml version="1.0" encoding="utf-8"?>
<a:theme xmlns:a="http://schemas.openxmlformats.org/drawingml/2006/main" name="Section Break Slide Master">
  <a:themeElements>
    <a:clrScheme name="ALLPPT-COLOR-A23">
      <a:dk1>
        <a:sysClr val="windowText" lastClr="000000"/>
      </a:dk1>
      <a:lt1>
        <a:sysClr val="window" lastClr="FFFFFF"/>
      </a:lt1>
      <a:dk2>
        <a:srgbClr val="1F497D"/>
      </a:dk2>
      <a:lt2>
        <a:srgbClr val="EEECE1"/>
      </a:lt2>
      <a:accent1>
        <a:srgbClr val="F8B2A3"/>
      </a:accent1>
      <a:accent2>
        <a:srgbClr val="A4B4EA"/>
      </a:accent2>
      <a:accent3>
        <a:srgbClr val="9AD3E9"/>
      </a:accent3>
      <a:accent4>
        <a:srgbClr val="98DFBB"/>
      </a:accent4>
      <a:accent5>
        <a:srgbClr val="CBCBCB"/>
      </a:accent5>
      <a:accent6>
        <a:srgbClr val="576868"/>
      </a:accent6>
      <a:hlink>
        <a:srgbClr val="3F3F3F"/>
      </a:hlink>
      <a:folHlink>
        <a:srgbClr val="3F3F3F"/>
      </a:folHlink>
    </a:clrScheme>
    <a:fontScheme name="ALLPPT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2022</TotalTime>
  <Words>947</Words>
  <Application>Microsoft Office PowerPoint</Application>
  <PresentationFormat>On-screen Show (16:9)</PresentationFormat>
  <Paragraphs>194</Paragraphs>
  <Slides>22</Slides>
  <Notes>0</Notes>
  <HiddenSlides>0</HiddenSlides>
  <MMClips>0</MMClips>
  <ScaleCrop>false</ScaleCrop>
  <HeadingPairs>
    <vt:vector size="4" baseType="variant">
      <vt:variant>
        <vt:lpstr>Theme</vt:lpstr>
      </vt:variant>
      <vt:variant>
        <vt:i4>3</vt:i4>
      </vt:variant>
      <vt:variant>
        <vt:lpstr>Slide Titles</vt:lpstr>
      </vt:variant>
      <vt:variant>
        <vt:i4>22</vt:i4>
      </vt:variant>
    </vt:vector>
  </HeadingPairs>
  <TitlesOfParts>
    <vt:vector size="25" baseType="lpstr">
      <vt:lpstr>Cover and End Slide Master</vt:lpstr>
      <vt:lpstr>Contents Slide Master</vt:lpstr>
      <vt:lpstr>Section Break Slide Master</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GoogleSlidesPPT.com;Allppt.com</dc:creator>
  <cp:lastModifiedBy>user</cp:lastModifiedBy>
  <cp:revision>91</cp:revision>
  <dcterms:created xsi:type="dcterms:W3CDTF">2016-12-05T23:26:54Z</dcterms:created>
  <dcterms:modified xsi:type="dcterms:W3CDTF">2025-12-24T05:08:11Z</dcterms:modified>
</cp:coreProperties>
</file>