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g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sldIdLst>
    <p:sldId id="28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20104100" cy="11303000"/>
  <p:notesSz cx="20104100" cy="11303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2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36" y="10549467"/>
            <a:ext cx="20098865" cy="7535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5" y="10439891"/>
            <a:ext cx="20098865" cy="1054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9369" y="1250865"/>
            <a:ext cx="16585883" cy="58775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3185" spc="-82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938" y="7343522"/>
            <a:ext cx="16585883" cy="1883833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955" cap="all" spc="330" baseline="0">
                <a:solidFill>
                  <a:schemeClr val="tx2"/>
                </a:solidFill>
                <a:latin typeface="+mj-lt"/>
              </a:defRPr>
            </a:lvl1pPr>
            <a:lvl2pPr marL="753511" indent="0" algn="ctr">
              <a:buNone/>
              <a:defRPr sz="3955"/>
            </a:lvl2pPr>
            <a:lvl3pPr marL="1507023" indent="0" algn="ctr">
              <a:buNone/>
              <a:defRPr sz="3955"/>
            </a:lvl3pPr>
            <a:lvl4pPr marL="2260534" indent="0" algn="ctr">
              <a:buNone/>
              <a:defRPr sz="3296"/>
            </a:lvl4pPr>
            <a:lvl5pPr marL="3014045" indent="0" algn="ctr">
              <a:buNone/>
              <a:defRPr sz="3296"/>
            </a:lvl5pPr>
            <a:lvl6pPr marL="3767557" indent="0" algn="ctr">
              <a:buNone/>
              <a:defRPr sz="3296"/>
            </a:lvl6pPr>
            <a:lvl7pPr marL="4521068" indent="0" algn="ctr">
              <a:buNone/>
              <a:defRPr sz="3296"/>
            </a:lvl7pPr>
            <a:lvl8pPr marL="5274579" indent="0" algn="ctr">
              <a:buNone/>
              <a:defRPr sz="3296"/>
            </a:lvl8pPr>
            <a:lvl9pPr marL="6028091" indent="0" algn="ctr">
              <a:buNone/>
              <a:defRPr sz="32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991378" y="7158567"/>
            <a:ext cx="1628432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96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958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36" y="10549467"/>
            <a:ext cx="20098865" cy="7535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5" y="10439891"/>
            <a:ext cx="20098865" cy="1054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83616"/>
            <a:ext cx="4334947" cy="94890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83616"/>
            <a:ext cx="12753538" cy="948908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786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484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36" y="10549467"/>
            <a:ext cx="20098865" cy="7535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5" y="10439891"/>
            <a:ext cx="20098865" cy="1054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369" y="1250865"/>
            <a:ext cx="16585883" cy="58775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13185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9369" y="7339415"/>
            <a:ext cx="16585883" cy="1883833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3955" cap="all" spc="330" baseline="0">
                <a:solidFill>
                  <a:schemeClr val="tx2"/>
                </a:solidFill>
                <a:latin typeface="+mj-lt"/>
              </a:defRPr>
            </a:lvl1pPr>
            <a:lvl2pPr marL="753511" indent="0">
              <a:buNone/>
              <a:defRPr sz="2967">
                <a:solidFill>
                  <a:schemeClr val="tx1">
                    <a:tint val="75000"/>
                  </a:schemeClr>
                </a:solidFill>
              </a:defRPr>
            </a:lvl2pPr>
            <a:lvl3pPr marL="1507023" indent="0">
              <a:buNone/>
              <a:defRPr sz="2637">
                <a:solidFill>
                  <a:schemeClr val="tx1">
                    <a:tint val="75000"/>
                  </a:schemeClr>
                </a:solidFill>
              </a:defRPr>
            </a:lvl3pPr>
            <a:lvl4pPr marL="2260534" indent="0">
              <a:buNone/>
              <a:defRPr sz="2307">
                <a:solidFill>
                  <a:schemeClr val="tx1">
                    <a:tint val="75000"/>
                  </a:schemeClr>
                </a:solidFill>
              </a:defRPr>
            </a:lvl4pPr>
            <a:lvl5pPr marL="3014045" indent="0">
              <a:buNone/>
              <a:defRPr sz="2307">
                <a:solidFill>
                  <a:schemeClr val="tx1">
                    <a:tint val="75000"/>
                  </a:schemeClr>
                </a:solidFill>
              </a:defRPr>
            </a:lvl5pPr>
            <a:lvl6pPr marL="3767557" indent="0">
              <a:buNone/>
              <a:defRPr sz="2307">
                <a:solidFill>
                  <a:schemeClr val="tx1">
                    <a:tint val="75000"/>
                  </a:schemeClr>
                </a:solidFill>
              </a:defRPr>
            </a:lvl6pPr>
            <a:lvl7pPr marL="4521068" indent="0">
              <a:buNone/>
              <a:defRPr sz="2307">
                <a:solidFill>
                  <a:schemeClr val="tx1">
                    <a:tint val="75000"/>
                  </a:schemeClr>
                </a:solidFill>
              </a:defRPr>
            </a:lvl7pPr>
            <a:lvl8pPr marL="5274579" indent="0">
              <a:buNone/>
              <a:defRPr sz="2307">
                <a:solidFill>
                  <a:schemeClr val="tx1">
                    <a:tint val="75000"/>
                  </a:schemeClr>
                </a:solidFill>
              </a:defRPr>
            </a:lvl8pPr>
            <a:lvl9pPr marL="6028091" indent="0">
              <a:buNone/>
              <a:defRPr sz="23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991378" y="7158567"/>
            <a:ext cx="1628432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8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9369" y="472365"/>
            <a:ext cx="16585883" cy="23910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9367" y="3042043"/>
            <a:ext cx="8142161" cy="6631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53091" y="3042045"/>
            <a:ext cx="8142161" cy="6631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245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09369" y="472365"/>
            <a:ext cx="16585883" cy="23910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9369" y="3042567"/>
            <a:ext cx="8142161" cy="121350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3296" b="0" cap="all" baseline="0">
                <a:solidFill>
                  <a:schemeClr val="tx2"/>
                </a:solidFill>
              </a:defRPr>
            </a:lvl1pPr>
            <a:lvl2pPr marL="753511" indent="0">
              <a:buNone/>
              <a:defRPr sz="3296" b="1"/>
            </a:lvl2pPr>
            <a:lvl3pPr marL="1507023" indent="0">
              <a:buNone/>
              <a:defRPr sz="2967" b="1"/>
            </a:lvl3pPr>
            <a:lvl4pPr marL="2260534" indent="0">
              <a:buNone/>
              <a:defRPr sz="2637" b="1"/>
            </a:lvl4pPr>
            <a:lvl5pPr marL="3014045" indent="0">
              <a:buNone/>
              <a:defRPr sz="2637" b="1"/>
            </a:lvl5pPr>
            <a:lvl6pPr marL="3767557" indent="0">
              <a:buNone/>
              <a:defRPr sz="2637" b="1"/>
            </a:lvl6pPr>
            <a:lvl7pPr marL="4521068" indent="0">
              <a:buNone/>
              <a:defRPr sz="2637" b="1"/>
            </a:lvl7pPr>
            <a:lvl8pPr marL="5274579" indent="0">
              <a:buNone/>
              <a:defRPr sz="2637" b="1"/>
            </a:lvl8pPr>
            <a:lvl9pPr marL="6028091" indent="0">
              <a:buNone/>
              <a:defRPr sz="263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9369" y="4256069"/>
            <a:ext cx="8142161" cy="5567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53091" y="3042567"/>
            <a:ext cx="8142161" cy="121350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3296" b="0" cap="all" baseline="0">
                <a:solidFill>
                  <a:schemeClr val="tx2"/>
                </a:solidFill>
              </a:defRPr>
            </a:lvl1pPr>
            <a:lvl2pPr marL="753511" indent="0">
              <a:buNone/>
              <a:defRPr sz="3296" b="1"/>
            </a:lvl2pPr>
            <a:lvl3pPr marL="1507023" indent="0">
              <a:buNone/>
              <a:defRPr sz="2967" b="1"/>
            </a:lvl3pPr>
            <a:lvl4pPr marL="2260534" indent="0">
              <a:buNone/>
              <a:defRPr sz="2637" b="1"/>
            </a:lvl4pPr>
            <a:lvl5pPr marL="3014045" indent="0">
              <a:buNone/>
              <a:defRPr sz="2637" b="1"/>
            </a:lvl5pPr>
            <a:lvl6pPr marL="3767557" indent="0">
              <a:buNone/>
              <a:defRPr sz="2637" b="1"/>
            </a:lvl6pPr>
            <a:lvl7pPr marL="4521068" indent="0">
              <a:buNone/>
              <a:defRPr sz="2637" b="1"/>
            </a:lvl7pPr>
            <a:lvl8pPr marL="5274579" indent="0">
              <a:buNone/>
              <a:defRPr sz="2637" b="1"/>
            </a:lvl8pPr>
            <a:lvl9pPr marL="6028091" indent="0">
              <a:buNone/>
              <a:defRPr sz="263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53091" y="4256069"/>
            <a:ext cx="8142161" cy="5567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303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094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36" y="10549467"/>
            <a:ext cx="20098865" cy="7535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5" y="10439891"/>
            <a:ext cx="20098865" cy="1054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789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" y="0"/>
            <a:ext cx="6679586" cy="1130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661909" y="0"/>
            <a:ext cx="105547" cy="1130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904" y="979592"/>
            <a:ext cx="5277326" cy="3767667"/>
          </a:xfrm>
        </p:spPr>
        <p:txBody>
          <a:bodyPr anchor="b">
            <a:normAutofit/>
          </a:bodyPr>
          <a:lstStyle>
            <a:lvl1pPr>
              <a:defRPr sz="5933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990" y="1205654"/>
            <a:ext cx="10705433" cy="866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3904" y="4822613"/>
            <a:ext cx="5277326" cy="5569297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72">
                <a:solidFill>
                  <a:srgbClr val="FFFFFF"/>
                </a:solidFill>
              </a:defRPr>
            </a:lvl1pPr>
            <a:lvl2pPr marL="753511" indent="0">
              <a:buNone/>
              <a:defRPr sz="1978"/>
            </a:lvl2pPr>
            <a:lvl3pPr marL="1507023" indent="0">
              <a:buNone/>
              <a:defRPr sz="1648"/>
            </a:lvl3pPr>
            <a:lvl4pPr marL="2260534" indent="0">
              <a:buNone/>
              <a:defRPr sz="1483"/>
            </a:lvl4pPr>
            <a:lvl5pPr marL="3014045" indent="0">
              <a:buNone/>
              <a:defRPr sz="1483"/>
            </a:lvl5pPr>
            <a:lvl6pPr marL="3767557" indent="0">
              <a:buNone/>
              <a:defRPr sz="1483"/>
            </a:lvl6pPr>
            <a:lvl7pPr marL="4521068" indent="0">
              <a:buNone/>
              <a:defRPr sz="1483"/>
            </a:lvl7pPr>
            <a:lvl8pPr marL="5274579" indent="0">
              <a:buNone/>
              <a:defRPr sz="1483"/>
            </a:lvl8pPr>
            <a:lvl9pPr marL="6028091" indent="0">
              <a:buNone/>
              <a:defRPr sz="14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610" y="10646684"/>
            <a:ext cx="4317814" cy="601780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15989" y="10646684"/>
            <a:ext cx="7664688" cy="60178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574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8163278"/>
            <a:ext cx="20098865" cy="31397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5" y="8100773"/>
            <a:ext cx="20098865" cy="1054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369" y="8364220"/>
            <a:ext cx="16676351" cy="1356360"/>
          </a:xfrm>
        </p:spPr>
        <p:txBody>
          <a:bodyPr lIns="91440" tIns="0" rIns="91440" bIns="0" anchor="b">
            <a:noAutofit/>
          </a:bodyPr>
          <a:lstStyle>
            <a:lvl1pPr>
              <a:defRPr sz="5933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" y="0"/>
            <a:ext cx="20104075" cy="810077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5274">
                <a:solidFill>
                  <a:schemeClr val="bg1"/>
                </a:solidFill>
              </a:defRPr>
            </a:lvl1pPr>
            <a:lvl2pPr marL="753511" indent="0">
              <a:buNone/>
              <a:defRPr sz="4615"/>
            </a:lvl2pPr>
            <a:lvl3pPr marL="1507023" indent="0">
              <a:buNone/>
              <a:defRPr sz="3955"/>
            </a:lvl3pPr>
            <a:lvl4pPr marL="2260534" indent="0">
              <a:buNone/>
              <a:defRPr sz="3296"/>
            </a:lvl4pPr>
            <a:lvl5pPr marL="3014045" indent="0">
              <a:buNone/>
              <a:defRPr sz="3296"/>
            </a:lvl5pPr>
            <a:lvl6pPr marL="3767557" indent="0">
              <a:buNone/>
              <a:defRPr sz="3296"/>
            </a:lvl6pPr>
            <a:lvl7pPr marL="4521068" indent="0">
              <a:buNone/>
              <a:defRPr sz="3296"/>
            </a:lvl7pPr>
            <a:lvl8pPr marL="5274579" indent="0">
              <a:buNone/>
              <a:defRPr sz="3296"/>
            </a:lvl8pPr>
            <a:lvl9pPr marL="6028091" indent="0">
              <a:buNone/>
              <a:defRPr sz="32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9369" y="9735649"/>
            <a:ext cx="16676351" cy="97959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989"/>
              </a:spcAft>
              <a:buNone/>
              <a:defRPr sz="2472">
                <a:solidFill>
                  <a:srgbClr val="FFFFFF"/>
                </a:solidFill>
              </a:defRPr>
            </a:lvl1pPr>
            <a:lvl2pPr marL="753511" indent="0">
              <a:buNone/>
              <a:defRPr sz="1978"/>
            </a:lvl2pPr>
            <a:lvl3pPr marL="1507023" indent="0">
              <a:buNone/>
              <a:defRPr sz="1648"/>
            </a:lvl3pPr>
            <a:lvl4pPr marL="2260534" indent="0">
              <a:buNone/>
              <a:defRPr sz="1483"/>
            </a:lvl4pPr>
            <a:lvl5pPr marL="3014045" indent="0">
              <a:buNone/>
              <a:defRPr sz="1483"/>
            </a:lvl5pPr>
            <a:lvl6pPr marL="3767557" indent="0">
              <a:buNone/>
              <a:defRPr sz="1483"/>
            </a:lvl6pPr>
            <a:lvl7pPr marL="4521068" indent="0">
              <a:buNone/>
              <a:defRPr sz="1483"/>
            </a:lvl7pPr>
            <a:lvl8pPr marL="5274579" indent="0">
              <a:buNone/>
              <a:defRPr sz="1483"/>
            </a:lvl8pPr>
            <a:lvl9pPr marL="6028091" indent="0">
              <a:buNone/>
              <a:defRPr sz="14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629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10549467"/>
            <a:ext cx="20104100" cy="7535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10439891"/>
            <a:ext cx="20104102" cy="1087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9369" y="472365"/>
            <a:ext cx="16585883" cy="23910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9369" y="3042043"/>
            <a:ext cx="16585883" cy="663109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9370" y="10646684"/>
            <a:ext cx="4076672" cy="601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83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78365" y="10646684"/>
            <a:ext cx="7952603" cy="601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83" cap="all" baseline="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325443" y="10646684"/>
            <a:ext cx="2163475" cy="601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968084" y="2864226"/>
            <a:ext cx="1643510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51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1507023" rtl="0" eaLnBrk="1" latinLnBrk="0" hangingPunct="1">
        <a:lnSpc>
          <a:spcPct val="85000"/>
        </a:lnSpc>
        <a:spcBef>
          <a:spcPct val="0"/>
        </a:spcBef>
        <a:buNone/>
        <a:defRPr sz="7911" kern="1200" spc="-82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50702" indent="-150702" algn="l" defTabSz="1507023" rtl="0" eaLnBrk="1" latinLnBrk="0" hangingPunct="1">
        <a:lnSpc>
          <a:spcPct val="90000"/>
        </a:lnSpc>
        <a:spcBef>
          <a:spcPts val="1978"/>
        </a:spcBef>
        <a:spcAft>
          <a:spcPts val="33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29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2950" indent="-301405" algn="l" defTabSz="1507023" rtl="0" eaLnBrk="1" latinLnBrk="0" hangingPunct="1">
        <a:lnSpc>
          <a:spcPct val="90000"/>
        </a:lnSpc>
        <a:spcBef>
          <a:spcPts val="330"/>
        </a:spcBef>
        <a:spcAft>
          <a:spcPts val="659"/>
        </a:spcAft>
        <a:buClr>
          <a:schemeClr val="accent1"/>
        </a:buClr>
        <a:buFont typeface="Calibri" pitchFamily="34" charset="0"/>
        <a:buChar char="◦"/>
        <a:defRPr sz="29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34354" indent="-301405" algn="l" defTabSz="1507023" rtl="0" eaLnBrk="1" latinLnBrk="0" hangingPunct="1">
        <a:lnSpc>
          <a:spcPct val="90000"/>
        </a:lnSpc>
        <a:spcBef>
          <a:spcPts val="330"/>
        </a:spcBef>
        <a:spcAft>
          <a:spcPts val="659"/>
        </a:spcAft>
        <a:buClr>
          <a:schemeClr val="accent1"/>
        </a:buClr>
        <a:buFont typeface="Calibri" pitchFamily="34" charset="0"/>
        <a:buChar char="◦"/>
        <a:defRPr sz="23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5759" indent="-301405" algn="l" defTabSz="1507023" rtl="0" eaLnBrk="1" latinLnBrk="0" hangingPunct="1">
        <a:lnSpc>
          <a:spcPct val="90000"/>
        </a:lnSpc>
        <a:spcBef>
          <a:spcPts val="330"/>
        </a:spcBef>
        <a:spcAft>
          <a:spcPts val="659"/>
        </a:spcAft>
        <a:buClr>
          <a:schemeClr val="accent1"/>
        </a:buClr>
        <a:buFont typeface="Calibri" pitchFamily="34" charset="0"/>
        <a:buChar char="◦"/>
        <a:defRPr sz="23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37163" indent="-301405" algn="l" defTabSz="1507023" rtl="0" eaLnBrk="1" latinLnBrk="0" hangingPunct="1">
        <a:lnSpc>
          <a:spcPct val="90000"/>
        </a:lnSpc>
        <a:spcBef>
          <a:spcPts val="330"/>
        </a:spcBef>
        <a:spcAft>
          <a:spcPts val="659"/>
        </a:spcAft>
        <a:buClr>
          <a:schemeClr val="accent1"/>
        </a:buClr>
        <a:buFont typeface="Calibri" pitchFamily="34" charset="0"/>
        <a:buChar char="◦"/>
        <a:defRPr sz="23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2910" indent="-376756" algn="l" defTabSz="1507023" rtl="0" eaLnBrk="1" latinLnBrk="0" hangingPunct="1">
        <a:lnSpc>
          <a:spcPct val="90000"/>
        </a:lnSpc>
        <a:spcBef>
          <a:spcPts val="330"/>
        </a:spcBef>
        <a:spcAft>
          <a:spcPts val="659"/>
        </a:spcAft>
        <a:buClr>
          <a:schemeClr val="accent1"/>
        </a:buClr>
        <a:buFont typeface="Calibri" pitchFamily="34" charset="0"/>
        <a:buChar char="◦"/>
        <a:defRPr sz="23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142530" indent="-376756" algn="l" defTabSz="1507023" rtl="0" eaLnBrk="1" latinLnBrk="0" hangingPunct="1">
        <a:lnSpc>
          <a:spcPct val="90000"/>
        </a:lnSpc>
        <a:spcBef>
          <a:spcPts val="330"/>
        </a:spcBef>
        <a:spcAft>
          <a:spcPts val="659"/>
        </a:spcAft>
        <a:buClr>
          <a:schemeClr val="accent1"/>
        </a:buClr>
        <a:buFont typeface="Calibri" pitchFamily="34" charset="0"/>
        <a:buChar char="◦"/>
        <a:defRPr sz="23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472150" indent="-376756" algn="l" defTabSz="1507023" rtl="0" eaLnBrk="1" latinLnBrk="0" hangingPunct="1">
        <a:lnSpc>
          <a:spcPct val="90000"/>
        </a:lnSpc>
        <a:spcBef>
          <a:spcPts val="330"/>
        </a:spcBef>
        <a:spcAft>
          <a:spcPts val="659"/>
        </a:spcAft>
        <a:buClr>
          <a:schemeClr val="accent1"/>
        </a:buClr>
        <a:buFont typeface="Calibri" pitchFamily="34" charset="0"/>
        <a:buChar char="◦"/>
        <a:defRPr sz="23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801770" indent="-376756" algn="l" defTabSz="1507023" rtl="0" eaLnBrk="1" latinLnBrk="0" hangingPunct="1">
        <a:lnSpc>
          <a:spcPct val="90000"/>
        </a:lnSpc>
        <a:spcBef>
          <a:spcPts val="330"/>
        </a:spcBef>
        <a:spcAft>
          <a:spcPts val="659"/>
        </a:spcAft>
        <a:buClr>
          <a:schemeClr val="accent1"/>
        </a:buClr>
        <a:buFont typeface="Calibri" pitchFamily="34" charset="0"/>
        <a:buChar char="◦"/>
        <a:defRPr sz="23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023" rtl="0" eaLnBrk="1" latinLnBrk="0" hangingPunct="1">
        <a:defRPr sz="2967" kern="1200">
          <a:solidFill>
            <a:schemeClr val="tx1"/>
          </a:solidFill>
          <a:latin typeface="+mn-lt"/>
          <a:ea typeface="+mn-ea"/>
          <a:cs typeface="+mn-cs"/>
        </a:defRPr>
      </a:lvl1pPr>
      <a:lvl2pPr marL="753511" algn="l" defTabSz="1507023" rtl="0" eaLnBrk="1" latinLnBrk="0" hangingPunct="1">
        <a:defRPr sz="2967" kern="1200">
          <a:solidFill>
            <a:schemeClr val="tx1"/>
          </a:solidFill>
          <a:latin typeface="+mn-lt"/>
          <a:ea typeface="+mn-ea"/>
          <a:cs typeface="+mn-cs"/>
        </a:defRPr>
      </a:lvl2pPr>
      <a:lvl3pPr marL="1507023" algn="l" defTabSz="1507023" rtl="0" eaLnBrk="1" latinLnBrk="0" hangingPunct="1">
        <a:defRPr sz="2967" kern="1200">
          <a:solidFill>
            <a:schemeClr val="tx1"/>
          </a:solidFill>
          <a:latin typeface="+mn-lt"/>
          <a:ea typeface="+mn-ea"/>
          <a:cs typeface="+mn-cs"/>
        </a:defRPr>
      </a:lvl3pPr>
      <a:lvl4pPr marL="2260534" algn="l" defTabSz="1507023" rtl="0" eaLnBrk="1" latinLnBrk="0" hangingPunct="1">
        <a:defRPr sz="2967" kern="1200">
          <a:solidFill>
            <a:schemeClr val="tx1"/>
          </a:solidFill>
          <a:latin typeface="+mn-lt"/>
          <a:ea typeface="+mn-ea"/>
          <a:cs typeface="+mn-cs"/>
        </a:defRPr>
      </a:lvl4pPr>
      <a:lvl5pPr marL="3014045" algn="l" defTabSz="1507023" rtl="0" eaLnBrk="1" latinLnBrk="0" hangingPunct="1">
        <a:defRPr sz="2967" kern="1200">
          <a:solidFill>
            <a:schemeClr val="tx1"/>
          </a:solidFill>
          <a:latin typeface="+mn-lt"/>
          <a:ea typeface="+mn-ea"/>
          <a:cs typeface="+mn-cs"/>
        </a:defRPr>
      </a:lvl5pPr>
      <a:lvl6pPr marL="3767557" algn="l" defTabSz="1507023" rtl="0" eaLnBrk="1" latinLnBrk="0" hangingPunct="1">
        <a:defRPr sz="2967" kern="1200">
          <a:solidFill>
            <a:schemeClr val="tx1"/>
          </a:solidFill>
          <a:latin typeface="+mn-lt"/>
          <a:ea typeface="+mn-ea"/>
          <a:cs typeface="+mn-cs"/>
        </a:defRPr>
      </a:lvl6pPr>
      <a:lvl7pPr marL="4521068" algn="l" defTabSz="1507023" rtl="0" eaLnBrk="1" latinLnBrk="0" hangingPunct="1">
        <a:defRPr sz="2967" kern="1200">
          <a:solidFill>
            <a:schemeClr val="tx1"/>
          </a:solidFill>
          <a:latin typeface="+mn-lt"/>
          <a:ea typeface="+mn-ea"/>
          <a:cs typeface="+mn-cs"/>
        </a:defRPr>
      </a:lvl7pPr>
      <a:lvl8pPr marL="5274579" algn="l" defTabSz="1507023" rtl="0" eaLnBrk="1" latinLnBrk="0" hangingPunct="1">
        <a:defRPr sz="2967" kern="1200">
          <a:solidFill>
            <a:schemeClr val="tx1"/>
          </a:solidFill>
          <a:latin typeface="+mn-lt"/>
          <a:ea typeface="+mn-ea"/>
          <a:cs typeface="+mn-cs"/>
        </a:defRPr>
      </a:lvl8pPr>
      <a:lvl9pPr marL="6028091" algn="l" defTabSz="1507023" rtl="0" eaLnBrk="1" latinLnBrk="0" hangingPunct="1">
        <a:defRPr sz="29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sz="8000" dirty="0"/>
              <a:t>ANALISIS PENGAMBILAN KEPUTUSAN DALAM KONDISI KETIDAKPASTIAN (</a:t>
            </a:r>
            <a:r>
              <a:rPr lang="id-ID" sz="8000" i="1" dirty="0"/>
              <a:t>UNCERTAINTY</a:t>
            </a:r>
            <a:r>
              <a:rPr lang="id-ID" sz="8000" dirty="0"/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592" dirty="0"/>
              <a:t>Toni </a:t>
            </a:r>
            <a:r>
              <a:rPr lang="en-US" sz="6592" dirty="0" err="1"/>
              <a:t>Prasetiyo</a:t>
            </a:r>
            <a:r>
              <a:rPr lang="en-US" sz="6592" dirty="0"/>
              <a:t>, S.E., M.Ak.</a:t>
            </a:r>
            <a:endParaRPr lang="id-ID" sz="6592" dirty="0"/>
          </a:p>
        </p:txBody>
      </p:sp>
    </p:spTree>
    <p:extLst>
      <p:ext uri="{BB962C8B-B14F-4D97-AF65-F5344CB8AC3E}">
        <p14:creationId xmlns:p14="http://schemas.microsoft.com/office/powerpoint/2010/main" val="2049757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29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29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297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297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29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297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297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297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297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29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"/>
            <a:ext cx="20104100" cy="113029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29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29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29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29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29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29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29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</TotalTime>
  <Words>20</Words>
  <Application>Microsoft Office PowerPoint</Application>
  <PresentationFormat>Custom</PresentationFormat>
  <Paragraphs>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Calibri Light</vt:lpstr>
      <vt:lpstr>Retrospect</vt:lpstr>
      <vt:lpstr>ANALISIS PENGAMBILAN KEPUTUSAN DALAM KONDISI KETIDAKPASTIAN (UNCERTAINTY)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BELLA SHABRINA ANYUPI</cp:lastModifiedBy>
  <cp:revision>1</cp:revision>
  <dcterms:created xsi:type="dcterms:W3CDTF">2026-01-03T10:21:43Z</dcterms:created>
  <dcterms:modified xsi:type="dcterms:W3CDTF">2026-01-03T10:24:10Z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2026-01-03T00:00:00Z</vt:filetime>
  </property>
  <property fmtid="{D5CDD505-2E9C-101B-9397-08002B2CF9AE}" pid="3" name="Creator">
    <vt:lpwstr>pdf-lib (https://github.com/Hopding/pdf-lib)</vt:lpwstr>
  </property>
  <property fmtid="{D5CDD505-2E9C-101B-9397-08002B2CF9AE}" pid="4" name="LastSaved">
    <vt:filetime>2026-01-03T00:00:00Z</vt:filetime>
  </property>
  <property fmtid="{D5CDD505-2E9C-101B-9397-08002B2CF9AE}" pid="5" name="Producer">
    <vt:lpwstr>3-Heights(TM) PDF Security Shell 4.8.25.2 (http://www.pdf-tools.com)</vt:lpwstr>
  </property>
</Properties>
</file>