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362" r:id="rId2"/>
    <p:sldId id="364" r:id="rId3"/>
    <p:sldId id="365" r:id="rId4"/>
    <p:sldId id="366" r:id="rId5"/>
    <p:sldId id="367" r:id="rId6"/>
    <p:sldId id="368" r:id="rId7"/>
    <p:sldId id="369" r:id="rId8"/>
    <p:sldId id="371" r:id="rId9"/>
    <p:sldId id="372" r:id="rId10"/>
    <p:sldId id="373" r:id="rId11"/>
    <p:sldId id="375" r:id="rId12"/>
    <p:sldId id="376" r:id="rId13"/>
    <p:sldId id="377" r:id="rId14"/>
    <p:sldId id="378" r:id="rId15"/>
    <p:sldId id="379" r:id="rId16"/>
    <p:sldId id="380" r:id="rId17"/>
    <p:sldId id="381" r:id="rId18"/>
    <p:sldId id="382" r:id="rId19"/>
    <p:sldId id="383" r:id="rId20"/>
    <p:sldId id="279"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180" y="3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BBFADB-D95B-44FE-B609-D628CFFFBB89}" type="datetimeFigureOut">
              <a:rPr lang="en-US" smtClean="0"/>
              <a:t>9/27/2025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8BC3DC-28EB-422E-9F7A-73C0C2E81838}" type="slidenum">
              <a:rPr lang="en-US" smtClean="0"/>
              <a:t>‹#›</a:t>
            </a:fld>
            <a:endParaRPr lang="en-US"/>
          </a:p>
        </p:txBody>
      </p:sp>
    </p:spTree>
    <p:extLst>
      <p:ext uri="{BB962C8B-B14F-4D97-AF65-F5344CB8AC3E}">
        <p14:creationId xmlns:p14="http://schemas.microsoft.com/office/powerpoint/2010/main" val="2641722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896952" y="1124744"/>
            <a:ext cx="5542384" cy="1037977"/>
          </a:xfrm>
          <a:prstGeom prst="rect">
            <a:avLst/>
          </a:prstGeom>
        </p:spPr>
        <p:txBody>
          <a:bodyPr/>
          <a:lstStyle>
            <a:lvl1pPr>
              <a:defRPr>
                <a:solidFill>
                  <a:schemeClr val="bg1"/>
                </a:solidFill>
              </a:defRPr>
            </a:lvl1pPr>
          </a:lstStyle>
          <a:p>
            <a:r>
              <a:rPr lang="en-US" dirty="0" err="1"/>
              <a:t>Nama</a:t>
            </a:r>
            <a:r>
              <a:rPr lang="en-US" dirty="0"/>
              <a:t> </a:t>
            </a:r>
            <a:r>
              <a:rPr lang="en-US" dirty="0" err="1"/>
              <a:t>Dosen</a:t>
            </a:r>
            <a:endParaRPr lang="en-US" dirty="0"/>
          </a:p>
        </p:txBody>
      </p:sp>
      <p:sp>
        <p:nvSpPr>
          <p:cNvPr id="3" name="Subtitle 2"/>
          <p:cNvSpPr>
            <a:spLocks noGrp="1"/>
          </p:cNvSpPr>
          <p:nvPr>
            <p:ph type="subTitle" idx="1" hasCustomPrompt="1"/>
          </p:nvPr>
        </p:nvSpPr>
        <p:spPr>
          <a:xfrm>
            <a:off x="3059832" y="3573016"/>
            <a:ext cx="5360640" cy="432048"/>
          </a:xfrm>
          <a:prstGeom prst="rect">
            <a:avLst/>
          </a:prstGeom>
        </p:spPr>
        <p:txBody>
          <a:bodyPr/>
          <a:lstStyle>
            <a:lvl1pPr marL="0" indent="0" algn="ctr">
              <a:buNone/>
              <a:defRPr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d-ID" dirty="0"/>
              <a:t>SESI PERKULIHAN</a:t>
            </a:r>
            <a:endParaRPr lang="en-US" dirty="0"/>
          </a:p>
        </p:txBody>
      </p:sp>
      <p:sp>
        <p:nvSpPr>
          <p:cNvPr id="4" name="Subtitle 2"/>
          <p:cNvSpPr txBox="1">
            <a:spLocks/>
          </p:cNvSpPr>
          <p:nvPr userDrawn="1"/>
        </p:nvSpPr>
        <p:spPr>
          <a:xfrm>
            <a:off x="2987824" y="5132412"/>
            <a:ext cx="5360640" cy="456828"/>
          </a:xfrm>
          <a:prstGeom prst="rect">
            <a:avLst/>
          </a:prstGeom>
        </p:spPr>
        <p:txBody>
          <a:bodyPr/>
          <a:lstStyle>
            <a:lvl1pPr marL="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dirty="0">
              <a:solidFill>
                <a:schemeClr val="tx1"/>
              </a:solidFill>
            </a:endParaRPr>
          </a:p>
        </p:txBody>
      </p:sp>
      <p:sp>
        <p:nvSpPr>
          <p:cNvPr id="5" name="Subtitle 2"/>
          <p:cNvSpPr txBox="1">
            <a:spLocks/>
          </p:cNvSpPr>
          <p:nvPr userDrawn="1"/>
        </p:nvSpPr>
        <p:spPr>
          <a:xfrm>
            <a:off x="2969888" y="4916388"/>
            <a:ext cx="5360640" cy="432048"/>
          </a:xfrm>
          <a:prstGeom prst="rect">
            <a:avLst/>
          </a:prstGeom>
        </p:spPr>
        <p:txBody>
          <a:bodyPr/>
          <a:lstStyle>
            <a:lvl1pPr marL="0" indent="0" algn="ctr" defTabSz="914400" rtl="0" eaLnBrk="1" latinLnBrk="0" hangingPunct="1">
              <a:spcBef>
                <a:spcPct val="20000"/>
              </a:spcBef>
              <a:buFont typeface="Arial" pitchFamily="34" charset="0"/>
              <a:buNone/>
              <a:defRPr sz="2000" kern="1200">
                <a:solidFill>
                  <a:schemeClr val="tx1"/>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dirty="0"/>
          </a:p>
        </p:txBody>
      </p:sp>
      <p:sp>
        <p:nvSpPr>
          <p:cNvPr id="8" name="Text Placeholder 7"/>
          <p:cNvSpPr>
            <a:spLocks noGrp="1"/>
          </p:cNvSpPr>
          <p:nvPr>
            <p:ph type="body" sz="quarter" idx="10" hasCustomPrompt="1"/>
          </p:nvPr>
        </p:nvSpPr>
        <p:spPr>
          <a:xfrm>
            <a:off x="3635896" y="2204864"/>
            <a:ext cx="4176713" cy="720725"/>
          </a:xfrm>
          <a:prstGeom prst="rect">
            <a:avLst/>
          </a:prstGeom>
        </p:spPr>
        <p:txBody>
          <a:bodyPr/>
          <a:lstStyle>
            <a:lvl1pPr>
              <a:defRPr baseline="0">
                <a:solidFill>
                  <a:schemeClr val="bg1"/>
                </a:solidFill>
              </a:defRPr>
            </a:lvl1pPr>
          </a:lstStyle>
          <a:p>
            <a:pPr lvl="0"/>
            <a:r>
              <a:rPr lang="id-ID" dirty="0"/>
              <a:t>MATA KULIAH</a:t>
            </a:r>
            <a:endParaRPr lang="en-US" dirty="0"/>
          </a:p>
        </p:txBody>
      </p:sp>
      <p:sp>
        <p:nvSpPr>
          <p:cNvPr id="10" name="Text Placeholder 9"/>
          <p:cNvSpPr>
            <a:spLocks noGrp="1"/>
          </p:cNvSpPr>
          <p:nvPr>
            <p:ph type="body" sz="quarter" idx="11" hasCustomPrompt="1"/>
          </p:nvPr>
        </p:nvSpPr>
        <p:spPr>
          <a:xfrm>
            <a:off x="3203575" y="4149725"/>
            <a:ext cx="5127625" cy="1198563"/>
          </a:xfrm>
          <a:prstGeom prst="rect">
            <a:avLst/>
          </a:prstGeom>
        </p:spPr>
        <p:txBody>
          <a:bodyPr/>
          <a:lstStyle>
            <a:lvl1pPr>
              <a:defRPr sz="3600" baseline="0">
                <a:solidFill>
                  <a:schemeClr val="tx1"/>
                </a:solidFill>
              </a:defRPr>
            </a:lvl1pPr>
          </a:lstStyle>
          <a:p>
            <a:pPr lvl="0"/>
            <a:r>
              <a:rPr lang="id-ID" dirty="0"/>
              <a:t>Topik Perkuliahan</a:t>
            </a:r>
            <a:endParaRPr lang="en-US" dirty="0"/>
          </a:p>
        </p:txBody>
      </p:sp>
    </p:spTree>
    <p:extLst>
      <p:ext uri="{BB962C8B-B14F-4D97-AF65-F5344CB8AC3E}">
        <p14:creationId xmlns:p14="http://schemas.microsoft.com/office/powerpoint/2010/main" val="3812739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29600" cy="926976"/>
          </a:xfrm>
          <a:prstGeom prst="rect">
            <a:avLst/>
          </a:prstGeom>
        </p:spPr>
        <p:txBody>
          <a:bodyPr/>
          <a:lstStyle>
            <a:lvl1pPr>
              <a:defRPr sz="32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4" name="Content Placeholder 3"/>
          <p:cNvSpPr>
            <a:spLocks noGrp="1"/>
          </p:cNvSpPr>
          <p:nvPr>
            <p:ph sz="half" idx="2"/>
          </p:nvPr>
        </p:nvSpPr>
        <p:spPr>
          <a:xfrm>
            <a:off x="395536" y="1916832"/>
            <a:ext cx="7992888" cy="4176464"/>
          </a:xfrm>
          <a:prstGeom prst="rect">
            <a:avLst/>
          </a:prstGeom>
        </p:spPr>
        <p:txBody>
          <a:bodyPr/>
          <a:lstStyle>
            <a:lvl1pPr marL="342900" indent="-342900" algn="l">
              <a:buFont typeface="Courier New" panose="02070309020205020404" pitchFamily="49" charset="0"/>
              <a:buChar char="o"/>
              <a:defRPr sz="2400">
                <a:solidFill>
                  <a:schemeClr val="tx2">
                    <a:lumMod val="75000"/>
                  </a:schemeClr>
                </a:solidFill>
                <a:latin typeface="Arial" panose="020B0604020202020204" pitchFamily="34" charset="0"/>
                <a:cs typeface="Arial" panose="020B0604020202020204" pitchFamily="34" charset="0"/>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p:txBody>
      </p:sp>
    </p:spTree>
    <p:extLst>
      <p:ext uri="{BB962C8B-B14F-4D97-AF65-F5344CB8AC3E}">
        <p14:creationId xmlns:p14="http://schemas.microsoft.com/office/powerpoint/2010/main" val="4280975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92000" y="0"/>
            <a:ext cx="8244000" cy="785794"/>
          </a:xfrm>
          <a:prstGeom prst="rect">
            <a:avLst/>
          </a:prstGeom>
        </p:spPr>
        <p:txBody>
          <a:bodyPr>
            <a:noAutofit/>
          </a:bodyPr>
          <a:lstStyle>
            <a:lvl1pPr>
              <a:defRPr sz="4400">
                <a:effectLst>
                  <a:glow rad="101600">
                    <a:schemeClr val="bg1">
                      <a:alpha val="40000"/>
                    </a:schemeClr>
                  </a:glow>
                </a:effectLst>
              </a:defRPr>
            </a:lvl1pPr>
          </a:lstStyle>
          <a:p>
            <a:r>
              <a:rPr lang="en-US"/>
              <a:t>Click to edit Master title style</a:t>
            </a:r>
            <a:endParaRPr lang="id-ID"/>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Slide Number Placeholder 5"/>
          <p:cNvSpPr>
            <a:spLocks noGrp="1"/>
          </p:cNvSpPr>
          <p:nvPr>
            <p:ph type="sldNum" sz="quarter" idx="12"/>
          </p:nvPr>
        </p:nvSpPr>
        <p:spPr>
          <a:xfrm>
            <a:off x="0" y="6643710"/>
            <a:ext cx="2133600" cy="214290"/>
          </a:xfrm>
          <a:prstGeom prst="rect">
            <a:avLst/>
          </a:prstGeom>
        </p:spPr>
        <p:txBody>
          <a:bodyPr/>
          <a:lstStyle/>
          <a:p>
            <a:fld id="{880C35F9-952E-4E23-A607-CBED6BA790BC}" type="slidenum">
              <a:rPr lang="id-ID" smtClean="0"/>
              <a:pPr/>
              <a:t>‹#›</a:t>
            </a:fld>
            <a:endParaRPr lang="id-ID"/>
          </a:p>
        </p:txBody>
      </p:sp>
    </p:spTree>
    <p:extLst>
      <p:ext uri="{BB962C8B-B14F-4D97-AF65-F5344CB8AC3E}">
        <p14:creationId xmlns:p14="http://schemas.microsoft.com/office/powerpoint/2010/main" val="36336215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a:xfrm>
            <a:off x="6477000" y="76200"/>
            <a:ext cx="2514600" cy="288925"/>
          </a:xfrm>
          <a:prstGeom prst="rect">
            <a:avLst/>
          </a:prstGeom>
        </p:spPr>
        <p:txBody>
          <a:bodyPr/>
          <a:lstStyle>
            <a:lvl1pPr>
              <a:defRPr/>
            </a:lvl1pPr>
          </a:lstStyle>
          <a:p>
            <a:pPr>
              <a:defRPr/>
            </a:pPr>
            <a:endParaRPr lang="en-US"/>
          </a:p>
        </p:txBody>
      </p:sp>
      <p:sp>
        <p:nvSpPr>
          <p:cNvPr id="3" name="Footer Placeholder 23"/>
          <p:cNvSpPr>
            <a:spLocks noGrp="1"/>
          </p:cNvSpPr>
          <p:nvPr>
            <p:ph type="ftr" sz="quarter" idx="11"/>
          </p:nvPr>
        </p:nvSpPr>
        <p:spPr>
          <a:xfrm>
            <a:off x="3124200" y="76200"/>
            <a:ext cx="3352800" cy="288925"/>
          </a:xfrm>
          <a:prstGeom prst="rect">
            <a:avLst/>
          </a:prstGeom>
        </p:spPr>
        <p:txBody>
          <a:bodyPr/>
          <a:lstStyle>
            <a:lvl1pPr>
              <a:defRPr/>
            </a:lvl1pPr>
          </a:lstStyle>
          <a:p>
            <a:pPr>
              <a:defRPr/>
            </a:pPr>
            <a:endParaRPr lang="en-US"/>
          </a:p>
        </p:txBody>
      </p:sp>
      <p:sp>
        <p:nvSpPr>
          <p:cNvPr id="4" name="Slide Number Placeholder 6"/>
          <p:cNvSpPr>
            <a:spLocks noGrp="1"/>
          </p:cNvSpPr>
          <p:nvPr>
            <p:ph type="sldNum" sz="quarter" idx="12"/>
          </p:nvPr>
        </p:nvSpPr>
        <p:spPr>
          <a:xfrm>
            <a:off x="8229600" y="6477000"/>
            <a:ext cx="762000" cy="244475"/>
          </a:xfrm>
          <a:prstGeom prst="rect">
            <a:avLst/>
          </a:prstGeom>
        </p:spPr>
        <p:txBody>
          <a:bodyPr/>
          <a:lstStyle>
            <a:lvl1pPr>
              <a:defRPr/>
            </a:lvl1pPr>
          </a:lstStyle>
          <a:p>
            <a:pPr>
              <a:defRPr/>
            </a:pPr>
            <a:fld id="{19D37C3B-35B0-460D-BE33-E995DAC49395}" type="slidenum">
              <a:rPr lang="en-US"/>
              <a:pPr>
                <a:defRPr/>
              </a:pPr>
              <a:t>‹#›</a:t>
            </a:fld>
            <a:endParaRPr lang="en-US"/>
          </a:p>
        </p:txBody>
      </p:sp>
    </p:spTree>
    <p:extLst>
      <p:ext uri="{BB962C8B-B14F-4D97-AF65-F5344CB8AC3E}">
        <p14:creationId xmlns:p14="http://schemas.microsoft.com/office/powerpoint/2010/main" val="189933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851405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defRPr>
                <a:solidFill>
                  <a:schemeClr val="tx1"/>
                </a:solidFill>
              </a:defRPr>
            </a:lvl1pPr>
          </a:lstStyle>
          <a:p>
            <a:pPr lvl="0"/>
            <a:r>
              <a:rPr lang="en-US"/>
              <a:t>Click to edit Master text styles</a:t>
            </a:r>
          </a:p>
        </p:txBody>
      </p:sp>
      <p:sp>
        <p:nvSpPr>
          <p:cNvPr id="8" name="Text Placeholder 7"/>
          <p:cNvSpPr>
            <a:spLocks noGrp="1"/>
          </p:cNvSpPr>
          <p:nvPr>
            <p:ph type="body" sz="quarter" idx="10" hasCustomPrompt="1"/>
          </p:nvPr>
        </p:nvSpPr>
        <p:spPr>
          <a:xfrm>
            <a:off x="5868144" y="6495420"/>
            <a:ext cx="3097213" cy="333375"/>
          </a:xfrm>
          <a:prstGeom prst="rect">
            <a:avLst/>
          </a:prstGeom>
        </p:spPr>
        <p:txBody>
          <a:bodyPr/>
          <a:lstStyle>
            <a:lvl1pPr>
              <a:defRPr sz="2000">
                <a:solidFill>
                  <a:schemeClr val="bg1"/>
                </a:solidFill>
              </a:defRPr>
            </a:lvl1pPr>
          </a:lstStyle>
          <a:p>
            <a:pPr lvl="0"/>
            <a:r>
              <a:rPr lang="en-US" dirty="0"/>
              <a:t>www.esaunggul.ac.id</a:t>
            </a:r>
          </a:p>
        </p:txBody>
      </p:sp>
    </p:spTree>
    <p:extLst>
      <p:ext uri="{BB962C8B-B14F-4D97-AF65-F5344CB8AC3E}">
        <p14:creationId xmlns:p14="http://schemas.microsoft.com/office/powerpoint/2010/main" val="1807382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Title 6"/>
          <p:cNvSpPr>
            <a:spLocks noGrp="1"/>
          </p:cNvSpPr>
          <p:nvPr>
            <p:ph type="title"/>
          </p:nvPr>
        </p:nvSpPr>
        <p:spPr>
          <a:xfrm>
            <a:off x="467544" y="476672"/>
            <a:ext cx="8229600" cy="1143000"/>
          </a:xfrm>
          <a:prstGeom prst="rect">
            <a:avLst/>
          </a:prstGeom>
        </p:spPr>
        <p:txBody>
          <a:bodyPr/>
          <a:lstStyle/>
          <a:p>
            <a:r>
              <a:rPr lang="en-US"/>
              <a:t>Click to edit Master title style</a:t>
            </a:r>
            <a:endParaRPr lang="en-US" dirty="0"/>
          </a:p>
        </p:txBody>
      </p:sp>
      <p:sp>
        <p:nvSpPr>
          <p:cNvPr id="9" name="Picture Placeholder 8"/>
          <p:cNvSpPr>
            <a:spLocks noGrp="1"/>
          </p:cNvSpPr>
          <p:nvPr>
            <p:ph type="pic" sz="quarter" idx="10"/>
          </p:nvPr>
        </p:nvSpPr>
        <p:spPr>
          <a:xfrm>
            <a:off x="468313" y="1773238"/>
            <a:ext cx="3959671" cy="4176712"/>
          </a:xfrm>
          <a:prstGeom prst="rect">
            <a:avLst/>
          </a:prstGeom>
        </p:spPr>
        <p:txBody>
          <a:bodyPr/>
          <a:lstStyle/>
          <a:p>
            <a:r>
              <a:rPr lang="en-US"/>
              <a:t>Click icon to add picture</a:t>
            </a:r>
            <a:endParaRPr lang="en-US" dirty="0"/>
          </a:p>
        </p:txBody>
      </p:sp>
      <p:sp>
        <p:nvSpPr>
          <p:cNvPr id="11" name="Text Placeholder 10"/>
          <p:cNvSpPr>
            <a:spLocks noGrp="1"/>
          </p:cNvSpPr>
          <p:nvPr>
            <p:ph type="body" sz="quarter" idx="11"/>
          </p:nvPr>
        </p:nvSpPr>
        <p:spPr>
          <a:xfrm>
            <a:off x="4643438" y="1773238"/>
            <a:ext cx="3960812" cy="4176712"/>
          </a:xfrm>
          <a:prstGeom prst="rect">
            <a:avLst/>
          </a:prstGeom>
        </p:spPr>
        <p:txBody>
          <a:bodyPr/>
          <a:lstStyle>
            <a:lvl1pPr marL="0" indent="0">
              <a:buNone/>
              <a:defRPr/>
            </a:lvl1pPr>
          </a:lstStyle>
          <a:p>
            <a:pPr lvl="0"/>
            <a:r>
              <a:rPr lang="en-US"/>
              <a:t>Click to edit Master text styles</a:t>
            </a:r>
          </a:p>
        </p:txBody>
      </p:sp>
    </p:spTree>
    <p:extLst>
      <p:ext uri="{BB962C8B-B14F-4D97-AF65-F5344CB8AC3E}">
        <p14:creationId xmlns:p14="http://schemas.microsoft.com/office/powerpoint/2010/main" val="470469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C21576B-E1C5-45F0-93D0-4652DD844997}" type="datetimeFigureOut">
              <a:rPr lang="en-US" smtClean="0"/>
              <a:t>9/27/2025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DF864BF1-00C7-481D-B429-40D01BB62807}" type="slidenum">
              <a:rPr lang="en-US" smtClean="0"/>
              <a:t>‹#›</a:t>
            </a:fld>
            <a:endParaRPr lang="en-US"/>
          </a:p>
        </p:txBody>
      </p:sp>
    </p:spTree>
    <p:extLst>
      <p:ext uri="{BB962C8B-B14F-4D97-AF65-F5344CB8AC3E}">
        <p14:creationId xmlns:p14="http://schemas.microsoft.com/office/powerpoint/2010/main" val="1923180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p:txBody>
      </p:sp>
    </p:spTree>
    <p:extLst>
      <p:ext uri="{BB962C8B-B14F-4D97-AF65-F5344CB8AC3E}">
        <p14:creationId xmlns:p14="http://schemas.microsoft.com/office/powerpoint/2010/main" val="2762938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322933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3008313" cy="1296144"/>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476672"/>
            <a:ext cx="5111750" cy="5649491"/>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844824"/>
            <a:ext cx="3008313" cy="4281339"/>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28510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1603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www.esaunggul.ac.id/"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9" name="TextBox 8"/>
          <p:cNvSpPr txBox="1"/>
          <p:nvPr/>
        </p:nvSpPr>
        <p:spPr>
          <a:xfrm>
            <a:off x="6876256" y="6489371"/>
            <a:ext cx="418704" cy="369332"/>
          </a:xfrm>
          <a:prstGeom prst="rect">
            <a:avLst/>
          </a:prstGeom>
          <a:noFill/>
        </p:spPr>
        <p:txBody>
          <a:bodyPr wrap="none" rtlCol="0">
            <a:spAutoFit/>
          </a:bodyPr>
          <a:lstStyle/>
          <a:p>
            <a:r>
              <a:rPr lang="en-US" dirty="0">
                <a:hlinkClick r:id="rId14"/>
              </a:rPr>
              <a:t>24</a:t>
            </a:r>
            <a:endParaRPr lang="en-US" dirty="0"/>
          </a:p>
        </p:txBody>
      </p:sp>
    </p:spTree>
    <p:extLst>
      <p:ext uri="{BB962C8B-B14F-4D97-AF65-F5344CB8AC3E}">
        <p14:creationId xmlns:p14="http://schemas.microsoft.com/office/powerpoint/2010/main" val="206532600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0" r:id="rId3"/>
    <p:sldLayoutId id="2147483651" r:id="rId4"/>
    <p:sldLayoutId id="2147483652" r:id="rId5"/>
    <p:sldLayoutId id="2147483653" r:id="rId6"/>
    <p:sldLayoutId id="2147483654" r:id="rId7"/>
    <p:sldLayoutId id="2147483656" r:id="rId8"/>
    <p:sldLayoutId id="2147483657" r:id="rId9"/>
    <p:sldLayoutId id="2147483660" r:id="rId10"/>
    <p:sldLayoutId id="2147483661" r:id="rId11"/>
    <p:sldLayoutId id="214748366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ctr" defTabSz="914400" rtl="0" eaLnBrk="1" latinLnBrk="0" hangingPunct="1">
        <a:spcBef>
          <a:spcPct val="20000"/>
        </a:spcBef>
        <a:buFont typeface="Arial" pitchFamily="34" charset="0"/>
        <a:buNone/>
        <a:defRPr sz="2000"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esaunggul.ac.id/" TargetMode="External"/><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hyperlink" Target="https://www.esaunggul.ac.id/" TargetMode="Externa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hyperlink" Target="https://www.esaunggul.ac.id/" TargetMode="Externa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hyperlink" Target="https://www.esaunggul.ac.id/" TargetMode="External"/><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hyperlink" Target="https://www.esaunggul.ac.id/" TargetMode="Externa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hyperlink" Target="https://www.esaunggul.ac.id/" TargetMode="Externa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hyperlink" Target="https://www.esaunggul.ac.id/" TargetMode="Externa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hyperlink" Target="https://www.esaunggul.ac.id/" TargetMode="Externa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hyperlink" Target="https://www.esaunggul.ac.id/" TargetMode="Externa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4" Type="http://schemas.openxmlformats.org/officeDocument/2006/relationships/hyperlink" Target="https://www.esaunggul.ac.id/" TargetMode="External"/></Relationships>
</file>

<file path=ppt/slides/_rels/slide19.xml.rels><?xml version="1.0" encoding="UTF-8" standalone="yes"?>
<Relationships xmlns="http://schemas.openxmlformats.org/package/2006/relationships"><Relationship Id="rId2" Type="http://schemas.openxmlformats.org/officeDocument/2006/relationships/hyperlink" Target="https://www.esaunggul.ac.id/" TargetMode="Externa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hyperlink" Target="https://www.esaunggul.ac.id/" TargetMode="Externa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hyperlink" Target="https://www.esaunggul.ac.id/" TargetMode="Externa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hyperlink" Target="https://www.esaunggul.ac.id/" TargetMode="Externa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hyperlink" Target="https://www.esaunggul.ac.id/" TargetMode="Externa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hyperlink" Target="https://www.esaunggul.ac.id/" TargetMode="Externa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hyperlink" Target="https://www.esaunggul.ac.id/" TargetMode="Externa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hyperlink" Target="https://www.esaunggul.ac.id/" TargetMode="Externa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hyperlink" Target="https://www.esaunggul.ac.id/"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E04268F6-8F57-1E4C-615B-BA6D40C27C6A}"/>
              </a:ext>
            </a:extLst>
          </p:cNvPr>
          <p:cNvSpPr txBox="1"/>
          <p:nvPr/>
        </p:nvSpPr>
        <p:spPr>
          <a:xfrm>
            <a:off x="5346700" y="3598863"/>
            <a:ext cx="973138" cy="392112"/>
          </a:xfrm>
          <a:prstGeom prst="rect">
            <a:avLst/>
          </a:prstGeom>
        </p:spPr>
        <p:txBody>
          <a:bodyPr lIns="0" tIns="12700" rIns="0" bIns="0">
            <a:spAutoFit/>
          </a:bodyPr>
          <a:lstStyle/>
          <a:p>
            <a:pPr marL="12700">
              <a:spcBef>
                <a:spcPts val="100"/>
              </a:spcBef>
              <a:defRPr/>
            </a:pPr>
            <a:r>
              <a:rPr sz="2400" dirty="0">
                <a:latin typeface="Arial MT"/>
                <a:cs typeface="Arial MT"/>
              </a:rPr>
              <a:t>SESI</a:t>
            </a:r>
            <a:r>
              <a:rPr sz="2400" spc="-20" dirty="0">
                <a:latin typeface="Arial MT"/>
                <a:cs typeface="Arial MT"/>
              </a:rPr>
              <a:t> </a:t>
            </a:r>
            <a:r>
              <a:rPr sz="2400" spc="-50" dirty="0">
                <a:latin typeface="Arial MT"/>
                <a:cs typeface="Arial MT"/>
              </a:rPr>
              <a:t>8</a:t>
            </a:r>
            <a:endParaRPr sz="2400">
              <a:latin typeface="Arial MT"/>
              <a:cs typeface="Arial MT"/>
            </a:endParaRPr>
          </a:p>
        </p:txBody>
      </p:sp>
      <p:sp>
        <p:nvSpPr>
          <p:cNvPr id="3" name="object 3">
            <a:extLst>
              <a:ext uri="{FF2B5EF4-FFF2-40B4-BE49-F238E27FC236}">
                <a16:creationId xmlns:a16="http://schemas.microsoft.com/office/drawing/2014/main" id="{623A5060-5750-1974-D692-21A61E18EE84}"/>
              </a:ext>
            </a:extLst>
          </p:cNvPr>
          <p:cNvSpPr txBox="1">
            <a:spLocks noGrp="1"/>
          </p:cNvSpPr>
          <p:nvPr>
            <p:ph type="title"/>
          </p:nvPr>
        </p:nvSpPr>
        <p:spPr>
          <a:xfrm>
            <a:off x="2707004" y="1290065"/>
            <a:ext cx="3526154" cy="513715"/>
          </a:xfrm>
        </p:spPr>
        <p:txBody>
          <a:bodyPr vert="horz" wrap="square" lIns="0" tIns="13335" rIns="0" bIns="0" rtlCol="0">
            <a:spAutoFit/>
          </a:bodyPr>
          <a:lstStyle/>
          <a:p>
            <a:pPr marL="12700">
              <a:spcBef>
                <a:spcPts val="105"/>
              </a:spcBef>
              <a:defRPr/>
            </a:pPr>
            <a:r>
              <a:rPr sz="3200" dirty="0">
                <a:solidFill>
                  <a:srgbClr val="FFFFFF"/>
                </a:solidFill>
                <a:latin typeface="Arial MT"/>
                <a:cs typeface="Arial MT"/>
              </a:rPr>
              <a:t>Statistik</a:t>
            </a:r>
            <a:r>
              <a:rPr sz="3200" spc="-40" dirty="0">
                <a:solidFill>
                  <a:srgbClr val="FFFFFF"/>
                </a:solidFill>
                <a:latin typeface="Arial MT"/>
                <a:cs typeface="Arial MT"/>
              </a:rPr>
              <a:t> </a:t>
            </a:r>
            <a:r>
              <a:rPr sz="3200" dirty="0">
                <a:solidFill>
                  <a:srgbClr val="FFFFFF"/>
                </a:solidFill>
                <a:latin typeface="Arial MT"/>
                <a:cs typeface="Arial MT"/>
              </a:rPr>
              <a:t>Psikologi</a:t>
            </a:r>
            <a:r>
              <a:rPr sz="3200" spc="-35" dirty="0">
                <a:solidFill>
                  <a:srgbClr val="FFFFFF"/>
                </a:solidFill>
                <a:latin typeface="Arial MT"/>
                <a:cs typeface="Arial MT"/>
              </a:rPr>
              <a:t> </a:t>
            </a:r>
            <a:r>
              <a:rPr sz="3200" spc="-50" dirty="0">
                <a:solidFill>
                  <a:srgbClr val="FFFFFF"/>
                </a:solidFill>
                <a:latin typeface="Arial MT"/>
                <a:cs typeface="Arial MT"/>
              </a:rPr>
              <a:t>1</a:t>
            </a:r>
            <a:endParaRPr sz="3200">
              <a:latin typeface="Arial MT"/>
              <a:cs typeface="Arial MT"/>
            </a:endParaRPr>
          </a:p>
        </p:txBody>
      </p:sp>
      <p:grpSp>
        <p:nvGrpSpPr>
          <p:cNvPr id="14340" name="object 4">
            <a:extLst>
              <a:ext uri="{FF2B5EF4-FFF2-40B4-BE49-F238E27FC236}">
                <a16:creationId xmlns:a16="http://schemas.microsoft.com/office/drawing/2014/main" id="{CF6080E6-5614-A00D-8114-92098C225763}"/>
              </a:ext>
            </a:extLst>
          </p:cNvPr>
          <p:cNvGrpSpPr>
            <a:grpSpLocks/>
          </p:cNvGrpSpPr>
          <p:nvPr/>
        </p:nvGrpSpPr>
        <p:grpSpPr bwMode="auto">
          <a:xfrm>
            <a:off x="4303713" y="4138613"/>
            <a:ext cx="2976562" cy="517525"/>
            <a:chOff x="4303776" y="4139184"/>
            <a:chExt cx="2976880" cy="516890"/>
          </a:xfrm>
        </p:grpSpPr>
        <p:pic>
          <p:nvPicPr>
            <p:cNvPr id="14346" name="object 5">
              <a:extLst>
                <a:ext uri="{FF2B5EF4-FFF2-40B4-BE49-F238E27FC236}">
                  <a16:creationId xmlns:a16="http://schemas.microsoft.com/office/drawing/2014/main" id="{1EE475C8-151F-B362-55D0-B2D3B39AB2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03776" y="4139184"/>
              <a:ext cx="2976372" cy="516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7" name="object 6">
              <a:extLst>
                <a:ext uri="{FF2B5EF4-FFF2-40B4-BE49-F238E27FC236}">
                  <a16:creationId xmlns:a16="http://schemas.microsoft.com/office/drawing/2014/main" id="{F437808C-4B7E-1C19-5402-4F39A03B0D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4924" y="4180332"/>
              <a:ext cx="2896362" cy="4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8" name="object 7">
              <a:extLst>
                <a:ext uri="{FF2B5EF4-FFF2-40B4-BE49-F238E27FC236}">
                  <a16:creationId xmlns:a16="http://schemas.microsoft.com/office/drawing/2014/main" id="{5AAFC5F0-460F-9F0E-6749-9CA860AEDF5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89501" y="4224274"/>
              <a:ext cx="2810637" cy="3503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341" name="object 8">
            <a:extLst>
              <a:ext uri="{FF2B5EF4-FFF2-40B4-BE49-F238E27FC236}">
                <a16:creationId xmlns:a16="http://schemas.microsoft.com/office/drawing/2014/main" id="{8DAE011C-6AC6-778B-59A8-438C8B643943}"/>
              </a:ext>
            </a:extLst>
          </p:cNvPr>
          <p:cNvGrpSpPr>
            <a:grpSpLocks/>
          </p:cNvGrpSpPr>
          <p:nvPr/>
        </p:nvGrpSpPr>
        <p:grpSpPr bwMode="auto">
          <a:xfrm>
            <a:off x="4121150" y="4748213"/>
            <a:ext cx="3314700" cy="517525"/>
            <a:chOff x="4120896" y="4748784"/>
            <a:chExt cx="3314700" cy="516890"/>
          </a:xfrm>
        </p:grpSpPr>
        <p:pic>
          <p:nvPicPr>
            <p:cNvPr id="14343" name="object 9">
              <a:extLst>
                <a:ext uri="{FF2B5EF4-FFF2-40B4-BE49-F238E27FC236}">
                  <a16:creationId xmlns:a16="http://schemas.microsoft.com/office/drawing/2014/main" id="{D51C9A44-432B-471F-856B-015025B6C0C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20896" y="4748784"/>
              <a:ext cx="3314700" cy="516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4" name="object 10">
              <a:extLst>
                <a:ext uri="{FF2B5EF4-FFF2-40B4-BE49-F238E27FC236}">
                  <a16:creationId xmlns:a16="http://schemas.microsoft.com/office/drawing/2014/main" id="{1AB09F7E-EC9D-438F-8411-1E18DE5119C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62044" y="4789932"/>
              <a:ext cx="3234690" cy="4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5" name="object 11">
              <a:extLst>
                <a:ext uri="{FF2B5EF4-FFF2-40B4-BE49-F238E27FC236}">
                  <a16:creationId xmlns:a16="http://schemas.microsoft.com/office/drawing/2014/main" id="{012E2844-F427-CB5F-5009-727AFAD67A7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06875" y="4833874"/>
              <a:ext cx="3147695" cy="3503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object 12">
            <a:extLst>
              <a:ext uri="{FF2B5EF4-FFF2-40B4-BE49-F238E27FC236}">
                <a16:creationId xmlns:a16="http://schemas.microsoft.com/office/drawing/2014/main" id="{D7DF5C23-8C18-8F24-EBE6-F384C9AF21C9}"/>
              </a:ext>
            </a:extLst>
          </p:cNvPr>
          <p:cNvSpPr txBox="1"/>
          <p:nvPr/>
        </p:nvSpPr>
        <p:spPr>
          <a:xfrm>
            <a:off x="6956425" y="6565900"/>
            <a:ext cx="555625" cy="254000"/>
          </a:xfrm>
          <a:prstGeom prst="rect">
            <a:avLst/>
          </a:prstGeom>
        </p:spPr>
        <p:txBody>
          <a:bodyPr lIns="0" tIns="0" rIns="0" bIns="0">
            <a:spAutoFit/>
          </a:bodyPr>
          <a:lstStyle/>
          <a:p>
            <a:pPr marL="12700">
              <a:lnSpc>
                <a:spcPts val="1810"/>
              </a:lnSpc>
              <a:defRPr/>
            </a:pPr>
            <a:r>
              <a:rPr u="sng" dirty="0">
                <a:solidFill>
                  <a:srgbClr val="0000FF"/>
                </a:solidFill>
                <a:uFill>
                  <a:solidFill>
                    <a:srgbClr val="0000FF"/>
                  </a:solidFill>
                </a:uFill>
                <a:latin typeface="Calibri"/>
                <a:cs typeface="Calibri"/>
                <a:hlinkClick r:id="rId8"/>
              </a:rPr>
              <a:t>Stat</a:t>
            </a:r>
            <a:r>
              <a:rPr u="sng" spc="-60" dirty="0">
                <a:solidFill>
                  <a:srgbClr val="0000FF"/>
                </a:solidFill>
                <a:uFill>
                  <a:solidFill>
                    <a:srgbClr val="0000FF"/>
                  </a:solidFill>
                </a:uFill>
                <a:latin typeface="Calibri"/>
                <a:cs typeface="Calibri"/>
                <a:hlinkClick r:id="rId8"/>
              </a:rPr>
              <a:t> </a:t>
            </a:r>
            <a:r>
              <a:rPr u="sng" spc="-50" dirty="0">
                <a:solidFill>
                  <a:srgbClr val="0000FF"/>
                </a:solidFill>
                <a:uFill>
                  <a:solidFill>
                    <a:srgbClr val="0000FF"/>
                  </a:solidFill>
                </a:uFill>
                <a:latin typeface="Calibri"/>
                <a:cs typeface="Calibri"/>
                <a:hlinkClick r:id="rId8"/>
              </a:rPr>
              <a:t>1</a:t>
            </a:r>
            <a:endParaRPr>
              <a:latin typeface="Calibri"/>
              <a:cs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5CEB9A01-DD14-0F6E-A4B8-271EF4C65ED9}"/>
              </a:ext>
            </a:extLst>
          </p:cNvPr>
          <p:cNvSpPr txBox="1"/>
          <p:nvPr/>
        </p:nvSpPr>
        <p:spPr>
          <a:xfrm>
            <a:off x="536575" y="825500"/>
            <a:ext cx="7947025" cy="4902200"/>
          </a:xfrm>
          <a:prstGeom prst="rect">
            <a:avLst/>
          </a:prstGeom>
        </p:spPr>
        <p:txBody>
          <a:bodyPr lIns="0" tIns="60960" rIns="0" bIns="0">
            <a:spAutoFit/>
          </a:bodyPr>
          <a:lstStyle>
            <a:lvl1pPr marL="92075">
              <a:tabLst>
                <a:tab pos="1765300" algn="l"/>
              </a:tabLst>
              <a:defRPr>
                <a:solidFill>
                  <a:schemeClr val="tx1"/>
                </a:solidFill>
                <a:latin typeface="Calibri" panose="020F0502020204030204" pitchFamily="34" charset="0"/>
              </a:defRPr>
            </a:lvl1pPr>
            <a:lvl2pPr marL="742950" indent="-285750">
              <a:tabLst>
                <a:tab pos="1765300" algn="l"/>
              </a:tabLst>
              <a:defRPr>
                <a:solidFill>
                  <a:schemeClr val="tx1"/>
                </a:solidFill>
                <a:latin typeface="Calibri" panose="020F0502020204030204" pitchFamily="34" charset="0"/>
              </a:defRPr>
            </a:lvl2pPr>
            <a:lvl3pPr marL="1143000" indent="-228600">
              <a:tabLst>
                <a:tab pos="1765300" algn="l"/>
              </a:tabLst>
              <a:defRPr>
                <a:solidFill>
                  <a:schemeClr val="tx1"/>
                </a:solidFill>
                <a:latin typeface="Calibri" panose="020F0502020204030204" pitchFamily="34" charset="0"/>
              </a:defRPr>
            </a:lvl3pPr>
            <a:lvl4pPr marL="1600200" indent="-228600">
              <a:tabLst>
                <a:tab pos="1765300" algn="l"/>
              </a:tabLst>
              <a:defRPr>
                <a:solidFill>
                  <a:schemeClr val="tx1"/>
                </a:solidFill>
                <a:latin typeface="Calibri" panose="020F0502020204030204" pitchFamily="34" charset="0"/>
              </a:defRPr>
            </a:lvl4pPr>
            <a:lvl5pPr marL="2057400" indent="-228600">
              <a:tabLst>
                <a:tab pos="1765300" algn="l"/>
              </a:tabLst>
              <a:defRPr>
                <a:solidFill>
                  <a:schemeClr val="tx1"/>
                </a:solidFill>
                <a:latin typeface="Calibri" panose="020F0502020204030204" pitchFamily="34" charset="0"/>
              </a:defRPr>
            </a:lvl5pPr>
            <a:lvl6pPr marL="2514600" indent="-228600" eaLnBrk="0" fontAlgn="base" hangingPunct="0">
              <a:spcBef>
                <a:spcPct val="0"/>
              </a:spcBef>
              <a:spcAft>
                <a:spcPct val="0"/>
              </a:spcAft>
              <a:tabLst>
                <a:tab pos="1765300" algn="l"/>
              </a:tabLst>
              <a:defRPr>
                <a:solidFill>
                  <a:schemeClr val="tx1"/>
                </a:solidFill>
                <a:latin typeface="Calibri" panose="020F0502020204030204" pitchFamily="34" charset="0"/>
              </a:defRPr>
            </a:lvl6pPr>
            <a:lvl7pPr marL="2971800" indent="-228600" eaLnBrk="0" fontAlgn="base" hangingPunct="0">
              <a:spcBef>
                <a:spcPct val="0"/>
              </a:spcBef>
              <a:spcAft>
                <a:spcPct val="0"/>
              </a:spcAft>
              <a:tabLst>
                <a:tab pos="1765300" algn="l"/>
              </a:tabLst>
              <a:defRPr>
                <a:solidFill>
                  <a:schemeClr val="tx1"/>
                </a:solidFill>
                <a:latin typeface="Calibri" panose="020F0502020204030204" pitchFamily="34" charset="0"/>
              </a:defRPr>
            </a:lvl7pPr>
            <a:lvl8pPr marL="3429000" indent="-228600" eaLnBrk="0" fontAlgn="base" hangingPunct="0">
              <a:spcBef>
                <a:spcPct val="0"/>
              </a:spcBef>
              <a:spcAft>
                <a:spcPct val="0"/>
              </a:spcAft>
              <a:tabLst>
                <a:tab pos="1765300" algn="l"/>
              </a:tabLst>
              <a:defRPr>
                <a:solidFill>
                  <a:schemeClr val="tx1"/>
                </a:solidFill>
                <a:latin typeface="Calibri" panose="020F0502020204030204" pitchFamily="34" charset="0"/>
              </a:defRPr>
            </a:lvl8pPr>
            <a:lvl9pPr marL="3886200" indent="-228600" eaLnBrk="0" fontAlgn="base" hangingPunct="0">
              <a:spcBef>
                <a:spcPct val="0"/>
              </a:spcBef>
              <a:spcAft>
                <a:spcPct val="0"/>
              </a:spcAft>
              <a:tabLst>
                <a:tab pos="1765300" algn="l"/>
              </a:tabLst>
              <a:defRPr>
                <a:solidFill>
                  <a:schemeClr val="tx1"/>
                </a:solidFill>
                <a:latin typeface="Calibri" panose="020F0502020204030204" pitchFamily="34" charset="0"/>
              </a:defRPr>
            </a:lvl9pPr>
          </a:lstStyle>
          <a:p>
            <a:pPr>
              <a:spcBef>
                <a:spcPts val="475"/>
              </a:spcBef>
            </a:pPr>
            <a:r>
              <a:rPr lang="en-US" altLang="en-US" sz="2800">
                <a:cs typeface="Calibri" panose="020F0502020204030204" pitchFamily="34" charset="0"/>
              </a:rPr>
              <a:t>α Dis</a:t>
            </a:r>
            <a:r>
              <a:rPr lang="en-US" altLang="en-US" sz="3200">
                <a:cs typeface="Calibri" panose="020F0502020204030204" pitchFamily="34" charset="0"/>
              </a:rPr>
              <a:t>ebut	</a:t>
            </a:r>
            <a:r>
              <a:rPr lang="en-US" altLang="en-US" sz="3200">
                <a:solidFill>
                  <a:srgbClr val="C0504D"/>
                </a:solidFill>
                <a:cs typeface="Calibri" panose="020F0502020204030204" pitchFamily="34" charset="0"/>
              </a:rPr>
              <a:t>taraf signifikasi/kesalahan</a:t>
            </a:r>
            <a:endParaRPr lang="en-US" altLang="en-US" sz="3200">
              <a:cs typeface="Calibri" panose="020F0502020204030204" pitchFamily="34" charset="0"/>
            </a:endParaRPr>
          </a:p>
          <a:p>
            <a:pPr>
              <a:lnSpc>
                <a:spcPts val="3463"/>
              </a:lnSpc>
              <a:spcBef>
                <a:spcPts val="825"/>
              </a:spcBef>
            </a:pPr>
            <a:r>
              <a:rPr lang="en-US" altLang="en-US" sz="3200">
                <a:cs typeface="Calibri" panose="020F0502020204030204" pitchFamily="34" charset="0"/>
              </a:rPr>
              <a:t>Taraf signifikai dinyatakan dalam dua atau tiga desimal atau dalam persen</a:t>
            </a:r>
          </a:p>
          <a:p>
            <a:pPr>
              <a:lnSpc>
                <a:spcPts val="3463"/>
              </a:lnSpc>
              <a:spcBef>
                <a:spcPts val="763"/>
              </a:spcBef>
            </a:pPr>
            <a:r>
              <a:rPr lang="en-US" altLang="en-US" sz="3200">
                <a:cs typeface="Calibri" panose="020F0502020204030204" pitchFamily="34" charset="0"/>
              </a:rPr>
              <a:t>Lawan dari taraf signifikasi adalah taraf kepercayaan</a:t>
            </a:r>
          </a:p>
          <a:p>
            <a:pPr>
              <a:lnSpc>
                <a:spcPts val="3463"/>
              </a:lnSpc>
              <a:spcBef>
                <a:spcPts val="763"/>
              </a:spcBef>
            </a:pPr>
            <a:r>
              <a:rPr lang="en-US" altLang="en-US" sz="3200">
                <a:cs typeface="Calibri" panose="020F0502020204030204" pitchFamily="34" charset="0"/>
              </a:rPr>
              <a:t>Dalam penelitian sosial , besarnya α diambil 5 % atau 1 %</a:t>
            </a:r>
          </a:p>
          <a:p>
            <a:pPr>
              <a:lnSpc>
                <a:spcPct val="90000"/>
              </a:lnSpc>
              <a:spcBef>
                <a:spcPts val="713"/>
              </a:spcBef>
            </a:pPr>
            <a:r>
              <a:rPr lang="en-US" altLang="en-US" sz="3200">
                <a:cs typeface="Calibri" panose="020F0502020204030204" pitchFamily="34" charset="0"/>
              </a:rPr>
              <a:t>Arti α = 5 % adalah kira-kira 5 dari 100 kesimpulan akan menolak hipotesis yang seharusnya diterima</a:t>
            </a:r>
          </a:p>
        </p:txBody>
      </p:sp>
      <p:sp>
        <p:nvSpPr>
          <p:cNvPr id="3" name="object 3">
            <a:extLst>
              <a:ext uri="{FF2B5EF4-FFF2-40B4-BE49-F238E27FC236}">
                <a16:creationId xmlns:a16="http://schemas.microsoft.com/office/drawing/2014/main" id="{008E8AF0-A9CA-C843-75BA-E874D81FF9AC}"/>
              </a:ext>
            </a:extLst>
          </p:cNvPr>
          <p:cNvSpPr txBox="1"/>
          <p:nvPr/>
        </p:nvSpPr>
        <p:spPr>
          <a:xfrm>
            <a:off x="6956425" y="6565900"/>
            <a:ext cx="555625" cy="254000"/>
          </a:xfrm>
          <a:prstGeom prst="rect">
            <a:avLst/>
          </a:prstGeom>
        </p:spPr>
        <p:txBody>
          <a:bodyPr lIns="0" tIns="0" rIns="0" bIns="0">
            <a:spAutoFit/>
          </a:bodyPr>
          <a:lstStyle/>
          <a:p>
            <a:pPr marL="12700">
              <a:lnSpc>
                <a:spcPts val="1810"/>
              </a:lnSpc>
              <a:defRPr/>
            </a:pPr>
            <a:r>
              <a:rPr u="sng" dirty="0">
                <a:solidFill>
                  <a:srgbClr val="0000FF"/>
                </a:solidFill>
                <a:uFill>
                  <a:solidFill>
                    <a:srgbClr val="0000FF"/>
                  </a:solidFill>
                </a:uFill>
                <a:latin typeface="Calibri"/>
                <a:cs typeface="Calibri"/>
                <a:hlinkClick r:id="rId2"/>
              </a:rPr>
              <a:t>Stat</a:t>
            </a:r>
            <a:r>
              <a:rPr u="sng" spc="-60" dirty="0">
                <a:solidFill>
                  <a:srgbClr val="0000FF"/>
                </a:solidFill>
                <a:uFill>
                  <a:solidFill>
                    <a:srgbClr val="0000FF"/>
                  </a:solidFill>
                </a:uFill>
                <a:latin typeface="Calibri"/>
                <a:cs typeface="Calibri"/>
                <a:hlinkClick r:id="rId2"/>
              </a:rPr>
              <a:t> </a:t>
            </a:r>
            <a:r>
              <a:rPr u="sng" spc="-50" dirty="0">
                <a:solidFill>
                  <a:srgbClr val="0000FF"/>
                </a:solidFill>
                <a:uFill>
                  <a:solidFill>
                    <a:srgbClr val="0000FF"/>
                  </a:solidFill>
                </a:uFill>
                <a:latin typeface="Calibri"/>
                <a:cs typeface="Calibri"/>
                <a:hlinkClick r:id="rId2"/>
              </a:rPr>
              <a:t>1</a:t>
            </a:r>
            <a:endParaRPr>
              <a:latin typeface="Calibri"/>
              <a:cs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DA780E5-EE88-7F81-192A-089A1130F373}"/>
              </a:ext>
            </a:extLst>
          </p:cNvPr>
          <p:cNvSpPr txBox="1"/>
          <p:nvPr/>
        </p:nvSpPr>
        <p:spPr>
          <a:xfrm>
            <a:off x="1443038" y="382588"/>
            <a:ext cx="6407150" cy="635000"/>
          </a:xfrm>
          <a:prstGeom prst="rect">
            <a:avLst/>
          </a:prstGeom>
        </p:spPr>
        <p:txBody>
          <a:bodyPr lIns="0" tIns="12065" rIns="0" bIns="0">
            <a:spAutoFit/>
          </a:bodyPr>
          <a:lstStyle/>
          <a:p>
            <a:pPr marL="12700">
              <a:spcBef>
                <a:spcPts val="95"/>
              </a:spcBef>
              <a:defRPr/>
            </a:pPr>
            <a:r>
              <a:rPr sz="4000" dirty="0">
                <a:latin typeface="Calibri"/>
                <a:cs typeface="Calibri"/>
              </a:rPr>
              <a:t>MACAM</a:t>
            </a:r>
            <a:r>
              <a:rPr sz="4000" spc="-195" dirty="0">
                <a:latin typeface="Calibri"/>
                <a:cs typeface="Calibri"/>
              </a:rPr>
              <a:t> </a:t>
            </a:r>
            <a:r>
              <a:rPr sz="4000" dirty="0">
                <a:latin typeface="Calibri"/>
                <a:cs typeface="Calibri"/>
              </a:rPr>
              <a:t>PENGUJIAN</a:t>
            </a:r>
            <a:r>
              <a:rPr sz="4000" spc="-190" dirty="0">
                <a:latin typeface="Calibri"/>
                <a:cs typeface="Calibri"/>
              </a:rPr>
              <a:t> </a:t>
            </a:r>
            <a:r>
              <a:rPr sz="4000" spc="-10" dirty="0">
                <a:latin typeface="Calibri"/>
                <a:cs typeface="Calibri"/>
              </a:rPr>
              <a:t>HIPOTESA</a:t>
            </a:r>
            <a:endParaRPr sz="4000">
              <a:latin typeface="Calibri"/>
              <a:cs typeface="Calibri"/>
            </a:endParaRPr>
          </a:p>
        </p:txBody>
      </p:sp>
      <p:grpSp>
        <p:nvGrpSpPr>
          <p:cNvPr id="24579" name="object 3">
            <a:extLst>
              <a:ext uri="{FF2B5EF4-FFF2-40B4-BE49-F238E27FC236}">
                <a16:creationId xmlns:a16="http://schemas.microsoft.com/office/drawing/2014/main" id="{FE2F5234-5FB2-92D9-59CB-72AA0E8B060A}"/>
              </a:ext>
            </a:extLst>
          </p:cNvPr>
          <p:cNvGrpSpPr>
            <a:grpSpLocks/>
          </p:cNvGrpSpPr>
          <p:nvPr/>
        </p:nvGrpSpPr>
        <p:grpSpPr bwMode="auto">
          <a:xfrm>
            <a:off x="2747963" y="1954213"/>
            <a:ext cx="5292725" cy="928687"/>
            <a:chOff x="2748660" y="1953514"/>
            <a:chExt cx="5292725" cy="929640"/>
          </a:xfrm>
        </p:grpSpPr>
        <p:sp>
          <p:nvSpPr>
            <p:cNvPr id="24598" name="object 4">
              <a:extLst>
                <a:ext uri="{FF2B5EF4-FFF2-40B4-BE49-F238E27FC236}">
                  <a16:creationId xmlns:a16="http://schemas.microsoft.com/office/drawing/2014/main" id="{88F631C3-7E7B-009D-7665-27C3B4CEBDF4}"/>
                </a:ext>
              </a:extLst>
            </p:cNvPr>
            <p:cNvSpPr>
              <a:spLocks/>
            </p:cNvSpPr>
            <p:nvPr/>
          </p:nvSpPr>
          <p:spPr bwMode="auto">
            <a:xfrm>
              <a:off x="2761360" y="1966214"/>
              <a:ext cx="5267325" cy="904240"/>
            </a:xfrm>
            <a:custGeom>
              <a:avLst/>
              <a:gdLst>
                <a:gd name="T0" fmla="*/ 5116321 w 5267325"/>
                <a:gd name="T1" fmla="*/ 0 h 904239"/>
                <a:gd name="T2" fmla="*/ 0 w 5267325"/>
                <a:gd name="T3" fmla="*/ 0 h 904239"/>
                <a:gd name="T4" fmla="*/ 0 w 5267325"/>
                <a:gd name="T5" fmla="*/ 903732 h 904239"/>
                <a:gd name="T6" fmla="*/ 5116321 w 5267325"/>
                <a:gd name="T7" fmla="*/ 903732 h 904239"/>
                <a:gd name="T8" fmla="*/ 5163929 w 5267325"/>
                <a:gd name="T9" fmla="*/ 896053 h 904239"/>
                <a:gd name="T10" fmla="*/ 5205276 w 5267325"/>
                <a:gd name="T11" fmla="*/ 874670 h 904239"/>
                <a:gd name="T12" fmla="*/ 5237882 w 5267325"/>
                <a:gd name="T13" fmla="*/ 842064 h 904239"/>
                <a:gd name="T14" fmla="*/ 5259265 w 5267325"/>
                <a:gd name="T15" fmla="*/ 800717 h 904239"/>
                <a:gd name="T16" fmla="*/ 5266944 w 5267325"/>
                <a:gd name="T17" fmla="*/ 753110 h 904239"/>
                <a:gd name="T18" fmla="*/ 5266944 w 5267325"/>
                <a:gd name="T19" fmla="*/ 150622 h 904239"/>
                <a:gd name="T20" fmla="*/ 5259265 w 5267325"/>
                <a:gd name="T21" fmla="*/ 103014 h 904239"/>
                <a:gd name="T22" fmla="*/ 5237882 w 5267325"/>
                <a:gd name="T23" fmla="*/ 61667 h 904239"/>
                <a:gd name="T24" fmla="*/ 5205276 w 5267325"/>
                <a:gd name="T25" fmla="*/ 29061 h 904239"/>
                <a:gd name="T26" fmla="*/ 5163929 w 5267325"/>
                <a:gd name="T27" fmla="*/ 7678 h 904239"/>
                <a:gd name="T28" fmla="*/ 5116321 w 5267325"/>
                <a:gd name="T29" fmla="*/ 0 h 90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267325" h="904239">
                  <a:moveTo>
                    <a:pt x="5116321" y="0"/>
                  </a:moveTo>
                  <a:lnTo>
                    <a:pt x="0" y="0"/>
                  </a:lnTo>
                  <a:lnTo>
                    <a:pt x="0" y="903732"/>
                  </a:lnTo>
                  <a:lnTo>
                    <a:pt x="5116321" y="903732"/>
                  </a:lnTo>
                  <a:lnTo>
                    <a:pt x="5163929" y="896053"/>
                  </a:lnTo>
                  <a:lnTo>
                    <a:pt x="5205276" y="874670"/>
                  </a:lnTo>
                  <a:lnTo>
                    <a:pt x="5237882" y="842064"/>
                  </a:lnTo>
                  <a:lnTo>
                    <a:pt x="5259265" y="800717"/>
                  </a:lnTo>
                  <a:lnTo>
                    <a:pt x="5266944" y="753110"/>
                  </a:lnTo>
                  <a:lnTo>
                    <a:pt x="5266944" y="150622"/>
                  </a:lnTo>
                  <a:lnTo>
                    <a:pt x="5259265" y="103014"/>
                  </a:lnTo>
                  <a:lnTo>
                    <a:pt x="5237882" y="61667"/>
                  </a:lnTo>
                  <a:lnTo>
                    <a:pt x="5205276" y="29061"/>
                  </a:lnTo>
                  <a:lnTo>
                    <a:pt x="5163929" y="7678"/>
                  </a:lnTo>
                  <a:lnTo>
                    <a:pt x="5116321" y="0"/>
                  </a:lnTo>
                  <a:close/>
                </a:path>
              </a:pathLst>
            </a:custGeom>
            <a:solidFill>
              <a:srgbClr val="D0D7E8">
                <a:alpha val="90195"/>
              </a:srgbClr>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D"/>
            </a:p>
          </p:txBody>
        </p:sp>
        <p:sp>
          <p:nvSpPr>
            <p:cNvPr id="24599" name="object 5">
              <a:extLst>
                <a:ext uri="{FF2B5EF4-FFF2-40B4-BE49-F238E27FC236}">
                  <a16:creationId xmlns:a16="http://schemas.microsoft.com/office/drawing/2014/main" id="{F7613475-0550-3C8A-E2C1-0C0CDB2D3EF9}"/>
                </a:ext>
              </a:extLst>
            </p:cNvPr>
            <p:cNvSpPr>
              <a:spLocks/>
            </p:cNvSpPr>
            <p:nvPr/>
          </p:nvSpPr>
          <p:spPr bwMode="auto">
            <a:xfrm>
              <a:off x="2761360" y="1966214"/>
              <a:ext cx="5267325" cy="904240"/>
            </a:xfrm>
            <a:custGeom>
              <a:avLst/>
              <a:gdLst>
                <a:gd name="T0" fmla="*/ 5266944 w 5267325"/>
                <a:gd name="T1" fmla="*/ 150622 h 904239"/>
                <a:gd name="T2" fmla="*/ 5266944 w 5267325"/>
                <a:gd name="T3" fmla="*/ 753110 h 904239"/>
                <a:gd name="T4" fmla="*/ 5259265 w 5267325"/>
                <a:gd name="T5" fmla="*/ 800717 h 904239"/>
                <a:gd name="T6" fmla="*/ 5237882 w 5267325"/>
                <a:gd name="T7" fmla="*/ 842064 h 904239"/>
                <a:gd name="T8" fmla="*/ 5205276 w 5267325"/>
                <a:gd name="T9" fmla="*/ 874670 h 904239"/>
                <a:gd name="T10" fmla="*/ 5163929 w 5267325"/>
                <a:gd name="T11" fmla="*/ 896053 h 904239"/>
                <a:gd name="T12" fmla="*/ 5116321 w 5267325"/>
                <a:gd name="T13" fmla="*/ 903732 h 904239"/>
                <a:gd name="T14" fmla="*/ 0 w 5267325"/>
                <a:gd name="T15" fmla="*/ 903732 h 904239"/>
                <a:gd name="T16" fmla="*/ 0 w 5267325"/>
                <a:gd name="T17" fmla="*/ 0 h 904239"/>
                <a:gd name="T18" fmla="*/ 5116321 w 5267325"/>
                <a:gd name="T19" fmla="*/ 0 h 904239"/>
                <a:gd name="T20" fmla="*/ 5163929 w 5267325"/>
                <a:gd name="T21" fmla="*/ 7678 h 904239"/>
                <a:gd name="T22" fmla="*/ 5205276 w 5267325"/>
                <a:gd name="T23" fmla="*/ 29061 h 904239"/>
                <a:gd name="T24" fmla="*/ 5237882 w 5267325"/>
                <a:gd name="T25" fmla="*/ 61667 h 904239"/>
                <a:gd name="T26" fmla="*/ 5259265 w 5267325"/>
                <a:gd name="T27" fmla="*/ 103014 h 904239"/>
                <a:gd name="T28" fmla="*/ 5266944 w 5267325"/>
                <a:gd name="T29" fmla="*/ 150622 h 90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267325" h="904239">
                  <a:moveTo>
                    <a:pt x="5266944" y="150622"/>
                  </a:moveTo>
                  <a:lnTo>
                    <a:pt x="5266944" y="753110"/>
                  </a:lnTo>
                  <a:lnTo>
                    <a:pt x="5259265" y="800717"/>
                  </a:lnTo>
                  <a:lnTo>
                    <a:pt x="5237882" y="842064"/>
                  </a:lnTo>
                  <a:lnTo>
                    <a:pt x="5205276" y="874670"/>
                  </a:lnTo>
                  <a:lnTo>
                    <a:pt x="5163929" y="896053"/>
                  </a:lnTo>
                  <a:lnTo>
                    <a:pt x="5116321" y="903732"/>
                  </a:lnTo>
                  <a:lnTo>
                    <a:pt x="0" y="903732"/>
                  </a:lnTo>
                  <a:lnTo>
                    <a:pt x="0" y="0"/>
                  </a:lnTo>
                  <a:lnTo>
                    <a:pt x="5116321" y="0"/>
                  </a:lnTo>
                  <a:lnTo>
                    <a:pt x="5163929" y="7678"/>
                  </a:lnTo>
                  <a:lnTo>
                    <a:pt x="5205276" y="29061"/>
                  </a:lnTo>
                  <a:lnTo>
                    <a:pt x="5237882" y="61667"/>
                  </a:lnTo>
                  <a:lnTo>
                    <a:pt x="5259265" y="103014"/>
                  </a:lnTo>
                  <a:lnTo>
                    <a:pt x="5266944" y="150622"/>
                  </a:lnTo>
                  <a:close/>
                </a:path>
              </a:pathLst>
            </a:custGeom>
            <a:noFill/>
            <a:ln w="25400">
              <a:solidFill>
                <a:srgbClr val="D0D7E8"/>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D"/>
            </a:p>
          </p:txBody>
        </p:sp>
      </p:grpSp>
      <p:sp>
        <p:nvSpPr>
          <p:cNvPr id="6" name="object 6">
            <a:extLst>
              <a:ext uri="{FF2B5EF4-FFF2-40B4-BE49-F238E27FC236}">
                <a16:creationId xmlns:a16="http://schemas.microsoft.com/office/drawing/2014/main" id="{D01E6BB0-400A-93CB-A9F4-0858B00E108C}"/>
              </a:ext>
            </a:extLst>
          </p:cNvPr>
          <p:cNvSpPr txBox="1"/>
          <p:nvPr/>
        </p:nvSpPr>
        <p:spPr>
          <a:xfrm>
            <a:off x="2997200" y="2076450"/>
            <a:ext cx="3738563" cy="574675"/>
          </a:xfrm>
          <a:prstGeom prst="rect">
            <a:avLst/>
          </a:prstGeom>
        </p:spPr>
        <p:txBody>
          <a:bodyPr lIns="0" tIns="12700" rIns="0" bIns="0">
            <a:spAutoFit/>
          </a:bodyPr>
          <a:lstStyle/>
          <a:p>
            <a:pPr marL="299085" indent="-286385">
              <a:spcBef>
                <a:spcPts val="100"/>
              </a:spcBef>
              <a:buFontTx/>
              <a:buChar char="•"/>
              <a:tabLst>
                <a:tab pos="299085" algn="l"/>
              </a:tabLst>
              <a:defRPr/>
            </a:pPr>
            <a:r>
              <a:rPr sz="3600" dirty="0">
                <a:latin typeface="Calibri"/>
                <a:cs typeface="Calibri"/>
              </a:rPr>
              <a:t>Uji</a:t>
            </a:r>
            <a:r>
              <a:rPr sz="3600" spc="-20" dirty="0">
                <a:latin typeface="Calibri"/>
                <a:cs typeface="Calibri"/>
              </a:rPr>
              <a:t> </a:t>
            </a:r>
            <a:r>
              <a:rPr sz="3600" dirty="0">
                <a:latin typeface="Calibri"/>
                <a:cs typeface="Calibri"/>
              </a:rPr>
              <a:t>dua</a:t>
            </a:r>
            <a:r>
              <a:rPr sz="3600" spc="-25" dirty="0">
                <a:latin typeface="Calibri"/>
                <a:cs typeface="Calibri"/>
              </a:rPr>
              <a:t> </a:t>
            </a:r>
            <a:r>
              <a:rPr sz="3600" spc="-10" dirty="0">
                <a:latin typeface="Calibri"/>
                <a:cs typeface="Calibri"/>
              </a:rPr>
              <a:t>pihak/arah</a:t>
            </a:r>
            <a:endParaRPr sz="3600">
              <a:latin typeface="Calibri"/>
              <a:cs typeface="Calibri"/>
            </a:endParaRPr>
          </a:p>
        </p:txBody>
      </p:sp>
      <p:grpSp>
        <p:nvGrpSpPr>
          <p:cNvPr id="24581" name="object 7">
            <a:extLst>
              <a:ext uri="{FF2B5EF4-FFF2-40B4-BE49-F238E27FC236}">
                <a16:creationId xmlns:a16="http://schemas.microsoft.com/office/drawing/2014/main" id="{27F6631E-3C3E-A834-53A3-D53DA8C3CB04}"/>
              </a:ext>
            </a:extLst>
          </p:cNvPr>
          <p:cNvGrpSpPr>
            <a:grpSpLocks/>
          </p:cNvGrpSpPr>
          <p:nvPr/>
        </p:nvGrpSpPr>
        <p:grpSpPr bwMode="auto">
          <a:xfrm>
            <a:off x="968375" y="1816100"/>
            <a:ext cx="1787525" cy="1155700"/>
            <a:chOff x="968743" y="1816100"/>
            <a:chExt cx="1787525" cy="1155065"/>
          </a:xfrm>
        </p:grpSpPr>
        <p:sp>
          <p:nvSpPr>
            <p:cNvPr id="24596" name="object 8">
              <a:extLst>
                <a:ext uri="{FF2B5EF4-FFF2-40B4-BE49-F238E27FC236}">
                  <a16:creationId xmlns:a16="http://schemas.microsoft.com/office/drawing/2014/main" id="{3371EECD-905D-32BE-6F24-2249F5CB6662}"/>
                </a:ext>
              </a:extLst>
            </p:cNvPr>
            <p:cNvSpPr>
              <a:spLocks/>
            </p:cNvSpPr>
            <p:nvPr/>
          </p:nvSpPr>
          <p:spPr bwMode="auto">
            <a:xfrm>
              <a:off x="981443" y="1828800"/>
              <a:ext cx="1762125" cy="1129665"/>
            </a:xfrm>
            <a:custGeom>
              <a:avLst/>
              <a:gdLst>
                <a:gd name="T0" fmla="*/ 1573415 w 1762125"/>
                <a:gd name="T1" fmla="*/ 0 h 1129664"/>
                <a:gd name="T2" fmla="*/ 188277 w 1762125"/>
                <a:gd name="T3" fmla="*/ 0 h 1129664"/>
                <a:gd name="T4" fmla="*/ 138224 w 1762125"/>
                <a:gd name="T5" fmla="*/ 6727 h 1129664"/>
                <a:gd name="T6" fmla="*/ 93248 w 1762125"/>
                <a:gd name="T7" fmla="*/ 25710 h 1129664"/>
                <a:gd name="T8" fmla="*/ 55143 w 1762125"/>
                <a:gd name="T9" fmla="*/ 55149 h 1129664"/>
                <a:gd name="T10" fmla="*/ 25704 w 1762125"/>
                <a:gd name="T11" fmla="*/ 93246 h 1129664"/>
                <a:gd name="T12" fmla="*/ 6725 w 1762125"/>
                <a:gd name="T13" fmla="*/ 138200 h 1129664"/>
                <a:gd name="T14" fmla="*/ 0 w 1762125"/>
                <a:gd name="T15" fmla="*/ 188213 h 1129664"/>
                <a:gd name="T16" fmla="*/ 0 w 1762125"/>
                <a:gd name="T17" fmla="*/ 941324 h 1129664"/>
                <a:gd name="T18" fmla="*/ 6725 w 1762125"/>
                <a:gd name="T19" fmla="*/ 991390 h 1129664"/>
                <a:gd name="T20" fmla="*/ 25704 w 1762125"/>
                <a:gd name="T21" fmla="*/ 1036381 h 1129664"/>
                <a:gd name="T22" fmla="*/ 55143 w 1762125"/>
                <a:gd name="T23" fmla="*/ 1074499 h 1129664"/>
                <a:gd name="T24" fmla="*/ 93248 w 1762125"/>
                <a:gd name="T25" fmla="*/ 1103949 h 1129664"/>
                <a:gd name="T26" fmla="*/ 138224 w 1762125"/>
                <a:gd name="T27" fmla="*/ 1122936 h 1129664"/>
                <a:gd name="T28" fmla="*/ 188277 w 1762125"/>
                <a:gd name="T29" fmla="*/ 1129664 h 1129664"/>
                <a:gd name="T30" fmla="*/ 1573415 w 1762125"/>
                <a:gd name="T31" fmla="*/ 1129664 h 1129664"/>
                <a:gd name="T32" fmla="*/ 1623482 w 1762125"/>
                <a:gd name="T33" fmla="*/ 1122936 h 1129664"/>
                <a:gd name="T34" fmla="*/ 1668472 w 1762125"/>
                <a:gd name="T35" fmla="*/ 1103949 h 1129664"/>
                <a:gd name="T36" fmla="*/ 1706591 w 1762125"/>
                <a:gd name="T37" fmla="*/ 1074499 h 1129664"/>
                <a:gd name="T38" fmla="*/ 1736041 w 1762125"/>
                <a:gd name="T39" fmla="*/ 1036381 h 1129664"/>
                <a:gd name="T40" fmla="*/ 1755028 w 1762125"/>
                <a:gd name="T41" fmla="*/ 991390 h 1129664"/>
                <a:gd name="T42" fmla="*/ 1761756 w 1762125"/>
                <a:gd name="T43" fmla="*/ 941324 h 1129664"/>
                <a:gd name="T44" fmla="*/ 1761756 w 1762125"/>
                <a:gd name="T45" fmla="*/ 188213 h 1129664"/>
                <a:gd name="T46" fmla="*/ 1755028 w 1762125"/>
                <a:gd name="T47" fmla="*/ 138200 h 1129664"/>
                <a:gd name="T48" fmla="*/ 1736041 w 1762125"/>
                <a:gd name="T49" fmla="*/ 93246 h 1129664"/>
                <a:gd name="T50" fmla="*/ 1706591 w 1762125"/>
                <a:gd name="T51" fmla="*/ 55149 h 1129664"/>
                <a:gd name="T52" fmla="*/ 1668472 w 1762125"/>
                <a:gd name="T53" fmla="*/ 25710 h 1129664"/>
                <a:gd name="T54" fmla="*/ 1623482 w 1762125"/>
                <a:gd name="T55" fmla="*/ 6727 h 1129664"/>
                <a:gd name="T56" fmla="*/ 1573415 w 1762125"/>
                <a:gd name="T57" fmla="*/ 0 h 11296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62125" h="1129664">
                  <a:moveTo>
                    <a:pt x="1573415" y="0"/>
                  </a:moveTo>
                  <a:lnTo>
                    <a:pt x="188277" y="0"/>
                  </a:lnTo>
                  <a:lnTo>
                    <a:pt x="138224" y="6727"/>
                  </a:lnTo>
                  <a:lnTo>
                    <a:pt x="93248" y="25710"/>
                  </a:lnTo>
                  <a:lnTo>
                    <a:pt x="55143" y="55149"/>
                  </a:lnTo>
                  <a:lnTo>
                    <a:pt x="25704" y="93246"/>
                  </a:lnTo>
                  <a:lnTo>
                    <a:pt x="6725" y="138200"/>
                  </a:lnTo>
                  <a:lnTo>
                    <a:pt x="0" y="188213"/>
                  </a:lnTo>
                  <a:lnTo>
                    <a:pt x="0" y="941324"/>
                  </a:lnTo>
                  <a:lnTo>
                    <a:pt x="6725" y="991390"/>
                  </a:lnTo>
                  <a:lnTo>
                    <a:pt x="25704" y="1036381"/>
                  </a:lnTo>
                  <a:lnTo>
                    <a:pt x="55143" y="1074499"/>
                  </a:lnTo>
                  <a:lnTo>
                    <a:pt x="93248" y="1103949"/>
                  </a:lnTo>
                  <a:lnTo>
                    <a:pt x="138224" y="1122936"/>
                  </a:lnTo>
                  <a:lnTo>
                    <a:pt x="188277" y="1129664"/>
                  </a:lnTo>
                  <a:lnTo>
                    <a:pt x="1573415" y="1129664"/>
                  </a:lnTo>
                  <a:lnTo>
                    <a:pt x="1623482" y="1122936"/>
                  </a:lnTo>
                  <a:lnTo>
                    <a:pt x="1668472" y="1103949"/>
                  </a:lnTo>
                  <a:lnTo>
                    <a:pt x="1706591" y="1074499"/>
                  </a:lnTo>
                  <a:lnTo>
                    <a:pt x="1736041" y="1036381"/>
                  </a:lnTo>
                  <a:lnTo>
                    <a:pt x="1755028" y="991390"/>
                  </a:lnTo>
                  <a:lnTo>
                    <a:pt x="1761756" y="941324"/>
                  </a:lnTo>
                  <a:lnTo>
                    <a:pt x="1761756" y="188213"/>
                  </a:lnTo>
                  <a:lnTo>
                    <a:pt x="1755028" y="138200"/>
                  </a:lnTo>
                  <a:lnTo>
                    <a:pt x="1736041" y="93246"/>
                  </a:lnTo>
                  <a:lnTo>
                    <a:pt x="1706591" y="55149"/>
                  </a:lnTo>
                  <a:lnTo>
                    <a:pt x="1668472" y="25710"/>
                  </a:lnTo>
                  <a:lnTo>
                    <a:pt x="1623482" y="6727"/>
                  </a:lnTo>
                  <a:lnTo>
                    <a:pt x="1573415" y="0"/>
                  </a:lnTo>
                  <a:close/>
                </a:path>
              </a:pathLst>
            </a:custGeom>
            <a:solidFill>
              <a:srgbClr val="4F81BC"/>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D"/>
            </a:p>
          </p:txBody>
        </p:sp>
        <p:sp>
          <p:nvSpPr>
            <p:cNvPr id="24597" name="object 9">
              <a:extLst>
                <a:ext uri="{FF2B5EF4-FFF2-40B4-BE49-F238E27FC236}">
                  <a16:creationId xmlns:a16="http://schemas.microsoft.com/office/drawing/2014/main" id="{FB38943C-1DDE-C017-F8E7-FA9DFD01E5AE}"/>
                </a:ext>
              </a:extLst>
            </p:cNvPr>
            <p:cNvSpPr>
              <a:spLocks/>
            </p:cNvSpPr>
            <p:nvPr/>
          </p:nvSpPr>
          <p:spPr bwMode="auto">
            <a:xfrm>
              <a:off x="981443" y="1828800"/>
              <a:ext cx="1762125" cy="1129665"/>
            </a:xfrm>
            <a:custGeom>
              <a:avLst/>
              <a:gdLst>
                <a:gd name="T0" fmla="*/ 0 w 1762125"/>
                <a:gd name="T1" fmla="*/ 188213 h 1129664"/>
                <a:gd name="T2" fmla="*/ 6725 w 1762125"/>
                <a:gd name="T3" fmla="*/ 138200 h 1129664"/>
                <a:gd name="T4" fmla="*/ 25704 w 1762125"/>
                <a:gd name="T5" fmla="*/ 93246 h 1129664"/>
                <a:gd name="T6" fmla="*/ 55143 w 1762125"/>
                <a:gd name="T7" fmla="*/ 55149 h 1129664"/>
                <a:gd name="T8" fmla="*/ 93248 w 1762125"/>
                <a:gd name="T9" fmla="*/ 25710 h 1129664"/>
                <a:gd name="T10" fmla="*/ 138224 w 1762125"/>
                <a:gd name="T11" fmla="*/ 6727 h 1129664"/>
                <a:gd name="T12" fmla="*/ 188277 w 1762125"/>
                <a:gd name="T13" fmla="*/ 0 h 1129664"/>
                <a:gd name="T14" fmla="*/ 1573415 w 1762125"/>
                <a:gd name="T15" fmla="*/ 0 h 1129664"/>
                <a:gd name="T16" fmla="*/ 1623482 w 1762125"/>
                <a:gd name="T17" fmla="*/ 6727 h 1129664"/>
                <a:gd name="T18" fmla="*/ 1668472 w 1762125"/>
                <a:gd name="T19" fmla="*/ 25710 h 1129664"/>
                <a:gd name="T20" fmla="*/ 1706591 w 1762125"/>
                <a:gd name="T21" fmla="*/ 55149 h 1129664"/>
                <a:gd name="T22" fmla="*/ 1736041 w 1762125"/>
                <a:gd name="T23" fmla="*/ 93246 h 1129664"/>
                <a:gd name="T24" fmla="*/ 1755028 w 1762125"/>
                <a:gd name="T25" fmla="*/ 138200 h 1129664"/>
                <a:gd name="T26" fmla="*/ 1761756 w 1762125"/>
                <a:gd name="T27" fmla="*/ 188213 h 1129664"/>
                <a:gd name="T28" fmla="*/ 1761756 w 1762125"/>
                <a:gd name="T29" fmla="*/ 941324 h 1129664"/>
                <a:gd name="T30" fmla="*/ 1755028 w 1762125"/>
                <a:gd name="T31" fmla="*/ 991390 h 1129664"/>
                <a:gd name="T32" fmla="*/ 1736041 w 1762125"/>
                <a:gd name="T33" fmla="*/ 1036381 h 1129664"/>
                <a:gd name="T34" fmla="*/ 1706591 w 1762125"/>
                <a:gd name="T35" fmla="*/ 1074499 h 1129664"/>
                <a:gd name="T36" fmla="*/ 1668472 w 1762125"/>
                <a:gd name="T37" fmla="*/ 1103949 h 1129664"/>
                <a:gd name="T38" fmla="*/ 1623482 w 1762125"/>
                <a:gd name="T39" fmla="*/ 1122936 h 1129664"/>
                <a:gd name="T40" fmla="*/ 1573415 w 1762125"/>
                <a:gd name="T41" fmla="*/ 1129664 h 1129664"/>
                <a:gd name="T42" fmla="*/ 188277 w 1762125"/>
                <a:gd name="T43" fmla="*/ 1129664 h 1129664"/>
                <a:gd name="T44" fmla="*/ 138224 w 1762125"/>
                <a:gd name="T45" fmla="*/ 1122936 h 1129664"/>
                <a:gd name="T46" fmla="*/ 93248 w 1762125"/>
                <a:gd name="T47" fmla="*/ 1103949 h 1129664"/>
                <a:gd name="T48" fmla="*/ 55143 w 1762125"/>
                <a:gd name="T49" fmla="*/ 1074499 h 1129664"/>
                <a:gd name="T50" fmla="*/ 25704 w 1762125"/>
                <a:gd name="T51" fmla="*/ 1036381 h 1129664"/>
                <a:gd name="T52" fmla="*/ 6725 w 1762125"/>
                <a:gd name="T53" fmla="*/ 991390 h 1129664"/>
                <a:gd name="T54" fmla="*/ 0 w 1762125"/>
                <a:gd name="T55" fmla="*/ 941324 h 1129664"/>
                <a:gd name="T56" fmla="*/ 0 w 1762125"/>
                <a:gd name="T57" fmla="*/ 188213 h 11296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62125" h="1129664">
                  <a:moveTo>
                    <a:pt x="0" y="188213"/>
                  </a:moveTo>
                  <a:lnTo>
                    <a:pt x="6725" y="138200"/>
                  </a:lnTo>
                  <a:lnTo>
                    <a:pt x="25704" y="93246"/>
                  </a:lnTo>
                  <a:lnTo>
                    <a:pt x="55143" y="55149"/>
                  </a:lnTo>
                  <a:lnTo>
                    <a:pt x="93248" y="25710"/>
                  </a:lnTo>
                  <a:lnTo>
                    <a:pt x="138224" y="6727"/>
                  </a:lnTo>
                  <a:lnTo>
                    <a:pt x="188277" y="0"/>
                  </a:lnTo>
                  <a:lnTo>
                    <a:pt x="1573415" y="0"/>
                  </a:lnTo>
                  <a:lnTo>
                    <a:pt x="1623482" y="6727"/>
                  </a:lnTo>
                  <a:lnTo>
                    <a:pt x="1668472" y="25710"/>
                  </a:lnTo>
                  <a:lnTo>
                    <a:pt x="1706591" y="55149"/>
                  </a:lnTo>
                  <a:lnTo>
                    <a:pt x="1736041" y="93246"/>
                  </a:lnTo>
                  <a:lnTo>
                    <a:pt x="1755028" y="138200"/>
                  </a:lnTo>
                  <a:lnTo>
                    <a:pt x="1761756" y="188213"/>
                  </a:lnTo>
                  <a:lnTo>
                    <a:pt x="1761756" y="941324"/>
                  </a:lnTo>
                  <a:lnTo>
                    <a:pt x="1755028" y="991390"/>
                  </a:lnTo>
                  <a:lnTo>
                    <a:pt x="1736041" y="1036381"/>
                  </a:lnTo>
                  <a:lnTo>
                    <a:pt x="1706591" y="1074499"/>
                  </a:lnTo>
                  <a:lnTo>
                    <a:pt x="1668472" y="1103949"/>
                  </a:lnTo>
                  <a:lnTo>
                    <a:pt x="1623482" y="1122936"/>
                  </a:lnTo>
                  <a:lnTo>
                    <a:pt x="1573415" y="1129664"/>
                  </a:lnTo>
                  <a:lnTo>
                    <a:pt x="188277" y="1129664"/>
                  </a:lnTo>
                  <a:lnTo>
                    <a:pt x="138224" y="1122936"/>
                  </a:lnTo>
                  <a:lnTo>
                    <a:pt x="93248" y="1103949"/>
                  </a:lnTo>
                  <a:lnTo>
                    <a:pt x="55143" y="1074499"/>
                  </a:lnTo>
                  <a:lnTo>
                    <a:pt x="25704" y="1036381"/>
                  </a:lnTo>
                  <a:lnTo>
                    <a:pt x="6725" y="991390"/>
                  </a:lnTo>
                  <a:lnTo>
                    <a:pt x="0" y="941324"/>
                  </a:lnTo>
                  <a:lnTo>
                    <a:pt x="0" y="188213"/>
                  </a:lnTo>
                  <a:close/>
                </a:path>
              </a:pathLst>
            </a:custGeom>
            <a:noFill/>
            <a:ln w="25400">
              <a:solidFill>
                <a:srgbClr val="FFFFFF"/>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D"/>
            </a:p>
          </p:txBody>
        </p:sp>
      </p:grpSp>
      <p:sp>
        <p:nvSpPr>
          <p:cNvPr id="10" name="object 10">
            <a:extLst>
              <a:ext uri="{FF2B5EF4-FFF2-40B4-BE49-F238E27FC236}">
                <a16:creationId xmlns:a16="http://schemas.microsoft.com/office/drawing/2014/main" id="{6DF19C6E-9A49-4819-0536-D9F2132E4523}"/>
              </a:ext>
            </a:extLst>
          </p:cNvPr>
          <p:cNvSpPr txBox="1">
            <a:spLocks noGrp="1"/>
          </p:cNvSpPr>
          <p:nvPr>
            <p:ph type="title"/>
          </p:nvPr>
        </p:nvSpPr>
        <p:spPr>
          <a:xfrm>
            <a:off x="1666494" y="1859991"/>
            <a:ext cx="393065" cy="894715"/>
          </a:xfrm>
        </p:spPr>
        <p:txBody>
          <a:bodyPr vert="horz" wrap="square" lIns="0" tIns="12700" rIns="0" bIns="0" rtlCol="0">
            <a:spAutoFit/>
          </a:bodyPr>
          <a:lstStyle/>
          <a:p>
            <a:pPr marL="12700">
              <a:spcBef>
                <a:spcPts val="100"/>
              </a:spcBef>
              <a:defRPr/>
            </a:pPr>
            <a:r>
              <a:rPr sz="5700" spc="-50" dirty="0">
                <a:solidFill>
                  <a:srgbClr val="FFFFFF"/>
                </a:solidFill>
              </a:rPr>
              <a:t>1</a:t>
            </a:r>
            <a:endParaRPr sz="5700"/>
          </a:p>
        </p:txBody>
      </p:sp>
      <p:grpSp>
        <p:nvGrpSpPr>
          <p:cNvPr id="24583" name="object 11">
            <a:extLst>
              <a:ext uri="{FF2B5EF4-FFF2-40B4-BE49-F238E27FC236}">
                <a16:creationId xmlns:a16="http://schemas.microsoft.com/office/drawing/2014/main" id="{1D42AC50-7A07-F820-DC93-8D482BB5D00A}"/>
              </a:ext>
            </a:extLst>
          </p:cNvPr>
          <p:cNvGrpSpPr>
            <a:grpSpLocks/>
          </p:cNvGrpSpPr>
          <p:nvPr/>
        </p:nvGrpSpPr>
        <p:grpSpPr bwMode="auto">
          <a:xfrm>
            <a:off x="1044575" y="3003550"/>
            <a:ext cx="7035800" cy="2228850"/>
            <a:chOff x="1044955" y="3003930"/>
            <a:chExt cx="7035800" cy="2228215"/>
          </a:xfrm>
        </p:grpSpPr>
        <p:sp>
          <p:nvSpPr>
            <p:cNvPr id="24590" name="object 12">
              <a:extLst>
                <a:ext uri="{FF2B5EF4-FFF2-40B4-BE49-F238E27FC236}">
                  <a16:creationId xmlns:a16="http://schemas.microsoft.com/office/drawing/2014/main" id="{D7CF0B51-E6E3-102A-EA18-3DBED77871F0}"/>
                </a:ext>
              </a:extLst>
            </p:cNvPr>
            <p:cNvSpPr>
              <a:spLocks/>
            </p:cNvSpPr>
            <p:nvPr/>
          </p:nvSpPr>
          <p:spPr bwMode="auto">
            <a:xfrm>
              <a:off x="2801111" y="3129533"/>
              <a:ext cx="5267325" cy="904240"/>
            </a:xfrm>
            <a:custGeom>
              <a:avLst/>
              <a:gdLst>
                <a:gd name="T0" fmla="*/ 5116321 w 5267325"/>
                <a:gd name="T1" fmla="*/ 0 h 904239"/>
                <a:gd name="T2" fmla="*/ 0 w 5267325"/>
                <a:gd name="T3" fmla="*/ 0 h 904239"/>
                <a:gd name="T4" fmla="*/ 0 w 5267325"/>
                <a:gd name="T5" fmla="*/ 903732 h 904239"/>
                <a:gd name="T6" fmla="*/ 5116321 w 5267325"/>
                <a:gd name="T7" fmla="*/ 903732 h 904239"/>
                <a:gd name="T8" fmla="*/ 5163929 w 5267325"/>
                <a:gd name="T9" fmla="*/ 896053 h 904239"/>
                <a:gd name="T10" fmla="*/ 5205276 w 5267325"/>
                <a:gd name="T11" fmla="*/ 874670 h 904239"/>
                <a:gd name="T12" fmla="*/ 5237882 w 5267325"/>
                <a:gd name="T13" fmla="*/ 842064 h 904239"/>
                <a:gd name="T14" fmla="*/ 5259265 w 5267325"/>
                <a:gd name="T15" fmla="*/ 800717 h 904239"/>
                <a:gd name="T16" fmla="*/ 5266944 w 5267325"/>
                <a:gd name="T17" fmla="*/ 753109 h 904239"/>
                <a:gd name="T18" fmla="*/ 5266944 w 5267325"/>
                <a:gd name="T19" fmla="*/ 150621 h 904239"/>
                <a:gd name="T20" fmla="*/ 5259265 w 5267325"/>
                <a:gd name="T21" fmla="*/ 103014 h 904239"/>
                <a:gd name="T22" fmla="*/ 5237882 w 5267325"/>
                <a:gd name="T23" fmla="*/ 61667 h 904239"/>
                <a:gd name="T24" fmla="*/ 5205276 w 5267325"/>
                <a:gd name="T25" fmla="*/ 29061 h 904239"/>
                <a:gd name="T26" fmla="*/ 5163929 w 5267325"/>
                <a:gd name="T27" fmla="*/ 7678 h 904239"/>
                <a:gd name="T28" fmla="*/ 5116321 w 5267325"/>
                <a:gd name="T29" fmla="*/ 0 h 90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267325" h="904239">
                  <a:moveTo>
                    <a:pt x="5116321" y="0"/>
                  </a:moveTo>
                  <a:lnTo>
                    <a:pt x="0" y="0"/>
                  </a:lnTo>
                  <a:lnTo>
                    <a:pt x="0" y="903732"/>
                  </a:lnTo>
                  <a:lnTo>
                    <a:pt x="5116321" y="903732"/>
                  </a:lnTo>
                  <a:lnTo>
                    <a:pt x="5163929" y="896053"/>
                  </a:lnTo>
                  <a:lnTo>
                    <a:pt x="5205276" y="874670"/>
                  </a:lnTo>
                  <a:lnTo>
                    <a:pt x="5237882" y="842064"/>
                  </a:lnTo>
                  <a:lnTo>
                    <a:pt x="5259265" y="800717"/>
                  </a:lnTo>
                  <a:lnTo>
                    <a:pt x="5266944" y="753109"/>
                  </a:lnTo>
                  <a:lnTo>
                    <a:pt x="5266944" y="150621"/>
                  </a:lnTo>
                  <a:lnTo>
                    <a:pt x="5259265" y="103014"/>
                  </a:lnTo>
                  <a:lnTo>
                    <a:pt x="5237882" y="61667"/>
                  </a:lnTo>
                  <a:lnTo>
                    <a:pt x="5205276" y="29061"/>
                  </a:lnTo>
                  <a:lnTo>
                    <a:pt x="5163929" y="7678"/>
                  </a:lnTo>
                  <a:lnTo>
                    <a:pt x="5116321" y="0"/>
                  </a:lnTo>
                  <a:close/>
                </a:path>
              </a:pathLst>
            </a:custGeom>
            <a:solidFill>
              <a:srgbClr val="D0D7E8">
                <a:alpha val="90195"/>
              </a:srgbClr>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D"/>
            </a:p>
          </p:txBody>
        </p:sp>
        <p:sp>
          <p:nvSpPr>
            <p:cNvPr id="24591" name="object 13">
              <a:extLst>
                <a:ext uri="{FF2B5EF4-FFF2-40B4-BE49-F238E27FC236}">
                  <a16:creationId xmlns:a16="http://schemas.microsoft.com/office/drawing/2014/main" id="{2B42BC7D-FDB1-68BA-F92F-541CD26AF3C5}"/>
                </a:ext>
              </a:extLst>
            </p:cNvPr>
            <p:cNvSpPr>
              <a:spLocks/>
            </p:cNvSpPr>
            <p:nvPr/>
          </p:nvSpPr>
          <p:spPr bwMode="auto">
            <a:xfrm>
              <a:off x="2801111" y="3129533"/>
              <a:ext cx="5267325" cy="904240"/>
            </a:xfrm>
            <a:custGeom>
              <a:avLst/>
              <a:gdLst>
                <a:gd name="T0" fmla="*/ 5266944 w 5267325"/>
                <a:gd name="T1" fmla="*/ 150621 h 904239"/>
                <a:gd name="T2" fmla="*/ 5266944 w 5267325"/>
                <a:gd name="T3" fmla="*/ 753109 h 904239"/>
                <a:gd name="T4" fmla="*/ 5259265 w 5267325"/>
                <a:gd name="T5" fmla="*/ 800717 h 904239"/>
                <a:gd name="T6" fmla="*/ 5237882 w 5267325"/>
                <a:gd name="T7" fmla="*/ 842064 h 904239"/>
                <a:gd name="T8" fmla="*/ 5205276 w 5267325"/>
                <a:gd name="T9" fmla="*/ 874670 h 904239"/>
                <a:gd name="T10" fmla="*/ 5163929 w 5267325"/>
                <a:gd name="T11" fmla="*/ 896053 h 904239"/>
                <a:gd name="T12" fmla="*/ 5116321 w 5267325"/>
                <a:gd name="T13" fmla="*/ 903732 h 904239"/>
                <a:gd name="T14" fmla="*/ 0 w 5267325"/>
                <a:gd name="T15" fmla="*/ 903732 h 904239"/>
                <a:gd name="T16" fmla="*/ 0 w 5267325"/>
                <a:gd name="T17" fmla="*/ 0 h 904239"/>
                <a:gd name="T18" fmla="*/ 5116321 w 5267325"/>
                <a:gd name="T19" fmla="*/ 0 h 904239"/>
                <a:gd name="T20" fmla="*/ 5163929 w 5267325"/>
                <a:gd name="T21" fmla="*/ 7678 h 904239"/>
                <a:gd name="T22" fmla="*/ 5205276 w 5267325"/>
                <a:gd name="T23" fmla="*/ 29061 h 904239"/>
                <a:gd name="T24" fmla="*/ 5237882 w 5267325"/>
                <a:gd name="T25" fmla="*/ 61667 h 904239"/>
                <a:gd name="T26" fmla="*/ 5259265 w 5267325"/>
                <a:gd name="T27" fmla="*/ 103014 h 904239"/>
                <a:gd name="T28" fmla="*/ 5266944 w 5267325"/>
                <a:gd name="T29" fmla="*/ 150621 h 90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267325" h="904239">
                  <a:moveTo>
                    <a:pt x="5266944" y="150621"/>
                  </a:moveTo>
                  <a:lnTo>
                    <a:pt x="5266944" y="753109"/>
                  </a:lnTo>
                  <a:lnTo>
                    <a:pt x="5259265" y="800717"/>
                  </a:lnTo>
                  <a:lnTo>
                    <a:pt x="5237882" y="842064"/>
                  </a:lnTo>
                  <a:lnTo>
                    <a:pt x="5205276" y="874670"/>
                  </a:lnTo>
                  <a:lnTo>
                    <a:pt x="5163929" y="896053"/>
                  </a:lnTo>
                  <a:lnTo>
                    <a:pt x="5116321" y="903732"/>
                  </a:lnTo>
                  <a:lnTo>
                    <a:pt x="0" y="903732"/>
                  </a:lnTo>
                  <a:lnTo>
                    <a:pt x="0" y="0"/>
                  </a:lnTo>
                  <a:lnTo>
                    <a:pt x="5116321" y="0"/>
                  </a:lnTo>
                  <a:lnTo>
                    <a:pt x="5163929" y="7678"/>
                  </a:lnTo>
                  <a:lnTo>
                    <a:pt x="5205276" y="29061"/>
                  </a:lnTo>
                  <a:lnTo>
                    <a:pt x="5237882" y="61667"/>
                  </a:lnTo>
                  <a:lnTo>
                    <a:pt x="5259265" y="103014"/>
                  </a:lnTo>
                  <a:lnTo>
                    <a:pt x="5266944" y="150621"/>
                  </a:lnTo>
                  <a:close/>
                </a:path>
              </a:pathLst>
            </a:custGeom>
            <a:noFill/>
            <a:ln w="25400">
              <a:solidFill>
                <a:srgbClr val="D0D7E8"/>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D"/>
            </a:p>
          </p:txBody>
        </p:sp>
        <p:sp>
          <p:nvSpPr>
            <p:cNvPr id="24592" name="object 14">
              <a:extLst>
                <a:ext uri="{FF2B5EF4-FFF2-40B4-BE49-F238E27FC236}">
                  <a16:creationId xmlns:a16="http://schemas.microsoft.com/office/drawing/2014/main" id="{DE3EE5C7-0505-43FE-1821-54623DB8B746}"/>
                </a:ext>
              </a:extLst>
            </p:cNvPr>
            <p:cNvSpPr>
              <a:spLocks/>
            </p:cNvSpPr>
            <p:nvPr/>
          </p:nvSpPr>
          <p:spPr bwMode="auto">
            <a:xfrm>
              <a:off x="1057655" y="3016630"/>
              <a:ext cx="1743710" cy="1129665"/>
            </a:xfrm>
            <a:custGeom>
              <a:avLst/>
              <a:gdLst>
                <a:gd name="T0" fmla="*/ 1555242 w 1743710"/>
                <a:gd name="T1" fmla="*/ 0 h 1129664"/>
                <a:gd name="T2" fmla="*/ 188264 w 1743710"/>
                <a:gd name="T3" fmla="*/ 0 h 1129664"/>
                <a:gd name="T4" fmla="*/ 138216 w 1743710"/>
                <a:gd name="T5" fmla="*/ 6718 h 1129664"/>
                <a:gd name="T6" fmla="*/ 93244 w 1743710"/>
                <a:gd name="T7" fmla="*/ 25682 h 1129664"/>
                <a:gd name="T8" fmla="*/ 55141 w 1743710"/>
                <a:gd name="T9" fmla="*/ 55102 h 1129664"/>
                <a:gd name="T10" fmla="*/ 25703 w 1743710"/>
                <a:gd name="T11" fmla="*/ 93189 h 1129664"/>
                <a:gd name="T12" fmla="*/ 6725 w 1743710"/>
                <a:gd name="T13" fmla="*/ 138156 h 1129664"/>
                <a:gd name="T14" fmla="*/ 0 w 1743710"/>
                <a:gd name="T15" fmla="*/ 188214 h 1129664"/>
                <a:gd name="T16" fmla="*/ 0 w 1743710"/>
                <a:gd name="T17" fmla="*/ 941324 h 1129664"/>
                <a:gd name="T18" fmla="*/ 6725 w 1743710"/>
                <a:gd name="T19" fmla="*/ 991381 h 1129664"/>
                <a:gd name="T20" fmla="*/ 25703 w 1743710"/>
                <a:gd name="T21" fmla="*/ 1036348 h 1129664"/>
                <a:gd name="T22" fmla="*/ 55141 w 1743710"/>
                <a:gd name="T23" fmla="*/ 1074435 h 1129664"/>
                <a:gd name="T24" fmla="*/ 93244 w 1743710"/>
                <a:gd name="T25" fmla="*/ 1103855 h 1129664"/>
                <a:gd name="T26" fmla="*/ 138216 w 1743710"/>
                <a:gd name="T27" fmla="*/ 1122819 h 1129664"/>
                <a:gd name="T28" fmla="*/ 188264 w 1743710"/>
                <a:gd name="T29" fmla="*/ 1129538 h 1129664"/>
                <a:gd name="T30" fmla="*/ 1555242 w 1743710"/>
                <a:gd name="T31" fmla="*/ 1129538 h 1129664"/>
                <a:gd name="T32" fmla="*/ 1605255 w 1743710"/>
                <a:gd name="T33" fmla="*/ 1122819 h 1129664"/>
                <a:gd name="T34" fmla="*/ 1650209 w 1743710"/>
                <a:gd name="T35" fmla="*/ 1103855 h 1129664"/>
                <a:gd name="T36" fmla="*/ 1688306 w 1743710"/>
                <a:gd name="T37" fmla="*/ 1074435 h 1129664"/>
                <a:gd name="T38" fmla="*/ 1717745 w 1743710"/>
                <a:gd name="T39" fmla="*/ 1036348 h 1129664"/>
                <a:gd name="T40" fmla="*/ 1736728 w 1743710"/>
                <a:gd name="T41" fmla="*/ 991381 h 1129664"/>
                <a:gd name="T42" fmla="*/ 1743456 w 1743710"/>
                <a:gd name="T43" fmla="*/ 941324 h 1129664"/>
                <a:gd name="T44" fmla="*/ 1743456 w 1743710"/>
                <a:gd name="T45" fmla="*/ 188214 h 1129664"/>
                <a:gd name="T46" fmla="*/ 1736728 w 1743710"/>
                <a:gd name="T47" fmla="*/ 138156 h 1129664"/>
                <a:gd name="T48" fmla="*/ 1717745 w 1743710"/>
                <a:gd name="T49" fmla="*/ 93189 h 1129664"/>
                <a:gd name="T50" fmla="*/ 1688306 w 1743710"/>
                <a:gd name="T51" fmla="*/ 55102 h 1129664"/>
                <a:gd name="T52" fmla="*/ 1650209 w 1743710"/>
                <a:gd name="T53" fmla="*/ 25682 h 1129664"/>
                <a:gd name="T54" fmla="*/ 1605255 w 1743710"/>
                <a:gd name="T55" fmla="*/ 6718 h 1129664"/>
                <a:gd name="T56" fmla="*/ 1555242 w 1743710"/>
                <a:gd name="T57" fmla="*/ 0 h 11296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43710" h="1129664">
                  <a:moveTo>
                    <a:pt x="1555242" y="0"/>
                  </a:moveTo>
                  <a:lnTo>
                    <a:pt x="188264" y="0"/>
                  </a:lnTo>
                  <a:lnTo>
                    <a:pt x="138216" y="6718"/>
                  </a:lnTo>
                  <a:lnTo>
                    <a:pt x="93244" y="25682"/>
                  </a:lnTo>
                  <a:lnTo>
                    <a:pt x="55141" y="55102"/>
                  </a:lnTo>
                  <a:lnTo>
                    <a:pt x="25703" y="93189"/>
                  </a:lnTo>
                  <a:lnTo>
                    <a:pt x="6725" y="138156"/>
                  </a:lnTo>
                  <a:lnTo>
                    <a:pt x="0" y="188214"/>
                  </a:lnTo>
                  <a:lnTo>
                    <a:pt x="0" y="941324"/>
                  </a:lnTo>
                  <a:lnTo>
                    <a:pt x="6725" y="991381"/>
                  </a:lnTo>
                  <a:lnTo>
                    <a:pt x="25703" y="1036348"/>
                  </a:lnTo>
                  <a:lnTo>
                    <a:pt x="55141" y="1074435"/>
                  </a:lnTo>
                  <a:lnTo>
                    <a:pt x="93244" y="1103855"/>
                  </a:lnTo>
                  <a:lnTo>
                    <a:pt x="138216" y="1122819"/>
                  </a:lnTo>
                  <a:lnTo>
                    <a:pt x="188264" y="1129538"/>
                  </a:lnTo>
                  <a:lnTo>
                    <a:pt x="1555242" y="1129538"/>
                  </a:lnTo>
                  <a:lnTo>
                    <a:pt x="1605255" y="1122819"/>
                  </a:lnTo>
                  <a:lnTo>
                    <a:pt x="1650209" y="1103855"/>
                  </a:lnTo>
                  <a:lnTo>
                    <a:pt x="1688306" y="1074435"/>
                  </a:lnTo>
                  <a:lnTo>
                    <a:pt x="1717745" y="1036348"/>
                  </a:lnTo>
                  <a:lnTo>
                    <a:pt x="1736728" y="991381"/>
                  </a:lnTo>
                  <a:lnTo>
                    <a:pt x="1743456" y="941324"/>
                  </a:lnTo>
                  <a:lnTo>
                    <a:pt x="1743456" y="188214"/>
                  </a:lnTo>
                  <a:lnTo>
                    <a:pt x="1736728" y="138156"/>
                  </a:lnTo>
                  <a:lnTo>
                    <a:pt x="1717745" y="93189"/>
                  </a:lnTo>
                  <a:lnTo>
                    <a:pt x="1688306" y="55102"/>
                  </a:lnTo>
                  <a:lnTo>
                    <a:pt x="1650209" y="25682"/>
                  </a:lnTo>
                  <a:lnTo>
                    <a:pt x="1605255" y="6718"/>
                  </a:lnTo>
                  <a:lnTo>
                    <a:pt x="1555242" y="0"/>
                  </a:lnTo>
                  <a:close/>
                </a:path>
              </a:pathLst>
            </a:custGeom>
            <a:solidFill>
              <a:srgbClr val="4F81BC"/>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D"/>
            </a:p>
          </p:txBody>
        </p:sp>
        <p:sp>
          <p:nvSpPr>
            <p:cNvPr id="24593" name="object 15">
              <a:extLst>
                <a:ext uri="{FF2B5EF4-FFF2-40B4-BE49-F238E27FC236}">
                  <a16:creationId xmlns:a16="http://schemas.microsoft.com/office/drawing/2014/main" id="{ACE21028-1DD1-5AD9-1A7F-AB6002A47B52}"/>
                </a:ext>
              </a:extLst>
            </p:cNvPr>
            <p:cNvSpPr>
              <a:spLocks/>
            </p:cNvSpPr>
            <p:nvPr/>
          </p:nvSpPr>
          <p:spPr bwMode="auto">
            <a:xfrm>
              <a:off x="1057655" y="3016630"/>
              <a:ext cx="1743710" cy="1129665"/>
            </a:xfrm>
            <a:custGeom>
              <a:avLst/>
              <a:gdLst>
                <a:gd name="T0" fmla="*/ 0 w 1743710"/>
                <a:gd name="T1" fmla="*/ 188214 h 1129664"/>
                <a:gd name="T2" fmla="*/ 6725 w 1743710"/>
                <a:gd name="T3" fmla="*/ 138156 h 1129664"/>
                <a:gd name="T4" fmla="*/ 25703 w 1743710"/>
                <a:gd name="T5" fmla="*/ 93189 h 1129664"/>
                <a:gd name="T6" fmla="*/ 55141 w 1743710"/>
                <a:gd name="T7" fmla="*/ 55102 h 1129664"/>
                <a:gd name="T8" fmla="*/ 93244 w 1743710"/>
                <a:gd name="T9" fmla="*/ 25682 h 1129664"/>
                <a:gd name="T10" fmla="*/ 138216 w 1743710"/>
                <a:gd name="T11" fmla="*/ 6718 h 1129664"/>
                <a:gd name="T12" fmla="*/ 188264 w 1743710"/>
                <a:gd name="T13" fmla="*/ 0 h 1129664"/>
                <a:gd name="T14" fmla="*/ 1555242 w 1743710"/>
                <a:gd name="T15" fmla="*/ 0 h 1129664"/>
                <a:gd name="T16" fmla="*/ 1605255 w 1743710"/>
                <a:gd name="T17" fmla="*/ 6718 h 1129664"/>
                <a:gd name="T18" fmla="*/ 1650209 w 1743710"/>
                <a:gd name="T19" fmla="*/ 25682 h 1129664"/>
                <a:gd name="T20" fmla="*/ 1688306 w 1743710"/>
                <a:gd name="T21" fmla="*/ 55102 h 1129664"/>
                <a:gd name="T22" fmla="*/ 1717745 w 1743710"/>
                <a:gd name="T23" fmla="*/ 93189 h 1129664"/>
                <a:gd name="T24" fmla="*/ 1736728 w 1743710"/>
                <a:gd name="T25" fmla="*/ 138156 h 1129664"/>
                <a:gd name="T26" fmla="*/ 1743456 w 1743710"/>
                <a:gd name="T27" fmla="*/ 188214 h 1129664"/>
                <a:gd name="T28" fmla="*/ 1743456 w 1743710"/>
                <a:gd name="T29" fmla="*/ 941324 h 1129664"/>
                <a:gd name="T30" fmla="*/ 1736728 w 1743710"/>
                <a:gd name="T31" fmla="*/ 991381 h 1129664"/>
                <a:gd name="T32" fmla="*/ 1717745 w 1743710"/>
                <a:gd name="T33" fmla="*/ 1036348 h 1129664"/>
                <a:gd name="T34" fmla="*/ 1688306 w 1743710"/>
                <a:gd name="T35" fmla="*/ 1074435 h 1129664"/>
                <a:gd name="T36" fmla="*/ 1650209 w 1743710"/>
                <a:gd name="T37" fmla="*/ 1103855 h 1129664"/>
                <a:gd name="T38" fmla="*/ 1605255 w 1743710"/>
                <a:gd name="T39" fmla="*/ 1122819 h 1129664"/>
                <a:gd name="T40" fmla="*/ 1555242 w 1743710"/>
                <a:gd name="T41" fmla="*/ 1129538 h 1129664"/>
                <a:gd name="T42" fmla="*/ 188264 w 1743710"/>
                <a:gd name="T43" fmla="*/ 1129538 h 1129664"/>
                <a:gd name="T44" fmla="*/ 138216 w 1743710"/>
                <a:gd name="T45" fmla="*/ 1122819 h 1129664"/>
                <a:gd name="T46" fmla="*/ 93244 w 1743710"/>
                <a:gd name="T47" fmla="*/ 1103855 h 1129664"/>
                <a:gd name="T48" fmla="*/ 55141 w 1743710"/>
                <a:gd name="T49" fmla="*/ 1074435 h 1129664"/>
                <a:gd name="T50" fmla="*/ 25703 w 1743710"/>
                <a:gd name="T51" fmla="*/ 1036348 h 1129664"/>
                <a:gd name="T52" fmla="*/ 6725 w 1743710"/>
                <a:gd name="T53" fmla="*/ 991381 h 1129664"/>
                <a:gd name="T54" fmla="*/ 0 w 1743710"/>
                <a:gd name="T55" fmla="*/ 941324 h 1129664"/>
                <a:gd name="T56" fmla="*/ 0 w 1743710"/>
                <a:gd name="T57" fmla="*/ 188214 h 11296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43710" h="1129664">
                  <a:moveTo>
                    <a:pt x="0" y="188214"/>
                  </a:moveTo>
                  <a:lnTo>
                    <a:pt x="6725" y="138156"/>
                  </a:lnTo>
                  <a:lnTo>
                    <a:pt x="25703" y="93189"/>
                  </a:lnTo>
                  <a:lnTo>
                    <a:pt x="55141" y="55102"/>
                  </a:lnTo>
                  <a:lnTo>
                    <a:pt x="93244" y="25682"/>
                  </a:lnTo>
                  <a:lnTo>
                    <a:pt x="138216" y="6718"/>
                  </a:lnTo>
                  <a:lnTo>
                    <a:pt x="188264" y="0"/>
                  </a:lnTo>
                  <a:lnTo>
                    <a:pt x="1555242" y="0"/>
                  </a:lnTo>
                  <a:lnTo>
                    <a:pt x="1605255" y="6718"/>
                  </a:lnTo>
                  <a:lnTo>
                    <a:pt x="1650209" y="25682"/>
                  </a:lnTo>
                  <a:lnTo>
                    <a:pt x="1688306" y="55102"/>
                  </a:lnTo>
                  <a:lnTo>
                    <a:pt x="1717745" y="93189"/>
                  </a:lnTo>
                  <a:lnTo>
                    <a:pt x="1736728" y="138156"/>
                  </a:lnTo>
                  <a:lnTo>
                    <a:pt x="1743456" y="188214"/>
                  </a:lnTo>
                  <a:lnTo>
                    <a:pt x="1743456" y="941324"/>
                  </a:lnTo>
                  <a:lnTo>
                    <a:pt x="1736728" y="991381"/>
                  </a:lnTo>
                  <a:lnTo>
                    <a:pt x="1717745" y="1036348"/>
                  </a:lnTo>
                  <a:lnTo>
                    <a:pt x="1688306" y="1074435"/>
                  </a:lnTo>
                  <a:lnTo>
                    <a:pt x="1650209" y="1103855"/>
                  </a:lnTo>
                  <a:lnTo>
                    <a:pt x="1605255" y="1122819"/>
                  </a:lnTo>
                  <a:lnTo>
                    <a:pt x="1555242" y="1129538"/>
                  </a:lnTo>
                  <a:lnTo>
                    <a:pt x="188264" y="1129538"/>
                  </a:lnTo>
                  <a:lnTo>
                    <a:pt x="138216" y="1122819"/>
                  </a:lnTo>
                  <a:lnTo>
                    <a:pt x="93244" y="1103855"/>
                  </a:lnTo>
                  <a:lnTo>
                    <a:pt x="55141" y="1074435"/>
                  </a:lnTo>
                  <a:lnTo>
                    <a:pt x="25703" y="1036348"/>
                  </a:lnTo>
                  <a:lnTo>
                    <a:pt x="6725" y="991381"/>
                  </a:lnTo>
                  <a:lnTo>
                    <a:pt x="0" y="941324"/>
                  </a:lnTo>
                  <a:lnTo>
                    <a:pt x="0" y="188214"/>
                  </a:lnTo>
                  <a:close/>
                </a:path>
              </a:pathLst>
            </a:custGeom>
            <a:noFill/>
            <a:ln w="25400">
              <a:solidFill>
                <a:srgbClr val="FFFFFF"/>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D"/>
            </a:p>
          </p:txBody>
        </p:sp>
        <p:sp>
          <p:nvSpPr>
            <p:cNvPr id="24594" name="object 16">
              <a:extLst>
                <a:ext uri="{FF2B5EF4-FFF2-40B4-BE49-F238E27FC236}">
                  <a16:creationId xmlns:a16="http://schemas.microsoft.com/office/drawing/2014/main" id="{2FFFAF31-BD6A-21CB-D96B-91C291167028}"/>
                </a:ext>
              </a:extLst>
            </p:cNvPr>
            <p:cNvSpPr>
              <a:spLocks/>
            </p:cNvSpPr>
            <p:nvPr/>
          </p:nvSpPr>
          <p:spPr bwMode="auto">
            <a:xfrm>
              <a:off x="2667000" y="4315586"/>
              <a:ext cx="5267325" cy="904240"/>
            </a:xfrm>
            <a:custGeom>
              <a:avLst/>
              <a:gdLst>
                <a:gd name="T0" fmla="*/ 5116322 w 5267325"/>
                <a:gd name="T1" fmla="*/ 0 h 904239"/>
                <a:gd name="T2" fmla="*/ 0 w 5267325"/>
                <a:gd name="T3" fmla="*/ 0 h 904239"/>
                <a:gd name="T4" fmla="*/ 0 w 5267325"/>
                <a:gd name="T5" fmla="*/ 903732 h 904239"/>
                <a:gd name="T6" fmla="*/ 5116322 w 5267325"/>
                <a:gd name="T7" fmla="*/ 903732 h 904239"/>
                <a:gd name="T8" fmla="*/ 5163929 w 5267325"/>
                <a:gd name="T9" fmla="*/ 896053 h 904239"/>
                <a:gd name="T10" fmla="*/ 5205276 w 5267325"/>
                <a:gd name="T11" fmla="*/ 874670 h 904239"/>
                <a:gd name="T12" fmla="*/ 5237882 w 5267325"/>
                <a:gd name="T13" fmla="*/ 842064 h 904239"/>
                <a:gd name="T14" fmla="*/ 5259265 w 5267325"/>
                <a:gd name="T15" fmla="*/ 800717 h 904239"/>
                <a:gd name="T16" fmla="*/ 5266944 w 5267325"/>
                <a:gd name="T17" fmla="*/ 753110 h 904239"/>
                <a:gd name="T18" fmla="*/ 5266944 w 5267325"/>
                <a:gd name="T19" fmla="*/ 150621 h 904239"/>
                <a:gd name="T20" fmla="*/ 5259265 w 5267325"/>
                <a:gd name="T21" fmla="*/ 103014 h 904239"/>
                <a:gd name="T22" fmla="*/ 5237882 w 5267325"/>
                <a:gd name="T23" fmla="*/ 61667 h 904239"/>
                <a:gd name="T24" fmla="*/ 5205276 w 5267325"/>
                <a:gd name="T25" fmla="*/ 29061 h 904239"/>
                <a:gd name="T26" fmla="*/ 5163929 w 5267325"/>
                <a:gd name="T27" fmla="*/ 7678 h 904239"/>
                <a:gd name="T28" fmla="*/ 5116322 w 5267325"/>
                <a:gd name="T29" fmla="*/ 0 h 90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267325" h="904239">
                  <a:moveTo>
                    <a:pt x="5116322" y="0"/>
                  </a:moveTo>
                  <a:lnTo>
                    <a:pt x="0" y="0"/>
                  </a:lnTo>
                  <a:lnTo>
                    <a:pt x="0" y="903732"/>
                  </a:lnTo>
                  <a:lnTo>
                    <a:pt x="5116322" y="903732"/>
                  </a:lnTo>
                  <a:lnTo>
                    <a:pt x="5163929" y="896053"/>
                  </a:lnTo>
                  <a:lnTo>
                    <a:pt x="5205276" y="874670"/>
                  </a:lnTo>
                  <a:lnTo>
                    <a:pt x="5237882" y="842064"/>
                  </a:lnTo>
                  <a:lnTo>
                    <a:pt x="5259265" y="800717"/>
                  </a:lnTo>
                  <a:lnTo>
                    <a:pt x="5266944" y="753110"/>
                  </a:lnTo>
                  <a:lnTo>
                    <a:pt x="5266944" y="150621"/>
                  </a:lnTo>
                  <a:lnTo>
                    <a:pt x="5259265" y="103014"/>
                  </a:lnTo>
                  <a:lnTo>
                    <a:pt x="5237882" y="61667"/>
                  </a:lnTo>
                  <a:lnTo>
                    <a:pt x="5205276" y="29061"/>
                  </a:lnTo>
                  <a:lnTo>
                    <a:pt x="5163929" y="7678"/>
                  </a:lnTo>
                  <a:lnTo>
                    <a:pt x="5116322" y="0"/>
                  </a:lnTo>
                  <a:close/>
                </a:path>
              </a:pathLst>
            </a:custGeom>
            <a:solidFill>
              <a:srgbClr val="D0D7E8">
                <a:alpha val="90195"/>
              </a:srgbClr>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D"/>
            </a:p>
          </p:txBody>
        </p:sp>
        <p:sp>
          <p:nvSpPr>
            <p:cNvPr id="24595" name="object 17">
              <a:extLst>
                <a:ext uri="{FF2B5EF4-FFF2-40B4-BE49-F238E27FC236}">
                  <a16:creationId xmlns:a16="http://schemas.microsoft.com/office/drawing/2014/main" id="{FBA5A4A4-5A76-8845-7C77-D4F3C6691ABD}"/>
                </a:ext>
              </a:extLst>
            </p:cNvPr>
            <p:cNvSpPr>
              <a:spLocks/>
            </p:cNvSpPr>
            <p:nvPr/>
          </p:nvSpPr>
          <p:spPr bwMode="auto">
            <a:xfrm>
              <a:off x="2667000" y="4315586"/>
              <a:ext cx="5267325" cy="904240"/>
            </a:xfrm>
            <a:custGeom>
              <a:avLst/>
              <a:gdLst>
                <a:gd name="T0" fmla="*/ 5266944 w 5267325"/>
                <a:gd name="T1" fmla="*/ 150621 h 904239"/>
                <a:gd name="T2" fmla="*/ 5266944 w 5267325"/>
                <a:gd name="T3" fmla="*/ 753110 h 904239"/>
                <a:gd name="T4" fmla="*/ 5259265 w 5267325"/>
                <a:gd name="T5" fmla="*/ 800717 h 904239"/>
                <a:gd name="T6" fmla="*/ 5237882 w 5267325"/>
                <a:gd name="T7" fmla="*/ 842064 h 904239"/>
                <a:gd name="T8" fmla="*/ 5205276 w 5267325"/>
                <a:gd name="T9" fmla="*/ 874670 h 904239"/>
                <a:gd name="T10" fmla="*/ 5163929 w 5267325"/>
                <a:gd name="T11" fmla="*/ 896053 h 904239"/>
                <a:gd name="T12" fmla="*/ 5116322 w 5267325"/>
                <a:gd name="T13" fmla="*/ 903732 h 904239"/>
                <a:gd name="T14" fmla="*/ 0 w 5267325"/>
                <a:gd name="T15" fmla="*/ 903732 h 904239"/>
                <a:gd name="T16" fmla="*/ 0 w 5267325"/>
                <a:gd name="T17" fmla="*/ 0 h 904239"/>
                <a:gd name="T18" fmla="*/ 5116322 w 5267325"/>
                <a:gd name="T19" fmla="*/ 0 h 904239"/>
                <a:gd name="T20" fmla="*/ 5163929 w 5267325"/>
                <a:gd name="T21" fmla="*/ 7678 h 904239"/>
                <a:gd name="T22" fmla="*/ 5205276 w 5267325"/>
                <a:gd name="T23" fmla="*/ 29061 h 904239"/>
                <a:gd name="T24" fmla="*/ 5237882 w 5267325"/>
                <a:gd name="T25" fmla="*/ 61667 h 904239"/>
                <a:gd name="T26" fmla="*/ 5259265 w 5267325"/>
                <a:gd name="T27" fmla="*/ 103014 h 904239"/>
                <a:gd name="T28" fmla="*/ 5266944 w 5267325"/>
                <a:gd name="T29" fmla="*/ 150621 h 90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267325" h="904239">
                  <a:moveTo>
                    <a:pt x="5266944" y="150621"/>
                  </a:moveTo>
                  <a:lnTo>
                    <a:pt x="5266944" y="753110"/>
                  </a:lnTo>
                  <a:lnTo>
                    <a:pt x="5259265" y="800717"/>
                  </a:lnTo>
                  <a:lnTo>
                    <a:pt x="5237882" y="842064"/>
                  </a:lnTo>
                  <a:lnTo>
                    <a:pt x="5205276" y="874670"/>
                  </a:lnTo>
                  <a:lnTo>
                    <a:pt x="5163929" y="896053"/>
                  </a:lnTo>
                  <a:lnTo>
                    <a:pt x="5116322" y="903732"/>
                  </a:lnTo>
                  <a:lnTo>
                    <a:pt x="0" y="903732"/>
                  </a:lnTo>
                  <a:lnTo>
                    <a:pt x="0" y="0"/>
                  </a:lnTo>
                  <a:lnTo>
                    <a:pt x="5116322" y="0"/>
                  </a:lnTo>
                  <a:lnTo>
                    <a:pt x="5163929" y="7678"/>
                  </a:lnTo>
                  <a:lnTo>
                    <a:pt x="5205276" y="29061"/>
                  </a:lnTo>
                  <a:lnTo>
                    <a:pt x="5237882" y="61667"/>
                  </a:lnTo>
                  <a:lnTo>
                    <a:pt x="5259265" y="103014"/>
                  </a:lnTo>
                  <a:lnTo>
                    <a:pt x="5266944" y="150621"/>
                  </a:lnTo>
                  <a:close/>
                </a:path>
              </a:pathLst>
            </a:custGeom>
            <a:noFill/>
            <a:ln w="25400">
              <a:solidFill>
                <a:srgbClr val="D0D7E8"/>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D"/>
            </a:p>
          </p:txBody>
        </p:sp>
      </p:grpSp>
      <p:sp>
        <p:nvSpPr>
          <p:cNvPr id="18" name="object 18">
            <a:extLst>
              <a:ext uri="{FF2B5EF4-FFF2-40B4-BE49-F238E27FC236}">
                <a16:creationId xmlns:a16="http://schemas.microsoft.com/office/drawing/2014/main" id="{BCB35369-85F6-A750-3C6E-4F3F0A2E6CCC}"/>
              </a:ext>
            </a:extLst>
          </p:cNvPr>
          <p:cNvSpPr txBox="1"/>
          <p:nvPr/>
        </p:nvSpPr>
        <p:spPr>
          <a:xfrm>
            <a:off x="2901950" y="2989263"/>
            <a:ext cx="4708525" cy="2263775"/>
          </a:xfrm>
          <a:prstGeom prst="rect">
            <a:avLst/>
          </a:prstGeom>
        </p:spPr>
        <p:txBody>
          <a:bodyPr lIns="0" tIns="67945" rIns="0" bIns="0">
            <a:spAutoFit/>
          </a:bodyPr>
          <a:lstStyle>
            <a:lvl1pPr marL="431800" indent="-285750">
              <a:tabLst>
                <a:tab pos="431800" algn="l"/>
              </a:tabLst>
              <a:defRPr>
                <a:solidFill>
                  <a:schemeClr val="tx1"/>
                </a:solidFill>
                <a:latin typeface="Calibri" panose="020F0502020204030204" pitchFamily="34" charset="0"/>
              </a:defRPr>
            </a:lvl1pPr>
            <a:lvl2pPr marL="742950" indent="-285750">
              <a:tabLst>
                <a:tab pos="431800" algn="l"/>
              </a:tabLst>
              <a:defRPr>
                <a:solidFill>
                  <a:schemeClr val="tx1"/>
                </a:solidFill>
                <a:latin typeface="Calibri" panose="020F0502020204030204" pitchFamily="34" charset="0"/>
              </a:defRPr>
            </a:lvl2pPr>
            <a:lvl3pPr marL="1143000" indent="-228600">
              <a:tabLst>
                <a:tab pos="431800" algn="l"/>
              </a:tabLst>
              <a:defRPr>
                <a:solidFill>
                  <a:schemeClr val="tx1"/>
                </a:solidFill>
                <a:latin typeface="Calibri" panose="020F0502020204030204" pitchFamily="34" charset="0"/>
              </a:defRPr>
            </a:lvl3pPr>
            <a:lvl4pPr marL="1600200" indent="-228600">
              <a:tabLst>
                <a:tab pos="431800" algn="l"/>
              </a:tabLst>
              <a:defRPr>
                <a:solidFill>
                  <a:schemeClr val="tx1"/>
                </a:solidFill>
                <a:latin typeface="Calibri" panose="020F0502020204030204" pitchFamily="34" charset="0"/>
              </a:defRPr>
            </a:lvl4pPr>
            <a:lvl5pPr marL="2057400" indent="-228600">
              <a:tabLst>
                <a:tab pos="431800" algn="l"/>
              </a:tabLst>
              <a:defRPr>
                <a:solidFill>
                  <a:schemeClr val="tx1"/>
                </a:solidFill>
                <a:latin typeface="Calibri" panose="020F0502020204030204" pitchFamily="34" charset="0"/>
              </a:defRPr>
            </a:lvl5pPr>
            <a:lvl6pPr marL="2514600" indent="-228600" eaLnBrk="0" fontAlgn="base" hangingPunct="0">
              <a:spcBef>
                <a:spcPct val="0"/>
              </a:spcBef>
              <a:spcAft>
                <a:spcPct val="0"/>
              </a:spcAft>
              <a:tabLst>
                <a:tab pos="431800" algn="l"/>
              </a:tabLst>
              <a:defRPr>
                <a:solidFill>
                  <a:schemeClr val="tx1"/>
                </a:solidFill>
                <a:latin typeface="Calibri" panose="020F0502020204030204" pitchFamily="34" charset="0"/>
              </a:defRPr>
            </a:lvl6pPr>
            <a:lvl7pPr marL="2971800" indent="-228600" eaLnBrk="0" fontAlgn="base" hangingPunct="0">
              <a:spcBef>
                <a:spcPct val="0"/>
              </a:spcBef>
              <a:spcAft>
                <a:spcPct val="0"/>
              </a:spcAft>
              <a:tabLst>
                <a:tab pos="431800" algn="l"/>
              </a:tabLst>
              <a:defRPr>
                <a:solidFill>
                  <a:schemeClr val="tx1"/>
                </a:solidFill>
                <a:latin typeface="Calibri" panose="020F0502020204030204" pitchFamily="34" charset="0"/>
              </a:defRPr>
            </a:lvl7pPr>
            <a:lvl8pPr marL="3429000" indent="-228600" eaLnBrk="0" fontAlgn="base" hangingPunct="0">
              <a:spcBef>
                <a:spcPct val="0"/>
              </a:spcBef>
              <a:spcAft>
                <a:spcPct val="0"/>
              </a:spcAft>
              <a:tabLst>
                <a:tab pos="431800" algn="l"/>
              </a:tabLst>
              <a:defRPr>
                <a:solidFill>
                  <a:schemeClr val="tx1"/>
                </a:solidFill>
                <a:latin typeface="Calibri" panose="020F0502020204030204" pitchFamily="34" charset="0"/>
              </a:defRPr>
            </a:lvl8pPr>
            <a:lvl9pPr marL="3886200" indent="-228600" eaLnBrk="0" fontAlgn="base" hangingPunct="0">
              <a:spcBef>
                <a:spcPct val="0"/>
              </a:spcBef>
              <a:spcAft>
                <a:spcPct val="0"/>
              </a:spcAft>
              <a:tabLst>
                <a:tab pos="431800" algn="l"/>
              </a:tabLst>
              <a:defRPr>
                <a:solidFill>
                  <a:schemeClr val="tx1"/>
                </a:solidFill>
                <a:latin typeface="Calibri" panose="020F0502020204030204" pitchFamily="34" charset="0"/>
              </a:defRPr>
            </a:lvl9pPr>
          </a:lstStyle>
          <a:p>
            <a:pPr>
              <a:lnSpc>
                <a:spcPts val="3963"/>
              </a:lnSpc>
              <a:spcBef>
                <a:spcPts val="538"/>
              </a:spcBef>
              <a:buFontTx/>
              <a:buChar char="•"/>
            </a:pPr>
            <a:r>
              <a:rPr lang="en-US" altLang="en-US" sz="2500" dirty="0">
                <a:cs typeface="Calibri" panose="020F0502020204030204" pitchFamily="34" charset="0"/>
              </a:rPr>
              <a:t>Uji </a:t>
            </a:r>
            <a:r>
              <a:rPr lang="en-US" altLang="en-US" sz="2500" dirty="0" err="1">
                <a:cs typeface="Calibri" panose="020F0502020204030204" pitchFamily="34" charset="0"/>
              </a:rPr>
              <a:t>satu</a:t>
            </a:r>
            <a:r>
              <a:rPr lang="en-US" altLang="en-US" sz="2500" dirty="0">
                <a:cs typeface="Calibri" panose="020F0502020204030204" pitchFamily="34" charset="0"/>
              </a:rPr>
              <a:t> </a:t>
            </a:r>
            <a:r>
              <a:rPr lang="en-US" altLang="en-US" sz="2500" dirty="0" err="1">
                <a:cs typeface="Calibri" panose="020F0502020204030204" pitchFamily="34" charset="0"/>
              </a:rPr>
              <a:t>pihak</a:t>
            </a:r>
            <a:r>
              <a:rPr lang="en-US" altLang="en-US" sz="2500" dirty="0">
                <a:cs typeface="Calibri" panose="020F0502020204030204" pitchFamily="34" charset="0"/>
              </a:rPr>
              <a:t>/</a:t>
            </a:r>
            <a:r>
              <a:rPr lang="en-US" altLang="en-US" sz="2500" dirty="0" err="1">
                <a:cs typeface="Calibri" panose="020F0502020204030204" pitchFamily="34" charset="0"/>
              </a:rPr>
              <a:t>arah</a:t>
            </a:r>
            <a:r>
              <a:rPr lang="en-US" altLang="en-US" sz="2500" dirty="0">
                <a:cs typeface="Calibri" panose="020F0502020204030204" pitchFamily="34" charset="0"/>
              </a:rPr>
              <a:t>, </a:t>
            </a:r>
            <a:r>
              <a:rPr lang="en-US" altLang="en-US" sz="2500" dirty="0" err="1">
                <a:cs typeface="Calibri" panose="020F0502020204030204" pitchFamily="34" charset="0"/>
              </a:rPr>
              <a:t>yaitu</a:t>
            </a:r>
            <a:r>
              <a:rPr lang="en-US" altLang="en-US" sz="2500" dirty="0">
                <a:cs typeface="Calibri" panose="020F0502020204030204" pitchFamily="34" charset="0"/>
              </a:rPr>
              <a:t> </a:t>
            </a:r>
            <a:r>
              <a:rPr lang="en-US" altLang="en-US" sz="2500" dirty="0" err="1">
                <a:cs typeface="Calibri" panose="020F0502020204030204" pitchFamily="34" charset="0"/>
              </a:rPr>
              <a:t>arah</a:t>
            </a:r>
            <a:r>
              <a:rPr lang="en-US" altLang="en-US" sz="2500" dirty="0">
                <a:cs typeface="Calibri" panose="020F0502020204030204" pitchFamily="34" charset="0"/>
              </a:rPr>
              <a:t>/</a:t>
            </a:r>
            <a:r>
              <a:rPr lang="en-US" altLang="en-US" sz="2500" dirty="0" err="1">
                <a:cs typeface="Calibri" panose="020F0502020204030204" pitchFamily="34" charset="0"/>
              </a:rPr>
              <a:t>pihak</a:t>
            </a:r>
            <a:r>
              <a:rPr lang="en-US" altLang="en-US" sz="2500" dirty="0">
                <a:cs typeface="Calibri" panose="020F0502020204030204" pitchFamily="34" charset="0"/>
              </a:rPr>
              <a:t> </a:t>
            </a:r>
            <a:r>
              <a:rPr lang="en-US" altLang="en-US" sz="2500" dirty="0" err="1">
                <a:cs typeface="Calibri" panose="020F0502020204030204" pitchFamily="34" charset="0"/>
              </a:rPr>
              <a:t>kanan</a:t>
            </a:r>
            <a:endParaRPr lang="en-US" altLang="en-US" sz="2500" dirty="0">
              <a:cs typeface="Calibri" panose="020F0502020204030204" pitchFamily="34" charset="0"/>
            </a:endParaRPr>
          </a:p>
          <a:p>
            <a:pPr>
              <a:lnSpc>
                <a:spcPts val="3963"/>
              </a:lnSpc>
              <a:spcBef>
                <a:spcPts val="1425"/>
              </a:spcBef>
              <a:buFontTx/>
              <a:buChar char="•"/>
            </a:pPr>
            <a:r>
              <a:rPr lang="en-US" altLang="en-US" sz="2500" dirty="0">
                <a:cs typeface="Calibri" panose="020F0502020204030204" pitchFamily="34" charset="0"/>
              </a:rPr>
              <a:t>Uji </a:t>
            </a:r>
            <a:r>
              <a:rPr lang="en-US" altLang="en-US" sz="2500" dirty="0" err="1">
                <a:cs typeface="Calibri" panose="020F0502020204030204" pitchFamily="34" charset="0"/>
              </a:rPr>
              <a:t>satu</a:t>
            </a:r>
            <a:r>
              <a:rPr lang="en-US" altLang="en-US" sz="2500" dirty="0">
                <a:cs typeface="Calibri" panose="020F0502020204030204" pitchFamily="34" charset="0"/>
              </a:rPr>
              <a:t> </a:t>
            </a:r>
            <a:r>
              <a:rPr lang="en-US" altLang="en-US" sz="2500" dirty="0" err="1">
                <a:cs typeface="Calibri" panose="020F0502020204030204" pitchFamily="34" charset="0"/>
              </a:rPr>
              <a:t>arah</a:t>
            </a:r>
            <a:r>
              <a:rPr lang="en-US" altLang="en-US" sz="2500" dirty="0">
                <a:cs typeface="Calibri" panose="020F0502020204030204" pitchFamily="34" charset="0"/>
              </a:rPr>
              <a:t>/</a:t>
            </a:r>
            <a:r>
              <a:rPr lang="en-US" altLang="en-US" sz="2500" dirty="0" err="1">
                <a:cs typeface="Calibri" panose="020F0502020204030204" pitchFamily="34" charset="0"/>
              </a:rPr>
              <a:t>pihak</a:t>
            </a:r>
            <a:r>
              <a:rPr lang="en-US" altLang="en-US" sz="2500" dirty="0">
                <a:cs typeface="Calibri" panose="020F0502020204030204" pitchFamily="34" charset="0"/>
              </a:rPr>
              <a:t>, </a:t>
            </a:r>
            <a:r>
              <a:rPr lang="en-US" altLang="en-US" sz="2500" dirty="0" err="1">
                <a:cs typeface="Calibri" panose="020F0502020204030204" pitchFamily="34" charset="0"/>
              </a:rPr>
              <a:t>yaitu</a:t>
            </a:r>
            <a:r>
              <a:rPr lang="en-US" altLang="en-US" sz="2500" dirty="0">
                <a:cs typeface="Calibri" panose="020F0502020204030204" pitchFamily="34" charset="0"/>
              </a:rPr>
              <a:t> </a:t>
            </a:r>
            <a:r>
              <a:rPr lang="en-US" altLang="en-US" sz="2500" dirty="0" err="1">
                <a:cs typeface="Calibri" panose="020F0502020204030204" pitchFamily="34" charset="0"/>
              </a:rPr>
              <a:t>arah</a:t>
            </a:r>
            <a:r>
              <a:rPr lang="en-US" altLang="en-US" sz="2500" dirty="0">
                <a:cs typeface="Calibri" panose="020F0502020204030204" pitchFamily="34" charset="0"/>
              </a:rPr>
              <a:t>/</a:t>
            </a:r>
            <a:r>
              <a:rPr lang="en-US" altLang="en-US" sz="2500" dirty="0" err="1">
                <a:cs typeface="Calibri" panose="020F0502020204030204" pitchFamily="34" charset="0"/>
              </a:rPr>
              <a:t>pihak</a:t>
            </a:r>
            <a:r>
              <a:rPr lang="en-US" altLang="en-US" sz="2500" dirty="0">
                <a:cs typeface="Calibri" panose="020F0502020204030204" pitchFamily="34" charset="0"/>
              </a:rPr>
              <a:t> kiri</a:t>
            </a:r>
          </a:p>
        </p:txBody>
      </p:sp>
      <p:grpSp>
        <p:nvGrpSpPr>
          <p:cNvPr id="24585" name="object 19">
            <a:extLst>
              <a:ext uri="{FF2B5EF4-FFF2-40B4-BE49-F238E27FC236}">
                <a16:creationId xmlns:a16="http://schemas.microsoft.com/office/drawing/2014/main" id="{405A1453-99E7-64C3-FF2A-79536E7C54F3}"/>
              </a:ext>
            </a:extLst>
          </p:cNvPr>
          <p:cNvGrpSpPr>
            <a:grpSpLocks/>
          </p:cNvGrpSpPr>
          <p:nvPr/>
        </p:nvGrpSpPr>
        <p:grpSpPr bwMode="auto">
          <a:xfrm>
            <a:off x="1120775" y="4178300"/>
            <a:ext cx="1635125" cy="1155700"/>
            <a:chOff x="1121168" y="4178300"/>
            <a:chExt cx="1635125" cy="1155065"/>
          </a:xfrm>
        </p:grpSpPr>
        <p:sp>
          <p:nvSpPr>
            <p:cNvPr id="24588" name="object 20">
              <a:extLst>
                <a:ext uri="{FF2B5EF4-FFF2-40B4-BE49-F238E27FC236}">
                  <a16:creationId xmlns:a16="http://schemas.microsoft.com/office/drawing/2014/main" id="{ADF70FC5-159A-859E-94AB-3B57EEBC4EDE}"/>
                </a:ext>
              </a:extLst>
            </p:cNvPr>
            <p:cNvSpPr>
              <a:spLocks/>
            </p:cNvSpPr>
            <p:nvPr/>
          </p:nvSpPr>
          <p:spPr bwMode="auto">
            <a:xfrm>
              <a:off x="1133868" y="4191000"/>
              <a:ext cx="1609725" cy="1129665"/>
            </a:xfrm>
            <a:custGeom>
              <a:avLst/>
              <a:gdLst>
                <a:gd name="T0" fmla="*/ 1420990 w 1609725"/>
                <a:gd name="T1" fmla="*/ 0 h 1129664"/>
                <a:gd name="T2" fmla="*/ 188328 w 1609725"/>
                <a:gd name="T3" fmla="*/ 0 h 1129664"/>
                <a:gd name="T4" fmla="*/ 138253 w 1609725"/>
                <a:gd name="T5" fmla="*/ 6727 h 1129664"/>
                <a:gd name="T6" fmla="*/ 93263 w 1609725"/>
                <a:gd name="T7" fmla="*/ 25710 h 1129664"/>
                <a:gd name="T8" fmla="*/ 55149 w 1609725"/>
                <a:gd name="T9" fmla="*/ 55149 h 1129664"/>
                <a:gd name="T10" fmla="*/ 25706 w 1609725"/>
                <a:gd name="T11" fmla="*/ 93246 h 1129664"/>
                <a:gd name="T12" fmla="*/ 6725 w 1609725"/>
                <a:gd name="T13" fmla="*/ 138200 h 1129664"/>
                <a:gd name="T14" fmla="*/ 0 w 1609725"/>
                <a:gd name="T15" fmla="*/ 188213 h 1129664"/>
                <a:gd name="T16" fmla="*/ 0 w 1609725"/>
                <a:gd name="T17" fmla="*/ 941324 h 1129664"/>
                <a:gd name="T18" fmla="*/ 6725 w 1609725"/>
                <a:gd name="T19" fmla="*/ 991390 h 1129664"/>
                <a:gd name="T20" fmla="*/ 25706 w 1609725"/>
                <a:gd name="T21" fmla="*/ 1036381 h 1129664"/>
                <a:gd name="T22" fmla="*/ 55149 w 1609725"/>
                <a:gd name="T23" fmla="*/ 1074499 h 1129664"/>
                <a:gd name="T24" fmla="*/ 93263 w 1609725"/>
                <a:gd name="T25" fmla="*/ 1103949 h 1129664"/>
                <a:gd name="T26" fmla="*/ 138253 w 1609725"/>
                <a:gd name="T27" fmla="*/ 1122936 h 1129664"/>
                <a:gd name="T28" fmla="*/ 188328 w 1609725"/>
                <a:gd name="T29" fmla="*/ 1129665 h 1129664"/>
                <a:gd name="T30" fmla="*/ 1420990 w 1609725"/>
                <a:gd name="T31" fmla="*/ 1129665 h 1129664"/>
                <a:gd name="T32" fmla="*/ 1471057 w 1609725"/>
                <a:gd name="T33" fmla="*/ 1122936 h 1129664"/>
                <a:gd name="T34" fmla="*/ 1516047 w 1609725"/>
                <a:gd name="T35" fmla="*/ 1103949 h 1129664"/>
                <a:gd name="T36" fmla="*/ 1554165 w 1609725"/>
                <a:gd name="T37" fmla="*/ 1074499 h 1129664"/>
                <a:gd name="T38" fmla="*/ 1583616 w 1609725"/>
                <a:gd name="T39" fmla="*/ 1036381 h 1129664"/>
                <a:gd name="T40" fmla="*/ 1602603 w 1609725"/>
                <a:gd name="T41" fmla="*/ 991390 h 1129664"/>
                <a:gd name="T42" fmla="*/ 1609331 w 1609725"/>
                <a:gd name="T43" fmla="*/ 941324 h 1129664"/>
                <a:gd name="T44" fmla="*/ 1609331 w 1609725"/>
                <a:gd name="T45" fmla="*/ 188213 h 1129664"/>
                <a:gd name="T46" fmla="*/ 1602603 w 1609725"/>
                <a:gd name="T47" fmla="*/ 138200 h 1129664"/>
                <a:gd name="T48" fmla="*/ 1583616 w 1609725"/>
                <a:gd name="T49" fmla="*/ 93246 h 1129664"/>
                <a:gd name="T50" fmla="*/ 1554165 w 1609725"/>
                <a:gd name="T51" fmla="*/ 55149 h 1129664"/>
                <a:gd name="T52" fmla="*/ 1516047 w 1609725"/>
                <a:gd name="T53" fmla="*/ 25710 h 1129664"/>
                <a:gd name="T54" fmla="*/ 1471057 w 1609725"/>
                <a:gd name="T55" fmla="*/ 6727 h 1129664"/>
                <a:gd name="T56" fmla="*/ 1420990 w 1609725"/>
                <a:gd name="T57" fmla="*/ 0 h 11296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609725" h="1129664">
                  <a:moveTo>
                    <a:pt x="1420990" y="0"/>
                  </a:moveTo>
                  <a:lnTo>
                    <a:pt x="188328" y="0"/>
                  </a:lnTo>
                  <a:lnTo>
                    <a:pt x="138253" y="6727"/>
                  </a:lnTo>
                  <a:lnTo>
                    <a:pt x="93263" y="25710"/>
                  </a:lnTo>
                  <a:lnTo>
                    <a:pt x="55149" y="55149"/>
                  </a:lnTo>
                  <a:lnTo>
                    <a:pt x="25706" y="93246"/>
                  </a:lnTo>
                  <a:lnTo>
                    <a:pt x="6725" y="138200"/>
                  </a:lnTo>
                  <a:lnTo>
                    <a:pt x="0" y="188213"/>
                  </a:lnTo>
                  <a:lnTo>
                    <a:pt x="0" y="941324"/>
                  </a:lnTo>
                  <a:lnTo>
                    <a:pt x="6725" y="991390"/>
                  </a:lnTo>
                  <a:lnTo>
                    <a:pt x="25706" y="1036381"/>
                  </a:lnTo>
                  <a:lnTo>
                    <a:pt x="55149" y="1074499"/>
                  </a:lnTo>
                  <a:lnTo>
                    <a:pt x="93263" y="1103949"/>
                  </a:lnTo>
                  <a:lnTo>
                    <a:pt x="138253" y="1122936"/>
                  </a:lnTo>
                  <a:lnTo>
                    <a:pt x="188328" y="1129665"/>
                  </a:lnTo>
                  <a:lnTo>
                    <a:pt x="1420990" y="1129665"/>
                  </a:lnTo>
                  <a:lnTo>
                    <a:pt x="1471057" y="1122936"/>
                  </a:lnTo>
                  <a:lnTo>
                    <a:pt x="1516047" y="1103949"/>
                  </a:lnTo>
                  <a:lnTo>
                    <a:pt x="1554165" y="1074499"/>
                  </a:lnTo>
                  <a:lnTo>
                    <a:pt x="1583616" y="1036381"/>
                  </a:lnTo>
                  <a:lnTo>
                    <a:pt x="1602603" y="991390"/>
                  </a:lnTo>
                  <a:lnTo>
                    <a:pt x="1609331" y="941324"/>
                  </a:lnTo>
                  <a:lnTo>
                    <a:pt x="1609331" y="188213"/>
                  </a:lnTo>
                  <a:lnTo>
                    <a:pt x="1602603" y="138200"/>
                  </a:lnTo>
                  <a:lnTo>
                    <a:pt x="1583616" y="93246"/>
                  </a:lnTo>
                  <a:lnTo>
                    <a:pt x="1554165" y="55149"/>
                  </a:lnTo>
                  <a:lnTo>
                    <a:pt x="1516047" y="25710"/>
                  </a:lnTo>
                  <a:lnTo>
                    <a:pt x="1471057" y="6727"/>
                  </a:lnTo>
                  <a:lnTo>
                    <a:pt x="1420990" y="0"/>
                  </a:lnTo>
                  <a:close/>
                </a:path>
              </a:pathLst>
            </a:custGeom>
            <a:solidFill>
              <a:srgbClr val="4F81BC"/>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D"/>
            </a:p>
          </p:txBody>
        </p:sp>
        <p:sp>
          <p:nvSpPr>
            <p:cNvPr id="24589" name="object 21">
              <a:extLst>
                <a:ext uri="{FF2B5EF4-FFF2-40B4-BE49-F238E27FC236}">
                  <a16:creationId xmlns:a16="http://schemas.microsoft.com/office/drawing/2014/main" id="{8F0053AD-763C-8584-2BC3-EEF0BC4430FC}"/>
                </a:ext>
              </a:extLst>
            </p:cNvPr>
            <p:cNvSpPr>
              <a:spLocks/>
            </p:cNvSpPr>
            <p:nvPr/>
          </p:nvSpPr>
          <p:spPr bwMode="auto">
            <a:xfrm>
              <a:off x="1133868" y="4191000"/>
              <a:ext cx="1609725" cy="1129665"/>
            </a:xfrm>
            <a:custGeom>
              <a:avLst/>
              <a:gdLst>
                <a:gd name="T0" fmla="*/ 0 w 1609725"/>
                <a:gd name="T1" fmla="*/ 188213 h 1129664"/>
                <a:gd name="T2" fmla="*/ 6725 w 1609725"/>
                <a:gd name="T3" fmla="*/ 138200 h 1129664"/>
                <a:gd name="T4" fmla="*/ 25706 w 1609725"/>
                <a:gd name="T5" fmla="*/ 93246 h 1129664"/>
                <a:gd name="T6" fmla="*/ 55149 w 1609725"/>
                <a:gd name="T7" fmla="*/ 55149 h 1129664"/>
                <a:gd name="T8" fmla="*/ 93263 w 1609725"/>
                <a:gd name="T9" fmla="*/ 25710 h 1129664"/>
                <a:gd name="T10" fmla="*/ 138253 w 1609725"/>
                <a:gd name="T11" fmla="*/ 6727 h 1129664"/>
                <a:gd name="T12" fmla="*/ 188328 w 1609725"/>
                <a:gd name="T13" fmla="*/ 0 h 1129664"/>
                <a:gd name="T14" fmla="*/ 1420990 w 1609725"/>
                <a:gd name="T15" fmla="*/ 0 h 1129664"/>
                <a:gd name="T16" fmla="*/ 1471057 w 1609725"/>
                <a:gd name="T17" fmla="*/ 6727 h 1129664"/>
                <a:gd name="T18" fmla="*/ 1516047 w 1609725"/>
                <a:gd name="T19" fmla="*/ 25710 h 1129664"/>
                <a:gd name="T20" fmla="*/ 1554165 w 1609725"/>
                <a:gd name="T21" fmla="*/ 55149 h 1129664"/>
                <a:gd name="T22" fmla="*/ 1583616 w 1609725"/>
                <a:gd name="T23" fmla="*/ 93246 h 1129664"/>
                <a:gd name="T24" fmla="*/ 1602603 w 1609725"/>
                <a:gd name="T25" fmla="*/ 138200 h 1129664"/>
                <a:gd name="T26" fmla="*/ 1609331 w 1609725"/>
                <a:gd name="T27" fmla="*/ 188213 h 1129664"/>
                <a:gd name="T28" fmla="*/ 1609331 w 1609725"/>
                <a:gd name="T29" fmla="*/ 941324 h 1129664"/>
                <a:gd name="T30" fmla="*/ 1602603 w 1609725"/>
                <a:gd name="T31" fmla="*/ 991390 h 1129664"/>
                <a:gd name="T32" fmla="*/ 1583616 w 1609725"/>
                <a:gd name="T33" fmla="*/ 1036381 h 1129664"/>
                <a:gd name="T34" fmla="*/ 1554165 w 1609725"/>
                <a:gd name="T35" fmla="*/ 1074499 h 1129664"/>
                <a:gd name="T36" fmla="*/ 1516047 w 1609725"/>
                <a:gd name="T37" fmla="*/ 1103949 h 1129664"/>
                <a:gd name="T38" fmla="*/ 1471057 w 1609725"/>
                <a:gd name="T39" fmla="*/ 1122936 h 1129664"/>
                <a:gd name="T40" fmla="*/ 1420990 w 1609725"/>
                <a:gd name="T41" fmla="*/ 1129665 h 1129664"/>
                <a:gd name="T42" fmla="*/ 188328 w 1609725"/>
                <a:gd name="T43" fmla="*/ 1129665 h 1129664"/>
                <a:gd name="T44" fmla="*/ 138253 w 1609725"/>
                <a:gd name="T45" fmla="*/ 1122936 h 1129664"/>
                <a:gd name="T46" fmla="*/ 93263 w 1609725"/>
                <a:gd name="T47" fmla="*/ 1103949 h 1129664"/>
                <a:gd name="T48" fmla="*/ 55149 w 1609725"/>
                <a:gd name="T49" fmla="*/ 1074499 h 1129664"/>
                <a:gd name="T50" fmla="*/ 25706 w 1609725"/>
                <a:gd name="T51" fmla="*/ 1036381 h 1129664"/>
                <a:gd name="T52" fmla="*/ 6725 w 1609725"/>
                <a:gd name="T53" fmla="*/ 991390 h 1129664"/>
                <a:gd name="T54" fmla="*/ 0 w 1609725"/>
                <a:gd name="T55" fmla="*/ 941324 h 1129664"/>
                <a:gd name="T56" fmla="*/ 0 w 1609725"/>
                <a:gd name="T57" fmla="*/ 188213 h 11296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609725" h="1129664">
                  <a:moveTo>
                    <a:pt x="0" y="188213"/>
                  </a:moveTo>
                  <a:lnTo>
                    <a:pt x="6725" y="138200"/>
                  </a:lnTo>
                  <a:lnTo>
                    <a:pt x="25706" y="93246"/>
                  </a:lnTo>
                  <a:lnTo>
                    <a:pt x="55149" y="55149"/>
                  </a:lnTo>
                  <a:lnTo>
                    <a:pt x="93263" y="25710"/>
                  </a:lnTo>
                  <a:lnTo>
                    <a:pt x="138253" y="6727"/>
                  </a:lnTo>
                  <a:lnTo>
                    <a:pt x="188328" y="0"/>
                  </a:lnTo>
                  <a:lnTo>
                    <a:pt x="1420990" y="0"/>
                  </a:lnTo>
                  <a:lnTo>
                    <a:pt x="1471057" y="6727"/>
                  </a:lnTo>
                  <a:lnTo>
                    <a:pt x="1516047" y="25710"/>
                  </a:lnTo>
                  <a:lnTo>
                    <a:pt x="1554165" y="55149"/>
                  </a:lnTo>
                  <a:lnTo>
                    <a:pt x="1583616" y="93246"/>
                  </a:lnTo>
                  <a:lnTo>
                    <a:pt x="1602603" y="138200"/>
                  </a:lnTo>
                  <a:lnTo>
                    <a:pt x="1609331" y="188213"/>
                  </a:lnTo>
                  <a:lnTo>
                    <a:pt x="1609331" y="941324"/>
                  </a:lnTo>
                  <a:lnTo>
                    <a:pt x="1602603" y="991390"/>
                  </a:lnTo>
                  <a:lnTo>
                    <a:pt x="1583616" y="1036381"/>
                  </a:lnTo>
                  <a:lnTo>
                    <a:pt x="1554165" y="1074499"/>
                  </a:lnTo>
                  <a:lnTo>
                    <a:pt x="1516047" y="1103949"/>
                  </a:lnTo>
                  <a:lnTo>
                    <a:pt x="1471057" y="1122936"/>
                  </a:lnTo>
                  <a:lnTo>
                    <a:pt x="1420990" y="1129665"/>
                  </a:lnTo>
                  <a:lnTo>
                    <a:pt x="188328" y="1129665"/>
                  </a:lnTo>
                  <a:lnTo>
                    <a:pt x="138253" y="1122936"/>
                  </a:lnTo>
                  <a:lnTo>
                    <a:pt x="93263" y="1103949"/>
                  </a:lnTo>
                  <a:lnTo>
                    <a:pt x="55149" y="1074499"/>
                  </a:lnTo>
                  <a:lnTo>
                    <a:pt x="25706" y="1036381"/>
                  </a:lnTo>
                  <a:lnTo>
                    <a:pt x="6725" y="991390"/>
                  </a:lnTo>
                  <a:lnTo>
                    <a:pt x="0" y="941324"/>
                  </a:lnTo>
                  <a:lnTo>
                    <a:pt x="0" y="188213"/>
                  </a:lnTo>
                  <a:close/>
                </a:path>
              </a:pathLst>
            </a:custGeom>
            <a:noFill/>
            <a:ln w="25400">
              <a:solidFill>
                <a:srgbClr val="FFFFFF"/>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D"/>
            </a:p>
          </p:txBody>
        </p:sp>
      </p:grpSp>
      <p:sp>
        <p:nvSpPr>
          <p:cNvPr id="22" name="object 22">
            <a:extLst>
              <a:ext uri="{FF2B5EF4-FFF2-40B4-BE49-F238E27FC236}">
                <a16:creationId xmlns:a16="http://schemas.microsoft.com/office/drawing/2014/main" id="{5DB08513-E9D9-FBEF-C538-6F9C01D952FF}"/>
              </a:ext>
            </a:extLst>
          </p:cNvPr>
          <p:cNvSpPr txBox="1"/>
          <p:nvPr/>
        </p:nvSpPr>
        <p:spPr>
          <a:xfrm>
            <a:off x="1733550" y="2741613"/>
            <a:ext cx="401638" cy="2374900"/>
          </a:xfrm>
          <a:prstGeom prst="rect">
            <a:avLst/>
          </a:prstGeom>
        </p:spPr>
        <p:txBody>
          <a:bodyPr lIns="0" tIns="318770" rIns="0" bIns="0">
            <a:spAutoFit/>
          </a:bodyPr>
          <a:lstStyle/>
          <a:p>
            <a:pPr marL="12700">
              <a:spcBef>
                <a:spcPts val="2510"/>
              </a:spcBef>
              <a:defRPr/>
            </a:pPr>
            <a:r>
              <a:rPr sz="5700" spc="-50" dirty="0">
                <a:solidFill>
                  <a:srgbClr val="FFFFFF"/>
                </a:solidFill>
                <a:latin typeface="Calibri"/>
                <a:cs typeface="Calibri"/>
              </a:rPr>
              <a:t>2</a:t>
            </a:r>
            <a:endParaRPr sz="5700">
              <a:latin typeface="Calibri"/>
              <a:cs typeface="Calibri"/>
            </a:endParaRPr>
          </a:p>
          <a:p>
            <a:pPr marL="21590">
              <a:spcBef>
                <a:spcPts val="2410"/>
              </a:spcBef>
              <a:defRPr/>
            </a:pPr>
            <a:r>
              <a:rPr sz="5700" spc="-50" dirty="0">
                <a:solidFill>
                  <a:srgbClr val="FFFFFF"/>
                </a:solidFill>
                <a:latin typeface="Calibri"/>
                <a:cs typeface="Calibri"/>
              </a:rPr>
              <a:t>3</a:t>
            </a:r>
            <a:endParaRPr sz="5700">
              <a:latin typeface="Calibri"/>
              <a:cs typeface="Calibri"/>
            </a:endParaRPr>
          </a:p>
        </p:txBody>
      </p:sp>
      <p:sp>
        <p:nvSpPr>
          <p:cNvPr id="23" name="object 23">
            <a:extLst>
              <a:ext uri="{FF2B5EF4-FFF2-40B4-BE49-F238E27FC236}">
                <a16:creationId xmlns:a16="http://schemas.microsoft.com/office/drawing/2014/main" id="{787C4C1B-69A0-07A2-54D3-62A4926CA2DD}"/>
              </a:ext>
            </a:extLst>
          </p:cNvPr>
          <p:cNvSpPr txBox="1"/>
          <p:nvPr/>
        </p:nvSpPr>
        <p:spPr>
          <a:xfrm>
            <a:off x="6956425" y="6565900"/>
            <a:ext cx="555625" cy="254000"/>
          </a:xfrm>
          <a:prstGeom prst="rect">
            <a:avLst/>
          </a:prstGeom>
        </p:spPr>
        <p:txBody>
          <a:bodyPr lIns="0" tIns="0" rIns="0" bIns="0">
            <a:spAutoFit/>
          </a:bodyPr>
          <a:lstStyle/>
          <a:p>
            <a:pPr marL="12700">
              <a:lnSpc>
                <a:spcPts val="1810"/>
              </a:lnSpc>
              <a:defRPr/>
            </a:pPr>
            <a:r>
              <a:rPr u="sng" dirty="0">
                <a:solidFill>
                  <a:srgbClr val="0000FF"/>
                </a:solidFill>
                <a:uFill>
                  <a:solidFill>
                    <a:srgbClr val="0000FF"/>
                  </a:solidFill>
                </a:uFill>
                <a:latin typeface="Calibri"/>
                <a:cs typeface="Calibri"/>
                <a:hlinkClick r:id="rId2"/>
              </a:rPr>
              <a:t>Stat</a:t>
            </a:r>
            <a:r>
              <a:rPr u="sng" spc="-60" dirty="0">
                <a:solidFill>
                  <a:srgbClr val="0000FF"/>
                </a:solidFill>
                <a:uFill>
                  <a:solidFill>
                    <a:srgbClr val="0000FF"/>
                  </a:solidFill>
                </a:uFill>
                <a:latin typeface="Calibri"/>
                <a:cs typeface="Calibri"/>
                <a:hlinkClick r:id="rId2"/>
              </a:rPr>
              <a:t> </a:t>
            </a:r>
            <a:r>
              <a:rPr u="sng" spc="-50" dirty="0">
                <a:solidFill>
                  <a:srgbClr val="0000FF"/>
                </a:solidFill>
                <a:uFill>
                  <a:solidFill>
                    <a:srgbClr val="0000FF"/>
                  </a:solidFill>
                </a:uFill>
                <a:latin typeface="Calibri"/>
                <a:cs typeface="Calibri"/>
                <a:hlinkClick r:id="rId2"/>
              </a:rPr>
              <a:t>1</a:t>
            </a:r>
            <a:endParaRPr>
              <a:latin typeface="Calibri"/>
              <a:cs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object 2">
            <a:extLst>
              <a:ext uri="{FF2B5EF4-FFF2-40B4-BE49-F238E27FC236}">
                <a16:creationId xmlns:a16="http://schemas.microsoft.com/office/drawing/2014/main" id="{8ABEE65A-FAAB-80C2-91CB-91FA653638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3400"/>
            <a:ext cx="9144000" cy="632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object 3">
            <a:extLst>
              <a:ext uri="{FF2B5EF4-FFF2-40B4-BE49-F238E27FC236}">
                <a16:creationId xmlns:a16="http://schemas.microsoft.com/office/drawing/2014/main" id="{17DDA995-7A67-3877-6327-86D3DC0BBE14}"/>
              </a:ext>
            </a:extLst>
          </p:cNvPr>
          <p:cNvSpPr txBox="1"/>
          <p:nvPr/>
        </p:nvSpPr>
        <p:spPr>
          <a:xfrm>
            <a:off x="6956425" y="6565900"/>
            <a:ext cx="555625" cy="254000"/>
          </a:xfrm>
          <a:prstGeom prst="rect">
            <a:avLst/>
          </a:prstGeom>
        </p:spPr>
        <p:txBody>
          <a:bodyPr lIns="0" tIns="0" rIns="0" bIns="0">
            <a:spAutoFit/>
          </a:bodyPr>
          <a:lstStyle/>
          <a:p>
            <a:pPr marL="12700">
              <a:lnSpc>
                <a:spcPts val="1810"/>
              </a:lnSpc>
              <a:defRPr/>
            </a:pPr>
            <a:r>
              <a:rPr u="sng" dirty="0">
                <a:solidFill>
                  <a:srgbClr val="0000FF"/>
                </a:solidFill>
                <a:uFill>
                  <a:solidFill>
                    <a:srgbClr val="0000FF"/>
                  </a:solidFill>
                </a:uFill>
                <a:latin typeface="Calibri"/>
                <a:cs typeface="Calibri"/>
                <a:hlinkClick r:id="rId3"/>
              </a:rPr>
              <a:t>Stat</a:t>
            </a:r>
            <a:r>
              <a:rPr u="sng" spc="-60" dirty="0">
                <a:solidFill>
                  <a:srgbClr val="0000FF"/>
                </a:solidFill>
                <a:uFill>
                  <a:solidFill>
                    <a:srgbClr val="0000FF"/>
                  </a:solidFill>
                </a:uFill>
                <a:latin typeface="Calibri"/>
                <a:cs typeface="Calibri"/>
                <a:hlinkClick r:id="rId3"/>
              </a:rPr>
              <a:t> </a:t>
            </a:r>
            <a:r>
              <a:rPr u="sng" spc="-50" dirty="0">
                <a:solidFill>
                  <a:srgbClr val="0000FF"/>
                </a:solidFill>
                <a:uFill>
                  <a:solidFill>
                    <a:srgbClr val="0000FF"/>
                  </a:solidFill>
                </a:uFill>
                <a:latin typeface="Calibri"/>
                <a:cs typeface="Calibri"/>
                <a:hlinkClick r:id="rId3"/>
              </a:rPr>
              <a:t>1</a:t>
            </a:r>
            <a:endParaRPr>
              <a:latin typeface="Calibri"/>
              <a:cs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5084FBC4-7E9B-D1BA-FAB9-6AB522226667}"/>
              </a:ext>
            </a:extLst>
          </p:cNvPr>
          <p:cNvSpPr txBox="1">
            <a:spLocks noGrp="1"/>
          </p:cNvSpPr>
          <p:nvPr>
            <p:ph type="title"/>
          </p:nvPr>
        </p:nvSpPr>
        <p:spPr>
          <a:xfrm>
            <a:off x="1367408" y="461517"/>
            <a:ext cx="6407785" cy="574040"/>
          </a:xfrm>
        </p:spPr>
        <p:txBody>
          <a:bodyPr vert="horz" wrap="square" lIns="0" tIns="12700" rIns="0" bIns="0" rtlCol="0">
            <a:spAutoFit/>
          </a:bodyPr>
          <a:lstStyle/>
          <a:p>
            <a:pPr marL="12700">
              <a:spcBef>
                <a:spcPts val="100"/>
              </a:spcBef>
              <a:defRPr/>
            </a:pPr>
            <a:r>
              <a:rPr sz="3600" b="1" dirty="0">
                <a:cs typeface="Calibri"/>
              </a:rPr>
              <a:t>PROSEDUR</a:t>
            </a:r>
            <a:r>
              <a:rPr sz="3600" b="1" spc="-90" dirty="0">
                <a:cs typeface="Calibri"/>
              </a:rPr>
              <a:t> </a:t>
            </a:r>
            <a:r>
              <a:rPr sz="3600" b="1" dirty="0">
                <a:cs typeface="Calibri"/>
              </a:rPr>
              <a:t>PENGUJIAN</a:t>
            </a:r>
            <a:r>
              <a:rPr sz="3600" b="1" spc="-80" dirty="0">
                <a:cs typeface="Calibri"/>
              </a:rPr>
              <a:t> </a:t>
            </a:r>
            <a:r>
              <a:rPr sz="3600" b="1" spc="-10" dirty="0">
                <a:cs typeface="Calibri"/>
              </a:rPr>
              <a:t>HIPOTESA</a:t>
            </a:r>
            <a:endParaRPr sz="3600">
              <a:cs typeface="Calibri"/>
            </a:endParaRPr>
          </a:p>
        </p:txBody>
      </p:sp>
      <p:sp>
        <p:nvSpPr>
          <p:cNvPr id="4" name="object 4">
            <a:extLst>
              <a:ext uri="{FF2B5EF4-FFF2-40B4-BE49-F238E27FC236}">
                <a16:creationId xmlns:a16="http://schemas.microsoft.com/office/drawing/2014/main" id="{91073A50-3396-0F05-8A22-5F176274CEF0}"/>
              </a:ext>
            </a:extLst>
          </p:cNvPr>
          <p:cNvSpPr txBox="1"/>
          <p:nvPr/>
        </p:nvSpPr>
        <p:spPr>
          <a:xfrm>
            <a:off x="6956425" y="6565900"/>
            <a:ext cx="555625" cy="254000"/>
          </a:xfrm>
          <a:prstGeom prst="rect">
            <a:avLst/>
          </a:prstGeom>
        </p:spPr>
        <p:txBody>
          <a:bodyPr lIns="0" tIns="0" rIns="0" bIns="0">
            <a:spAutoFit/>
          </a:bodyPr>
          <a:lstStyle/>
          <a:p>
            <a:pPr marL="12700">
              <a:lnSpc>
                <a:spcPts val="1810"/>
              </a:lnSpc>
              <a:defRPr/>
            </a:pPr>
            <a:r>
              <a:rPr u="sng" dirty="0">
                <a:solidFill>
                  <a:srgbClr val="0000FF"/>
                </a:solidFill>
                <a:uFill>
                  <a:solidFill>
                    <a:srgbClr val="0000FF"/>
                  </a:solidFill>
                </a:uFill>
                <a:latin typeface="Calibri"/>
                <a:cs typeface="Calibri"/>
                <a:hlinkClick r:id="rId2"/>
              </a:rPr>
              <a:t>Stat</a:t>
            </a:r>
            <a:r>
              <a:rPr u="sng" spc="-60" dirty="0">
                <a:solidFill>
                  <a:srgbClr val="0000FF"/>
                </a:solidFill>
                <a:uFill>
                  <a:solidFill>
                    <a:srgbClr val="0000FF"/>
                  </a:solidFill>
                </a:uFill>
                <a:latin typeface="Calibri"/>
                <a:cs typeface="Calibri"/>
                <a:hlinkClick r:id="rId2"/>
              </a:rPr>
              <a:t> </a:t>
            </a:r>
            <a:r>
              <a:rPr u="sng" spc="-50" dirty="0">
                <a:solidFill>
                  <a:srgbClr val="0000FF"/>
                </a:solidFill>
                <a:uFill>
                  <a:solidFill>
                    <a:srgbClr val="0000FF"/>
                  </a:solidFill>
                </a:uFill>
                <a:latin typeface="Calibri"/>
                <a:cs typeface="Calibri"/>
                <a:hlinkClick r:id="rId2"/>
              </a:rPr>
              <a:t>1</a:t>
            </a:r>
            <a:endParaRPr>
              <a:latin typeface="Calibri"/>
              <a:cs typeface="Calibri"/>
            </a:endParaRPr>
          </a:p>
        </p:txBody>
      </p:sp>
      <p:sp>
        <p:nvSpPr>
          <p:cNvPr id="3" name="object 3">
            <a:extLst>
              <a:ext uri="{FF2B5EF4-FFF2-40B4-BE49-F238E27FC236}">
                <a16:creationId xmlns:a16="http://schemas.microsoft.com/office/drawing/2014/main" id="{64EB54C1-E50A-89EE-1BE7-649413F55F6F}"/>
              </a:ext>
            </a:extLst>
          </p:cNvPr>
          <p:cNvSpPr txBox="1"/>
          <p:nvPr/>
        </p:nvSpPr>
        <p:spPr>
          <a:xfrm>
            <a:off x="993775" y="1460500"/>
            <a:ext cx="7177088" cy="3684588"/>
          </a:xfrm>
          <a:prstGeom prst="rect">
            <a:avLst/>
          </a:prstGeom>
        </p:spPr>
        <p:txBody>
          <a:bodyPr lIns="0" tIns="12700" rIns="0" bIns="0">
            <a:spAutoFit/>
          </a:bodyPr>
          <a:lstStyle>
            <a:lvl1pPr marL="544513" indent="-533400">
              <a:tabLst>
                <a:tab pos="544513" algn="l"/>
              </a:tabLst>
              <a:defRPr>
                <a:solidFill>
                  <a:schemeClr val="tx1"/>
                </a:solidFill>
                <a:latin typeface="Calibri" panose="020F0502020204030204" pitchFamily="34" charset="0"/>
              </a:defRPr>
            </a:lvl1pPr>
            <a:lvl2pPr marL="742950" indent="-285750">
              <a:tabLst>
                <a:tab pos="544513" algn="l"/>
              </a:tabLst>
              <a:defRPr>
                <a:solidFill>
                  <a:schemeClr val="tx1"/>
                </a:solidFill>
                <a:latin typeface="Calibri" panose="020F0502020204030204" pitchFamily="34" charset="0"/>
              </a:defRPr>
            </a:lvl2pPr>
            <a:lvl3pPr marL="1143000" indent="-228600">
              <a:tabLst>
                <a:tab pos="544513" algn="l"/>
              </a:tabLst>
              <a:defRPr>
                <a:solidFill>
                  <a:schemeClr val="tx1"/>
                </a:solidFill>
                <a:latin typeface="Calibri" panose="020F0502020204030204" pitchFamily="34" charset="0"/>
              </a:defRPr>
            </a:lvl3pPr>
            <a:lvl4pPr marL="1600200" indent="-228600">
              <a:tabLst>
                <a:tab pos="544513" algn="l"/>
              </a:tabLst>
              <a:defRPr>
                <a:solidFill>
                  <a:schemeClr val="tx1"/>
                </a:solidFill>
                <a:latin typeface="Calibri" panose="020F0502020204030204" pitchFamily="34" charset="0"/>
              </a:defRPr>
            </a:lvl4pPr>
            <a:lvl5pPr marL="2057400" indent="-228600">
              <a:tabLst>
                <a:tab pos="544513" algn="l"/>
              </a:tabLst>
              <a:defRPr>
                <a:solidFill>
                  <a:schemeClr val="tx1"/>
                </a:solidFill>
                <a:latin typeface="Calibri" panose="020F0502020204030204" pitchFamily="34" charset="0"/>
              </a:defRPr>
            </a:lvl5pPr>
            <a:lvl6pPr marL="2514600" indent="-228600" eaLnBrk="0" fontAlgn="base" hangingPunct="0">
              <a:spcBef>
                <a:spcPct val="0"/>
              </a:spcBef>
              <a:spcAft>
                <a:spcPct val="0"/>
              </a:spcAft>
              <a:tabLst>
                <a:tab pos="544513" algn="l"/>
              </a:tabLst>
              <a:defRPr>
                <a:solidFill>
                  <a:schemeClr val="tx1"/>
                </a:solidFill>
                <a:latin typeface="Calibri" panose="020F0502020204030204" pitchFamily="34" charset="0"/>
              </a:defRPr>
            </a:lvl6pPr>
            <a:lvl7pPr marL="2971800" indent="-228600" eaLnBrk="0" fontAlgn="base" hangingPunct="0">
              <a:spcBef>
                <a:spcPct val="0"/>
              </a:spcBef>
              <a:spcAft>
                <a:spcPct val="0"/>
              </a:spcAft>
              <a:tabLst>
                <a:tab pos="544513" algn="l"/>
              </a:tabLst>
              <a:defRPr>
                <a:solidFill>
                  <a:schemeClr val="tx1"/>
                </a:solidFill>
                <a:latin typeface="Calibri" panose="020F0502020204030204" pitchFamily="34" charset="0"/>
              </a:defRPr>
            </a:lvl7pPr>
            <a:lvl8pPr marL="3429000" indent="-228600" eaLnBrk="0" fontAlgn="base" hangingPunct="0">
              <a:spcBef>
                <a:spcPct val="0"/>
              </a:spcBef>
              <a:spcAft>
                <a:spcPct val="0"/>
              </a:spcAft>
              <a:tabLst>
                <a:tab pos="544513" algn="l"/>
              </a:tabLst>
              <a:defRPr>
                <a:solidFill>
                  <a:schemeClr val="tx1"/>
                </a:solidFill>
                <a:latin typeface="Calibri" panose="020F0502020204030204" pitchFamily="34" charset="0"/>
              </a:defRPr>
            </a:lvl8pPr>
            <a:lvl9pPr marL="3886200" indent="-228600" eaLnBrk="0" fontAlgn="base" hangingPunct="0">
              <a:spcBef>
                <a:spcPct val="0"/>
              </a:spcBef>
              <a:spcAft>
                <a:spcPct val="0"/>
              </a:spcAft>
              <a:tabLst>
                <a:tab pos="544513" algn="l"/>
              </a:tabLst>
              <a:defRPr>
                <a:solidFill>
                  <a:schemeClr val="tx1"/>
                </a:solidFill>
                <a:latin typeface="Calibri" panose="020F0502020204030204" pitchFamily="34" charset="0"/>
              </a:defRPr>
            </a:lvl9pPr>
          </a:lstStyle>
          <a:p>
            <a:pPr>
              <a:spcBef>
                <a:spcPts val="100"/>
              </a:spcBef>
              <a:buFontTx/>
              <a:buAutoNum type="arabicPeriod"/>
            </a:pPr>
            <a:r>
              <a:rPr lang="en-US" altLang="en-US" sz="2400" b="1">
                <a:cs typeface="Calibri" panose="020F0502020204030204" pitchFamily="34" charset="0"/>
              </a:rPr>
              <a:t>Nyatakan hipotesis nol-nya (Ho) </a:t>
            </a:r>
            <a:r>
              <a:rPr lang="en-US" altLang="en-US" sz="2400">
                <a:cs typeface="Calibri" panose="020F0502020204030204" pitchFamily="34" charset="0"/>
              </a:rPr>
              <a:t>(</a:t>
            </a:r>
            <a:r>
              <a:rPr lang="en-US" altLang="en-US" sz="2400" i="1">
                <a:cs typeface="Calibri" panose="020F0502020204030204" pitchFamily="34" charset="0"/>
              </a:rPr>
              <a:t>Pernyataan Ho nilai dari parameter SELALU dalam bentuk sama dengan besaran tertentu , misalnya Ho: θ =5</a:t>
            </a:r>
            <a:r>
              <a:rPr lang="en-US" altLang="en-US" sz="2400">
                <a:cs typeface="Calibri" panose="020F0502020204030204" pitchFamily="34" charset="0"/>
              </a:rPr>
              <a:t>)</a:t>
            </a:r>
          </a:p>
          <a:p>
            <a:pPr>
              <a:spcBef>
                <a:spcPts val="575"/>
              </a:spcBef>
              <a:buFontTx/>
              <a:buAutoNum type="arabicPeriod"/>
            </a:pPr>
            <a:r>
              <a:rPr lang="en-US" altLang="en-US" sz="2400" b="1">
                <a:cs typeface="Calibri" panose="020F0502020204030204" pitchFamily="34" charset="0"/>
              </a:rPr>
              <a:t>Nyatakan hipotesis alternatif yang sesuai (H1)</a:t>
            </a:r>
            <a:endParaRPr lang="en-US" altLang="en-US" sz="2400">
              <a:cs typeface="Calibri" panose="020F0502020204030204" pitchFamily="34" charset="0"/>
            </a:endParaRPr>
          </a:p>
          <a:p>
            <a:pPr>
              <a:spcBef>
                <a:spcPts val="575"/>
              </a:spcBef>
            </a:pPr>
            <a:r>
              <a:rPr lang="en-US" altLang="en-US" sz="2400" i="1">
                <a:cs typeface="Calibri" panose="020F0502020204030204" pitchFamily="34" charset="0"/>
              </a:rPr>
              <a:t>Pernyataan hipotesa alternatif, dapat berbentuk salah satu bentuk berikut</a:t>
            </a:r>
            <a:r>
              <a:rPr lang="en-US" altLang="en-US" sz="2400">
                <a:cs typeface="Calibri" panose="020F0502020204030204" pitchFamily="34" charset="0"/>
              </a:rPr>
              <a:t>,</a:t>
            </a:r>
          </a:p>
          <a:p>
            <a:pPr>
              <a:lnSpc>
                <a:spcPct val="120000"/>
              </a:lnSpc>
            </a:pPr>
            <a:r>
              <a:rPr lang="en-US" altLang="en-US" sz="2400" i="1">
                <a:cs typeface="Calibri" panose="020F0502020204030204" pitchFamily="34" charset="0"/>
              </a:rPr>
              <a:t>θ		&lt; 5 disebut pengujian satu arah/pihak θ	&gt; 5 disebut pengujian satu arah/pihak θ	≠ 5	disebut pengujian dua arah/pihak</a:t>
            </a:r>
            <a:endParaRPr lang="en-US" altLang="en-US" sz="2400">
              <a:cs typeface="Calibri" panose="020F050202020403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5C3A733E-C9B3-CC8F-F6D7-963F62011B76}"/>
              </a:ext>
            </a:extLst>
          </p:cNvPr>
          <p:cNvSpPr txBox="1">
            <a:spLocks noGrp="1"/>
          </p:cNvSpPr>
          <p:nvPr>
            <p:ph type="title"/>
          </p:nvPr>
        </p:nvSpPr>
        <p:spPr>
          <a:xfrm>
            <a:off x="1367408" y="461517"/>
            <a:ext cx="6407785" cy="574040"/>
          </a:xfrm>
        </p:spPr>
        <p:txBody>
          <a:bodyPr vert="horz" wrap="square" lIns="0" tIns="12700" rIns="0" bIns="0" rtlCol="0">
            <a:spAutoFit/>
          </a:bodyPr>
          <a:lstStyle/>
          <a:p>
            <a:pPr marL="12700">
              <a:spcBef>
                <a:spcPts val="100"/>
              </a:spcBef>
              <a:defRPr/>
            </a:pPr>
            <a:r>
              <a:rPr sz="3600" b="1" dirty="0">
                <a:cs typeface="Calibri"/>
              </a:rPr>
              <a:t>PROSEDUR</a:t>
            </a:r>
            <a:r>
              <a:rPr sz="3600" b="1" spc="-90" dirty="0">
                <a:cs typeface="Calibri"/>
              </a:rPr>
              <a:t> </a:t>
            </a:r>
            <a:r>
              <a:rPr sz="3600" b="1" dirty="0">
                <a:cs typeface="Calibri"/>
              </a:rPr>
              <a:t>PENGUJIAN</a:t>
            </a:r>
            <a:r>
              <a:rPr sz="3600" b="1" spc="-80" dirty="0">
                <a:cs typeface="Calibri"/>
              </a:rPr>
              <a:t> </a:t>
            </a:r>
            <a:r>
              <a:rPr sz="3600" b="1" spc="-10" dirty="0">
                <a:cs typeface="Calibri"/>
              </a:rPr>
              <a:t>HIPOTESA</a:t>
            </a:r>
            <a:endParaRPr sz="3600">
              <a:cs typeface="Calibri"/>
            </a:endParaRPr>
          </a:p>
        </p:txBody>
      </p:sp>
      <p:sp>
        <p:nvSpPr>
          <p:cNvPr id="4" name="object 4">
            <a:extLst>
              <a:ext uri="{FF2B5EF4-FFF2-40B4-BE49-F238E27FC236}">
                <a16:creationId xmlns:a16="http://schemas.microsoft.com/office/drawing/2014/main" id="{07C23DBC-E224-B75D-B091-0294C838139A}"/>
              </a:ext>
            </a:extLst>
          </p:cNvPr>
          <p:cNvSpPr txBox="1"/>
          <p:nvPr/>
        </p:nvSpPr>
        <p:spPr>
          <a:xfrm>
            <a:off x="6956425" y="6565900"/>
            <a:ext cx="555625" cy="254000"/>
          </a:xfrm>
          <a:prstGeom prst="rect">
            <a:avLst/>
          </a:prstGeom>
        </p:spPr>
        <p:txBody>
          <a:bodyPr lIns="0" tIns="0" rIns="0" bIns="0">
            <a:spAutoFit/>
          </a:bodyPr>
          <a:lstStyle/>
          <a:p>
            <a:pPr marL="12700">
              <a:lnSpc>
                <a:spcPts val="1810"/>
              </a:lnSpc>
              <a:defRPr/>
            </a:pPr>
            <a:r>
              <a:rPr u="sng" dirty="0">
                <a:solidFill>
                  <a:srgbClr val="0000FF"/>
                </a:solidFill>
                <a:uFill>
                  <a:solidFill>
                    <a:srgbClr val="0000FF"/>
                  </a:solidFill>
                </a:uFill>
                <a:latin typeface="Calibri"/>
                <a:cs typeface="Calibri"/>
                <a:hlinkClick r:id="rId2"/>
              </a:rPr>
              <a:t>Stat</a:t>
            </a:r>
            <a:r>
              <a:rPr u="sng" spc="-60" dirty="0">
                <a:solidFill>
                  <a:srgbClr val="0000FF"/>
                </a:solidFill>
                <a:uFill>
                  <a:solidFill>
                    <a:srgbClr val="0000FF"/>
                  </a:solidFill>
                </a:uFill>
                <a:latin typeface="Calibri"/>
                <a:cs typeface="Calibri"/>
                <a:hlinkClick r:id="rId2"/>
              </a:rPr>
              <a:t> </a:t>
            </a:r>
            <a:r>
              <a:rPr u="sng" spc="-50" dirty="0">
                <a:solidFill>
                  <a:srgbClr val="0000FF"/>
                </a:solidFill>
                <a:uFill>
                  <a:solidFill>
                    <a:srgbClr val="0000FF"/>
                  </a:solidFill>
                </a:uFill>
                <a:latin typeface="Calibri"/>
                <a:cs typeface="Calibri"/>
                <a:hlinkClick r:id="rId2"/>
              </a:rPr>
              <a:t>1</a:t>
            </a:r>
            <a:endParaRPr>
              <a:latin typeface="Calibri"/>
              <a:cs typeface="Calibri"/>
            </a:endParaRPr>
          </a:p>
        </p:txBody>
      </p:sp>
      <p:sp>
        <p:nvSpPr>
          <p:cNvPr id="3" name="object 3">
            <a:extLst>
              <a:ext uri="{FF2B5EF4-FFF2-40B4-BE49-F238E27FC236}">
                <a16:creationId xmlns:a16="http://schemas.microsoft.com/office/drawing/2014/main" id="{7FE31321-8649-622C-50D1-DE3D07B6BCE5}"/>
              </a:ext>
            </a:extLst>
          </p:cNvPr>
          <p:cNvSpPr txBox="1"/>
          <p:nvPr/>
        </p:nvSpPr>
        <p:spPr>
          <a:xfrm>
            <a:off x="993775" y="1373188"/>
            <a:ext cx="7461250" cy="4378325"/>
          </a:xfrm>
          <a:prstGeom prst="rect">
            <a:avLst/>
          </a:prstGeom>
        </p:spPr>
        <p:txBody>
          <a:bodyPr lIns="0" tIns="55244" rIns="0" bIns="0">
            <a:spAutoFit/>
          </a:bodyPr>
          <a:lstStyle>
            <a:lvl1pPr marL="363538" indent="-350838">
              <a:tabLst>
                <a:tab pos="363538" algn="l"/>
              </a:tabLst>
              <a:defRPr>
                <a:solidFill>
                  <a:schemeClr val="tx1"/>
                </a:solidFill>
                <a:latin typeface="Calibri" panose="020F0502020204030204" pitchFamily="34" charset="0"/>
              </a:defRPr>
            </a:lvl1pPr>
            <a:lvl2pPr marL="742950" indent="-285750">
              <a:tabLst>
                <a:tab pos="363538" algn="l"/>
              </a:tabLst>
              <a:defRPr>
                <a:solidFill>
                  <a:schemeClr val="tx1"/>
                </a:solidFill>
                <a:latin typeface="Calibri" panose="020F0502020204030204" pitchFamily="34" charset="0"/>
              </a:defRPr>
            </a:lvl2pPr>
            <a:lvl3pPr marL="1143000" indent="-228600">
              <a:tabLst>
                <a:tab pos="363538" algn="l"/>
              </a:tabLst>
              <a:defRPr>
                <a:solidFill>
                  <a:schemeClr val="tx1"/>
                </a:solidFill>
                <a:latin typeface="Calibri" panose="020F0502020204030204" pitchFamily="34" charset="0"/>
              </a:defRPr>
            </a:lvl3pPr>
            <a:lvl4pPr marL="1600200" indent="-228600">
              <a:tabLst>
                <a:tab pos="363538" algn="l"/>
              </a:tabLst>
              <a:defRPr>
                <a:solidFill>
                  <a:schemeClr val="tx1"/>
                </a:solidFill>
                <a:latin typeface="Calibri" panose="020F0502020204030204" pitchFamily="34" charset="0"/>
              </a:defRPr>
            </a:lvl4pPr>
            <a:lvl5pPr marL="2057400" indent="-228600">
              <a:tabLst>
                <a:tab pos="363538" algn="l"/>
              </a:tabLst>
              <a:defRPr>
                <a:solidFill>
                  <a:schemeClr val="tx1"/>
                </a:solidFill>
                <a:latin typeface="Calibri" panose="020F0502020204030204" pitchFamily="34" charset="0"/>
              </a:defRPr>
            </a:lvl5pPr>
            <a:lvl6pPr marL="2514600" indent="-228600" eaLnBrk="0" fontAlgn="base" hangingPunct="0">
              <a:spcBef>
                <a:spcPct val="0"/>
              </a:spcBef>
              <a:spcAft>
                <a:spcPct val="0"/>
              </a:spcAft>
              <a:tabLst>
                <a:tab pos="363538" algn="l"/>
              </a:tabLst>
              <a:defRPr>
                <a:solidFill>
                  <a:schemeClr val="tx1"/>
                </a:solidFill>
                <a:latin typeface="Calibri" panose="020F0502020204030204" pitchFamily="34" charset="0"/>
              </a:defRPr>
            </a:lvl6pPr>
            <a:lvl7pPr marL="2971800" indent="-228600" eaLnBrk="0" fontAlgn="base" hangingPunct="0">
              <a:spcBef>
                <a:spcPct val="0"/>
              </a:spcBef>
              <a:spcAft>
                <a:spcPct val="0"/>
              </a:spcAft>
              <a:tabLst>
                <a:tab pos="363538" algn="l"/>
              </a:tabLst>
              <a:defRPr>
                <a:solidFill>
                  <a:schemeClr val="tx1"/>
                </a:solidFill>
                <a:latin typeface="Calibri" panose="020F0502020204030204" pitchFamily="34" charset="0"/>
              </a:defRPr>
            </a:lvl7pPr>
            <a:lvl8pPr marL="3429000" indent="-228600" eaLnBrk="0" fontAlgn="base" hangingPunct="0">
              <a:spcBef>
                <a:spcPct val="0"/>
              </a:spcBef>
              <a:spcAft>
                <a:spcPct val="0"/>
              </a:spcAft>
              <a:tabLst>
                <a:tab pos="363538" algn="l"/>
              </a:tabLst>
              <a:defRPr>
                <a:solidFill>
                  <a:schemeClr val="tx1"/>
                </a:solidFill>
                <a:latin typeface="Calibri" panose="020F0502020204030204" pitchFamily="34" charset="0"/>
              </a:defRPr>
            </a:lvl8pPr>
            <a:lvl9pPr marL="3886200" indent="-228600" eaLnBrk="0" fontAlgn="base" hangingPunct="0">
              <a:spcBef>
                <a:spcPct val="0"/>
              </a:spcBef>
              <a:spcAft>
                <a:spcPct val="0"/>
              </a:spcAft>
              <a:tabLst>
                <a:tab pos="363538" algn="l"/>
              </a:tabLst>
              <a:defRPr>
                <a:solidFill>
                  <a:schemeClr val="tx1"/>
                </a:solidFill>
                <a:latin typeface="Calibri" panose="020F0502020204030204" pitchFamily="34" charset="0"/>
              </a:defRPr>
            </a:lvl9pPr>
          </a:lstStyle>
          <a:p>
            <a:pPr>
              <a:spcBef>
                <a:spcPts val="438"/>
              </a:spcBef>
              <a:buFont typeface="Calibri" panose="020F0502020204030204" pitchFamily="34" charset="0"/>
              <a:buAutoNum type="arabicPeriod" startAt="3"/>
            </a:pPr>
            <a:r>
              <a:rPr lang="en-US" altLang="en-US" sz="2800" b="1" i="1">
                <a:cs typeface="Calibri" panose="020F0502020204030204" pitchFamily="34" charset="0"/>
              </a:rPr>
              <a:t>Tentukan taraf nyata/ taraf signifikasi</a:t>
            </a:r>
            <a:endParaRPr lang="en-US" altLang="en-US" sz="2800">
              <a:cs typeface="Calibri" panose="020F0502020204030204" pitchFamily="34" charset="0"/>
            </a:endParaRPr>
          </a:p>
          <a:p>
            <a:pPr>
              <a:spcBef>
                <a:spcPts val="338"/>
              </a:spcBef>
            </a:pPr>
            <a:r>
              <a:rPr lang="en-US" altLang="en-US" sz="2800" i="1">
                <a:cs typeface="Calibri" panose="020F0502020204030204" pitchFamily="34" charset="0"/>
              </a:rPr>
              <a:t>Dalam penelitian sosial sering digunakan</a:t>
            </a:r>
            <a:endParaRPr lang="en-US" altLang="en-US" sz="2800">
              <a:cs typeface="Calibri" panose="020F0502020204030204" pitchFamily="34" charset="0"/>
            </a:endParaRPr>
          </a:p>
          <a:p>
            <a:pPr>
              <a:lnSpc>
                <a:spcPts val="3025"/>
              </a:lnSpc>
              <a:spcBef>
                <a:spcPts val="725"/>
              </a:spcBef>
            </a:pPr>
            <a:r>
              <a:rPr lang="en-US" altLang="en-US" sz="2800" i="1">
                <a:cs typeface="Calibri" panose="020F0502020204030204" pitchFamily="34" charset="0"/>
              </a:rPr>
              <a:t>α = 0.05 atau α = 0.10 atau dihitung berdasarkan kriteria yang ditetapkan</a:t>
            </a:r>
            <a:endParaRPr lang="en-US" altLang="en-US" sz="2800">
              <a:cs typeface="Calibri" panose="020F0502020204030204" pitchFamily="34" charset="0"/>
            </a:endParaRPr>
          </a:p>
          <a:p>
            <a:pPr>
              <a:lnSpc>
                <a:spcPts val="3025"/>
              </a:lnSpc>
              <a:spcBef>
                <a:spcPts val="675"/>
              </a:spcBef>
              <a:buFontTx/>
              <a:buAutoNum type="arabicPeriod" startAt="4"/>
            </a:pPr>
            <a:r>
              <a:rPr lang="en-US" altLang="en-US" sz="2800" b="1" i="1">
                <a:cs typeface="Calibri" panose="020F0502020204030204" pitchFamily="34" charset="0"/>
              </a:rPr>
              <a:t>Pilih statistik uji yang sesuai dan tentukan 	wilayah kritisnya</a:t>
            </a:r>
            <a:endParaRPr lang="en-US" altLang="en-US" sz="2800">
              <a:cs typeface="Calibri" panose="020F0502020204030204" pitchFamily="34" charset="0"/>
            </a:endParaRPr>
          </a:p>
          <a:p>
            <a:pPr>
              <a:lnSpc>
                <a:spcPts val="3025"/>
              </a:lnSpc>
              <a:spcBef>
                <a:spcPts val="675"/>
              </a:spcBef>
            </a:pPr>
            <a:r>
              <a:rPr lang="en-US" altLang="en-US" sz="2800" i="1">
                <a:cs typeface="Calibri" panose="020F0502020204030204" pitchFamily="34" charset="0"/>
              </a:rPr>
              <a:t>Statistik uji sangat tergantung dari jumlah sampel yang digunakan</a:t>
            </a:r>
            <a:endParaRPr lang="en-US" altLang="en-US" sz="2800">
              <a:cs typeface="Calibri" panose="020F0502020204030204" pitchFamily="34" charset="0"/>
            </a:endParaRPr>
          </a:p>
          <a:p>
            <a:pPr>
              <a:lnSpc>
                <a:spcPts val="3025"/>
              </a:lnSpc>
              <a:spcBef>
                <a:spcPts val="675"/>
              </a:spcBef>
              <a:buFontTx/>
              <a:buAutoNum type="arabicPeriod" startAt="5"/>
            </a:pPr>
            <a:r>
              <a:rPr lang="en-US" altLang="en-US" sz="2800" b="1" i="1">
                <a:cs typeface="Calibri" panose="020F0502020204030204" pitchFamily="34" charset="0"/>
              </a:rPr>
              <a:t>Hitung nilai statistik uji berdasarkan data 	sampel yang diambil</a:t>
            </a:r>
            <a:endParaRPr lang="en-US" altLang="en-US" sz="2800">
              <a:cs typeface="Calibri" panose="020F050202020403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762B7ED3-4449-D59C-5B00-AEEA9279EC72}"/>
              </a:ext>
            </a:extLst>
          </p:cNvPr>
          <p:cNvSpPr txBox="1"/>
          <p:nvPr/>
        </p:nvSpPr>
        <p:spPr>
          <a:xfrm>
            <a:off x="6969125" y="6578600"/>
            <a:ext cx="530225" cy="228600"/>
          </a:xfrm>
          <a:prstGeom prst="rect">
            <a:avLst/>
          </a:prstGeom>
        </p:spPr>
        <p:txBody>
          <a:bodyPr lIns="0" tIns="0" rIns="0" bIns="0">
            <a:spAutoFit/>
          </a:bodyPr>
          <a:lstStyle/>
          <a:p>
            <a:pPr>
              <a:lnSpc>
                <a:spcPts val="1710"/>
              </a:lnSpc>
              <a:defRPr/>
            </a:pPr>
            <a:r>
              <a:rPr dirty="0">
                <a:solidFill>
                  <a:srgbClr val="0000FF"/>
                </a:solidFill>
                <a:latin typeface="Calibri"/>
                <a:cs typeface="Calibri"/>
                <a:hlinkClick r:id="rId2"/>
              </a:rPr>
              <a:t>Stat</a:t>
            </a:r>
            <a:r>
              <a:rPr spc="-60" dirty="0">
                <a:solidFill>
                  <a:srgbClr val="0000FF"/>
                </a:solidFill>
                <a:latin typeface="Calibri"/>
                <a:cs typeface="Calibri"/>
                <a:hlinkClick r:id="rId2"/>
              </a:rPr>
              <a:t> </a:t>
            </a:r>
            <a:r>
              <a:rPr spc="-50" dirty="0">
                <a:solidFill>
                  <a:srgbClr val="0000FF"/>
                </a:solidFill>
                <a:latin typeface="Calibri"/>
                <a:cs typeface="Calibri"/>
                <a:hlinkClick r:id="rId2"/>
              </a:rPr>
              <a:t>1</a:t>
            </a:r>
            <a:endParaRPr>
              <a:latin typeface="Calibri"/>
              <a:cs typeface="Calibri"/>
            </a:endParaRPr>
          </a:p>
        </p:txBody>
      </p:sp>
      <p:sp>
        <p:nvSpPr>
          <p:cNvPr id="3" name="object 3">
            <a:extLst>
              <a:ext uri="{FF2B5EF4-FFF2-40B4-BE49-F238E27FC236}">
                <a16:creationId xmlns:a16="http://schemas.microsoft.com/office/drawing/2014/main" id="{7C55BAAB-D32F-E254-2714-8EB7807B7531}"/>
              </a:ext>
            </a:extLst>
          </p:cNvPr>
          <p:cNvSpPr txBox="1">
            <a:spLocks noGrp="1"/>
          </p:cNvSpPr>
          <p:nvPr>
            <p:ph type="title"/>
          </p:nvPr>
        </p:nvSpPr>
        <p:spPr/>
        <p:txBody>
          <a:bodyPr vert="horz" wrap="square" lIns="0" tIns="12065" rIns="0" bIns="0" rtlCol="0">
            <a:spAutoFit/>
          </a:bodyPr>
          <a:lstStyle/>
          <a:p>
            <a:pPr marL="677545">
              <a:spcBef>
                <a:spcPts val="95"/>
              </a:spcBef>
              <a:defRPr/>
            </a:pPr>
            <a:r>
              <a:rPr spc="-10" dirty="0"/>
              <a:t>Perhitungan</a:t>
            </a:r>
            <a:r>
              <a:rPr spc="-75" dirty="0"/>
              <a:t> </a:t>
            </a:r>
            <a:r>
              <a:rPr dirty="0"/>
              <a:t>t</a:t>
            </a:r>
            <a:r>
              <a:rPr sz="3975" baseline="-20964" dirty="0"/>
              <a:t>hitung</a:t>
            </a:r>
            <a:r>
              <a:rPr sz="3975" spc="322" baseline="-20964" dirty="0"/>
              <a:t> </a:t>
            </a:r>
            <a:r>
              <a:rPr sz="4000" dirty="0"/>
              <a:t>jika</a:t>
            </a:r>
            <a:r>
              <a:rPr sz="4000" spc="-70" dirty="0"/>
              <a:t> </a:t>
            </a:r>
            <a:r>
              <a:rPr sz="4000" dirty="0"/>
              <a:t>σ</a:t>
            </a:r>
            <a:r>
              <a:rPr sz="4000" spc="-70" dirty="0"/>
              <a:t> </a:t>
            </a:r>
            <a:r>
              <a:rPr sz="4000" dirty="0"/>
              <a:t>tak</a:t>
            </a:r>
            <a:r>
              <a:rPr sz="4000" spc="-85" dirty="0"/>
              <a:t> </a:t>
            </a:r>
            <a:r>
              <a:rPr sz="4000" spc="-10" dirty="0"/>
              <a:t>diketahui</a:t>
            </a:r>
            <a:endParaRPr sz="4000"/>
          </a:p>
        </p:txBody>
      </p:sp>
      <p:sp>
        <p:nvSpPr>
          <p:cNvPr id="28676" name="object 4">
            <a:extLst>
              <a:ext uri="{FF2B5EF4-FFF2-40B4-BE49-F238E27FC236}">
                <a16:creationId xmlns:a16="http://schemas.microsoft.com/office/drawing/2014/main" id="{45FA1609-C5C8-EFA3-98C3-A55F2C2247D7}"/>
              </a:ext>
            </a:extLst>
          </p:cNvPr>
          <p:cNvSpPr>
            <a:spLocks/>
          </p:cNvSpPr>
          <p:nvPr/>
        </p:nvSpPr>
        <p:spPr bwMode="auto">
          <a:xfrm>
            <a:off x="2259013" y="2430463"/>
            <a:ext cx="374650" cy="0"/>
          </a:xfrm>
          <a:custGeom>
            <a:avLst/>
            <a:gdLst>
              <a:gd name="T0" fmla="*/ 0 w 374014"/>
              <a:gd name="T1" fmla="*/ 373451 w 374014"/>
            </a:gdLst>
            <a:ahLst/>
            <a:cxnLst>
              <a:cxn ang="0">
                <a:pos x="T0" y="0"/>
              </a:cxn>
              <a:cxn ang="0">
                <a:pos x="T1" y="0"/>
              </a:cxn>
            </a:cxnLst>
            <a:rect l="0" t="0" r="r" b="b"/>
            <a:pathLst>
              <a:path w="374014">
                <a:moveTo>
                  <a:pt x="0" y="0"/>
                </a:moveTo>
                <a:lnTo>
                  <a:pt x="373451" y="0"/>
                </a:lnTo>
              </a:path>
            </a:pathLst>
          </a:custGeom>
          <a:noFill/>
          <a:ln w="15064">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D"/>
          </a:p>
        </p:txBody>
      </p:sp>
      <p:grpSp>
        <p:nvGrpSpPr>
          <p:cNvPr id="28677" name="object 5">
            <a:extLst>
              <a:ext uri="{FF2B5EF4-FFF2-40B4-BE49-F238E27FC236}">
                <a16:creationId xmlns:a16="http://schemas.microsoft.com/office/drawing/2014/main" id="{2F597138-0B44-CDA8-64AE-85033EB39B3A}"/>
              </a:ext>
            </a:extLst>
          </p:cNvPr>
          <p:cNvGrpSpPr>
            <a:grpSpLocks/>
          </p:cNvGrpSpPr>
          <p:nvPr/>
        </p:nvGrpSpPr>
        <p:grpSpPr bwMode="auto">
          <a:xfrm>
            <a:off x="3214688" y="2955925"/>
            <a:ext cx="990600" cy="415925"/>
            <a:chOff x="3214102" y="2956042"/>
            <a:chExt cx="991869" cy="415925"/>
          </a:xfrm>
        </p:grpSpPr>
        <p:sp>
          <p:nvSpPr>
            <p:cNvPr id="28684" name="object 6">
              <a:extLst>
                <a:ext uri="{FF2B5EF4-FFF2-40B4-BE49-F238E27FC236}">
                  <a16:creationId xmlns:a16="http://schemas.microsoft.com/office/drawing/2014/main" id="{6FD8A42A-0E53-DA5D-FB1A-92E89B590AAE}"/>
                </a:ext>
              </a:extLst>
            </p:cNvPr>
            <p:cNvSpPr>
              <a:spLocks/>
            </p:cNvSpPr>
            <p:nvPr/>
          </p:nvSpPr>
          <p:spPr bwMode="auto">
            <a:xfrm>
              <a:off x="3224059" y="3210189"/>
              <a:ext cx="104139" cy="26034"/>
            </a:xfrm>
            <a:custGeom>
              <a:avLst/>
              <a:gdLst>
                <a:gd name="T0" fmla="*/ 0 w 104139"/>
                <a:gd name="T1" fmla="*/ 25891 h 26035"/>
                <a:gd name="T2" fmla="*/ 104123 w 104139"/>
                <a:gd name="T3" fmla="*/ 0 h 26035"/>
              </a:gdLst>
              <a:ahLst/>
              <a:cxnLst>
                <a:cxn ang="0">
                  <a:pos x="T0" y="T1"/>
                </a:cxn>
                <a:cxn ang="0">
                  <a:pos x="T2" y="T3"/>
                </a:cxn>
              </a:cxnLst>
              <a:rect l="0" t="0" r="r" b="b"/>
              <a:pathLst>
                <a:path w="104139" h="26035">
                  <a:moveTo>
                    <a:pt x="0" y="25891"/>
                  </a:moveTo>
                  <a:lnTo>
                    <a:pt x="104123" y="0"/>
                  </a:lnTo>
                </a:path>
              </a:pathLst>
            </a:custGeom>
            <a:noFill/>
            <a:ln w="16207">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D"/>
            </a:p>
          </p:txBody>
        </p:sp>
        <p:sp>
          <p:nvSpPr>
            <p:cNvPr id="28685" name="object 7">
              <a:extLst>
                <a:ext uri="{FF2B5EF4-FFF2-40B4-BE49-F238E27FC236}">
                  <a16:creationId xmlns:a16="http://schemas.microsoft.com/office/drawing/2014/main" id="{53725467-4A2D-93B9-AE1E-F0B4E1D72986}"/>
                </a:ext>
              </a:extLst>
            </p:cNvPr>
            <p:cNvSpPr>
              <a:spLocks/>
            </p:cNvSpPr>
            <p:nvPr/>
          </p:nvSpPr>
          <p:spPr bwMode="auto">
            <a:xfrm>
              <a:off x="3328183" y="3217381"/>
              <a:ext cx="152400" cy="123825"/>
            </a:xfrm>
            <a:custGeom>
              <a:avLst/>
              <a:gdLst>
                <a:gd name="T0" fmla="*/ 0 w 152400"/>
                <a:gd name="T1" fmla="*/ 0 h 123825"/>
                <a:gd name="T2" fmla="*/ 152017 w 152400"/>
                <a:gd name="T3" fmla="*/ 123701 h 123825"/>
              </a:gdLst>
              <a:ahLst/>
              <a:cxnLst>
                <a:cxn ang="0">
                  <a:pos x="T0" y="T1"/>
                </a:cxn>
                <a:cxn ang="0">
                  <a:pos x="T2" y="T3"/>
                </a:cxn>
              </a:cxnLst>
              <a:rect l="0" t="0" r="r" b="b"/>
              <a:pathLst>
                <a:path w="152400" h="123825">
                  <a:moveTo>
                    <a:pt x="0" y="0"/>
                  </a:moveTo>
                  <a:lnTo>
                    <a:pt x="152017" y="123701"/>
                  </a:lnTo>
                </a:path>
              </a:pathLst>
            </a:custGeom>
            <a:noFill/>
            <a:ln w="45770">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D"/>
            </a:p>
          </p:txBody>
        </p:sp>
        <p:sp>
          <p:nvSpPr>
            <p:cNvPr id="28686" name="object 8">
              <a:extLst>
                <a:ext uri="{FF2B5EF4-FFF2-40B4-BE49-F238E27FC236}">
                  <a16:creationId xmlns:a16="http://schemas.microsoft.com/office/drawing/2014/main" id="{2CDD89D3-9D89-A2C4-5715-5636195C4BC0}"/>
                </a:ext>
              </a:extLst>
            </p:cNvPr>
            <p:cNvSpPr>
              <a:spLocks/>
            </p:cNvSpPr>
            <p:nvPr/>
          </p:nvSpPr>
          <p:spPr bwMode="auto">
            <a:xfrm>
              <a:off x="3498375" y="2972867"/>
              <a:ext cx="707390" cy="368300"/>
            </a:xfrm>
            <a:custGeom>
              <a:avLst/>
              <a:gdLst>
                <a:gd name="T0" fmla="*/ 0 w 707389"/>
                <a:gd name="T1" fmla="*/ 368216 h 368300"/>
                <a:gd name="T2" fmla="*/ 201551 w 707389"/>
                <a:gd name="T3" fmla="*/ 0 h 368300"/>
                <a:gd name="T4" fmla="*/ 201551 w 707389"/>
                <a:gd name="T5" fmla="*/ 0 h 368300"/>
                <a:gd name="T6" fmla="*/ 707207 w 707389"/>
                <a:gd name="T7" fmla="*/ 0 h 368300"/>
              </a:gdLst>
              <a:ahLst/>
              <a:cxnLst>
                <a:cxn ang="0">
                  <a:pos x="T0" y="T1"/>
                </a:cxn>
                <a:cxn ang="0">
                  <a:pos x="T2" y="T3"/>
                </a:cxn>
                <a:cxn ang="0">
                  <a:pos x="T4" y="T5"/>
                </a:cxn>
                <a:cxn ang="0">
                  <a:pos x="T6" y="T7"/>
                </a:cxn>
              </a:cxnLst>
              <a:rect l="0" t="0" r="r" b="b"/>
              <a:pathLst>
                <a:path w="707389" h="368300">
                  <a:moveTo>
                    <a:pt x="0" y="368216"/>
                  </a:moveTo>
                  <a:lnTo>
                    <a:pt x="201551" y="0"/>
                  </a:lnTo>
                </a:path>
                <a:path w="707389" h="368300">
                  <a:moveTo>
                    <a:pt x="201551" y="0"/>
                  </a:moveTo>
                  <a:lnTo>
                    <a:pt x="707207" y="0"/>
                  </a:lnTo>
                </a:path>
              </a:pathLst>
            </a:custGeom>
            <a:noFill/>
            <a:ln w="24881">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D"/>
            </a:p>
          </p:txBody>
        </p:sp>
      </p:grpSp>
      <p:sp>
        <p:nvSpPr>
          <p:cNvPr id="9" name="object 9">
            <a:extLst>
              <a:ext uri="{FF2B5EF4-FFF2-40B4-BE49-F238E27FC236}">
                <a16:creationId xmlns:a16="http://schemas.microsoft.com/office/drawing/2014/main" id="{A204AD64-103F-642C-2293-E8DAC0EAE9B6}"/>
              </a:ext>
            </a:extLst>
          </p:cNvPr>
          <p:cNvSpPr txBox="1"/>
          <p:nvPr/>
        </p:nvSpPr>
        <p:spPr>
          <a:xfrm>
            <a:off x="1008063" y="2624138"/>
            <a:ext cx="258762" cy="460375"/>
          </a:xfrm>
          <a:prstGeom prst="rect">
            <a:avLst/>
          </a:prstGeom>
        </p:spPr>
        <p:txBody>
          <a:bodyPr lIns="0" tIns="13335" rIns="0" bIns="0">
            <a:spAutoFit/>
          </a:bodyPr>
          <a:lstStyle/>
          <a:p>
            <a:pPr marL="12700">
              <a:spcBef>
                <a:spcPts val="105"/>
              </a:spcBef>
              <a:defRPr/>
            </a:pPr>
            <a:r>
              <a:rPr sz="2850" i="1" spc="985" dirty="0">
                <a:latin typeface="Times New Roman"/>
                <a:cs typeface="Times New Roman"/>
              </a:rPr>
              <a:t>t</a:t>
            </a:r>
            <a:endParaRPr sz="2850">
              <a:latin typeface="Times New Roman"/>
              <a:cs typeface="Times New Roman"/>
            </a:endParaRPr>
          </a:p>
        </p:txBody>
      </p:sp>
      <p:sp>
        <p:nvSpPr>
          <p:cNvPr id="10" name="object 10">
            <a:extLst>
              <a:ext uri="{FF2B5EF4-FFF2-40B4-BE49-F238E27FC236}">
                <a16:creationId xmlns:a16="http://schemas.microsoft.com/office/drawing/2014/main" id="{25F92194-0F18-2B3F-1E38-8E29AAFA132B}"/>
              </a:ext>
            </a:extLst>
          </p:cNvPr>
          <p:cNvSpPr txBox="1"/>
          <p:nvPr/>
        </p:nvSpPr>
        <p:spPr>
          <a:xfrm>
            <a:off x="1458913" y="2179638"/>
            <a:ext cx="2928937" cy="1225550"/>
          </a:xfrm>
          <a:prstGeom prst="rect">
            <a:avLst/>
          </a:prstGeom>
        </p:spPr>
        <p:txBody>
          <a:bodyPr lIns="0" tIns="133350" rIns="0" bIns="0">
            <a:spAutoFit/>
          </a:bodyPr>
          <a:lstStyle/>
          <a:p>
            <a:pPr marL="50800">
              <a:spcBef>
                <a:spcPts val="1050"/>
              </a:spcBef>
              <a:tabLst>
                <a:tab pos="732790" algn="l"/>
                <a:tab pos="1367155" algn="l"/>
                <a:tab pos="1997075" algn="l"/>
              </a:tabLst>
              <a:defRPr/>
            </a:pPr>
            <a:r>
              <a:rPr sz="4275" spc="2992" baseline="-35087" dirty="0">
                <a:latin typeface="Symbol"/>
                <a:cs typeface="Symbol"/>
              </a:rPr>
              <a:t></a:t>
            </a:r>
            <a:r>
              <a:rPr sz="4275" baseline="-35087" dirty="0">
                <a:latin typeface="Times New Roman"/>
                <a:cs typeface="Times New Roman"/>
              </a:rPr>
              <a:t>	</a:t>
            </a:r>
            <a:r>
              <a:rPr sz="2850" i="1" u="sng" dirty="0">
                <a:uFill>
                  <a:solidFill>
                    <a:srgbClr val="000000"/>
                  </a:solidFill>
                </a:uFill>
                <a:latin typeface="Times New Roman"/>
                <a:cs typeface="Times New Roman"/>
              </a:rPr>
              <a:t> </a:t>
            </a:r>
            <a:r>
              <a:rPr sz="2850" i="1" u="sng" spc="1650" dirty="0">
                <a:uFill>
                  <a:solidFill>
                    <a:srgbClr val="000000"/>
                  </a:solidFill>
                </a:uFill>
                <a:latin typeface="Times New Roman"/>
                <a:cs typeface="Times New Roman"/>
              </a:rPr>
              <a:t>x</a:t>
            </a:r>
            <a:r>
              <a:rPr sz="2850" i="1" u="sng" dirty="0">
                <a:uFill>
                  <a:solidFill>
                    <a:srgbClr val="000000"/>
                  </a:solidFill>
                </a:uFill>
                <a:latin typeface="Times New Roman"/>
                <a:cs typeface="Times New Roman"/>
              </a:rPr>
              <a:t>	</a:t>
            </a:r>
            <a:r>
              <a:rPr sz="2850" u="sng" spc="1995" dirty="0">
                <a:uFill>
                  <a:solidFill>
                    <a:srgbClr val="000000"/>
                  </a:solidFill>
                </a:uFill>
                <a:latin typeface="Symbol"/>
                <a:cs typeface="Symbol"/>
              </a:rPr>
              <a:t></a:t>
            </a:r>
            <a:r>
              <a:rPr sz="2850" u="sng" dirty="0">
                <a:uFill>
                  <a:solidFill>
                    <a:srgbClr val="000000"/>
                  </a:solidFill>
                </a:uFill>
                <a:latin typeface="Times New Roman"/>
                <a:cs typeface="Times New Roman"/>
              </a:rPr>
              <a:t>	</a:t>
            </a:r>
            <a:r>
              <a:rPr sz="3600" u="sng" spc="1670" dirty="0">
                <a:uFill>
                  <a:solidFill>
                    <a:srgbClr val="000000"/>
                  </a:solidFill>
                </a:uFill>
                <a:latin typeface="Symbol"/>
                <a:cs typeface="Symbol"/>
              </a:rPr>
              <a:t></a:t>
            </a:r>
            <a:r>
              <a:rPr sz="2850" i="1" u="sng" spc="1670" dirty="0">
                <a:uFill>
                  <a:solidFill>
                    <a:srgbClr val="000000"/>
                  </a:solidFill>
                </a:uFill>
                <a:latin typeface="Times New Roman"/>
                <a:cs typeface="Times New Roman"/>
              </a:rPr>
              <a:t>o</a:t>
            </a:r>
            <a:endParaRPr sz="2850">
              <a:latin typeface="Times New Roman"/>
              <a:cs typeface="Times New Roman"/>
            </a:endParaRPr>
          </a:p>
          <a:p>
            <a:pPr marL="899794">
              <a:spcBef>
                <a:spcPts val="765"/>
              </a:spcBef>
              <a:tabLst>
                <a:tab pos="1362075" algn="l"/>
                <a:tab pos="2292985" algn="l"/>
              </a:tabLst>
              <a:defRPr/>
            </a:pPr>
            <a:r>
              <a:rPr sz="2850" i="1" spc="1395" dirty="0">
                <a:latin typeface="Times New Roman"/>
                <a:cs typeface="Times New Roman"/>
              </a:rPr>
              <a:t>s</a:t>
            </a:r>
            <a:r>
              <a:rPr sz="2850" i="1" dirty="0">
                <a:latin typeface="Times New Roman"/>
                <a:cs typeface="Times New Roman"/>
              </a:rPr>
              <a:t>	</a:t>
            </a:r>
            <a:r>
              <a:rPr sz="2850" spc="975" dirty="0">
                <a:latin typeface="Times New Roman"/>
                <a:cs typeface="Times New Roman"/>
              </a:rPr>
              <a:t>/</a:t>
            </a:r>
            <a:r>
              <a:rPr sz="2850" dirty="0">
                <a:latin typeface="Times New Roman"/>
                <a:cs typeface="Times New Roman"/>
              </a:rPr>
              <a:t>	</a:t>
            </a:r>
            <a:r>
              <a:rPr sz="2850" i="1" spc="1800" dirty="0">
                <a:latin typeface="Times New Roman"/>
                <a:cs typeface="Times New Roman"/>
              </a:rPr>
              <a:t>n</a:t>
            </a:r>
            <a:endParaRPr sz="2850">
              <a:latin typeface="Times New Roman"/>
              <a:cs typeface="Times New Roman"/>
            </a:endParaRPr>
          </a:p>
        </p:txBody>
      </p:sp>
      <p:sp>
        <p:nvSpPr>
          <p:cNvPr id="11" name="object 11">
            <a:extLst>
              <a:ext uri="{FF2B5EF4-FFF2-40B4-BE49-F238E27FC236}">
                <a16:creationId xmlns:a16="http://schemas.microsoft.com/office/drawing/2014/main" id="{699CCADA-2388-F753-2E23-673B9CDBD85F}"/>
              </a:ext>
            </a:extLst>
          </p:cNvPr>
          <p:cNvSpPr txBox="1"/>
          <p:nvPr/>
        </p:nvSpPr>
        <p:spPr>
          <a:xfrm>
            <a:off x="1120775" y="3976688"/>
            <a:ext cx="3270250" cy="1489075"/>
          </a:xfrm>
          <a:prstGeom prst="rect">
            <a:avLst/>
          </a:prstGeom>
        </p:spPr>
        <p:txBody>
          <a:bodyPr lIns="0" tIns="12700" rIns="0" bIns="0">
            <a:spAutoFit/>
          </a:bodyPr>
          <a:lstStyle>
            <a:lvl1pPr marL="381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spcBef>
                <a:spcPts val="100"/>
              </a:spcBef>
            </a:pPr>
            <a:r>
              <a:rPr lang="en-US" altLang="en-US">
                <a:cs typeface="Calibri" panose="020F0502020204030204" pitchFamily="34" charset="0"/>
              </a:rPr>
              <a:t>X = </a:t>
            </a:r>
            <a:r>
              <a:rPr lang="en-US" altLang="en-US" sz="2400">
                <a:cs typeface="Calibri" panose="020F0502020204030204" pitchFamily="34" charset="0"/>
              </a:rPr>
              <a:t>rata-rata data yang ada µ</a:t>
            </a:r>
            <a:r>
              <a:rPr lang="en-US" altLang="en-US" sz="2400" baseline="-21000">
                <a:cs typeface="Calibri" panose="020F0502020204030204" pitchFamily="34" charset="0"/>
              </a:rPr>
              <a:t>o </a:t>
            </a:r>
            <a:r>
              <a:rPr lang="en-US" altLang="en-US" sz="2400">
                <a:cs typeface="Calibri" panose="020F0502020204030204" pitchFamily="34" charset="0"/>
              </a:rPr>
              <a:t>– rata-rata sekarang</a:t>
            </a:r>
          </a:p>
          <a:p>
            <a:r>
              <a:rPr lang="en-US" altLang="en-US" sz="2400">
                <a:cs typeface="Calibri" panose="020F0502020204030204" pitchFamily="34" charset="0"/>
              </a:rPr>
              <a:t>S = simpangan baku</a:t>
            </a:r>
          </a:p>
          <a:p>
            <a:r>
              <a:rPr lang="en-US" altLang="en-US" sz="2400">
                <a:cs typeface="Calibri" panose="020F0502020204030204" pitchFamily="34" charset="0"/>
              </a:rPr>
              <a:t>n = jumlah data sampel</a:t>
            </a:r>
          </a:p>
        </p:txBody>
      </p:sp>
      <p:sp>
        <p:nvSpPr>
          <p:cNvPr id="28681" name="object 12">
            <a:extLst>
              <a:ext uri="{FF2B5EF4-FFF2-40B4-BE49-F238E27FC236}">
                <a16:creationId xmlns:a16="http://schemas.microsoft.com/office/drawing/2014/main" id="{839E8650-F999-4C79-F1D0-D282A10316C2}"/>
              </a:ext>
            </a:extLst>
          </p:cNvPr>
          <p:cNvSpPr>
            <a:spLocks/>
          </p:cNvSpPr>
          <p:nvPr/>
        </p:nvSpPr>
        <p:spPr bwMode="auto">
          <a:xfrm>
            <a:off x="4608513" y="5133975"/>
            <a:ext cx="4535487" cy="1724025"/>
          </a:xfrm>
          <a:custGeom>
            <a:avLst/>
            <a:gdLst>
              <a:gd name="T0" fmla="*/ 4536186 w 4536440"/>
              <a:gd name="T1" fmla="*/ 0 h 1724025"/>
              <a:gd name="T2" fmla="*/ 0 w 4536440"/>
              <a:gd name="T3" fmla="*/ 0 h 1724025"/>
              <a:gd name="T4" fmla="*/ 0 w 4536440"/>
              <a:gd name="T5" fmla="*/ 1723567 h 1724025"/>
              <a:gd name="T6" fmla="*/ 4536186 w 4536440"/>
              <a:gd name="T7" fmla="*/ 1723567 h 1724025"/>
              <a:gd name="T8" fmla="*/ 4536186 w 4536440"/>
              <a:gd name="T9" fmla="*/ 0 h 1724025"/>
            </a:gdLst>
            <a:ahLst/>
            <a:cxnLst>
              <a:cxn ang="0">
                <a:pos x="T0" y="T1"/>
              </a:cxn>
              <a:cxn ang="0">
                <a:pos x="T2" y="T3"/>
              </a:cxn>
              <a:cxn ang="0">
                <a:pos x="T4" y="T5"/>
              </a:cxn>
              <a:cxn ang="0">
                <a:pos x="T6" y="T7"/>
              </a:cxn>
              <a:cxn ang="0">
                <a:pos x="T8" y="T9"/>
              </a:cxn>
            </a:cxnLst>
            <a:rect l="0" t="0" r="r" b="b"/>
            <a:pathLst>
              <a:path w="4536440" h="1724025">
                <a:moveTo>
                  <a:pt x="4536186" y="0"/>
                </a:moveTo>
                <a:lnTo>
                  <a:pt x="0" y="0"/>
                </a:lnTo>
                <a:lnTo>
                  <a:pt x="0" y="1723567"/>
                </a:lnTo>
                <a:lnTo>
                  <a:pt x="4536186" y="1723567"/>
                </a:lnTo>
                <a:lnTo>
                  <a:pt x="453618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D"/>
          </a:p>
        </p:txBody>
      </p:sp>
      <p:sp>
        <p:nvSpPr>
          <p:cNvPr id="13" name="object 13">
            <a:extLst>
              <a:ext uri="{FF2B5EF4-FFF2-40B4-BE49-F238E27FC236}">
                <a16:creationId xmlns:a16="http://schemas.microsoft.com/office/drawing/2014/main" id="{57B4310C-1B0F-3876-115F-75D04610232A}"/>
              </a:ext>
            </a:extLst>
          </p:cNvPr>
          <p:cNvSpPr txBox="1"/>
          <p:nvPr/>
        </p:nvSpPr>
        <p:spPr>
          <a:xfrm>
            <a:off x="4687888" y="5153025"/>
            <a:ext cx="4414837" cy="574675"/>
          </a:xfrm>
          <a:prstGeom prst="rect">
            <a:avLst/>
          </a:prstGeom>
        </p:spPr>
        <p:txBody>
          <a:bodyPr lIns="0" tIns="12700" rIns="0" bIns="0">
            <a:spAutoFit/>
          </a:bodyPr>
          <a:lstStyle>
            <a:lvl1pPr marL="12700">
              <a:tabLst>
                <a:tab pos="909638" algn="l"/>
                <a:tab pos="1577975" algn="l"/>
                <a:tab pos="2459038" algn="l"/>
                <a:tab pos="3598863" algn="l"/>
              </a:tabLst>
              <a:defRPr>
                <a:solidFill>
                  <a:schemeClr val="tx1"/>
                </a:solidFill>
                <a:latin typeface="Calibri" panose="020F0502020204030204" pitchFamily="34" charset="0"/>
              </a:defRPr>
            </a:lvl1pPr>
            <a:lvl2pPr marL="742950" indent="-285750">
              <a:tabLst>
                <a:tab pos="909638" algn="l"/>
                <a:tab pos="1577975" algn="l"/>
                <a:tab pos="2459038" algn="l"/>
                <a:tab pos="3598863" algn="l"/>
              </a:tabLst>
              <a:defRPr>
                <a:solidFill>
                  <a:schemeClr val="tx1"/>
                </a:solidFill>
                <a:latin typeface="Calibri" panose="020F0502020204030204" pitchFamily="34" charset="0"/>
              </a:defRPr>
            </a:lvl2pPr>
            <a:lvl3pPr marL="1143000" indent="-228600">
              <a:tabLst>
                <a:tab pos="909638" algn="l"/>
                <a:tab pos="1577975" algn="l"/>
                <a:tab pos="2459038" algn="l"/>
                <a:tab pos="3598863" algn="l"/>
              </a:tabLst>
              <a:defRPr>
                <a:solidFill>
                  <a:schemeClr val="tx1"/>
                </a:solidFill>
                <a:latin typeface="Calibri" panose="020F0502020204030204" pitchFamily="34" charset="0"/>
              </a:defRPr>
            </a:lvl3pPr>
            <a:lvl4pPr marL="1600200" indent="-228600">
              <a:tabLst>
                <a:tab pos="909638" algn="l"/>
                <a:tab pos="1577975" algn="l"/>
                <a:tab pos="2459038" algn="l"/>
                <a:tab pos="3598863" algn="l"/>
              </a:tabLst>
              <a:defRPr>
                <a:solidFill>
                  <a:schemeClr val="tx1"/>
                </a:solidFill>
                <a:latin typeface="Calibri" panose="020F0502020204030204" pitchFamily="34" charset="0"/>
              </a:defRPr>
            </a:lvl4pPr>
            <a:lvl5pPr marL="2057400" indent="-228600">
              <a:tabLst>
                <a:tab pos="909638" algn="l"/>
                <a:tab pos="1577975" algn="l"/>
                <a:tab pos="2459038" algn="l"/>
                <a:tab pos="3598863" algn="l"/>
              </a:tabLst>
              <a:defRPr>
                <a:solidFill>
                  <a:schemeClr val="tx1"/>
                </a:solidFill>
                <a:latin typeface="Calibri" panose="020F0502020204030204" pitchFamily="34" charset="0"/>
              </a:defRPr>
            </a:lvl5pPr>
            <a:lvl6pPr marL="2514600" indent="-228600" eaLnBrk="0" fontAlgn="base" hangingPunct="0">
              <a:spcBef>
                <a:spcPct val="0"/>
              </a:spcBef>
              <a:spcAft>
                <a:spcPct val="0"/>
              </a:spcAft>
              <a:tabLst>
                <a:tab pos="909638" algn="l"/>
                <a:tab pos="1577975" algn="l"/>
                <a:tab pos="2459038" algn="l"/>
                <a:tab pos="3598863" algn="l"/>
              </a:tabLst>
              <a:defRPr>
                <a:solidFill>
                  <a:schemeClr val="tx1"/>
                </a:solidFill>
                <a:latin typeface="Calibri" panose="020F0502020204030204" pitchFamily="34" charset="0"/>
              </a:defRPr>
            </a:lvl6pPr>
            <a:lvl7pPr marL="2971800" indent="-228600" eaLnBrk="0" fontAlgn="base" hangingPunct="0">
              <a:spcBef>
                <a:spcPct val="0"/>
              </a:spcBef>
              <a:spcAft>
                <a:spcPct val="0"/>
              </a:spcAft>
              <a:tabLst>
                <a:tab pos="909638" algn="l"/>
                <a:tab pos="1577975" algn="l"/>
                <a:tab pos="2459038" algn="l"/>
                <a:tab pos="3598863" algn="l"/>
              </a:tabLst>
              <a:defRPr>
                <a:solidFill>
                  <a:schemeClr val="tx1"/>
                </a:solidFill>
                <a:latin typeface="Calibri" panose="020F0502020204030204" pitchFamily="34" charset="0"/>
              </a:defRPr>
            </a:lvl7pPr>
            <a:lvl8pPr marL="3429000" indent="-228600" eaLnBrk="0" fontAlgn="base" hangingPunct="0">
              <a:spcBef>
                <a:spcPct val="0"/>
              </a:spcBef>
              <a:spcAft>
                <a:spcPct val="0"/>
              </a:spcAft>
              <a:tabLst>
                <a:tab pos="909638" algn="l"/>
                <a:tab pos="1577975" algn="l"/>
                <a:tab pos="2459038" algn="l"/>
                <a:tab pos="3598863" algn="l"/>
              </a:tabLst>
              <a:defRPr>
                <a:solidFill>
                  <a:schemeClr val="tx1"/>
                </a:solidFill>
                <a:latin typeface="Calibri" panose="020F0502020204030204" pitchFamily="34" charset="0"/>
              </a:defRPr>
            </a:lvl8pPr>
            <a:lvl9pPr marL="3886200" indent="-228600" eaLnBrk="0" fontAlgn="base" hangingPunct="0">
              <a:spcBef>
                <a:spcPct val="0"/>
              </a:spcBef>
              <a:spcAft>
                <a:spcPct val="0"/>
              </a:spcAft>
              <a:tabLst>
                <a:tab pos="909638" algn="l"/>
                <a:tab pos="1577975" algn="l"/>
                <a:tab pos="2459038" algn="l"/>
                <a:tab pos="3598863" algn="l"/>
              </a:tabLst>
              <a:defRPr>
                <a:solidFill>
                  <a:schemeClr val="tx1"/>
                </a:solidFill>
                <a:latin typeface="Calibri" panose="020F0502020204030204" pitchFamily="34" charset="0"/>
              </a:defRPr>
            </a:lvl9pPr>
          </a:lstStyle>
          <a:p>
            <a:pPr>
              <a:spcBef>
                <a:spcPts val="100"/>
              </a:spcBef>
            </a:pPr>
            <a:r>
              <a:rPr lang="en-US" altLang="en-US">
                <a:cs typeface="Calibri" panose="020F0502020204030204" pitchFamily="34" charset="0"/>
              </a:rPr>
              <a:t>T hitung merupakan alat statistik yang sangat berguna	untuk	menguji	perbedaan	rata-rata</a:t>
            </a:r>
          </a:p>
        </p:txBody>
      </p:sp>
      <p:sp>
        <p:nvSpPr>
          <p:cNvPr id="14" name="object 14">
            <a:extLst>
              <a:ext uri="{FF2B5EF4-FFF2-40B4-BE49-F238E27FC236}">
                <a16:creationId xmlns:a16="http://schemas.microsoft.com/office/drawing/2014/main" id="{798069E8-4377-6CF8-955A-67C4A2F13BE1}"/>
              </a:ext>
            </a:extLst>
          </p:cNvPr>
          <p:cNvSpPr txBox="1"/>
          <p:nvPr/>
        </p:nvSpPr>
        <p:spPr>
          <a:xfrm>
            <a:off x="4687888" y="5702300"/>
            <a:ext cx="4414837" cy="1122363"/>
          </a:xfrm>
          <a:prstGeom prst="rect">
            <a:avLst/>
          </a:prstGeom>
        </p:spPr>
        <p:txBody>
          <a:bodyPr lIns="0" tIns="12700" rIns="0" bIns="0">
            <a:spAutoFit/>
          </a:bodyPr>
          <a:lstStyle>
            <a:lvl1pPr marL="127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a:spcBef>
                <a:spcPts val="100"/>
              </a:spcBef>
            </a:pPr>
            <a:r>
              <a:rPr lang="en-US" altLang="en-US">
                <a:cs typeface="Calibri" panose="020F0502020204030204" pitchFamily="34" charset="0"/>
              </a:rPr>
              <a:t>antara   dua   kelompok   data.   Dengan menggunakan t hitung, kita dapat mengambil keputusan yang lebih objektif dan ilmiah dalam penelitian.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96DF837-7485-B788-C52D-EA5F9F30A920}"/>
              </a:ext>
            </a:extLst>
          </p:cNvPr>
          <p:cNvSpPr txBox="1"/>
          <p:nvPr/>
        </p:nvSpPr>
        <p:spPr>
          <a:xfrm>
            <a:off x="6969125" y="6578600"/>
            <a:ext cx="530225" cy="228600"/>
          </a:xfrm>
          <a:prstGeom prst="rect">
            <a:avLst/>
          </a:prstGeom>
        </p:spPr>
        <p:txBody>
          <a:bodyPr lIns="0" tIns="0" rIns="0" bIns="0">
            <a:spAutoFit/>
          </a:bodyPr>
          <a:lstStyle/>
          <a:p>
            <a:pPr>
              <a:lnSpc>
                <a:spcPts val="1710"/>
              </a:lnSpc>
              <a:defRPr/>
            </a:pPr>
            <a:r>
              <a:rPr dirty="0">
                <a:solidFill>
                  <a:srgbClr val="0000FF"/>
                </a:solidFill>
                <a:latin typeface="Calibri"/>
                <a:cs typeface="Calibri"/>
                <a:hlinkClick r:id="rId2"/>
              </a:rPr>
              <a:t>Stat</a:t>
            </a:r>
            <a:r>
              <a:rPr spc="-60" dirty="0">
                <a:solidFill>
                  <a:srgbClr val="0000FF"/>
                </a:solidFill>
                <a:latin typeface="Calibri"/>
                <a:cs typeface="Calibri"/>
                <a:hlinkClick r:id="rId2"/>
              </a:rPr>
              <a:t> </a:t>
            </a:r>
            <a:r>
              <a:rPr spc="-50" dirty="0">
                <a:solidFill>
                  <a:srgbClr val="0000FF"/>
                </a:solidFill>
                <a:latin typeface="Calibri"/>
                <a:cs typeface="Calibri"/>
                <a:hlinkClick r:id="rId2"/>
              </a:rPr>
              <a:t>1</a:t>
            </a:r>
            <a:endParaRPr>
              <a:latin typeface="Calibri"/>
              <a:cs typeface="Calibri"/>
            </a:endParaRPr>
          </a:p>
        </p:txBody>
      </p:sp>
      <p:sp>
        <p:nvSpPr>
          <p:cNvPr id="3" name="object 3">
            <a:extLst>
              <a:ext uri="{FF2B5EF4-FFF2-40B4-BE49-F238E27FC236}">
                <a16:creationId xmlns:a16="http://schemas.microsoft.com/office/drawing/2014/main" id="{0144E888-1190-6D5C-5ED2-DCE406D24847}"/>
              </a:ext>
            </a:extLst>
          </p:cNvPr>
          <p:cNvSpPr txBox="1">
            <a:spLocks noGrp="1"/>
          </p:cNvSpPr>
          <p:nvPr>
            <p:ph type="title"/>
          </p:nvPr>
        </p:nvSpPr>
        <p:spPr/>
        <p:txBody>
          <a:bodyPr vert="horz" wrap="square" lIns="0" tIns="12065" rIns="0" bIns="0" rtlCol="0">
            <a:spAutoFit/>
          </a:bodyPr>
          <a:lstStyle/>
          <a:p>
            <a:pPr marL="1057275">
              <a:spcBef>
                <a:spcPts val="95"/>
              </a:spcBef>
              <a:defRPr/>
            </a:pPr>
            <a:r>
              <a:rPr spc="-10" dirty="0"/>
              <a:t>Perhitungan</a:t>
            </a:r>
            <a:r>
              <a:rPr spc="-85" dirty="0"/>
              <a:t> </a:t>
            </a:r>
            <a:r>
              <a:rPr dirty="0"/>
              <a:t>z</a:t>
            </a:r>
            <a:r>
              <a:rPr sz="3975" baseline="-20964" dirty="0"/>
              <a:t>hitung</a:t>
            </a:r>
            <a:r>
              <a:rPr sz="3975" spc="-112" baseline="-20964" dirty="0"/>
              <a:t> </a:t>
            </a:r>
            <a:r>
              <a:rPr sz="4000" dirty="0"/>
              <a:t>jika</a:t>
            </a:r>
            <a:r>
              <a:rPr sz="4000" spc="-80" dirty="0"/>
              <a:t> </a:t>
            </a:r>
            <a:r>
              <a:rPr sz="4000" dirty="0"/>
              <a:t>σ</a:t>
            </a:r>
            <a:r>
              <a:rPr sz="4000" spc="-80" dirty="0"/>
              <a:t> </a:t>
            </a:r>
            <a:r>
              <a:rPr sz="4000" spc="-10" dirty="0"/>
              <a:t>diketahui</a:t>
            </a:r>
            <a:endParaRPr sz="4000"/>
          </a:p>
        </p:txBody>
      </p:sp>
      <p:sp>
        <p:nvSpPr>
          <p:cNvPr id="29700" name="object 4">
            <a:extLst>
              <a:ext uri="{FF2B5EF4-FFF2-40B4-BE49-F238E27FC236}">
                <a16:creationId xmlns:a16="http://schemas.microsoft.com/office/drawing/2014/main" id="{40C067F5-698B-CE51-08FB-718BDD628E9E}"/>
              </a:ext>
            </a:extLst>
          </p:cNvPr>
          <p:cNvSpPr>
            <a:spLocks/>
          </p:cNvSpPr>
          <p:nvPr/>
        </p:nvSpPr>
        <p:spPr bwMode="auto">
          <a:xfrm>
            <a:off x="2509838" y="2136775"/>
            <a:ext cx="458787" cy="0"/>
          </a:xfrm>
          <a:custGeom>
            <a:avLst/>
            <a:gdLst>
              <a:gd name="T0" fmla="*/ 0 w 459105"/>
              <a:gd name="T1" fmla="*/ 458863 w 459105"/>
            </a:gdLst>
            <a:ahLst/>
            <a:cxnLst>
              <a:cxn ang="0">
                <a:pos x="T0" y="0"/>
              </a:cxn>
              <a:cxn ang="0">
                <a:pos x="T1" y="0"/>
              </a:cxn>
            </a:cxnLst>
            <a:rect l="0" t="0" r="r" b="b"/>
            <a:pathLst>
              <a:path w="459105">
                <a:moveTo>
                  <a:pt x="0" y="0"/>
                </a:moveTo>
                <a:lnTo>
                  <a:pt x="458863" y="0"/>
                </a:lnTo>
              </a:path>
            </a:pathLst>
          </a:custGeom>
          <a:noFill/>
          <a:ln w="17371">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D"/>
          </a:p>
        </p:txBody>
      </p:sp>
      <p:grpSp>
        <p:nvGrpSpPr>
          <p:cNvPr id="29701" name="object 5">
            <a:extLst>
              <a:ext uri="{FF2B5EF4-FFF2-40B4-BE49-F238E27FC236}">
                <a16:creationId xmlns:a16="http://schemas.microsoft.com/office/drawing/2014/main" id="{B2A565D4-F759-B5F2-99B9-68E7D6D6D452}"/>
              </a:ext>
            </a:extLst>
          </p:cNvPr>
          <p:cNvGrpSpPr>
            <a:grpSpLocks/>
          </p:cNvGrpSpPr>
          <p:nvPr/>
        </p:nvGrpSpPr>
        <p:grpSpPr bwMode="auto">
          <a:xfrm>
            <a:off x="3811588" y="2741613"/>
            <a:ext cx="1217612" cy="482600"/>
            <a:chOff x="3811308" y="2740937"/>
            <a:chExt cx="1218565" cy="482600"/>
          </a:xfrm>
        </p:grpSpPr>
        <p:sp>
          <p:nvSpPr>
            <p:cNvPr id="29716" name="object 6">
              <a:extLst>
                <a:ext uri="{FF2B5EF4-FFF2-40B4-BE49-F238E27FC236}">
                  <a16:creationId xmlns:a16="http://schemas.microsoft.com/office/drawing/2014/main" id="{7783639F-1A84-A9B3-A78D-FCB0AE5C12A1}"/>
                </a:ext>
              </a:extLst>
            </p:cNvPr>
            <p:cNvSpPr>
              <a:spLocks/>
            </p:cNvSpPr>
            <p:nvPr/>
          </p:nvSpPr>
          <p:spPr bwMode="auto">
            <a:xfrm>
              <a:off x="3823115" y="3035256"/>
              <a:ext cx="128270" cy="30480"/>
            </a:xfrm>
            <a:custGeom>
              <a:avLst/>
              <a:gdLst>
                <a:gd name="T0" fmla="*/ 0 w 128270"/>
                <a:gd name="T1" fmla="*/ 29857 h 30480"/>
                <a:gd name="T2" fmla="*/ 127961 w 128270"/>
                <a:gd name="T3" fmla="*/ 0 h 30480"/>
              </a:gdLst>
              <a:ahLst/>
              <a:cxnLst>
                <a:cxn ang="0">
                  <a:pos x="T0" y="T1"/>
                </a:cxn>
                <a:cxn ang="0">
                  <a:pos x="T2" y="T3"/>
                </a:cxn>
              </a:cxnLst>
              <a:rect l="0" t="0" r="r" b="b"/>
              <a:pathLst>
                <a:path w="128270" h="30480">
                  <a:moveTo>
                    <a:pt x="0" y="29857"/>
                  </a:moveTo>
                  <a:lnTo>
                    <a:pt x="127961" y="0"/>
                  </a:lnTo>
                </a:path>
              </a:pathLst>
            </a:custGeom>
            <a:noFill/>
            <a:ln w="18676">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D"/>
            </a:p>
          </p:txBody>
        </p:sp>
        <p:sp>
          <p:nvSpPr>
            <p:cNvPr id="29717" name="object 7">
              <a:extLst>
                <a:ext uri="{FF2B5EF4-FFF2-40B4-BE49-F238E27FC236}">
                  <a16:creationId xmlns:a16="http://schemas.microsoft.com/office/drawing/2014/main" id="{9363AE7A-5C30-031F-4AC4-89763882BFA6}"/>
                </a:ext>
              </a:extLst>
            </p:cNvPr>
            <p:cNvSpPr>
              <a:spLocks/>
            </p:cNvSpPr>
            <p:nvPr/>
          </p:nvSpPr>
          <p:spPr bwMode="auto">
            <a:xfrm>
              <a:off x="3951076" y="3043551"/>
              <a:ext cx="187325" cy="142875"/>
            </a:xfrm>
            <a:custGeom>
              <a:avLst/>
              <a:gdLst>
                <a:gd name="T0" fmla="*/ 0 w 187325"/>
                <a:gd name="T1" fmla="*/ 0 h 142875"/>
                <a:gd name="T2" fmla="*/ 186819 w 187325"/>
                <a:gd name="T3" fmla="*/ 142649 h 142875"/>
              </a:gdLst>
              <a:ahLst/>
              <a:cxnLst>
                <a:cxn ang="0">
                  <a:pos x="T0" y="T1"/>
                </a:cxn>
                <a:cxn ang="0">
                  <a:pos x="T2" y="T3"/>
                </a:cxn>
              </a:cxnLst>
              <a:rect l="0" t="0" r="r" b="b"/>
              <a:pathLst>
                <a:path w="187325" h="142875">
                  <a:moveTo>
                    <a:pt x="0" y="0"/>
                  </a:moveTo>
                  <a:lnTo>
                    <a:pt x="186819" y="142649"/>
                  </a:lnTo>
                </a:path>
              </a:pathLst>
            </a:custGeom>
            <a:noFill/>
            <a:ln w="53355">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D"/>
            </a:p>
          </p:txBody>
        </p:sp>
        <p:sp>
          <p:nvSpPr>
            <p:cNvPr id="29718" name="object 8">
              <a:extLst>
                <a:ext uri="{FF2B5EF4-FFF2-40B4-BE49-F238E27FC236}">
                  <a16:creationId xmlns:a16="http://schemas.microsoft.com/office/drawing/2014/main" id="{CA3D48DD-E11C-DBE9-41B8-C05416C0C362}"/>
                </a:ext>
              </a:extLst>
            </p:cNvPr>
            <p:cNvSpPr>
              <a:spLocks/>
            </p:cNvSpPr>
            <p:nvPr/>
          </p:nvSpPr>
          <p:spPr bwMode="auto">
            <a:xfrm>
              <a:off x="4160231" y="2761583"/>
              <a:ext cx="869315" cy="424815"/>
            </a:xfrm>
            <a:custGeom>
              <a:avLst/>
              <a:gdLst>
                <a:gd name="T0" fmla="*/ 0 w 869314"/>
                <a:gd name="T1" fmla="*/ 424617 h 424814"/>
                <a:gd name="T2" fmla="*/ 247693 w 869314"/>
                <a:gd name="T3" fmla="*/ 0 h 424814"/>
                <a:gd name="T4" fmla="*/ 247693 w 869314"/>
                <a:gd name="T5" fmla="*/ 0 h 424814"/>
                <a:gd name="T6" fmla="*/ 869111 w 869314"/>
                <a:gd name="T7" fmla="*/ 0 h 424814"/>
              </a:gdLst>
              <a:ahLst/>
              <a:cxnLst>
                <a:cxn ang="0">
                  <a:pos x="T0" y="T1"/>
                </a:cxn>
                <a:cxn ang="0">
                  <a:pos x="T2" y="T3"/>
                </a:cxn>
                <a:cxn ang="0">
                  <a:pos x="T4" y="T5"/>
                </a:cxn>
                <a:cxn ang="0">
                  <a:pos x="T6" y="T7"/>
                </a:cxn>
              </a:cxnLst>
              <a:rect l="0" t="0" r="r" b="b"/>
              <a:pathLst>
                <a:path w="869314" h="424814">
                  <a:moveTo>
                    <a:pt x="0" y="424617"/>
                  </a:moveTo>
                  <a:lnTo>
                    <a:pt x="247693" y="0"/>
                  </a:lnTo>
                </a:path>
                <a:path w="869314" h="424814">
                  <a:moveTo>
                    <a:pt x="247693" y="0"/>
                  </a:moveTo>
                  <a:lnTo>
                    <a:pt x="869111" y="0"/>
                  </a:lnTo>
                </a:path>
              </a:pathLst>
            </a:custGeom>
            <a:noFill/>
            <a:ln w="30007">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D"/>
            </a:p>
          </p:txBody>
        </p:sp>
      </p:grpSp>
      <p:sp>
        <p:nvSpPr>
          <p:cNvPr id="9" name="object 9">
            <a:extLst>
              <a:ext uri="{FF2B5EF4-FFF2-40B4-BE49-F238E27FC236}">
                <a16:creationId xmlns:a16="http://schemas.microsoft.com/office/drawing/2014/main" id="{D0FDE75D-647B-72D5-CCE5-3B2209E31CFB}"/>
              </a:ext>
            </a:extLst>
          </p:cNvPr>
          <p:cNvSpPr txBox="1"/>
          <p:nvPr/>
        </p:nvSpPr>
        <p:spPr>
          <a:xfrm>
            <a:off x="874713" y="2360613"/>
            <a:ext cx="425450" cy="528637"/>
          </a:xfrm>
          <a:prstGeom prst="rect">
            <a:avLst/>
          </a:prstGeom>
        </p:spPr>
        <p:txBody>
          <a:bodyPr lIns="0" tIns="12065" rIns="0" bIns="0">
            <a:spAutoFit/>
          </a:bodyPr>
          <a:lstStyle/>
          <a:p>
            <a:pPr marL="12700">
              <a:spcBef>
                <a:spcPts val="95"/>
              </a:spcBef>
              <a:defRPr/>
            </a:pPr>
            <a:r>
              <a:rPr sz="3300" i="1" spc="1800" dirty="0">
                <a:latin typeface="Times New Roman"/>
                <a:cs typeface="Times New Roman"/>
              </a:rPr>
              <a:t>z</a:t>
            </a:r>
            <a:endParaRPr sz="3300">
              <a:latin typeface="Times New Roman"/>
              <a:cs typeface="Times New Roman"/>
            </a:endParaRPr>
          </a:p>
        </p:txBody>
      </p:sp>
      <p:sp>
        <p:nvSpPr>
          <p:cNvPr id="10" name="object 10">
            <a:extLst>
              <a:ext uri="{FF2B5EF4-FFF2-40B4-BE49-F238E27FC236}">
                <a16:creationId xmlns:a16="http://schemas.microsoft.com/office/drawing/2014/main" id="{061063A4-BA12-3F22-ED28-448B3E3DE669}"/>
              </a:ext>
            </a:extLst>
          </p:cNvPr>
          <p:cNvSpPr txBox="1"/>
          <p:nvPr/>
        </p:nvSpPr>
        <p:spPr>
          <a:xfrm>
            <a:off x="2397125" y="2608263"/>
            <a:ext cx="2600325" cy="674687"/>
          </a:xfrm>
          <a:prstGeom prst="rect">
            <a:avLst/>
          </a:prstGeom>
        </p:spPr>
        <p:txBody>
          <a:bodyPr lIns="0" tIns="13335" rIns="0" bIns="0">
            <a:spAutoFit/>
          </a:bodyPr>
          <a:lstStyle/>
          <a:p>
            <a:pPr marL="12700">
              <a:spcBef>
                <a:spcPts val="105"/>
              </a:spcBef>
              <a:tabLst>
                <a:tab pos="930275" algn="l"/>
                <a:tab pos="2073275" algn="l"/>
              </a:tabLst>
              <a:defRPr/>
            </a:pPr>
            <a:r>
              <a:rPr sz="4250" spc="2255" dirty="0">
                <a:latin typeface="Symbol"/>
                <a:cs typeface="Symbol"/>
              </a:rPr>
              <a:t></a:t>
            </a:r>
            <a:r>
              <a:rPr sz="4250" dirty="0">
                <a:latin typeface="Times New Roman"/>
                <a:cs typeface="Times New Roman"/>
              </a:rPr>
              <a:t>	</a:t>
            </a:r>
            <a:r>
              <a:rPr sz="3300" spc="1280" dirty="0">
                <a:latin typeface="Times New Roman"/>
                <a:cs typeface="Times New Roman"/>
              </a:rPr>
              <a:t>/</a:t>
            </a:r>
            <a:r>
              <a:rPr sz="3300" dirty="0">
                <a:latin typeface="Times New Roman"/>
                <a:cs typeface="Times New Roman"/>
              </a:rPr>
              <a:t>	</a:t>
            </a:r>
            <a:r>
              <a:rPr sz="3300" i="1" spc="2330" dirty="0">
                <a:latin typeface="Times New Roman"/>
                <a:cs typeface="Times New Roman"/>
              </a:rPr>
              <a:t>n</a:t>
            </a:r>
            <a:endParaRPr sz="3300">
              <a:latin typeface="Times New Roman"/>
              <a:cs typeface="Times New Roman"/>
            </a:endParaRPr>
          </a:p>
        </p:txBody>
      </p:sp>
      <p:sp>
        <p:nvSpPr>
          <p:cNvPr id="11" name="object 11">
            <a:extLst>
              <a:ext uri="{FF2B5EF4-FFF2-40B4-BE49-F238E27FC236}">
                <a16:creationId xmlns:a16="http://schemas.microsoft.com/office/drawing/2014/main" id="{0D735C0A-05B2-1B05-44AA-73E4572FA461}"/>
              </a:ext>
            </a:extLst>
          </p:cNvPr>
          <p:cNvSpPr txBox="1"/>
          <p:nvPr/>
        </p:nvSpPr>
        <p:spPr>
          <a:xfrm>
            <a:off x="1543050" y="1974850"/>
            <a:ext cx="3559175" cy="673100"/>
          </a:xfrm>
          <a:prstGeom prst="rect">
            <a:avLst/>
          </a:prstGeom>
        </p:spPr>
        <p:txBody>
          <a:bodyPr lIns="0" tIns="13335" rIns="0" bIns="0">
            <a:spAutoFit/>
          </a:bodyPr>
          <a:lstStyle/>
          <a:p>
            <a:pPr marL="38100">
              <a:spcBef>
                <a:spcPts val="105"/>
              </a:spcBef>
              <a:tabLst>
                <a:tab pos="876300" algn="l"/>
                <a:tab pos="1662430" algn="l"/>
                <a:tab pos="2435860" algn="l"/>
              </a:tabLst>
              <a:defRPr/>
            </a:pPr>
            <a:r>
              <a:rPr sz="4950" spc="3840" baseline="-35353" dirty="0">
                <a:latin typeface="Symbol"/>
                <a:cs typeface="Symbol"/>
              </a:rPr>
              <a:t></a:t>
            </a:r>
            <a:r>
              <a:rPr sz="4950" baseline="-35353" dirty="0">
                <a:latin typeface="Times New Roman"/>
                <a:cs typeface="Times New Roman"/>
              </a:rPr>
              <a:t>	</a:t>
            </a:r>
            <a:r>
              <a:rPr sz="3300" i="1" u="sng" dirty="0">
                <a:uFill>
                  <a:solidFill>
                    <a:srgbClr val="000000"/>
                  </a:solidFill>
                </a:uFill>
                <a:latin typeface="Times New Roman"/>
                <a:cs typeface="Times New Roman"/>
              </a:rPr>
              <a:t> </a:t>
            </a:r>
            <a:r>
              <a:rPr sz="3300" i="1" u="sng" spc="2120" dirty="0">
                <a:uFill>
                  <a:solidFill>
                    <a:srgbClr val="000000"/>
                  </a:solidFill>
                </a:uFill>
                <a:latin typeface="Times New Roman"/>
                <a:cs typeface="Times New Roman"/>
              </a:rPr>
              <a:t>x</a:t>
            </a:r>
            <a:r>
              <a:rPr sz="3300" i="1" u="sng" dirty="0">
                <a:uFill>
                  <a:solidFill>
                    <a:srgbClr val="000000"/>
                  </a:solidFill>
                </a:uFill>
                <a:latin typeface="Times New Roman"/>
                <a:cs typeface="Times New Roman"/>
              </a:rPr>
              <a:t>	</a:t>
            </a:r>
            <a:r>
              <a:rPr sz="3300" u="sng" spc="2560" dirty="0">
                <a:uFill>
                  <a:solidFill>
                    <a:srgbClr val="000000"/>
                  </a:solidFill>
                </a:uFill>
                <a:latin typeface="Symbol"/>
                <a:cs typeface="Symbol"/>
              </a:rPr>
              <a:t></a:t>
            </a:r>
            <a:r>
              <a:rPr sz="3300" u="sng" dirty="0">
                <a:uFill>
                  <a:solidFill>
                    <a:srgbClr val="000000"/>
                  </a:solidFill>
                </a:uFill>
                <a:latin typeface="Times New Roman"/>
                <a:cs typeface="Times New Roman"/>
              </a:rPr>
              <a:t>	</a:t>
            </a:r>
            <a:r>
              <a:rPr sz="4250" u="sng" spc="2185" dirty="0">
                <a:uFill>
                  <a:solidFill>
                    <a:srgbClr val="000000"/>
                  </a:solidFill>
                </a:uFill>
                <a:latin typeface="Symbol"/>
                <a:cs typeface="Symbol"/>
              </a:rPr>
              <a:t></a:t>
            </a:r>
            <a:r>
              <a:rPr sz="3300" i="1" u="sng" spc="2185" dirty="0">
                <a:uFill>
                  <a:solidFill>
                    <a:srgbClr val="000000"/>
                  </a:solidFill>
                </a:uFill>
                <a:latin typeface="Times New Roman"/>
                <a:cs typeface="Times New Roman"/>
              </a:rPr>
              <a:t>o</a:t>
            </a:r>
            <a:endParaRPr sz="3300">
              <a:latin typeface="Times New Roman"/>
              <a:cs typeface="Times New Roman"/>
            </a:endParaRPr>
          </a:p>
        </p:txBody>
      </p:sp>
      <p:sp>
        <p:nvSpPr>
          <p:cNvPr id="12" name="object 12">
            <a:extLst>
              <a:ext uri="{FF2B5EF4-FFF2-40B4-BE49-F238E27FC236}">
                <a16:creationId xmlns:a16="http://schemas.microsoft.com/office/drawing/2014/main" id="{A740E8F3-48A9-F862-937A-172E530032B2}"/>
              </a:ext>
            </a:extLst>
          </p:cNvPr>
          <p:cNvSpPr txBox="1"/>
          <p:nvPr/>
        </p:nvSpPr>
        <p:spPr>
          <a:xfrm>
            <a:off x="1374775" y="3827463"/>
            <a:ext cx="3328988" cy="390525"/>
          </a:xfrm>
          <a:prstGeom prst="rect">
            <a:avLst/>
          </a:prstGeom>
        </p:spPr>
        <p:txBody>
          <a:bodyPr lIns="0" tIns="12700" rIns="0" bIns="0">
            <a:spAutoFit/>
          </a:bodyPr>
          <a:lstStyle/>
          <a:p>
            <a:pPr marL="12700">
              <a:spcBef>
                <a:spcPts val="100"/>
              </a:spcBef>
              <a:defRPr/>
            </a:pPr>
            <a:r>
              <a:rPr sz="2400" dirty="0">
                <a:latin typeface="Calibri"/>
                <a:cs typeface="Calibri"/>
              </a:rPr>
              <a:t>X</a:t>
            </a:r>
            <a:r>
              <a:rPr sz="2400" spc="-40" dirty="0">
                <a:latin typeface="Calibri"/>
                <a:cs typeface="Calibri"/>
              </a:rPr>
              <a:t> </a:t>
            </a:r>
            <a:r>
              <a:rPr sz="2400" dirty="0">
                <a:latin typeface="Calibri"/>
                <a:cs typeface="Calibri"/>
              </a:rPr>
              <a:t>=</a:t>
            </a:r>
            <a:r>
              <a:rPr sz="2400" spc="-40" dirty="0">
                <a:latin typeface="Calibri"/>
                <a:cs typeface="Calibri"/>
              </a:rPr>
              <a:t> </a:t>
            </a:r>
            <a:r>
              <a:rPr sz="2400" spc="-35" dirty="0">
                <a:latin typeface="Calibri"/>
                <a:cs typeface="Calibri"/>
              </a:rPr>
              <a:t>rata-</a:t>
            </a:r>
            <a:r>
              <a:rPr sz="2400" spc="-20" dirty="0">
                <a:latin typeface="Calibri"/>
                <a:cs typeface="Calibri"/>
              </a:rPr>
              <a:t>rata</a:t>
            </a:r>
            <a:r>
              <a:rPr sz="2400" spc="-70" dirty="0">
                <a:latin typeface="Calibri"/>
                <a:cs typeface="Calibri"/>
              </a:rPr>
              <a:t> </a:t>
            </a:r>
            <a:r>
              <a:rPr sz="2400" dirty="0">
                <a:latin typeface="Calibri"/>
                <a:cs typeface="Calibri"/>
              </a:rPr>
              <a:t>data</a:t>
            </a:r>
            <a:r>
              <a:rPr sz="2400" spc="-50" dirty="0">
                <a:latin typeface="Calibri"/>
                <a:cs typeface="Calibri"/>
              </a:rPr>
              <a:t> </a:t>
            </a:r>
            <a:r>
              <a:rPr sz="2400" dirty="0">
                <a:latin typeface="Calibri"/>
                <a:cs typeface="Calibri"/>
              </a:rPr>
              <a:t>yang</a:t>
            </a:r>
            <a:r>
              <a:rPr sz="2400" spc="-35" dirty="0">
                <a:latin typeface="Calibri"/>
                <a:cs typeface="Calibri"/>
              </a:rPr>
              <a:t> </a:t>
            </a:r>
            <a:r>
              <a:rPr sz="2400" spc="-25" dirty="0">
                <a:latin typeface="Calibri"/>
                <a:cs typeface="Calibri"/>
              </a:rPr>
              <a:t>ada</a:t>
            </a:r>
            <a:endParaRPr sz="2400">
              <a:latin typeface="Calibri"/>
              <a:cs typeface="Calibri"/>
            </a:endParaRPr>
          </a:p>
        </p:txBody>
      </p:sp>
      <p:sp>
        <p:nvSpPr>
          <p:cNvPr id="13" name="object 13">
            <a:extLst>
              <a:ext uri="{FF2B5EF4-FFF2-40B4-BE49-F238E27FC236}">
                <a16:creationId xmlns:a16="http://schemas.microsoft.com/office/drawing/2014/main" id="{FDC85B58-980B-C397-8311-B4BB0758C380}"/>
              </a:ext>
            </a:extLst>
          </p:cNvPr>
          <p:cNvSpPr txBox="1"/>
          <p:nvPr/>
        </p:nvSpPr>
        <p:spPr>
          <a:xfrm>
            <a:off x="1349375" y="4192588"/>
            <a:ext cx="2954338" cy="1123950"/>
          </a:xfrm>
          <a:prstGeom prst="rect">
            <a:avLst/>
          </a:prstGeom>
        </p:spPr>
        <p:txBody>
          <a:bodyPr lIns="0" tIns="12700" rIns="0" bIns="0">
            <a:spAutoFit/>
          </a:bodyPr>
          <a:lstStyle/>
          <a:p>
            <a:pPr marL="38100">
              <a:spcBef>
                <a:spcPts val="100"/>
              </a:spcBef>
              <a:defRPr/>
            </a:pPr>
            <a:r>
              <a:rPr sz="2400" dirty="0">
                <a:latin typeface="Calibri"/>
                <a:cs typeface="Calibri"/>
              </a:rPr>
              <a:t>µ</a:t>
            </a:r>
            <a:r>
              <a:rPr sz="2400" baseline="-20833" dirty="0">
                <a:latin typeface="Calibri"/>
                <a:cs typeface="Calibri"/>
              </a:rPr>
              <a:t>o</a:t>
            </a:r>
            <a:r>
              <a:rPr sz="2400" spc="-30" baseline="-20833" dirty="0">
                <a:latin typeface="Calibri"/>
                <a:cs typeface="Calibri"/>
              </a:rPr>
              <a:t> </a:t>
            </a:r>
            <a:r>
              <a:rPr sz="2400" dirty="0">
                <a:latin typeface="Calibri"/>
                <a:cs typeface="Calibri"/>
              </a:rPr>
              <a:t>=</a:t>
            </a:r>
            <a:r>
              <a:rPr sz="2400" spc="-40" dirty="0">
                <a:latin typeface="Calibri"/>
                <a:cs typeface="Calibri"/>
              </a:rPr>
              <a:t> </a:t>
            </a:r>
            <a:r>
              <a:rPr sz="2400" spc="-30" dirty="0">
                <a:latin typeface="Calibri"/>
                <a:cs typeface="Calibri"/>
              </a:rPr>
              <a:t>rata-</a:t>
            </a:r>
            <a:r>
              <a:rPr sz="2400" dirty="0">
                <a:latin typeface="Calibri"/>
                <a:cs typeface="Calibri"/>
              </a:rPr>
              <a:t>rata</a:t>
            </a:r>
            <a:r>
              <a:rPr sz="2400" spc="-65" dirty="0">
                <a:latin typeface="Calibri"/>
                <a:cs typeface="Calibri"/>
              </a:rPr>
              <a:t> </a:t>
            </a:r>
            <a:r>
              <a:rPr sz="2400" spc="-10" dirty="0">
                <a:latin typeface="Calibri"/>
                <a:cs typeface="Calibri"/>
              </a:rPr>
              <a:t>sekarang</a:t>
            </a:r>
            <a:endParaRPr sz="2400">
              <a:latin typeface="Calibri"/>
              <a:cs typeface="Calibri"/>
            </a:endParaRPr>
          </a:p>
          <a:p>
            <a:pPr marL="38100">
              <a:spcBef>
                <a:spcPts val="5"/>
              </a:spcBef>
              <a:defRPr/>
            </a:pPr>
            <a:r>
              <a:rPr sz="2400" dirty="0">
                <a:latin typeface="Calibri"/>
                <a:cs typeface="Calibri"/>
              </a:rPr>
              <a:t>σ</a:t>
            </a:r>
            <a:r>
              <a:rPr sz="2400" spc="-40" dirty="0">
                <a:latin typeface="Calibri"/>
                <a:cs typeface="Calibri"/>
              </a:rPr>
              <a:t> </a:t>
            </a:r>
            <a:r>
              <a:rPr sz="2400" dirty="0">
                <a:latin typeface="Calibri"/>
                <a:cs typeface="Calibri"/>
              </a:rPr>
              <a:t>=</a:t>
            </a:r>
            <a:r>
              <a:rPr sz="2400" spc="-35" dirty="0">
                <a:latin typeface="Calibri"/>
                <a:cs typeface="Calibri"/>
              </a:rPr>
              <a:t> </a:t>
            </a:r>
            <a:r>
              <a:rPr sz="2400" dirty="0">
                <a:latin typeface="Calibri"/>
                <a:cs typeface="Calibri"/>
              </a:rPr>
              <a:t>simpangan</a:t>
            </a:r>
            <a:r>
              <a:rPr sz="2400" spc="-45" dirty="0">
                <a:latin typeface="Calibri"/>
                <a:cs typeface="Calibri"/>
              </a:rPr>
              <a:t> </a:t>
            </a:r>
            <a:r>
              <a:rPr sz="2400" spc="-20" dirty="0">
                <a:latin typeface="Calibri"/>
                <a:cs typeface="Calibri"/>
              </a:rPr>
              <a:t>baku</a:t>
            </a:r>
            <a:endParaRPr sz="2400">
              <a:latin typeface="Calibri"/>
              <a:cs typeface="Calibri"/>
            </a:endParaRPr>
          </a:p>
          <a:p>
            <a:pPr marL="38100">
              <a:defRPr/>
            </a:pPr>
            <a:r>
              <a:rPr sz="2400" dirty="0">
                <a:latin typeface="Calibri"/>
                <a:cs typeface="Calibri"/>
              </a:rPr>
              <a:t>n</a:t>
            </a:r>
            <a:r>
              <a:rPr sz="2400" spc="-40" dirty="0">
                <a:latin typeface="Calibri"/>
                <a:cs typeface="Calibri"/>
              </a:rPr>
              <a:t> </a:t>
            </a:r>
            <a:r>
              <a:rPr sz="2400" dirty="0">
                <a:latin typeface="Calibri"/>
                <a:cs typeface="Calibri"/>
              </a:rPr>
              <a:t>=</a:t>
            </a:r>
            <a:r>
              <a:rPr sz="2400" spc="-35" dirty="0">
                <a:latin typeface="Calibri"/>
                <a:cs typeface="Calibri"/>
              </a:rPr>
              <a:t> </a:t>
            </a:r>
            <a:r>
              <a:rPr sz="2400" dirty="0">
                <a:latin typeface="Calibri"/>
                <a:cs typeface="Calibri"/>
              </a:rPr>
              <a:t>jumlah</a:t>
            </a:r>
            <a:r>
              <a:rPr sz="2400" spc="-50" dirty="0">
                <a:latin typeface="Calibri"/>
                <a:cs typeface="Calibri"/>
              </a:rPr>
              <a:t> </a:t>
            </a:r>
            <a:r>
              <a:rPr sz="2400" dirty="0">
                <a:latin typeface="Calibri"/>
                <a:cs typeface="Calibri"/>
              </a:rPr>
              <a:t>data</a:t>
            </a:r>
            <a:r>
              <a:rPr sz="2400" spc="-45" dirty="0">
                <a:latin typeface="Calibri"/>
                <a:cs typeface="Calibri"/>
              </a:rPr>
              <a:t> </a:t>
            </a:r>
            <a:r>
              <a:rPr sz="2400" spc="-10" dirty="0">
                <a:latin typeface="Calibri"/>
                <a:cs typeface="Calibri"/>
              </a:rPr>
              <a:t>sampel</a:t>
            </a:r>
            <a:endParaRPr sz="2400">
              <a:latin typeface="Calibri"/>
              <a:cs typeface="Calibri"/>
            </a:endParaRPr>
          </a:p>
        </p:txBody>
      </p:sp>
      <p:sp>
        <p:nvSpPr>
          <p:cNvPr id="29707" name="object 14">
            <a:extLst>
              <a:ext uri="{FF2B5EF4-FFF2-40B4-BE49-F238E27FC236}">
                <a16:creationId xmlns:a16="http://schemas.microsoft.com/office/drawing/2014/main" id="{7BA84FB0-D8D6-646E-8683-34219C7AD403}"/>
              </a:ext>
            </a:extLst>
          </p:cNvPr>
          <p:cNvSpPr>
            <a:spLocks/>
          </p:cNvSpPr>
          <p:nvPr/>
        </p:nvSpPr>
        <p:spPr bwMode="auto">
          <a:xfrm>
            <a:off x="4583113" y="4559300"/>
            <a:ext cx="4560887" cy="2298700"/>
          </a:xfrm>
          <a:custGeom>
            <a:avLst/>
            <a:gdLst>
              <a:gd name="T0" fmla="*/ 4561078 w 4561205"/>
              <a:gd name="T1" fmla="*/ 0 h 2299334"/>
              <a:gd name="T2" fmla="*/ 0 w 4561205"/>
              <a:gd name="T3" fmla="*/ 0 h 2299334"/>
              <a:gd name="T4" fmla="*/ 0 w 4561205"/>
              <a:gd name="T5" fmla="*/ 2298825 h 2299334"/>
              <a:gd name="T6" fmla="*/ 4561078 w 4561205"/>
              <a:gd name="T7" fmla="*/ 2298825 h 2299334"/>
              <a:gd name="T8" fmla="*/ 4561078 w 4561205"/>
              <a:gd name="T9" fmla="*/ 0 h 2299334"/>
            </a:gdLst>
            <a:ahLst/>
            <a:cxnLst>
              <a:cxn ang="0">
                <a:pos x="T0" y="T1"/>
              </a:cxn>
              <a:cxn ang="0">
                <a:pos x="T2" y="T3"/>
              </a:cxn>
              <a:cxn ang="0">
                <a:pos x="T4" y="T5"/>
              </a:cxn>
              <a:cxn ang="0">
                <a:pos x="T6" y="T7"/>
              </a:cxn>
              <a:cxn ang="0">
                <a:pos x="T8" y="T9"/>
              </a:cxn>
            </a:cxnLst>
            <a:rect l="0" t="0" r="r" b="b"/>
            <a:pathLst>
              <a:path w="4561205" h="2299334">
                <a:moveTo>
                  <a:pt x="4561078" y="0"/>
                </a:moveTo>
                <a:lnTo>
                  <a:pt x="0" y="0"/>
                </a:lnTo>
                <a:lnTo>
                  <a:pt x="0" y="2298825"/>
                </a:lnTo>
                <a:lnTo>
                  <a:pt x="4561078" y="2298825"/>
                </a:lnTo>
                <a:lnTo>
                  <a:pt x="456107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D"/>
          </a:p>
        </p:txBody>
      </p:sp>
      <p:sp>
        <p:nvSpPr>
          <p:cNvPr id="15" name="object 15">
            <a:extLst>
              <a:ext uri="{FF2B5EF4-FFF2-40B4-BE49-F238E27FC236}">
                <a16:creationId xmlns:a16="http://schemas.microsoft.com/office/drawing/2014/main" id="{F66A86B1-5CC9-1ACC-60E4-4D78E4E292A4}"/>
              </a:ext>
            </a:extLst>
          </p:cNvPr>
          <p:cNvSpPr txBox="1"/>
          <p:nvPr/>
        </p:nvSpPr>
        <p:spPr>
          <a:xfrm>
            <a:off x="4662488" y="4578350"/>
            <a:ext cx="2955925" cy="298450"/>
          </a:xfrm>
          <a:prstGeom prst="rect">
            <a:avLst/>
          </a:prstGeom>
        </p:spPr>
        <p:txBody>
          <a:bodyPr lIns="0" tIns="12700" rIns="0" bIns="0">
            <a:spAutoFit/>
          </a:bodyPr>
          <a:lstStyle/>
          <a:p>
            <a:pPr marL="12700">
              <a:spcBef>
                <a:spcPts val="100"/>
              </a:spcBef>
              <a:tabLst>
                <a:tab pos="955675" algn="l"/>
                <a:tab pos="1728470" algn="l"/>
                <a:tab pos="2556510" algn="l"/>
              </a:tabLst>
              <a:defRPr/>
            </a:pPr>
            <a:r>
              <a:rPr b="1" spc="-10" dirty="0">
                <a:latin typeface="Calibri"/>
                <a:cs typeface="Calibri"/>
              </a:rPr>
              <a:t>Z-hitung</a:t>
            </a:r>
            <a:r>
              <a:rPr b="1" dirty="0">
                <a:latin typeface="Calibri"/>
                <a:cs typeface="Calibri"/>
              </a:rPr>
              <a:t>	</a:t>
            </a:r>
            <a:r>
              <a:rPr spc="-10" dirty="0">
                <a:latin typeface="Calibri"/>
                <a:cs typeface="Calibri"/>
              </a:rPr>
              <a:t>adalah</a:t>
            </a:r>
            <a:r>
              <a:rPr dirty="0">
                <a:latin typeface="Calibri"/>
                <a:cs typeface="Calibri"/>
              </a:rPr>
              <a:t>	</a:t>
            </a:r>
            <a:r>
              <a:rPr spc="-10" dirty="0">
                <a:latin typeface="Calibri"/>
                <a:cs typeface="Calibri"/>
              </a:rPr>
              <a:t>sebuah</a:t>
            </a:r>
            <a:r>
              <a:rPr dirty="0">
                <a:latin typeface="Calibri"/>
                <a:cs typeface="Calibri"/>
              </a:rPr>
              <a:t>	</a:t>
            </a:r>
            <a:r>
              <a:rPr spc="-20" dirty="0">
                <a:latin typeface="Calibri"/>
                <a:cs typeface="Calibri"/>
              </a:rPr>
              <a:t>nilai</a:t>
            </a:r>
            <a:endParaRPr>
              <a:latin typeface="Calibri"/>
              <a:cs typeface="Calibri"/>
            </a:endParaRPr>
          </a:p>
        </p:txBody>
      </p:sp>
      <p:sp>
        <p:nvSpPr>
          <p:cNvPr id="16" name="object 16">
            <a:extLst>
              <a:ext uri="{FF2B5EF4-FFF2-40B4-BE49-F238E27FC236}">
                <a16:creationId xmlns:a16="http://schemas.microsoft.com/office/drawing/2014/main" id="{5921316C-36B7-B160-BF70-6AF842FFB253}"/>
              </a:ext>
            </a:extLst>
          </p:cNvPr>
          <p:cNvSpPr txBox="1"/>
          <p:nvPr/>
        </p:nvSpPr>
        <p:spPr>
          <a:xfrm>
            <a:off x="7621588" y="4578350"/>
            <a:ext cx="879475" cy="573088"/>
          </a:xfrm>
          <a:prstGeom prst="rect">
            <a:avLst/>
          </a:prstGeom>
        </p:spPr>
        <p:txBody>
          <a:bodyPr lIns="0" tIns="12700" rIns="0" bIns="0">
            <a:spAutoFit/>
          </a:bodyPr>
          <a:lstStyle>
            <a:lvl1pPr marL="12700" indent="122238">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spcBef>
                <a:spcPts val="100"/>
              </a:spcBef>
            </a:pPr>
            <a:r>
              <a:rPr lang="en-US" altLang="en-US">
                <a:cs typeface="Calibri" panose="020F0502020204030204" pitchFamily="34" charset="0"/>
              </a:rPr>
              <a:t>statistik seberapa</a:t>
            </a:r>
          </a:p>
        </p:txBody>
      </p:sp>
      <p:sp>
        <p:nvSpPr>
          <p:cNvPr id="17" name="object 17">
            <a:extLst>
              <a:ext uri="{FF2B5EF4-FFF2-40B4-BE49-F238E27FC236}">
                <a16:creationId xmlns:a16="http://schemas.microsoft.com/office/drawing/2014/main" id="{2444148A-CE85-37BF-ED4C-92B482F6E598}"/>
              </a:ext>
            </a:extLst>
          </p:cNvPr>
          <p:cNvSpPr txBox="1"/>
          <p:nvPr/>
        </p:nvSpPr>
        <p:spPr>
          <a:xfrm>
            <a:off x="8613775" y="4578350"/>
            <a:ext cx="463550" cy="573088"/>
          </a:xfrm>
          <a:prstGeom prst="rect">
            <a:avLst/>
          </a:prstGeom>
        </p:spPr>
        <p:txBody>
          <a:bodyPr lIns="0" tIns="12700" rIns="0" bIns="0">
            <a:spAutoFit/>
          </a:bodyPr>
          <a:lstStyle>
            <a:lvl1pPr marL="44450" indent="-33338">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spcBef>
                <a:spcPts val="100"/>
              </a:spcBef>
            </a:pPr>
            <a:r>
              <a:rPr lang="en-US" altLang="en-US">
                <a:cs typeface="Calibri" panose="020F0502020204030204" pitchFamily="34" charset="0"/>
              </a:rPr>
              <a:t>yang jauh</a:t>
            </a:r>
          </a:p>
        </p:txBody>
      </p:sp>
      <p:sp>
        <p:nvSpPr>
          <p:cNvPr id="18" name="object 18">
            <a:extLst>
              <a:ext uri="{FF2B5EF4-FFF2-40B4-BE49-F238E27FC236}">
                <a16:creationId xmlns:a16="http://schemas.microsoft.com/office/drawing/2014/main" id="{5EA90E82-C1F1-543F-3189-7E4C8172FF26}"/>
              </a:ext>
            </a:extLst>
          </p:cNvPr>
          <p:cNvSpPr txBox="1"/>
          <p:nvPr/>
        </p:nvSpPr>
        <p:spPr>
          <a:xfrm>
            <a:off x="4662488" y="4851400"/>
            <a:ext cx="2814637" cy="574675"/>
          </a:xfrm>
          <a:prstGeom prst="rect">
            <a:avLst/>
          </a:prstGeom>
        </p:spPr>
        <p:txBody>
          <a:bodyPr lIns="0" tIns="12700" rIns="0" bIns="0">
            <a:spAutoFit/>
          </a:bodyPr>
          <a:lstStyle/>
          <a:p>
            <a:pPr marL="12700">
              <a:spcBef>
                <a:spcPts val="100"/>
              </a:spcBef>
              <a:tabLst>
                <a:tab pos="1143635" algn="l"/>
                <a:tab pos="1855470" algn="l"/>
              </a:tabLst>
              <a:defRPr/>
            </a:pPr>
            <a:r>
              <a:rPr spc="-10" dirty="0">
                <a:latin typeface="Calibri"/>
                <a:cs typeface="Calibri"/>
              </a:rPr>
              <a:t>digunakan</a:t>
            </a:r>
            <a:r>
              <a:rPr dirty="0">
                <a:latin typeface="Calibri"/>
                <a:cs typeface="Calibri"/>
              </a:rPr>
              <a:t>	</a:t>
            </a:r>
            <a:r>
              <a:rPr spc="-10" dirty="0">
                <a:latin typeface="Calibri"/>
                <a:cs typeface="Calibri"/>
              </a:rPr>
              <a:t>untuk</a:t>
            </a:r>
            <a:r>
              <a:rPr dirty="0">
                <a:latin typeface="Calibri"/>
                <a:cs typeface="Calibri"/>
              </a:rPr>
              <a:t>	</a:t>
            </a:r>
            <a:r>
              <a:rPr spc="-10" dirty="0">
                <a:latin typeface="Calibri"/>
                <a:cs typeface="Calibri"/>
              </a:rPr>
              <a:t>mengukur</a:t>
            </a:r>
            <a:endParaRPr>
              <a:latin typeface="Calibri"/>
              <a:cs typeface="Calibri"/>
            </a:endParaRPr>
          </a:p>
          <a:p>
            <a:pPr marL="12700">
              <a:tabLst>
                <a:tab pos="707390" algn="l"/>
              </a:tabLst>
              <a:defRPr/>
            </a:pPr>
            <a:r>
              <a:rPr spc="-10" dirty="0">
                <a:latin typeface="Calibri"/>
                <a:cs typeface="Calibri"/>
              </a:rPr>
              <a:t>suatu</a:t>
            </a:r>
            <a:r>
              <a:rPr dirty="0">
                <a:latin typeface="Calibri"/>
                <a:cs typeface="Calibri"/>
              </a:rPr>
              <a:t>	</a:t>
            </a:r>
            <a:r>
              <a:rPr spc="-20" dirty="0">
                <a:latin typeface="Calibri"/>
                <a:cs typeface="Calibri"/>
              </a:rPr>
              <a:t>data</a:t>
            </a:r>
            <a:endParaRPr>
              <a:latin typeface="Calibri"/>
              <a:cs typeface="Calibri"/>
            </a:endParaRPr>
          </a:p>
        </p:txBody>
      </p:sp>
      <p:sp>
        <p:nvSpPr>
          <p:cNvPr id="19" name="object 19">
            <a:extLst>
              <a:ext uri="{FF2B5EF4-FFF2-40B4-BE49-F238E27FC236}">
                <a16:creationId xmlns:a16="http://schemas.microsoft.com/office/drawing/2014/main" id="{C8E6401F-99A2-B6E4-1053-AE27DACCB9B7}"/>
              </a:ext>
            </a:extLst>
          </p:cNvPr>
          <p:cNvSpPr txBox="1"/>
          <p:nvPr/>
        </p:nvSpPr>
        <p:spPr>
          <a:xfrm>
            <a:off x="5948363" y="5126038"/>
            <a:ext cx="3128962" cy="300037"/>
          </a:xfrm>
          <a:prstGeom prst="rect">
            <a:avLst/>
          </a:prstGeom>
        </p:spPr>
        <p:txBody>
          <a:bodyPr lIns="0" tIns="12700" rIns="0" bIns="0">
            <a:spAutoFit/>
          </a:bodyPr>
          <a:lstStyle/>
          <a:p>
            <a:pPr marL="12700">
              <a:spcBef>
                <a:spcPts val="100"/>
              </a:spcBef>
              <a:tabLst>
                <a:tab pos="1015365" algn="l"/>
                <a:tab pos="1557655" algn="l"/>
                <a:tab pos="2539365" algn="l"/>
              </a:tabLst>
              <a:defRPr/>
            </a:pPr>
            <a:r>
              <a:rPr spc="-10" dirty="0">
                <a:latin typeface="Calibri"/>
                <a:cs typeface="Calibri"/>
              </a:rPr>
              <a:t>menjauh</a:t>
            </a:r>
            <a:r>
              <a:rPr dirty="0">
                <a:latin typeface="Calibri"/>
                <a:cs typeface="Calibri"/>
              </a:rPr>
              <a:t>	</a:t>
            </a:r>
            <a:r>
              <a:rPr spc="-20" dirty="0">
                <a:latin typeface="Calibri"/>
                <a:cs typeface="Calibri"/>
              </a:rPr>
              <a:t>dari</a:t>
            </a:r>
            <a:r>
              <a:rPr dirty="0">
                <a:latin typeface="Calibri"/>
                <a:cs typeface="Calibri"/>
              </a:rPr>
              <a:t>	</a:t>
            </a:r>
            <a:r>
              <a:rPr spc="-25" dirty="0">
                <a:latin typeface="Calibri"/>
                <a:cs typeface="Calibri"/>
              </a:rPr>
              <a:t>rata-</a:t>
            </a:r>
            <a:r>
              <a:rPr spc="-20" dirty="0">
                <a:latin typeface="Calibri"/>
                <a:cs typeface="Calibri"/>
              </a:rPr>
              <a:t>rata</a:t>
            </a:r>
            <a:r>
              <a:rPr dirty="0">
                <a:latin typeface="Calibri"/>
                <a:cs typeface="Calibri"/>
              </a:rPr>
              <a:t>	</a:t>
            </a:r>
            <a:r>
              <a:rPr spc="-10" dirty="0">
                <a:latin typeface="Calibri"/>
                <a:cs typeface="Calibri"/>
              </a:rPr>
              <a:t>dalam</a:t>
            </a:r>
            <a:endParaRPr>
              <a:latin typeface="Calibri"/>
              <a:cs typeface="Calibri"/>
            </a:endParaRPr>
          </a:p>
        </p:txBody>
      </p:sp>
      <p:sp>
        <p:nvSpPr>
          <p:cNvPr id="20" name="object 20">
            <a:extLst>
              <a:ext uri="{FF2B5EF4-FFF2-40B4-BE49-F238E27FC236}">
                <a16:creationId xmlns:a16="http://schemas.microsoft.com/office/drawing/2014/main" id="{0FBA2B07-7B5F-C3BD-2004-4C10C0987998}"/>
              </a:ext>
            </a:extLst>
          </p:cNvPr>
          <p:cNvSpPr txBox="1"/>
          <p:nvPr/>
        </p:nvSpPr>
        <p:spPr>
          <a:xfrm>
            <a:off x="4662488" y="5400675"/>
            <a:ext cx="1535112" cy="300038"/>
          </a:xfrm>
          <a:prstGeom prst="rect">
            <a:avLst/>
          </a:prstGeom>
        </p:spPr>
        <p:txBody>
          <a:bodyPr lIns="0" tIns="12700" rIns="0" bIns="0">
            <a:spAutoFit/>
          </a:bodyPr>
          <a:lstStyle/>
          <a:p>
            <a:pPr marL="12700">
              <a:spcBef>
                <a:spcPts val="100"/>
              </a:spcBef>
              <a:tabLst>
                <a:tab pos="822960" algn="l"/>
              </a:tabLst>
              <a:defRPr/>
            </a:pPr>
            <a:r>
              <a:rPr spc="-10" dirty="0">
                <a:latin typeface="Calibri"/>
                <a:cs typeface="Calibri"/>
              </a:rPr>
              <a:t>satuan</a:t>
            </a:r>
            <a:r>
              <a:rPr dirty="0">
                <a:latin typeface="Calibri"/>
                <a:cs typeface="Calibri"/>
              </a:rPr>
              <a:t>	</a:t>
            </a:r>
            <a:r>
              <a:rPr spc="-10" dirty="0">
                <a:latin typeface="Calibri"/>
                <a:cs typeface="Calibri"/>
              </a:rPr>
              <a:t>standar</a:t>
            </a:r>
            <a:endParaRPr>
              <a:latin typeface="Calibri"/>
              <a:cs typeface="Calibri"/>
            </a:endParaRPr>
          </a:p>
        </p:txBody>
      </p:sp>
      <p:sp>
        <p:nvSpPr>
          <p:cNvPr id="21" name="object 21">
            <a:extLst>
              <a:ext uri="{FF2B5EF4-FFF2-40B4-BE49-F238E27FC236}">
                <a16:creationId xmlns:a16="http://schemas.microsoft.com/office/drawing/2014/main" id="{897FE309-7611-71B3-1473-3F1766407D1B}"/>
              </a:ext>
            </a:extLst>
          </p:cNvPr>
          <p:cNvSpPr txBox="1"/>
          <p:nvPr/>
        </p:nvSpPr>
        <p:spPr>
          <a:xfrm>
            <a:off x="6359525" y="5400675"/>
            <a:ext cx="2717800" cy="300038"/>
          </a:xfrm>
          <a:prstGeom prst="rect">
            <a:avLst/>
          </a:prstGeom>
        </p:spPr>
        <p:txBody>
          <a:bodyPr lIns="0" tIns="12700" rIns="0" bIns="0">
            <a:spAutoFit/>
          </a:bodyPr>
          <a:lstStyle/>
          <a:p>
            <a:pPr marL="12700">
              <a:spcBef>
                <a:spcPts val="100"/>
              </a:spcBef>
              <a:tabLst>
                <a:tab pos="895985" algn="l"/>
                <a:tab pos="1649095" algn="l"/>
              </a:tabLst>
              <a:defRPr/>
            </a:pPr>
            <a:r>
              <a:rPr spc="-10" dirty="0">
                <a:latin typeface="Calibri"/>
                <a:cs typeface="Calibri"/>
              </a:rPr>
              <a:t>deviasi.</a:t>
            </a:r>
            <a:r>
              <a:rPr dirty="0">
                <a:latin typeface="Calibri"/>
                <a:cs typeface="Calibri"/>
              </a:rPr>
              <a:t>	</a:t>
            </a:r>
            <a:r>
              <a:rPr spc="-20" dirty="0">
                <a:latin typeface="Calibri"/>
                <a:cs typeface="Calibri"/>
              </a:rPr>
              <a:t>Untuk</a:t>
            </a:r>
            <a:r>
              <a:rPr dirty="0">
                <a:latin typeface="Calibri"/>
                <a:cs typeface="Calibri"/>
              </a:rPr>
              <a:t>	</a:t>
            </a:r>
            <a:r>
              <a:rPr spc="-10" dirty="0">
                <a:latin typeface="Calibri"/>
                <a:cs typeface="Calibri"/>
              </a:rPr>
              <a:t>memahami</a:t>
            </a:r>
            <a:endParaRPr>
              <a:latin typeface="Calibri"/>
              <a:cs typeface="Calibri"/>
            </a:endParaRPr>
          </a:p>
        </p:txBody>
      </p:sp>
      <p:sp>
        <p:nvSpPr>
          <p:cNvPr id="22" name="object 22">
            <a:extLst>
              <a:ext uri="{FF2B5EF4-FFF2-40B4-BE49-F238E27FC236}">
                <a16:creationId xmlns:a16="http://schemas.microsoft.com/office/drawing/2014/main" id="{2F892133-F090-11FE-6C7A-DC6E29989399}"/>
              </a:ext>
            </a:extLst>
          </p:cNvPr>
          <p:cNvSpPr txBox="1"/>
          <p:nvPr/>
        </p:nvSpPr>
        <p:spPr>
          <a:xfrm>
            <a:off x="4662488" y="5675313"/>
            <a:ext cx="4414837" cy="1123950"/>
          </a:xfrm>
          <a:prstGeom prst="rect">
            <a:avLst/>
          </a:prstGeom>
        </p:spPr>
        <p:txBody>
          <a:bodyPr lIns="0" tIns="12700" rIns="0" bIns="0">
            <a:spAutoFit/>
          </a:bodyPr>
          <a:lstStyle>
            <a:lvl1pPr marL="127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a:spcBef>
                <a:spcPts val="100"/>
              </a:spcBef>
            </a:pPr>
            <a:r>
              <a:rPr lang="en-US" altLang="en-US">
                <a:cs typeface="Calibri" panose="020F0502020204030204" pitchFamily="34" charset="0"/>
              </a:rPr>
              <a:t>apakah suatu nilai data itu termasuk dalam kategori     "normal"     atau     "ekstrem" dibandingkan dengan data lainnya dalam suatu kumpulan data.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a:extLst>
              <a:ext uri="{FF2B5EF4-FFF2-40B4-BE49-F238E27FC236}">
                <a16:creationId xmlns:a16="http://schemas.microsoft.com/office/drawing/2014/main" id="{1946F5D5-739E-D931-E416-9CE5B0F080E9}"/>
              </a:ext>
            </a:extLst>
          </p:cNvPr>
          <p:cNvGraphicFramePr>
            <a:graphicFrameLocks noGrp="1"/>
          </p:cNvGraphicFramePr>
          <p:nvPr/>
        </p:nvGraphicFramePr>
        <p:xfrm>
          <a:off x="593725" y="2146300"/>
          <a:ext cx="7462838" cy="2238376"/>
        </p:xfrm>
        <a:graphic>
          <a:graphicData uri="http://schemas.openxmlformats.org/drawingml/2006/table">
            <a:tbl>
              <a:tblPr/>
              <a:tblGrid>
                <a:gridCol w="2070100">
                  <a:extLst>
                    <a:ext uri="{9D8B030D-6E8A-4147-A177-3AD203B41FA5}">
                      <a16:colId xmlns:a16="http://schemas.microsoft.com/office/drawing/2014/main" val="3799851744"/>
                    </a:ext>
                  </a:extLst>
                </a:gridCol>
                <a:gridCol w="3074988">
                  <a:extLst>
                    <a:ext uri="{9D8B030D-6E8A-4147-A177-3AD203B41FA5}">
                      <a16:colId xmlns:a16="http://schemas.microsoft.com/office/drawing/2014/main" val="2462191212"/>
                    </a:ext>
                  </a:extLst>
                </a:gridCol>
                <a:gridCol w="2317750">
                  <a:extLst>
                    <a:ext uri="{9D8B030D-6E8A-4147-A177-3AD203B41FA5}">
                      <a16:colId xmlns:a16="http://schemas.microsoft.com/office/drawing/2014/main" val="1993516072"/>
                    </a:ext>
                  </a:extLst>
                </a:gridCol>
              </a:tblGrid>
              <a:tr h="296863">
                <a:tc>
                  <a:txBody>
                    <a:bodyPr/>
                    <a:lstStyle>
                      <a:lvl1pPr marL="31750"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1750" marR="0" lvl="0" indent="0" algn="l" defTabSz="914400" rtl="0" eaLnBrk="1" fontAlgn="base" latinLnBrk="0" hangingPunct="1">
                        <a:lnSpc>
                          <a:spcPts val="1713"/>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Fitur</a:t>
                      </a:r>
                    </a:p>
                  </a:txBody>
                  <a:tcPr marL="0" marR="0" marT="0" marB="0" horzOverflow="overflow">
                    <a:lnL>
                      <a:noFill/>
                    </a:lnL>
                    <a:lnR>
                      <a:noFill/>
                    </a:lnR>
                    <a:lnT>
                      <a:noFill/>
                    </a:lnT>
                    <a:lnB>
                      <a:noFill/>
                    </a:lnB>
                    <a:lnTlToBr>
                      <a:noFill/>
                    </a:lnTlToBr>
                    <a:lnBlToTr>
                      <a:noFill/>
                    </a:lnBlToTr>
                    <a:noFill/>
                  </a:tcPr>
                </a:tc>
                <a:tc>
                  <a:txBody>
                    <a:bodyPr/>
                    <a:lstStyle>
                      <a:lvl1pPr marL="588963"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588963" marR="0" lvl="0" indent="0" algn="l" defTabSz="914400" rtl="0" eaLnBrk="1" fontAlgn="base" latinLnBrk="0" hangingPunct="1">
                        <a:lnSpc>
                          <a:spcPts val="1713"/>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Z-hitung</a:t>
                      </a:r>
                    </a:p>
                  </a:txBody>
                  <a:tcPr marL="0" marR="0" marT="0" marB="0" horzOverflow="overflow">
                    <a:lnL>
                      <a:noFill/>
                    </a:lnL>
                    <a:lnR>
                      <a:noFill/>
                    </a:lnR>
                    <a:lnT>
                      <a:noFill/>
                    </a:lnT>
                    <a:lnB>
                      <a:noFill/>
                    </a:lnB>
                    <a:lnTlToBr>
                      <a:noFill/>
                    </a:lnTlToBr>
                    <a:lnBlToTr>
                      <a:noFill/>
                    </a:lnBlToTr>
                    <a:noFill/>
                  </a:tcPr>
                </a:tc>
                <a:tc>
                  <a:txBody>
                    <a:bodyPr/>
                    <a:lstStyle>
                      <a:lvl1pPr marL="142875"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142875" marR="0" lvl="0" indent="0" algn="l" defTabSz="914400" rtl="0" eaLnBrk="1" fontAlgn="base" latinLnBrk="0" hangingPunct="1">
                        <a:lnSpc>
                          <a:spcPts val="1713"/>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T-hitung</a:t>
                      </a:r>
                    </a:p>
                  </a:txBody>
                  <a:tcPr marL="0" marR="0" marT="0"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8157946"/>
                  </a:ext>
                </a:extLst>
              </a:tr>
              <a:tr h="639763">
                <a:tc>
                  <a:txBody>
                    <a:bodyPr/>
                    <a:lstStyle>
                      <a:lvl1pPr marL="31750"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1750" marR="0" lvl="0" indent="0" algn="l" defTabSz="914400" rtl="0" eaLnBrk="1" fontAlgn="base" latinLnBrk="0" hangingPunct="1">
                        <a:lnSpc>
                          <a:spcPct val="100000"/>
                        </a:lnSpc>
                        <a:spcBef>
                          <a:spcPts val="1175"/>
                        </a:spcBef>
                        <a:spcAft>
                          <a:spcPct val="0"/>
                        </a:spcAft>
                        <a:buClrTx/>
                        <a:buSzTx/>
                        <a:buFontTx/>
                        <a:buNone/>
                        <a:tabLst/>
                      </a:pPr>
                      <a:r>
                        <a:rPr kumimoji="0" lang="en-US" altLang="en-US" sz="1800" b="1" i="0" u="none" strike="noStrike" cap="none" normalizeH="0" baseline="0">
                          <a:ln>
                            <a:noFill/>
                          </a:ln>
                          <a:solidFill>
                            <a:schemeClr val="tx1"/>
                          </a:solidFill>
                          <a:effectLst/>
                          <a:latin typeface="Calibri" panose="020F0502020204030204" pitchFamily="34" charset="0"/>
                          <a:cs typeface="Calibri" panose="020F0502020204030204" pitchFamily="34" charset="0"/>
                        </a:rPr>
                        <a:t>Standar deviasi</a:t>
                      </a:r>
                      <a:endPar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txBody>
                  <a:tcPr marL="0" marR="0" marT="148590" marB="0" horzOverflow="overflow">
                    <a:lnL>
                      <a:noFill/>
                    </a:lnL>
                    <a:lnR>
                      <a:noFill/>
                    </a:lnR>
                    <a:lnT>
                      <a:noFill/>
                    </a:lnT>
                    <a:lnB>
                      <a:noFill/>
                    </a:lnB>
                    <a:lnTlToBr>
                      <a:noFill/>
                    </a:lnTlToBr>
                    <a:lnBlToTr>
                      <a:noFill/>
                    </a:lnBlToTr>
                    <a:noFill/>
                  </a:tcPr>
                </a:tc>
                <a:tc>
                  <a:txBody>
                    <a:bodyPr/>
                    <a:lstStyle>
                      <a:lvl1pPr marL="588963"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588963" marR="0" lvl="0" indent="0" algn="l" defTabSz="914400" rtl="0" eaLnBrk="1" fontAlgn="base" latinLnBrk="0" hangingPunct="1">
                        <a:lnSpc>
                          <a:spcPct val="100000"/>
                        </a:lnSpc>
                        <a:spcBef>
                          <a:spcPts val="1175"/>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Diketahui</a:t>
                      </a:r>
                    </a:p>
                  </a:txBody>
                  <a:tcPr marL="0" marR="0" marT="148590" marB="0" horzOverflow="overflow">
                    <a:lnL>
                      <a:noFill/>
                    </a:lnL>
                    <a:lnR>
                      <a:noFill/>
                    </a:lnR>
                    <a:lnT>
                      <a:noFill/>
                    </a:lnT>
                    <a:lnB>
                      <a:noFill/>
                    </a:lnB>
                    <a:lnTlToBr>
                      <a:noFill/>
                    </a:lnTlToBr>
                    <a:lnBlToTr>
                      <a:noFill/>
                    </a:lnBlToTr>
                    <a:noFill/>
                  </a:tcPr>
                </a:tc>
                <a:tc>
                  <a:txBody>
                    <a:bodyPr/>
                    <a:lstStyle>
                      <a:lvl1pPr marL="142875"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142875" marR="0" lvl="0" indent="0" algn="l" defTabSz="914400" rtl="0" eaLnBrk="1" fontAlgn="base" latinLnBrk="0" hangingPunct="1">
                        <a:lnSpc>
                          <a:spcPct val="100000"/>
                        </a:lnSpc>
                        <a:spcBef>
                          <a:spcPts val="88"/>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Tidak diketahui, diestimasi dari sampel</a:t>
                      </a:r>
                    </a:p>
                  </a:txBody>
                  <a:tcPr marL="0" marR="0" marT="11430"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794419961"/>
                  </a:ext>
                </a:extLst>
              </a:tr>
              <a:tr h="365125">
                <a:tc>
                  <a:txBody>
                    <a:bodyPr/>
                    <a:lstStyle>
                      <a:lvl1pPr marL="31750"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1750" marR="0" lvl="0" indent="0" algn="l" defTabSz="914400" rtl="0" eaLnBrk="1" fontAlgn="base" latinLnBrk="0" hangingPunct="1">
                        <a:lnSpc>
                          <a:spcPct val="100000"/>
                        </a:lnSpc>
                        <a:spcBef>
                          <a:spcPts val="88"/>
                        </a:spcBef>
                        <a:spcAft>
                          <a:spcPct val="0"/>
                        </a:spcAft>
                        <a:buClrTx/>
                        <a:buSzTx/>
                        <a:buFontTx/>
                        <a:buNone/>
                        <a:tabLst/>
                      </a:pPr>
                      <a:r>
                        <a:rPr kumimoji="0" lang="en-US" altLang="en-US" sz="1800" b="1" i="0" u="none" strike="noStrike" cap="none" normalizeH="0" baseline="0">
                          <a:ln>
                            <a:noFill/>
                          </a:ln>
                          <a:solidFill>
                            <a:schemeClr val="tx1"/>
                          </a:solidFill>
                          <a:effectLst/>
                          <a:latin typeface="Calibri" panose="020F0502020204030204" pitchFamily="34" charset="0"/>
                          <a:cs typeface="Calibri" panose="020F0502020204030204" pitchFamily="34" charset="0"/>
                        </a:rPr>
                        <a:t>Distribusi</a:t>
                      </a:r>
                      <a:endPar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txBody>
                  <a:tcPr marL="0" marR="0" marT="11430" marB="0" horzOverflow="overflow">
                    <a:lnL>
                      <a:noFill/>
                    </a:lnL>
                    <a:lnR>
                      <a:noFill/>
                    </a:lnR>
                    <a:lnT>
                      <a:noFill/>
                    </a:lnT>
                    <a:lnB>
                      <a:noFill/>
                    </a:lnB>
                    <a:lnTlToBr>
                      <a:noFill/>
                    </a:lnTlToBr>
                    <a:lnBlToTr>
                      <a:noFill/>
                    </a:lnBlToTr>
                    <a:noFill/>
                  </a:tcPr>
                </a:tc>
                <a:tc>
                  <a:txBody>
                    <a:bodyPr/>
                    <a:lstStyle>
                      <a:lvl1pPr marL="588963"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588963" marR="0" lvl="0" indent="0" algn="l" defTabSz="914400" rtl="0" eaLnBrk="1" fontAlgn="base" latinLnBrk="0" hangingPunct="1">
                        <a:lnSpc>
                          <a:spcPct val="100000"/>
                        </a:lnSpc>
                        <a:spcBef>
                          <a:spcPts val="88"/>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Distribusi normal standar</a:t>
                      </a:r>
                    </a:p>
                  </a:txBody>
                  <a:tcPr marL="0" marR="0" marT="11430" marB="0" horzOverflow="overflow">
                    <a:lnL>
                      <a:noFill/>
                    </a:lnL>
                    <a:lnR>
                      <a:noFill/>
                    </a:lnR>
                    <a:lnT>
                      <a:noFill/>
                    </a:lnT>
                    <a:lnB>
                      <a:noFill/>
                    </a:lnB>
                    <a:lnTlToBr>
                      <a:noFill/>
                    </a:lnTlToBr>
                    <a:lnBlToTr>
                      <a:noFill/>
                    </a:lnBlToTr>
                    <a:noFill/>
                  </a:tcPr>
                </a:tc>
                <a:tc>
                  <a:txBody>
                    <a:bodyPr/>
                    <a:lstStyle>
                      <a:lvl1pPr marL="142875"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142875" marR="0" lvl="0" indent="0" algn="l" defTabSz="914400" rtl="0" eaLnBrk="1" fontAlgn="base" latinLnBrk="0" hangingPunct="1">
                        <a:lnSpc>
                          <a:spcPct val="100000"/>
                        </a:lnSpc>
                        <a:spcBef>
                          <a:spcPts val="88"/>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Distribusi t-student</a:t>
                      </a:r>
                    </a:p>
                  </a:txBody>
                  <a:tcPr marL="0" marR="0" marT="11430"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323021584"/>
                  </a:ext>
                </a:extLst>
              </a:tr>
              <a:tr h="365125">
                <a:tc>
                  <a:txBody>
                    <a:bodyPr/>
                    <a:lstStyle>
                      <a:lvl1pPr marL="31750"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1750" marR="0" lvl="0" indent="0" algn="l" defTabSz="914400" rtl="0" eaLnBrk="1" fontAlgn="base" latinLnBrk="0" hangingPunct="1">
                        <a:lnSpc>
                          <a:spcPct val="100000"/>
                        </a:lnSpc>
                        <a:spcBef>
                          <a:spcPts val="88"/>
                        </a:spcBef>
                        <a:spcAft>
                          <a:spcPct val="0"/>
                        </a:spcAft>
                        <a:buClrTx/>
                        <a:buSzTx/>
                        <a:buFontTx/>
                        <a:buNone/>
                        <a:tabLst/>
                      </a:pPr>
                      <a:r>
                        <a:rPr kumimoji="0" lang="en-US" altLang="en-US" sz="1800" b="1" i="0" u="none" strike="noStrike" cap="none" normalizeH="0" baseline="0">
                          <a:ln>
                            <a:noFill/>
                          </a:ln>
                          <a:solidFill>
                            <a:schemeClr val="tx1"/>
                          </a:solidFill>
                          <a:effectLst/>
                          <a:latin typeface="Calibri" panose="020F0502020204030204" pitchFamily="34" charset="0"/>
                          <a:cs typeface="Calibri" panose="020F0502020204030204" pitchFamily="34" charset="0"/>
                        </a:rPr>
                        <a:t>Ukuran sampel</a:t>
                      </a:r>
                      <a:endPar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txBody>
                  <a:tcPr marL="0" marR="0" marT="11430" marB="0" horzOverflow="overflow">
                    <a:lnL>
                      <a:noFill/>
                    </a:lnL>
                    <a:lnR>
                      <a:noFill/>
                    </a:lnR>
                    <a:lnT>
                      <a:noFill/>
                    </a:lnT>
                    <a:lnB>
                      <a:noFill/>
                    </a:lnB>
                    <a:lnTlToBr>
                      <a:noFill/>
                    </a:lnTlToBr>
                    <a:lnBlToTr>
                      <a:noFill/>
                    </a:lnBlToTr>
                    <a:noFill/>
                  </a:tcPr>
                </a:tc>
                <a:tc>
                  <a:txBody>
                    <a:bodyPr/>
                    <a:lstStyle>
                      <a:lvl1pPr marL="588963"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588963" marR="0" lvl="0" indent="0" algn="l" defTabSz="914400" rtl="0" eaLnBrk="1" fontAlgn="base" latinLnBrk="0" hangingPunct="1">
                        <a:lnSpc>
                          <a:spcPct val="100000"/>
                        </a:lnSpc>
                        <a:spcBef>
                          <a:spcPts val="88"/>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Besar (biasanya &gt; 30)</a:t>
                      </a:r>
                    </a:p>
                  </a:txBody>
                  <a:tcPr marL="0" marR="0" marT="11430" marB="0" horzOverflow="overflow">
                    <a:lnL>
                      <a:noFill/>
                    </a:lnL>
                    <a:lnR>
                      <a:noFill/>
                    </a:lnR>
                    <a:lnT>
                      <a:noFill/>
                    </a:lnT>
                    <a:lnB>
                      <a:noFill/>
                    </a:lnB>
                    <a:lnTlToBr>
                      <a:noFill/>
                    </a:lnTlToBr>
                    <a:lnBlToTr>
                      <a:noFill/>
                    </a:lnBlToTr>
                    <a:noFill/>
                  </a:tcPr>
                </a:tc>
                <a:tc>
                  <a:txBody>
                    <a:bodyPr/>
                    <a:lstStyle>
                      <a:lvl1pPr marL="142875"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142875" marR="0" lvl="0" indent="0" algn="l" defTabSz="914400" rtl="0" eaLnBrk="1" fontAlgn="base" latinLnBrk="0" hangingPunct="1">
                        <a:lnSpc>
                          <a:spcPct val="100000"/>
                        </a:lnSpc>
                        <a:spcBef>
                          <a:spcPts val="88"/>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Kecil atau besar</a:t>
                      </a:r>
                    </a:p>
                  </a:txBody>
                  <a:tcPr marL="0" marR="0" marT="11430"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4087784492"/>
                  </a:ext>
                </a:extLst>
              </a:tr>
              <a:tr h="571500">
                <a:tc>
                  <a:txBody>
                    <a:bodyPr/>
                    <a:lstStyle>
                      <a:lvl1pPr marL="31750"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31750" marR="0" lvl="0" indent="0" algn="l" defTabSz="914400" rtl="0" eaLnBrk="1" fontAlgn="base" latinLnBrk="0" hangingPunct="1">
                        <a:lnSpc>
                          <a:spcPct val="100000"/>
                        </a:lnSpc>
                        <a:spcBef>
                          <a:spcPts val="1175"/>
                        </a:spcBef>
                        <a:spcAft>
                          <a:spcPct val="0"/>
                        </a:spcAft>
                        <a:buClrTx/>
                        <a:buSzTx/>
                        <a:buFontTx/>
                        <a:buNone/>
                        <a:tabLst/>
                      </a:pPr>
                      <a:r>
                        <a:rPr kumimoji="0" lang="en-US" altLang="en-US" sz="1800" b="1" i="0" u="none" strike="noStrike" cap="none" normalizeH="0" baseline="0">
                          <a:ln>
                            <a:noFill/>
                          </a:ln>
                          <a:solidFill>
                            <a:schemeClr val="tx1"/>
                          </a:solidFill>
                          <a:effectLst/>
                          <a:latin typeface="Calibri" panose="020F0502020204030204" pitchFamily="34" charset="0"/>
                          <a:cs typeface="Calibri" panose="020F0502020204030204" pitchFamily="34" charset="0"/>
                        </a:rPr>
                        <a:t>Tabel</a:t>
                      </a:r>
                      <a:endPar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txBody>
                  <a:tcPr marL="0" marR="0" marT="148590" marB="0" horzOverflow="overflow">
                    <a:lnL>
                      <a:noFill/>
                    </a:lnL>
                    <a:lnR>
                      <a:noFill/>
                    </a:lnR>
                    <a:lnT>
                      <a:noFill/>
                    </a:lnT>
                    <a:lnB>
                      <a:noFill/>
                    </a:lnB>
                    <a:lnTlToBr>
                      <a:noFill/>
                    </a:lnTlToBr>
                    <a:lnBlToTr>
                      <a:noFill/>
                    </a:lnBlToTr>
                    <a:noFill/>
                  </a:tcPr>
                </a:tc>
                <a:tc>
                  <a:txBody>
                    <a:bodyPr/>
                    <a:lstStyle>
                      <a:lvl1pPr marL="588963"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588963" marR="0" lvl="0" indent="0" algn="l" defTabSz="914400" rtl="0" eaLnBrk="1" fontAlgn="base" latinLnBrk="0" hangingPunct="1">
                        <a:lnSpc>
                          <a:spcPct val="100000"/>
                        </a:lnSpc>
                        <a:spcBef>
                          <a:spcPts val="1175"/>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Tabel z</a:t>
                      </a:r>
                    </a:p>
                  </a:txBody>
                  <a:tcPr marL="0" marR="0" marT="148590" marB="0" horzOverflow="overflow">
                    <a:lnL>
                      <a:noFill/>
                    </a:lnL>
                    <a:lnR>
                      <a:noFill/>
                    </a:lnR>
                    <a:lnT>
                      <a:noFill/>
                    </a:lnT>
                    <a:lnB>
                      <a:noFill/>
                    </a:lnB>
                    <a:lnTlToBr>
                      <a:noFill/>
                    </a:lnTlToBr>
                    <a:lnBlToTr>
                      <a:noFill/>
                    </a:lnBlToTr>
                    <a:noFill/>
                  </a:tcPr>
                </a:tc>
                <a:tc>
                  <a:txBody>
                    <a:bodyPr/>
                    <a:lstStyle>
                      <a:lvl1pPr marL="142875"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142875" marR="0" lvl="0" indent="0" algn="l" defTabSz="914400" rtl="0" eaLnBrk="1" fontAlgn="base" latinLnBrk="0" hangingPunct="1">
                        <a:lnSpc>
                          <a:spcPct val="100000"/>
                        </a:lnSpc>
                        <a:spcBef>
                          <a:spcPts val="75"/>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Tabel t (dengan derajat kebebasan)</a:t>
                      </a:r>
                    </a:p>
                  </a:txBody>
                  <a:tcPr marL="0" marR="0" marT="10160"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541250894"/>
                  </a:ext>
                </a:extLst>
              </a:tr>
            </a:tbl>
          </a:graphicData>
        </a:graphic>
      </p:graphicFrame>
      <p:sp>
        <p:nvSpPr>
          <p:cNvPr id="4" name="object 4">
            <a:extLst>
              <a:ext uri="{FF2B5EF4-FFF2-40B4-BE49-F238E27FC236}">
                <a16:creationId xmlns:a16="http://schemas.microsoft.com/office/drawing/2014/main" id="{1E25D0E4-72B0-24A7-F7C5-6D5FA50781E5}"/>
              </a:ext>
            </a:extLst>
          </p:cNvPr>
          <p:cNvSpPr txBox="1"/>
          <p:nvPr/>
        </p:nvSpPr>
        <p:spPr>
          <a:xfrm>
            <a:off x="6956425" y="6565900"/>
            <a:ext cx="555625" cy="254000"/>
          </a:xfrm>
          <a:prstGeom prst="rect">
            <a:avLst/>
          </a:prstGeom>
        </p:spPr>
        <p:txBody>
          <a:bodyPr lIns="0" tIns="0" rIns="0" bIns="0">
            <a:spAutoFit/>
          </a:bodyPr>
          <a:lstStyle/>
          <a:p>
            <a:pPr marL="12700">
              <a:lnSpc>
                <a:spcPts val="1810"/>
              </a:lnSpc>
              <a:defRPr/>
            </a:pPr>
            <a:r>
              <a:rPr u="sng" dirty="0">
                <a:solidFill>
                  <a:srgbClr val="0000FF"/>
                </a:solidFill>
                <a:uFill>
                  <a:solidFill>
                    <a:srgbClr val="0000FF"/>
                  </a:solidFill>
                </a:uFill>
                <a:latin typeface="Calibri"/>
                <a:cs typeface="Calibri"/>
                <a:hlinkClick r:id="rId2"/>
              </a:rPr>
              <a:t>Stat</a:t>
            </a:r>
            <a:r>
              <a:rPr u="sng" spc="-60" dirty="0">
                <a:solidFill>
                  <a:srgbClr val="0000FF"/>
                </a:solidFill>
                <a:uFill>
                  <a:solidFill>
                    <a:srgbClr val="0000FF"/>
                  </a:solidFill>
                </a:uFill>
                <a:latin typeface="Calibri"/>
                <a:cs typeface="Calibri"/>
                <a:hlinkClick r:id="rId2"/>
              </a:rPr>
              <a:t> </a:t>
            </a:r>
            <a:r>
              <a:rPr u="sng" spc="-50" dirty="0">
                <a:solidFill>
                  <a:srgbClr val="0000FF"/>
                </a:solidFill>
                <a:uFill>
                  <a:solidFill>
                    <a:srgbClr val="0000FF"/>
                  </a:solidFill>
                </a:uFill>
                <a:latin typeface="Calibri"/>
                <a:cs typeface="Calibri"/>
                <a:hlinkClick r:id="rId2"/>
              </a:rPr>
              <a:t>1</a:t>
            </a:r>
            <a:endParaRPr>
              <a:latin typeface="Calibri"/>
              <a:cs typeface="Calibri"/>
            </a:endParaRPr>
          </a:p>
        </p:txBody>
      </p:sp>
      <p:sp>
        <p:nvSpPr>
          <p:cNvPr id="3" name="object 3">
            <a:extLst>
              <a:ext uri="{FF2B5EF4-FFF2-40B4-BE49-F238E27FC236}">
                <a16:creationId xmlns:a16="http://schemas.microsoft.com/office/drawing/2014/main" id="{95183DFB-8044-4522-6B2D-08D650ED0824}"/>
              </a:ext>
            </a:extLst>
          </p:cNvPr>
          <p:cNvSpPr txBox="1"/>
          <p:nvPr/>
        </p:nvSpPr>
        <p:spPr>
          <a:xfrm>
            <a:off x="612775" y="1612900"/>
            <a:ext cx="2028825" cy="298450"/>
          </a:xfrm>
          <a:prstGeom prst="rect">
            <a:avLst/>
          </a:prstGeom>
        </p:spPr>
        <p:txBody>
          <a:bodyPr lIns="0" tIns="12700" rIns="0" bIns="0">
            <a:spAutoFit/>
          </a:bodyPr>
          <a:lstStyle/>
          <a:p>
            <a:pPr marL="12700">
              <a:spcBef>
                <a:spcPts val="100"/>
              </a:spcBef>
              <a:defRPr/>
            </a:pPr>
            <a:r>
              <a:rPr b="1" dirty="0">
                <a:latin typeface="Arial"/>
                <a:cs typeface="Arial"/>
              </a:rPr>
              <a:t>Perbedaan</a:t>
            </a:r>
            <a:r>
              <a:rPr b="1" spc="-40" dirty="0">
                <a:latin typeface="Arial"/>
                <a:cs typeface="Arial"/>
              </a:rPr>
              <a:t> </a:t>
            </a:r>
            <a:r>
              <a:rPr b="1" spc="-10" dirty="0">
                <a:latin typeface="Arial"/>
                <a:cs typeface="Arial"/>
              </a:rPr>
              <a:t>Utama:</a:t>
            </a:r>
            <a:endParaRPr>
              <a:latin typeface="Arial"/>
              <a:cs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DB8ABE6F-0D63-2485-604C-559A7385F6A8}"/>
              </a:ext>
            </a:extLst>
          </p:cNvPr>
          <p:cNvSpPr txBox="1"/>
          <p:nvPr/>
        </p:nvSpPr>
        <p:spPr>
          <a:xfrm>
            <a:off x="762000" y="609600"/>
            <a:ext cx="7772400" cy="2127250"/>
          </a:xfrm>
          <a:prstGeom prst="rect">
            <a:avLst/>
          </a:prstGeom>
          <a:solidFill>
            <a:srgbClr val="FFFFFF"/>
          </a:solidFill>
        </p:spPr>
        <p:txBody>
          <a:bodyPr lIns="0" tIns="126364" rIns="0" bIns="0">
            <a:spAutoFit/>
          </a:bodyPr>
          <a:lstStyle>
            <a:lvl1pPr marL="90488">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a:spcBef>
                <a:spcPts val="1000"/>
              </a:spcBef>
            </a:pPr>
            <a:r>
              <a:rPr lang="en-US" altLang="en-US" b="1">
                <a:cs typeface="Calibri" panose="020F0502020204030204" pitchFamily="34" charset="0"/>
              </a:rPr>
              <a:t>Data Berdistribusi Normal</a:t>
            </a:r>
            <a:endParaRPr lang="en-US" altLang="en-US">
              <a:cs typeface="Calibri" panose="020F0502020204030204" pitchFamily="34" charset="0"/>
            </a:endParaRPr>
          </a:p>
          <a:p>
            <a:pPr algn="just">
              <a:lnSpc>
                <a:spcPct val="150000"/>
              </a:lnSpc>
            </a:pPr>
            <a:r>
              <a:rPr lang="en-US" altLang="en-US" b="1">
                <a:cs typeface="Calibri" panose="020F0502020204030204" pitchFamily="34" charset="0"/>
              </a:rPr>
              <a:t>Kurva Lonceng: </a:t>
            </a:r>
            <a:r>
              <a:rPr lang="en-US" altLang="en-US">
                <a:cs typeface="Calibri" panose="020F0502020204030204" pitchFamily="34" charset="0"/>
              </a:rPr>
              <a:t>Data yang berdistribusi normal jika digambarkan dalam bentuk histogram akan membentuk kurva yang menyerupai lonceng. Bagian tengah kurva merupakan titik di mana frekuensi data paling tinggi, kemudian frekuensi menurun secara simetris ke kedua sisi.</a:t>
            </a:r>
          </a:p>
        </p:txBody>
      </p:sp>
      <p:sp>
        <p:nvSpPr>
          <p:cNvPr id="31747" name="object 3">
            <a:extLst>
              <a:ext uri="{FF2B5EF4-FFF2-40B4-BE49-F238E27FC236}">
                <a16:creationId xmlns:a16="http://schemas.microsoft.com/office/drawing/2014/main" id="{6D0872B2-AD82-719C-D985-262E1ABF312F}"/>
              </a:ext>
            </a:extLst>
          </p:cNvPr>
          <p:cNvSpPr>
            <a:spLocks/>
          </p:cNvSpPr>
          <p:nvPr/>
        </p:nvSpPr>
        <p:spPr bwMode="auto">
          <a:xfrm>
            <a:off x="792163" y="3352800"/>
            <a:ext cx="7742237" cy="2543175"/>
          </a:xfrm>
          <a:custGeom>
            <a:avLst/>
            <a:gdLst>
              <a:gd name="T0" fmla="*/ 7742808 w 7743190"/>
              <a:gd name="T1" fmla="*/ 0 h 2542540"/>
              <a:gd name="T2" fmla="*/ 0 w 7743190"/>
              <a:gd name="T3" fmla="*/ 0 h 2542540"/>
              <a:gd name="T4" fmla="*/ 0 w 7743190"/>
              <a:gd name="T5" fmla="*/ 2542413 h 2542540"/>
              <a:gd name="T6" fmla="*/ 7742808 w 7743190"/>
              <a:gd name="T7" fmla="*/ 2542413 h 2542540"/>
              <a:gd name="T8" fmla="*/ 7742808 w 7743190"/>
              <a:gd name="T9" fmla="*/ 0 h 2542540"/>
            </a:gdLst>
            <a:ahLst/>
            <a:cxnLst>
              <a:cxn ang="0">
                <a:pos x="T0" y="T1"/>
              </a:cxn>
              <a:cxn ang="0">
                <a:pos x="T2" y="T3"/>
              </a:cxn>
              <a:cxn ang="0">
                <a:pos x="T4" y="T5"/>
              </a:cxn>
              <a:cxn ang="0">
                <a:pos x="T6" y="T7"/>
              </a:cxn>
              <a:cxn ang="0">
                <a:pos x="T8" y="T9"/>
              </a:cxn>
            </a:cxnLst>
            <a:rect l="0" t="0" r="r" b="b"/>
            <a:pathLst>
              <a:path w="7743190" h="2542540">
                <a:moveTo>
                  <a:pt x="7742808" y="0"/>
                </a:moveTo>
                <a:lnTo>
                  <a:pt x="0" y="0"/>
                </a:lnTo>
                <a:lnTo>
                  <a:pt x="0" y="2542413"/>
                </a:lnTo>
                <a:lnTo>
                  <a:pt x="7742808" y="2542413"/>
                </a:lnTo>
                <a:lnTo>
                  <a:pt x="774280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D"/>
          </a:p>
        </p:txBody>
      </p:sp>
      <p:sp>
        <p:nvSpPr>
          <p:cNvPr id="4" name="object 4">
            <a:extLst>
              <a:ext uri="{FF2B5EF4-FFF2-40B4-BE49-F238E27FC236}">
                <a16:creationId xmlns:a16="http://schemas.microsoft.com/office/drawing/2014/main" id="{366EC55E-A28F-DCFA-A237-E3C039700EA4}"/>
              </a:ext>
            </a:extLst>
          </p:cNvPr>
          <p:cNvSpPr txBox="1"/>
          <p:nvPr/>
        </p:nvSpPr>
        <p:spPr>
          <a:xfrm>
            <a:off x="869950" y="3328988"/>
            <a:ext cx="7588250" cy="2495550"/>
          </a:xfrm>
          <a:prstGeom prst="rect">
            <a:avLst/>
          </a:prstGeom>
        </p:spPr>
        <p:txBody>
          <a:bodyPr lIns="0" tIns="150495" rIns="0" bIns="0">
            <a:spAutoFit/>
          </a:bodyPr>
          <a:lstStyle>
            <a:lvl1pPr marL="298450" indent="-285750">
              <a:tabLst>
                <a:tab pos="298450" algn="l"/>
              </a:tabLst>
              <a:defRPr>
                <a:solidFill>
                  <a:schemeClr val="tx1"/>
                </a:solidFill>
                <a:latin typeface="Calibri" panose="020F0502020204030204" pitchFamily="34" charset="0"/>
              </a:defRPr>
            </a:lvl1pPr>
            <a:lvl2pPr marL="742950" indent="-285750">
              <a:tabLst>
                <a:tab pos="298450" algn="l"/>
              </a:tabLst>
              <a:defRPr>
                <a:solidFill>
                  <a:schemeClr val="tx1"/>
                </a:solidFill>
                <a:latin typeface="Calibri" panose="020F0502020204030204" pitchFamily="34" charset="0"/>
              </a:defRPr>
            </a:lvl2pPr>
            <a:lvl3pPr marL="1143000" indent="-228600">
              <a:tabLst>
                <a:tab pos="298450" algn="l"/>
              </a:tabLst>
              <a:defRPr>
                <a:solidFill>
                  <a:schemeClr val="tx1"/>
                </a:solidFill>
                <a:latin typeface="Calibri" panose="020F0502020204030204" pitchFamily="34" charset="0"/>
              </a:defRPr>
            </a:lvl3pPr>
            <a:lvl4pPr marL="1600200" indent="-228600">
              <a:tabLst>
                <a:tab pos="298450" algn="l"/>
              </a:tabLst>
              <a:defRPr>
                <a:solidFill>
                  <a:schemeClr val="tx1"/>
                </a:solidFill>
                <a:latin typeface="Calibri" panose="020F0502020204030204" pitchFamily="34" charset="0"/>
              </a:defRPr>
            </a:lvl4pPr>
            <a:lvl5pPr marL="2057400" indent="-228600">
              <a:tabLst>
                <a:tab pos="298450" algn="l"/>
              </a:tabLst>
              <a:defRPr>
                <a:solidFill>
                  <a:schemeClr val="tx1"/>
                </a:solidFill>
                <a:latin typeface="Calibri" panose="020F0502020204030204" pitchFamily="34" charset="0"/>
              </a:defRPr>
            </a:lvl5pPr>
            <a:lvl6pPr marL="2514600" indent="-228600" eaLnBrk="0" fontAlgn="base" hangingPunct="0">
              <a:spcBef>
                <a:spcPct val="0"/>
              </a:spcBef>
              <a:spcAft>
                <a:spcPct val="0"/>
              </a:spcAft>
              <a:tabLst>
                <a:tab pos="298450" algn="l"/>
              </a:tabLst>
              <a:defRPr>
                <a:solidFill>
                  <a:schemeClr val="tx1"/>
                </a:solidFill>
                <a:latin typeface="Calibri" panose="020F0502020204030204" pitchFamily="34" charset="0"/>
              </a:defRPr>
            </a:lvl6pPr>
            <a:lvl7pPr marL="2971800" indent="-228600" eaLnBrk="0" fontAlgn="base" hangingPunct="0">
              <a:spcBef>
                <a:spcPct val="0"/>
              </a:spcBef>
              <a:spcAft>
                <a:spcPct val="0"/>
              </a:spcAft>
              <a:tabLst>
                <a:tab pos="298450" algn="l"/>
              </a:tabLst>
              <a:defRPr>
                <a:solidFill>
                  <a:schemeClr val="tx1"/>
                </a:solidFill>
                <a:latin typeface="Calibri" panose="020F0502020204030204" pitchFamily="34" charset="0"/>
              </a:defRPr>
            </a:lvl7pPr>
            <a:lvl8pPr marL="3429000" indent="-228600" eaLnBrk="0" fontAlgn="base" hangingPunct="0">
              <a:spcBef>
                <a:spcPct val="0"/>
              </a:spcBef>
              <a:spcAft>
                <a:spcPct val="0"/>
              </a:spcAft>
              <a:tabLst>
                <a:tab pos="298450" algn="l"/>
              </a:tabLst>
              <a:defRPr>
                <a:solidFill>
                  <a:schemeClr val="tx1"/>
                </a:solidFill>
                <a:latin typeface="Calibri" panose="020F0502020204030204" pitchFamily="34" charset="0"/>
              </a:defRPr>
            </a:lvl8pPr>
            <a:lvl9pPr marL="3886200" indent="-228600" eaLnBrk="0" fontAlgn="base" hangingPunct="0">
              <a:spcBef>
                <a:spcPct val="0"/>
              </a:spcBef>
              <a:spcAft>
                <a:spcPct val="0"/>
              </a:spcAft>
              <a:tabLst>
                <a:tab pos="298450" algn="l"/>
              </a:tabLst>
              <a:defRPr>
                <a:solidFill>
                  <a:schemeClr val="tx1"/>
                </a:solidFill>
                <a:latin typeface="Calibri" panose="020F0502020204030204" pitchFamily="34" charset="0"/>
              </a:defRPr>
            </a:lvl9pPr>
          </a:lstStyle>
          <a:p>
            <a:pPr>
              <a:spcBef>
                <a:spcPts val="1188"/>
              </a:spcBef>
              <a:buFont typeface="Arial MT"/>
              <a:buChar char="•"/>
            </a:pPr>
            <a:r>
              <a:rPr lang="en-US" altLang="en-US">
                <a:cs typeface="Calibri" panose="020F0502020204030204" pitchFamily="34" charset="0"/>
              </a:rPr>
              <a:t>Visualisasi: Membuat histogram atau Q-Q plot untuk melihat apakah bentuk</a:t>
            </a:r>
          </a:p>
          <a:p>
            <a:pPr>
              <a:spcBef>
                <a:spcPts val="1075"/>
              </a:spcBef>
            </a:pPr>
            <a:r>
              <a:rPr lang="en-US" altLang="en-US">
                <a:cs typeface="Calibri" panose="020F0502020204030204" pitchFamily="34" charset="0"/>
              </a:rPr>
              <a:t>distribusi data menyerupai kurva normal.</a:t>
            </a:r>
          </a:p>
          <a:p>
            <a:pPr>
              <a:spcBef>
                <a:spcPts val="1038"/>
              </a:spcBef>
            </a:pPr>
            <a:endParaRPr lang="en-US" altLang="en-US">
              <a:cs typeface="Calibri" panose="020F0502020204030204" pitchFamily="34" charset="0"/>
            </a:endParaRPr>
          </a:p>
          <a:p>
            <a:pPr algn="just">
              <a:lnSpc>
                <a:spcPct val="150000"/>
              </a:lnSpc>
              <a:buFont typeface="Arial MT"/>
              <a:buChar char="•"/>
            </a:pPr>
            <a:r>
              <a:rPr lang="en-US" altLang="en-US">
                <a:cs typeface="Calibri" panose="020F0502020204030204" pitchFamily="34" charset="0"/>
              </a:rPr>
              <a:t>Uji Statistik: Menggunakan uji statistik seperti uji Kolmogorov-Smirnov atau Shapiro-Wilk  untuk  menguji  apakah  data  berasal  dari  populasi  yang berdistribusi normal.</a:t>
            </a:r>
          </a:p>
        </p:txBody>
      </p:sp>
      <p:grpSp>
        <p:nvGrpSpPr>
          <p:cNvPr id="31749" name="object 5">
            <a:extLst>
              <a:ext uri="{FF2B5EF4-FFF2-40B4-BE49-F238E27FC236}">
                <a16:creationId xmlns:a16="http://schemas.microsoft.com/office/drawing/2014/main" id="{0F3E6628-1CBC-9080-1B03-114766405793}"/>
              </a:ext>
            </a:extLst>
          </p:cNvPr>
          <p:cNvGrpSpPr>
            <a:grpSpLocks/>
          </p:cNvGrpSpPr>
          <p:nvPr/>
        </p:nvGrpSpPr>
        <p:grpSpPr bwMode="auto">
          <a:xfrm>
            <a:off x="4057650" y="2713038"/>
            <a:ext cx="1025525" cy="706437"/>
            <a:chOff x="4056888" y="2712707"/>
            <a:chExt cx="1026160" cy="707390"/>
          </a:xfrm>
        </p:grpSpPr>
        <p:pic>
          <p:nvPicPr>
            <p:cNvPr id="31751" name="object 6">
              <a:extLst>
                <a:ext uri="{FF2B5EF4-FFF2-40B4-BE49-F238E27FC236}">
                  <a16:creationId xmlns:a16="http://schemas.microsoft.com/office/drawing/2014/main" id="{AAB22677-349F-6DF0-6E5E-E37FA2B21A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56888" y="2712707"/>
              <a:ext cx="1025664" cy="707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2" name="object 7">
              <a:extLst>
                <a:ext uri="{FF2B5EF4-FFF2-40B4-BE49-F238E27FC236}">
                  <a16:creationId xmlns:a16="http://schemas.microsoft.com/office/drawing/2014/main" id="{F7631201-1D24-04F5-CA63-CE88D04A0A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2736468"/>
              <a:ext cx="914400" cy="616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3" name="object 8">
              <a:extLst>
                <a:ext uri="{FF2B5EF4-FFF2-40B4-BE49-F238E27FC236}">
                  <a16:creationId xmlns:a16="http://schemas.microsoft.com/office/drawing/2014/main" id="{8E457C34-F75A-DD18-71E9-7DAEBDB5A0DF}"/>
                </a:ext>
              </a:extLst>
            </p:cNvPr>
            <p:cNvSpPr>
              <a:spLocks/>
            </p:cNvSpPr>
            <p:nvPr/>
          </p:nvSpPr>
          <p:spPr bwMode="auto">
            <a:xfrm>
              <a:off x="4114800" y="2736468"/>
              <a:ext cx="914400" cy="616585"/>
            </a:xfrm>
            <a:custGeom>
              <a:avLst/>
              <a:gdLst>
                <a:gd name="T0" fmla="*/ 0 w 914400"/>
                <a:gd name="T1" fmla="*/ 308101 h 616585"/>
                <a:gd name="T2" fmla="*/ 228600 w 914400"/>
                <a:gd name="T3" fmla="*/ 308101 h 616585"/>
                <a:gd name="T4" fmla="*/ 228600 w 914400"/>
                <a:gd name="T5" fmla="*/ 0 h 616585"/>
                <a:gd name="T6" fmla="*/ 685800 w 914400"/>
                <a:gd name="T7" fmla="*/ 0 h 616585"/>
                <a:gd name="T8" fmla="*/ 685800 w 914400"/>
                <a:gd name="T9" fmla="*/ 308101 h 616585"/>
                <a:gd name="T10" fmla="*/ 914400 w 914400"/>
                <a:gd name="T11" fmla="*/ 308101 h 616585"/>
                <a:gd name="T12" fmla="*/ 457200 w 914400"/>
                <a:gd name="T13" fmla="*/ 616330 h 616585"/>
                <a:gd name="T14" fmla="*/ 0 w 914400"/>
                <a:gd name="T15" fmla="*/ 308101 h 6165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14400" h="616585">
                  <a:moveTo>
                    <a:pt x="0" y="308101"/>
                  </a:moveTo>
                  <a:lnTo>
                    <a:pt x="228600" y="308101"/>
                  </a:lnTo>
                  <a:lnTo>
                    <a:pt x="228600" y="0"/>
                  </a:lnTo>
                  <a:lnTo>
                    <a:pt x="685800" y="0"/>
                  </a:lnTo>
                  <a:lnTo>
                    <a:pt x="685800" y="308101"/>
                  </a:lnTo>
                  <a:lnTo>
                    <a:pt x="914400" y="308101"/>
                  </a:lnTo>
                  <a:lnTo>
                    <a:pt x="457200" y="616330"/>
                  </a:lnTo>
                  <a:lnTo>
                    <a:pt x="0" y="308101"/>
                  </a:lnTo>
                  <a:close/>
                </a:path>
              </a:pathLst>
            </a:custGeom>
            <a:noFill/>
            <a:ln w="9525">
              <a:solidFill>
                <a:srgbClr val="F6924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D"/>
            </a:p>
          </p:txBody>
        </p:sp>
      </p:grpSp>
      <p:sp>
        <p:nvSpPr>
          <p:cNvPr id="9" name="object 9">
            <a:extLst>
              <a:ext uri="{FF2B5EF4-FFF2-40B4-BE49-F238E27FC236}">
                <a16:creationId xmlns:a16="http://schemas.microsoft.com/office/drawing/2014/main" id="{2A2701B6-882B-264D-027F-6763A35113B3}"/>
              </a:ext>
            </a:extLst>
          </p:cNvPr>
          <p:cNvSpPr txBox="1"/>
          <p:nvPr/>
        </p:nvSpPr>
        <p:spPr>
          <a:xfrm>
            <a:off x="6956425" y="6565900"/>
            <a:ext cx="555625" cy="254000"/>
          </a:xfrm>
          <a:prstGeom prst="rect">
            <a:avLst/>
          </a:prstGeom>
        </p:spPr>
        <p:txBody>
          <a:bodyPr lIns="0" tIns="0" rIns="0" bIns="0">
            <a:spAutoFit/>
          </a:bodyPr>
          <a:lstStyle/>
          <a:p>
            <a:pPr marL="12700">
              <a:lnSpc>
                <a:spcPts val="1810"/>
              </a:lnSpc>
              <a:defRPr/>
            </a:pPr>
            <a:r>
              <a:rPr u="sng" dirty="0">
                <a:solidFill>
                  <a:srgbClr val="0000FF"/>
                </a:solidFill>
                <a:uFill>
                  <a:solidFill>
                    <a:srgbClr val="0000FF"/>
                  </a:solidFill>
                </a:uFill>
                <a:latin typeface="Calibri"/>
                <a:cs typeface="Calibri"/>
                <a:hlinkClick r:id="rId4"/>
              </a:rPr>
              <a:t>Stat</a:t>
            </a:r>
            <a:r>
              <a:rPr u="sng" spc="-60" dirty="0">
                <a:solidFill>
                  <a:srgbClr val="0000FF"/>
                </a:solidFill>
                <a:uFill>
                  <a:solidFill>
                    <a:srgbClr val="0000FF"/>
                  </a:solidFill>
                </a:uFill>
                <a:latin typeface="Calibri"/>
                <a:cs typeface="Calibri"/>
                <a:hlinkClick r:id="rId4"/>
              </a:rPr>
              <a:t> </a:t>
            </a:r>
            <a:r>
              <a:rPr u="sng" spc="-50" dirty="0">
                <a:solidFill>
                  <a:srgbClr val="0000FF"/>
                </a:solidFill>
                <a:uFill>
                  <a:solidFill>
                    <a:srgbClr val="0000FF"/>
                  </a:solidFill>
                </a:uFill>
                <a:latin typeface="Calibri"/>
                <a:cs typeface="Calibri"/>
                <a:hlinkClick r:id="rId4"/>
              </a:rPr>
              <a:t>1</a:t>
            </a:r>
            <a:endParaRPr>
              <a:latin typeface="Calibri"/>
              <a:cs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E7FB11D0-60FD-39FB-5ED0-01C88B357688}"/>
              </a:ext>
            </a:extLst>
          </p:cNvPr>
          <p:cNvSpPr txBox="1">
            <a:spLocks noGrp="1"/>
          </p:cNvSpPr>
          <p:nvPr>
            <p:ph type="title"/>
          </p:nvPr>
        </p:nvSpPr>
        <p:spPr>
          <a:xfrm>
            <a:off x="1367408" y="461517"/>
            <a:ext cx="6407785" cy="574040"/>
          </a:xfrm>
        </p:spPr>
        <p:txBody>
          <a:bodyPr vert="horz" wrap="square" lIns="0" tIns="12700" rIns="0" bIns="0" rtlCol="0">
            <a:spAutoFit/>
          </a:bodyPr>
          <a:lstStyle/>
          <a:p>
            <a:pPr marL="12700">
              <a:spcBef>
                <a:spcPts val="100"/>
              </a:spcBef>
              <a:defRPr/>
            </a:pPr>
            <a:r>
              <a:rPr sz="3600" b="1" dirty="0">
                <a:cs typeface="Calibri"/>
              </a:rPr>
              <a:t>PROSEDUR</a:t>
            </a:r>
            <a:r>
              <a:rPr sz="3600" b="1" spc="-90" dirty="0">
                <a:cs typeface="Calibri"/>
              </a:rPr>
              <a:t> </a:t>
            </a:r>
            <a:r>
              <a:rPr sz="3600" b="1" dirty="0">
                <a:cs typeface="Calibri"/>
              </a:rPr>
              <a:t>PENGUJIAN</a:t>
            </a:r>
            <a:r>
              <a:rPr sz="3600" b="1" spc="-80" dirty="0">
                <a:cs typeface="Calibri"/>
              </a:rPr>
              <a:t> </a:t>
            </a:r>
            <a:r>
              <a:rPr sz="3600" b="1" spc="-10" dirty="0">
                <a:cs typeface="Calibri"/>
              </a:rPr>
              <a:t>HIPOTESA</a:t>
            </a:r>
            <a:endParaRPr sz="3600">
              <a:cs typeface="Calibri"/>
            </a:endParaRPr>
          </a:p>
        </p:txBody>
      </p:sp>
      <p:sp>
        <p:nvSpPr>
          <p:cNvPr id="4" name="object 4">
            <a:extLst>
              <a:ext uri="{FF2B5EF4-FFF2-40B4-BE49-F238E27FC236}">
                <a16:creationId xmlns:a16="http://schemas.microsoft.com/office/drawing/2014/main" id="{BFE7D455-CF27-C88E-036E-B829A5BA82EE}"/>
              </a:ext>
            </a:extLst>
          </p:cNvPr>
          <p:cNvSpPr txBox="1"/>
          <p:nvPr/>
        </p:nvSpPr>
        <p:spPr>
          <a:xfrm>
            <a:off x="6956425" y="6565900"/>
            <a:ext cx="555625" cy="254000"/>
          </a:xfrm>
          <a:prstGeom prst="rect">
            <a:avLst/>
          </a:prstGeom>
        </p:spPr>
        <p:txBody>
          <a:bodyPr lIns="0" tIns="0" rIns="0" bIns="0">
            <a:spAutoFit/>
          </a:bodyPr>
          <a:lstStyle/>
          <a:p>
            <a:pPr marL="12700">
              <a:lnSpc>
                <a:spcPts val="1810"/>
              </a:lnSpc>
              <a:defRPr/>
            </a:pPr>
            <a:r>
              <a:rPr u="sng" dirty="0">
                <a:solidFill>
                  <a:srgbClr val="0000FF"/>
                </a:solidFill>
                <a:uFill>
                  <a:solidFill>
                    <a:srgbClr val="0000FF"/>
                  </a:solidFill>
                </a:uFill>
                <a:latin typeface="Calibri"/>
                <a:cs typeface="Calibri"/>
                <a:hlinkClick r:id="rId2"/>
              </a:rPr>
              <a:t>Stat</a:t>
            </a:r>
            <a:r>
              <a:rPr u="sng" spc="-60" dirty="0">
                <a:solidFill>
                  <a:srgbClr val="0000FF"/>
                </a:solidFill>
                <a:uFill>
                  <a:solidFill>
                    <a:srgbClr val="0000FF"/>
                  </a:solidFill>
                </a:uFill>
                <a:latin typeface="Calibri"/>
                <a:cs typeface="Calibri"/>
                <a:hlinkClick r:id="rId2"/>
              </a:rPr>
              <a:t> </a:t>
            </a:r>
            <a:r>
              <a:rPr u="sng" spc="-50" dirty="0">
                <a:solidFill>
                  <a:srgbClr val="0000FF"/>
                </a:solidFill>
                <a:uFill>
                  <a:solidFill>
                    <a:srgbClr val="0000FF"/>
                  </a:solidFill>
                </a:uFill>
                <a:latin typeface="Calibri"/>
                <a:cs typeface="Calibri"/>
                <a:hlinkClick r:id="rId2"/>
              </a:rPr>
              <a:t>1</a:t>
            </a:r>
            <a:endParaRPr>
              <a:latin typeface="Calibri"/>
              <a:cs typeface="Calibri"/>
            </a:endParaRPr>
          </a:p>
        </p:txBody>
      </p:sp>
      <p:sp>
        <p:nvSpPr>
          <p:cNvPr id="3" name="object 3">
            <a:extLst>
              <a:ext uri="{FF2B5EF4-FFF2-40B4-BE49-F238E27FC236}">
                <a16:creationId xmlns:a16="http://schemas.microsoft.com/office/drawing/2014/main" id="{7C756B2B-CC97-1AA6-DACE-882F6FB66A1C}"/>
              </a:ext>
            </a:extLst>
          </p:cNvPr>
          <p:cNvSpPr txBox="1"/>
          <p:nvPr/>
        </p:nvSpPr>
        <p:spPr>
          <a:xfrm>
            <a:off x="993775" y="1357313"/>
            <a:ext cx="7391400" cy="3392487"/>
          </a:xfrm>
          <a:prstGeom prst="rect">
            <a:avLst/>
          </a:prstGeom>
        </p:spPr>
        <p:txBody>
          <a:bodyPr lIns="0" tIns="61594" rIns="0" bIns="0">
            <a:spAutoFit/>
          </a:bodyPr>
          <a:lstStyle>
            <a:lvl1pPr marL="368300" indent="-355600">
              <a:tabLst>
                <a:tab pos="368300" algn="l"/>
              </a:tabLst>
              <a:defRPr>
                <a:solidFill>
                  <a:schemeClr val="tx1"/>
                </a:solidFill>
                <a:latin typeface="Calibri" panose="020F0502020204030204" pitchFamily="34" charset="0"/>
              </a:defRPr>
            </a:lvl1pPr>
            <a:lvl2pPr marL="544513" indent="-533400">
              <a:tabLst>
                <a:tab pos="368300" algn="l"/>
              </a:tabLst>
              <a:defRPr>
                <a:solidFill>
                  <a:schemeClr val="tx1"/>
                </a:solidFill>
                <a:latin typeface="Calibri" panose="020F0502020204030204" pitchFamily="34" charset="0"/>
              </a:defRPr>
            </a:lvl2pPr>
            <a:lvl3pPr marL="1143000" indent="-228600">
              <a:tabLst>
                <a:tab pos="368300" algn="l"/>
              </a:tabLst>
              <a:defRPr>
                <a:solidFill>
                  <a:schemeClr val="tx1"/>
                </a:solidFill>
                <a:latin typeface="Calibri" panose="020F0502020204030204" pitchFamily="34" charset="0"/>
              </a:defRPr>
            </a:lvl3pPr>
            <a:lvl4pPr marL="1600200" indent="-228600">
              <a:tabLst>
                <a:tab pos="368300" algn="l"/>
              </a:tabLst>
              <a:defRPr>
                <a:solidFill>
                  <a:schemeClr val="tx1"/>
                </a:solidFill>
                <a:latin typeface="Calibri" panose="020F0502020204030204" pitchFamily="34" charset="0"/>
              </a:defRPr>
            </a:lvl4pPr>
            <a:lvl5pPr marL="2057400" indent="-228600">
              <a:tabLst>
                <a:tab pos="368300" algn="l"/>
              </a:tabLst>
              <a:defRPr>
                <a:solidFill>
                  <a:schemeClr val="tx1"/>
                </a:solidFill>
                <a:latin typeface="Calibri" panose="020F0502020204030204" pitchFamily="34" charset="0"/>
              </a:defRPr>
            </a:lvl5pPr>
            <a:lvl6pPr marL="2514600" indent="-228600" eaLnBrk="0" fontAlgn="base" hangingPunct="0">
              <a:spcBef>
                <a:spcPct val="0"/>
              </a:spcBef>
              <a:spcAft>
                <a:spcPct val="0"/>
              </a:spcAft>
              <a:tabLst>
                <a:tab pos="368300" algn="l"/>
              </a:tabLst>
              <a:defRPr>
                <a:solidFill>
                  <a:schemeClr val="tx1"/>
                </a:solidFill>
                <a:latin typeface="Calibri" panose="020F0502020204030204" pitchFamily="34" charset="0"/>
              </a:defRPr>
            </a:lvl6pPr>
            <a:lvl7pPr marL="2971800" indent="-228600" eaLnBrk="0" fontAlgn="base" hangingPunct="0">
              <a:spcBef>
                <a:spcPct val="0"/>
              </a:spcBef>
              <a:spcAft>
                <a:spcPct val="0"/>
              </a:spcAft>
              <a:tabLst>
                <a:tab pos="368300" algn="l"/>
              </a:tabLst>
              <a:defRPr>
                <a:solidFill>
                  <a:schemeClr val="tx1"/>
                </a:solidFill>
                <a:latin typeface="Calibri" panose="020F0502020204030204" pitchFamily="34" charset="0"/>
              </a:defRPr>
            </a:lvl7pPr>
            <a:lvl8pPr marL="3429000" indent="-228600" eaLnBrk="0" fontAlgn="base" hangingPunct="0">
              <a:spcBef>
                <a:spcPct val="0"/>
              </a:spcBef>
              <a:spcAft>
                <a:spcPct val="0"/>
              </a:spcAft>
              <a:tabLst>
                <a:tab pos="368300" algn="l"/>
              </a:tabLst>
              <a:defRPr>
                <a:solidFill>
                  <a:schemeClr val="tx1"/>
                </a:solidFill>
                <a:latin typeface="Calibri" panose="020F0502020204030204" pitchFamily="34" charset="0"/>
              </a:defRPr>
            </a:lvl8pPr>
            <a:lvl9pPr marL="3886200" indent="-228600" eaLnBrk="0" fontAlgn="base" hangingPunct="0">
              <a:spcBef>
                <a:spcPct val="0"/>
              </a:spcBef>
              <a:spcAft>
                <a:spcPct val="0"/>
              </a:spcAft>
              <a:tabLst>
                <a:tab pos="368300" algn="l"/>
              </a:tabLst>
              <a:defRPr>
                <a:solidFill>
                  <a:schemeClr val="tx1"/>
                </a:solidFill>
                <a:latin typeface="Calibri" panose="020F0502020204030204" pitchFamily="34" charset="0"/>
              </a:defRPr>
            </a:lvl9pPr>
          </a:lstStyle>
          <a:p>
            <a:pPr>
              <a:spcBef>
                <a:spcPts val="488"/>
              </a:spcBef>
              <a:buSzPct val="88000"/>
              <a:buFontTx/>
              <a:buAutoNum type="arabicPeriod" startAt="6"/>
            </a:pPr>
            <a:r>
              <a:rPr lang="en-US" altLang="en-US" sz="3200" b="1" i="1">
                <a:cs typeface="Calibri" panose="020F0502020204030204" pitchFamily="34" charset="0"/>
              </a:rPr>
              <a:t>Keputusan :</a:t>
            </a:r>
            <a:endParaRPr lang="en-US" altLang="en-US" sz="3200">
              <a:cs typeface="Calibri" panose="020F0502020204030204" pitchFamily="34" charset="0"/>
            </a:endParaRPr>
          </a:p>
          <a:p>
            <a:pPr lvl="1">
              <a:lnSpc>
                <a:spcPts val="3463"/>
              </a:lnSpc>
              <a:spcBef>
                <a:spcPts val="825"/>
              </a:spcBef>
              <a:buFont typeface="Wingdings" panose="05000000000000000000" pitchFamily="2" charset="2"/>
              <a:buChar char=""/>
            </a:pPr>
            <a:r>
              <a:rPr lang="en-US" altLang="en-US" sz="3200" b="1" i="1">
                <a:cs typeface="Calibri" panose="020F0502020204030204" pitchFamily="34" charset="0"/>
              </a:rPr>
              <a:t>Tolak Ho bila nilai statistik uji tersebut jatuh dalam wilayah kritisnya ( atau bila nilai P hitungan lebih kecil atau sama dengan taraf nyata	)</a:t>
            </a:r>
            <a:endParaRPr lang="en-US" altLang="en-US" sz="3200">
              <a:cs typeface="Calibri" panose="020F0502020204030204" pitchFamily="34" charset="0"/>
            </a:endParaRPr>
          </a:p>
          <a:p>
            <a:pPr lvl="1">
              <a:lnSpc>
                <a:spcPts val="3463"/>
              </a:lnSpc>
              <a:spcBef>
                <a:spcPts val="750"/>
              </a:spcBef>
              <a:buFont typeface="Wingdings" panose="05000000000000000000" pitchFamily="2" charset="2"/>
              <a:buChar char=""/>
            </a:pPr>
            <a:r>
              <a:rPr lang="en-US" altLang="en-US" sz="3200" b="1" i="1">
                <a:cs typeface="Calibri" panose="020F0502020204030204" pitchFamily="34" charset="0"/>
              </a:rPr>
              <a:t>Terima Ho	bila nilai statistik uji jatuh diluar wilayah kritisnya</a:t>
            </a:r>
            <a:endParaRPr lang="en-US" altLang="en-US" sz="3200">
              <a:cs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76E17C6E-FC00-E0AA-53FC-8F3E993B2023}"/>
              </a:ext>
            </a:extLst>
          </p:cNvPr>
          <p:cNvSpPr txBox="1"/>
          <p:nvPr/>
        </p:nvSpPr>
        <p:spPr>
          <a:xfrm>
            <a:off x="457200" y="457200"/>
            <a:ext cx="8229600" cy="2057400"/>
          </a:xfrm>
          <a:prstGeom prst="rect">
            <a:avLst/>
          </a:prstGeom>
          <a:solidFill>
            <a:srgbClr val="EDEBE0"/>
          </a:solidFill>
        </p:spPr>
        <p:txBody>
          <a:bodyPr lIns="0" tIns="9525" rIns="0" bIns="0">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a:spcBef>
                <a:spcPts val="75"/>
              </a:spcBef>
            </a:pPr>
            <a:r>
              <a:rPr lang="en-US" altLang="en-US" sz="4400">
                <a:cs typeface="Calibri" panose="020F0502020204030204" pitchFamily="34" charset="0"/>
              </a:rPr>
              <a:t>Hipotesis :</a:t>
            </a:r>
          </a:p>
          <a:p>
            <a:pPr algn="ctr"/>
            <a:r>
              <a:rPr lang="en-US" altLang="en-US" sz="4400">
                <a:cs typeface="Calibri" panose="020F0502020204030204" pitchFamily="34" charset="0"/>
              </a:rPr>
              <a:t>hipo (lemah) dan	tesis (Pernyataan)</a:t>
            </a:r>
          </a:p>
        </p:txBody>
      </p:sp>
      <p:sp>
        <p:nvSpPr>
          <p:cNvPr id="3" name="object 3">
            <a:extLst>
              <a:ext uri="{FF2B5EF4-FFF2-40B4-BE49-F238E27FC236}">
                <a16:creationId xmlns:a16="http://schemas.microsoft.com/office/drawing/2014/main" id="{83708767-0461-B02F-893D-259878C87DE2}"/>
              </a:ext>
            </a:extLst>
          </p:cNvPr>
          <p:cNvSpPr txBox="1"/>
          <p:nvPr/>
        </p:nvSpPr>
        <p:spPr>
          <a:xfrm>
            <a:off x="1376363" y="3389313"/>
            <a:ext cx="6923087" cy="2830512"/>
          </a:xfrm>
          <a:prstGeom prst="rect">
            <a:avLst/>
          </a:prstGeom>
        </p:spPr>
        <p:txBody>
          <a:bodyPr lIns="0" tIns="12065" rIns="0" bIns="0">
            <a:spAutoFit/>
          </a:bodyPr>
          <a:lstStyle>
            <a:lvl1pPr marL="387350" indent="1998663">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nSpc>
                <a:spcPct val="120000"/>
              </a:lnSpc>
              <a:spcBef>
                <a:spcPts val="100"/>
              </a:spcBef>
            </a:pPr>
            <a:r>
              <a:rPr lang="en-US" altLang="en-US" sz="4000" dirty="0" err="1">
                <a:cs typeface="Calibri" panose="020F0502020204030204" pitchFamily="34" charset="0"/>
              </a:rPr>
              <a:t>Hipotesis</a:t>
            </a:r>
            <a:r>
              <a:rPr lang="en-US" altLang="en-US" sz="4000" dirty="0">
                <a:cs typeface="Calibri" panose="020F0502020204030204" pitchFamily="34" charset="0"/>
              </a:rPr>
              <a:t> : </a:t>
            </a:r>
            <a:r>
              <a:rPr lang="en-US" altLang="en-US" sz="4000" dirty="0" err="1">
                <a:cs typeface="Calibri" panose="020F0502020204030204" pitchFamily="34" charset="0"/>
              </a:rPr>
              <a:t>Pernyataan</a:t>
            </a:r>
            <a:r>
              <a:rPr lang="en-US" altLang="en-US" sz="4000" dirty="0">
                <a:cs typeface="Calibri" panose="020F0502020204030204" pitchFamily="34" charset="0"/>
              </a:rPr>
              <a:t> yang </a:t>
            </a:r>
            <a:r>
              <a:rPr lang="en-US" altLang="en-US" sz="4000" dirty="0" err="1">
                <a:cs typeface="Calibri" panose="020F0502020204030204" pitchFamily="34" charset="0"/>
              </a:rPr>
              <a:t>masih</a:t>
            </a:r>
            <a:r>
              <a:rPr lang="en-US" altLang="en-US" sz="4000" dirty="0">
                <a:cs typeface="Calibri" panose="020F0502020204030204" pitchFamily="34" charset="0"/>
              </a:rPr>
              <a:t> </a:t>
            </a:r>
            <a:r>
              <a:rPr lang="en-US" altLang="en-US" sz="4000" dirty="0" err="1">
                <a:cs typeface="Calibri" panose="020F0502020204030204" pitchFamily="34" charset="0"/>
              </a:rPr>
              <a:t>lemah</a:t>
            </a:r>
            <a:endParaRPr lang="en-US" altLang="en-US" sz="4000" dirty="0">
              <a:cs typeface="Calibri" panose="020F0502020204030204" pitchFamily="34" charset="0"/>
            </a:endParaRPr>
          </a:p>
          <a:p>
            <a:pPr>
              <a:spcBef>
                <a:spcPts val="963"/>
              </a:spcBef>
            </a:pPr>
            <a:r>
              <a:rPr lang="en-US" altLang="en-US" sz="4000" dirty="0" err="1">
                <a:cs typeface="Calibri" panose="020F0502020204030204" pitchFamily="34" charset="0"/>
              </a:rPr>
              <a:t>Pernyataan</a:t>
            </a:r>
            <a:r>
              <a:rPr lang="en-US" altLang="en-US" sz="4000" dirty="0">
                <a:cs typeface="Calibri" panose="020F0502020204030204" pitchFamily="34" charset="0"/>
              </a:rPr>
              <a:t> </a:t>
            </a:r>
            <a:r>
              <a:rPr lang="en-US" altLang="en-US" sz="4000" dirty="0" err="1">
                <a:cs typeface="Calibri" panose="020F0502020204030204" pitchFamily="34" charset="0"/>
              </a:rPr>
              <a:t>sementara</a:t>
            </a:r>
            <a:r>
              <a:rPr lang="en-US" altLang="en-US" sz="4000" dirty="0">
                <a:cs typeface="Calibri" panose="020F0502020204030204" pitchFamily="34" charset="0"/>
              </a:rPr>
              <a:t> yang </a:t>
            </a:r>
            <a:r>
              <a:rPr lang="en-US" altLang="en-US" sz="4000" dirty="0" err="1">
                <a:cs typeface="Calibri" panose="020F0502020204030204" pitchFamily="34" charset="0"/>
              </a:rPr>
              <a:t>perlu</a:t>
            </a:r>
            <a:r>
              <a:rPr lang="en-US" altLang="en-US" sz="4000" dirty="0">
                <a:cs typeface="Calibri" panose="020F0502020204030204" pitchFamily="34" charset="0"/>
              </a:rPr>
              <a:t> </a:t>
            </a:r>
            <a:r>
              <a:rPr lang="en-US" altLang="en-US" sz="4000" dirty="0" err="1">
                <a:cs typeface="Calibri" panose="020F0502020204030204" pitchFamily="34" charset="0"/>
              </a:rPr>
              <a:t>diuji</a:t>
            </a:r>
            <a:r>
              <a:rPr lang="en-US" altLang="en-US" sz="4000" dirty="0">
                <a:cs typeface="Calibri" panose="020F0502020204030204" pitchFamily="34" charset="0"/>
              </a:rPr>
              <a:t> </a:t>
            </a:r>
            <a:r>
              <a:rPr lang="en-US" altLang="en-US" sz="4000" dirty="0" err="1">
                <a:cs typeface="Calibri" panose="020F0502020204030204" pitchFamily="34" charset="0"/>
              </a:rPr>
              <a:t>kebenarannya</a:t>
            </a:r>
            <a:endParaRPr lang="en-US" altLang="en-US" sz="4000" dirty="0">
              <a:cs typeface="Calibri" panose="020F0502020204030204" pitchFamily="34" charset="0"/>
            </a:endParaRPr>
          </a:p>
        </p:txBody>
      </p:sp>
      <p:grpSp>
        <p:nvGrpSpPr>
          <p:cNvPr id="15364" name="object 4">
            <a:extLst>
              <a:ext uri="{FF2B5EF4-FFF2-40B4-BE49-F238E27FC236}">
                <a16:creationId xmlns:a16="http://schemas.microsoft.com/office/drawing/2014/main" id="{32122F80-1ED9-BC0A-9F77-DB97F3112F58}"/>
              </a:ext>
            </a:extLst>
          </p:cNvPr>
          <p:cNvGrpSpPr>
            <a:grpSpLocks/>
          </p:cNvGrpSpPr>
          <p:nvPr/>
        </p:nvGrpSpPr>
        <p:grpSpPr bwMode="auto">
          <a:xfrm>
            <a:off x="3721100" y="2501900"/>
            <a:ext cx="1778000" cy="1003300"/>
            <a:chOff x="3721100" y="2501900"/>
            <a:chExt cx="1778000" cy="1003935"/>
          </a:xfrm>
        </p:grpSpPr>
        <p:sp>
          <p:nvSpPr>
            <p:cNvPr id="15366" name="object 5">
              <a:extLst>
                <a:ext uri="{FF2B5EF4-FFF2-40B4-BE49-F238E27FC236}">
                  <a16:creationId xmlns:a16="http://schemas.microsoft.com/office/drawing/2014/main" id="{A05F0D17-A171-7FD4-0537-3040C3392125}"/>
                </a:ext>
              </a:extLst>
            </p:cNvPr>
            <p:cNvSpPr>
              <a:spLocks/>
            </p:cNvSpPr>
            <p:nvPr/>
          </p:nvSpPr>
          <p:spPr bwMode="auto">
            <a:xfrm>
              <a:off x="3733800" y="2514600"/>
              <a:ext cx="1752600" cy="978535"/>
            </a:xfrm>
            <a:custGeom>
              <a:avLst/>
              <a:gdLst>
                <a:gd name="T0" fmla="*/ 1314450 w 1752600"/>
                <a:gd name="T1" fmla="*/ 0 h 978535"/>
                <a:gd name="T2" fmla="*/ 438150 w 1752600"/>
                <a:gd name="T3" fmla="*/ 0 h 978535"/>
                <a:gd name="T4" fmla="*/ 438150 w 1752600"/>
                <a:gd name="T5" fmla="*/ 489203 h 978535"/>
                <a:gd name="T6" fmla="*/ 0 w 1752600"/>
                <a:gd name="T7" fmla="*/ 489203 h 978535"/>
                <a:gd name="T8" fmla="*/ 876300 w 1752600"/>
                <a:gd name="T9" fmla="*/ 978408 h 978535"/>
                <a:gd name="T10" fmla="*/ 1752600 w 1752600"/>
                <a:gd name="T11" fmla="*/ 489203 h 978535"/>
                <a:gd name="T12" fmla="*/ 1314450 w 1752600"/>
                <a:gd name="T13" fmla="*/ 489203 h 978535"/>
                <a:gd name="T14" fmla="*/ 1314450 w 1752600"/>
                <a:gd name="T15" fmla="*/ 0 h 9785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52600" h="978535">
                  <a:moveTo>
                    <a:pt x="1314450" y="0"/>
                  </a:moveTo>
                  <a:lnTo>
                    <a:pt x="438150" y="0"/>
                  </a:lnTo>
                  <a:lnTo>
                    <a:pt x="438150" y="489203"/>
                  </a:lnTo>
                  <a:lnTo>
                    <a:pt x="0" y="489203"/>
                  </a:lnTo>
                  <a:lnTo>
                    <a:pt x="876300" y="978408"/>
                  </a:lnTo>
                  <a:lnTo>
                    <a:pt x="1752600" y="489203"/>
                  </a:lnTo>
                  <a:lnTo>
                    <a:pt x="1314450" y="489203"/>
                  </a:lnTo>
                  <a:lnTo>
                    <a:pt x="1314450" y="0"/>
                  </a:lnTo>
                  <a:close/>
                </a:path>
              </a:pathLst>
            </a:custGeom>
            <a:solidFill>
              <a:srgbClr val="4F81BC"/>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D"/>
            </a:p>
          </p:txBody>
        </p:sp>
        <p:sp>
          <p:nvSpPr>
            <p:cNvPr id="15367" name="object 6">
              <a:extLst>
                <a:ext uri="{FF2B5EF4-FFF2-40B4-BE49-F238E27FC236}">
                  <a16:creationId xmlns:a16="http://schemas.microsoft.com/office/drawing/2014/main" id="{6778E70F-6998-79BD-E817-14C8BAFBAB90}"/>
                </a:ext>
              </a:extLst>
            </p:cNvPr>
            <p:cNvSpPr>
              <a:spLocks/>
            </p:cNvSpPr>
            <p:nvPr/>
          </p:nvSpPr>
          <p:spPr bwMode="auto">
            <a:xfrm>
              <a:off x="3733800" y="2514600"/>
              <a:ext cx="1752600" cy="978535"/>
            </a:xfrm>
            <a:custGeom>
              <a:avLst/>
              <a:gdLst>
                <a:gd name="T0" fmla="*/ 0 w 1752600"/>
                <a:gd name="T1" fmla="*/ 489203 h 978535"/>
                <a:gd name="T2" fmla="*/ 438150 w 1752600"/>
                <a:gd name="T3" fmla="*/ 489203 h 978535"/>
                <a:gd name="T4" fmla="*/ 438150 w 1752600"/>
                <a:gd name="T5" fmla="*/ 0 h 978535"/>
                <a:gd name="T6" fmla="*/ 1314450 w 1752600"/>
                <a:gd name="T7" fmla="*/ 0 h 978535"/>
                <a:gd name="T8" fmla="*/ 1314450 w 1752600"/>
                <a:gd name="T9" fmla="*/ 489203 h 978535"/>
                <a:gd name="T10" fmla="*/ 1752600 w 1752600"/>
                <a:gd name="T11" fmla="*/ 489203 h 978535"/>
                <a:gd name="T12" fmla="*/ 876300 w 1752600"/>
                <a:gd name="T13" fmla="*/ 978408 h 978535"/>
                <a:gd name="T14" fmla="*/ 0 w 1752600"/>
                <a:gd name="T15" fmla="*/ 489203 h 9785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52600" h="978535">
                  <a:moveTo>
                    <a:pt x="0" y="489203"/>
                  </a:moveTo>
                  <a:lnTo>
                    <a:pt x="438150" y="489203"/>
                  </a:lnTo>
                  <a:lnTo>
                    <a:pt x="438150" y="0"/>
                  </a:lnTo>
                  <a:lnTo>
                    <a:pt x="1314450" y="0"/>
                  </a:lnTo>
                  <a:lnTo>
                    <a:pt x="1314450" y="489203"/>
                  </a:lnTo>
                  <a:lnTo>
                    <a:pt x="1752600" y="489203"/>
                  </a:lnTo>
                  <a:lnTo>
                    <a:pt x="876300" y="978408"/>
                  </a:lnTo>
                  <a:lnTo>
                    <a:pt x="0" y="489203"/>
                  </a:lnTo>
                  <a:close/>
                </a:path>
              </a:pathLst>
            </a:custGeom>
            <a:noFill/>
            <a:ln w="25400">
              <a:solidFill>
                <a:srgbClr val="385D89"/>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D"/>
            </a:p>
          </p:txBody>
        </p:sp>
      </p:grpSp>
      <p:sp>
        <p:nvSpPr>
          <p:cNvPr id="7" name="object 7">
            <a:extLst>
              <a:ext uri="{FF2B5EF4-FFF2-40B4-BE49-F238E27FC236}">
                <a16:creationId xmlns:a16="http://schemas.microsoft.com/office/drawing/2014/main" id="{BD9A2810-A33E-226C-58D3-DB8447F9BA41}"/>
              </a:ext>
            </a:extLst>
          </p:cNvPr>
          <p:cNvSpPr txBox="1"/>
          <p:nvPr/>
        </p:nvSpPr>
        <p:spPr>
          <a:xfrm>
            <a:off x="6956425" y="6565900"/>
            <a:ext cx="555625" cy="254000"/>
          </a:xfrm>
          <a:prstGeom prst="rect">
            <a:avLst/>
          </a:prstGeom>
        </p:spPr>
        <p:txBody>
          <a:bodyPr lIns="0" tIns="0" rIns="0" bIns="0">
            <a:spAutoFit/>
          </a:bodyPr>
          <a:lstStyle/>
          <a:p>
            <a:pPr marL="12700">
              <a:lnSpc>
                <a:spcPts val="1810"/>
              </a:lnSpc>
              <a:defRPr/>
            </a:pPr>
            <a:r>
              <a:rPr u="sng" dirty="0">
                <a:solidFill>
                  <a:srgbClr val="0000FF"/>
                </a:solidFill>
                <a:uFill>
                  <a:solidFill>
                    <a:srgbClr val="0000FF"/>
                  </a:solidFill>
                </a:uFill>
                <a:latin typeface="Calibri"/>
                <a:cs typeface="Calibri"/>
                <a:hlinkClick r:id="rId2"/>
              </a:rPr>
              <a:t>Stat</a:t>
            </a:r>
            <a:r>
              <a:rPr u="sng" spc="-60" dirty="0">
                <a:solidFill>
                  <a:srgbClr val="0000FF"/>
                </a:solidFill>
                <a:uFill>
                  <a:solidFill>
                    <a:srgbClr val="0000FF"/>
                  </a:solidFill>
                </a:uFill>
                <a:latin typeface="Calibri"/>
                <a:cs typeface="Calibri"/>
                <a:hlinkClick r:id="rId2"/>
              </a:rPr>
              <a:t> </a:t>
            </a:r>
            <a:r>
              <a:rPr u="sng" spc="-50" dirty="0">
                <a:solidFill>
                  <a:srgbClr val="0000FF"/>
                </a:solidFill>
                <a:uFill>
                  <a:solidFill>
                    <a:srgbClr val="0000FF"/>
                  </a:solidFill>
                </a:uFill>
                <a:latin typeface="Calibri"/>
                <a:cs typeface="Calibri"/>
                <a:hlinkClick r:id="rId2"/>
              </a:rPr>
              <a:t>1</a:t>
            </a:r>
            <a:endParaRPr>
              <a:latin typeface="Calibri"/>
              <a:cs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467544" y="2492897"/>
            <a:ext cx="8208912" cy="720079"/>
          </a:xfrm>
        </p:spPr>
        <p:txBody>
          <a:bodyPr/>
          <a:lstStyle/>
          <a:p>
            <a:pPr marL="0" indent="0" algn="ctr" fontAlgn="auto">
              <a:spcAft>
                <a:spcPts val="0"/>
              </a:spcAft>
              <a:buNone/>
              <a:defRPr/>
            </a:pPr>
            <a:r>
              <a:rPr lang="en-US" sz="8000" dirty="0" err="1"/>
              <a:t>Terima</a:t>
            </a:r>
            <a:r>
              <a:rPr lang="en-US" sz="8000" dirty="0"/>
              <a:t> </a:t>
            </a:r>
            <a:r>
              <a:rPr lang="en-US" sz="8000" dirty="0" err="1"/>
              <a:t>Kasih</a:t>
            </a:r>
            <a:endParaRPr lang="en-US" sz="8000" dirty="0"/>
          </a:p>
          <a:p>
            <a:pPr marL="0" indent="0" fontAlgn="auto">
              <a:spcAft>
                <a:spcPts val="0"/>
              </a:spcAft>
              <a:buNone/>
              <a:defRPr/>
            </a:pPr>
            <a:endParaRPr lang="en-US" sz="2800" dirty="0"/>
          </a:p>
        </p:txBody>
      </p:sp>
    </p:spTree>
    <p:extLst>
      <p:ext uri="{BB962C8B-B14F-4D97-AF65-F5344CB8AC3E}">
        <p14:creationId xmlns:p14="http://schemas.microsoft.com/office/powerpoint/2010/main" val="1939383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5118D48D-02E0-DDDD-589B-67225E1F69B7}"/>
              </a:ext>
            </a:extLst>
          </p:cNvPr>
          <p:cNvSpPr txBox="1">
            <a:spLocks noGrp="1"/>
          </p:cNvSpPr>
          <p:nvPr>
            <p:ph type="title"/>
          </p:nvPr>
        </p:nvSpPr>
        <p:spPr>
          <a:xfrm>
            <a:off x="708761" y="458469"/>
            <a:ext cx="7886065" cy="2511425"/>
          </a:xfrm>
        </p:spPr>
        <p:txBody>
          <a:bodyPr vert="horz" wrap="square" lIns="0" tIns="12065" rIns="0" bIns="0" rtlCol="0">
            <a:spAutoFit/>
          </a:bodyPr>
          <a:lstStyle/>
          <a:p>
            <a:pPr marL="12065" marR="5080" indent="-12065">
              <a:spcBef>
                <a:spcPts val="95"/>
              </a:spcBef>
              <a:defRPr/>
            </a:pPr>
            <a:r>
              <a:rPr dirty="0"/>
              <a:t>Sebuah</a:t>
            </a:r>
            <a:r>
              <a:rPr spc="-150" dirty="0"/>
              <a:t> </a:t>
            </a:r>
            <a:r>
              <a:rPr spc="-25" dirty="0"/>
              <a:t>Pernyataan</a:t>
            </a:r>
            <a:r>
              <a:rPr spc="-155" dirty="0"/>
              <a:t> </a:t>
            </a:r>
            <a:r>
              <a:rPr dirty="0"/>
              <a:t>yang</a:t>
            </a:r>
            <a:r>
              <a:rPr spc="-140" dirty="0"/>
              <a:t> </a:t>
            </a:r>
            <a:r>
              <a:rPr spc="-10" dirty="0"/>
              <a:t>dianggap </a:t>
            </a:r>
            <a:r>
              <a:rPr dirty="0"/>
              <a:t>benar</a:t>
            </a:r>
            <a:r>
              <a:rPr spc="-130" dirty="0"/>
              <a:t> </a:t>
            </a:r>
            <a:r>
              <a:rPr dirty="0"/>
              <a:t>dapat</a:t>
            </a:r>
            <a:r>
              <a:rPr spc="-140" dirty="0"/>
              <a:t> </a:t>
            </a:r>
            <a:r>
              <a:rPr spc="-10" dirty="0"/>
              <a:t>bersifat</a:t>
            </a:r>
            <a:r>
              <a:rPr spc="-130" dirty="0"/>
              <a:t> </a:t>
            </a:r>
            <a:r>
              <a:rPr dirty="0"/>
              <a:t>konsepsional</a:t>
            </a:r>
            <a:r>
              <a:rPr spc="-125" dirty="0"/>
              <a:t> </a:t>
            </a:r>
            <a:r>
              <a:rPr spc="-25" dirty="0"/>
              <a:t>dan </a:t>
            </a:r>
            <a:r>
              <a:rPr spc="-10" dirty="0"/>
              <a:t>bersifat</a:t>
            </a:r>
            <a:r>
              <a:rPr spc="-155" dirty="0"/>
              <a:t> </a:t>
            </a:r>
            <a:r>
              <a:rPr dirty="0"/>
              <a:t>operasional</a:t>
            </a:r>
            <a:r>
              <a:rPr spc="-150" dirty="0"/>
              <a:t> </a:t>
            </a:r>
            <a:r>
              <a:rPr dirty="0"/>
              <a:t>atau</a:t>
            </a:r>
            <a:r>
              <a:rPr spc="-175" dirty="0"/>
              <a:t> </a:t>
            </a:r>
            <a:r>
              <a:rPr spc="-10" dirty="0"/>
              <a:t>hipotesa</a:t>
            </a:r>
          </a:p>
          <a:p>
            <a:pPr marR="635">
              <a:spcBef>
                <a:spcPts val="375"/>
              </a:spcBef>
              <a:defRPr/>
            </a:pPr>
            <a:r>
              <a:rPr spc="-10" dirty="0"/>
              <a:t>statistik.</a:t>
            </a:r>
          </a:p>
        </p:txBody>
      </p:sp>
      <p:sp>
        <p:nvSpPr>
          <p:cNvPr id="4" name="object 4">
            <a:extLst>
              <a:ext uri="{FF2B5EF4-FFF2-40B4-BE49-F238E27FC236}">
                <a16:creationId xmlns:a16="http://schemas.microsoft.com/office/drawing/2014/main" id="{DDF6CF04-6A30-981F-C82C-2A7B6EED938B}"/>
              </a:ext>
            </a:extLst>
          </p:cNvPr>
          <p:cNvSpPr txBox="1"/>
          <p:nvPr/>
        </p:nvSpPr>
        <p:spPr>
          <a:xfrm>
            <a:off x="6956425" y="6565900"/>
            <a:ext cx="555625" cy="254000"/>
          </a:xfrm>
          <a:prstGeom prst="rect">
            <a:avLst/>
          </a:prstGeom>
        </p:spPr>
        <p:txBody>
          <a:bodyPr lIns="0" tIns="0" rIns="0" bIns="0">
            <a:spAutoFit/>
          </a:bodyPr>
          <a:lstStyle/>
          <a:p>
            <a:pPr marL="12700">
              <a:lnSpc>
                <a:spcPts val="1810"/>
              </a:lnSpc>
              <a:defRPr/>
            </a:pPr>
            <a:r>
              <a:rPr u="sng" dirty="0">
                <a:solidFill>
                  <a:srgbClr val="0000FF"/>
                </a:solidFill>
                <a:uFill>
                  <a:solidFill>
                    <a:srgbClr val="0000FF"/>
                  </a:solidFill>
                </a:uFill>
                <a:latin typeface="Calibri"/>
                <a:cs typeface="Calibri"/>
                <a:hlinkClick r:id="rId2"/>
              </a:rPr>
              <a:t>Stat</a:t>
            </a:r>
            <a:r>
              <a:rPr u="sng" spc="-60" dirty="0">
                <a:solidFill>
                  <a:srgbClr val="0000FF"/>
                </a:solidFill>
                <a:uFill>
                  <a:solidFill>
                    <a:srgbClr val="0000FF"/>
                  </a:solidFill>
                </a:uFill>
                <a:latin typeface="Calibri"/>
                <a:cs typeface="Calibri"/>
                <a:hlinkClick r:id="rId2"/>
              </a:rPr>
              <a:t> </a:t>
            </a:r>
            <a:r>
              <a:rPr u="sng" spc="-50" dirty="0">
                <a:solidFill>
                  <a:srgbClr val="0000FF"/>
                </a:solidFill>
                <a:uFill>
                  <a:solidFill>
                    <a:srgbClr val="0000FF"/>
                  </a:solidFill>
                </a:uFill>
                <a:latin typeface="Calibri"/>
                <a:cs typeface="Calibri"/>
                <a:hlinkClick r:id="rId2"/>
              </a:rPr>
              <a:t>1</a:t>
            </a:r>
            <a:endParaRPr>
              <a:latin typeface="Calibri"/>
              <a:cs typeface="Calibri"/>
            </a:endParaRPr>
          </a:p>
        </p:txBody>
      </p:sp>
      <p:sp>
        <p:nvSpPr>
          <p:cNvPr id="3" name="object 3">
            <a:extLst>
              <a:ext uri="{FF2B5EF4-FFF2-40B4-BE49-F238E27FC236}">
                <a16:creationId xmlns:a16="http://schemas.microsoft.com/office/drawing/2014/main" id="{0105CD2E-B124-A197-6DFC-B81FD48442A7}"/>
              </a:ext>
            </a:extLst>
          </p:cNvPr>
          <p:cNvSpPr txBox="1"/>
          <p:nvPr/>
        </p:nvSpPr>
        <p:spPr>
          <a:xfrm>
            <a:off x="758825" y="4333875"/>
            <a:ext cx="7626350" cy="935038"/>
          </a:xfrm>
          <a:prstGeom prst="rect">
            <a:avLst/>
          </a:prstGeom>
        </p:spPr>
        <p:txBody>
          <a:bodyPr lIns="0" tIns="12700" rIns="0" bIns="0">
            <a:spAutoFit/>
          </a:bodyPr>
          <a:lstStyle>
            <a:lvl1pPr marL="127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a:spcBef>
                <a:spcPts val="100"/>
              </a:spcBef>
            </a:pPr>
            <a:r>
              <a:rPr lang="en-US" altLang="en-US" sz="2000" dirty="0">
                <a:cs typeface="Calibri" panose="020F0502020204030204" pitchFamily="34" charset="0"/>
              </a:rPr>
              <a:t>Dalam </a:t>
            </a:r>
            <a:r>
              <a:rPr lang="en-US" altLang="en-US" sz="2000" dirty="0" err="1">
                <a:cs typeface="Calibri" panose="020F0502020204030204" pitchFamily="34" charset="0"/>
              </a:rPr>
              <a:t>penelitian</a:t>
            </a:r>
            <a:r>
              <a:rPr lang="en-US" altLang="en-US" sz="2000" dirty="0">
                <a:cs typeface="Calibri" panose="020F0502020204030204" pitchFamily="34" charset="0"/>
              </a:rPr>
              <a:t> </a:t>
            </a:r>
            <a:r>
              <a:rPr lang="en-US" altLang="en-US" sz="2000" dirty="0" err="1">
                <a:cs typeface="Calibri" panose="020F0502020204030204" pitchFamily="34" charset="0"/>
              </a:rPr>
              <a:t>kuantitatif</a:t>
            </a:r>
            <a:r>
              <a:rPr lang="en-US" altLang="en-US" sz="2000" dirty="0">
                <a:cs typeface="Calibri" panose="020F0502020204030204" pitchFamily="34" charset="0"/>
              </a:rPr>
              <a:t>, </a:t>
            </a:r>
            <a:r>
              <a:rPr lang="en-US" altLang="en-US" sz="2000" dirty="0" err="1">
                <a:cs typeface="Calibri" panose="020F0502020204030204" pitchFamily="34" charset="0"/>
              </a:rPr>
              <a:t>hipotesa</a:t>
            </a:r>
            <a:r>
              <a:rPr lang="en-US" altLang="en-US" sz="2000" dirty="0">
                <a:cs typeface="Calibri" panose="020F0502020204030204" pitchFamily="34" charset="0"/>
              </a:rPr>
              <a:t> </a:t>
            </a:r>
            <a:r>
              <a:rPr lang="en-US" altLang="en-US" sz="2000" dirty="0" err="1">
                <a:cs typeface="Calibri" panose="020F0502020204030204" pitchFamily="34" charset="0"/>
              </a:rPr>
              <a:t>konsepsional</a:t>
            </a:r>
            <a:r>
              <a:rPr lang="en-US" altLang="en-US" sz="2000" dirty="0">
                <a:cs typeface="Calibri" panose="020F0502020204030204" pitchFamily="34" charset="0"/>
              </a:rPr>
              <a:t> </a:t>
            </a:r>
            <a:r>
              <a:rPr lang="en-US" altLang="en-US" sz="2000" dirty="0" err="1">
                <a:cs typeface="Calibri" panose="020F0502020204030204" pitchFamily="34" charset="0"/>
              </a:rPr>
              <a:t>harus</a:t>
            </a:r>
            <a:r>
              <a:rPr lang="en-US" altLang="en-US" sz="2000" dirty="0">
                <a:cs typeface="Calibri" panose="020F0502020204030204" pitchFamily="34" charset="0"/>
              </a:rPr>
              <a:t> </a:t>
            </a:r>
            <a:r>
              <a:rPr lang="en-US" altLang="en-US" sz="2000" dirty="0" err="1">
                <a:cs typeface="Calibri" panose="020F0502020204030204" pitchFamily="34" charset="0"/>
              </a:rPr>
              <a:t>diterjemahkan</a:t>
            </a:r>
            <a:r>
              <a:rPr lang="en-US" altLang="en-US" sz="2000" dirty="0">
                <a:cs typeface="Calibri" panose="020F0502020204030204" pitchFamily="34" charset="0"/>
              </a:rPr>
              <a:t> </a:t>
            </a:r>
            <a:r>
              <a:rPr lang="en-US" altLang="en-US" sz="2000" dirty="0" err="1">
                <a:cs typeface="Calibri" panose="020F0502020204030204" pitchFamily="34" charset="0"/>
              </a:rPr>
              <a:t>dalam</a:t>
            </a:r>
            <a:r>
              <a:rPr lang="en-US" altLang="en-US" sz="2000" dirty="0">
                <a:cs typeface="Calibri" panose="020F0502020204030204" pitchFamily="34" charset="0"/>
              </a:rPr>
              <a:t> </a:t>
            </a:r>
            <a:r>
              <a:rPr lang="en-US" altLang="en-US" sz="2000" dirty="0" err="1">
                <a:cs typeface="Calibri" panose="020F0502020204030204" pitchFamily="34" charset="0"/>
              </a:rPr>
              <a:t>hipotesa</a:t>
            </a:r>
            <a:r>
              <a:rPr lang="en-US" altLang="en-US" sz="2000" dirty="0">
                <a:cs typeface="Calibri" panose="020F0502020204030204" pitchFamily="34" charset="0"/>
              </a:rPr>
              <a:t> </a:t>
            </a:r>
            <a:r>
              <a:rPr lang="en-US" altLang="en-US" sz="2000" dirty="0" err="1">
                <a:cs typeface="Calibri" panose="020F0502020204030204" pitchFamily="34" charset="0"/>
              </a:rPr>
              <a:t>operasional</a:t>
            </a:r>
            <a:r>
              <a:rPr lang="en-US" altLang="en-US" sz="2000" dirty="0">
                <a:cs typeface="Calibri" panose="020F0502020204030204" pitchFamily="34" charset="0"/>
              </a:rPr>
              <a:t> </a:t>
            </a:r>
            <a:r>
              <a:rPr lang="en-US" altLang="en-US" sz="2000" dirty="0" err="1">
                <a:cs typeface="Calibri" panose="020F0502020204030204" pitchFamily="34" charset="0"/>
              </a:rPr>
              <a:t>yaitu</a:t>
            </a:r>
            <a:r>
              <a:rPr lang="en-US" altLang="en-US" sz="2000" dirty="0">
                <a:cs typeface="Calibri" panose="020F0502020204030204" pitchFamily="34" charset="0"/>
              </a:rPr>
              <a:t> </a:t>
            </a:r>
            <a:r>
              <a:rPr lang="en-US" altLang="en-US" sz="2000" dirty="0" err="1">
                <a:cs typeface="Calibri" panose="020F0502020204030204" pitchFamily="34" charset="0"/>
              </a:rPr>
              <a:t>pernyataan</a:t>
            </a:r>
            <a:r>
              <a:rPr lang="en-US" altLang="en-US" sz="2000" dirty="0">
                <a:cs typeface="Calibri" panose="020F0502020204030204" pitchFamily="34" charset="0"/>
              </a:rPr>
              <a:t> yang </a:t>
            </a:r>
            <a:r>
              <a:rPr lang="en-US" altLang="en-US" sz="2000" dirty="0" err="1">
                <a:cs typeface="Calibri" panose="020F0502020204030204" pitchFamily="34" charset="0"/>
              </a:rPr>
              <a:t>akan</a:t>
            </a:r>
            <a:r>
              <a:rPr lang="en-US" altLang="en-US" sz="2000" dirty="0">
                <a:cs typeface="Calibri" panose="020F0502020204030204" pitchFamily="34" charset="0"/>
              </a:rPr>
              <a:t> </a:t>
            </a:r>
            <a:r>
              <a:rPr lang="en-US" altLang="en-US" sz="2000" dirty="0" err="1">
                <a:cs typeface="Calibri" panose="020F0502020204030204" pitchFamily="34" charset="0"/>
              </a:rPr>
              <a:t>diuji</a:t>
            </a:r>
            <a:r>
              <a:rPr lang="en-US" altLang="en-US" sz="2000" dirty="0">
                <a:cs typeface="Calibri" panose="020F0502020204030204" pitchFamily="34" charset="0"/>
              </a:rPr>
              <a:t> </a:t>
            </a:r>
            <a:r>
              <a:rPr lang="en-US" altLang="en-US" sz="2000" dirty="0" err="1">
                <a:cs typeface="Calibri" panose="020F0502020204030204" pitchFamily="34" charset="0"/>
              </a:rPr>
              <a:t>dengan</a:t>
            </a:r>
            <a:r>
              <a:rPr lang="en-US" altLang="en-US" sz="2000" dirty="0">
                <a:cs typeface="Calibri" panose="020F0502020204030204" pitchFamily="34" charset="0"/>
              </a:rPr>
              <a:t> </a:t>
            </a:r>
            <a:r>
              <a:rPr lang="en-US" altLang="en-US" sz="2000" dirty="0" err="1">
                <a:cs typeface="Calibri" panose="020F0502020204030204" pitchFamily="34" charset="0"/>
              </a:rPr>
              <a:t>menggunakan</a:t>
            </a:r>
            <a:r>
              <a:rPr lang="en-US" altLang="en-US" sz="2000" dirty="0">
                <a:cs typeface="Calibri" panose="020F0502020204030204" pitchFamily="34" charset="0"/>
              </a:rPr>
              <a:t> parameter </a:t>
            </a:r>
            <a:r>
              <a:rPr lang="en-US" altLang="en-US" sz="2000" dirty="0" err="1">
                <a:cs typeface="Calibri" panose="020F0502020204030204" pitchFamily="34" charset="0"/>
              </a:rPr>
              <a:t>statistik</a:t>
            </a:r>
            <a:r>
              <a:rPr lang="en-US" altLang="en-US" sz="2000" dirty="0">
                <a:cs typeface="Calibri" panose="020F0502020204030204" pitchFamily="34"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993B7448-9CD8-5A79-9915-9BEF21764E0C}"/>
              </a:ext>
            </a:extLst>
          </p:cNvPr>
          <p:cNvSpPr txBox="1"/>
          <p:nvPr/>
        </p:nvSpPr>
        <p:spPr>
          <a:xfrm>
            <a:off x="574675" y="468313"/>
            <a:ext cx="7994650" cy="5764212"/>
          </a:xfrm>
          <a:prstGeom prst="rect">
            <a:avLst/>
          </a:prstGeom>
        </p:spPr>
        <p:txBody>
          <a:bodyPr lIns="0" tIns="12065" rIns="0" bIns="0">
            <a:spAutoFit/>
          </a:bodyPr>
          <a:lstStyle>
            <a:lvl1pPr marL="38100" indent="-3175">
              <a:tabLst>
                <a:tab pos="1882775" algn="l"/>
              </a:tabLst>
              <a:defRPr>
                <a:solidFill>
                  <a:schemeClr val="tx1"/>
                </a:solidFill>
                <a:latin typeface="Calibri" panose="020F0502020204030204" pitchFamily="34" charset="0"/>
              </a:defRPr>
            </a:lvl1pPr>
            <a:lvl2pPr marL="742950" indent="-285750">
              <a:tabLst>
                <a:tab pos="1882775" algn="l"/>
              </a:tabLst>
              <a:defRPr>
                <a:solidFill>
                  <a:schemeClr val="tx1"/>
                </a:solidFill>
                <a:latin typeface="Calibri" panose="020F0502020204030204" pitchFamily="34" charset="0"/>
              </a:defRPr>
            </a:lvl2pPr>
            <a:lvl3pPr marL="1143000" indent="-228600">
              <a:tabLst>
                <a:tab pos="1882775" algn="l"/>
              </a:tabLst>
              <a:defRPr>
                <a:solidFill>
                  <a:schemeClr val="tx1"/>
                </a:solidFill>
                <a:latin typeface="Calibri" panose="020F0502020204030204" pitchFamily="34" charset="0"/>
              </a:defRPr>
            </a:lvl3pPr>
            <a:lvl4pPr marL="1600200" indent="-228600">
              <a:tabLst>
                <a:tab pos="1882775" algn="l"/>
              </a:tabLst>
              <a:defRPr>
                <a:solidFill>
                  <a:schemeClr val="tx1"/>
                </a:solidFill>
                <a:latin typeface="Calibri" panose="020F0502020204030204" pitchFamily="34" charset="0"/>
              </a:defRPr>
            </a:lvl4pPr>
            <a:lvl5pPr marL="2057400" indent="-228600">
              <a:tabLst>
                <a:tab pos="1882775" algn="l"/>
              </a:tabLst>
              <a:defRPr>
                <a:solidFill>
                  <a:schemeClr val="tx1"/>
                </a:solidFill>
                <a:latin typeface="Calibri" panose="020F0502020204030204" pitchFamily="34" charset="0"/>
              </a:defRPr>
            </a:lvl5pPr>
            <a:lvl6pPr marL="2514600" indent="-228600" eaLnBrk="0" fontAlgn="base" hangingPunct="0">
              <a:spcBef>
                <a:spcPct val="0"/>
              </a:spcBef>
              <a:spcAft>
                <a:spcPct val="0"/>
              </a:spcAft>
              <a:tabLst>
                <a:tab pos="1882775" algn="l"/>
              </a:tabLst>
              <a:defRPr>
                <a:solidFill>
                  <a:schemeClr val="tx1"/>
                </a:solidFill>
                <a:latin typeface="Calibri" panose="020F0502020204030204" pitchFamily="34" charset="0"/>
              </a:defRPr>
            </a:lvl6pPr>
            <a:lvl7pPr marL="2971800" indent="-228600" eaLnBrk="0" fontAlgn="base" hangingPunct="0">
              <a:spcBef>
                <a:spcPct val="0"/>
              </a:spcBef>
              <a:spcAft>
                <a:spcPct val="0"/>
              </a:spcAft>
              <a:tabLst>
                <a:tab pos="1882775" algn="l"/>
              </a:tabLst>
              <a:defRPr>
                <a:solidFill>
                  <a:schemeClr val="tx1"/>
                </a:solidFill>
                <a:latin typeface="Calibri" panose="020F0502020204030204" pitchFamily="34" charset="0"/>
              </a:defRPr>
            </a:lvl7pPr>
            <a:lvl8pPr marL="3429000" indent="-228600" eaLnBrk="0" fontAlgn="base" hangingPunct="0">
              <a:spcBef>
                <a:spcPct val="0"/>
              </a:spcBef>
              <a:spcAft>
                <a:spcPct val="0"/>
              </a:spcAft>
              <a:tabLst>
                <a:tab pos="1882775" algn="l"/>
              </a:tabLst>
              <a:defRPr>
                <a:solidFill>
                  <a:schemeClr val="tx1"/>
                </a:solidFill>
                <a:latin typeface="Calibri" panose="020F0502020204030204" pitchFamily="34" charset="0"/>
              </a:defRPr>
            </a:lvl8pPr>
            <a:lvl9pPr marL="3886200" indent="-228600" eaLnBrk="0" fontAlgn="base" hangingPunct="0">
              <a:spcBef>
                <a:spcPct val="0"/>
              </a:spcBef>
              <a:spcAft>
                <a:spcPct val="0"/>
              </a:spcAft>
              <a:tabLst>
                <a:tab pos="1882775" algn="l"/>
              </a:tabLst>
              <a:defRPr>
                <a:solidFill>
                  <a:schemeClr val="tx1"/>
                </a:solidFill>
                <a:latin typeface="Calibri" panose="020F0502020204030204" pitchFamily="34" charset="0"/>
              </a:defRPr>
            </a:lvl9pPr>
          </a:lstStyle>
          <a:p>
            <a:pPr algn="ctr">
              <a:spcBef>
                <a:spcPts val="100"/>
              </a:spcBef>
            </a:pPr>
            <a:r>
              <a:rPr lang="en-US" altLang="en-US" sz="2800" dirty="0" err="1">
                <a:cs typeface="Calibri" panose="020F0502020204030204" pitchFamily="34" charset="0"/>
              </a:rPr>
              <a:t>Pernyataan</a:t>
            </a:r>
            <a:r>
              <a:rPr lang="en-US" altLang="en-US" sz="2800" dirty="0">
                <a:cs typeface="Calibri" panose="020F0502020204030204" pitchFamily="34" charset="0"/>
              </a:rPr>
              <a:t> </a:t>
            </a:r>
            <a:r>
              <a:rPr lang="en-US" altLang="en-US" sz="2800" dirty="0" err="1">
                <a:cs typeface="Calibri" panose="020F0502020204030204" pitchFamily="34" charset="0"/>
              </a:rPr>
              <a:t>hipotesa</a:t>
            </a:r>
            <a:r>
              <a:rPr lang="en-US" altLang="en-US" sz="2800" dirty="0">
                <a:cs typeface="Calibri" panose="020F0502020204030204" pitchFamily="34" charset="0"/>
              </a:rPr>
              <a:t> </a:t>
            </a:r>
            <a:r>
              <a:rPr lang="en-US" altLang="en-US" sz="2800" dirty="0" err="1">
                <a:cs typeface="Calibri" panose="020F0502020204030204" pitchFamily="34" charset="0"/>
              </a:rPr>
              <a:t>konsepsional</a:t>
            </a:r>
            <a:r>
              <a:rPr lang="en-US" altLang="en-US" sz="2800" dirty="0">
                <a:cs typeface="Calibri" panose="020F0502020204030204" pitchFamily="34" charset="0"/>
              </a:rPr>
              <a:t> </a:t>
            </a:r>
            <a:r>
              <a:rPr lang="en-US" altLang="en-US" sz="2800" dirty="0" err="1">
                <a:cs typeface="Calibri" panose="020F0502020204030204" pitchFamily="34" charset="0"/>
              </a:rPr>
              <a:t>atau</a:t>
            </a:r>
            <a:r>
              <a:rPr lang="en-US" altLang="en-US" sz="2800" dirty="0">
                <a:cs typeface="Calibri" panose="020F0502020204030204" pitchFamily="34" charset="0"/>
              </a:rPr>
              <a:t> </a:t>
            </a:r>
            <a:r>
              <a:rPr lang="en-US" altLang="en-US" sz="2800" dirty="0" err="1">
                <a:cs typeface="Calibri" panose="020F0502020204030204" pitchFamily="34" charset="0"/>
              </a:rPr>
              <a:t>hipotesa</a:t>
            </a:r>
            <a:r>
              <a:rPr lang="en-US" altLang="en-US" sz="2800" dirty="0">
                <a:cs typeface="Calibri" panose="020F0502020204030204" pitchFamily="34" charset="0"/>
              </a:rPr>
              <a:t> </a:t>
            </a:r>
            <a:r>
              <a:rPr lang="en-US" altLang="en-US" sz="2800" dirty="0" err="1">
                <a:cs typeface="Calibri" panose="020F0502020204030204" pitchFamily="34" charset="0"/>
              </a:rPr>
              <a:t>operasional</a:t>
            </a:r>
            <a:r>
              <a:rPr lang="en-US" altLang="en-US" sz="2800" dirty="0">
                <a:cs typeface="Calibri" panose="020F0502020204030204" pitchFamily="34" charset="0"/>
              </a:rPr>
              <a:t>	</a:t>
            </a:r>
            <a:r>
              <a:rPr lang="en-US" altLang="en-US" sz="2800" dirty="0" err="1">
                <a:cs typeface="Calibri" panose="020F0502020204030204" pitchFamily="34" charset="0"/>
              </a:rPr>
              <a:t>dalam</a:t>
            </a:r>
            <a:r>
              <a:rPr lang="en-US" altLang="en-US" sz="2800" dirty="0">
                <a:cs typeface="Calibri" panose="020F0502020204030204" pitchFamily="34" charset="0"/>
              </a:rPr>
              <a:t> </a:t>
            </a:r>
            <a:r>
              <a:rPr lang="en-US" altLang="en-US" sz="2800" dirty="0" err="1">
                <a:cs typeface="Calibri" panose="020F0502020204030204" pitchFamily="34" charset="0"/>
              </a:rPr>
              <a:t>sebuah</a:t>
            </a:r>
            <a:r>
              <a:rPr lang="en-US" altLang="en-US" sz="2800" dirty="0">
                <a:cs typeface="Calibri" panose="020F0502020204030204" pitchFamily="34" charset="0"/>
              </a:rPr>
              <a:t> </a:t>
            </a:r>
            <a:r>
              <a:rPr lang="en-US" altLang="en-US" sz="2800" dirty="0" err="1">
                <a:cs typeface="Calibri" panose="020F0502020204030204" pitchFamily="34" charset="0"/>
              </a:rPr>
              <a:t>penelitian</a:t>
            </a:r>
            <a:r>
              <a:rPr lang="en-US" altLang="en-US" sz="2800" dirty="0">
                <a:cs typeface="Calibri" panose="020F0502020204030204" pitchFamily="34" charset="0"/>
              </a:rPr>
              <a:t> </a:t>
            </a:r>
            <a:r>
              <a:rPr lang="en-US" altLang="en-US" sz="2800" dirty="0" err="1">
                <a:cs typeface="Calibri" panose="020F0502020204030204" pitchFamily="34" charset="0"/>
              </a:rPr>
              <a:t>selalu</a:t>
            </a:r>
            <a:r>
              <a:rPr lang="en-US" altLang="en-US" sz="2800" dirty="0">
                <a:cs typeface="Calibri" panose="020F0502020204030204" pitchFamily="34" charset="0"/>
              </a:rPr>
              <a:t> </a:t>
            </a:r>
            <a:r>
              <a:rPr lang="en-US" altLang="en-US" sz="2800" dirty="0" err="1">
                <a:cs typeface="Calibri" panose="020F0502020204030204" pitchFamily="34" charset="0"/>
              </a:rPr>
              <a:t>terdiri</a:t>
            </a:r>
            <a:r>
              <a:rPr lang="en-US" altLang="en-US" sz="2800" dirty="0">
                <a:cs typeface="Calibri" panose="020F0502020204030204" pitchFamily="34" charset="0"/>
              </a:rPr>
              <a:t> </a:t>
            </a:r>
            <a:r>
              <a:rPr lang="en-US" altLang="en-US" sz="2800" dirty="0" err="1">
                <a:cs typeface="Calibri" panose="020F0502020204030204" pitchFamily="34" charset="0"/>
              </a:rPr>
              <a:t>dari</a:t>
            </a:r>
            <a:endParaRPr lang="en-US" altLang="en-US" sz="2800" dirty="0">
              <a:cs typeface="Calibri" panose="020F0502020204030204" pitchFamily="34" charset="0"/>
            </a:endParaRPr>
          </a:p>
          <a:p>
            <a:pPr algn="ctr">
              <a:spcBef>
                <a:spcPts val="1125"/>
              </a:spcBef>
            </a:pPr>
            <a:r>
              <a:rPr lang="en-US" altLang="en-US" sz="2800" dirty="0">
                <a:cs typeface="Calibri" panose="020F0502020204030204" pitchFamily="34" charset="0"/>
              </a:rPr>
              <a:t>dua, </a:t>
            </a:r>
            <a:r>
              <a:rPr lang="en-US" altLang="en-US" sz="2800" dirty="0" err="1">
                <a:cs typeface="Calibri" panose="020F0502020204030204" pitchFamily="34" charset="0"/>
              </a:rPr>
              <a:t>yaitu</a:t>
            </a:r>
            <a:r>
              <a:rPr lang="en-US" altLang="en-US" sz="2800" dirty="0">
                <a:cs typeface="Calibri" panose="020F0502020204030204" pitchFamily="34" charset="0"/>
              </a:rPr>
              <a:t>:</a:t>
            </a:r>
          </a:p>
          <a:p>
            <a:pPr>
              <a:spcBef>
                <a:spcPts val="1050"/>
              </a:spcBef>
              <a:buFont typeface="Calibri" panose="020F0502020204030204" pitchFamily="34" charset="0"/>
              <a:buAutoNum type="arabicPeriod"/>
            </a:pPr>
            <a:r>
              <a:rPr lang="en-US" altLang="en-US" sz="2800" b="1" dirty="0" err="1">
                <a:cs typeface="Calibri" panose="020F0502020204030204" pitchFamily="34" charset="0"/>
              </a:rPr>
              <a:t>Hipotesis</a:t>
            </a:r>
            <a:r>
              <a:rPr lang="en-US" altLang="en-US" sz="2800" b="1" dirty="0">
                <a:cs typeface="Calibri" panose="020F0502020204030204" pitchFamily="34" charset="0"/>
              </a:rPr>
              <a:t> nihil (Ho)</a:t>
            </a:r>
            <a:endParaRPr lang="en-US" altLang="en-US" sz="2800" dirty="0">
              <a:cs typeface="Calibri" panose="020F0502020204030204" pitchFamily="34" charset="0"/>
            </a:endParaRPr>
          </a:p>
          <a:p>
            <a:pPr>
              <a:lnSpc>
                <a:spcPct val="110000"/>
              </a:lnSpc>
            </a:pPr>
            <a:r>
              <a:rPr lang="en-US" altLang="en-US" sz="2800" dirty="0">
                <a:cs typeface="Calibri" panose="020F0502020204030204" pitchFamily="34" charset="0"/>
              </a:rPr>
              <a:t>Ho = </a:t>
            </a:r>
            <a:r>
              <a:rPr lang="en-US" altLang="en-US" sz="2800" dirty="0" err="1">
                <a:cs typeface="Calibri" panose="020F0502020204030204" pitchFamily="34" charset="0"/>
              </a:rPr>
              <a:t>Pernyataan</a:t>
            </a:r>
            <a:r>
              <a:rPr lang="en-US" altLang="en-US" sz="2800" dirty="0">
                <a:cs typeface="Calibri" panose="020F0502020204030204" pitchFamily="34" charset="0"/>
              </a:rPr>
              <a:t> yang </a:t>
            </a:r>
            <a:r>
              <a:rPr lang="en-US" altLang="en-US" sz="2800" dirty="0" err="1">
                <a:cs typeface="Calibri" panose="020F0502020204030204" pitchFamily="34" charset="0"/>
              </a:rPr>
              <a:t>menyatakan</a:t>
            </a:r>
            <a:r>
              <a:rPr lang="en-US" altLang="en-US" sz="2800" dirty="0">
                <a:cs typeface="Calibri" panose="020F0502020204030204" pitchFamily="34" charset="0"/>
              </a:rPr>
              <a:t> </a:t>
            </a:r>
            <a:r>
              <a:rPr lang="en-US" altLang="en-US" sz="2800" dirty="0" err="1">
                <a:cs typeface="Calibri" panose="020F0502020204030204" pitchFamily="34" charset="0"/>
              </a:rPr>
              <a:t>tidak</a:t>
            </a:r>
            <a:r>
              <a:rPr lang="en-US" altLang="en-US" sz="2800" dirty="0">
                <a:cs typeface="Calibri" panose="020F0502020204030204" pitchFamily="34" charset="0"/>
              </a:rPr>
              <a:t> </a:t>
            </a:r>
            <a:r>
              <a:rPr lang="en-US" altLang="en-US" sz="2800" dirty="0" err="1">
                <a:cs typeface="Calibri" panose="020F0502020204030204" pitchFamily="34" charset="0"/>
              </a:rPr>
              <a:t>adanya</a:t>
            </a:r>
            <a:r>
              <a:rPr lang="en-US" altLang="en-US" sz="2800" dirty="0">
                <a:cs typeface="Calibri" panose="020F0502020204030204" pitchFamily="34" charset="0"/>
              </a:rPr>
              <a:t> </a:t>
            </a:r>
            <a:r>
              <a:rPr lang="en-US" altLang="en-US" sz="2800" dirty="0" err="1">
                <a:cs typeface="Calibri" panose="020F0502020204030204" pitchFamily="34" charset="0"/>
              </a:rPr>
              <a:t>hubungan</a:t>
            </a:r>
            <a:r>
              <a:rPr lang="en-US" altLang="en-US" sz="2800" dirty="0">
                <a:cs typeface="Calibri" panose="020F0502020204030204" pitchFamily="34" charset="0"/>
              </a:rPr>
              <a:t>, </a:t>
            </a:r>
            <a:r>
              <a:rPr lang="en-US" altLang="en-US" sz="2800" dirty="0" err="1">
                <a:cs typeface="Calibri" panose="020F0502020204030204" pitchFamily="34" charset="0"/>
              </a:rPr>
              <a:t>perbedaan</a:t>
            </a:r>
            <a:r>
              <a:rPr lang="en-US" altLang="en-US" sz="2800" dirty="0">
                <a:cs typeface="Calibri" panose="020F0502020204030204" pitchFamily="34" charset="0"/>
              </a:rPr>
              <a:t> </a:t>
            </a:r>
            <a:r>
              <a:rPr lang="en-US" altLang="en-US" sz="2800" dirty="0" err="1">
                <a:cs typeface="Calibri" panose="020F0502020204030204" pitchFamily="34" charset="0"/>
              </a:rPr>
              <a:t>atau</a:t>
            </a:r>
            <a:r>
              <a:rPr lang="en-US" altLang="en-US" sz="2800" dirty="0">
                <a:cs typeface="Calibri" panose="020F0502020204030204" pitchFamily="34" charset="0"/>
              </a:rPr>
              <a:t> </a:t>
            </a:r>
            <a:r>
              <a:rPr lang="en-US" altLang="en-US" sz="2800" dirty="0" err="1">
                <a:cs typeface="Calibri" panose="020F0502020204030204" pitchFamily="34" charset="0"/>
              </a:rPr>
              <a:t>pengaruh</a:t>
            </a:r>
            <a:r>
              <a:rPr lang="en-US" altLang="en-US" sz="2800" dirty="0">
                <a:cs typeface="Calibri" panose="020F0502020204030204" pitchFamily="34" charset="0"/>
              </a:rPr>
              <a:t> </a:t>
            </a:r>
            <a:r>
              <a:rPr lang="en-US" altLang="en-US" sz="2800" dirty="0" err="1">
                <a:cs typeface="Calibri" panose="020F0502020204030204" pitchFamily="34" charset="0"/>
              </a:rPr>
              <a:t>antara</a:t>
            </a:r>
            <a:r>
              <a:rPr lang="en-US" altLang="en-US" sz="2800" dirty="0">
                <a:cs typeface="Calibri" panose="020F0502020204030204" pitchFamily="34" charset="0"/>
              </a:rPr>
              <a:t> dua </a:t>
            </a:r>
            <a:r>
              <a:rPr lang="en-US" altLang="en-US" sz="2800" dirty="0" err="1">
                <a:cs typeface="Calibri" panose="020F0502020204030204" pitchFamily="34" charset="0"/>
              </a:rPr>
              <a:t>variabel</a:t>
            </a:r>
            <a:r>
              <a:rPr lang="en-US" altLang="en-US" sz="2800" dirty="0">
                <a:cs typeface="Calibri" panose="020F0502020204030204" pitchFamily="34" charset="0"/>
              </a:rPr>
              <a:t> </a:t>
            </a:r>
            <a:r>
              <a:rPr lang="en-US" altLang="en-US" sz="2800" dirty="0" err="1">
                <a:cs typeface="Calibri" panose="020F0502020204030204" pitchFamily="34" charset="0"/>
              </a:rPr>
              <a:t>atau</a:t>
            </a:r>
            <a:r>
              <a:rPr lang="en-US" altLang="en-US" sz="2800" dirty="0">
                <a:cs typeface="Calibri" panose="020F0502020204030204" pitchFamily="34" charset="0"/>
              </a:rPr>
              <a:t> </a:t>
            </a:r>
            <a:r>
              <a:rPr lang="en-US" altLang="en-US" sz="2800" dirty="0" err="1">
                <a:cs typeface="Calibri" panose="020F0502020204030204" pitchFamily="34" charset="0"/>
              </a:rPr>
              <a:t>lebih</a:t>
            </a:r>
            <a:endParaRPr lang="en-US" altLang="en-US" sz="2800" dirty="0">
              <a:cs typeface="Calibri" panose="020F0502020204030204" pitchFamily="34" charset="0"/>
            </a:endParaRPr>
          </a:p>
          <a:p>
            <a:pPr>
              <a:spcBef>
                <a:spcPts val="338"/>
              </a:spcBef>
              <a:buFont typeface="Calibri" panose="020F0502020204030204" pitchFamily="34" charset="0"/>
              <a:buAutoNum type="arabicPeriod" startAt="2"/>
            </a:pPr>
            <a:r>
              <a:rPr lang="en-US" altLang="en-US" sz="2800" b="1" dirty="0" err="1">
                <a:cs typeface="Calibri" panose="020F0502020204030204" pitchFamily="34" charset="0"/>
              </a:rPr>
              <a:t>Hipotesis</a:t>
            </a:r>
            <a:r>
              <a:rPr lang="en-US" altLang="en-US" sz="2800" b="1" dirty="0">
                <a:cs typeface="Calibri" panose="020F0502020204030204" pitchFamily="34" charset="0"/>
              </a:rPr>
              <a:t> </a:t>
            </a:r>
            <a:r>
              <a:rPr lang="en-US" altLang="en-US" sz="2800" b="1" dirty="0" err="1">
                <a:cs typeface="Calibri" panose="020F0502020204030204" pitchFamily="34" charset="0"/>
              </a:rPr>
              <a:t>kerja</a:t>
            </a:r>
            <a:r>
              <a:rPr lang="en-US" altLang="en-US" sz="2800" b="1" dirty="0">
                <a:cs typeface="Calibri" panose="020F0502020204030204" pitchFamily="34" charset="0"/>
              </a:rPr>
              <a:t>/</a:t>
            </a:r>
            <a:r>
              <a:rPr lang="en-US" altLang="en-US" sz="2800" b="1" dirty="0" err="1">
                <a:cs typeface="Calibri" panose="020F0502020204030204" pitchFamily="34" charset="0"/>
              </a:rPr>
              <a:t>hipotesis</a:t>
            </a:r>
            <a:r>
              <a:rPr lang="en-US" altLang="en-US" sz="2800" b="1" dirty="0">
                <a:cs typeface="Calibri" panose="020F0502020204030204" pitchFamily="34" charset="0"/>
              </a:rPr>
              <a:t> </a:t>
            </a:r>
            <a:r>
              <a:rPr lang="en-US" altLang="en-US" sz="2800" b="1" dirty="0" err="1">
                <a:cs typeface="Calibri" panose="020F0502020204030204" pitchFamily="34" charset="0"/>
              </a:rPr>
              <a:t>alternatif</a:t>
            </a:r>
            <a:r>
              <a:rPr lang="en-US" altLang="en-US" sz="2800" b="1" dirty="0">
                <a:cs typeface="Calibri" panose="020F0502020204030204" pitchFamily="34" charset="0"/>
              </a:rPr>
              <a:t> (H</a:t>
            </a:r>
            <a:r>
              <a:rPr lang="en-US" altLang="en-US" sz="2700" b="1" baseline="-21000" dirty="0">
                <a:cs typeface="Calibri" panose="020F0502020204030204" pitchFamily="34" charset="0"/>
              </a:rPr>
              <a:t>1</a:t>
            </a:r>
            <a:r>
              <a:rPr lang="en-US" altLang="en-US" sz="2800" b="1" dirty="0">
                <a:cs typeface="Calibri" panose="020F0502020204030204" pitchFamily="34" charset="0"/>
              </a:rPr>
              <a:t>/H</a:t>
            </a:r>
            <a:r>
              <a:rPr lang="en-US" altLang="en-US" sz="2700" b="1" baseline="-21000" dirty="0">
                <a:cs typeface="Calibri" panose="020F0502020204030204" pitchFamily="34" charset="0"/>
              </a:rPr>
              <a:t>a</a:t>
            </a:r>
            <a:r>
              <a:rPr lang="en-US" altLang="en-US" sz="2800" b="1" dirty="0">
                <a:cs typeface="Calibri" panose="020F0502020204030204" pitchFamily="34" charset="0"/>
              </a:rPr>
              <a:t>)</a:t>
            </a:r>
            <a:endParaRPr lang="en-US" altLang="en-US" sz="2800" dirty="0">
              <a:cs typeface="Calibri" panose="020F0502020204030204" pitchFamily="34" charset="0"/>
            </a:endParaRPr>
          </a:p>
          <a:p>
            <a:pPr>
              <a:lnSpc>
                <a:spcPct val="110000"/>
              </a:lnSpc>
            </a:pPr>
            <a:r>
              <a:rPr lang="en-US" altLang="en-US" sz="2800" dirty="0">
                <a:cs typeface="Calibri" panose="020F0502020204030204" pitchFamily="34" charset="0"/>
              </a:rPr>
              <a:t>H</a:t>
            </a:r>
            <a:r>
              <a:rPr lang="en-US" altLang="en-US" sz="2700" baseline="-21000" dirty="0">
                <a:cs typeface="Calibri" panose="020F0502020204030204" pitchFamily="34" charset="0"/>
              </a:rPr>
              <a:t>1 </a:t>
            </a:r>
            <a:r>
              <a:rPr lang="en-US" altLang="en-US" sz="2800" dirty="0">
                <a:cs typeface="Calibri" panose="020F0502020204030204" pitchFamily="34" charset="0"/>
              </a:rPr>
              <a:t>= </a:t>
            </a:r>
            <a:r>
              <a:rPr lang="en-US" altLang="en-US" sz="2800" dirty="0" err="1">
                <a:cs typeface="Calibri" panose="020F0502020204030204" pitchFamily="34" charset="0"/>
              </a:rPr>
              <a:t>Pernyataan</a:t>
            </a:r>
            <a:r>
              <a:rPr lang="en-US" altLang="en-US" sz="2800" dirty="0">
                <a:cs typeface="Calibri" panose="020F0502020204030204" pitchFamily="34" charset="0"/>
              </a:rPr>
              <a:t> yang </a:t>
            </a:r>
            <a:r>
              <a:rPr lang="en-US" altLang="en-US" sz="2800" dirty="0" err="1">
                <a:cs typeface="Calibri" panose="020F0502020204030204" pitchFamily="34" charset="0"/>
              </a:rPr>
              <a:t>menyatakan</a:t>
            </a:r>
            <a:r>
              <a:rPr lang="en-US" altLang="en-US" sz="2800" dirty="0">
                <a:cs typeface="Calibri" panose="020F0502020204030204" pitchFamily="34" charset="0"/>
              </a:rPr>
              <a:t> </a:t>
            </a:r>
            <a:r>
              <a:rPr lang="en-US" altLang="en-US" sz="2800" dirty="0" err="1">
                <a:cs typeface="Calibri" panose="020F0502020204030204" pitchFamily="34" charset="0"/>
              </a:rPr>
              <a:t>adanya</a:t>
            </a:r>
            <a:r>
              <a:rPr lang="en-US" altLang="en-US" sz="2800" dirty="0">
                <a:cs typeface="Calibri" panose="020F0502020204030204" pitchFamily="34" charset="0"/>
              </a:rPr>
              <a:t> </a:t>
            </a:r>
            <a:r>
              <a:rPr lang="en-US" altLang="en-US" sz="2800" dirty="0" err="1">
                <a:cs typeface="Calibri" panose="020F0502020204030204" pitchFamily="34" charset="0"/>
              </a:rPr>
              <a:t>perbedaan</a:t>
            </a:r>
            <a:r>
              <a:rPr lang="en-US" altLang="en-US" sz="2800" dirty="0">
                <a:cs typeface="Calibri" panose="020F0502020204030204" pitchFamily="34" charset="0"/>
              </a:rPr>
              <a:t>, </a:t>
            </a:r>
            <a:r>
              <a:rPr lang="en-US" altLang="en-US" sz="2800" dirty="0" err="1">
                <a:cs typeface="Calibri" panose="020F0502020204030204" pitchFamily="34" charset="0"/>
              </a:rPr>
              <a:t>pengaruh</a:t>
            </a:r>
            <a:r>
              <a:rPr lang="en-US" altLang="en-US" sz="2800" dirty="0">
                <a:cs typeface="Calibri" panose="020F0502020204030204" pitchFamily="34" charset="0"/>
              </a:rPr>
              <a:t> </a:t>
            </a:r>
            <a:r>
              <a:rPr lang="en-US" altLang="en-US" sz="2800" dirty="0" err="1">
                <a:cs typeface="Calibri" panose="020F0502020204030204" pitchFamily="34" charset="0"/>
              </a:rPr>
              <a:t>atau</a:t>
            </a:r>
            <a:r>
              <a:rPr lang="en-US" altLang="en-US" sz="2800" dirty="0">
                <a:cs typeface="Calibri" panose="020F0502020204030204" pitchFamily="34" charset="0"/>
              </a:rPr>
              <a:t> </a:t>
            </a:r>
            <a:r>
              <a:rPr lang="en-US" altLang="en-US" sz="2800" dirty="0" err="1">
                <a:cs typeface="Calibri" panose="020F0502020204030204" pitchFamily="34" charset="0"/>
              </a:rPr>
              <a:t>hubungan</a:t>
            </a:r>
            <a:r>
              <a:rPr lang="en-US" altLang="en-US" sz="2800" dirty="0">
                <a:cs typeface="Calibri" panose="020F0502020204030204" pitchFamily="34" charset="0"/>
              </a:rPr>
              <a:t> </a:t>
            </a:r>
            <a:r>
              <a:rPr lang="en-US" altLang="en-US" sz="2800" dirty="0" err="1">
                <a:cs typeface="Calibri" panose="020F0502020204030204" pitchFamily="34" charset="0"/>
              </a:rPr>
              <a:t>antara</a:t>
            </a:r>
            <a:r>
              <a:rPr lang="en-US" altLang="en-US" sz="2800" dirty="0">
                <a:cs typeface="Calibri" panose="020F0502020204030204" pitchFamily="34" charset="0"/>
              </a:rPr>
              <a:t> dua </a:t>
            </a:r>
            <a:r>
              <a:rPr lang="en-US" altLang="en-US" sz="2800" dirty="0" err="1">
                <a:cs typeface="Calibri" panose="020F0502020204030204" pitchFamily="34" charset="0"/>
              </a:rPr>
              <a:t>variabel</a:t>
            </a:r>
            <a:r>
              <a:rPr lang="en-US" altLang="en-US" sz="2800" dirty="0">
                <a:cs typeface="Calibri" panose="020F0502020204030204" pitchFamily="34" charset="0"/>
              </a:rPr>
              <a:t> </a:t>
            </a:r>
            <a:r>
              <a:rPr lang="en-US" altLang="en-US" sz="2800" dirty="0" err="1">
                <a:cs typeface="Calibri" panose="020F0502020204030204" pitchFamily="34" charset="0"/>
              </a:rPr>
              <a:t>atau</a:t>
            </a:r>
            <a:r>
              <a:rPr lang="en-US" altLang="en-US" sz="2800" dirty="0">
                <a:cs typeface="Calibri" panose="020F0502020204030204" pitchFamily="34" charset="0"/>
              </a:rPr>
              <a:t> </a:t>
            </a:r>
            <a:r>
              <a:rPr lang="en-US" altLang="en-US" sz="2800" dirty="0" err="1">
                <a:cs typeface="Calibri" panose="020F0502020204030204" pitchFamily="34" charset="0"/>
              </a:rPr>
              <a:t>lebih</a:t>
            </a:r>
            <a:endParaRPr lang="en-US" altLang="en-US" sz="2800" dirty="0">
              <a:cs typeface="Calibri" panose="020F0502020204030204" pitchFamily="34" charset="0"/>
            </a:endParaRPr>
          </a:p>
        </p:txBody>
      </p:sp>
      <p:sp>
        <p:nvSpPr>
          <p:cNvPr id="3" name="object 3">
            <a:extLst>
              <a:ext uri="{FF2B5EF4-FFF2-40B4-BE49-F238E27FC236}">
                <a16:creationId xmlns:a16="http://schemas.microsoft.com/office/drawing/2014/main" id="{E8FECA6B-C619-CEA6-7435-918C7DE36461}"/>
              </a:ext>
            </a:extLst>
          </p:cNvPr>
          <p:cNvSpPr txBox="1"/>
          <p:nvPr/>
        </p:nvSpPr>
        <p:spPr>
          <a:xfrm>
            <a:off x="6956425" y="6565900"/>
            <a:ext cx="555625" cy="254000"/>
          </a:xfrm>
          <a:prstGeom prst="rect">
            <a:avLst/>
          </a:prstGeom>
        </p:spPr>
        <p:txBody>
          <a:bodyPr lIns="0" tIns="0" rIns="0" bIns="0">
            <a:spAutoFit/>
          </a:bodyPr>
          <a:lstStyle/>
          <a:p>
            <a:pPr marL="12700">
              <a:lnSpc>
                <a:spcPts val="1810"/>
              </a:lnSpc>
              <a:defRPr/>
            </a:pPr>
            <a:r>
              <a:rPr u="sng" dirty="0">
                <a:solidFill>
                  <a:srgbClr val="0000FF"/>
                </a:solidFill>
                <a:uFill>
                  <a:solidFill>
                    <a:srgbClr val="0000FF"/>
                  </a:solidFill>
                </a:uFill>
                <a:latin typeface="Calibri"/>
                <a:cs typeface="Calibri"/>
                <a:hlinkClick r:id="rId2"/>
              </a:rPr>
              <a:t>Stat</a:t>
            </a:r>
            <a:r>
              <a:rPr u="sng" spc="-60" dirty="0">
                <a:solidFill>
                  <a:srgbClr val="0000FF"/>
                </a:solidFill>
                <a:uFill>
                  <a:solidFill>
                    <a:srgbClr val="0000FF"/>
                  </a:solidFill>
                </a:uFill>
                <a:latin typeface="Calibri"/>
                <a:cs typeface="Calibri"/>
                <a:hlinkClick r:id="rId2"/>
              </a:rPr>
              <a:t> </a:t>
            </a:r>
            <a:r>
              <a:rPr u="sng" spc="-50" dirty="0">
                <a:solidFill>
                  <a:srgbClr val="0000FF"/>
                </a:solidFill>
                <a:uFill>
                  <a:solidFill>
                    <a:srgbClr val="0000FF"/>
                  </a:solidFill>
                </a:uFill>
                <a:latin typeface="Calibri"/>
                <a:cs typeface="Calibri"/>
                <a:hlinkClick r:id="rId2"/>
              </a:rPr>
              <a:t>1</a:t>
            </a:r>
            <a:endParaRPr>
              <a:latin typeface="Calibri"/>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05B28CEC-55E4-7A68-CE0D-69791C26D92B}"/>
              </a:ext>
            </a:extLst>
          </p:cNvPr>
          <p:cNvSpPr txBox="1">
            <a:spLocks noGrp="1"/>
          </p:cNvSpPr>
          <p:nvPr>
            <p:ph type="title"/>
          </p:nvPr>
        </p:nvSpPr>
        <p:spPr>
          <a:xfrm>
            <a:off x="3807714" y="458469"/>
            <a:ext cx="1907286" cy="689291"/>
          </a:xfrm>
        </p:spPr>
        <p:txBody>
          <a:bodyPr vert="horz" wrap="square" lIns="0" tIns="12065" rIns="0" bIns="0" rtlCol="0">
            <a:spAutoFit/>
          </a:bodyPr>
          <a:lstStyle/>
          <a:p>
            <a:pPr marL="12700">
              <a:spcBef>
                <a:spcPts val="95"/>
              </a:spcBef>
              <a:defRPr/>
            </a:pPr>
            <a:r>
              <a:rPr spc="-10" dirty="0"/>
              <a:t>Contoh</a:t>
            </a:r>
          </a:p>
        </p:txBody>
      </p:sp>
      <p:sp>
        <p:nvSpPr>
          <p:cNvPr id="4" name="object 4">
            <a:extLst>
              <a:ext uri="{FF2B5EF4-FFF2-40B4-BE49-F238E27FC236}">
                <a16:creationId xmlns:a16="http://schemas.microsoft.com/office/drawing/2014/main" id="{C8ECFE9E-C638-BFC0-BBB5-B09AE7540B94}"/>
              </a:ext>
            </a:extLst>
          </p:cNvPr>
          <p:cNvSpPr txBox="1"/>
          <p:nvPr/>
        </p:nvSpPr>
        <p:spPr>
          <a:xfrm>
            <a:off x="6956425" y="6565900"/>
            <a:ext cx="555625" cy="254000"/>
          </a:xfrm>
          <a:prstGeom prst="rect">
            <a:avLst/>
          </a:prstGeom>
        </p:spPr>
        <p:txBody>
          <a:bodyPr lIns="0" tIns="0" rIns="0" bIns="0">
            <a:spAutoFit/>
          </a:bodyPr>
          <a:lstStyle/>
          <a:p>
            <a:pPr marL="12700">
              <a:lnSpc>
                <a:spcPts val="1810"/>
              </a:lnSpc>
              <a:defRPr/>
            </a:pPr>
            <a:r>
              <a:rPr u="sng" dirty="0">
                <a:solidFill>
                  <a:srgbClr val="0000FF"/>
                </a:solidFill>
                <a:uFill>
                  <a:solidFill>
                    <a:srgbClr val="0000FF"/>
                  </a:solidFill>
                </a:uFill>
                <a:latin typeface="Calibri"/>
                <a:cs typeface="Calibri"/>
                <a:hlinkClick r:id="rId2"/>
              </a:rPr>
              <a:t>Stat</a:t>
            </a:r>
            <a:r>
              <a:rPr u="sng" spc="-60" dirty="0">
                <a:solidFill>
                  <a:srgbClr val="0000FF"/>
                </a:solidFill>
                <a:uFill>
                  <a:solidFill>
                    <a:srgbClr val="0000FF"/>
                  </a:solidFill>
                </a:uFill>
                <a:latin typeface="Calibri"/>
                <a:cs typeface="Calibri"/>
                <a:hlinkClick r:id="rId2"/>
              </a:rPr>
              <a:t> </a:t>
            </a:r>
            <a:r>
              <a:rPr u="sng" spc="-50" dirty="0">
                <a:solidFill>
                  <a:srgbClr val="0000FF"/>
                </a:solidFill>
                <a:uFill>
                  <a:solidFill>
                    <a:srgbClr val="0000FF"/>
                  </a:solidFill>
                </a:uFill>
                <a:latin typeface="Calibri"/>
                <a:cs typeface="Calibri"/>
                <a:hlinkClick r:id="rId2"/>
              </a:rPr>
              <a:t>1</a:t>
            </a:r>
            <a:endParaRPr>
              <a:latin typeface="Calibri"/>
              <a:cs typeface="Calibri"/>
            </a:endParaRPr>
          </a:p>
        </p:txBody>
      </p:sp>
      <p:sp>
        <p:nvSpPr>
          <p:cNvPr id="3" name="object 3">
            <a:extLst>
              <a:ext uri="{FF2B5EF4-FFF2-40B4-BE49-F238E27FC236}">
                <a16:creationId xmlns:a16="http://schemas.microsoft.com/office/drawing/2014/main" id="{26D3D80E-5611-025D-485F-4F0D0D4C7379}"/>
              </a:ext>
            </a:extLst>
          </p:cNvPr>
          <p:cNvSpPr txBox="1"/>
          <p:nvPr/>
        </p:nvSpPr>
        <p:spPr>
          <a:xfrm>
            <a:off x="841375" y="1530350"/>
            <a:ext cx="8029575" cy="3929063"/>
          </a:xfrm>
          <a:prstGeom prst="rect">
            <a:avLst/>
          </a:prstGeom>
        </p:spPr>
        <p:txBody>
          <a:bodyPr lIns="0" tIns="13335" rIns="0" bIns="0">
            <a:spAutoFit/>
          </a:bodyPr>
          <a:lstStyle>
            <a:lvl1pPr marL="12700" indent="169863">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spcBef>
                <a:spcPts val="100"/>
              </a:spcBef>
            </a:pPr>
            <a:r>
              <a:rPr lang="en-US" altLang="en-US" sz="3200" dirty="0" err="1">
                <a:cs typeface="Calibri" panose="020F0502020204030204" pitchFamily="34" charset="0"/>
              </a:rPr>
              <a:t>Berdasarkan</a:t>
            </a:r>
            <a:r>
              <a:rPr lang="en-US" altLang="en-US" sz="3200" dirty="0">
                <a:cs typeface="Calibri" panose="020F0502020204030204" pitchFamily="34" charset="0"/>
              </a:rPr>
              <a:t> survey yang </a:t>
            </a:r>
            <a:r>
              <a:rPr lang="en-US" altLang="en-US" sz="3200" dirty="0" err="1">
                <a:cs typeface="Calibri" panose="020F0502020204030204" pitchFamily="34" charset="0"/>
              </a:rPr>
              <a:t>dilakukan</a:t>
            </a:r>
            <a:r>
              <a:rPr lang="en-US" altLang="en-US" sz="3200" dirty="0">
                <a:cs typeface="Calibri" panose="020F0502020204030204" pitchFamily="34" charset="0"/>
              </a:rPr>
              <a:t> BEM, </a:t>
            </a:r>
            <a:r>
              <a:rPr lang="en-US" altLang="en-US" sz="3200" dirty="0" err="1">
                <a:cs typeface="Calibri" panose="020F0502020204030204" pitchFamily="34" charset="0"/>
              </a:rPr>
              <a:t>waktu</a:t>
            </a:r>
            <a:r>
              <a:rPr lang="en-US" altLang="en-US" sz="3200" dirty="0">
                <a:cs typeface="Calibri" panose="020F0502020204030204" pitchFamily="34" charset="0"/>
              </a:rPr>
              <a:t> rata-rata yang </a:t>
            </a:r>
            <a:r>
              <a:rPr lang="en-US" altLang="en-US" sz="3200" dirty="0" err="1">
                <a:cs typeface="Calibri" panose="020F0502020204030204" pitchFamily="34" charset="0"/>
              </a:rPr>
              <a:t>diperlukan</a:t>
            </a:r>
            <a:r>
              <a:rPr lang="en-US" altLang="en-US" sz="3200" dirty="0">
                <a:cs typeface="Calibri" panose="020F0502020204030204" pitchFamily="34" charset="0"/>
              </a:rPr>
              <a:t> </a:t>
            </a:r>
            <a:r>
              <a:rPr lang="en-US" altLang="en-US" sz="3200" dirty="0" err="1">
                <a:cs typeface="Calibri" panose="020F0502020204030204" pitchFamily="34" charset="0"/>
              </a:rPr>
              <a:t>seorang</a:t>
            </a:r>
            <a:r>
              <a:rPr lang="en-US" altLang="en-US" sz="3200" dirty="0">
                <a:cs typeface="Calibri" panose="020F0502020204030204" pitchFamily="34" charset="0"/>
              </a:rPr>
              <a:t> </a:t>
            </a:r>
            <a:r>
              <a:rPr lang="en-US" altLang="en-US" sz="3200" dirty="0" err="1">
                <a:cs typeface="Calibri" panose="020F0502020204030204" pitchFamily="34" charset="0"/>
              </a:rPr>
              <a:t>mahasiswa</a:t>
            </a:r>
            <a:r>
              <a:rPr lang="en-US" altLang="en-US" sz="3200" dirty="0">
                <a:cs typeface="Calibri" panose="020F0502020204030204" pitchFamily="34" charset="0"/>
              </a:rPr>
              <a:t> </a:t>
            </a:r>
            <a:r>
              <a:rPr lang="en-US" altLang="en-US" sz="3200" dirty="0" err="1">
                <a:cs typeface="Calibri" panose="020F0502020204030204" pitchFamily="34" charset="0"/>
              </a:rPr>
              <a:t>untuk</a:t>
            </a:r>
            <a:r>
              <a:rPr lang="en-US" altLang="en-US" sz="3200" dirty="0">
                <a:cs typeface="Calibri" panose="020F0502020204030204" pitchFamily="34" charset="0"/>
              </a:rPr>
              <a:t> </a:t>
            </a:r>
            <a:r>
              <a:rPr lang="en-US" altLang="en-US" sz="3200" dirty="0" err="1">
                <a:cs typeface="Calibri" panose="020F0502020204030204" pitchFamily="34" charset="0"/>
              </a:rPr>
              <a:t>melakukan</a:t>
            </a:r>
            <a:r>
              <a:rPr lang="en-US" altLang="en-US" sz="3200" dirty="0">
                <a:cs typeface="Calibri" panose="020F0502020204030204" pitchFamily="34" charset="0"/>
              </a:rPr>
              <a:t> </a:t>
            </a:r>
            <a:r>
              <a:rPr lang="en-US" altLang="en-US" sz="3200" dirty="0" err="1">
                <a:cs typeface="Calibri" panose="020F0502020204030204" pitchFamily="34" charset="0"/>
              </a:rPr>
              <a:t>pendaftaran</a:t>
            </a:r>
            <a:r>
              <a:rPr lang="en-US" altLang="en-US" sz="3200" dirty="0">
                <a:cs typeface="Calibri" panose="020F0502020204030204" pitchFamily="34" charset="0"/>
              </a:rPr>
              <a:t> </a:t>
            </a:r>
            <a:r>
              <a:rPr lang="en-US" altLang="en-US" sz="3200" dirty="0" err="1">
                <a:cs typeface="Calibri" panose="020F0502020204030204" pitchFamily="34" charset="0"/>
              </a:rPr>
              <a:t>ulang</a:t>
            </a:r>
            <a:r>
              <a:rPr lang="en-US" altLang="en-US" sz="3200" dirty="0">
                <a:cs typeface="Calibri" panose="020F0502020204030204" pitchFamily="34" charset="0"/>
              </a:rPr>
              <a:t> di </a:t>
            </a:r>
            <a:r>
              <a:rPr lang="en-US" altLang="en-US" sz="3200" dirty="0" err="1">
                <a:cs typeface="Calibri" panose="020F0502020204030204" pitchFamily="34" charset="0"/>
              </a:rPr>
              <a:t>suatu</a:t>
            </a:r>
            <a:r>
              <a:rPr lang="en-US" altLang="en-US" sz="3200" dirty="0">
                <a:cs typeface="Calibri" panose="020F0502020204030204" pitchFamily="34" charset="0"/>
              </a:rPr>
              <a:t> </a:t>
            </a:r>
            <a:r>
              <a:rPr lang="en-US" altLang="en-US" sz="3200" dirty="0" err="1">
                <a:cs typeface="Calibri" panose="020F0502020204030204" pitchFamily="34" charset="0"/>
              </a:rPr>
              <a:t>Perguruan</a:t>
            </a:r>
            <a:r>
              <a:rPr lang="en-US" altLang="en-US" sz="3200" dirty="0">
                <a:cs typeface="Calibri" panose="020F0502020204030204" pitchFamily="34" charset="0"/>
              </a:rPr>
              <a:t> </a:t>
            </a:r>
            <a:r>
              <a:rPr lang="en-US" altLang="en-US" sz="3200" dirty="0" err="1">
                <a:cs typeface="Calibri" panose="020F0502020204030204" pitchFamily="34" charset="0"/>
              </a:rPr>
              <a:t>tinggi</a:t>
            </a:r>
            <a:r>
              <a:rPr lang="en-US" altLang="en-US" sz="3200" dirty="0">
                <a:cs typeface="Calibri" panose="020F0502020204030204" pitchFamily="34" charset="0"/>
              </a:rPr>
              <a:t> </a:t>
            </a:r>
            <a:r>
              <a:rPr lang="en-US" altLang="en-US" sz="3200" dirty="0" err="1">
                <a:cs typeface="Calibri" panose="020F0502020204030204" pitchFamily="34" charset="0"/>
              </a:rPr>
              <a:t>adalah</a:t>
            </a:r>
            <a:r>
              <a:rPr lang="en-US" altLang="en-US" sz="3200" dirty="0">
                <a:cs typeface="Calibri" panose="020F0502020204030204" pitchFamily="34" charset="0"/>
              </a:rPr>
              <a:t> 50 </a:t>
            </a:r>
            <a:r>
              <a:rPr lang="en-US" altLang="en-US" sz="3200" dirty="0" err="1">
                <a:cs typeface="Calibri" panose="020F0502020204030204" pitchFamily="34" charset="0"/>
              </a:rPr>
              <a:t>menit</a:t>
            </a:r>
            <a:r>
              <a:rPr lang="en-US" altLang="en-US" sz="3200" dirty="0">
                <a:cs typeface="Calibri" panose="020F0502020204030204" pitchFamily="34" charset="0"/>
              </a:rPr>
              <a:t> </a:t>
            </a:r>
            <a:r>
              <a:rPr lang="en-US" altLang="en-US" sz="3200" dirty="0" err="1">
                <a:cs typeface="Calibri" panose="020F0502020204030204" pitchFamily="34" charset="0"/>
              </a:rPr>
              <a:t>dengan</a:t>
            </a:r>
            <a:r>
              <a:rPr lang="en-US" altLang="en-US" sz="3200" dirty="0">
                <a:cs typeface="Calibri" panose="020F0502020204030204" pitchFamily="34" charset="0"/>
              </a:rPr>
              <a:t> </a:t>
            </a:r>
            <a:r>
              <a:rPr lang="en-US" altLang="en-US" sz="3200" dirty="0" err="1">
                <a:cs typeface="Calibri" panose="020F0502020204030204" pitchFamily="34" charset="0"/>
              </a:rPr>
              <a:t>simpangan</a:t>
            </a:r>
            <a:r>
              <a:rPr lang="en-US" altLang="en-US" sz="3200" dirty="0">
                <a:cs typeface="Calibri" panose="020F0502020204030204" pitchFamily="34" charset="0"/>
              </a:rPr>
              <a:t> </a:t>
            </a:r>
            <a:r>
              <a:rPr lang="en-US" altLang="en-US" sz="3200" dirty="0" err="1">
                <a:cs typeface="Calibri" panose="020F0502020204030204" pitchFamily="34" charset="0"/>
              </a:rPr>
              <a:t>baku</a:t>
            </a:r>
            <a:r>
              <a:rPr lang="en-US" altLang="en-US" sz="3200" dirty="0">
                <a:cs typeface="Calibri" panose="020F0502020204030204" pitchFamily="34" charset="0"/>
              </a:rPr>
              <a:t> 3.6 </a:t>
            </a:r>
            <a:r>
              <a:rPr lang="en-US" altLang="en-US" sz="3200" dirty="0" err="1">
                <a:cs typeface="Calibri" panose="020F0502020204030204" pitchFamily="34" charset="0"/>
              </a:rPr>
              <a:t>menit</a:t>
            </a:r>
            <a:r>
              <a:rPr lang="en-US" altLang="en-US" sz="3200" dirty="0">
                <a:cs typeface="Calibri" panose="020F0502020204030204" pitchFamily="34" charset="0"/>
              </a:rPr>
              <a:t>. </a:t>
            </a:r>
            <a:r>
              <a:rPr lang="en-US" altLang="en-US" sz="3200" dirty="0" err="1">
                <a:cs typeface="Calibri" panose="020F0502020204030204" pitchFamily="34" charset="0"/>
              </a:rPr>
              <a:t>Untuk</a:t>
            </a:r>
            <a:r>
              <a:rPr lang="en-US" altLang="en-US" sz="3200" dirty="0">
                <a:cs typeface="Calibri" panose="020F0502020204030204" pitchFamily="34" charset="0"/>
              </a:rPr>
              <a:t> </a:t>
            </a:r>
            <a:r>
              <a:rPr lang="en-US" altLang="en-US" sz="3200" dirty="0" err="1">
                <a:cs typeface="Calibri" panose="020F0502020204030204" pitchFamily="34" charset="0"/>
              </a:rPr>
              <a:t>mengurangi</a:t>
            </a:r>
            <a:r>
              <a:rPr lang="en-US" altLang="en-US" sz="3200" dirty="0">
                <a:cs typeface="Calibri" panose="020F0502020204030204" pitchFamily="34" charset="0"/>
              </a:rPr>
              <a:t> </a:t>
            </a:r>
            <a:r>
              <a:rPr lang="en-US" altLang="en-US" sz="3200" dirty="0" err="1">
                <a:cs typeface="Calibri" panose="020F0502020204030204" pitchFamily="34" charset="0"/>
              </a:rPr>
              <a:t>antrian</a:t>
            </a:r>
            <a:r>
              <a:rPr lang="en-US" altLang="en-US" sz="3200" dirty="0">
                <a:cs typeface="Calibri" panose="020F0502020204030204" pitchFamily="34" charset="0"/>
              </a:rPr>
              <a:t>, </a:t>
            </a:r>
            <a:r>
              <a:rPr lang="en-US" altLang="en-US" sz="3200" dirty="0" err="1">
                <a:cs typeface="Calibri" panose="020F0502020204030204" pitchFamily="34" charset="0"/>
              </a:rPr>
              <a:t>Perguruan</a:t>
            </a:r>
            <a:r>
              <a:rPr lang="en-US" altLang="en-US" sz="3200" dirty="0">
                <a:cs typeface="Calibri" panose="020F0502020204030204" pitchFamily="34" charset="0"/>
              </a:rPr>
              <a:t> Tinggi </a:t>
            </a:r>
            <a:r>
              <a:rPr lang="en-US" altLang="en-US" sz="3200" dirty="0" err="1">
                <a:cs typeface="Calibri" panose="020F0502020204030204" pitchFamily="34" charset="0"/>
              </a:rPr>
              <a:t>tersebut</a:t>
            </a:r>
            <a:r>
              <a:rPr lang="en-US" altLang="en-US" sz="3200" dirty="0">
                <a:cs typeface="Calibri" panose="020F0502020204030204" pitchFamily="34" charset="0"/>
              </a:rPr>
              <a:t> </a:t>
            </a:r>
            <a:r>
              <a:rPr lang="en-US" altLang="en-US" sz="3200" dirty="0" err="1">
                <a:cs typeface="Calibri" panose="020F0502020204030204" pitchFamily="34" charset="0"/>
              </a:rPr>
              <a:t>akan</a:t>
            </a:r>
            <a:r>
              <a:rPr lang="en-US" altLang="en-US" sz="3200" dirty="0">
                <a:cs typeface="Calibri" panose="020F0502020204030204" pitchFamily="34" charset="0"/>
              </a:rPr>
              <a:t> </a:t>
            </a:r>
            <a:r>
              <a:rPr lang="en-US" altLang="en-US" sz="3200" dirty="0" err="1">
                <a:cs typeface="Calibri" panose="020F0502020204030204" pitchFamily="34" charset="0"/>
              </a:rPr>
              <a:t>memanfaatkan</a:t>
            </a:r>
            <a:r>
              <a:rPr lang="en-US" altLang="en-US" sz="3200" dirty="0">
                <a:cs typeface="Calibri" panose="020F0502020204030204" pitchFamily="34" charset="0"/>
              </a:rPr>
              <a:t> </a:t>
            </a:r>
            <a:r>
              <a:rPr lang="en-US" altLang="en-US" sz="3200" dirty="0" err="1">
                <a:cs typeface="Calibri" panose="020F0502020204030204" pitchFamily="34" charset="0"/>
              </a:rPr>
              <a:t>teknologi</a:t>
            </a:r>
            <a:r>
              <a:rPr lang="en-US" altLang="en-US" sz="3200" dirty="0">
                <a:cs typeface="Calibri" panose="020F0502020204030204" pitchFamily="34" charset="0"/>
              </a:rPr>
              <a:t> </a:t>
            </a:r>
            <a:r>
              <a:rPr lang="en-US" altLang="en-US" sz="3200" dirty="0" err="1">
                <a:cs typeface="Calibri" panose="020F0502020204030204" pitchFamily="34" charset="0"/>
              </a:rPr>
              <a:t>baru</a:t>
            </a:r>
            <a:r>
              <a:rPr lang="en-US" altLang="en-US" sz="3200" dirty="0">
                <a:cs typeface="Calibri" panose="020F0502020204030204" pitchFamily="34" charset="0"/>
              </a:rPr>
              <a:t> yang </a:t>
            </a:r>
            <a:r>
              <a:rPr lang="en-US" altLang="en-US" sz="3200" dirty="0" err="1">
                <a:cs typeface="Calibri" panose="020F0502020204030204" pitchFamily="34" charset="0"/>
              </a:rPr>
              <a:t>diyakini</a:t>
            </a:r>
            <a:r>
              <a:rPr lang="en-US" altLang="en-US" sz="3200" dirty="0">
                <a:cs typeface="Calibri" panose="020F0502020204030204" pitchFamily="34" charset="0"/>
              </a:rPr>
              <a:t> </a:t>
            </a:r>
            <a:r>
              <a:rPr lang="en-US" altLang="en-US" sz="3200" dirty="0" err="1">
                <a:cs typeface="Calibri" panose="020F0502020204030204" pitchFamily="34" charset="0"/>
              </a:rPr>
              <a:t>akan</a:t>
            </a:r>
            <a:r>
              <a:rPr lang="en-US" altLang="en-US" sz="3200" dirty="0">
                <a:cs typeface="Calibri" panose="020F0502020204030204" pitchFamily="34" charset="0"/>
              </a:rPr>
              <a:t> </a:t>
            </a:r>
            <a:r>
              <a:rPr lang="en-US" altLang="en-US" sz="3200" dirty="0" err="1">
                <a:cs typeface="Calibri" panose="020F0502020204030204" pitchFamily="34" charset="0"/>
              </a:rPr>
              <a:t>mengurangi</a:t>
            </a:r>
            <a:r>
              <a:rPr lang="en-US" altLang="en-US" sz="3200" dirty="0">
                <a:cs typeface="Calibri" panose="020F0502020204030204" pitchFamily="34" charset="0"/>
              </a:rPr>
              <a:t> lama </a:t>
            </a:r>
            <a:r>
              <a:rPr lang="en-US" altLang="en-US" sz="3200" dirty="0" err="1">
                <a:cs typeface="Calibri" panose="020F0502020204030204" pitchFamily="34" charset="0"/>
              </a:rPr>
              <a:t>antrian</a:t>
            </a:r>
            <a:endParaRPr lang="en-US" altLang="en-US" sz="3200" dirty="0">
              <a:cs typeface="Calibri" panose="020F050202020403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D26111EA-F640-3494-0C17-2E80BF0515CF}"/>
              </a:ext>
            </a:extLst>
          </p:cNvPr>
          <p:cNvSpPr txBox="1">
            <a:spLocks noGrp="1"/>
          </p:cNvSpPr>
          <p:nvPr>
            <p:ph type="title"/>
          </p:nvPr>
        </p:nvSpPr>
        <p:spPr>
          <a:xfrm>
            <a:off x="1010818" y="458469"/>
            <a:ext cx="7120255" cy="635000"/>
          </a:xfrm>
        </p:spPr>
        <p:txBody>
          <a:bodyPr vert="horz" wrap="square" lIns="0" tIns="12065" rIns="0" bIns="0" rtlCol="0">
            <a:spAutoFit/>
          </a:bodyPr>
          <a:lstStyle/>
          <a:p>
            <a:pPr marL="12700">
              <a:spcBef>
                <a:spcPts val="95"/>
              </a:spcBef>
              <a:defRPr/>
            </a:pPr>
            <a:r>
              <a:rPr spc="-10" dirty="0"/>
              <a:t>Perumusan</a:t>
            </a:r>
            <a:r>
              <a:rPr spc="-150" dirty="0"/>
              <a:t> </a:t>
            </a:r>
            <a:r>
              <a:rPr dirty="0"/>
              <a:t>Hipotesa</a:t>
            </a:r>
            <a:r>
              <a:rPr spc="-155" dirty="0"/>
              <a:t> </a:t>
            </a:r>
            <a:r>
              <a:rPr spc="-10" dirty="0"/>
              <a:t>Konsepsional</a:t>
            </a:r>
          </a:p>
        </p:txBody>
      </p:sp>
      <p:sp>
        <p:nvSpPr>
          <p:cNvPr id="4" name="object 4">
            <a:extLst>
              <a:ext uri="{FF2B5EF4-FFF2-40B4-BE49-F238E27FC236}">
                <a16:creationId xmlns:a16="http://schemas.microsoft.com/office/drawing/2014/main" id="{B495EB1D-9078-AC27-6164-A15C3A3E7BE6}"/>
              </a:ext>
            </a:extLst>
          </p:cNvPr>
          <p:cNvSpPr txBox="1"/>
          <p:nvPr/>
        </p:nvSpPr>
        <p:spPr>
          <a:xfrm>
            <a:off x="6956425" y="6565900"/>
            <a:ext cx="555625" cy="254000"/>
          </a:xfrm>
          <a:prstGeom prst="rect">
            <a:avLst/>
          </a:prstGeom>
        </p:spPr>
        <p:txBody>
          <a:bodyPr lIns="0" tIns="0" rIns="0" bIns="0">
            <a:spAutoFit/>
          </a:bodyPr>
          <a:lstStyle/>
          <a:p>
            <a:pPr marL="12700">
              <a:lnSpc>
                <a:spcPts val="1810"/>
              </a:lnSpc>
              <a:defRPr/>
            </a:pPr>
            <a:r>
              <a:rPr u="sng" dirty="0">
                <a:solidFill>
                  <a:srgbClr val="0000FF"/>
                </a:solidFill>
                <a:uFill>
                  <a:solidFill>
                    <a:srgbClr val="0000FF"/>
                  </a:solidFill>
                </a:uFill>
                <a:latin typeface="Calibri"/>
                <a:cs typeface="Calibri"/>
                <a:hlinkClick r:id="rId2"/>
              </a:rPr>
              <a:t>Stat</a:t>
            </a:r>
            <a:r>
              <a:rPr u="sng" spc="-60" dirty="0">
                <a:solidFill>
                  <a:srgbClr val="0000FF"/>
                </a:solidFill>
                <a:uFill>
                  <a:solidFill>
                    <a:srgbClr val="0000FF"/>
                  </a:solidFill>
                </a:uFill>
                <a:latin typeface="Calibri"/>
                <a:cs typeface="Calibri"/>
                <a:hlinkClick r:id="rId2"/>
              </a:rPr>
              <a:t> </a:t>
            </a:r>
            <a:r>
              <a:rPr u="sng" spc="-50" dirty="0">
                <a:solidFill>
                  <a:srgbClr val="0000FF"/>
                </a:solidFill>
                <a:uFill>
                  <a:solidFill>
                    <a:srgbClr val="0000FF"/>
                  </a:solidFill>
                </a:uFill>
                <a:latin typeface="Calibri"/>
                <a:cs typeface="Calibri"/>
                <a:hlinkClick r:id="rId2"/>
              </a:rPr>
              <a:t>1</a:t>
            </a:r>
            <a:endParaRPr>
              <a:latin typeface="Calibri"/>
              <a:cs typeface="Calibri"/>
            </a:endParaRPr>
          </a:p>
        </p:txBody>
      </p:sp>
      <p:sp>
        <p:nvSpPr>
          <p:cNvPr id="3" name="object 3">
            <a:extLst>
              <a:ext uri="{FF2B5EF4-FFF2-40B4-BE49-F238E27FC236}">
                <a16:creationId xmlns:a16="http://schemas.microsoft.com/office/drawing/2014/main" id="{B2914F6D-0FC8-E70B-0A26-37FAFC19E434}"/>
              </a:ext>
            </a:extLst>
          </p:cNvPr>
          <p:cNvSpPr txBox="1"/>
          <p:nvPr/>
        </p:nvSpPr>
        <p:spPr>
          <a:xfrm>
            <a:off x="727075" y="1585913"/>
            <a:ext cx="7524750" cy="4124325"/>
          </a:xfrm>
          <a:prstGeom prst="rect">
            <a:avLst/>
          </a:prstGeom>
        </p:spPr>
        <p:txBody>
          <a:bodyPr lIns="0" tIns="13335" rIns="0" bIns="0">
            <a:spAutoFit/>
          </a:bodyPr>
          <a:lstStyle>
            <a:lvl1pPr marL="879475" indent="-828675">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nSpc>
                <a:spcPct val="120000"/>
              </a:lnSpc>
              <a:spcBef>
                <a:spcPts val="100"/>
              </a:spcBef>
            </a:pPr>
            <a:r>
              <a:rPr lang="en-US" altLang="en-US" sz="3200">
                <a:cs typeface="Calibri" panose="020F0502020204030204" pitchFamily="34" charset="0"/>
              </a:rPr>
              <a:t>Ho : Penggunaan Teknologi baru TIDAK AKAN mengurangi lamanya antrian dalam pendaftaran ulang</a:t>
            </a:r>
          </a:p>
          <a:p>
            <a:pPr>
              <a:spcBef>
                <a:spcPts val="700"/>
              </a:spcBef>
            </a:pPr>
            <a:endParaRPr lang="en-US" altLang="en-US" sz="3200">
              <a:cs typeface="Calibri" panose="020F0502020204030204" pitchFamily="34" charset="0"/>
            </a:endParaRPr>
          </a:p>
          <a:p>
            <a:pPr>
              <a:lnSpc>
                <a:spcPct val="120000"/>
              </a:lnSpc>
            </a:pPr>
            <a:r>
              <a:rPr lang="en-US" altLang="en-US" sz="3200" b="1">
                <a:cs typeface="Calibri" panose="020F0502020204030204" pitchFamily="34" charset="0"/>
              </a:rPr>
              <a:t>H</a:t>
            </a:r>
            <a:r>
              <a:rPr lang="en-US" altLang="en-US" sz="3100" b="1" baseline="-21000">
                <a:cs typeface="Calibri" panose="020F0502020204030204" pitchFamily="34" charset="0"/>
              </a:rPr>
              <a:t>1 </a:t>
            </a:r>
            <a:r>
              <a:rPr lang="en-US" altLang="en-US" sz="3200">
                <a:cs typeface="Calibri" panose="020F0502020204030204" pitchFamily="34" charset="0"/>
              </a:rPr>
              <a:t>: Penggunaan Teknologi baru AKAN mengurangi lamanya antrian dalam pendaftaran ulang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EE49302F-C7BE-CF0A-2179-28E925266BCA}"/>
              </a:ext>
            </a:extLst>
          </p:cNvPr>
          <p:cNvSpPr txBox="1">
            <a:spLocks noGrp="1"/>
          </p:cNvSpPr>
          <p:nvPr>
            <p:ph type="title"/>
          </p:nvPr>
        </p:nvSpPr>
        <p:spPr>
          <a:xfrm>
            <a:off x="594613" y="980440"/>
            <a:ext cx="8229600" cy="986232"/>
          </a:xfrm>
        </p:spPr>
        <p:txBody>
          <a:bodyPr vert="horz" wrap="square" lIns="0" tIns="12065" rIns="0" bIns="0" rtlCol="0">
            <a:spAutoFit/>
          </a:bodyPr>
          <a:lstStyle/>
          <a:p>
            <a:pPr marL="1877060" marR="5080" indent="-1858010">
              <a:spcBef>
                <a:spcPts val="95"/>
              </a:spcBef>
              <a:defRPr/>
            </a:pPr>
            <a:r>
              <a:rPr sz="3600" spc="-10" dirty="0"/>
              <a:t>Perumusan</a:t>
            </a:r>
            <a:r>
              <a:rPr sz="3600" spc="-114" dirty="0"/>
              <a:t> </a:t>
            </a:r>
            <a:r>
              <a:rPr sz="3600" dirty="0"/>
              <a:t>hipotesa</a:t>
            </a:r>
            <a:r>
              <a:rPr sz="3600" spc="-125" dirty="0"/>
              <a:t> </a:t>
            </a:r>
            <a:r>
              <a:rPr sz="3600" spc="-10" dirty="0"/>
              <a:t>statistik/ operasional</a:t>
            </a:r>
          </a:p>
          <a:p>
            <a:pPr marL="12700">
              <a:lnSpc>
                <a:spcPts val="3075"/>
              </a:lnSpc>
              <a:defRPr/>
            </a:pPr>
            <a:r>
              <a:rPr sz="3600" dirty="0"/>
              <a:t>Jika</a:t>
            </a:r>
            <a:r>
              <a:rPr sz="3600" spc="-50" dirty="0"/>
              <a:t> </a:t>
            </a:r>
            <a:r>
              <a:rPr sz="3600" dirty="0"/>
              <a:t>µ</a:t>
            </a:r>
            <a:r>
              <a:rPr sz="3600" spc="-45" dirty="0"/>
              <a:t> </a:t>
            </a:r>
            <a:r>
              <a:rPr sz="3600" dirty="0"/>
              <a:t>adalah</a:t>
            </a:r>
            <a:r>
              <a:rPr sz="3600" spc="-85" dirty="0"/>
              <a:t> </a:t>
            </a:r>
            <a:r>
              <a:rPr sz="3600" dirty="0"/>
              <a:t>waktu</a:t>
            </a:r>
            <a:r>
              <a:rPr sz="3600" spc="-55" dirty="0"/>
              <a:t> </a:t>
            </a:r>
            <a:r>
              <a:rPr sz="3600" spc="-40" dirty="0"/>
              <a:t>rata-</a:t>
            </a:r>
            <a:r>
              <a:rPr sz="3600" spc="-20" dirty="0"/>
              <a:t>rata</a:t>
            </a:r>
          </a:p>
        </p:txBody>
      </p:sp>
      <p:sp>
        <p:nvSpPr>
          <p:cNvPr id="5" name="object 5">
            <a:extLst>
              <a:ext uri="{FF2B5EF4-FFF2-40B4-BE49-F238E27FC236}">
                <a16:creationId xmlns:a16="http://schemas.microsoft.com/office/drawing/2014/main" id="{E9AA46AF-C485-E739-AF9C-288F830ACD85}"/>
              </a:ext>
            </a:extLst>
          </p:cNvPr>
          <p:cNvSpPr txBox="1"/>
          <p:nvPr/>
        </p:nvSpPr>
        <p:spPr>
          <a:xfrm>
            <a:off x="6956425" y="6565900"/>
            <a:ext cx="555625" cy="254000"/>
          </a:xfrm>
          <a:prstGeom prst="rect">
            <a:avLst/>
          </a:prstGeom>
        </p:spPr>
        <p:txBody>
          <a:bodyPr lIns="0" tIns="0" rIns="0" bIns="0">
            <a:spAutoFit/>
          </a:bodyPr>
          <a:lstStyle/>
          <a:p>
            <a:pPr marL="12700">
              <a:lnSpc>
                <a:spcPts val="1810"/>
              </a:lnSpc>
              <a:defRPr/>
            </a:pPr>
            <a:r>
              <a:rPr u="sng" dirty="0">
                <a:solidFill>
                  <a:srgbClr val="0000FF"/>
                </a:solidFill>
                <a:uFill>
                  <a:solidFill>
                    <a:srgbClr val="0000FF"/>
                  </a:solidFill>
                </a:uFill>
                <a:latin typeface="Calibri"/>
                <a:cs typeface="Calibri"/>
                <a:hlinkClick r:id="rId2"/>
              </a:rPr>
              <a:t>Stat</a:t>
            </a:r>
            <a:r>
              <a:rPr u="sng" spc="-60" dirty="0">
                <a:solidFill>
                  <a:srgbClr val="0000FF"/>
                </a:solidFill>
                <a:uFill>
                  <a:solidFill>
                    <a:srgbClr val="0000FF"/>
                  </a:solidFill>
                </a:uFill>
                <a:latin typeface="Calibri"/>
                <a:cs typeface="Calibri"/>
                <a:hlinkClick r:id="rId2"/>
              </a:rPr>
              <a:t> </a:t>
            </a:r>
            <a:r>
              <a:rPr u="sng" spc="-50" dirty="0">
                <a:solidFill>
                  <a:srgbClr val="0000FF"/>
                </a:solidFill>
                <a:uFill>
                  <a:solidFill>
                    <a:srgbClr val="0000FF"/>
                  </a:solidFill>
                </a:uFill>
                <a:latin typeface="Calibri"/>
                <a:cs typeface="Calibri"/>
                <a:hlinkClick r:id="rId2"/>
              </a:rPr>
              <a:t>1</a:t>
            </a:r>
            <a:endParaRPr>
              <a:latin typeface="Calibri"/>
              <a:cs typeface="Calibri"/>
            </a:endParaRPr>
          </a:p>
        </p:txBody>
      </p:sp>
      <p:sp>
        <p:nvSpPr>
          <p:cNvPr id="3" name="object 3">
            <a:extLst>
              <a:ext uri="{FF2B5EF4-FFF2-40B4-BE49-F238E27FC236}">
                <a16:creationId xmlns:a16="http://schemas.microsoft.com/office/drawing/2014/main" id="{3EF9D595-F0D5-8135-CEB0-8C700C011F5A}"/>
              </a:ext>
            </a:extLst>
          </p:cNvPr>
          <p:cNvSpPr txBox="1"/>
          <p:nvPr/>
        </p:nvSpPr>
        <p:spPr>
          <a:xfrm>
            <a:off x="874713" y="3048000"/>
            <a:ext cx="7669212" cy="2828925"/>
          </a:xfrm>
          <a:prstGeom prst="rect">
            <a:avLst/>
          </a:prstGeom>
        </p:spPr>
        <p:txBody>
          <a:bodyPr lIns="0" tIns="12065" rIns="0" bIns="0">
            <a:spAutoFit/>
          </a:bodyPr>
          <a:lstStyle/>
          <a:p>
            <a:pPr algn="ctr">
              <a:spcBef>
                <a:spcPts val="95"/>
              </a:spcBef>
              <a:defRPr/>
            </a:pPr>
            <a:r>
              <a:rPr sz="4000" dirty="0">
                <a:latin typeface="Calibri"/>
                <a:cs typeface="Calibri"/>
              </a:rPr>
              <a:t>pelayanan</a:t>
            </a:r>
            <a:r>
              <a:rPr sz="4000" spc="-120" dirty="0">
                <a:latin typeface="Calibri"/>
                <a:cs typeface="Calibri"/>
              </a:rPr>
              <a:t> </a:t>
            </a:r>
            <a:r>
              <a:rPr sz="4000" spc="-10" dirty="0">
                <a:latin typeface="Calibri"/>
                <a:cs typeface="Calibri"/>
              </a:rPr>
              <a:t>pendaftaran</a:t>
            </a:r>
            <a:r>
              <a:rPr sz="4000" spc="-114" dirty="0">
                <a:latin typeface="Calibri"/>
                <a:cs typeface="Calibri"/>
              </a:rPr>
              <a:t> </a:t>
            </a:r>
            <a:r>
              <a:rPr sz="4000" dirty="0">
                <a:latin typeface="Calibri"/>
                <a:cs typeface="Calibri"/>
              </a:rPr>
              <a:t>ulang,</a:t>
            </a:r>
            <a:r>
              <a:rPr sz="4000" spc="-100" dirty="0">
                <a:latin typeface="Calibri"/>
                <a:cs typeface="Calibri"/>
              </a:rPr>
              <a:t> </a:t>
            </a:r>
            <a:r>
              <a:rPr sz="4000" dirty="0">
                <a:latin typeface="Calibri"/>
                <a:cs typeface="Calibri"/>
              </a:rPr>
              <a:t>maka</a:t>
            </a:r>
            <a:r>
              <a:rPr sz="4000" spc="-105" dirty="0">
                <a:latin typeface="Calibri"/>
                <a:cs typeface="Calibri"/>
              </a:rPr>
              <a:t> </a:t>
            </a:r>
            <a:r>
              <a:rPr sz="4000" spc="-50" dirty="0">
                <a:latin typeface="Calibri"/>
                <a:cs typeface="Calibri"/>
              </a:rPr>
              <a:t>:</a:t>
            </a:r>
            <a:endParaRPr sz="4000" dirty="0">
              <a:latin typeface="Calibri"/>
              <a:cs typeface="Calibri"/>
            </a:endParaRPr>
          </a:p>
          <a:p>
            <a:pPr>
              <a:spcBef>
                <a:spcPts val="1839"/>
              </a:spcBef>
              <a:defRPr/>
            </a:pPr>
            <a:endParaRPr sz="4000" dirty="0">
              <a:latin typeface="Calibri"/>
              <a:cs typeface="Calibri"/>
            </a:endParaRPr>
          </a:p>
          <a:p>
            <a:pPr algn="ctr">
              <a:tabLst>
                <a:tab pos="1063625" algn="l"/>
              </a:tabLst>
              <a:defRPr/>
            </a:pPr>
            <a:r>
              <a:rPr sz="4000" dirty="0">
                <a:latin typeface="Calibri"/>
                <a:cs typeface="Calibri"/>
              </a:rPr>
              <a:t>Ho</a:t>
            </a:r>
            <a:r>
              <a:rPr sz="4000" spc="-60" dirty="0">
                <a:latin typeface="Calibri"/>
                <a:cs typeface="Calibri"/>
              </a:rPr>
              <a:t> </a:t>
            </a:r>
            <a:r>
              <a:rPr sz="4000" spc="-50" dirty="0">
                <a:latin typeface="Calibri"/>
                <a:cs typeface="Calibri"/>
              </a:rPr>
              <a:t>:</a:t>
            </a:r>
            <a:r>
              <a:rPr sz="4000" dirty="0">
                <a:latin typeface="Calibri"/>
                <a:cs typeface="Calibri"/>
              </a:rPr>
              <a:t>	µ</a:t>
            </a:r>
            <a:r>
              <a:rPr sz="4000" spc="-20" dirty="0">
                <a:latin typeface="Calibri"/>
                <a:cs typeface="Calibri"/>
              </a:rPr>
              <a:t> </a:t>
            </a:r>
            <a:r>
              <a:rPr sz="4000" dirty="0">
                <a:latin typeface="Calibri"/>
                <a:cs typeface="Calibri"/>
              </a:rPr>
              <a:t>=</a:t>
            </a:r>
            <a:r>
              <a:rPr sz="4000" spc="-15" dirty="0">
                <a:latin typeface="Calibri"/>
                <a:cs typeface="Calibri"/>
              </a:rPr>
              <a:t> </a:t>
            </a:r>
            <a:r>
              <a:rPr sz="4000" spc="-25" dirty="0">
                <a:latin typeface="Calibri"/>
                <a:cs typeface="Calibri"/>
              </a:rPr>
              <a:t>50</a:t>
            </a:r>
            <a:endParaRPr sz="4000" dirty="0">
              <a:latin typeface="Calibri"/>
              <a:cs typeface="Calibri"/>
            </a:endParaRPr>
          </a:p>
          <a:p>
            <a:pPr algn="ctr">
              <a:spcBef>
                <a:spcPts val="960"/>
              </a:spcBef>
              <a:tabLst>
                <a:tab pos="682625" algn="l"/>
                <a:tab pos="1050925" algn="l"/>
              </a:tabLst>
              <a:defRPr/>
            </a:pPr>
            <a:r>
              <a:rPr sz="4000" b="1" spc="-25" dirty="0">
                <a:latin typeface="Calibri"/>
                <a:cs typeface="Calibri"/>
              </a:rPr>
              <a:t>H</a:t>
            </a:r>
            <a:r>
              <a:rPr sz="3975" b="1" spc="-37" baseline="-20964" dirty="0">
                <a:latin typeface="Calibri"/>
                <a:cs typeface="Calibri"/>
              </a:rPr>
              <a:t>1</a:t>
            </a:r>
            <a:r>
              <a:rPr sz="3975" b="1" baseline="-20964" dirty="0">
                <a:latin typeface="Calibri"/>
                <a:cs typeface="Calibri"/>
              </a:rPr>
              <a:t>	</a:t>
            </a:r>
            <a:r>
              <a:rPr sz="4000" b="1" spc="-50" dirty="0">
                <a:latin typeface="Calibri"/>
                <a:cs typeface="Calibri"/>
              </a:rPr>
              <a:t>:</a:t>
            </a:r>
            <a:r>
              <a:rPr sz="4000" b="1" dirty="0">
                <a:latin typeface="Calibri"/>
                <a:cs typeface="Calibri"/>
              </a:rPr>
              <a:t>	</a:t>
            </a:r>
            <a:r>
              <a:rPr sz="4000" dirty="0">
                <a:latin typeface="Calibri"/>
                <a:cs typeface="Calibri"/>
              </a:rPr>
              <a:t>µ</a:t>
            </a:r>
            <a:r>
              <a:rPr sz="4000" spc="-15" dirty="0">
                <a:latin typeface="Calibri"/>
                <a:cs typeface="Calibri"/>
              </a:rPr>
              <a:t> </a:t>
            </a:r>
            <a:r>
              <a:rPr sz="4000" dirty="0">
                <a:latin typeface="Calibri"/>
                <a:cs typeface="Calibri"/>
              </a:rPr>
              <a:t>&lt;</a:t>
            </a:r>
            <a:r>
              <a:rPr sz="4000" spc="-15" dirty="0">
                <a:latin typeface="Calibri"/>
                <a:cs typeface="Calibri"/>
              </a:rPr>
              <a:t> </a:t>
            </a:r>
            <a:r>
              <a:rPr sz="4000" spc="-25" dirty="0">
                <a:latin typeface="Calibri"/>
                <a:cs typeface="Calibri"/>
              </a:rPr>
              <a:t>50</a:t>
            </a:r>
            <a:endParaRPr sz="4000" dirty="0">
              <a:latin typeface="Calibri"/>
              <a:cs typeface="Calibri"/>
            </a:endParaRPr>
          </a:p>
        </p:txBody>
      </p:sp>
      <p:sp>
        <p:nvSpPr>
          <p:cNvPr id="4" name="object 4">
            <a:extLst>
              <a:ext uri="{FF2B5EF4-FFF2-40B4-BE49-F238E27FC236}">
                <a16:creationId xmlns:a16="http://schemas.microsoft.com/office/drawing/2014/main" id="{3547A9C7-B3C6-944B-414A-36B5E4E74CEF}"/>
              </a:ext>
            </a:extLst>
          </p:cNvPr>
          <p:cNvSpPr txBox="1"/>
          <p:nvPr/>
        </p:nvSpPr>
        <p:spPr>
          <a:xfrm>
            <a:off x="12700" y="-33338"/>
            <a:ext cx="425450" cy="214313"/>
          </a:xfrm>
          <a:prstGeom prst="rect">
            <a:avLst/>
          </a:prstGeom>
        </p:spPr>
        <p:txBody>
          <a:bodyPr lIns="0" tIns="16510" rIns="0" bIns="0">
            <a:spAutoFit/>
          </a:bodyPr>
          <a:lstStyle/>
          <a:p>
            <a:pPr marL="12700">
              <a:spcBef>
                <a:spcPts val="130"/>
              </a:spcBef>
              <a:defRPr/>
            </a:pPr>
            <a:r>
              <a:rPr sz="1200" dirty="0">
                <a:latin typeface="Symbol"/>
                <a:cs typeface="Symbol"/>
              </a:rPr>
              <a:t></a:t>
            </a:r>
            <a:r>
              <a:rPr sz="1200" spc="114" dirty="0">
                <a:latin typeface="Times New Roman"/>
                <a:cs typeface="Times New Roman"/>
              </a:rPr>
              <a:t> </a:t>
            </a:r>
            <a:r>
              <a:rPr sz="1150" dirty="0">
                <a:latin typeface="Symbol"/>
                <a:cs typeface="Symbol"/>
              </a:rPr>
              <a:t></a:t>
            </a:r>
            <a:r>
              <a:rPr sz="1150" spc="5" dirty="0">
                <a:latin typeface="Times New Roman"/>
                <a:cs typeface="Times New Roman"/>
              </a:rPr>
              <a:t> </a:t>
            </a:r>
            <a:r>
              <a:rPr sz="1150" spc="-25" dirty="0">
                <a:latin typeface="Times New Roman"/>
                <a:cs typeface="Times New Roman"/>
              </a:rPr>
              <a:t>50</a:t>
            </a:r>
            <a:endParaRPr sz="1150">
              <a:latin typeface="Times New Roman"/>
              <a:cs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F315F93A-8263-5BAC-E682-CB0C70F536DD}"/>
              </a:ext>
            </a:extLst>
          </p:cNvPr>
          <p:cNvSpPr txBox="1">
            <a:spLocks noGrp="1"/>
          </p:cNvSpPr>
          <p:nvPr>
            <p:ph type="title"/>
          </p:nvPr>
        </p:nvSpPr>
        <p:spPr/>
        <p:txBody>
          <a:bodyPr vert="horz" wrap="square" lIns="0" tIns="408304" rIns="0" bIns="0" rtlCol="0">
            <a:spAutoFit/>
          </a:bodyPr>
          <a:lstStyle/>
          <a:p>
            <a:pPr marL="721995">
              <a:spcBef>
                <a:spcPts val="95"/>
              </a:spcBef>
              <a:defRPr/>
            </a:pPr>
            <a:r>
              <a:rPr sz="2800" b="1" spc="-30" dirty="0">
                <a:solidFill>
                  <a:srgbClr val="FFFFFF"/>
                </a:solidFill>
                <a:cs typeface="Calibri"/>
              </a:rPr>
              <a:t>Tabel</a:t>
            </a:r>
            <a:r>
              <a:rPr sz="2800" b="1" spc="-80" dirty="0">
                <a:solidFill>
                  <a:srgbClr val="FFFFFF"/>
                </a:solidFill>
                <a:cs typeface="Calibri"/>
              </a:rPr>
              <a:t> </a:t>
            </a:r>
            <a:r>
              <a:rPr sz="2800" b="1" dirty="0">
                <a:solidFill>
                  <a:srgbClr val="FFFFFF"/>
                </a:solidFill>
                <a:cs typeface="Calibri"/>
              </a:rPr>
              <a:t>Tipe</a:t>
            </a:r>
            <a:r>
              <a:rPr sz="2800" b="1" spc="-90" dirty="0">
                <a:solidFill>
                  <a:srgbClr val="FFFFFF"/>
                </a:solidFill>
                <a:cs typeface="Calibri"/>
              </a:rPr>
              <a:t> </a:t>
            </a:r>
            <a:r>
              <a:rPr sz="2800" b="1" spc="-10" dirty="0">
                <a:solidFill>
                  <a:srgbClr val="FFFFFF"/>
                </a:solidFill>
                <a:cs typeface="Calibri"/>
              </a:rPr>
              <a:t>Kesalahan</a:t>
            </a:r>
            <a:endParaRPr sz="2800">
              <a:cs typeface="Calibri"/>
            </a:endParaRPr>
          </a:p>
        </p:txBody>
      </p:sp>
      <p:sp>
        <p:nvSpPr>
          <p:cNvPr id="4" name="object 4">
            <a:extLst>
              <a:ext uri="{FF2B5EF4-FFF2-40B4-BE49-F238E27FC236}">
                <a16:creationId xmlns:a16="http://schemas.microsoft.com/office/drawing/2014/main" id="{A2A1E76F-E34F-58CB-166F-31BB783B183D}"/>
              </a:ext>
            </a:extLst>
          </p:cNvPr>
          <p:cNvSpPr txBox="1"/>
          <p:nvPr/>
        </p:nvSpPr>
        <p:spPr>
          <a:xfrm>
            <a:off x="6956425" y="6565900"/>
            <a:ext cx="555625" cy="254000"/>
          </a:xfrm>
          <a:prstGeom prst="rect">
            <a:avLst/>
          </a:prstGeom>
        </p:spPr>
        <p:txBody>
          <a:bodyPr lIns="0" tIns="0" rIns="0" bIns="0">
            <a:spAutoFit/>
          </a:bodyPr>
          <a:lstStyle/>
          <a:p>
            <a:pPr marL="12700">
              <a:lnSpc>
                <a:spcPts val="1810"/>
              </a:lnSpc>
              <a:defRPr/>
            </a:pPr>
            <a:r>
              <a:rPr u="sng" dirty="0">
                <a:solidFill>
                  <a:srgbClr val="0000FF"/>
                </a:solidFill>
                <a:uFill>
                  <a:solidFill>
                    <a:srgbClr val="0000FF"/>
                  </a:solidFill>
                </a:uFill>
                <a:latin typeface="Calibri"/>
                <a:cs typeface="Calibri"/>
                <a:hlinkClick r:id="rId2"/>
              </a:rPr>
              <a:t>Stat</a:t>
            </a:r>
            <a:r>
              <a:rPr u="sng" spc="-60" dirty="0">
                <a:solidFill>
                  <a:srgbClr val="0000FF"/>
                </a:solidFill>
                <a:uFill>
                  <a:solidFill>
                    <a:srgbClr val="0000FF"/>
                  </a:solidFill>
                </a:uFill>
                <a:latin typeface="Calibri"/>
                <a:cs typeface="Calibri"/>
                <a:hlinkClick r:id="rId2"/>
              </a:rPr>
              <a:t> </a:t>
            </a:r>
            <a:r>
              <a:rPr u="sng" spc="-50" dirty="0">
                <a:solidFill>
                  <a:srgbClr val="0000FF"/>
                </a:solidFill>
                <a:uFill>
                  <a:solidFill>
                    <a:srgbClr val="0000FF"/>
                  </a:solidFill>
                </a:uFill>
                <a:latin typeface="Calibri"/>
                <a:cs typeface="Calibri"/>
                <a:hlinkClick r:id="rId2"/>
              </a:rPr>
              <a:t>1</a:t>
            </a:r>
            <a:endParaRPr>
              <a:latin typeface="Calibri"/>
              <a:cs typeface="Calibri"/>
            </a:endParaRPr>
          </a:p>
        </p:txBody>
      </p:sp>
      <p:graphicFrame>
        <p:nvGraphicFramePr>
          <p:cNvPr id="3" name="object 3">
            <a:extLst>
              <a:ext uri="{FF2B5EF4-FFF2-40B4-BE49-F238E27FC236}">
                <a16:creationId xmlns:a16="http://schemas.microsoft.com/office/drawing/2014/main" id="{BF1E2F20-01D6-A4F6-0A92-386DCE7228BF}"/>
              </a:ext>
            </a:extLst>
          </p:cNvPr>
          <p:cNvGraphicFramePr>
            <a:graphicFrameLocks noGrp="1"/>
          </p:cNvGraphicFramePr>
          <p:nvPr/>
        </p:nvGraphicFramePr>
        <p:xfrm>
          <a:off x="519113" y="1433513"/>
          <a:ext cx="8229600" cy="4383088"/>
        </p:xfrm>
        <a:graphic>
          <a:graphicData uri="http://schemas.openxmlformats.org/drawingml/2006/table">
            <a:tbl>
              <a:tblPr/>
              <a:tblGrid>
                <a:gridCol w="2362200">
                  <a:extLst>
                    <a:ext uri="{9D8B030D-6E8A-4147-A177-3AD203B41FA5}">
                      <a16:colId xmlns:a16="http://schemas.microsoft.com/office/drawing/2014/main" val="3997035666"/>
                    </a:ext>
                  </a:extLst>
                </a:gridCol>
                <a:gridCol w="3094037">
                  <a:extLst>
                    <a:ext uri="{9D8B030D-6E8A-4147-A177-3AD203B41FA5}">
                      <a16:colId xmlns:a16="http://schemas.microsoft.com/office/drawing/2014/main" val="683877214"/>
                    </a:ext>
                  </a:extLst>
                </a:gridCol>
                <a:gridCol w="2773363">
                  <a:extLst>
                    <a:ext uri="{9D8B030D-6E8A-4147-A177-3AD203B41FA5}">
                      <a16:colId xmlns:a16="http://schemas.microsoft.com/office/drawing/2014/main" val="3201153439"/>
                    </a:ext>
                  </a:extLst>
                </a:gridCol>
              </a:tblGrid>
              <a:tr h="1457325">
                <a:tc>
                  <a:txBody>
                    <a:bodyPr/>
                    <a:lstStyle>
                      <a:lvl1pPr marL="90488"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90488" marR="0" lvl="0" indent="0" algn="l" defTabSz="914400" rtl="0" eaLnBrk="1" fontAlgn="base" latinLnBrk="0" hangingPunct="1">
                        <a:lnSpc>
                          <a:spcPct val="100000"/>
                        </a:lnSpc>
                        <a:spcBef>
                          <a:spcPts val="288"/>
                        </a:spcBef>
                        <a:spcAft>
                          <a:spcPct val="0"/>
                        </a:spcAft>
                        <a:buClrTx/>
                        <a:buSzTx/>
                        <a:buFontTx/>
                        <a:buNone/>
                        <a:tabLst/>
                      </a:pPr>
                      <a:r>
                        <a:rPr kumimoji="0" lang="en-US" altLang="en-US" sz="2800" b="0" i="0" u="none" strike="noStrike" cap="none" normalizeH="0" baseline="0">
                          <a:ln>
                            <a:noFill/>
                          </a:ln>
                          <a:solidFill>
                            <a:schemeClr val="tx1"/>
                          </a:solidFill>
                          <a:effectLst/>
                          <a:latin typeface="Arial MT"/>
                          <a:ea typeface="Arial MT"/>
                          <a:cs typeface="Arial MT"/>
                        </a:rPr>
                        <a:t>Kesimpulan</a:t>
                      </a:r>
                    </a:p>
                  </a:txBody>
                  <a:tcPr marL="0" marR="0" marT="36195" marB="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90488"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90488" marR="0" lvl="0" indent="0" algn="l" defTabSz="914400" rtl="0" eaLnBrk="1" fontAlgn="base" latinLnBrk="0" hangingPunct="1">
                        <a:lnSpc>
                          <a:spcPct val="100000"/>
                        </a:lnSpc>
                        <a:spcBef>
                          <a:spcPts val="288"/>
                        </a:spcBef>
                        <a:spcAft>
                          <a:spcPct val="0"/>
                        </a:spcAft>
                        <a:buClrTx/>
                        <a:buSzTx/>
                        <a:buFontTx/>
                        <a:buNone/>
                        <a:tabLst/>
                      </a:pPr>
                      <a:r>
                        <a:rPr kumimoji="0" lang="en-US" altLang="en-US" sz="2800" b="0" i="0" u="none" strike="noStrike" cap="none" normalizeH="0" baseline="0">
                          <a:ln>
                            <a:noFill/>
                          </a:ln>
                          <a:solidFill>
                            <a:schemeClr val="tx1"/>
                          </a:solidFill>
                          <a:effectLst/>
                          <a:latin typeface="Arial MT"/>
                          <a:ea typeface="Arial MT"/>
                          <a:cs typeface="Arial MT"/>
                        </a:rPr>
                        <a:t>Keadaan sebenarnya</a:t>
                      </a:r>
                    </a:p>
                    <a:p>
                      <a:pPr marL="90488" marR="0" lvl="0" indent="0" algn="l" defTabSz="914400" rtl="0" eaLnBrk="1" fontAlgn="base" latinLnBrk="0" hangingPunct="1">
                        <a:lnSpc>
                          <a:spcPct val="100000"/>
                        </a:lnSpc>
                        <a:spcBef>
                          <a:spcPts val="675"/>
                        </a:spcBef>
                        <a:spcAft>
                          <a:spcPct val="0"/>
                        </a:spcAft>
                        <a:buClrTx/>
                        <a:buSzTx/>
                        <a:buFontTx/>
                        <a:buNone/>
                        <a:tabLst/>
                      </a:pPr>
                      <a:r>
                        <a:rPr kumimoji="0" lang="en-US" altLang="en-US" sz="2800" b="0" i="0" u="none" strike="noStrike" cap="none" normalizeH="0" baseline="0">
                          <a:ln>
                            <a:noFill/>
                          </a:ln>
                          <a:solidFill>
                            <a:schemeClr val="tx1"/>
                          </a:solidFill>
                          <a:effectLst/>
                          <a:latin typeface="Arial MT"/>
                          <a:ea typeface="Arial MT"/>
                          <a:cs typeface="Arial MT"/>
                        </a:rPr>
                        <a:t>Ho benar</a:t>
                      </a:r>
                    </a:p>
                  </a:txBody>
                  <a:tcPr marL="0" marR="0" marT="36195"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92075"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92075" marR="0" lvl="0" indent="0" algn="l" defTabSz="914400" rtl="0" eaLnBrk="1" fontAlgn="base" latinLnBrk="0" hangingPunct="1">
                        <a:lnSpc>
                          <a:spcPct val="100000"/>
                        </a:lnSpc>
                        <a:spcBef>
                          <a:spcPts val="288"/>
                        </a:spcBef>
                        <a:spcAft>
                          <a:spcPct val="0"/>
                        </a:spcAft>
                        <a:buClrTx/>
                        <a:buSzTx/>
                        <a:buFontTx/>
                        <a:buNone/>
                        <a:tabLst/>
                      </a:pPr>
                      <a:r>
                        <a:rPr kumimoji="0" lang="en-US" altLang="en-US" sz="2800" b="0" i="0" u="none" strike="noStrike" cap="none" normalizeH="0" baseline="0">
                          <a:ln>
                            <a:noFill/>
                          </a:ln>
                          <a:solidFill>
                            <a:schemeClr val="tx1"/>
                          </a:solidFill>
                          <a:effectLst/>
                          <a:latin typeface="Arial MT"/>
                          <a:ea typeface="Arial MT"/>
                          <a:cs typeface="Arial MT"/>
                        </a:rPr>
                        <a:t>Keadaan sebenarnya</a:t>
                      </a:r>
                    </a:p>
                    <a:p>
                      <a:pPr marL="92075" marR="0" lvl="0" indent="0" algn="l" defTabSz="914400" rtl="0" eaLnBrk="1" fontAlgn="base" latinLnBrk="0" hangingPunct="1">
                        <a:lnSpc>
                          <a:spcPct val="100000"/>
                        </a:lnSpc>
                        <a:spcBef>
                          <a:spcPts val="675"/>
                        </a:spcBef>
                        <a:spcAft>
                          <a:spcPct val="0"/>
                        </a:spcAft>
                        <a:buClrTx/>
                        <a:buSzTx/>
                        <a:buFontTx/>
                        <a:buNone/>
                        <a:tabLst/>
                      </a:pPr>
                      <a:r>
                        <a:rPr kumimoji="0" lang="en-US" altLang="en-US" sz="2800" b="0" i="0" u="none" strike="noStrike" cap="none" normalizeH="0" baseline="0">
                          <a:ln>
                            <a:noFill/>
                          </a:ln>
                          <a:solidFill>
                            <a:schemeClr val="tx1"/>
                          </a:solidFill>
                          <a:effectLst/>
                          <a:latin typeface="Arial MT"/>
                          <a:ea typeface="Arial MT"/>
                          <a:cs typeface="Arial MT"/>
                        </a:rPr>
                        <a:t>Ho salah</a:t>
                      </a:r>
                    </a:p>
                  </a:txBody>
                  <a:tcPr marL="0" marR="0" marT="36195" marB="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87115485"/>
                  </a:ext>
                </a:extLst>
              </a:tr>
              <a:tr h="1614488">
                <a:tc>
                  <a:txBody>
                    <a:bodyPr/>
                    <a:lstStyle>
                      <a:lvl1pPr marL="90488"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90488" marR="0" lvl="0" indent="0" algn="l" defTabSz="914400" rtl="0" eaLnBrk="1" fontAlgn="base" latinLnBrk="0" hangingPunct="1">
                        <a:lnSpc>
                          <a:spcPct val="100000"/>
                        </a:lnSpc>
                        <a:spcBef>
                          <a:spcPts val="288"/>
                        </a:spcBef>
                        <a:spcAft>
                          <a:spcPct val="0"/>
                        </a:spcAft>
                        <a:buClrTx/>
                        <a:buSzTx/>
                        <a:buFontTx/>
                        <a:buNone/>
                        <a:tabLst/>
                      </a:pPr>
                      <a:r>
                        <a:rPr kumimoji="0" lang="en-US" altLang="en-US" sz="2800" b="0" i="0" u="none" strike="noStrike" cap="none" normalizeH="0" baseline="0">
                          <a:ln>
                            <a:noFill/>
                          </a:ln>
                          <a:solidFill>
                            <a:schemeClr val="tx1"/>
                          </a:solidFill>
                          <a:effectLst/>
                          <a:latin typeface="Arial MT"/>
                          <a:ea typeface="Arial MT"/>
                          <a:cs typeface="Arial MT"/>
                        </a:rPr>
                        <a:t>Menerima Ho</a:t>
                      </a:r>
                    </a:p>
                  </a:txBody>
                  <a:tcPr marL="0" marR="0" marT="36195" marB="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90488"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90488" marR="0" lvl="0" indent="0" algn="l" defTabSz="914400" rtl="0" eaLnBrk="1" fontAlgn="base" latinLnBrk="0" hangingPunct="1">
                        <a:lnSpc>
                          <a:spcPct val="100000"/>
                        </a:lnSpc>
                        <a:spcBef>
                          <a:spcPts val="300"/>
                        </a:spcBef>
                        <a:spcAft>
                          <a:spcPct val="0"/>
                        </a:spcAft>
                        <a:buClrTx/>
                        <a:buSzTx/>
                        <a:buFontTx/>
                        <a:buNone/>
                        <a:tabLst/>
                      </a:pPr>
                      <a:r>
                        <a:rPr kumimoji="0" lang="en-US" altLang="en-US" sz="2000" b="0" i="1" u="none" strike="noStrike" cap="none" normalizeH="0" baseline="0">
                          <a:ln>
                            <a:noFill/>
                          </a:ln>
                          <a:solidFill>
                            <a:schemeClr val="tx1"/>
                          </a:solidFill>
                          <a:effectLst/>
                          <a:latin typeface="Arial" panose="020B0604020202020204" pitchFamily="34" charset="0"/>
                          <a:cs typeface="Arial" panose="020B0604020202020204" pitchFamily="34" charset="0"/>
                        </a:rPr>
                        <a:t>Menerima hipotesa yang benar (</a:t>
                      </a:r>
                      <a:r>
                        <a:rPr kumimoji="0" lang="en-US" altLang="en-US" sz="2000" b="1" i="0" u="none" strike="noStrike" cap="none" normalizeH="0" baseline="0">
                          <a:ln>
                            <a:noFill/>
                          </a:ln>
                          <a:solidFill>
                            <a:schemeClr val="tx1"/>
                          </a:solidFill>
                          <a:effectLst/>
                          <a:latin typeface="Arial" panose="020B0604020202020204" pitchFamily="34" charset="0"/>
                          <a:cs typeface="Arial" panose="020B0604020202020204" pitchFamily="34" charset="0"/>
                        </a:rPr>
                        <a:t>Keputusan tepat)</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38735"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92075"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92075" marR="0" lvl="0" indent="0" algn="l" defTabSz="914400" rtl="0" eaLnBrk="1" fontAlgn="base" latinLnBrk="0" hangingPunct="1">
                        <a:lnSpc>
                          <a:spcPct val="100000"/>
                        </a:lnSpc>
                        <a:spcBef>
                          <a:spcPts val="300"/>
                        </a:spcBef>
                        <a:spcAft>
                          <a:spcPct val="0"/>
                        </a:spcAft>
                        <a:buClrTx/>
                        <a:buSzTx/>
                        <a:buFontTx/>
                        <a:buNone/>
                        <a:tabLst/>
                      </a:pPr>
                      <a:r>
                        <a:rPr kumimoji="0" lang="en-US" altLang="en-US" sz="2000" b="0" i="1" u="none" strike="noStrike" cap="none" normalizeH="0" baseline="0">
                          <a:ln>
                            <a:noFill/>
                          </a:ln>
                          <a:solidFill>
                            <a:schemeClr val="tx1"/>
                          </a:solidFill>
                          <a:effectLst/>
                          <a:latin typeface="Arial" panose="020B0604020202020204" pitchFamily="34" charset="0"/>
                          <a:cs typeface="Arial" panose="020B0604020202020204" pitchFamily="34" charset="0"/>
                        </a:rPr>
                        <a:t>Menerima Hipotesa yang salah </a:t>
                      </a:r>
                      <a:r>
                        <a:rPr kumimoji="0" lang="en-US" altLang="en-US" sz="2000" b="1" i="0" u="none" strike="noStrike" cap="none" normalizeH="0" baseline="0">
                          <a:ln>
                            <a:noFill/>
                          </a:ln>
                          <a:solidFill>
                            <a:schemeClr val="tx1"/>
                          </a:solidFill>
                          <a:effectLst/>
                          <a:latin typeface="Arial" panose="020B0604020202020204" pitchFamily="34" charset="0"/>
                          <a:cs typeface="Arial" panose="020B0604020202020204" pitchFamily="34" charset="0"/>
                        </a:rPr>
                        <a:t>(Keputus an tidak tepat dengan kesalahan tipe 2(β)</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38735" marB="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4003883"/>
                  </a:ext>
                </a:extLst>
              </a:tr>
              <a:tr h="1311275">
                <a:tc>
                  <a:txBody>
                    <a:bodyPr/>
                    <a:lstStyle>
                      <a:lvl1pPr marL="90488"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90488" marR="0" lvl="0" indent="0" algn="l" defTabSz="914400" rtl="0" eaLnBrk="1" fontAlgn="base" latinLnBrk="0" hangingPunct="1">
                        <a:lnSpc>
                          <a:spcPct val="100000"/>
                        </a:lnSpc>
                        <a:spcBef>
                          <a:spcPts val="288"/>
                        </a:spcBef>
                        <a:spcAft>
                          <a:spcPct val="0"/>
                        </a:spcAft>
                        <a:buClrTx/>
                        <a:buSzTx/>
                        <a:buFontTx/>
                        <a:buNone/>
                        <a:tabLst/>
                      </a:pPr>
                      <a:r>
                        <a:rPr kumimoji="0" lang="en-US" altLang="en-US" sz="2800" b="0" i="0" u="none" strike="noStrike" cap="none" normalizeH="0" baseline="0">
                          <a:ln>
                            <a:noFill/>
                          </a:ln>
                          <a:solidFill>
                            <a:schemeClr val="tx1"/>
                          </a:solidFill>
                          <a:effectLst/>
                          <a:latin typeface="Arial MT"/>
                          <a:ea typeface="Arial MT"/>
                          <a:cs typeface="Arial MT"/>
                        </a:rPr>
                        <a:t>Menolak </a:t>
                      </a:r>
                      <a:r>
                        <a:rPr kumimoji="0" lang="en-US"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Ho</a:t>
                      </a: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36830" marB="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lvl1pPr marL="90488"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90488" marR="0" lvl="0" indent="0" algn="l" defTabSz="914400" rtl="0" eaLnBrk="1" fontAlgn="base" latinLnBrk="0" hangingPunct="1">
                        <a:lnSpc>
                          <a:spcPct val="100000"/>
                        </a:lnSpc>
                        <a:spcBef>
                          <a:spcPts val="313"/>
                        </a:spcBef>
                        <a:spcAft>
                          <a:spcPct val="0"/>
                        </a:spcAft>
                        <a:buClrTx/>
                        <a:buSzTx/>
                        <a:buFontTx/>
                        <a:buNone/>
                        <a:tabLst/>
                      </a:pPr>
                      <a:r>
                        <a:rPr kumimoji="0" lang="en-US" altLang="en-US" sz="2000" b="0" i="1" u="none" strike="noStrike" cap="none" normalizeH="0" baseline="0">
                          <a:ln>
                            <a:noFill/>
                          </a:ln>
                          <a:solidFill>
                            <a:schemeClr val="tx1"/>
                          </a:solidFill>
                          <a:effectLst/>
                          <a:latin typeface="Arial" panose="020B0604020202020204" pitchFamily="34" charset="0"/>
                          <a:cs typeface="Arial" panose="020B0604020202020204" pitchFamily="34" charset="0"/>
                        </a:rPr>
                        <a:t>Menolak hipotesa yang benar </a:t>
                      </a:r>
                      <a:r>
                        <a:rPr kumimoji="0" lang="en-US" altLang="en-US" sz="2000" b="1" i="0" u="none" strike="noStrike" cap="none" normalizeH="0" baseline="0">
                          <a:ln>
                            <a:noFill/>
                          </a:ln>
                          <a:solidFill>
                            <a:schemeClr val="tx1"/>
                          </a:solidFill>
                          <a:effectLst/>
                          <a:latin typeface="Arial" panose="020B0604020202020204" pitchFamily="34" charset="0"/>
                          <a:cs typeface="Arial" panose="020B0604020202020204" pitchFamily="34" charset="0"/>
                        </a:rPr>
                        <a:t>(Keputus an tidak tepat dg kesalahan tipe I (α)</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3937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lvl1pPr marL="92075" algn="ctr">
                        <a:spcBef>
                          <a:spcPct val="20000"/>
                        </a:spcBef>
                        <a:buFont typeface="Arial" panose="020B0604020202020204" pitchFamily="34" charset="0"/>
                        <a:defRPr>
                          <a:solidFill>
                            <a:schemeClr val="bg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92075" marR="0" lvl="0" indent="0" algn="l" defTabSz="914400" rtl="0" eaLnBrk="1" fontAlgn="base" latinLnBrk="0" hangingPunct="1">
                        <a:lnSpc>
                          <a:spcPct val="100000"/>
                        </a:lnSpc>
                        <a:spcBef>
                          <a:spcPts val="313"/>
                        </a:spcBef>
                        <a:spcAft>
                          <a:spcPct val="0"/>
                        </a:spcAft>
                        <a:buClrTx/>
                        <a:buSzTx/>
                        <a:buFontTx/>
                        <a:buNone/>
                        <a:tabLst/>
                      </a:pPr>
                      <a:r>
                        <a:rPr kumimoji="0" lang="en-US" altLang="en-US" sz="2000" b="0" i="1" u="none" strike="noStrike" cap="none" normalizeH="0" baseline="0">
                          <a:ln>
                            <a:noFill/>
                          </a:ln>
                          <a:solidFill>
                            <a:schemeClr val="tx1"/>
                          </a:solidFill>
                          <a:effectLst/>
                          <a:latin typeface="Arial" panose="020B0604020202020204" pitchFamily="34" charset="0"/>
                          <a:cs typeface="Arial" panose="020B0604020202020204" pitchFamily="34" charset="0"/>
                        </a:rPr>
                        <a:t>Menolak hipotesa yang salah </a:t>
                      </a:r>
                      <a:r>
                        <a:rPr kumimoji="0" lang="en-US" altLang="en-US" sz="2000" b="1" i="0" u="none" strike="noStrike" cap="none" normalizeH="0" baseline="0">
                          <a:ln>
                            <a:noFill/>
                          </a:ln>
                          <a:solidFill>
                            <a:schemeClr val="tx1"/>
                          </a:solidFill>
                          <a:effectLst/>
                          <a:latin typeface="Arial" panose="020B0604020202020204" pitchFamily="34" charset="0"/>
                          <a:cs typeface="Arial" panose="020B0604020202020204" pitchFamily="34" charset="0"/>
                        </a:rPr>
                        <a:t>(Keputusan tepat)</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L="0" marR="0" marT="39370" marB="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1481163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CC578ECB-3CF3-956D-3FA6-37A92CC324C7}"/>
              </a:ext>
            </a:extLst>
          </p:cNvPr>
          <p:cNvSpPr txBox="1"/>
          <p:nvPr/>
        </p:nvSpPr>
        <p:spPr>
          <a:xfrm>
            <a:off x="909638" y="1223963"/>
            <a:ext cx="7629525" cy="3317875"/>
          </a:xfrm>
          <a:prstGeom prst="rect">
            <a:avLst/>
          </a:prstGeom>
        </p:spPr>
        <p:txBody>
          <a:bodyPr lIns="0" tIns="12700" rIns="0" bIns="0">
            <a:spAutoFit/>
          </a:bodyPr>
          <a:lstStyle>
            <a:lvl1pPr marL="12700">
              <a:tabLst>
                <a:tab pos="1989138" algn="l"/>
                <a:tab pos="5870575" algn="l"/>
              </a:tabLst>
              <a:defRPr>
                <a:solidFill>
                  <a:schemeClr val="tx1"/>
                </a:solidFill>
                <a:latin typeface="Calibri" panose="020F0502020204030204" pitchFamily="34" charset="0"/>
              </a:defRPr>
            </a:lvl1pPr>
            <a:lvl2pPr marL="742950" indent="-285750">
              <a:tabLst>
                <a:tab pos="1989138" algn="l"/>
                <a:tab pos="5870575" algn="l"/>
              </a:tabLst>
              <a:defRPr>
                <a:solidFill>
                  <a:schemeClr val="tx1"/>
                </a:solidFill>
                <a:latin typeface="Calibri" panose="020F0502020204030204" pitchFamily="34" charset="0"/>
              </a:defRPr>
            </a:lvl2pPr>
            <a:lvl3pPr marL="1143000" indent="-228600">
              <a:tabLst>
                <a:tab pos="1989138" algn="l"/>
                <a:tab pos="5870575" algn="l"/>
              </a:tabLst>
              <a:defRPr>
                <a:solidFill>
                  <a:schemeClr val="tx1"/>
                </a:solidFill>
                <a:latin typeface="Calibri" panose="020F0502020204030204" pitchFamily="34" charset="0"/>
              </a:defRPr>
            </a:lvl3pPr>
            <a:lvl4pPr marL="1600200" indent="-228600">
              <a:tabLst>
                <a:tab pos="1989138" algn="l"/>
                <a:tab pos="5870575" algn="l"/>
              </a:tabLst>
              <a:defRPr>
                <a:solidFill>
                  <a:schemeClr val="tx1"/>
                </a:solidFill>
                <a:latin typeface="Calibri" panose="020F0502020204030204" pitchFamily="34" charset="0"/>
              </a:defRPr>
            </a:lvl4pPr>
            <a:lvl5pPr marL="2057400" indent="-228600">
              <a:tabLst>
                <a:tab pos="1989138" algn="l"/>
                <a:tab pos="5870575" algn="l"/>
              </a:tabLst>
              <a:defRPr>
                <a:solidFill>
                  <a:schemeClr val="tx1"/>
                </a:solidFill>
                <a:latin typeface="Calibri" panose="020F0502020204030204" pitchFamily="34" charset="0"/>
              </a:defRPr>
            </a:lvl5pPr>
            <a:lvl6pPr marL="2514600" indent="-228600" eaLnBrk="0" fontAlgn="base" hangingPunct="0">
              <a:spcBef>
                <a:spcPct val="0"/>
              </a:spcBef>
              <a:spcAft>
                <a:spcPct val="0"/>
              </a:spcAft>
              <a:tabLst>
                <a:tab pos="1989138" algn="l"/>
                <a:tab pos="5870575" algn="l"/>
              </a:tabLst>
              <a:defRPr>
                <a:solidFill>
                  <a:schemeClr val="tx1"/>
                </a:solidFill>
                <a:latin typeface="Calibri" panose="020F0502020204030204" pitchFamily="34" charset="0"/>
              </a:defRPr>
            </a:lvl6pPr>
            <a:lvl7pPr marL="2971800" indent="-228600" eaLnBrk="0" fontAlgn="base" hangingPunct="0">
              <a:spcBef>
                <a:spcPct val="0"/>
              </a:spcBef>
              <a:spcAft>
                <a:spcPct val="0"/>
              </a:spcAft>
              <a:tabLst>
                <a:tab pos="1989138" algn="l"/>
                <a:tab pos="5870575" algn="l"/>
              </a:tabLst>
              <a:defRPr>
                <a:solidFill>
                  <a:schemeClr val="tx1"/>
                </a:solidFill>
                <a:latin typeface="Calibri" panose="020F0502020204030204" pitchFamily="34" charset="0"/>
              </a:defRPr>
            </a:lvl7pPr>
            <a:lvl8pPr marL="3429000" indent="-228600" eaLnBrk="0" fontAlgn="base" hangingPunct="0">
              <a:spcBef>
                <a:spcPct val="0"/>
              </a:spcBef>
              <a:spcAft>
                <a:spcPct val="0"/>
              </a:spcAft>
              <a:tabLst>
                <a:tab pos="1989138" algn="l"/>
                <a:tab pos="5870575" algn="l"/>
              </a:tabLst>
              <a:defRPr>
                <a:solidFill>
                  <a:schemeClr val="tx1"/>
                </a:solidFill>
                <a:latin typeface="Calibri" panose="020F0502020204030204" pitchFamily="34" charset="0"/>
              </a:defRPr>
            </a:lvl8pPr>
            <a:lvl9pPr marL="3886200" indent="-228600" eaLnBrk="0" fontAlgn="base" hangingPunct="0">
              <a:spcBef>
                <a:spcPct val="0"/>
              </a:spcBef>
              <a:spcAft>
                <a:spcPct val="0"/>
              </a:spcAft>
              <a:tabLst>
                <a:tab pos="1989138" algn="l"/>
                <a:tab pos="5870575" algn="l"/>
              </a:tabLst>
              <a:defRPr>
                <a:solidFill>
                  <a:schemeClr val="tx1"/>
                </a:solidFill>
                <a:latin typeface="Calibri" panose="020F0502020204030204" pitchFamily="34" charset="0"/>
              </a:defRPr>
            </a:lvl9pPr>
          </a:lstStyle>
          <a:p>
            <a:pPr algn="ctr">
              <a:spcBef>
                <a:spcPts val="100"/>
              </a:spcBef>
            </a:pPr>
            <a:r>
              <a:rPr lang="en-US" altLang="en-US" sz="3600">
                <a:cs typeface="Calibri" panose="020F0502020204030204" pitchFamily="34" charset="0"/>
              </a:rPr>
              <a:t>Untuk menetapkan kesalahan dapat dilakukan	dengan cara ditetapkan secara langsung atau dihitung berdasarkan kriteria yang ditetapkan peneliti untuk menolak hipotesa yang benar (α) atau menerima hipotesa yang salah	(β )</a:t>
            </a:r>
          </a:p>
        </p:txBody>
      </p:sp>
      <p:sp>
        <p:nvSpPr>
          <p:cNvPr id="3" name="object 3">
            <a:extLst>
              <a:ext uri="{FF2B5EF4-FFF2-40B4-BE49-F238E27FC236}">
                <a16:creationId xmlns:a16="http://schemas.microsoft.com/office/drawing/2014/main" id="{4D781265-DA67-0642-FC85-504195E58CD7}"/>
              </a:ext>
            </a:extLst>
          </p:cNvPr>
          <p:cNvSpPr txBox="1"/>
          <p:nvPr/>
        </p:nvSpPr>
        <p:spPr>
          <a:xfrm>
            <a:off x="6956425" y="6565900"/>
            <a:ext cx="555625" cy="254000"/>
          </a:xfrm>
          <a:prstGeom prst="rect">
            <a:avLst/>
          </a:prstGeom>
        </p:spPr>
        <p:txBody>
          <a:bodyPr lIns="0" tIns="0" rIns="0" bIns="0">
            <a:spAutoFit/>
          </a:bodyPr>
          <a:lstStyle/>
          <a:p>
            <a:pPr marL="12700">
              <a:lnSpc>
                <a:spcPts val="1810"/>
              </a:lnSpc>
              <a:defRPr/>
            </a:pPr>
            <a:r>
              <a:rPr u="sng" dirty="0">
                <a:solidFill>
                  <a:srgbClr val="0000FF"/>
                </a:solidFill>
                <a:uFill>
                  <a:solidFill>
                    <a:srgbClr val="0000FF"/>
                  </a:solidFill>
                </a:uFill>
                <a:latin typeface="Calibri"/>
                <a:cs typeface="Calibri"/>
                <a:hlinkClick r:id="rId2"/>
              </a:rPr>
              <a:t>Stat</a:t>
            </a:r>
            <a:r>
              <a:rPr u="sng" spc="-60" dirty="0">
                <a:solidFill>
                  <a:srgbClr val="0000FF"/>
                </a:solidFill>
                <a:uFill>
                  <a:solidFill>
                    <a:srgbClr val="0000FF"/>
                  </a:solidFill>
                </a:uFill>
                <a:latin typeface="Calibri"/>
                <a:cs typeface="Calibri"/>
                <a:hlinkClick r:id="rId2"/>
              </a:rPr>
              <a:t> </a:t>
            </a:r>
            <a:r>
              <a:rPr u="sng" spc="-50" dirty="0">
                <a:solidFill>
                  <a:srgbClr val="0000FF"/>
                </a:solidFill>
                <a:uFill>
                  <a:solidFill>
                    <a:srgbClr val="0000FF"/>
                  </a:solidFill>
                </a:uFill>
                <a:latin typeface="Calibri"/>
                <a:cs typeface="Calibri"/>
                <a:hlinkClick r:id="rId2"/>
              </a:rPr>
              <a:t>1</a:t>
            </a:r>
            <a:endParaRPr>
              <a:latin typeface="Calibri"/>
              <a:cs typeface="Calibri"/>
            </a:endParaRPr>
          </a:p>
        </p:txBody>
      </p:sp>
    </p:spTree>
  </p:cSld>
  <p:clrMapOvr>
    <a:masterClrMapping/>
  </p:clrMapOvr>
</p:sld>
</file>

<file path=ppt/theme/theme1.xml><?xml version="1.0" encoding="utf-8"?>
<a:theme xmlns:a="http://schemas.openxmlformats.org/drawingml/2006/main" name="0-Blanko-PPT-sesi-1 Baru (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0-Blanko-PPT-sesi-1 Baru (3)</Template>
  <TotalTime>1203</TotalTime>
  <Words>942</Words>
  <Application>Microsoft Office PowerPoint</Application>
  <PresentationFormat>On-screen Show (4:3)</PresentationFormat>
  <Paragraphs>137</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Arial MT</vt:lpstr>
      <vt:lpstr>Calibri</vt:lpstr>
      <vt:lpstr>Courier New</vt:lpstr>
      <vt:lpstr>Symbol</vt:lpstr>
      <vt:lpstr>Times New Roman</vt:lpstr>
      <vt:lpstr>Wingdings</vt:lpstr>
      <vt:lpstr>0-Blanko-PPT-sesi-1 Baru (3)</vt:lpstr>
      <vt:lpstr>Statistik Psikologi 1</vt:lpstr>
      <vt:lpstr>PowerPoint Presentation</vt:lpstr>
      <vt:lpstr>Sebuah Pernyataan yang dianggap benar dapat bersifat konsepsional dan bersifat operasional atau hipotesa statistik.</vt:lpstr>
      <vt:lpstr>PowerPoint Presentation</vt:lpstr>
      <vt:lpstr>Contoh</vt:lpstr>
      <vt:lpstr>Perumusan Hipotesa Konsepsional</vt:lpstr>
      <vt:lpstr>Perumusan hipotesa statistik/ operasional Jika µ adalah waktu rata-rata</vt:lpstr>
      <vt:lpstr>Tabel Tipe Kesalahan</vt:lpstr>
      <vt:lpstr>PowerPoint Presentation</vt:lpstr>
      <vt:lpstr>PowerPoint Presentation</vt:lpstr>
      <vt:lpstr>1</vt:lpstr>
      <vt:lpstr>PowerPoint Presentation</vt:lpstr>
      <vt:lpstr>PROSEDUR PENGUJIAN HIPOTESA</vt:lpstr>
      <vt:lpstr>PROSEDUR PENGUJIAN HIPOTESA</vt:lpstr>
      <vt:lpstr>Perhitungan thitung jika σ tak diketahui</vt:lpstr>
      <vt:lpstr>Perhitungan zhitung jika σ diketahui</vt:lpstr>
      <vt:lpstr>PowerPoint Presentation</vt:lpstr>
      <vt:lpstr>PowerPoint Presentation</vt:lpstr>
      <vt:lpstr>PROSEDUR PENGUJIAN HIPOTESA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dc:creator>
  <cp:lastModifiedBy>Rima Melisa</cp:lastModifiedBy>
  <cp:revision>43</cp:revision>
  <dcterms:created xsi:type="dcterms:W3CDTF">2019-09-17T08:27:08Z</dcterms:created>
  <dcterms:modified xsi:type="dcterms:W3CDTF">2025-09-27T08:57:46Z</dcterms:modified>
</cp:coreProperties>
</file>