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1" r:id="rId2"/>
    <p:sldId id="326" r:id="rId3"/>
    <p:sldId id="337" r:id="rId4"/>
    <p:sldId id="314" r:id="rId5"/>
    <p:sldId id="315" r:id="rId6"/>
    <p:sldId id="316" r:id="rId7"/>
    <p:sldId id="317" r:id="rId8"/>
    <p:sldId id="333" r:id="rId9"/>
    <p:sldId id="318" r:id="rId10"/>
    <p:sldId id="322" r:id="rId11"/>
    <p:sldId id="327" r:id="rId12"/>
    <p:sldId id="334" r:id="rId13"/>
    <p:sldId id="328" r:id="rId14"/>
    <p:sldId id="335" r:id="rId15"/>
    <p:sldId id="329" r:id="rId16"/>
    <p:sldId id="336" r:id="rId17"/>
    <p:sldId id="330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tri Mursyid" userId="a519e7d3bc7d4201" providerId="LiveId" clId="{083053D4-69DF-4F91-B7F7-51411C286ACA}"/>
    <pc:docChg chg="modSld">
      <pc:chgData name="Safitri Mursyid" userId="a519e7d3bc7d4201" providerId="LiveId" clId="{083053D4-69DF-4F91-B7F7-51411C286ACA}" dt="2020-07-18T18:01:53.260" v="27" actId="20577"/>
      <pc:docMkLst>
        <pc:docMk/>
      </pc:docMkLst>
      <pc:sldChg chg="modSp mod">
        <pc:chgData name="Safitri Mursyid" userId="a519e7d3bc7d4201" providerId="LiveId" clId="{083053D4-69DF-4F91-B7F7-51411C286ACA}" dt="2020-07-18T18:01:53.260" v="27" actId="20577"/>
        <pc:sldMkLst>
          <pc:docMk/>
          <pc:sldMk cId="3688085825" sldId="261"/>
        </pc:sldMkLst>
        <pc:spChg chg="mod">
          <ac:chgData name="Safitri Mursyid" userId="a519e7d3bc7d4201" providerId="LiveId" clId="{083053D4-69DF-4F91-B7F7-51411C286ACA}" dt="2020-07-18T18:01:53.260" v="27" actId="20577"/>
          <ac:spMkLst>
            <pc:docMk/>
            <pc:sldMk cId="3688085825" sldId="261"/>
            <ac:spMk id="2" creationId="{00000000-0000-0000-0000-000000000000}"/>
          </ac:spMkLst>
        </pc:spChg>
      </pc:sldChg>
      <pc:sldChg chg="modSp mod">
        <pc:chgData name="Safitri Mursyid" userId="a519e7d3bc7d4201" providerId="LiveId" clId="{083053D4-69DF-4F91-B7F7-51411C286ACA}" dt="2020-07-18T04:56:29.054" v="1" actId="1076"/>
        <pc:sldMkLst>
          <pc:docMk/>
          <pc:sldMk cId="2082185143" sldId="314"/>
        </pc:sldMkLst>
        <pc:picChg chg="mod">
          <ac:chgData name="Safitri Mursyid" userId="a519e7d3bc7d4201" providerId="LiveId" clId="{083053D4-69DF-4F91-B7F7-51411C286ACA}" dt="2020-07-18T04:56:29.054" v="1" actId="1076"/>
          <ac:picMkLst>
            <pc:docMk/>
            <pc:sldMk cId="2082185143" sldId="314"/>
            <ac:picMk id="4" creationId="{00000000-0000-0000-0000-000000000000}"/>
          </ac:picMkLst>
        </pc:picChg>
      </pc:sldChg>
      <pc:sldChg chg="modSp mod">
        <pc:chgData name="Safitri Mursyid" userId="a519e7d3bc7d4201" providerId="LiveId" clId="{083053D4-69DF-4F91-B7F7-51411C286ACA}" dt="2020-07-18T04:57:22.970" v="2" actId="1076"/>
        <pc:sldMkLst>
          <pc:docMk/>
          <pc:sldMk cId="4173727082" sldId="315"/>
        </pc:sldMkLst>
        <pc:picChg chg="mod">
          <ac:chgData name="Safitri Mursyid" userId="a519e7d3bc7d4201" providerId="LiveId" clId="{083053D4-69DF-4F91-B7F7-51411C286ACA}" dt="2020-07-18T04:57:22.970" v="2" actId="1076"/>
          <ac:picMkLst>
            <pc:docMk/>
            <pc:sldMk cId="4173727082" sldId="315"/>
            <ac:picMk id="3" creationId="{00000000-0000-0000-0000-000000000000}"/>
          </ac:picMkLst>
        </pc:picChg>
      </pc:sldChg>
      <pc:sldChg chg="modSp mod">
        <pc:chgData name="Safitri Mursyid" userId="a519e7d3bc7d4201" providerId="LiveId" clId="{083053D4-69DF-4F91-B7F7-51411C286ACA}" dt="2020-07-18T04:59:43.650" v="3" actId="1076"/>
        <pc:sldMkLst>
          <pc:docMk/>
          <pc:sldMk cId="3273527382" sldId="316"/>
        </pc:sldMkLst>
        <pc:picChg chg="mod">
          <ac:chgData name="Safitri Mursyid" userId="a519e7d3bc7d4201" providerId="LiveId" clId="{083053D4-69DF-4F91-B7F7-51411C286ACA}" dt="2020-07-18T04:59:43.650" v="3" actId="1076"/>
          <ac:picMkLst>
            <pc:docMk/>
            <pc:sldMk cId="3273527382" sldId="316"/>
            <ac:picMk id="4" creationId="{00000000-0000-0000-0000-000000000000}"/>
          </ac:picMkLst>
        </pc:picChg>
      </pc:sldChg>
      <pc:sldChg chg="modSp mod">
        <pc:chgData name="Safitri Mursyid" userId="a519e7d3bc7d4201" providerId="LiveId" clId="{083053D4-69DF-4F91-B7F7-51411C286ACA}" dt="2020-07-18T05:01:32.826" v="6" actId="1076"/>
        <pc:sldMkLst>
          <pc:docMk/>
          <pc:sldMk cId="3759759869" sldId="317"/>
        </pc:sldMkLst>
        <pc:picChg chg="mod">
          <ac:chgData name="Safitri Mursyid" userId="a519e7d3bc7d4201" providerId="LiveId" clId="{083053D4-69DF-4F91-B7F7-51411C286ACA}" dt="2020-07-18T05:01:32.826" v="6" actId="1076"/>
          <ac:picMkLst>
            <pc:docMk/>
            <pc:sldMk cId="3759759869" sldId="317"/>
            <ac:picMk id="2" creationId="{00000000-0000-0000-0000-000000000000}"/>
          </ac:picMkLst>
        </pc:picChg>
      </pc:sldChg>
      <pc:sldChg chg="modSp mod">
        <pc:chgData name="Safitri Mursyid" userId="a519e7d3bc7d4201" providerId="LiveId" clId="{083053D4-69DF-4F91-B7F7-51411C286ACA}" dt="2020-07-18T06:15:01.148" v="7" actId="1076"/>
        <pc:sldMkLst>
          <pc:docMk/>
          <pc:sldMk cId="1766302494" sldId="318"/>
        </pc:sldMkLst>
        <pc:picChg chg="mod">
          <ac:chgData name="Safitri Mursyid" userId="a519e7d3bc7d4201" providerId="LiveId" clId="{083053D4-69DF-4F91-B7F7-51411C286ACA}" dt="2020-07-18T06:15:01.148" v="7" actId="1076"/>
          <ac:picMkLst>
            <pc:docMk/>
            <pc:sldMk cId="1766302494" sldId="318"/>
            <ac:picMk id="3" creationId="{00000000-0000-0000-0000-000000000000}"/>
          </ac:picMkLst>
        </pc:picChg>
      </pc:sldChg>
      <pc:sldChg chg="modSp mod">
        <pc:chgData name="Safitri Mursyid" userId="a519e7d3bc7d4201" providerId="LiveId" clId="{083053D4-69DF-4F91-B7F7-51411C286ACA}" dt="2020-07-18T04:55:35.205" v="0" actId="1076"/>
        <pc:sldMkLst>
          <pc:docMk/>
          <pc:sldMk cId="2027439348" sldId="331"/>
        </pc:sldMkLst>
        <pc:picChg chg="mod">
          <ac:chgData name="Safitri Mursyid" userId="a519e7d3bc7d4201" providerId="LiveId" clId="{083053D4-69DF-4F91-B7F7-51411C286ACA}" dt="2020-07-18T04:55:35.205" v="0" actId="1076"/>
          <ac:picMkLst>
            <pc:docMk/>
            <pc:sldMk cId="2027439348" sldId="331"/>
            <ac:picMk id="6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41F450-2B8E-4276-8D59-180A9EC61EF8}" type="doc">
      <dgm:prSet loTypeId="urn:microsoft.com/office/officeart/2005/8/layout/hList6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15E7651-8AB2-4F27-99DD-C5C5D1B8292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Diagram Pie</a:t>
          </a:r>
        </a:p>
      </dgm:t>
    </dgm:pt>
    <dgm:pt modelId="{F5A7977F-C205-4917-9657-BDC9F891E606}" type="parTrans" cxnId="{56E8689E-0621-4F7E-B8C6-E97D19B7FA8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FD040B0-9B57-4F32-9861-0C85991113FA}" type="sibTrans" cxnId="{56E8689E-0621-4F7E-B8C6-E97D19B7FA8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A2871A1-C80F-4F3A-A84F-CF3AFE65481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Diagram </a:t>
          </a:r>
          <a:r>
            <a:rPr lang="en-US" dirty="0" err="1">
              <a:solidFill>
                <a:schemeClr val="tx1"/>
              </a:solidFill>
            </a:rPr>
            <a:t>batang</a:t>
          </a:r>
          <a:r>
            <a:rPr lang="en-US" dirty="0">
              <a:solidFill>
                <a:schemeClr val="tx1"/>
              </a:solidFill>
            </a:rPr>
            <a:t>/ </a:t>
          </a:r>
        </a:p>
        <a:p>
          <a:r>
            <a:rPr lang="en-US" dirty="0">
              <a:solidFill>
                <a:schemeClr val="tx1"/>
              </a:solidFill>
            </a:rPr>
            <a:t>Histogram</a:t>
          </a:r>
        </a:p>
      </dgm:t>
    </dgm:pt>
    <dgm:pt modelId="{560F1843-24E6-4A66-BA8A-CDE02DD51FA1}" type="parTrans" cxnId="{47D7767F-C80B-439A-ADF5-AFDDBCD979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A6BB2FD-55B7-4BC0-BB5F-659955245DA0}" type="sibTrans" cxnId="{47D7767F-C80B-439A-ADF5-AFDDBCD979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D2B7769-B2C7-47B1-9CA7-17C2723DB4E6}">
      <dgm:prSet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Poligon</a:t>
          </a:r>
          <a:endParaRPr lang="en-US" dirty="0">
            <a:solidFill>
              <a:schemeClr val="tx1"/>
            </a:solidFill>
          </a:endParaRPr>
        </a:p>
      </dgm:t>
    </dgm:pt>
    <dgm:pt modelId="{BD4F32E3-06C4-43A4-BF9D-25C98D01D3F5}" type="parTrans" cxnId="{8D8CCBD9-63FF-402A-9620-FAA7F7D8CCF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021C96-921A-4956-90A3-4ECE90D34F88}" type="sibTrans" cxnId="{8D8CCBD9-63FF-402A-9620-FAA7F7D8CCF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ACEBFD-F268-451D-A64F-83F7FF84E3FA}">
      <dgm:prSet/>
      <dgm:spPr/>
      <dgm:t>
        <a:bodyPr/>
        <a:lstStyle/>
        <a:p>
          <a:r>
            <a:rPr lang="en-US" dirty="0" err="1"/>
            <a:t>Ogive</a:t>
          </a:r>
          <a:endParaRPr lang="en-US" dirty="0"/>
        </a:p>
      </dgm:t>
    </dgm:pt>
    <dgm:pt modelId="{B548CF2C-E4B5-42C3-9072-6F26BBF573E2}" type="parTrans" cxnId="{930D4C86-619F-4997-8542-260A9C8B35C7}">
      <dgm:prSet/>
      <dgm:spPr/>
    </dgm:pt>
    <dgm:pt modelId="{E9724CF8-7A3A-428A-958D-1B0808E189FA}" type="sibTrans" cxnId="{930D4C86-619F-4997-8542-260A9C8B35C7}">
      <dgm:prSet/>
      <dgm:spPr/>
    </dgm:pt>
    <dgm:pt modelId="{55BCAB2C-6874-4D78-B4CC-163C67F33109}" type="pres">
      <dgm:prSet presAssocID="{B241F450-2B8E-4276-8D59-180A9EC61EF8}" presName="Name0" presStyleCnt="0">
        <dgm:presLayoutVars>
          <dgm:dir/>
          <dgm:resizeHandles val="exact"/>
        </dgm:presLayoutVars>
      </dgm:prSet>
      <dgm:spPr/>
    </dgm:pt>
    <dgm:pt modelId="{6A30897C-ED4E-4FE4-AD3F-B82770BB3D48}" type="pres">
      <dgm:prSet presAssocID="{815E7651-8AB2-4F27-99DD-C5C5D1B82929}" presName="node" presStyleLbl="node1" presStyleIdx="0" presStyleCnt="4">
        <dgm:presLayoutVars>
          <dgm:bulletEnabled val="1"/>
        </dgm:presLayoutVars>
      </dgm:prSet>
      <dgm:spPr/>
    </dgm:pt>
    <dgm:pt modelId="{82668B3A-885B-4ECB-98A7-FC574EB2B992}" type="pres">
      <dgm:prSet presAssocID="{0FD040B0-9B57-4F32-9861-0C85991113FA}" presName="sibTrans" presStyleCnt="0"/>
      <dgm:spPr/>
    </dgm:pt>
    <dgm:pt modelId="{DBA850BF-685F-4CAF-AAE7-47E98038FC3A}" type="pres">
      <dgm:prSet presAssocID="{7A2871A1-C80F-4F3A-A84F-CF3AFE654814}" presName="node" presStyleLbl="node1" presStyleIdx="1" presStyleCnt="4">
        <dgm:presLayoutVars>
          <dgm:bulletEnabled val="1"/>
        </dgm:presLayoutVars>
      </dgm:prSet>
      <dgm:spPr/>
    </dgm:pt>
    <dgm:pt modelId="{1435CF08-B911-43E6-B2C8-AC20E6FED0DD}" type="pres">
      <dgm:prSet presAssocID="{4A6BB2FD-55B7-4BC0-BB5F-659955245DA0}" presName="sibTrans" presStyleCnt="0"/>
      <dgm:spPr/>
    </dgm:pt>
    <dgm:pt modelId="{69CFFD92-FA66-4365-8C52-7DF58AFB2C73}" type="pres">
      <dgm:prSet presAssocID="{FD2B7769-B2C7-47B1-9CA7-17C2723DB4E6}" presName="node" presStyleLbl="node1" presStyleIdx="2" presStyleCnt="4">
        <dgm:presLayoutVars>
          <dgm:bulletEnabled val="1"/>
        </dgm:presLayoutVars>
      </dgm:prSet>
      <dgm:spPr/>
    </dgm:pt>
    <dgm:pt modelId="{AB2647C8-8BF7-4234-8BB7-E1E484D343D3}" type="pres">
      <dgm:prSet presAssocID="{82021C96-921A-4956-90A3-4ECE90D34F88}" presName="sibTrans" presStyleCnt="0"/>
      <dgm:spPr/>
    </dgm:pt>
    <dgm:pt modelId="{B490E9F6-DF4A-4548-BADB-871583904CBC}" type="pres">
      <dgm:prSet presAssocID="{2AACEBFD-F268-451D-A64F-83F7FF84E3FA}" presName="node" presStyleLbl="node1" presStyleIdx="3" presStyleCnt="4">
        <dgm:presLayoutVars>
          <dgm:bulletEnabled val="1"/>
        </dgm:presLayoutVars>
      </dgm:prSet>
      <dgm:spPr/>
    </dgm:pt>
  </dgm:ptLst>
  <dgm:cxnLst>
    <dgm:cxn modelId="{6A021D01-DA40-45F0-ACBE-3780A9D46F98}" type="presOf" srcId="{B241F450-2B8E-4276-8D59-180A9EC61EF8}" destId="{55BCAB2C-6874-4D78-B4CC-163C67F33109}" srcOrd="0" destOrd="0" presId="urn:microsoft.com/office/officeart/2005/8/layout/hList6"/>
    <dgm:cxn modelId="{DFC32509-72BB-4E5B-B46D-1F6BC539D920}" type="presOf" srcId="{7A2871A1-C80F-4F3A-A84F-CF3AFE654814}" destId="{DBA850BF-685F-4CAF-AAE7-47E98038FC3A}" srcOrd="0" destOrd="0" presId="urn:microsoft.com/office/officeart/2005/8/layout/hList6"/>
    <dgm:cxn modelId="{47D7767F-C80B-439A-ADF5-AFDDBCD97938}" srcId="{B241F450-2B8E-4276-8D59-180A9EC61EF8}" destId="{7A2871A1-C80F-4F3A-A84F-CF3AFE654814}" srcOrd="1" destOrd="0" parTransId="{560F1843-24E6-4A66-BA8A-CDE02DD51FA1}" sibTransId="{4A6BB2FD-55B7-4BC0-BB5F-659955245DA0}"/>
    <dgm:cxn modelId="{930D4C86-619F-4997-8542-260A9C8B35C7}" srcId="{B241F450-2B8E-4276-8D59-180A9EC61EF8}" destId="{2AACEBFD-F268-451D-A64F-83F7FF84E3FA}" srcOrd="3" destOrd="0" parTransId="{B548CF2C-E4B5-42C3-9072-6F26BBF573E2}" sibTransId="{E9724CF8-7A3A-428A-958D-1B0808E189FA}"/>
    <dgm:cxn modelId="{56E8689E-0621-4F7E-B8C6-E97D19B7FA80}" srcId="{B241F450-2B8E-4276-8D59-180A9EC61EF8}" destId="{815E7651-8AB2-4F27-99DD-C5C5D1B82929}" srcOrd="0" destOrd="0" parTransId="{F5A7977F-C205-4917-9657-BDC9F891E606}" sibTransId="{0FD040B0-9B57-4F32-9861-0C85991113FA}"/>
    <dgm:cxn modelId="{6D56FEBA-52EE-4D34-A89B-C2320E5BCB8A}" type="presOf" srcId="{815E7651-8AB2-4F27-99DD-C5C5D1B82929}" destId="{6A30897C-ED4E-4FE4-AD3F-B82770BB3D48}" srcOrd="0" destOrd="0" presId="urn:microsoft.com/office/officeart/2005/8/layout/hList6"/>
    <dgm:cxn modelId="{8D8CCBD9-63FF-402A-9620-FAA7F7D8CCF3}" srcId="{B241F450-2B8E-4276-8D59-180A9EC61EF8}" destId="{FD2B7769-B2C7-47B1-9CA7-17C2723DB4E6}" srcOrd="2" destOrd="0" parTransId="{BD4F32E3-06C4-43A4-BF9D-25C98D01D3F5}" sibTransId="{82021C96-921A-4956-90A3-4ECE90D34F88}"/>
    <dgm:cxn modelId="{EA006AE8-F124-4A85-B2B0-46DB9343D7F8}" type="presOf" srcId="{FD2B7769-B2C7-47B1-9CA7-17C2723DB4E6}" destId="{69CFFD92-FA66-4365-8C52-7DF58AFB2C73}" srcOrd="0" destOrd="0" presId="urn:microsoft.com/office/officeart/2005/8/layout/hList6"/>
    <dgm:cxn modelId="{764A5DF0-9F1B-438B-A93A-0AEB9F4D24E4}" type="presOf" srcId="{2AACEBFD-F268-451D-A64F-83F7FF84E3FA}" destId="{B490E9F6-DF4A-4548-BADB-871583904CBC}" srcOrd="0" destOrd="0" presId="urn:microsoft.com/office/officeart/2005/8/layout/hList6"/>
    <dgm:cxn modelId="{B76DF78D-8DFA-4114-89AB-2366B11A87CF}" type="presParOf" srcId="{55BCAB2C-6874-4D78-B4CC-163C67F33109}" destId="{6A30897C-ED4E-4FE4-AD3F-B82770BB3D48}" srcOrd="0" destOrd="0" presId="urn:microsoft.com/office/officeart/2005/8/layout/hList6"/>
    <dgm:cxn modelId="{590ED9CC-920E-41E4-9398-E86F18A79132}" type="presParOf" srcId="{55BCAB2C-6874-4D78-B4CC-163C67F33109}" destId="{82668B3A-885B-4ECB-98A7-FC574EB2B992}" srcOrd="1" destOrd="0" presId="urn:microsoft.com/office/officeart/2005/8/layout/hList6"/>
    <dgm:cxn modelId="{088A8E4A-5202-4D82-A0B1-B1DED7BB6AAD}" type="presParOf" srcId="{55BCAB2C-6874-4D78-B4CC-163C67F33109}" destId="{DBA850BF-685F-4CAF-AAE7-47E98038FC3A}" srcOrd="2" destOrd="0" presId="urn:microsoft.com/office/officeart/2005/8/layout/hList6"/>
    <dgm:cxn modelId="{D842F690-B2A9-47F4-8E12-FFF3C3A50ADA}" type="presParOf" srcId="{55BCAB2C-6874-4D78-B4CC-163C67F33109}" destId="{1435CF08-B911-43E6-B2C8-AC20E6FED0DD}" srcOrd="3" destOrd="0" presId="urn:microsoft.com/office/officeart/2005/8/layout/hList6"/>
    <dgm:cxn modelId="{D6EDB57C-BEDD-4B57-84CC-BF1B7DED0F0D}" type="presParOf" srcId="{55BCAB2C-6874-4D78-B4CC-163C67F33109}" destId="{69CFFD92-FA66-4365-8C52-7DF58AFB2C73}" srcOrd="4" destOrd="0" presId="urn:microsoft.com/office/officeart/2005/8/layout/hList6"/>
    <dgm:cxn modelId="{7BCB63F5-4296-42BD-9C31-03A4F0194930}" type="presParOf" srcId="{55BCAB2C-6874-4D78-B4CC-163C67F33109}" destId="{AB2647C8-8BF7-4234-8BB7-E1E484D343D3}" srcOrd="5" destOrd="0" presId="urn:microsoft.com/office/officeart/2005/8/layout/hList6"/>
    <dgm:cxn modelId="{F3C4FACA-C8E8-443C-8E4D-3122F377C8C4}" type="presParOf" srcId="{55BCAB2C-6874-4D78-B4CC-163C67F33109}" destId="{B490E9F6-DF4A-4548-BADB-871583904CBC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30897C-ED4E-4FE4-AD3F-B82770BB3D48}">
      <dsp:nvSpPr>
        <dsp:cNvPr id="0" name=""/>
        <dsp:cNvSpPr/>
      </dsp:nvSpPr>
      <dsp:spPr>
        <a:xfrm rot="16200000">
          <a:off x="-1358185" y="1359930"/>
          <a:ext cx="4432408" cy="1712546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737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Diagram Pie</a:t>
          </a:r>
        </a:p>
      </dsp:txBody>
      <dsp:txXfrm rot="5400000">
        <a:off x="1746" y="886481"/>
        <a:ext cx="1712546" cy="2659444"/>
      </dsp:txXfrm>
    </dsp:sp>
    <dsp:sp modelId="{DBA850BF-685F-4CAF-AAE7-47E98038FC3A}">
      <dsp:nvSpPr>
        <dsp:cNvPr id="0" name=""/>
        <dsp:cNvSpPr/>
      </dsp:nvSpPr>
      <dsp:spPr>
        <a:xfrm rot="16200000">
          <a:off x="482802" y="1359930"/>
          <a:ext cx="4432408" cy="1712546"/>
        </a:xfrm>
        <a:prstGeom prst="flowChartManualOperation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737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Diagram </a:t>
          </a:r>
          <a:r>
            <a:rPr lang="en-US" sz="2600" kern="1200" dirty="0" err="1">
              <a:solidFill>
                <a:schemeClr val="tx1"/>
              </a:solidFill>
            </a:rPr>
            <a:t>batang</a:t>
          </a:r>
          <a:r>
            <a:rPr lang="en-US" sz="2600" kern="1200" dirty="0">
              <a:solidFill>
                <a:schemeClr val="tx1"/>
              </a:solidFill>
            </a:rPr>
            <a:t>/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Histogram</a:t>
          </a:r>
        </a:p>
      </dsp:txBody>
      <dsp:txXfrm rot="5400000">
        <a:off x="1842733" y="886481"/>
        <a:ext cx="1712546" cy="2659444"/>
      </dsp:txXfrm>
    </dsp:sp>
    <dsp:sp modelId="{69CFFD92-FA66-4365-8C52-7DF58AFB2C73}">
      <dsp:nvSpPr>
        <dsp:cNvPr id="0" name=""/>
        <dsp:cNvSpPr/>
      </dsp:nvSpPr>
      <dsp:spPr>
        <a:xfrm rot="16200000">
          <a:off x="2323789" y="1359930"/>
          <a:ext cx="4432408" cy="1712546"/>
        </a:xfrm>
        <a:prstGeom prst="flowChartManualOperation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737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>
              <a:solidFill>
                <a:schemeClr val="tx1"/>
              </a:solidFill>
            </a:rPr>
            <a:t>Poligon</a:t>
          </a:r>
          <a:endParaRPr lang="en-US" sz="2600" kern="1200" dirty="0">
            <a:solidFill>
              <a:schemeClr val="tx1"/>
            </a:solidFill>
          </a:endParaRPr>
        </a:p>
      </dsp:txBody>
      <dsp:txXfrm rot="5400000">
        <a:off x="3683720" y="886481"/>
        <a:ext cx="1712546" cy="2659444"/>
      </dsp:txXfrm>
    </dsp:sp>
    <dsp:sp modelId="{B490E9F6-DF4A-4548-BADB-871583904CBC}">
      <dsp:nvSpPr>
        <dsp:cNvPr id="0" name=""/>
        <dsp:cNvSpPr/>
      </dsp:nvSpPr>
      <dsp:spPr>
        <a:xfrm rot="16200000">
          <a:off x="4164777" y="1359930"/>
          <a:ext cx="4432408" cy="1712546"/>
        </a:xfrm>
        <a:prstGeom prst="flowChartManualOperati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737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Ogive</a:t>
          </a:r>
          <a:endParaRPr lang="en-US" sz="2600" kern="1200" dirty="0"/>
        </a:p>
      </dsp:txBody>
      <dsp:txXfrm rot="5400000">
        <a:off x="5524708" y="886481"/>
        <a:ext cx="1712546" cy="2659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FADB-D95B-44FE-B609-D628CFFFBB89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BC3DC-28EB-422E-9F7A-73C0C2E81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HPP GKP (Harga </a:t>
            </a:r>
            <a:r>
              <a:rPr lang="en-ID" dirty="0" err="1"/>
              <a:t>Pembelian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Gabah</a:t>
            </a:r>
            <a:r>
              <a:rPr lang="en-ID" dirty="0"/>
              <a:t> Kering </a:t>
            </a:r>
            <a:r>
              <a:rPr lang="en-ID" dirty="0" err="1"/>
              <a:t>Panen</a:t>
            </a:r>
            <a:r>
              <a:rPr lang="en-ID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BC3DC-28EB-422E-9F7A-73C0C2E818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02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Carilah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interpretasikan</a:t>
            </a:r>
            <a:r>
              <a:rPr lang="en-US" dirty="0"/>
              <a:t> </a:t>
            </a:r>
            <a:r>
              <a:rPr lang="en-US" dirty="0" err="1"/>
              <a:t>informasinya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6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22"/>
            <a:ext cx="8429684" cy="8572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B2F56-3B81-46C4-83DC-F242D69E3A07}" type="datetimeFigureOut">
              <a:rPr lang="id-ID" smtClean="0"/>
              <a:pPr/>
              <a:t>07/07/2025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2C9F28-B1F7-4194-B611-0E6A3AACC12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2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saunggul.ac.id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3"/>
              </a:rPr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id-ID" sz="3200" b="1" dirty="0">
                <a:ln w="18415" cmpd="sng">
                  <a:solidFill>
                    <a:schemeClr val="bg1"/>
                  </a:solidFill>
                  <a:prstDash val="solid"/>
                </a:ln>
                <a:effectLst>
                  <a:glow rad="101600">
                    <a:srgbClr val="FFFF00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PENYAJIAN DATA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effectLst>
                  <a:glow rad="101600">
                    <a:srgbClr val="FFFF00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id-ID" sz="3200" b="1" dirty="0">
              <a:ln w="18415" cmpd="sng">
                <a:solidFill>
                  <a:schemeClr val="bg1"/>
                </a:solidFill>
                <a:prstDash val="solid"/>
              </a:ln>
              <a:effectLst>
                <a:glow rad="101600">
                  <a:srgbClr val="FFFF00">
                    <a:alpha val="6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id-ID" sz="32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Diagram/</a:t>
            </a:r>
            <a:r>
              <a:rPr lang="en-US" dirty="0" err="1"/>
              <a:t>Kurva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484440"/>
              </p:ext>
            </p:extLst>
          </p:nvPr>
        </p:nvGraphicFramePr>
        <p:xfrm>
          <a:off x="1219200" y="1447800"/>
          <a:ext cx="7239000" cy="443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36059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Diagram Pie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83B0F3C-FD74-36B9-C53D-00C90977F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99" y="1066800"/>
            <a:ext cx="6248401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8429684" cy="857248"/>
          </a:xfrm>
        </p:spPr>
        <p:txBody>
          <a:bodyPr/>
          <a:lstStyle/>
          <a:p>
            <a:pPr eaLnBrk="1" hangingPunct="1"/>
            <a:r>
              <a:rPr lang="en-US" dirty="0" err="1"/>
              <a:t>Grafik</a:t>
            </a:r>
            <a:r>
              <a:rPr lang="en-US" dirty="0"/>
              <a:t> Histogram</a:t>
            </a:r>
          </a:p>
        </p:txBody>
      </p:sp>
      <p:sp>
        <p:nvSpPr>
          <p:cNvPr id="32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2438400"/>
            <a:ext cx="7772400" cy="28194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Histogram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diagram </a:t>
            </a:r>
            <a:r>
              <a:rPr lang="en-US" sz="2400" dirty="0" err="1">
                <a:solidFill>
                  <a:schemeClr val="tx1"/>
                </a:solidFill>
              </a:rPr>
              <a:t>balok</a:t>
            </a:r>
            <a:endParaRPr lang="en-US" sz="2400" dirty="0">
              <a:solidFill>
                <a:schemeClr val="tx1"/>
              </a:solidFill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Histogram </a:t>
            </a:r>
            <a:r>
              <a:rPr lang="en-US" sz="2400" dirty="0" err="1">
                <a:solidFill>
                  <a:schemeClr val="tx1"/>
                </a:solidFill>
              </a:rPr>
              <a:t>menghubungkan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interval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sumbu</a:t>
            </a:r>
            <a:r>
              <a:rPr lang="en-US" sz="2400" dirty="0">
                <a:solidFill>
                  <a:schemeClr val="tx1"/>
                </a:solidFill>
              </a:rPr>
              <a:t> horizontal (X)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frekuensi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vertikal</a:t>
            </a:r>
            <a:r>
              <a:rPr lang="en-US" sz="2400" dirty="0">
                <a:solidFill>
                  <a:schemeClr val="tx1"/>
                </a:solidFill>
              </a:rPr>
              <a:t> (Y)</a:t>
            </a:r>
          </a:p>
        </p:txBody>
      </p:sp>
    </p:spTree>
    <p:extLst>
      <p:ext uri="{BB962C8B-B14F-4D97-AF65-F5344CB8AC3E}">
        <p14:creationId xmlns:p14="http://schemas.microsoft.com/office/powerpoint/2010/main" val="1071246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Histogram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451994-C8BF-4A93-1E77-148620D01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812" y="1219200"/>
            <a:ext cx="681037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71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16" y="762000"/>
            <a:ext cx="8429684" cy="857248"/>
          </a:xfrm>
        </p:spPr>
        <p:txBody>
          <a:bodyPr/>
          <a:lstStyle/>
          <a:p>
            <a:pPr eaLnBrk="1" hangingPunct="1"/>
            <a:r>
              <a:rPr lang="en-US" dirty="0" err="1"/>
              <a:t>Grafik</a:t>
            </a:r>
            <a:r>
              <a:rPr lang="en-US" dirty="0"/>
              <a:t> Polygon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2590800"/>
          </a:xfrm>
        </p:spPr>
        <p:txBody>
          <a:bodyPr/>
          <a:lstStyle/>
          <a:p>
            <a:pPr eaLnBrk="1" hangingPunct="1"/>
            <a:r>
              <a:rPr lang="en-US" sz="2800" dirty="0" err="1">
                <a:solidFill>
                  <a:schemeClr val="tx1"/>
                </a:solidFill>
              </a:rPr>
              <a:t>Menggunakan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garis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mengubungkan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titik</a:t>
            </a:r>
            <a:r>
              <a:rPr lang="en-US" sz="2800" dirty="0">
                <a:solidFill>
                  <a:schemeClr val="tx1"/>
                </a:solidFill>
              </a:rPr>
              <a:t> – </a:t>
            </a:r>
            <a:r>
              <a:rPr lang="en-US" sz="2800" dirty="0" err="1">
                <a:solidFill>
                  <a:schemeClr val="tx1"/>
                </a:solidFill>
              </a:rPr>
              <a:t>titik</a:t>
            </a:r>
            <a:r>
              <a:rPr lang="en-US" sz="2800" dirty="0">
                <a:solidFill>
                  <a:schemeClr val="tx1"/>
                </a:solidFill>
              </a:rPr>
              <a:t>  yang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koordinat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antara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nilai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tengah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kelas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jumlah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frekuensi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kelas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tersebut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342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429684" cy="857248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Poligon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19248"/>
            <a:ext cx="3352800" cy="3009899"/>
          </a:xfrm>
        </p:spPr>
      </p:pic>
      <p:pic>
        <p:nvPicPr>
          <p:cNvPr id="2050" name="Picture 2" descr="Histogram, Poligon, dan Ogive | Pendidikan Matematika">
            <a:extLst>
              <a:ext uri="{FF2B5EF4-FFF2-40B4-BE49-F238E27FC236}">
                <a16:creationId xmlns:a16="http://schemas.microsoft.com/office/drawing/2014/main" id="{140DB581-B11E-F8EF-B826-CA7245D3B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667000"/>
            <a:ext cx="5257800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662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429684" cy="857248"/>
          </a:xfrm>
        </p:spPr>
        <p:txBody>
          <a:bodyPr/>
          <a:lstStyle/>
          <a:p>
            <a:pPr eaLnBrk="1" hangingPunct="1"/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Ogive</a:t>
            </a:r>
            <a:endParaRPr lang="en-US" dirty="0"/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229600" cy="5054617"/>
          </a:xfrm>
        </p:spPr>
        <p:txBody>
          <a:bodyPr/>
          <a:lstStyle/>
          <a:p>
            <a:pPr eaLnBrk="1" hangingPunct="1"/>
            <a:r>
              <a:rPr lang="en-US" sz="3600" dirty="0" err="1">
                <a:solidFill>
                  <a:schemeClr val="tx1"/>
                </a:solidFill>
              </a:rPr>
              <a:t>Merupakan</a:t>
            </a:r>
            <a:r>
              <a:rPr lang="en-US" sz="3600" dirty="0">
                <a:solidFill>
                  <a:schemeClr val="tx1"/>
                </a:solidFill>
              </a:rPr>
              <a:t> diagram </a:t>
            </a:r>
            <a:r>
              <a:rPr lang="en-US" sz="3600" dirty="0" err="1">
                <a:solidFill>
                  <a:schemeClr val="tx1"/>
                </a:solidFill>
              </a:rPr>
              <a:t>garis</a:t>
            </a:r>
            <a:r>
              <a:rPr lang="en-US" sz="3600" dirty="0">
                <a:solidFill>
                  <a:schemeClr val="tx1"/>
                </a:solidFill>
              </a:rPr>
              <a:t> yang </a:t>
            </a:r>
            <a:r>
              <a:rPr lang="en-US" sz="3600" dirty="0" err="1">
                <a:solidFill>
                  <a:schemeClr val="tx1"/>
                </a:solidFill>
              </a:rPr>
              <a:t>menunjukan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kombinasi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antara</a:t>
            </a:r>
            <a:r>
              <a:rPr lang="en-US" sz="3600" dirty="0">
                <a:solidFill>
                  <a:schemeClr val="tx1"/>
                </a:solidFill>
              </a:rPr>
              <a:t> interval </a:t>
            </a:r>
            <a:r>
              <a:rPr lang="en-US" sz="3600" dirty="0" err="1">
                <a:solidFill>
                  <a:schemeClr val="tx1"/>
                </a:solidFill>
              </a:rPr>
              <a:t>kelas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dengan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frekuensi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kumulatif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238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 </a:t>
            </a:r>
            <a:r>
              <a:rPr lang="en-US" dirty="0" err="1"/>
              <a:t>Ogive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6BA03-B366-2D2B-8A04-B79027779A0A}"/>
              </a:ext>
            </a:extLst>
          </p:cNvPr>
          <p:cNvSpPr txBox="1"/>
          <p:nvPr/>
        </p:nvSpPr>
        <p:spPr>
          <a:xfrm>
            <a:off x="500034" y="5029200"/>
            <a:ext cx="7848600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Ogive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merupakan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bentuk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penyajian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data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grafik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berdasarkan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data yang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sudah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disusun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bentuk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tabel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distribusi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frekuensi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kumulatif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. Ogive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sering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disebut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grafik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frekuensi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1F1F1F"/>
                </a:solidFill>
                <a:effectLst/>
                <a:latin typeface="Google Sans"/>
              </a:rPr>
              <a:t>meningkat</a:t>
            </a:r>
            <a:r>
              <a:rPr lang="en-ID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  <a:endParaRPr lang="en-ID" dirty="0"/>
          </a:p>
        </p:txBody>
      </p:sp>
      <p:pic>
        <p:nvPicPr>
          <p:cNvPr id="1026" name="Picture 2" descr="Histogram, Poligon, dan Ogive | Pendidikan Matematika">
            <a:extLst>
              <a:ext uri="{FF2B5EF4-FFF2-40B4-BE49-F238E27FC236}">
                <a16:creationId xmlns:a16="http://schemas.microsoft.com/office/drawing/2014/main" id="{CDEB566B-C579-1CDC-D85B-296D6595A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76" y="1219200"/>
            <a:ext cx="5562600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434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2492897"/>
            <a:ext cx="8208912" cy="720079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8000" dirty="0" err="1"/>
              <a:t>Terima</a:t>
            </a:r>
            <a:r>
              <a:rPr lang="en-US" sz="8000" dirty="0"/>
              <a:t> </a:t>
            </a:r>
            <a:r>
              <a:rPr lang="en-US" sz="8000" dirty="0" err="1"/>
              <a:t>Kasih</a:t>
            </a:r>
            <a:endParaRPr lang="en-US" sz="8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29684" cy="857248"/>
          </a:xfrm>
        </p:spPr>
        <p:txBody>
          <a:bodyPr/>
          <a:lstStyle/>
          <a:p>
            <a:r>
              <a:rPr lang="id-ID" dirty="0"/>
              <a:t>P</a:t>
            </a:r>
            <a:r>
              <a:rPr lang="en-US" dirty="0"/>
              <a:t>ENYAJIAN DATA</a:t>
            </a:r>
            <a:endParaRPr lang="id-ID" dirty="0"/>
          </a:p>
        </p:txBody>
      </p:sp>
      <p:grpSp>
        <p:nvGrpSpPr>
          <p:cNvPr id="16" name="Group 15"/>
          <p:cNvGrpSpPr/>
          <p:nvPr/>
        </p:nvGrpSpPr>
        <p:grpSpPr>
          <a:xfrm>
            <a:off x="607191" y="1616890"/>
            <a:ext cx="7929618" cy="1318680"/>
            <a:chOff x="607191" y="1616890"/>
            <a:chExt cx="7929618" cy="1318680"/>
          </a:xfrm>
        </p:grpSpPr>
        <p:sp>
          <p:nvSpPr>
            <p:cNvPr id="4" name="Rectangle 3"/>
            <p:cNvSpPr/>
            <p:nvPr/>
          </p:nvSpPr>
          <p:spPr>
            <a:xfrm>
              <a:off x="607191" y="2103970"/>
              <a:ext cx="7929618" cy="831600"/>
            </a:xfrm>
            <a:prstGeom prst="rect">
              <a:avLst/>
            </a:pr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003671" y="1616890"/>
              <a:ext cx="5550732" cy="974160"/>
            </a:xfrm>
            <a:prstGeom prst="roundRect">
              <a:avLst/>
            </a:prstGeom>
            <a:gradFill>
              <a:gsLst>
                <a:gs pos="0">
                  <a:srgbClr val="22182E"/>
                </a:gs>
                <a:gs pos="80000">
                  <a:srgbClr val="362749"/>
                </a:gs>
                <a:gs pos="100000">
                  <a:schemeClr val="accent4">
                    <a:hueOff val="0"/>
                    <a:satOff val="0"/>
                    <a:lumOff val="0"/>
                    <a:alphaOff val="0"/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id-ID" sz="2400" b="1" dirty="0">
                  <a:latin typeface="Comic Sans MS" pitchFamily="66" charset="0"/>
                </a:rPr>
                <a:t>PENYAJIAN DATA DALAM BENTUK TABEL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07191" y="3113770"/>
            <a:ext cx="7929618" cy="1318680"/>
            <a:chOff x="607191" y="3113770"/>
            <a:chExt cx="7929618" cy="1318680"/>
          </a:xfrm>
        </p:grpSpPr>
        <p:sp>
          <p:nvSpPr>
            <p:cNvPr id="6" name="Rectangle 5"/>
            <p:cNvSpPr/>
            <p:nvPr/>
          </p:nvSpPr>
          <p:spPr>
            <a:xfrm>
              <a:off x="607191" y="3600850"/>
              <a:ext cx="7929618" cy="831600"/>
            </a:xfrm>
            <a:prstGeom prst="rect">
              <a:avLst/>
            </a:prstGeom>
          </p:spPr>
          <p:style>
            <a:lnRef idx="1">
              <a:schemeClr val="accent4">
                <a:hueOff val="-2232385"/>
                <a:satOff val="13449"/>
                <a:lumOff val="1078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003671" y="3113770"/>
              <a:ext cx="5550732" cy="974160"/>
            </a:xfrm>
            <a:prstGeom prst="roundRect">
              <a:avLst/>
            </a:prstGeom>
            <a:gradFill>
              <a:gsLst>
                <a:gs pos="0">
                  <a:srgbClr val="131935"/>
                </a:gs>
                <a:gs pos="80000">
                  <a:srgbClr val="1A2146"/>
                </a:gs>
                <a:gs pos="100000">
                  <a:schemeClr val="accent4">
                    <a:hueOff val="-2232385"/>
                    <a:satOff val="13449"/>
                    <a:lumOff val="1078"/>
                    <a:alphaOff val="0"/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3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id-ID" sz="2400" b="1">
                  <a:latin typeface="Comic Sans MS" pitchFamily="66" charset="0"/>
                </a:rPr>
                <a:t>PENYAJIAN DATA DALAM BENTUK GRAFIK</a:t>
              </a:r>
              <a:endParaRPr lang="id-ID" sz="240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7191" y="4610650"/>
            <a:ext cx="7929618" cy="1318680"/>
            <a:chOff x="607191" y="4610650"/>
            <a:chExt cx="7929618" cy="1318680"/>
          </a:xfrm>
        </p:grpSpPr>
        <p:sp>
          <p:nvSpPr>
            <p:cNvPr id="8" name="Rectangle 7"/>
            <p:cNvSpPr/>
            <p:nvPr/>
          </p:nvSpPr>
          <p:spPr>
            <a:xfrm>
              <a:off x="607191" y="5097730"/>
              <a:ext cx="7929618" cy="831600"/>
            </a:xfrm>
            <a:prstGeom prst="rect">
              <a:avLst/>
            </a:prstGeom>
          </p:spPr>
          <p:style>
            <a:lnRef idx="1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003671" y="4610650"/>
              <a:ext cx="5550732" cy="974160"/>
            </a:xfrm>
            <a:prstGeom prst="roundRect">
              <a:avLst/>
            </a:prstGeom>
            <a:gradFill>
              <a:gsLst>
                <a:gs pos="0">
                  <a:srgbClr val="081C22"/>
                </a:gs>
                <a:gs pos="80000">
                  <a:srgbClr val="134755"/>
                </a:gs>
                <a:gs pos="100000">
                  <a:schemeClr val="accent4">
                    <a:hueOff val="-4464770"/>
                    <a:satOff val="26899"/>
                    <a:lumOff val="2156"/>
                    <a:alphaOff val="0"/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3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id-ID" sz="2000" b="1">
                  <a:latin typeface="Comic Sans MS" pitchFamily="66" charset="0"/>
                </a:rPr>
                <a:t>JENIS-JENIS TABEL DAN GRAFIK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6575176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C36597A-8690-FC26-824B-64915B21B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48" y="1347881"/>
            <a:ext cx="6553200" cy="30428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C29497-A296-0A25-A9B8-6F7CE71ED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2" y="4572000"/>
            <a:ext cx="6553200" cy="17430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D103D02-5251-3A95-03D9-F0A435B263B6}"/>
              </a:ext>
            </a:extLst>
          </p:cNvPr>
          <p:cNvSpPr txBox="1"/>
          <p:nvPr/>
        </p:nvSpPr>
        <p:spPr>
          <a:xfrm>
            <a:off x="1081548" y="542925"/>
            <a:ext cx="6324600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id-ID" sz="1800" b="1" dirty="0">
                <a:latin typeface="Comic Sans MS" pitchFamily="66" charset="0"/>
              </a:rPr>
              <a:t>PENYAJIAN DATA DALAM BENTUK TABEL</a:t>
            </a:r>
          </a:p>
        </p:txBody>
      </p:sp>
    </p:spTree>
    <p:extLst>
      <p:ext uri="{BB962C8B-B14F-4D97-AF65-F5344CB8AC3E}">
        <p14:creationId xmlns:p14="http://schemas.microsoft.com/office/powerpoint/2010/main" val="35797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85" y="533400"/>
            <a:ext cx="8429684" cy="857248"/>
          </a:xfrm>
          <a:solidFill>
            <a:srgbClr val="FFFF00"/>
          </a:solidFill>
        </p:spPr>
        <p:txBody>
          <a:bodyPr/>
          <a:lstStyle/>
          <a:p>
            <a:r>
              <a:rPr lang="id-ID" sz="3600" dirty="0"/>
              <a:t>C</a:t>
            </a:r>
            <a:r>
              <a:rPr lang="en-US" sz="3600" dirty="0" err="1"/>
              <a:t>ontoh</a:t>
            </a:r>
            <a:r>
              <a:rPr lang="en-US" sz="3600" dirty="0"/>
              <a:t> data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 </a:t>
            </a:r>
            <a:r>
              <a:rPr lang="en-US" sz="3600" dirty="0" err="1"/>
              <a:t>tabulasi</a:t>
            </a:r>
            <a:r>
              <a:rPr lang="en-US" sz="3600" dirty="0"/>
              <a:t> </a:t>
            </a:r>
            <a:r>
              <a:rPr lang="en-US" sz="3600" dirty="0" err="1"/>
              <a:t>silang</a:t>
            </a:r>
            <a:endParaRPr lang="id-ID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3DCF08-BB5F-2DCE-FA79-ED8A5E0C0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85" y="2743200"/>
            <a:ext cx="8429684" cy="2514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09E45C-BBDF-74EA-406B-8662464E0584}"/>
              </a:ext>
            </a:extLst>
          </p:cNvPr>
          <p:cNvSpPr txBox="1"/>
          <p:nvPr/>
        </p:nvSpPr>
        <p:spPr>
          <a:xfrm>
            <a:off x="821092" y="1617406"/>
            <a:ext cx="75018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b="1" dirty="0" err="1"/>
              <a:t>tabel</a:t>
            </a:r>
            <a:r>
              <a:rPr lang="en-ID" b="1" dirty="0"/>
              <a:t> </a:t>
            </a:r>
            <a:r>
              <a:rPr lang="en-ID" b="1" dirty="0" err="1"/>
              <a:t>tabulasi</a:t>
            </a:r>
            <a:r>
              <a:rPr lang="en-ID" b="1" dirty="0"/>
              <a:t> </a:t>
            </a:r>
            <a:r>
              <a:rPr lang="en-ID" b="1" dirty="0" err="1"/>
              <a:t>silang</a:t>
            </a:r>
            <a:r>
              <a:rPr lang="en-ID" dirty="0"/>
              <a:t> (crosstab) yang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kategorik</a:t>
            </a:r>
            <a:r>
              <a:rPr lang="en-ID" dirty="0"/>
              <a:t>: </a:t>
            </a:r>
            <a:r>
              <a:rPr lang="en-ID" b="1" dirty="0" err="1"/>
              <a:t>Jenis</a:t>
            </a:r>
            <a:r>
              <a:rPr lang="en-ID" b="1" dirty="0"/>
              <a:t> </a:t>
            </a:r>
            <a:r>
              <a:rPr lang="en-ID" b="1" dirty="0" err="1"/>
              <a:t>Kelamin</a:t>
            </a:r>
            <a:r>
              <a:rPr lang="en-ID" dirty="0"/>
              <a:t> dan </a:t>
            </a:r>
            <a:r>
              <a:rPr lang="en-ID" b="1" dirty="0"/>
              <a:t>Tingkat </a:t>
            </a:r>
            <a:r>
              <a:rPr lang="en-ID" b="1" dirty="0" err="1"/>
              <a:t>Kepuasan</a:t>
            </a:r>
            <a:r>
              <a:rPr lang="en-ID" b="1" dirty="0"/>
              <a:t> </a:t>
            </a:r>
            <a:r>
              <a:rPr lang="en-ID" b="1" dirty="0" err="1"/>
              <a:t>Belajar</a:t>
            </a:r>
            <a:r>
              <a:rPr lang="en-ID" b="1" dirty="0"/>
              <a:t> (</a:t>
            </a:r>
            <a:r>
              <a:rPr lang="en-ID" b="1" dirty="0" err="1"/>
              <a:t>selama</a:t>
            </a:r>
            <a:r>
              <a:rPr lang="en-ID" b="1" dirty="0"/>
              <a:t> dua </a:t>
            </a:r>
            <a:r>
              <a:rPr lang="en-ID" b="1" dirty="0" err="1"/>
              <a:t>tahun</a:t>
            </a:r>
            <a:r>
              <a:rPr lang="en-ID" b="1" dirty="0"/>
              <a:t>)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2185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628650" y="365127"/>
            <a:ext cx="7886700" cy="93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Grafik</a:t>
            </a:r>
            <a:r>
              <a:rPr lang="en-US" dirty="0"/>
              <a:t> data </a:t>
            </a:r>
            <a:r>
              <a:rPr lang="en-US" dirty="0" err="1"/>
              <a:t>tabulasi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C24CC1-9920-B29C-3918-6BC27B042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1377949"/>
            <a:ext cx="7981951" cy="464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2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516252" y="533400"/>
            <a:ext cx="6643606" cy="532399"/>
          </a:xfrm>
        </p:spPr>
        <p:txBody>
          <a:bodyPr>
            <a:noAutofit/>
          </a:bodyPr>
          <a:lstStyle/>
          <a:p>
            <a:r>
              <a:rPr lang="en-US" dirty="0" err="1"/>
              <a:t>Tabel</a:t>
            </a:r>
            <a:r>
              <a:rPr lang="en-US" dirty="0"/>
              <a:t> data </a:t>
            </a:r>
            <a:r>
              <a:rPr lang="en-US" dirty="0" err="1"/>
              <a:t>seri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E6E5BD-C95F-E36B-1915-9525D4BDB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00200"/>
            <a:ext cx="76200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527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7307903" cy="532399"/>
          </a:xfrm>
        </p:spPr>
        <p:txBody>
          <a:bodyPr>
            <a:noAutofit/>
          </a:bodyPr>
          <a:lstStyle/>
          <a:p>
            <a:r>
              <a:rPr lang="en-US" dirty="0" err="1"/>
              <a:t>Grafik</a:t>
            </a:r>
            <a:r>
              <a:rPr lang="en-US" dirty="0"/>
              <a:t> data </a:t>
            </a:r>
            <a:r>
              <a:rPr lang="en-US" dirty="0" err="1"/>
              <a:t>seri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549034-5EC2-CAB5-D2F4-82C603854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1" y="1371600"/>
            <a:ext cx="6477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5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Grafik</a:t>
            </a:r>
            <a:endParaRPr lang="en-US" dirty="0"/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772400" cy="5029200"/>
          </a:xfrm>
        </p:spPr>
        <p:txBody>
          <a:bodyPr/>
          <a:lstStyle/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Grafik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digunakan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laporan</a:t>
            </a:r>
            <a:endParaRPr lang="en-US" sz="3200" dirty="0">
              <a:solidFill>
                <a:schemeClr val="tx1"/>
              </a:solidFill>
            </a:endParaRPr>
          </a:p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Mengapa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menggunakan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grafik</a:t>
            </a:r>
            <a:r>
              <a:rPr lang="en-US" sz="3200" dirty="0">
                <a:solidFill>
                  <a:schemeClr val="tx1"/>
                </a:solidFill>
              </a:rPr>
              <a:t> ?</a:t>
            </a:r>
          </a:p>
          <a:p>
            <a:pPr lvl="1" eaLnBrk="1" hangingPunct="1"/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umunya</a:t>
            </a:r>
            <a:r>
              <a:rPr lang="en-US" sz="3200" dirty="0"/>
              <a:t> </a:t>
            </a:r>
            <a:r>
              <a:rPr lang="en-US" sz="3200" dirty="0" err="1"/>
              <a:t>tertarik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gambar</a:t>
            </a:r>
            <a:r>
              <a:rPr lang="en-US" sz="3200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ditampilkan</a:t>
            </a:r>
            <a:r>
              <a:rPr lang="en-US" dirty="0"/>
              <a:t> </a:t>
            </a:r>
            <a:r>
              <a:rPr lang="en-US" dirty="0" err="1"/>
              <a:t>delam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visual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angka</a:t>
            </a:r>
            <a:endParaRPr lang="en-US" dirty="0"/>
          </a:p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    </a:t>
            </a:r>
          </a:p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Grafik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digunakan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kesimpulan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tanpa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kehilangan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makna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14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428625"/>
            <a:ext cx="7772400" cy="532399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/>
              <a:t>Grafik</a:t>
            </a:r>
            <a:r>
              <a:rPr lang="en-US" sz="3600" dirty="0"/>
              <a:t> Data Seri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tabulasi</a:t>
            </a:r>
            <a:r>
              <a:rPr lang="en-US" sz="3600" dirty="0"/>
              <a:t> </a:t>
            </a:r>
            <a:r>
              <a:rPr lang="en-US" sz="3600" dirty="0" err="1"/>
              <a:t>silang</a:t>
            </a:r>
            <a:r>
              <a:rPr lang="en-US" sz="3600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5A8F0C-9CBA-16D3-3122-EE739E276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219200"/>
            <a:ext cx="8524875" cy="49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302494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4307</TotalTime>
  <Words>249</Words>
  <Application>Microsoft Office PowerPoint</Application>
  <PresentationFormat>On-screen Show (4:3)</PresentationFormat>
  <Paragraphs>41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Comic Sans MS</vt:lpstr>
      <vt:lpstr>Courier New</vt:lpstr>
      <vt:lpstr>Google Sans</vt:lpstr>
      <vt:lpstr>Wingdings</vt:lpstr>
      <vt:lpstr>0-Blanko-PPT-sesi-1 Baru (3)</vt:lpstr>
      <vt:lpstr>PowerPoint Presentation</vt:lpstr>
      <vt:lpstr>PENYAJIAN DATA</vt:lpstr>
      <vt:lpstr>PowerPoint Presentation</vt:lpstr>
      <vt:lpstr>Contoh data dalam bentuk  tabulasi silang</vt:lpstr>
      <vt:lpstr>PowerPoint Presentation</vt:lpstr>
      <vt:lpstr>Tabel data seri</vt:lpstr>
      <vt:lpstr>Grafik data seri</vt:lpstr>
      <vt:lpstr>Grafik</vt:lpstr>
      <vt:lpstr>Grafik Data Seri dan tabulasi silang </vt:lpstr>
      <vt:lpstr>Bentuk Diagram/Kurva</vt:lpstr>
      <vt:lpstr>Contoh Diagram Pie</vt:lpstr>
      <vt:lpstr>Grafik Histogram</vt:lpstr>
      <vt:lpstr>Contoh Histogram</vt:lpstr>
      <vt:lpstr>Grafik Polygon</vt:lpstr>
      <vt:lpstr>Contoh Poligon</vt:lpstr>
      <vt:lpstr>Kurva Ogive</vt:lpstr>
      <vt:lpstr>Contoh  Ogive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Tama Tama</cp:lastModifiedBy>
  <cp:revision>19</cp:revision>
  <dcterms:created xsi:type="dcterms:W3CDTF">2019-09-17T08:27:08Z</dcterms:created>
  <dcterms:modified xsi:type="dcterms:W3CDTF">2025-07-07T08:17:58Z</dcterms:modified>
</cp:coreProperties>
</file>