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0" r:id="rId1"/>
  </p:sldMasterIdLst>
  <p:sldIdLst>
    <p:sldId id="256" r:id="rId2"/>
    <p:sldId id="257" r:id="rId3"/>
    <p:sldId id="258" r:id="rId4"/>
    <p:sldId id="259" r:id="rId5"/>
    <p:sldId id="260" r:id="rId6"/>
    <p:sldId id="276" r:id="rId7"/>
    <p:sldId id="261" r:id="rId8"/>
    <p:sldId id="262" r:id="rId9"/>
    <p:sldId id="277" r:id="rId10"/>
    <p:sldId id="278" r:id="rId11"/>
    <p:sldId id="263" r:id="rId12"/>
    <p:sldId id="264" r:id="rId13"/>
    <p:sldId id="265" r:id="rId14"/>
    <p:sldId id="266" r:id="rId15"/>
    <p:sldId id="279" r:id="rId16"/>
    <p:sldId id="280" r:id="rId17"/>
    <p:sldId id="281" r:id="rId18"/>
    <p:sldId id="282" r:id="rId19"/>
    <p:sldId id="283" r:id="rId20"/>
    <p:sldId id="284" r:id="rId21"/>
    <p:sldId id="285" r:id="rId22"/>
    <p:sldId id="267" r:id="rId23"/>
    <p:sldId id="268" r:id="rId24"/>
    <p:sldId id="269" r:id="rId25"/>
    <p:sldId id="270" r:id="rId26"/>
    <p:sldId id="271" r:id="rId27"/>
    <p:sldId id="272" r:id="rId28"/>
    <p:sldId id="273" r:id="rId29"/>
    <p:sldId id="274" r:id="rId30"/>
    <p:sldId id="275" r:id="rId31"/>
    <p:sldId id="286" r:id="rId32"/>
    <p:sldId id="287" r:id="rId3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70" d="100"/>
          <a:sy n="70" d="100"/>
        </p:scale>
        <p:origin x="118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74CB6EE-8BD8-4603-8581-48E29AA94BCC}" type="doc">
      <dgm:prSet loTypeId="urn:microsoft.com/office/officeart/2005/8/layout/chart3" loCatId="cycle" qsTypeId="urn:microsoft.com/office/officeart/2005/8/quickstyle/simple1" qsCatId="simple" csTypeId="urn:microsoft.com/office/officeart/2005/8/colors/accent1_3" csCatId="accent1" phldr="1"/>
      <dgm:spPr/>
    </dgm:pt>
    <dgm:pt modelId="{8B0CCCB7-B2AB-4B15-AC0F-859FA9300E26}">
      <dgm:prSet phldrT="[Text]" custT="1"/>
      <dgm:spPr/>
      <dgm:t>
        <a:bodyPr/>
        <a:lstStyle/>
        <a:p>
          <a:r>
            <a:rPr lang="en-US" sz="1600" b="1" dirty="0" err="1"/>
            <a:t>Studi</a:t>
          </a:r>
          <a:r>
            <a:rPr lang="en-US" sz="1600" b="1" dirty="0"/>
            <a:t> </a:t>
          </a:r>
          <a:r>
            <a:rPr lang="en-US" sz="1600" b="1" dirty="0" err="1"/>
            <a:t>tata</a:t>
          </a:r>
          <a:r>
            <a:rPr lang="en-US" sz="1600" b="1" dirty="0"/>
            <a:t> </a:t>
          </a:r>
          <a:r>
            <a:rPr lang="en-US" sz="1600" b="1" dirty="0" err="1"/>
            <a:t>bahasa</a:t>
          </a:r>
          <a:r>
            <a:rPr lang="en-US" sz="1600" b="1" dirty="0"/>
            <a:t> (</a:t>
          </a:r>
          <a:r>
            <a:rPr lang="en-US" sz="1600" b="1" i="1" dirty="0"/>
            <a:t>grammar</a:t>
          </a:r>
          <a:r>
            <a:rPr lang="en-US" sz="1600" b="1" dirty="0"/>
            <a:t>) </a:t>
          </a:r>
        </a:p>
      </dgm:t>
    </dgm:pt>
    <dgm:pt modelId="{024ABEB9-145A-4E9C-81C6-E9E8FD2B6653}" type="parTrans" cxnId="{42B56162-F34B-49E5-8468-FF8CE2FFED80}">
      <dgm:prSet/>
      <dgm:spPr/>
      <dgm:t>
        <a:bodyPr/>
        <a:lstStyle/>
        <a:p>
          <a:endParaRPr lang="en-US"/>
        </a:p>
      </dgm:t>
    </dgm:pt>
    <dgm:pt modelId="{89E64E36-8B10-417C-906E-6E663D3875A0}" type="sibTrans" cxnId="{42B56162-F34B-49E5-8468-FF8CE2FFED80}">
      <dgm:prSet/>
      <dgm:spPr/>
      <dgm:t>
        <a:bodyPr/>
        <a:lstStyle/>
        <a:p>
          <a:endParaRPr lang="en-US"/>
        </a:p>
      </dgm:t>
    </dgm:pt>
    <dgm:pt modelId="{F86F1BFC-5860-4F24-926B-A9F0E55FD5BC}">
      <dgm:prSet phldrT="[Text]" custT="1"/>
      <dgm:spPr/>
      <dgm:t>
        <a:bodyPr/>
        <a:lstStyle/>
        <a:p>
          <a:r>
            <a:rPr lang="en-US" sz="1600" dirty="0" err="1"/>
            <a:t>sintaksis</a:t>
          </a:r>
          <a:r>
            <a:rPr lang="en-US" sz="1600" dirty="0"/>
            <a:t> (</a:t>
          </a:r>
          <a:r>
            <a:rPr lang="en-US" sz="1600" dirty="0" err="1"/>
            <a:t>ilmu</a:t>
          </a:r>
          <a:r>
            <a:rPr lang="en-US" sz="1600" dirty="0"/>
            <a:t> yang </a:t>
          </a:r>
          <a:r>
            <a:rPr lang="en-US" sz="1600" dirty="0" err="1"/>
            <a:t>mempelajari</a:t>
          </a:r>
          <a:r>
            <a:rPr lang="en-US" sz="1600" dirty="0"/>
            <a:t> </a:t>
          </a:r>
          <a:r>
            <a:rPr lang="en-US" sz="1600" dirty="0" err="1"/>
            <a:t>kombinasi</a:t>
          </a:r>
          <a:r>
            <a:rPr lang="en-US" sz="1600" dirty="0"/>
            <a:t> kata-kata </a:t>
          </a:r>
          <a:r>
            <a:rPr lang="en-US" sz="1600" dirty="0" err="1"/>
            <a:t>sehingga</a:t>
          </a:r>
          <a:r>
            <a:rPr lang="en-US" sz="1600" dirty="0"/>
            <a:t> </a:t>
          </a:r>
          <a:r>
            <a:rPr lang="en-US" sz="1600" dirty="0" err="1"/>
            <a:t>menjadi</a:t>
          </a:r>
          <a:r>
            <a:rPr lang="en-US" sz="1600" dirty="0"/>
            <a:t> </a:t>
          </a:r>
          <a:r>
            <a:rPr lang="en-US" sz="1600" dirty="0" err="1"/>
            <a:t>frasa</a:t>
          </a:r>
          <a:r>
            <a:rPr lang="en-US" sz="1600" dirty="0"/>
            <a:t> </a:t>
          </a:r>
          <a:r>
            <a:rPr lang="en-US" sz="1600" dirty="0" err="1"/>
            <a:t>dan</a:t>
          </a:r>
          <a:r>
            <a:rPr lang="en-US" sz="1600" dirty="0"/>
            <a:t> </a:t>
          </a:r>
          <a:r>
            <a:rPr lang="en-US" sz="1600" dirty="0" err="1"/>
            <a:t>kalimat</a:t>
          </a:r>
          <a:r>
            <a:rPr lang="en-US" sz="1600" dirty="0"/>
            <a:t>).</a:t>
          </a:r>
        </a:p>
      </dgm:t>
    </dgm:pt>
    <dgm:pt modelId="{B1CE36AE-C8AA-4A1F-96E5-BEBC96667606}" type="parTrans" cxnId="{F7C2650C-EA0F-4BF5-860E-354CBDB20EDD}">
      <dgm:prSet/>
      <dgm:spPr/>
      <dgm:t>
        <a:bodyPr/>
        <a:lstStyle/>
        <a:p>
          <a:endParaRPr lang="en-US"/>
        </a:p>
      </dgm:t>
    </dgm:pt>
    <dgm:pt modelId="{8FD901F3-D8BD-4074-9DDC-0F3EB533614E}" type="sibTrans" cxnId="{F7C2650C-EA0F-4BF5-860E-354CBDB20EDD}">
      <dgm:prSet/>
      <dgm:spPr/>
      <dgm:t>
        <a:bodyPr/>
        <a:lstStyle/>
        <a:p>
          <a:endParaRPr lang="en-US"/>
        </a:p>
      </dgm:t>
    </dgm:pt>
    <dgm:pt modelId="{7B2E273A-A70B-450A-92BC-C01297A3FC5C}">
      <dgm:prSet phldrT="[Text]" custT="1"/>
      <dgm:spPr/>
      <dgm:t>
        <a:bodyPr/>
        <a:lstStyle/>
        <a:p>
          <a:r>
            <a:rPr lang="en-US" sz="1600" dirty="0"/>
            <a:t>area </a:t>
          </a:r>
          <a:r>
            <a:rPr lang="en-US" sz="1600" dirty="0" err="1"/>
            <a:t>fonoogi</a:t>
          </a:r>
          <a:r>
            <a:rPr lang="en-US" sz="1600" dirty="0"/>
            <a:t>  </a:t>
          </a:r>
        </a:p>
        <a:p>
          <a:r>
            <a:rPr lang="en-US" sz="1600" dirty="0"/>
            <a:t>(</a:t>
          </a:r>
          <a:r>
            <a:rPr lang="en-US" sz="1600" dirty="0" err="1"/>
            <a:t>ilmu</a:t>
          </a:r>
          <a:r>
            <a:rPr lang="en-US" sz="1600" dirty="0"/>
            <a:t> yang </a:t>
          </a:r>
          <a:r>
            <a:rPr lang="en-US" sz="1600" dirty="0" err="1"/>
            <a:t>mempelajari</a:t>
          </a:r>
          <a:r>
            <a:rPr lang="en-US" sz="1600" dirty="0"/>
            <a:t> </a:t>
          </a:r>
          <a:r>
            <a:rPr lang="en-US" sz="1600" dirty="0" err="1"/>
            <a:t>kombinasi</a:t>
          </a:r>
          <a:r>
            <a:rPr lang="en-US" sz="1600" dirty="0"/>
            <a:t> </a:t>
          </a:r>
          <a:r>
            <a:rPr lang="en-US" sz="1600" dirty="0" err="1"/>
            <a:t>suara-suara</a:t>
          </a:r>
          <a:r>
            <a:rPr lang="en-US" sz="1600" dirty="0"/>
            <a:t> </a:t>
          </a:r>
          <a:r>
            <a:rPr lang="en-US" sz="1600" dirty="0" err="1"/>
            <a:t>dalam</a:t>
          </a:r>
          <a:r>
            <a:rPr lang="en-US" sz="1600" dirty="0"/>
            <a:t> </a:t>
          </a:r>
          <a:r>
            <a:rPr lang="en-US" sz="1600" dirty="0" err="1"/>
            <a:t>suatu</a:t>
          </a:r>
          <a:r>
            <a:rPr lang="en-US" sz="1600" dirty="0"/>
            <a:t> </a:t>
          </a:r>
          <a:r>
            <a:rPr lang="en-US" sz="1600" dirty="0" err="1"/>
            <a:t>bahasa</a:t>
          </a:r>
          <a:r>
            <a:rPr lang="en-US" sz="1600" dirty="0"/>
            <a:t>), </a:t>
          </a:r>
        </a:p>
      </dgm:t>
    </dgm:pt>
    <dgm:pt modelId="{96B91B93-2291-46B2-A926-CB09693908B4}" type="parTrans" cxnId="{96049787-B541-4976-B3A7-1D7906A3F06E}">
      <dgm:prSet/>
      <dgm:spPr/>
      <dgm:t>
        <a:bodyPr/>
        <a:lstStyle/>
        <a:p>
          <a:endParaRPr lang="en-US"/>
        </a:p>
      </dgm:t>
    </dgm:pt>
    <dgm:pt modelId="{AF376F08-D802-49EA-BC27-7BDF740AEFF6}" type="sibTrans" cxnId="{96049787-B541-4976-B3A7-1D7906A3F06E}">
      <dgm:prSet/>
      <dgm:spPr/>
      <dgm:t>
        <a:bodyPr/>
        <a:lstStyle/>
        <a:p>
          <a:endParaRPr lang="en-US"/>
        </a:p>
      </dgm:t>
    </dgm:pt>
    <dgm:pt modelId="{6B8A5E49-680B-44CC-99E7-1762BAE18F76}">
      <dgm:prSet phldrT="[Text]" custT="1"/>
      <dgm:spPr/>
      <dgm:t>
        <a:bodyPr/>
        <a:lstStyle/>
        <a:p>
          <a:r>
            <a:rPr lang="en-US" sz="1400" dirty="0" err="1"/>
            <a:t>morfologi</a:t>
          </a:r>
          <a:r>
            <a:rPr lang="en-US" sz="1400" dirty="0"/>
            <a:t> </a:t>
          </a:r>
        </a:p>
        <a:p>
          <a:r>
            <a:rPr lang="en-US" sz="1400" dirty="0"/>
            <a:t>(</a:t>
          </a:r>
          <a:r>
            <a:rPr lang="en-US" sz="1400" dirty="0" err="1"/>
            <a:t>ilmu</a:t>
          </a:r>
          <a:r>
            <a:rPr lang="en-US" sz="1400" dirty="0"/>
            <a:t> yang </a:t>
          </a:r>
          <a:r>
            <a:rPr lang="en-US" sz="1400" dirty="0" err="1"/>
            <a:t>mempelajari</a:t>
          </a:r>
          <a:r>
            <a:rPr lang="en-US" sz="1400" dirty="0"/>
            <a:t> </a:t>
          </a:r>
          <a:r>
            <a:rPr lang="en-US" sz="1400" dirty="0" err="1"/>
            <a:t>kombinasi</a:t>
          </a:r>
          <a:r>
            <a:rPr lang="en-US" sz="1400" dirty="0"/>
            <a:t> </a:t>
          </a:r>
          <a:r>
            <a:rPr lang="en-US" sz="1400" dirty="0" err="1"/>
            <a:t>potongan-potongan</a:t>
          </a:r>
          <a:r>
            <a:rPr lang="en-US" sz="1400" dirty="0"/>
            <a:t> kata </a:t>
          </a:r>
          <a:r>
            <a:rPr lang="en-US" sz="1400" dirty="0" err="1"/>
            <a:t>dan</a:t>
          </a:r>
          <a:r>
            <a:rPr lang="en-US" sz="1400" dirty="0"/>
            <a:t> kata-kata </a:t>
          </a:r>
          <a:r>
            <a:rPr lang="en-US" sz="1400" dirty="0" err="1"/>
            <a:t>itu</a:t>
          </a:r>
          <a:r>
            <a:rPr lang="en-US" sz="1400" dirty="0"/>
            <a:t> </a:t>
          </a:r>
          <a:r>
            <a:rPr lang="en-US" sz="1400" dirty="0" err="1"/>
            <a:t>sendiri</a:t>
          </a:r>
          <a:r>
            <a:rPr lang="en-US" sz="1400" dirty="0"/>
            <a:t> </a:t>
          </a:r>
          <a:r>
            <a:rPr lang="en-US" sz="1400" dirty="0" err="1"/>
            <a:t>sehingga</a:t>
          </a:r>
          <a:r>
            <a:rPr lang="en-US" sz="1400" dirty="0"/>
            <a:t> </a:t>
          </a:r>
          <a:r>
            <a:rPr lang="en-US" sz="1400" dirty="0" err="1"/>
            <a:t>menjadi</a:t>
          </a:r>
          <a:r>
            <a:rPr lang="en-US" sz="1400" dirty="0"/>
            <a:t> unit yang </a:t>
          </a:r>
          <a:r>
            <a:rPr lang="en-US" sz="1400" dirty="0" err="1"/>
            <a:t>lebih</a:t>
          </a:r>
          <a:r>
            <a:rPr lang="en-US" sz="1400" dirty="0"/>
            <a:t> </a:t>
          </a:r>
          <a:r>
            <a:rPr lang="en-US" sz="1400" dirty="0" err="1"/>
            <a:t>besar</a:t>
          </a:r>
          <a:r>
            <a:rPr lang="en-US" sz="1400" dirty="0"/>
            <a:t>) </a:t>
          </a:r>
        </a:p>
      </dgm:t>
    </dgm:pt>
    <dgm:pt modelId="{E0D43C0B-B668-45FA-BE3A-99F0282250AA}" type="parTrans" cxnId="{E8F63E1B-0F3D-445C-BC34-97BC35A1AB56}">
      <dgm:prSet/>
      <dgm:spPr/>
      <dgm:t>
        <a:bodyPr/>
        <a:lstStyle/>
        <a:p>
          <a:endParaRPr lang="en-US"/>
        </a:p>
      </dgm:t>
    </dgm:pt>
    <dgm:pt modelId="{23813744-673D-4480-BCF5-1D89D51CCF16}" type="sibTrans" cxnId="{E8F63E1B-0F3D-445C-BC34-97BC35A1AB56}">
      <dgm:prSet/>
      <dgm:spPr/>
      <dgm:t>
        <a:bodyPr/>
        <a:lstStyle/>
        <a:p>
          <a:endParaRPr lang="en-US"/>
        </a:p>
      </dgm:t>
    </dgm:pt>
    <dgm:pt modelId="{EC2CA96A-EC56-4CBB-BE7E-BB3155DB9005}" type="pres">
      <dgm:prSet presAssocID="{F74CB6EE-8BD8-4603-8581-48E29AA94BCC}" presName="compositeShape" presStyleCnt="0">
        <dgm:presLayoutVars>
          <dgm:chMax val="7"/>
          <dgm:dir/>
          <dgm:resizeHandles val="exact"/>
        </dgm:presLayoutVars>
      </dgm:prSet>
      <dgm:spPr/>
    </dgm:pt>
    <dgm:pt modelId="{F0ABBAFC-CC6C-4263-A945-7D00FDA2D0D4}" type="pres">
      <dgm:prSet presAssocID="{F74CB6EE-8BD8-4603-8581-48E29AA94BCC}" presName="wedge1" presStyleLbl="node1" presStyleIdx="0" presStyleCnt="4" custScaleX="92816" custScaleY="97959"/>
      <dgm:spPr/>
    </dgm:pt>
    <dgm:pt modelId="{75A380C7-AE39-47F6-B780-A9DAAFC40C6A}" type="pres">
      <dgm:prSet presAssocID="{F74CB6EE-8BD8-4603-8581-48E29AA94BCC}" presName="wedge1Tx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8BCD90EF-6BE0-4FD2-85A2-BF1D138C7EC9}" type="pres">
      <dgm:prSet presAssocID="{F74CB6EE-8BD8-4603-8581-48E29AA94BCC}" presName="wedge2" presStyleLbl="node1" presStyleIdx="1" presStyleCnt="4" custScaleX="97770" custScaleY="101731" custLinFactNeighborX="-486" custLinFactNeighborY="930"/>
      <dgm:spPr/>
    </dgm:pt>
    <dgm:pt modelId="{7DC69BA4-0C4F-4162-BF75-AB4B623194E0}" type="pres">
      <dgm:prSet presAssocID="{F74CB6EE-8BD8-4603-8581-48E29AA94BCC}" presName="wedge2Tx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1E8CDC21-DC1C-44B0-B310-14797FDCB0F3}" type="pres">
      <dgm:prSet presAssocID="{F74CB6EE-8BD8-4603-8581-48E29AA94BCC}" presName="wedge3" presStyleLbl="node1" presStyleIdx="2" presStyleCnt="4" custScaleX="98538" custScaleY="102812" custLinFactNeighborX="0" custLinFactNeighborY="710"/>
      <dgm:spPr/>
    </dgm:pt>
    <dgm:pt modelId="{0933246D-651F-43C9-8CE8-C9F41318B195}" type="pres">
      <dgm:prSet presAssocID="{F74CB6EE-8BD8-4603-8581-48E29AA94BCC}" presName="wedge3Tx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70DEEAE5-A01C-406D-8F1E-A3E5568A429E}" type="pres">
      <dgm:prSet presAssocID="{F74CB6EE-8BD8-4603-8581-48E29AA94BCC}" presName="wedge4" presStyleLbl="node1" presStyleIdx="3" presStyleCnt="4" custLinFactNeighborX="731" custLinFactNeighborY="710"/>
      <dgm:spPr/>
    </dgm:pt>
    <dgm:pt modelId="{3352BA8E-AD14-4279-83F4-A8B29448E04F}" type="pres">
      <dgm:prSet presAssocID="{F74CB6EE-8BD8-4603-8581-48E29AA94BCC}" presName="wedge4Tx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F7C2650C-EA0F-4BF5-860E-354CBDB20EDD}" srcId="{F74CB6EE-8BD8-4603-8581-48E29AA94BCC}" destId="{F86F1BFC-5860-4F24-926B-A9F0E55FD5BC}" srcOrd="1" destOrd="0" parTransId="{B1CE36AE-C8AA-4A1F-96E5-BEBC96667606}" sibTransId="{8FD901F3-D8BD-4074-9DDC-0F3EB533614E}"/>
    <dgm:cxn modelId="{E8F63E1B-0F3D-445C-BC34-97BC35A1AB56}" srcId="{F74CB6EE-8BD8-4603-8581-48E29AA94BCC}" destId="{6B8A5E49-680B-44CC-99E7-1762BAE18F76}" srcOrd="2" destOrd="0" parTransId="{E0D43C0B-B668-45FA-BE3A-99F0282250AA}" sibTransId="{23813744-673D-4480-BCF5-1D89D51CCF16}"/>
    <dgm:cxn modelId="{2DE3282D-9234-A74B-BC19-26B62D9428AE}" type="presOf" srcId="{6B8A5E49-680B-44CC-99E7-1762BAE18F76}" destId="{0933246D-651F-43C9-8CE8-C9F41318B195}" srcOrd="1" destOrd="0" presId="urn:microsoft.com/office/officeart/2005/8/layout/chart3"/>
    <dgm:cxn modelId="{42B56162-F34B-49E5-8468-FF8CE2FFED80}" srcId="{F74CB6EE-8BD8-4603-8581-48E29AA94BCC}" destId="{8B0CCCB7-B2AB-4B15-AC0F-859FA9300E26}" srcOrd="0" destOrd="0" parTransId="{024ABEB9-145A-4E9C-81C6-E9E8FD2B6653}" sibTransId="{89E64E36-8B10-417C-906E-6E663D3875A0}"/>
    <dgm:cxn modelId="{BFCE0066-2FBA-0A48-B806-BFD580A5C926}" type="presOf" srcId="{8B0CCCB7-B2AB-4B15-AC0F-859FA9300E26}" destId="{75A380C7-AE39-47F6-B780-A9DAAFC40C6A}" srcOrd="1" destOrd="0" presId="urn:microsoft.com/office/officeart/2005/8/layout/chart3"/>
    <dgm:cxn modelId="{C9BC7248-37CB-F24C-B492-90A2DA705312}" type="presOf" srcId="{7B2E273A-A70B-450A-92BC-C01297A3FC5C}" destId="{70DEEAE5-A01C-406D-8F1E-A3E5568A429E}" srcOrd="0" destOrd="0" presId="urn:microsoft.com/office/officeart/2005/8/layout/chart3"/>
    <dgm:cxn modelId="{7E6CA67C-656B-2B4C-BDD3-192BBA22A975}" type="presOf" srcId="{F74CB6EE-8BD8-4603-8581-48E29AA94BCC}" destId="{EC2CA96A-EC56-4CBB-BE7E-BB3155DB9005}" srcOrd="0" destOrd="0" presId="urn:microsoft.com/office/officeart/2005/8/layout/chart3"/>
    <dgm:cxn modelId="{96049787-B541-4976-B3A7-1D7906A3F06E}" srcId="{F74CB6EE-8BD8-4603-8581-48E29AA94BCC}" destId="{7B2E273A-A70B-450A-92BC-C01297A3FC5C}" srcOrd="3" destOrd="0" parTransId="{96B91B93-2291-46B2-A926-CB09693908B4}" sibTransId="{AF376F08-D802-49EA-BC27-7BDF740AEFF6}"/>
    <dgm:cxn modelId="{6FC77EA5-4319-F24B-920D-AF85BE326733}" type="presOf" srcId="{6B8A5E49-680B-44CC-99E7-1762BAE18F76}" destId="{1E8CDC21-DC1C-44B0-B310-14797FDCB0F3}" srcOrd="0" destOrd="0" presId="urn:microsoft.com/office/officeart/2005/8/layout/chart3"/>
    <dgm:cxn modelId="{3798EDA8-A5A4-F348-8753-595D6CFCC4E5}" type="presOf" srcId="{8B0CCCB7-B2AB-4B15-AC0F-859FA9300E26}" destId="{F0ABBAFC-CC6C-4263-A945-7D00FDA2D0D4}" srcOrd="0" destOrd="0" presId="urn:microsoft.com/office/officeart/2005/8/layout/chart3"/>
    <dgm:cxn modelId="{CDC4A8B3-2DE7-664B-BCAB-51271D999B5C}" type="presOf" srcId="{F86F1BFC-5860-4F24-926B-A9F0E55FD5BC}" destId="{7DC69BA4-0C4F-4162-BF75-AB4B623194E0}" srcOrd="1" destOrd="0" presId="urn:microsoft.com/office/officeart/2005/8/layout/chart3"/>
    <dgm:cxn modelId="{145D1BF5-F025-8848-8D18-7DF999AA044B}" type="presOf" srcId="{F86F1BFC-5860-4F24-926B-A9F0E55FD5BC}" destId="{8BCD90EF-6BE0-4FD2-85A2-BF1D138C7EC9}" srcOrd="0" destOrd="0" presId="urn:microsoft.com/office/officeart/2005/8/layout/chart3"/>
    <dgm:cxn modelId="{51DEDEFC-2937-844D-9C8C-C39E055DACED}" type="presOf" srcId="{7B2E273A-A70B-450A-92BC-C01297A3FC5C}" destId="{3352BA8E-AD14-4279-83F4-A8B29448E04F}" srcOrd="1" destOrd="0" presId="urn:microsoft.com/office/officeart/2005/8/layout/chart3"/>
    <dgm:cxn modelId="{D3630F72-FD05-7E43-ACA0-AE352777A372}" type="presParOf" srcId="{EC2CA96A-EC56-4CBB-BE7E-BB3155DB9005}" destId="{F0ABBAFC-CC6C-4263-A945-7D00FDA2D0D4}" srcOrd="0" destOrd="0" presId="urn:microsoft.com/office/officeart/2005/8/layout/chart3"/>
    <dgm:cxn modelId="{191DD130-9FE6-4249-B730-3D1BA1C7B083}" type="presParOf" srcId="{EC2CA96A-EC56-4CBB-BE7E-BB3155DB9005}" destId="{75A380C7-AE39-47F6-B780-A9DAAFC40C6A}" srcOrd="1" destOrd="0" presId="urn:microsoft.com/office/officeart/2005/8/layout/chart3"/>
    <dgm:cxn modelId="{1F9597D9-96B3-AB41-A5CE-F04376DBCE68}" type="presParOf" srcId="{EC2CA96A-EC56-4CBB-BE7E-BB3155DB9005}" destId="{8BCD90EF-6BE0-4FD2-85A2-BF1D138C7EC9}" srcOrd="2" destOrd="0" presId="urn:microsoft.com/office/officeart/2005/8/layout/chart3"/>
    <dgm:cxn modelId="{15F3A6D4-D9EC-0443-A5FF-DE118E057FF8}" type="presParOf" srcId="{EC2CA96A-EC56-4CBB-BE7E-BB3155DB9005}" destId="{7DC69BA4-0C4F-4162-BF75-AB4B623194E0}" srcOrd="3" destOrd="0" presId="urn:microsoft.com/office/officeart/2005/8/layout/chart3"/>
    <dgm:cxn modelId="{67F38D11-5969-ED40-B504-790AC16704CA}" type="presParOf" srcId="{EC2CA96A-EC56-4CBB-BE7E-BB3155DB9005}" destId="{1E8CDC21-DC1C-44B0-B310-14797FDCB0F3}" srcOrd="4" destOrd="0" presId="urn:microsoft.com/office/officeart/2005/8/layout/chart3"/>
    <dgm:cxn modelId="{BA146613-CDEC-C44D-A06B-750174B50D49}" type="presParOf" srcId="{EC2CA96A-EC56-4CBB-BE7E-BB3155DB9005}" destId="{0933246D-651F-43C9-8CE8-C9F41318B195}" srcOrd="5" destOrd="0" presId="urn:microsoft.com/office/officeart/2005/8/layout/chart3"/>
    <dgm:cxn modelId="{6C6FB687-D1F6-B449-98EB-426A716F9942}" type="presParOf" srcId="{EC2CA96A-EC56-4CBB-BE7E-BB3155DB9005}" destId="{70DEEAE5-A01C-406D-8F1E-A3E5568A429E}" srcOrd="6" destOrd="0" presId="urn:microsoft.com/office/officeart/2005/8/layout/chart3"/>
    <dgm:cxn modelId="{56BA5FA8-B4B9-9F4F-871E-7B138B0A09DA}" type="presParOf" srcId="{EC2CA96A-EC56-4CBB-BE7E-BB3155DB9005}" destId="{3352BA8E-AD14-4279-83F4-A8B29448E04F}" srcOrd="7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343B2D8-1B87-41F0-B7D2-368970D909C7}" type="doc">
      <dgm:prSet loTypeId="urn:microsoft.com/office/officeart/2005/8/layout/pyramid2" loCatId="pyramid" qsTypeId="urn:microsoft.com/office/officeart/2005/8/quickstyle/3d3" qsCatId="3D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EA890618-C83B-48B5-9928-89F5F2ACF18D}">
      <dgm:prSet/>
      <dgm:spPr/>
      <dgm:t>
        <a:bodyPr/>
        <a:lstStyle/>
        <a:p>
          <a:pPr rtl="0"/>
          <a:r>
            <a:rPr lang="en-US"/>
            <a:t>Para ahli linguistik memandang bahasa sebagai suatu sturktur hierarki yang komponennya berasal dr komponen sederhana hingga rumit</a:t>
          </a:r>
        </a:p>
      </dgm:t>
    </dgm:pt>
    <dgm:pt modelId="{0DA66FCF-FEBF-473A-A1D0-597F9E004D2B}" type="parTrans" cxnId="{E01D529E-B062-466A-A4EE-6D236B15B2F6}">
      <dgm:prSet/>
      <dgm:spPr/>
      <dgm:t>
        <a:bodyPr/>
        <a:lstStyle/>
        <a:p>
          <a:endParaRPr lang="en-US"/>
        </a:p>
      </dgm:t>
    </dgm:pt>
    <dgm:pt modelId="{10811B40-9B1D-4EA0-B54B-26B9727A8009}" type="sibTrans" cxnId="{E01D529E-B062-466A-A4EE-6D236B15B2F6}">
      <dgm:prSet/>
      <dgm:spPr/>
      <dgm:t>
        <a:bodyPr/>
        <a:lstStyle/>
        <a:p>
          <a:endParaRPr lang="en-US"/>
        </a:p>
      </dgm:t>
    </dgm:pt>
    <dgm:pt modelId="{8E0D3B49-7AB6-4E62-A606-8D106C44BFDC}" type="pres">
      <dgm:prSet presAssocID="{3343B2D8-1B87-41F0-B7D2-368970D909C7}" presName="compositeShape" presStyleCnt="0">
        <dgm:presLayoutVars>
          <dgm:dir/>
          <dgm:resizeHandles/>
        </dgm:presLayoutVars>
      </dgm:prSet>
      <dgm:spPr/>
    </dgm:pt>
    <dgm:pt modelId="{D611F72C-2F7A-4599-A705-713A1414C4A9}" type="pres">
      <dgm:prSet presAssocID="{3343B2D8-1B87-41F0-B7D2-368970D909C7}" presName="pyramid" presStyleLbl="node1" presStyleIdx="0" presStyleCnt="1"/>
      <dgm:spPr/>
    </dgm:pt>
    <dgm:pt modelId="{EBE23BE8-764C-4E37-808D-F434EAAD5D98}" type="pres">
      <dgm:prSet presAssocID="{3343B2D8-1B87-41F0-B7D2-368970D909C7}" presName="theList" presStyleCnt="0"/>
      <dgm:spPr/>
    </dgm:pt>
    <dgm:pt modelId="{0D08B5BA-CBB6-4A8E-8189-007107FC6705}" type="pres">
      <dgm:prSet presAssocID="{EA890618-C83B-48B5-9928-89F5F2ACF18D}" presName="aNode" presStyleLbl="fgAcc1" presStyleIdx="0" presStyleCnt="1">
        <dgm:presLayoutVars>
          <dgm:bulletEnabled val="1"/>
        </dgm:presLayoutVars>
      </dgm:prSet>
      <dgm:spPr/>
    </dgm:pt>
    <dgm:pt modelId="{39CF188B-6D95-4CC8-ADB1-3D57E7BEE257}" type="pres">
      <dgm:prSet presAssocID="{EA890618-C83B-48B5-9928-89F5F2ACF18D}" presName="aSpace" presStyleCnt="0"/>
      <dgm:spPr/>
    </dgm:pt>
  </dgm:ptLst>
  <dgm:cxnLst>
    <dgm:cxn modelId="{E01D529E-B062-466A-A4EE-6D236B15B2F6}" srcId="{3343B2D8-1B87-41F0-B7D2-368970D909C7}" destId="{EA890618-C83B-48B5-9928-89F5F2ACF18D}" srcOrd="0" destOrd="0" parTransId="{0DA66FCF-FEBF-473A-A1D0-597F9E004D2B}" sibTransId="{10811B40-9B1D-4EA0-B54B-26B9727A8009}"/>
    <dgm:cxn modelId="{97557DBE-C462-8141-8C73-8CFCD525B623}" type="presOf" srcId="{EA890618-C83B-48B5-9928-89F5F2ACF18D}" destId="{0D08B5BA-CBB6-4A8E-8189-007107FC6705}" srcOrd="0" destOrd="0" presId="urn:microsoft.com/office/officeart/2005/8/layout/pyramid2"/>
    <dgm:cxn modelId="{5E4FE6CC-F864-F540-9FEB-C1FE59D860C6}" type="presOf" srcId="{3343B2D8-1B87-41F0-B7D2-368970D909C7}" destId="{8E0D3B49-7AB6-4E62-A606-8D106C44BFDC}" srcOrd="0" destOrd="0" presId="urn:microsoft.com/office/officeart/2005/8/layout/pyramid2"/>
    <dgm:cxn modelId="{E9347A2E-BD05-F140-BBB3-BE99DA1447E5}" type="presParOf" srcId="{8E0D3B49-7AB6-4E62-A606-8D106C44BFDC}" destId="{D611F72C-2F7A-4599-A705-713A1414C4A9}" srcOrd="0" destOrd="0" presId="urn:microsoft.com/office/officeart/2005/8/layout/pyramid2"/>
    <dgm:cxn modelId="{5AFC0CDA-7B27-5F44-B477-6EA3F610038F}" type="presParOf" srcId="{8E0D3B49-7AB6-4E62-A606-8D106C44BFDC}" destId="{EBE23BE8-764C-4E37-808D-F434EAAD5D98}" srcOrd="1" destOrd="0" presId="urn:microsoft.com/office/officeart/2005/8/layout/pyramid2"/>
    <dgm:cxn modelId="{344C605A-F94F-FC42-8F96-C1315FE2280F}" type="presParOf" srcId="{EBE23BE8-764C-4E37-808D-F434EAAD5D98}" destId="{0D08B5BA-CBB6-4A8E-8189-007107FC6705}" srcOrd="0" destOrd="0" presId="urn:microsoft.com/office/officeart/2005/8/layout/pyramid2"/>
    <dgm:cxn modelId="{4E86654D-D70F-5C4B-A4CC-D583879E86D5}" type="presParOf" srcId="{EBE23BE8-764C-4E37-808D-F434EAAD5D98}" destId="{39CF188B-6D95-4CC8-ADB1-3D57E7BEE257}" srcOrd="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6FA3592-CE16-4C2A-BDC2-F5482107CA42}" type="doc">
      <dgm:prSet loTypeId="urn:microsoft.com/office/officeart/2005/8/layout/pyramid1" loCatId="pyramid" qsTypeId="urn:microsoft.com/office/officeart/2005/8/quickstyle/simple1" qsCatId="simple" csTypeId="urn:microsoft.com/office/officeart/2005/8/colors/colorful4" csCatId="colorful" phldr="1"/>
      <dgm:spPr/>
    </dgm:pt>
    <dgm:pt modelId="{DEBD62EA-BF8A-4FC3-B18F-68067F3A8DDA}">
      <dgm:prSet phldrT="[Text]" custT="1"/>
      <dgm:spPr/>
      <dgm:t>
        <a:bodyPr/>
        <a:lstStyle/>
        <a:p>
          <a:r>
            <a:rPr lang="en-US" sz="2000" dirty="0" err="1"/>
            <a:t>Morfologi</a:t>
          </a:r>
          <a:r>
            <a:rPr lang="en-US" sz="2000" dirty="0" err="1">
              <a:sym typeface="Wingdings" charset="2"/>
            </a:rPr>
            <a:t>studi</a:t>
          </a:r>
          <a:r>
            <a:rPr lang="en-US" sz="2000" dirty="0">
              <a:sym typeface="Wingdings" charset="2"/>
            </a:rPr>
            <a:t> </a:t>
          </a:r>
          <a:r>
            <a:rPr lang="en-US" sz="2000" dirty="0" err="1">
              <a:sym typeface="Wingdings" charset="2"/>
            </a:rPr>
            <a:t>mengenai</a:t>
          </a:r>
          <a:r>
            <a:rPr lang="en-US" sz="2000" dirty="0">
              <a:sym typeface="Wingdings" charset="2"/>
            </a:rPr>
            <a:t> </a:t>
          </a:r>
          <a:r>
            <a:rPr lang="en-US" sz="2000" dirty="0" err="1">
              <a:sym typeface="Wingdings" charset="2"/>
            </a:rPr>
            <a:t>stuktur</a:t>
          </a:r>
          <a:r>
            <a:rPr lang="en-US" sz="2000" dirty="0">
              <a:sym typeface="Wingdings" charset="2"/>
            </a:rPr>
            <a:t> </a:t>
          </a:r>
          <a:r>
            <a:rPr lang="en-US" sz="2000" dirty="0" err="1">
              <a:sym typeface="Wingdings" charset="2"/>
            </a:rPr>
            <a:t>bahasa</a:t>
          </a:r>
          <a:endParaRPr lang="en-US" sz="2000" dirty="0"/>
        </a:p>
      </dgm:t>
    </dgm:pt>
    <dgm:pt modelId="{BCFC28EE-8A72-4152-914F-F9ED3FB794C3}" type="parTrans" cxnId="{A6731DC5-C0CD-45DF-A1AB-B030AB907B91}">
      <dgm:prSet/>
      <dgm:spPr/>
      <dgm:t>
        <a:bodyPr/>
        <a:lstStyle/>
        <a:p>
          <a:endParaRPr lang="en-US"/>
        </a:p>
      </dgm:t>
    </dgm:pt>
    <dgm:pt modelId="{4E15F65B-C72A-4BC3-9CF6-96458A3A009B}" type="sibTrans" cxnId="{A6731DC5-C0CD-45DF-A1AB-B030AB907B91}">
      <dgm:prSet/>
      <dgm:spPr/>
      <dgm:t>
        <a:bodyPr/>
        <a:lstStyle/>
        <a:p>
          <a:endParaRPr lang="en-US"/>
        </a:p>
      </dgm:t>
    </dgm:pt>
    <dgm:pt modelId="{BDEB3A66-5CD5-4EC6-B62F-0764AC53C2E7}">
      <dgm:prSet phldrT="[Text]" custT="1"/>
      <dgm:spPr/>
      <dgm:t>
        <a:bodyPr/>
        <a:lstStyle/>
        <a:p>
          <a:r>
            <a:rPr lang="en-US" sz="2000" dirty="0" err="1"/>
            <a:t>Morfem</a:t>
          </a:r>
          <a:r>
            <a:rPr lang="en-US" sz="2000" dirty="0"/>
            <a:t> </a:t>
          </a:r>
          <a:r>
            <a:rPr lang="en-US" sz="2000" dirty="0">
              <a:sym typeface="Wingdings" charset="2"/>
            </a:rPr>
            <a:t> unit </a:t>
          </a:r>
          <a:r>
            <a:rPr lang="en-US" sz="2000" dirty="0" err="1">
              <a:sym typeface="Wingdings" charset="2"/>
            </a:rPr>
            <a:t>terkecil</a:t>
          </a:r>
          <a:r>
            <a:rPr lang="en-US" sz="2000" dirty="0">
              <a:sym typeface="Wingdings" charset="2"/>
            </a:rPr>
            <a:t> yang </a:t>
          </a:r>
          <a:r>
            <a:rPr lang="en-US" sz="2000" dirty="0" err="1">
              <a:sym typeface="Wingdings" charset="2"/>
            </a:rPr>
            <a:t>memiliki</a:t>
          </a:r>
          <a:r>
            <a:rPr lang="en-US" sz="2000" dirty="0">
              <a:sym typeface="Wingdings" charset="2"/>
            </a:rPr>
            <a:t> </a:t>
          </a:r>
          <a:r>
            <a:rPr lang="en-US" sz="2000" dirty="0" err="1">
              <a:sym typeface="Wingdings" charset="2"/>
            </a:rPr>
            <a:t>makna</a:t>
          </a:r>
          <a:r>
            <a:rPr lang="en-US" sz="2000" dirty="0">
              <a:sym typeface="Wingdings" charset="2"/>
            </a:rPr>
            <a:t>.</a:t>
          </a:r>
        </a:p>
        <a:p>
          <a:r>
            <a:rPr lang="en-US" sz="2000" dirty="0">
              <a:sym typeface="Wingdings" charset="2"/>
            </a:rPr>
            <a:t>Co : </a:t>
          </a:r>
          <a:r>
            <a:rPr lang="en-US" sz="2000" dirty="0" err="1">
              <a:sym typeface="Wingdings" charset="2"/>
            </a:rPr>
            <a:t>awalan</a:t>
          </a:r>
          <a:r>
            <a:rPr lang="en-US" sz="2000" dirty="0">
              <a:sym typeface="Wingdings" charset="2"/>
            </a:rPr>
            <a:t> </a:t>
          </a:r>
          <a:r>
            <a:rPr lang="en-US" sz="2000" dirty="0" err="1">
              <a:sym typeface="Wingdings" charset="2"/>
            </a:rPr>
            <a:t>dan</a:t>
          </a:r>
          <a:r>
            <a:rPr lang="en-US" sz="2000" dirty="0">
              <a:sym typeface="Wingdings" charset="2"/>
            </a:rPr>
            <a:t> </a:t>
          </a:r>
          <a:r>
            <a:rPr lang="en-US" sz="2000" dirty="0" err="1">
              <a:sym typeface="Wingdings" charset="2"/>
            </a:rPr>
            <a:t>akhiran</a:t>
          </a:r>
          <a:r>
            <a:rPr lang="en-US" sz="2000" dirty="0"/>
            <a:t> </a:t>
          </a:r>
        </a:p>
      </dgm:t>
    </dgm:pt>
    <dgm:pt modelId="{7DFC586D-C8E8-4D68-BFE7-28FC7E51CAEC}" type="parTrans" cxnId="{4BBE4592-A824-4E02-8B4C-D21A79F756BA}">
      <dgm:prSet/>
      <dgm:spPr/>
      <dgm:t>
        <a:bodyPr/>
        <a:lstStyle/>
        <a:p>
          <a:endParaRPr lang="en-US"/>
        </a:p>
      </dgm:t>
    </dgm:pt>
    <dgm:pt modelId="{2C168346-D14E-4761-9375-F7F8804A8593}" type="sibTrans" cxnId="{4BBE4592-A824-4E02-8B4C-D21A79F756BA}">
      <dgm:prSet/>
      <dgm:spPr/>
      <dgm:t>
        <a:bodyPr/>
        <a:lstStyle/>
        <a:p>
          <a:endParaRPr lang="en-US"/>
        </a:p>
      </dgm:t>
    </dgm:pt>
    <dgm:pt modelId="{C0A75E5F-F2FD-4FD7-9DB2-22589C240E21}">
      <dgm:prSet phldrT="[Text]" custT="1"/>
      <dgm:spPr/>
      <dgm:t>
        <a:bodyPr/>
        <a:lstStyle/>
        <a:p>
          <a:r>
            <a:rPr lang="en-US" sz="2000" dirty="0" err="1"/>
            <a:t>Fonem</a:t>
          </a:r>
          <a:r>
            <a:rPr lang="en-US" sz="2000" dirty="0"/>
            <a:t> </a:t>
          </a:r>
          <a:r>
            <a:rPr lang="en-US" sz="2000" dirty="0">
              <a:sym typeface="Wingdings" charset="2"/>
            </a:rPr>
            <a:t>unit </a:t>
          </a:r>
          <a:r>
            <a:rPr lang="en-US" sz="2000" dirty="0" err="1">
              <a:sym typeface="Wingdings" charset="2"/>
            </a:rPr>
            <a:t>dasar</a:t>
          </a:r>
          <a:r>
            <a:rPr lang="en-US" sz="2000" dirty="0">
              <a:sym typeface="Wingdings" charset="2"/>
            </a:rPr>
            <a:t> </a:t>
          </a:r>
          <a:r>
            <a:rPr lang="en-US" sz="2000" dirty="0" err="1">
              <a:sym typeface="Wingdings" charset="2"/>
            </a:rPr>
            <a:t>lisan</a:t>
          </a:r>
          <a:r>
            <a:rPr lang="en-US" sz="2000" dirty="0">
              <a:sym typeface="Wingdings" charset="2"/>
            </a:rPr>
            <a:t> yang </a:t>
          </a:r>
          <a:r>
            <a:rPr lang="en-US" sz="2000" dirty="0" err="1">
              <a:sym typeface="Wingdings" charset="2"/>
            </a:rPr>
            <a:t>jika</a:t>
          </a:r>
          <a:r>
            <a:rPr lang="en-US" sz="2000" dirty="0">
              <a:sym typeface="Wingdings" charset="2"/>
            </a:rPr>
            <a:t> </a:t>
          </a:r>
          <a:r>
            <a:rPr lang="en-US" sz="2000" dirty="0" err="1">
              <a:sym typeface="Wingdings" charset="2"/>
            </a:rPr>
            <a:t>digunakan</a:t>
          </a:r>
          <a:r>
            <a:rPr lang="en-US" sz="2000" dirty="0">
              <a:sym typeface="Wingdings" charset="2"/>
            </a:rPr>
            <a:t> </a:t>
          </a:r>
          <a:r>
            <a:rPr lang="en-US" sz="2000" dirty="0" err="1">
              <a:sym typeface="Wingdings" charset="2"/>
            </a:rPr>
            <a:t>secara</a:t>
          </a:r>
          <a:r>
            <a:rPr lang="en-US" sz="2000" dirty="0">
              <a:sym typeface="Wingdings" charset="2"/>
            </a:rPr>
            <a:t> </a:t>
          </a:r>
          <a:r>
            <a:rPr lang="en-US" sz="2000" dirty="0" err="1">
              <a:sym typeface="Wingdings" charset="2"/>
            </a:rPr>
            <a:t>tunggal</a:t>
          </a:r>
          <a:r>
            <a:rPr lang="en-US" sz="2000" dirty="0">
              <a:sym typeface="Wingdings" charset="2"/>
            </a:rPr>
            <a:t> </a:t>
          </a:r>
          <a:r>
            <a:rPr lang="en-US" sz="2000" dirty="0" err="1">
              <a:sym typeface="Wingdings" charset="2"/>
            </a:rPr>
            <a:t>menjadi</a:t>
          </a:r>
          <a:r>
            <a:rPr lang="en-US" sz="2000" dirty="0">
              <a:sym typeface="Wingdings" charset="2"/>
            </a:rPr>
            <a:t> </a:t>
          </a:r>
          <a:r>
            <a:rPr lang="en-US" sz="2000" dirty="0" err="1">
              <a:sym typeface="Wingdings" charset="2"/>
            </a:rPr>
            <a:t>tidak</a:t>
          </a:r>
          <a:r>
            <a:rPr lang="en-US" sz="2000" dirty="0">
              <a:sym typeface="Wingdings" charset="2"/>
            </a:rPr>
            <a:t> </a:t>
          </a:r>
          <a:r>
            <a:rPr lang="en-US" sz="2000" dirty="0" err="1">
              <a:sym typeface="Wingdings" charset="2"/>
            </a:rPr>
            <a:t>memiliki</a:t>
          </a:r>
          <a:r>
            <a:rPr lang="en-US" sz="2000" dirty="0">
              <a:sym typeface="Wingdings" charset="2"/>
            </a:rPr>
            <a:t> </a:t>
          </a:r>
          <a:r>
            <a:rPr lang="en-US" sz="2000" dirty="0" err="1">
              <a:sym typeface="Wingdings" charset="2"/>
            </a:rPr>
            <a:t>makna</a:t>
          </a:r>
          <a:r>
            <a:rPr lang="en-US" sz="2000" dirty="0">
              <a:sym typeface="Wingdings" charset="2"/>
            </a:rPr>
            <a:t>. Co : </a:t>
          </a:r>
          <a:r>
            <a:rPr lang="en-US" sz="2000" dirty="0" err="1">
              <a:sym typeface="Wingdings" charset="2"/>
            </a:rPr>
            <a:t>ee</a:t>
          </a:r>
          <a:r>
            <a:rPr lang="en-US" sz="2000" dirty="0">
              <a:sym typeface="Wingdings" charset="2"/>
            </a:rPr>
            <a:t> </a:t>
          </a:r>
          <a:r>
            <a:rPr lang="en-US" sz="2000" dirty="0" err="1">
              <a:sym typeface="Wingdings" charset="2"/>
            </a:rPr>
            <a:t>dalam</a:t>
          </a:r>
          <a:r>
            <a:rPr lang="en-US" sz="2000" dirty="0">
              <a:sym typeface="Wingdings" charset="2"/>
            </a:rPr>
            <a:t> heat </a:t>
          </a:r>
          <a:r>
            <a:rPr lang="en-US" sz="2000" dirty="0" err="1">
              <a:sym typeface="Wingdings" charset="2"/>
            </a:rPr>
            <a:t>atau</a:t>
          </a:r>
          <a:r>
            <a:rPr lang="en-US" sz="2000" dirty="0">
              <a:sym typeface="Wingdings" charset="2"/>
            </a:rPr>
            <a:t> </a:t>
          </a:r>
          <a:r>
            <a:rPr lang="en-US" sz="2000" dirty="0" err="1">
              <a:sym typeface="Wingdings" charset="2"/>
            </a:rPr>
            <a:t>i</a:t>
          </a:r>
          <a:r>
            <a:rPr lang="en-US" sz="2000" dirty="0">
              <a:sym typeface="Wingdings" charset="2"/>
            </a:rPr>
            <a:t> </a:t>
          </a:r>
          <a:r>
            <a:rPr lang="en-US" sz="2000" dirty="0" err="1">
              <a:sym typeface="Wingdings" charset="2"/>
            </a:rPr>
            <a:t>dalam</a:t>
          </a:r>
          <a:r>
            <a:rPr lang="en-US" sz="2000" dirty="0">
              <a:sym typeface="Wingdings" charset="2"/>
            </a:rPr>
            <a:t> hit</a:t>
          </a:r>
          <a:r>
            <a:rPr lang="en-US" sz="2000" dirty="0"/>
            <a:t> </a:t>
          </a:r>
        </a:p>
      </dgm:t>
    </dgm:pt>
    <dgm:pt modelId="{C520D08D-0FF0-4B02-90F6-0E2B4BBE1858}" type="parTrans" cxnId="{B00C7136-4C4A-4C50-9511-8BCA95D54D7A}">
      <dgm:prSet/>
      <dgm:spPr/>
      <dgm:t>
        <a:bodyPr/>
        <a:lstStyle/>
        <a:p>
          <a:endParaRPr lang="en-US"/>
        </a:p>
      </dgm:t>
    </dgm:pt>
    <dgm:pt modelId="{45224EA7-2D4A-44BB-9523-F170EE068F54}" type="sibTrans" cxnId="{B00C7136-4C4A-4C50-9511-8BCA95D54D7A}">
      <dgm:prSet/>
      <dgm:spPr/>
      <dgm:t>
        <a:bodyPr/>
        <a:lstStyle/>
        <a:p>
          <a:endParaRPr lang="en-US"/>
        </a:p>
      </dgm:t>
    </dgm:pt>
    <dgm:pt modelId="{95ABCDAC-C21D-4993-B367-AA65A3DBC095}">
      <dgm:prSet phldrT="[Text]" custT="1"/>
      <dgm:spPr/>
      <dgm:t>
        <a:bodyPr/>
        <a:lstStyle/>
        <a:p>
          <a:endParaRPr lang="en-US" sz="1400" dirty="0">
            <a:sym typeface="Wingdings" charset="2"/>
          </a:endParaRPr>
        </a:p>
        <a:p>
          <a:endParaRPr lang="en-US" sz="1400" dirty="0">
            <a:sym typeface="Wingdings" charset="2"/>
          </a:endParaRPr>
        </a:p>
        <a:p>
          <a:r>
            <a:rPr lang="en-US" sz="1400" b="1" dirty="0" err="1">
              <a:sym typeface="Wingdings" charset="2"/>
            </a:rPr>
            <a:t>Sintaksis</a:t>
          </a:r>
          <a:r>
            <a:rPr lang="en-US" sz="1400" b="1" dirty="0">
              <a:sym typeface="Wingdings" charset="2"/>
            </a:rPr>
            <a:t></a:t>
          </a:r>
        </a:p>
        <a:p>
          <a:r>
            <a:rPr lang="en-US" sz="1400" b="1" dirty="0" err="1">
              <a:sym typeface="Wingdings" charset="2"/>
            </a:rPr>
            <a:t>Peraturan</a:t>
          </a:r>
          <a:r>
            <a:rPr lang="en-US" sz="1400" b="1" dirty="0">
              <a:sym typeface="Wingdings" charset="2"/>
            </a:rPr>
            <a:t> yang </a:t>
          </a:r>
        </a:p>
        <a:p>
          <a:r>
            <a:rPr lang="en-US" sz="1400" b="1" dirty="0" err="1">
              <a:sym typeface="Wingdings" charset="2"/>
            </a:rPr>
            <a:t>mengendalikan</a:t>
          </a:r>
          <a:endParaRPr lang="en-US" sz="1400" b="1" dirty="0">
            <a:sym typeface="Wingdings" charset="2"/>
          </a:endParaRPr>
        </a:p>
        <a:p>
          <a:r>
            <a:rPr lang="en-US" sz="1400" b="1" dirty="0">
              <a:sym typeface="Wingdings" charset="2"/>
            </a:rPr>
            <a:t> </a:t>
          </a:r>
          <a:r>
            <a:rPr lang="en-US" sz="1400" b="1" dirty="0" err="1">
              <a:sym typeface="Wingdings" charset="2"/>
            </a:rPr>
            <a:t>kombinasi</a:t>
          </a:r>
          <a:r>
            <a:rPr lang="en-US" sz="1400" b="1" dirty="0">
              <a:sym typeface="Wingdings" charset="2"/>
            </a:rPr>
            <a:t> kata-kata </a:t>
          </a:r>
          <a:r>
            <a:rPr lang="en-US" sz="1400" b="1" dirty="0" err="1">
              <a:sym typeface="Wingdings" charset="2"/>
            </a:rPr>
            <a:t>dalam</a:t>
          </a:r>
          <a:r>
            <a:rPr lang="en-US" sz="1400" b="1" dirty="0">
              <a:sym typeface="Wingdings" charset="2"/>
            </a:rPr>
            <a:t> </a:t>
          </a:r>
          <a:r>
            <a:rPr lang="en-US" sz="1400" b="1" dirty="0" err="1">
              <a:sym typeface="Wingdings" charset="2"/>
            </a:rPr>
            <a:t>kalimat</a:t>
          </a:r>
          <a:endParaRPr lang="en-US" sz="1400" b="1" dirty="0"/>
        </a:p>
      </dgm:t>
    </dgm:pt>
    <dgm:pt modelId="{1B2F7162-C059-4721-B6FB-7A36AC649E2F}" type="parTrans" cxnId="{79A41CA3-7ACA-489C-918D-C9979A097548}">
      <dgm:prSet/>
      <dgm:spPr/>
      <dgm:t>
        <a:bodyPr/>
        <a:lstStyle/>
        <a:p>
          <a:endParaRPr lang="en-US"/>
        </a:p>
      </dgm:t>
    </dgm:pt>
    <dgm:pt modelId="{B1C51530-EA4F-4E88-88D1-F7F7500688EF}" type="sibTrans" cxnId="{79A41CA3-7ACA-489C-918D-C9979A097548}">
      <dgm:prSet/>
      <dgm:spPr/>
      <dgm:t>
        <a:bodyPr/>
        <a:lstStyle/>
        <a:p>
          <a:endParaRPr lang="en-US"/>
        </a:p>
      </dgm:t>
    </dgm:pt>
    <dgm:pt modelId="{F5C28AA3-E81F-4DF7-BAA4-E185457185F7}" type="pres">
      <dgm:prSet presAssocID="{56FA3592-CE16-4C2A-BDC2-F5482107CA42}" presName="Name0" presStyleCnt="0">
        <dgm:presLayoutVars>
          <dgm:dir/>
          <dgm:animLvl val="lvl"/>
          <dgm:resizeHandles val="exact"/>
        </dgm:presLayoutVars>
      </dgm:prSet>
      <dgm:spPr/>
    </dgm:pt>
    <dgm:pt modelId="{91782E24-112D-4EB3-811D-7F6B858B8944}" type="pres">
      <dgm:prSet presAssocID="{95ABCDAC-C21D-4993-B367-AA65A3DBC095}" presName="Name8" presStyleCnt="0"/>
      <dgm:spPr/>
    </dgm:pt>
    <dgm:pt modelId="{8ECFF7DC-2813-4F32-BFA6-B4C6DE2AA97A}" type="pres">
      <dgm:prSet presAssocID="{95ABCDAC-C21D-4993-B367-AA65A3DBC095}" presName="level" presStyleLbl="node1" presStyleIdx="0" presStyleCnt="4" custScaleX="100733" custScaleY="127826">
        <dgm:presLayoutVars>
          <dgm:chMax val="1"/>
          <dgm:bulletEnabled val="1"/>
        </dgm:presLayoutVars>
      </dgm:prSet>
      <dgm:spPr/>
    </dgm:pt>
    <dgm:pt modelId="{6DBC79DE-9B29-47C7-8DD7-0C753AA764B4}" type="pres">
      <dgm:prSet presAssocID="{95ABCDAC-C21D-4993-B367-AA65A3DBC095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94380254-0124-49AB-AB1B-CFF66E66558E}" type="pres">
      <dgm:prSet presAssocID="{DEBD62EA-BF8A-4FC3-B18F-68067F3A8DDA}" presName="Name8" presStyleCnt="0"/>
      <dgm:spPr/>
    </dgm:pt>
    <dgm:pt modelId="{A5EB582A-15E5-4030-9864-915881B2E0B3}" type="pres">
      <dgm:prSet presAssocID="{DEBD62EA-BF8A-4FC3-B18F-68067F3A8DDA}" presName="level" presStyleLbl="node1" presStyleIdx="1" presStyleCnt="4">
        <dgm:presLayoutVars>
          <dgm:chMax val="1"/>
          <dgm:bulletEnabled val="1"/>
        </dgm:presLayoutVars>
      </dgm:prSet>
      <dgm:spPr/>
    </dgm:pt>
    <dgm:pt modelId="{229F34B5-A6B8-4CE3-86B5-4FB45DCA5509}" type="pres">
      <dgm:prSet presAssocID="{DEBD62EA-BF8A-4FC3-B18F-68067F3A8DDA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523CC537-FE47-45EA-B79A-ED08692BA666}" type="pres">
      <dgm:prSet presAssocID="{BDEB3A66-5CD5-4EC6-B62F-0764AC53C2E7}" presName="Name8" presStyleCnt="0"/>
      <dgm:spPr/>
    </dgm:pt>
    <dgm:pt modelId="{B90D5115-BD4D-47D8-BD97-2F9736BC99C3}" type="pres">
      <dgm:prSet presAssocID="{BDEB3A66-5CD5-4EC6-B62F-0764AC53C2E7}" presName="level" presStyleLbl="node1" presStyleIdx="2" presStyleCnt="4">
        <dgm:presLayoutVars>
          <dgm:chMax val="1"/>
          <dgm:bulletEnabled val="1"/>
        </dgm:presLayoutVars>
      </dgm:prSet>
      <dgm:spPr/>
    </dgm:pt>
    <dgm:pt modelId="{76C7A36A-2520-4A84-8029-322724D74231}" type="pres">
      <dgm:prSet presAssocID="{BDEB3A66-5CD5-4EC6-B62F-0764AC53C2E7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1E4B1E14-7D54-4320-B6E7-127DEA86E095}" type="pres">
      <dgm:prSet presAssocID="{C0A75E5F-F2FD-4FD7-9DB2-22589C240E21}" presName="Name8" presStyleCnt="0"/>
      <dgm:spPr/>
    </dgm:pt>
    <dgm:pt modelId="{A25D9EAE-04E9-44AB-9D44-438DDCE9CC27}" type="pres">
      <dgm:prSet presAssocID="{C0A75E5F-F2FD-4FD7-9DB2-22589C240E21}" presName="level" presStyleLbl="node1" presStyleIdx="3" presStyleCnt="4">
        <dgm:presLayoutVars>
          <dgm:chMax val="1"/>
          <dgm:bulletEnabled val="1"/>
        </dgm:presLayoutVars>
      </dgm:prSet>
      <dgm:spPr/>
    </dgm:pt>
    <dgm:pt modelId="{3835F417-4542-4ADF-93EC-AC84BCD09333}" type="pres">
      <dgm:prSet presAssocID="{C0A75E5F-F2FD-4FD7-9DB2-22589C240E21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B00C7136-4C4A-4C50-9511-8BCA95D54D7A}" srcId="{56FA3592-CE16-4C2A-BDC2-F5482107CA42}" destId="{C0A75E5F-F2FD-4FD7-9DB2-22589C240E21}" srcOrd="3" destOrd="0" parTransId="{C520D08D-0FF0-4B02-90F6-0E2B4BBE1858}" sibTransId="{45224EA7-2D4A-44BB-9523-F170EE068F54}"/>
    <dgm:cxn modelId="{433C943D-D4BD-B747-BDF5-5725D4B2BF50}" type="presOf" srcId="{C0A75E5F-F2FD-4FD7-9DB2-22589C240E21}" destId="{A25D9EAE-04E9-44AB-9D44-438DDCE9CC27}" srcOrd="0" destOrd="0" presId="urn:microsoft.com/office/officeart/2005/8/layout/pyramid1"/>
    <dgm:cxn modelId="{5CC07D71-50CB-A64F-811D-4C82DB2E571C}" type="presOf" srcId="{BDEB3A66-5CD5-4EC6-B62F-0764AC53C2E7}" destId="{76C7A36A-2520-4A84-8029-322724D74231}" srcOrd="1" destOrd="0" presId="urn:microsoft.com/office/officeart/2005/8/layout/pyramid1"/>
    <dgm:cxn modelId="{6D2F9071-B806-FA42-991B-F3F2B66A6EEB}" type="presOf" srcId="{95ABCDAC-C21D-4993-B367-AA65A3DBC095}" destId="{8ECFF7DC-2813-4F32-BFA6-B4C6DE2AA97A}" srcOrd="0" destOrd="0" presId="urn:microsoft.com/office/officeart/2005/8/layout/pyramid1"/>
    <dgm:cxn modelId="{BB48A177-CB6C-C049-A854-DD235CF66E69}" type="presOf" srcId="{C0A75E5F-F2FD-4FD7-9DB2-22589C240E21}" destId="{3835F417-4542-4ADF-93EC-AC84BCD09333}" srcOrd="1" destOrd="0" presId="urn:microsoft.com/office/officeart/2005/8/layout/pyramid1"/>
    <dgm:cxn modelId="{4BBE4592-A824-4E02-8B4C-D21A79F756BA}" srcId="{56FA3592-CE16-4C2A-BDC2-F5482107CA42}" destId="{BDEB3A66-5CD5-4EC6-B62F-0764AC53C2E7}" srcOrd="2" destOrd="0" parTransId="{7DFC586D-C8E8-4D68-BFE7-28FC7E51CAEC}" sibTransId="{2C168346-D14E-4761-9375-F7F8804A8593}"/>
    <dgm:cxn modelId="{79A41CA3-7ACA-489C-918D-C9979A097548}" srcId="{56FA3592-CE16-4C2A-BDC2-F5482107CA42}" destId="{95ABCDAC-C21D-4993-B367-AA65A3DBC095}" srcOrd="0" destOrd="0" parTransId="{1B2F7162-C059-4721-B6FB-7A36AC649E2F}" sibTransId="{B1C51530-EA4F-4E88-88D1-F7F7500688EF}"/>
    <dgm:cxn modelId="{ECDAC6BD-5A62-DA43-8214-40138DEE1A47}" type="presOf" srcId="{DEBD62EA-BF8A-4FC3-B18F-68067F3A8DDA}" destId="{229F34B5-A6B8-4CE3-86B5-4FB45DCA5509}" srcOrd="1" destOrd="0" presId="urn:microsoft.com/office/officeart/2005/8/layout/pyramid1"/>
    <dgm:cxn modelId="{A6731DC5-C0CD-45DF-A1AB-B030AB907B91}" srcId="{56FA3592-CE16-4C2A-BDC2-F5482107CA42}" destId="{DEBD62EA-BF8A-4FC3-B18F-68067F3A8DDA}" srcOrd="1" destOrd="0" parTransId="{BCFC28EE-8A72-4152-914F-F9ED3FB794C3}" sibTransId="{4E15F65B-C72A-4BC3-9CF6-96458A3A009B}"/>
    <dgm:cxn modelId="{C928E6CE-6DB2-AE49-98D0-D93BCCF39751}" type="presOf" srcId="{BDEB3A66-5CD5-4EC6-B62F-0764AC53C2E7}" destId="{B90D5115-BD4D-47D8-BD97-2F9736BC99C3}" srcOrd="0" destOrd="0" presId="urn:microsoft.com/office/officeart/2005/8/layout/pyramid1"/>
    <dgm:cxn modelId="{8B4BF9ED-0962-0D42-AAD2-5B1996B7A451}" type="presOf" srcId="{56FA3592-CE16-4C2A-BDC2-F5482107CA42}" destId="{F5C28AA3-E81F-4DF7-BAA4-E185457185F7}" srcOrd="0" destOrd="0" presId="urn:microsoft.com/office/officeart/2005/8/layout/pyramid1"/>
    <dgm:cxn modelId="{567C16F7-17F5-BC4B-8754-4FD7E5490DE3}" type="presOf" srcId="{95ABCDAC-C21D-4993-B367-AA65A3DBC095}" destId="{6DBC79DE-9B29-47C7-8DD7-0C753AA764B4}" srcOrd="1" destOrd="0" presId="urn:microsoft.com/office/officeart/2005/8/layout/pyramid1"/>
    <dgm:cxn modelId="{05B29AFA-E90E-6346-A951-65016A582E0D}" type="presOf" srcId="{DEBD62EA-BF8A-4FC3-B18F-68067F3A8DDA}" destId="{A5EB582A-15E5-4030-9864-915881B2E0B3}" srcOrd="0" destOrd="0" presId="urn:microsoft.com/office/officeart/2005/8/layout/pyramid1"/>
    <dgm:cxn modelId="{F1A24D5E-9184-E846-845B-586A4948416F}" type="presParOf" srcId="{F5C28AA3-E81F-4DF7-BAA4-E185457185F7}" destId="{91782E24-112D-4EB3-811D-7F6B858B8944}" srcOrd="0" destOrd="0" presId="urn:microsoft.com/office/officeart/2005/8/layout/pyramid1"/>
    <dgm:cxn modelId="{B0672FEF-7893-1F42-AF19-E315275EF007}" type="presParOf" srcId="{91782E24-112D-4EB3-811D-7F6B858B8944}" destId="{8ECFF7DC-2813-4F32-BFA6-B4C6DE2AA97A}" srcOrd="0" destOrd="0" presId="urn:microsoft.com/office/officeart/2005/8/layout/pyramid1"/>
    <dgm:cxn modelId="{D05F8A64-1ED3-494E-ACE6-428B9FC7205E}" type="presParOf" srcId="{91782E24-112D-4EB3-811D-7F6B858B8944}" destId="{6DBC79DE-9B29-47C7-8DD7-0C753AA764B4}" srcOrd="1" destOrd="0" presId="urn:microsoft.com/office/officeart/2005/8/layout/pyramid1"/>
    <dgm:cxn modelId="{460B639A-CF1A-1441-8E78-C116558A977F}" type="presParOf" srcId="{F5C28AA3-E81F-4DF7-BAA4-E185457185F7}" destId="{94380254-0124-49AB-AB1B-CFF66E66558E}" srcOrd="1" destOrd="0" presId="urn:microsoft.com/office/officeart/2005/8/layout/pyramid1"/>
    <dgm:cxn modelId="{070FA5AE-EC5B-BD44-9C9E-38EF24C9EBD6}" type="presParOf" srcId="{94380254-0124-49AB-AB1B-CFF66E66558E}" destId="{A5EB582A-15E5-4030-9864-915881B2E0B3}" srcOrd="0" destOrd="0" presId="urn:microsoft.com/office/officeart/2005/8/layout/pyramid1"/>
    <dgm:cxn modelId="{8ED10395-7D16-9042-AB7C-40C229142DD2}" type="presParOf" srcId="{94380254-0124-49AB-AB1B-CFF66E66558E}" destId="{229F34B5-A6B8-4CE3-86B5-4FB45DCA5509}" srcOrd="1" destOrd="0" presId="urn:microsoft.com/office/officeart/2005/8/layout/pyramid1"/>
    <dgm:cxn modelId="{0D5C5FC6-14E7-D34B-A5F5-67CAE15CE606}" type="presParOf" srcId="{F5C28AA3-E81F-4DF7-BAA4-E185457185F7}" destId="{523CC537-FE47-45EA-B79A-ED08692BA666}" srcOrd="2" destOrd="0" presId="urn:microsoft.com/office/officeart/2005/8/layout/pyramid1"/>
    <dgm:cxn modelId="{93C60F20-E636-744D-898F-12FEF6368C3C}" type="presParOf" srcId="{523CC537-FE47-45EA-B79A-ED08692BA666}" destId="{B90D5115-BD4D-47D8-BD97-2F9736BC99C3}" srcOrd="0" destOrd="0" presId="urn:microsoft.com/office/officeart/2005/8/layout/pyramid1"/>
    <dgm:cxn modelId="{7A6CFB83-C976-2043-87AA-989D304102D2}" type="presParOf" srcId="{523CC537-FE47-45EA-B79A-ED08692BA666}" destId="{76C7A36A-2520-4A84-8029-322724D74231}" srcOrd="1" destOrd="0" presId="urn:microsoft.com/office/officeart/2005/8/layout/pyramid1"/>
    <dgm:cxn modelId="{D851DA50-1BAE-A145-9C50-57EEA843344B}" type="presParOf" srcId="{F5C28AA3-E81F-4DF7-BAA4-E185457185F7}" destId="{1E4B1E14-7D54-4320-B6E7-127DEA86E095}" srcOrd="3" destOrd="0" presId="urn:microsoft.com/office/officeart/2005/8/layout/pyramid1"/>
    <dgm:cxn modelId="{DAFFB10B-1428-AF4F-8EFF-E03C90E7CC7A}" type="presParOf" srcId="{1E4B1E14-7D54-4320-B6E7-127DEA86E095}" destId="{A25D9EAE-04E9-44AB-9D44-438DDCE9CC27}" srcOrd="0" destOrd="0" presId="urn:microsoft.com/office/officeart/2005/8/layout/pyramid1"/>
    <dgm:cxn modelId="{14B04441-F243-6F4E-9831-1CCD7D161370}" type="presParOf" srcId="{1E4B1E14-7D54-4320-B6E7-127DEA86E095}" destId="{3835F417-4542-4ADF-93EC-AC84BCD09333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25EAB9D-D0D2-44E6-BE16-FA99E6C25129}" type="doc">
      <dgm:prSet loTypeId="urn:microsoft.com/office/officeart/2005/8/layout/list1" loCatId="list" qsTypeId="urn:microsoft.com/office/officeart/2005/8/quickstyle/simple1" qsCatId="simple" csTypeId="urn:microsoft.com/office/officeart/2005/8/colors/colorful1#1" csCatId="colorful"/>
      <dgm:spPr/>
      <dgm:t>
        <a:bodyPr/>
        <a:lstStyle/>
        <a:p>
          <a:endParaRPr lang="en-US"/>
        </a:p>
      </dgm:t>
    </dgm:pt>
    <dgm:pt modelId="{F2A3C3F3-4AF0-4DA8-9EF4-BB5B65D82DF8}">
      <dgm:prSet/>
      <dgm:spPr/>
      <dgm:t>
        <a:bodyPr/>
        <a:lstStyle/>
        <a:p>
          <a:pPr rtl="0"/>
          <a:r>
            <a:rPr lang="en-US"/>
            <a:t>Menurut Chomsky </a:t>
          </a:r>
          <a:r>
            <a:rPr lang="en-US">
              <a:sym typeface="Wingdings"/>
            </a:rPr>
            <a:t></a:t>
          </a:r>
          <a:r>
            <a:rPr lang="en-US"/>
            <a:t> bahasa </a:t>
          </a:r>
          <a:r>
            <a:rPr lang="en-US">
              <a:sym typeface="Wingdings"/>
            </a:rPr>
            <a:t></a:t>
          </a:r>
          <a:r>
            <a:rPr lang="en-US"/>
            <a:t> bawaan (</a:t>
          </a:r>
          <a:r>
            <a:rPr lang="en-US" i="1"/>
            <a:t>nature)</a:t>
          </a:r>
          <a:endParaRPr lang="en-US"/>
        </a:p>
      </dgm:t>
    </dgm:pt>
    <dgm:pt modelId="{A6F022C1-63C6-4DFC-BA0B-AFE94534EC21}" type="parTrans" cxnId="{09518A59-8BDE-4A57-A34D-1AAAC06CB0BB}">
      <dgm:prSet/>
      <dgm:spPr/>
      <dgm:t>
        <a:bodyPr/>
        <a:lstStyle/>
        <a:p>
          <a:endParaRPr lang="en-US"/>
        </a:p>
      </dgm:t>
    </dgm:pt>
    <dgm:pt modelId="{F97263BB-7A03-4BCC-A826-18316BD60427}" type="sibTrans" cxnId="{09518A59-8BDE-4A57-A34D-1AAAC06CB0BB}">
      <dgm:prSet/>
      <dgm:spPr/>
      <dgm:t>
        <a:bodyPr/>
        <a:lstStyle/>
        <a:p>
          <a:endParaRPr lang="en-US"/>
        </a:p>
      </dgm:t>
    </dgm:pt>
    <dgm:pt modelId="{38FB6142-4975-4D0F-85D6-4E856C4B497B}">
      <dgm:prSet/>
      <dgm:spPr/>
      <dgm:t>
        <a:bodyPr/>
        <a:lstStyle/>
        <a:p>
          <a:pPr rtl="0"/>
          <a:r>
            <a:rPr lang="en-US"/>
            <a:t>Menurut Skinner</a:t>
          </a:r>
          <a:r>
            <a:rPr lang="en-US">
              <a:sym typeface="Wingdings"/>
            </a:rPr>
            <a:t></a:t>
          </a:r>
          <a:r>
            <a:rPr lang="en-US"/>
            <a:t>bahasa</a:t>
          </a:r>
          <a:r>
            <a:rPr lang="en-US">
              <a:sym typeface="Wingdings"/>
            </a:rPr>
            <a:t></a:t>
          </a:r>
          <a:r>
            <a:rPr lang="en-US"/>
            <a:t>pembelajaran (</a:t>
          </a:r>
          <a:r>
            <a:rPr lang="en-US" i="1"/>
            <a:t>nurture)</a:t>
          </a:r>
          <a:endParaRPr lang="en-US"/>
        </a:p>
      </dgm:t>
    </dgm:pt>
    <dgm:pt modelId="{A7EEFF82-B46B-4786-ACC1-1E750698ACBC}" type="parTrans" cxnId="{4C66E4ED-CE59-41F4-A5E4-83C602B5E8AC}">
      <dgm:prSet/>
      <dgm:spPr/>
      <dgm:t>
        <a:bodyPr/>
        <a:lstStyle/>
        <a:p>
          <a:endParaRPr lang="en-US"/>
        </a:p>
      </dgm:t>
    </dgm:pt>
    <dgm:pt modelId="{329E1F4A-2C52-4A02-9810-9D1ADBE6CB54}" type="sibTrans" cxnId="{4C66E4ED-CE59-41F4-A5E4-83C602B5E8AC}">
      <dgm:prSet/>
      <dgm:spPr/>
      <dgm:t>
        <a:bodyPr/>
        <a:lstStyle/>
        <a:p>
          <a:endParaRPr lang="en-US"/>
        </a:p>
      </dgm:t>
    </dgm:pt>
    <dgm:pt modelId="{55F49BA8-7A89-40B8-8EC5-99116DE915A1}">
      <dgm:prSet/>
      <dgm:spPr/>
      <dgm:t>
        <a:bodyPr/>
        <a:lstStyle/>
        <a:p>
          <a:pPr rtl="0"/>
          <a:r>
            <a:rPr lang="en-US"/>
            <a:t>Kaum behavioris</a:t>
          </a:r>
          <a:r>
            <a:rPr lang="en-US">
              <a:sym typeface="Wingdings"/>
            </a:rPr>
            <a:t></a:t>
          </a:r>
          <a:r>
            <a:rPr lang="en-US"/>
            <a:t>bahasa</a:t>
          </a:r>
          <a:r>
            <a:rPr lang="en-US">
              <a:sym typeface="Wingdings"/>
            </a:rPr>
            <a:t></a:t>
          </a:r>
          <a:r>
            <a:rPr lang="en-US"/>
            <a:t>penguatan (</a:t>
          </a:r>
          <a:r>
            <a:rPr lang="en-US" i="1"/>
            <a:t>reinforcment)</a:t>
          </a:r>
          <a:endParaRPr lang="en-US"/>
        </a:p>
      </dgm:t>
    </dgm:pt>
    <dgm:pt modelId="{C609621D-E6E5-453F-9723-D7E4FC2470B4}" type="parTrans" cxnId="{936C2C89-6664-452B-B9A9-72B46560ABB0}">
      <dgm:prSet/>
      <dgm:spPr/>
      <dgm:t>
        <a:bodyPr/>
        <a:lstStyle/>
        <a:p>
          <a:endParaRPr lang="en-US"/>
        </a:p>
      </dgm:t>
    </dgm:pt>
    <dgm:pt modelId="{55462F9A-4D7A-47C5-BCBD-99B96C62A41C}" type="sibTrans" cxnId="{936C2C89-6664-452B-B9A9-72B46560ABB0}">
      <dgm:prSet/>
      <dgm:spPr/>
      <dgm:t>
        <a:bodyPr/>
        <a:lstStyle/>
        <a:p>
          <a:endParaRPr lang="en-US"/>
        </a:p>
      </dgm:t>
    </dgm:pt>
    <dgm:pt modelId="{06EE8025-5089-48DE-AC9A-C5AC68FB7F96}">
      <dgm:prSet/>
      <dgm:spPr/>
      <dgm:t>
        <a:bodyPr/>
        <a:lstStyle/>
        <a:p>
          <a:pPr rtl="0"/>
          <a:r>
            <a:rPr lang="en-US"/>
            <a:t>Chomsky menguatkan bahwa bahasa merupakan bawaan karena, setiap manusia memiliki sebuah skema bahasa bawaan</a:t>
          </a:r>
        </a:p>
      </dgm:t>
    </dgm:pt>
    <dgm:pt modelId="{02CAF7A7-9D6B-4697-A90F-94831D7BF1A9}" type="parTrans" cxnId="{14FB2F13-8185-4978-BD3C-B0F67CDA928D}">
      <dgm:prSet/>
      <dgm:spPr/>
      <dgm:t>
        <a:bodyPr/>
        <a:lstStyle/>
        <a:p>
          <a:endParaRPr lang="en-US"/>
        </a:p>
      </dgm:t>
    </dgm:pt>
    <dgm:pt modelId="{7E157445-F77E-4B82-AE5B-2392AE402DA5}" type="sibTrans" cxnId="{14FB2F13-8185-4978-BD3C-B0F67CDA928D}">
      <dgm:prSet/>
      <dgm:spPr/>
      <dgm:t>
        <a:bodyPr/>
        <a:lstStyle/>
        <a:p>
          <a:endParaRPr lang="en-US"/>
        </a:p>
      </dgm:t>
    </dgm:pt>
    <dgm:pt modelId="{CB5A6082-A275-4233-AFAE-5FA08C50CB8F}" type="pres">
      <dgm:prSet presAssocID="{225EAB9D-D0D2-44E6-BE16-FA99E6C25129}" presName="linear" presStyleCnt="0">
        <dgm:presLayoutVars>
          <dgm:dir/>
          <dgm:animLvl val="lvl"/>
          <dgm:resizeHandles val="exact"/>
        </dgm:presLayoutVars>
      </dgm:prSet>
      <dgm:spPr/>
    </dgm:pt>
    <dgm:pt modelId="{8D6D33F7-4824-4A01-9F16-0CD5224FE603}" type="pres">
      <dgm:prSet presAssocID="{F2A3C3F3-4AF0-4DA8-9EF4-BB5B65D82DF8}" presName="parentLin" presStyleCnt="0"/>
      <dgm:spPr/>
    </dgm:pt>
    <dgm:pt modelId="{A308B129-05FF-4133-A2B6-58E9B397DE48}" type="pres">
      <dgm:prSet presAssocID="{F2A3C3F3-4AF0-4DA8-9EF4-BB5B65D82DF8}" presName="parentLeftMargin" presStyleLbl="node1" presStyleIdx="0" presStyleCnt="4"/>
      <dgm:spPr/>
    </dgm:pt>
    <dgm:pt modelId="{F47CEF40-B35D-467A-95DB-09C8E07647F2}" type="pres">
      <dgm:prSet presAssocID="{F2A3C3F3-4AF0-4DA8-9EF4-BB5B65D82DF8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F63A0019-2240-4D13-A25A-BF40AAF71BE9}" type="pres">
      <dgm:prSet presAssocID="{F2A3C3F3-4AF0-4DA8-9EF4-BB5B65D82DF8}" presName="negativeSpace" presStyleCnt="0"/>
      <dgm:spPr/>
    </dgm:pt>
    <dgm:pt modelId="{D50F05FB-3524-42EA-AD22-3BE8CE177C24}" type="pres">
      <dgm:prSet presAssocID="{F2A3C3F3-4AF0-4DA8-9EF4-BB5B65D82DF8}" presName="childText" presStyleLbl="conFgAcc1" presStyleIdx="0" presStyleCnt="4">
        <dgm:presLayoutVars>
          <dgm:bulletEnabled val="1"/>
        </dgm:presLayoutVars>
      </dgm:prSet>
      <dgm:spPr/>
    </dgm:pt>
    <dgm:pt modelId="{4DE437EE-6F60-49EE-B036-8D3E636BFCAF}" type="pres">
      <dgm:prSet presAssocID="{F97263BB-7A03-4BCC-A826-18316BD60427}" presName="spaceBetweenRectangles" presStyleCnt="0"/>
      <dgm:spPr/>
    </dgm:pt>
    <dgm:pt modelId="{804C04BD-76B6-4629-9212-6B96E74469D3}" type="pres">
      <dgm:prSet presAssocID="{38FB6142-4975-4D0F-85D6-4E856C4B497B}" presName="parentLin" presStyleCnt="0"/>
      <dgm:spPr/>
    </dgm:pt>
    <dgm:pt modelId="{C58F000E-5D0C-4317-B939-0E67A0EC9406}" type="pres">
      <dgm:prSet presAssocID="{38FB6142-4975-4D0F-85D6-4E856C4B497B}" presName="parentLeftMargin" presStyleLbl="node1" presStyleIdx="0" presStyleCnt="4"/>
      <dgm:spPr/>
    </dgm:pt>
    <dgm:pt modelId="{F4FB51FE-9CCE-4C95-92BC-25FEBF5C599B}" type="pres">
      <dgm:prSet presAssocID="{38FB6142-4975-4D0F-85D6-4E856C4B497B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C59CCCD6-86B6-4A71-97B0-D3276E390690}" type="pres">
      <dgm:prSet presAssocID="{38FB6142-4975-4D0F-85D6-4E856C4B497B}" presName="negativeSpace" presStyleCnt="0"/>
      <dgm:spPr/>
    </dgm:pt>
    <dgm:pt modelId="{F7FA35DD-5C79-42C4-B4F4-17C2F5C297A4}" type="pres">
      <dgm:prSet presAssocID="{38FB6142-4975-4D0F-85D6-4E856C4B497B}" presName="childText" presStyleLbl="conFgAcc1" presStyleIdx="1" presStyleCnt="4">
        <dgm:presLayoutVars>
          <dgm:bulletEnabled val="1"/>
        </dgm:presLayoutVars>
      </dgm:prSet>
      <dgm:spPr/>
    </dgm:pt>
    <dgm:pt modelId="{217A0648-63AF-400A-87F4-35779490DD45}" type="pres">
      <dgm:prSet presAssocID="{329E1F4A-2C52-4A02-9810-9D1ADBE6CB54}" presName="spaceBetweenRectangles" presStyleCnt="0"/>
      <dgm:spPr/>
    </dgm:pt>
    <dgm:pt modelId="{6458A03E-4F6C-4136-A68B-A8E1C5DB8080}" type="pres">
      <dgm:prSet presAssocID="{55F49BA8-7A89-40B8-8EC5-99116DE915A1}" presName="parentLin" presStyleCnt="0"/>
      <dgm:spPr/>
    </dgm:pt>
    <dgm:pt modelId="{F14C4D7D-8679-45FA-B388-FC2BCCFE58AC}" type="pres">
      <dgm:prSet presAssocID="{55F49BA8-7A89-40B8-8EC5-99116DE915A1}" presName="parentLeftMargin" presStyleLbl="node1" presStyleIdx="1" presStyleCnt="4"/>
      <dgm:spPr/>
    </dgm:pt>
    <dgm:pt modelId="{C8E296A9-6551-4CA6-8CB3-EFF6D82EE24A}" type="pres">
      <dgm:prSet presAssocID="{55F49BA8-7A89-40B8-8EC5-99116DE915A1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27AD7456-67E7-45D5-A4C6-8BED19367AE1}" type="pres">
      <dgm:prSet presAssocID="{55F49BA8-7A89-40B8-8EC5-99116DE915A1}" presName="negativeSpace" presStyleCnt="0"/>
      <dgm:spPr/>
    </dgm:pt>
    <dgm:pt modelId="{35C0F3A2-4421-4741-AA96-7500E0E8A2E1}" type="pres">
      <dgm:prSet presAssocID="{55F49BA8-7A89-40B8-8EC5-99116DE915A1}" presName="childText" presStyleLbl="conFgAcc1" presStyleIdx="2" presStyleCnt="4">
        <dgm:presLayoutVars>
          <dgm:bulletEnabled val="1"/>
        </dgm:presLayoutVars>
      </dgm:prSet>
      <dgm:spPr/>
    </dgm:pt>
    <dgm:pt modelId="{934AB16A-EF4D-445F-818E-4272244B39F4}" type="pres">
      <dgm:prSet presAssocID="{55462F9A-4D7A-47C5-BCBD-99B96C62A41C}" presName="spaceBetweenRectangles" presStyleCnt="0"/>
      <dgm:spPr/>
    </dgm:pt>
    <dgm:pt modelId="{02D55871-DF28-48D6-A5F8-FA859A98318A}" type="pres">
      <dgm:prSet presAssocID="{06EE8025-5089-48DE-AC9A-C5AC68FB7F96}" presName="parentLin" presStyleCnt="0"/>
      <dgm:spPr/>
    </dgm:pt>
    <dgm:pt modelId="{853AC3A0-4781-4ED6-9D3E-C99D818F0BA2}" type="pres">
      <dgm:prSet presAssocID="{06EE8025-5089-48DE-AC9A-C5AC68FB7F96}" presName="parentLeftMargin" presStyleLbl="node1" presStyleIdx="2" presStyleCnt="4"/>
      <dgm:spPr/>
    </dgm:pt>
    <dgm:pt modelId="{2045775C-2E29-4144-91D0-D81487F84041}" type="pres">
      <dgm:prSet presAssocID="{06EE8025-5089-48DE-AC9A-C5AC68FB7F96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155623BC-4405-46AA-B9C2-86771FFCAF9B}" type="pres">
      <dgm:prSet presAssocID="{06EE8025-5089-48DE-AC9A-C5AC68FB7F96}" presName="negativeSpace" presStyleCnt="0"/>
      <dgm:spPr/>
    </dgm:pt>
    <dgm:pt modelId="{7A779EE4-FA2D-485F-A3C7-5F6859A965DB}" type="pres">
      <dgm:prSet presAssocID="{06EE8025-5089-48DE-AC9A-C5AC68FB7F96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49918A00-D915-3949-808B-F4DA17FB2434}" type="presOf" srcId="{38FB6142-4975-4D0F-85D6-4E856C4B497B}" destId="{F4FB51FE-9CCE-4C95-92BC-25FEBF5C599B}" srcOrd="1" destOrd="0" presId="urn:microsoft.com/office/officeart/2005/8/layout/list1"/>
    <dgm:cxn modelId="{14FB2F13-8185-4978-BD3C-B0F67CDA928D}" srcId="{225EAB9D-D0D2-44E6-BE16-FA99E6C25129}" destId="{06EE8025-5089-48DE-AC9A-C5AC68FB7F96}" srcOrd="3" destOrd="0" parTransId="{02CAF7A7-9D6B-4697-A90F-94831D7BF1A9}" sibTransId="{7E157445-F77E-4B82-AE5B-2392AE402DA5}"/>
    <dgm:cxn modelId="{F671CA1B-911D-B14C-9C3D-6ACDCE4A290C}" type="presOf" srcId="{06EE8025-5089-48DE-AC9A-C5AC68FB7F96}" destId="{2045775C-2E29-4144-91D0-D81487F84041}" srcOrd="1" destOrd="0" presId="urn:microsoft.com/office/officeart/2005/8/layout/list1"/>
    <dgm:cxn modelId="{009EB02E-036F-E74D-8F40-FA0E60D0BC10}" type="presOf" srcId="{38FB6142-4975-4D0F-85D6-4E856C4B497B}" destId="{C58F000E-5D0C-4317-B939-0E67A0EC9406}" srcOrd="0" destOrd="0" presId="urn:microsoft.com/office/officeart/2005/8/layout/list1"/>
    <dgm:cxn modelId="{74C77064-7042-CE48-B41B-3E11A40FF2D4}" type="presOf" srcId="{F2A3C3F3-4AF0-4DA8-9EF4-BB5B65D82DF8}" destId="{F47CEF40-B35D-467A-95DB-09C8E07647F2}" srcOrd="1" destOrd="0" presId="urn:microsoft.com/office/officeart/2005/8/layout/list1"/>
    <dgm:cxn modelId="{9FDBDA49-8DCB-F64A-B77A-CBF3C5820A5D}" type="presOf" srcId="{06EE8025-5089-48DE-AC9A-C5AC68FB7F96}" destId="{853AC3A0-4781-4ED6-9D3E-C99D818F0BA2}" srcOrd="0" destOrd="0" presId="urn:microsoft.com/office/officeart/2005/8/layout/list1"/>
    <dgm:cxn modelId="{09518A59-8BDE-4A57-A34D-1AAAC06CB0BB}" srcId="{225EAB9D-D0D2-44E6-BE16-FA99E6C25129}" destId="{F2A3C3F3-4AF0-4DA8-9EF4-BB5B65D82DF8}" srcOrd="0" destOrd="0" parTransId="{A6F022C1-63C6-4DFC-BA0B-AFE94534EC21}" sibTransId="{F97263BB-7A03-4BCC-A826-18316BD60427}"/>
    <dgm:cxn modelId="{936C2C89-6664-452B-B9A9-72B46560ABB0}" srcId="{225EAB9D-D0D2-44E6-BE16-FA99E6C25129}" destId="{55F49BA8-7A89-40B8-8EC5-99116DE915A1}" srcOrd="2" destOrd="0" parTransId="{C609621D-E6E5-453F-9723-D7E4FC2470B4}" sibTransId="{55462F9A-4D7A-47C5-BCBD-99B96C62A41C}"/>
    <dgm:cxn modelId="{CB0331C4-5325-1946-9F31-23C982D6A286}" type="presOf" srcId="{F2A3C3F3-4AF0-4DA8-9EF4-BB5B65D82DF8}" destId="{A308B129-05FF-4133-A2B6-58E9B397DE48}" srcOrd="0" destOrd="0" presId="urn:microsoft.com/office/officeart/2005/8/layout/list1"/>
    <dgm:cxn modelId="{00D119E6-D1ED-0D4A-B3DB-FD295839F2AC}" type="presOf" srcId="{225EAB9D-D0D2-44E6-BE16-FA99E6C25129}" destId="{CB5A6082-A275-4233-AFAE-5FA08C50CB8F}" srcOrd="0" destOrd="0" presId="urn:microsoft.com/office/officeart/2005/8/layout/list1"/>
    <dgm:cxn modelId="{4C66E4ED-CE59-41F4-A5E4-83C602B5E8AC}" srcId="{225EAB9D-D0D2-44E6-BE16-FA99E6C25129}" destId="{38FB6142-4975-4D0F-85D6-4E856C4B497B}" srcOrd="1" destOrd="0" parTransId="{A7EEFF82-B46B-4786-ACC1-1E750698ACBC}" sibTransId="{329E1F4A-2C52-4A02-9810-9D1ADBE6CB54}"/>
    <dgm:cxn modelId="{962E6FF9-DBE3-F742-A9AC-2593A597F90A}" type="presOf" srcId="{55F49BA8-7A89-40B8-8EC5-99116DE915A1}" destId="{C8E296A9-6551-4CA6-8CB3-EFF6D82EE24A}" srcOrd="1" destOrd="0" presId="urn:microsoft.com/office/officeart/2005/8/layout/list1"/>
    <dgm:cxn modelId="{6901BDFA-2BBD-6846-8BFB-210925A18DD6}" type="presOf" srcId="{55F49BA8-7A89-40B8-8EC5-99116DE915A1}" destId="{F14C4D7D-8679-45FA-B388-FC2BCCFE58AC}" srcOrd="0" destOrd="0" presId="urn:microsoft.com/office/officeart/2005/8/layout/list1"/>
    <dgm:cxn modelId="{F9A0C7B6-A62E-224F-B208-D16583174408}" type="presParOf" srcId="{CB5A6082-A275-4233-AFAE-5FA08C50CB8F}" destId="{8D6D33F7-4824-4A01-9F16-0CD5224FE603}" srcOrd="0" destOrd="0" presId="urn:microsoft.com/office/officeart/2005/8/layout/list1"/>
    <dgm:cxn modelId="{A44BFF01-A611-C745-B6BF-8AC41A8F3F60}" type="presParOf" srcId="{8D6D33F7-4824-4A01-9F16-0CD5224FE603}" destId="{A308B129-05FF-4133-A2B6-58E9B397DE48}" srcOrd="0" destOrd="0" presId="urn:microsoft.com/office/officeart/2005/8/layout/list1"/>
    <dgm:cxn modelId="{390075A1-1F04-5241-9286-C5D5A5304D79}" type="presParOf" srcId="{8D6D33F7-4824-4A01-9F16-0CD5224FE603}" destId="{F47CEF40-B35D-467A-95DB-09C8E07647F2}" srcOrd="1" destOrd="0" presId="urn:microsoft.com/office/officeart/2005/8/layout/list1"/>
    <dgm:cxn modelId="{91160DED-2A4B-594D-B82A-E72FA3AB4739}" type="presParOf" srcId="{CB5A6082-A275-4233-AFAE-5FA08C50CB8F}" destId="{F63A0019-2240-4D13-A25A-BF40AAF71BE9}" srcOrd="1" destOrd="0" presId="urn:microsoft.com/office/officeart/2005/8/layout/list1"/>
    <dgm:cxn modelId="{0401DC6E-A81B-AF4C-9F6A-EF7C71CDCBC4}" type="presParOf" srcId="{CB5A6082-A275-4233-AFAE-5FA08C50CB8F}" destId="{D50F05FB-3524-42EA-AD22-3BE8CE177C24}" srcOrd="2" destOrd="0" presId="urn:microsoft.com/office/officeart/2005/8/layout/list1"/>
    <dgm:cxn modelId="{FA2B55FE-5A3C-384C-93CD-FCF2FF6F21AD}" type="presParOf" srcId="{CB5A6082-A275-4233-AFAE-5FA08C50CB8F}" destId="{4DE437EE-6F60-49EE-B036-8D3E636BFCAF}" srcOrd="3" destOrd="0" presId="urn:microsoft.com/office/officeart/2005/8/layout/list1"/>
    <dgm:cxn modelId="{C9105B0C-5D81-374E-95D7-3682687BC270}" type="presParOf" srcId="{CB5A6082-A275-4233-AFAE-5FA08C50CB8F}" destId="{804C04BD-76B6-4629-9212-6B96E74469D3}" srcOrd="4" destOrd="0" presId="urn:microsoft.com/office/officeart/2005/8/layout/list1"/>
    <dgm:cxn modelId="{41BA72DC-AF2A-A54B-B0E5-EBD39399F3D1}" type="presParOf" srcId="{804C04BD-76B6-4629-9212-6B96E74469D3}" destId="{C58F000E-5D0C-4317-B939-0E67A0EC9406}" srcOrd="0" destOrd="0" presId="urn:microsoft.com/office/officeart/2005/8/layout/list1"/>
    <dgm:cxn modelId="{63B2ADE9-42F3-AD4E-A90F-D872152798E7}" type="presParOf" srcId="{804C04BD-76B6-4629-9212-6B96E74469D3}" destId="{F4FB51FE-9CCE-4C95-92BC-25FEBF5C599B}" srcOrd="1" destOrd="0" presId="urn:microsoft.com/office/officeart/2005/8/layout/list1"/>
    <dgm:cxn modelId="{CD9ECC30-274F-DE4A-97CE-BD92D87E1867}" type="presParOf" srcId="{CB5A6082-A275-4233-AFAE-5FA08C50CB8F}" destId="{C59CCCD6-86B6-4A71-97B0-D3276E390690}" srcOrd="5" destOrd="0" presId="urn:microsoft.com/office/officeart/2005/8/layout/list1"/>
    <dgm:cxn modelId="{990D01C8-D668-754F-B460-37EAEB1C3A6B}" type="presParOf" srcId="{CB5A6082-A275-4233-AFAE-5FA08C50CB8F}" destId="{F7FA35DD-5C79-42C4-B4F4-17C2F5C297A4}" srcOrd="6" destOrd="0" presId="urn:microsoft.com/office/officeart/2005/8/layout/list1"/>
    <dgm:cxn modelId="{F888DD21-0886-6243-B9A6-20DA6C2A6353}" type="presParOf" srcId="{CB5A6082-A275-4233-AFAE-5FA08C50CB8F}" destId="{217A0648-63AF-400A-87F4-35779490DD45}" srcOrd="7" destOrd="0" presId="urn:microsoft.com/office/officeart/2005/8/layout/list1"/>
    <dgm:cxn modelId="{A3E7E052-6D4F-3E4A-B181-EAB939CF1DB8}" type="presParOf" srcId="{CB5A6082-A275-4233-AFAE-5FA08C50CB8F}" destId="{6458A03E-4F6C-4136-A68B-A8E1C5DB8080}" srcOrd="8" destOrd="0" presId="urn:microsoft.com/office/officeart/2005/8/layout/list1"/>
    <dgm:cxn modelId="{7A4CF3E8-95BB-2D4A-BC24-357403C37BB7}" type="presParOf" srcId="{6458A03E-4F6C-4136-A68B-A8E1C5DB8080}" destId="{F14C4D7D-8679-45FA-B388-FC2BCCFE58AC}" srcOrd="0" destOrd="0" presId="urn:microsoft.com/office/officeart/2005/8/layout/list1"/>
    <dgm:cxn modelId="{BE82526E-026C-7448-B8EF-AC164143520C}" type="presParOf" srcId="{6458A03E-4F6C-4136-A68B-A8E1C5DB8080}" destId="{C8E296A9-6551-4CA6-8CB3-EFF6D82EE24A}" srcOrd="1" destOrd="0" presId="urn:microsoft.com/office/officeart/2005/8/layout/list1"/>
    <dgm:cxn modelId="{6A3ECF0A-5583-2641-94A9-6BFB2E877988}" type="presParOf" srcId="{CB5A6082-A275-4233-AFAE-5FA08C50CB8F}" destId="{27AD7456-67E7-45D5-A4C6-8BED19367AE1}" srcOrd="9" destOrd="0" presId="urn:microsoft.com/office/officeart/2005/8/layout/list1"/>
    <dgm:cxn modelId="{AD17CBF7-A1C1-1846-B89B-767938D217AA}" type="presParOf" srcId="{CB5A6082-A275-4233-AFAE-5FA08C50CB8F}" destId="{35C0F3A2-4421-4741-AA96-7500E0E8A2E1}" srcOrd="10" destOrd="0" presId="urn:microsoft.com/office/officeart/2005/8/layout/list1"/>
    <dgm:cxn modelId="{2B6BFD68-13ED-604D-ABCF-871BA8E848CC}" type="presParOf" srcId="{CB5A6082-A275-4233-AFAE-5FA08C50CB8F}" destId="{934AB16A-EF4D-445F-818E-4272244B39F4}" srcOrd="11" destOrd="0" presId="urn:microsoft.com/office/officeart/2005/8/layout/list1"/>
    <dgm:cxn modelId="{64455B46-B701-C14E-A536-D3A1E0D487FC}" type="presParOf" srcId="{CB5A6082-A275-4233-AFAE-5FA08C50CB8F}" destId="{02D55871-DF28-48D6-A5F8-FA859A98318A}" srcOrd="12" destOrd="0" presId="urn:microsoft.com/office/officeart/2005/8/layout/list1"/>
    <dgm:cxn modelId="{E4F741BE-6699-B94C-9CB8-4BEDDB6DC61D}" type="presParOf" srcId="{02D55871-DF28-48D6-A5F8-FA859A98318A}" destId="{853AC3A0-4781-4ED6-9D3E-C99D818F0BA2}" srcOrd="0" destOrd="0" presId="urn:microsoft.com/office/officeart/2005/8/layout/list1"/>
    <dgm:cxn modelId="{C5C8716B-57EA-B848-BC96-D47435C31855}" type="presParOf" srcId="{02D55871-DF28-48D6-A5F8-FA859A98318A}" destId="{2045775C-2E29-4144-91D0-D81487F84041}" srcOrd="1" destOrd="0" presId="urn:microsoft.com/office/officeart/2005/8/layout/list1"/>
    <dgm:cxn modelId="{350C327A-8005-F24E-8E14-5D9840D73FBF}" type="presParOf" srcId="{CB5A6082-A275-4233-AFAE-5FA08C50CB8F}" destId="{155623BC-4405-46AA-B9C2-86771FFCAF9B}" srcOrd="13" destOrd="0" presId="urn:microsoft.com/office/officeart/2005/8/layout/list1"/>
    <dgm:cxn modelId="{7887DEC9-7CF0-A84D-AD64-41B91CD29824}" type="presParOf" srcId="{CB5A6082-A275-4233-AFAE-5FA08C50CB8F}" destId="{7A779EE4-FA2D-485F-A3C7-5F6859A965DB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FD146E2-4C1B-49DF-A168-B81C0B3BCF3E}" type="doc">
      <dgm:prSet loTypeId="urn:microsoft.com/office/officeart/2005/8/layout/hProcess9" loCatId="process" qsTypeId="urn:microsoft.com/office/officeart/2005/8/quickstyle/simple4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601E96FA-5F8D-4363-9AEC-E47A5F8B3F8F}">
      <dgm:prSet/>
      <dgm:spPr/>
      <dgm:t>
        <a:bodyPr/>
        <a:lstStyle/>
        <a:p>
          <a:pPr rtl="0"/>
          <a:r>
            <a:rPr lang="en-US"/>
            <a:t>Adalah gagasan yang menyatakan bahwa bahasa kita mempengaruhi persepsi dan konseptualisasi realita</a:t>
          </a:r>
        </a:p>
      </dgm:t>
    </dgm:pt>
    <dgm:pt modelId="{D0F26CD2-D7CF-4178-B7F5-B41093402BE7}" type="parTrans" cxnId="{C62A8A56-9D6C-4D57-8CFF-DDCF901AFA49}">
      <dgm:prSet/>
      <dgm:spPr/>
      <dgm:t>
        <a:bodyPr/>
        <a:lstStyle/>
        <a:p>
          <a:endParaRPr lang="en-US"/>
        </a:p>
      </dgm:t>
    </dgm:pt>
    <dgm:pt modelId="{27E55022-30E8-412D-B214-8FF10D714119}" type="sibTrans" cxnId="{C62A8A56-9D6C-4D57-8CFF-DDCF901AFA49}">
      <dgm:prSet/>
      <dgm:spPr/>
      <dgm:t>
        <a:bodyPr/>
        <a:lstStyle/>
        <a:p>
          <a:endParaRPr lang="en-US"/>
        </a:p>
      </dgm:t>
    </dgm:pt>
    <dgm:pt modelId="{6B2F8C94-0459-4853-8760-3C073BA0AC34}">
      <dgm:prSet/>
      <dgm:spPr/>
      <dgm:t>
        <a:bodyPr/>
        <a:lstStyle/>
        <a:p>
          <a:pPr rtl="0"/>
          <a:r>
            <a:rPr lang="en-US"/>
            <a:t>Dimana bahwa jika suatu benda yang direpresantasikan oleh suatu kata akan dipahami secara berbeda oleh orang-orang yang memiliki bahasa berbeda, dan penyebab cara pandang pada realita adalah hakikat bahasa itu sendiri.</a:t>
          </a:r>
        </a:p>
      </dgm:t>
    </dgm:pt>
    <dgm:pt modelId="{2D06AFB1-B956-428F-BCC6-5DE81C770FD0}" type="parTrans" cxnId="{79CB5E2C-146A-49FB-858D-0492FBA9886B}">
      <dgm:prSet/>
      <dgm:spPr/>
      <dgm:t>
        <a:bodyPr/>
        <a:lstStyle/>
        <a:p>
          <a:endParaRPr lang="en-US"/>
        </a:p>
      </dgm:t>
    </dgm:pt>
    <dgm:pt modelId="{139523E2-42FC-4544-A925-3EC157E1DCE5}" type="sibTrans" cxnId="{79CB5E2C-146A-49FB-858D-0492FBA9886B}">
      <dgm:prSet/>
      <dgm:spPr/>
      <dgm:t>
        <a:bodyPr/>
        <a:lstStyle/>
        <a:p>
          <a:endParaRPr lang="en-US"/>
        </a:p>
      </dgm:t>
    </dgm:pt>
    <dgm:pt modelId="{252D4F4C-CFC5-440B-8D8A-421B8033F476}" type="pres">
      <dgm:prSet presAssocID="{FFD146E2-4C1B-49DF-A168-B81C0B3BCF3E}" presName="CompostProcess" presStyleCnt="0">
        <dgm:presLayoutVars>
          <dgm:dir/>
          <dgm:resizeHandles val="exact"/>
        </dgm:presLayoutVars>
      </dgm:prSet>
      <dgm:spPr/>
    </dgm:pt>
    <dgm:pt modelId="{5894EDA7-AEED-4942-9DF8-4F24037F27CB}" type="pres">
      <dgm:prSet presAssocID="{FFD146E2-4C1B-49DF-A168-B81C0B3BCF3E}" presName="arrow" presStyleLbl="bgShp" presStyleIdx="0" presStyleCnt="1"/>
      <dgm:spPr/>
    </dgm:pt>
    <dgm:pt modelId="{4027FD52-A1EB-4B05-8AAB-ADDF14EF7FF8}" type="pres">
      <dgm:prSet presAssocID="{FFD146E2-4C1B-49DF-A168-B81C0B3BCF3E}" presName="linearProcess" presStyleCnt="0"/>
      <dgm:spPr/>
    </dgm:pt>
    <dgm:pt modelId="{DB456270-C2A2-4E1F-AA49-84D9054F5416}" type="pres">
      <dgm:prSet presAssocID="{601E96FA-5F8D-4363-9AEC-E47A5F8B3F8F}" presName="textNode" presStyleLbl="node1" presStyleIdx="0" presStyleCnt="2">
        <dgm:presLayoutVars>
          <dgm:bulletEnabled val="1"/>
        </dgm:presLayoutVars>
      </dgm:prSet>
      <dgm:spPr/>
    </dgm:pt>
    <dgm:pt modelId="{9F0D23B1-03AF-43AF-80D1-26492C9B811A}" type="pres">
      <dgm:prSet presAssocID="{27E55022-30E8-412D-B214-8FF10D714119}" presName="sibTrans" presStyleCnt="0"/>
      <dgm:spPr/>
    </dgm:pt>
    <dgm:pt modelId="{0720A273-F792-433F-B024-D406C3A43503}" type="pres">
      <dgm:prSet presAssocID="{6B2F8C94-0459-4853-8760-3C073BA0AC34}" presName="textNode" presStyleLbl="node1" presStyleIdx="1" presStyleCnt="2">
        <dgm:presLayoutVars>
          <dgm:bulletEnabled val="1"/>
        </dgm:presLayoutVars>
      </dgm:prSet>
      <dgm:spPr/>
    </dgm:pt>
  </dgm:ptLst>
  <dgm:cxnLst>
    <dgm:cxn modelId="{CF4C4F0A-87FE-8245-929D-AE3389DF70CB}" type="presOf" srcId="{601E96FA-5F8D-4363-9AEC-E47A5F8B3F8F}" destId="{DB456270-C2A2-4E1F-AA49-84D9054F5416}" srcOrd="0" destOrd="0" presId="urn:microsoft.com/office/officeart/2005/8/layout/hProcess9"/>
    <dgm:cxn modelId="{79CB5E2C-146A-49FB-858D-0492FBA9886B}" srcId="{FFD146E2-4C1B-49DF-A168-B81C0B3BCF3E}" destId="{6B2F8C94-0459-4853-8760-3C073BA0AC34}" srcOrd="1" destOrd="0" parTransId="{2D06AFB1-B956-428F-BCC6-5DE81C770FD0}" sibTransId="{139523E2-42FC-4544-A925-3EC157E1DCE5}"/>
    <dgm:cxn modelId="{C62A8A56-9D6C-4D57-8CFF-DDCF901AFA49}" srcId="{FFD146E2-4C1B-49DF-A168-B81C0B3BCF3E}" destId="{601E96FA-5F8D-4363-9AEC-E47A5F8B3F8F}" srcOrd="0" destOrd="0" parTransId="{D0F26CD2-D7CF-4178-B7F5-B41093402BE7}" sibTransId="{27E55022-30E8-412D-B214-8FF10D714119}"/>
    <dgm:cxn modelId="{A1B2458D-B926-D645-B5F4-C8A60D795746}" type="presOf" srcId="{6B2F8C94-0459-4853-8760-3C073BA0AC34}" destId="{0720A273-F792-433F-B024-D406C3A43503}" srcOrd="0" destOrd="0" presId="urn:microsoft.com/office/officeart/2005/8/layout/hProcess9"/>
    <dgm:cxn modelId="{A555CCA7-8E7F-FD44-AD6C-E794E05D261C}" type="presOf" srcId="{FFD146E2-4C1B-49DF-A168-B81C0B3BCF3E}" destId="{252D4F4C-CFC5-440B-8D8A-421B8033F476}" srcOrd="0" destOrd="0" presId="urn:microsoft.com/office/officeart/2005/8/layout/hProcess9"/>
    <dgm:cxn modelId="{141C24B4-61BD-C94C-B4D1-261F78D56270}" type="presParOf" srcId="{252D4F4C-CFC5-440B-8D8A-421B8033F476}" destId="{5894EDA7-AEED-4942-9DF8-4F24037F27CB}" srcOrd="0" destOrd="0" presId="urn:microsoft.com/office/officeart/2005/8/layout/hProcess9"/>
    <dgm:cxn modelId="{BF17067E-C341-124C-BC50-07A67DCE4034}" type="presParOf" srcId="{252D4F4C-CFC5-440B-8D8A-421B8033F476}" destId="{4027FD52-A1EB-4B05-8AAB-ADDF14EF7FF8}" srcOrd="1" destOrd="0" presId="urn:microsoft.com/office/officeart/2005/8/layout/hProcess9"/>
    <dgm:cxn modelId="{3BC1C87B-6D07-CD4D-B832-18AE84C6DA28}" type="presParOf" srcId="{4027FD52-A1EB-4B05-8AAB-ADDF14EF7FF8}" destId="{DB456270-C2A2-4E1F-AA49-84D9054F5416}" srcOrd="0" destOrd="0" presId="urn:microsoft.com/office/officeart/2005/8/layout/hProcess9"/>
    <dgm:cxn modelId="{FEE0E53D-26C3-4449-AEE8-63A1304D2F91}" type="presParOf" srcId="{4027FD52-A1EB-4B05-8AAB-ADDF14EF7FF8}" destId="{9F0D23B1-03AF-43AF-80D1-26492C9B811A}" srcOrd="1" destOrd="0" presId="urn:microsoft.com/office/officeart/2005/8/layout/hProcess9"/>
    <dgm:cxn modelId="{A7AD4157-1C12-F54F-89C1-6DB4CCAA23AF}" type="presParOf" srcId="{4027FD52-A1EB-4B05-8AAB-ADDF14EF7FF8}" destId="{0720A273-F792-433F-B024-D406C3A43503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E204BCA-EA6A-4D5A-B0AB-122ECD1CC0A1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CA8C72F4-D9B8-4F5D-B863-E22E0AB1F2DF}">
      <dgm:prSet/>
      <dgm:spPr/>
      <dgm:t>
        <a:bodyPr/>
        <a:lstStyle/>
        <a:p>
          <a:pPr rtl="0"/>
          <a:r>
            <a:rPr lang="en-US"/>
            <a:t>Stimulasi Elektrik</a:t>
          </a:r>
        </a:p>
      </dgm:t>
    </dgm:pt>
    <dgm:pt modelId="{6239272F-B643-4944-9887-B42216B59BB7}" type="parTrans" cxnId="{6BA86406-0D2A-4D53-8EA2-3EDA69B5D7DE}">
      <dgm:prSet/>
      <dgm:spPr/>
      <dgm:t>
        <a:bodyPr/>
        <a:lstStyle/>
        <a:p>
          <a:endParaRPr lang="en-US"/>
        </a:p>
      </dgm:t>
    </dgm:pt>
    <dgm:pt modelId="{0EF55414-9EF4-44F0-BA13-97ED97518B07}" type="sibTrans" cxnId="{6BA86406-0D2A-4D53-8EA2-3EDA69B5D7DE}">
      <dgm:prSet/>
      <dgm:spPr/>
      <dgm:t>
        <a:bodyPr/>
        <a:lstStyle/>
        <a:p>
          <a:endParaRPr lang="en-US"/>
        </a:p>
      </dgm:t>
    </dgm:pt>
    <dgm:pt modelId="{5E504E10-FBF1-46B3-966B-39562882B9E9}">
      <dgm:prSet/>
      <dgm:spPr/>
      <dgm:t>
        <a:bodyPr/>
        <a:lstStyle/>
        <a:p>
          <a:pPr rtl="0"/>
          <a:r>
            <a:rPr lang="en-US" dirty="0" err="1"/>
            <a:t>para</a:t>
          </a:r>
          <a:r>
            <a:rPr lang="en-US" dirty="0"/>
            <a:t> </a:t>
          </a:r>
          <a:r>
            <a:rPr lang="en-US" dirty="0" err="1"/>
            <a:t>peneliti</a:t>
          </a:r>
          <a:r>
            <a:rPr lang="en-US" dirty="0"/>
            <a:t> </a:t>
          </a:r>
          <a:r>
            <a:rPr lang="en-US" dirty="0" err="1"/>
            <a:t>memberikan</a:t>
          </a:r>
          <a:r>
            <a:rPr lang="en-US" dirty="0"/>
            <a:t> </a:t>
          </a:r>
          <a:r>
            <a:rPr lang="en-US" dirty="0" err="1"/>
            <a:t>aliran</a:t>
          </a:r>
          <a:r>
            <a:rPr lang="en-US" dirty="0"/>
            <a:t> </a:t>
          </a:r>
          <a:r>
            <a:rPr lang="en-US" dirty="0" err="1"/>
            <a:t>listrik</a:t>
          </a:r>
          <a:r>
            <a:rPr lang="en-US" dirty="0"/>
            <a:t> </a:t>
          </a:r>
          <a:r>
            <a:rPr lang="en-US" dirty="0" err="1"/>
            <a:t>bertegangan</a:t>
          </a:r>
          <a:r>
            <a:rPr lang="en-US" dirty="0"/>
            <a:t> </a:t>
          </a:r>
          <a:r>
            <a:rPr lang="en-US" dirty="0" err="1"/>
            <a:t>rendah</a:t>
          </a:r>
          <a:r>
            <a:rPr lang="en-US" dirty="0"/>
            <a:t> </a:t>
          </a:r>
          <a:r>
            <a:rPr lang="en-US" dirty="0" err="1"/>
            <a:t>ke</a:t>
          </a:r>
          <a:r>
            <a:rPr lang="en-US" dirty="0"/>
            <a:t> area </a:t>
          </a:r>
          <a:r>
            <a:rPr lang="en-US" dirty="0" err="1"/>
            <a:t>pemrosesan</a:t>
          </a:r>
          <a:r>
            <a:rPr lang="en-US" dirty="0"/>
            <a:t> </a:t>
          </a:r>
          <a:r>
            <a:rPr lang="en-US" dirty="0" err="1"/>
            <a:t>bahasa</a:t>
          </a:r>
          <a:r>
            <a:rPr lang="en-US" dirty="0"/>
            <a:t> (</a:t>
          </a:r>
          <a:r>
            <a:rPr lang="en-US" dirty="0" err="1"/>
            <a:t>Broca,Wernicke,korteks</a:t>
          </a:r>
          <a:r>
            <a:rPr lang="en-US" dirty="0"/>
            <a:t> </a:t>
          </a:r>
          <a:r>
            <a:rPr lang="en-US" dirty="0" err="1"/>
            <a:t>motorik</a:t>
          </a:r>
          <a:r>
            <a:rPr lang="en-US" dirty="0"/>
            <a:t>).</a:t>
          </a:r>
        </a:p>
      </dgm:t>
    </dgm:pt>
    <dgm:pt modelId="{DD43EA8B-622F-458C-92BF-52EEB83F97C1}" type="parTrans" cxnId="{87E0FDD6-D8CD-4E4D-A4CB-49690262D1AB}">
      <dgm:prSet/>
      <dgm:spPr/>
      <dgm:t>
        <a:bodyPr/>
        <a:lstStyle/>
        <a:p>
          <a:endParaRPr lang="en-US"/>
        </a:p>
      </dgm:t>
    </dgm:pt>
    <dgm:pt modelId="{9AE467F6-0A8F-469A-A969-03CD6F3AC5B0}" type="sibTrans" cxnId="{87E0FDD6-D8CD-4E4D-A4CB-49690262D1AB}">
      <dgm:prSet/>
      <dgm:spPr/>
      <dgm:t>
        <a:bodyPr/>
        <a:lstStyle/>
        <a:p>
          <a:endParaRPr lang="en-US"/>
        </a:p>
      </dgm:t>
    </dgm:pt>
    <dgm:pt modelId="{D071D7AC-B200-435D-A861-7E3608AADD63}">
      <dgm:prSet/>
      <dgm:spPr/>
      <dgm:t>
        <a:bodyPr/>
        <a:lstStyle/>
        <a:p>
          <a:pPr rtl="0"/>
          <a:r>
            <a:rPr lang="en-US"/>
            <a:t>Ditemukan bahwa prosedur tersebut menganggu kemampuan bicara</a:t>
          </a:r>
        </a:p>
      </dgm:t>
    </dgm:pt>
    <dgm:pt modelId="{D15C668A-935E-41A2-A689-CD69AEBE9361}" type="parTrans" cxnId="{583110A0-E50A-455A-AF37-87D7C17300FD}">
      <dgm:prSet/>
      <dgm:spPr/>
      <dgm:t>
        <a:bodyPr/>
        <a:lstStyle/>
        <a:p>
          <a:endParaRPr lang="en-US"/>
        </a:p>
      </dgm:t>
    </dgm:pt>
    <dgm:pt modelId="{406CB39B-2018-4C9F-9A81-2CA4CBCD5043}" type="sibTrans" cxnId="{583110A0-E50A-455A-AF37-87D7C17300FD}">
      <dgm:prSet/>
      <dgm:spPr/>
      <dgm:t>
        <a:bodyPr/>
        <a:lstStyle/>
        <a:p>
          <a:endParaRPr lang="en-US"/>
        </a:p>
      </dgm:t>
    </dgm:pt>
    <dgm:pt modelId="{93E674A2-7B04-41BD-8455-7D055A19939B}" type="pres">
      <dgm:prSet presAssocID="{7E204BCA-EA6A-4D5A-B0AB-122ECD1CC0A1}" presName="list" presStyleCnt="0">
        <dgm:presLayoutVars>
          <dgm:dir/>
          <dgm:animLvl val="lvl"/>
        </dgm:presLayoutVars>
      </dgm:prSet>
      <dgm:spPr/>
    </dgm:pt>
    <dgm:pt modelId="{97F3A120-0CCF-42B9-9FC3-627926CD5977}" type="pres">
      <dgm:prSet presAssocID="{CA8C72F4-D9B8-4F5D-B863-E22E0AB1F2DF}" presName="posSpace" presStyleCnt="0"/>
      <dgm:spPr/>
    </dgm:pt>
    <dgm:pt modelId="{AB1F1B25-8C8E-4611-A768-EFEB8F97A058}" type="pres">
      <dgm:prSet presAssocID="{CA8C72F4-D9B8-4F5D-B863-E22E0AB1F2DF}" presName="vertFlow" presStyleCnt="0"/>
      <dgm:spPr/>
    </dgm:pt>
    <dgm:pt modelId="{7B9A5776-7153-45A4-B073-1F28E0337A1F}" type="pres">
      <dgm:prSet presAssocID="{CA8C72F4-D9B8-4F5D-B863-E22E0AB1F2DF}" presName="topSpace" presStyleCnt="0"/>
      <dgm:spPr/>
    </dgm:pt>
    <dgm:pt modelId="{88103008-C8BC-4B99-8895-8CC7535445AB}" type="pres">
      <dgm:prSet presAssocID="{CA8C72F4-D9B8-4F5D-B863-E22E0AB1F2DF}" presName="firstComp" presStyleCnt="0"/>
      <dgm:spPr/>
    </dgm:pt>
    <dgm:pt modelId="{5C32732E-BBFE-40D2-AE21-8E9F57B9ED51}" type="pres">
      <dgm:prSet presAssocID="{CA8C72F4-D9B8-4F5D-B863-E22E0AB1F2DF}" presName="firstChild" presStyleLbl="bgAccFollowNode1" presStyleIdx="0" presStyleCnt="2"/>
      <dgm:spPr/>
    </dgm:pt>
    <dgm:pt modelId="{3C7FCBF1-9581-4A52-AD60-3BC0FC4A14A8}" type="pres">
      <dgm:prSet presAssocID="{CA8C72F4-D9B8-4F5D-B863-E22E0AB1F2DF}" presName="firstChildTx" presStyleLbl="bgAccFollowNode1" presStyleIdx="0" presStyleCnt="2">
        <dgm:presLayoutVars>
          <dgm:bulletEnabled val="1"/>
        </dgm:presLayoutVars>
      </dgm:prSet>
      <dgm:spPr/>
    </dgm:pt>
    <dgm:pt modelId="{B944720F-5079-4CE7-A277-F944D21DAA8B}" type="pres">
      <dgm:prSet presAssocID="{D071D7AC-B200-435D-A861-7E3608AADD63}" presName="comp" presStyleCnt="0"/>
      <dgm:spPr/>
    </dgm:pt>
    <dgm:pt modelId="{FF2E58DD-74F5-42D5-9B2C-DFA849A4A904}" type="pres">
      <dgm:prSet presAssocID="{D071D7AC-B200-435D-A861-7E3608AADD63}" presName="child" presStyleLbl="bgAccFollowNode1" presStyleIdx="1" presStyleCnt="2"/>
      <dgm:spPr/>
    </dgm:pt>
    <dgm:pt modelId="{A11BE53E-259F-4212-B040-8D98C918FE3E}" type="pres">
      <dgm:prSet presAssocID="{D071D7AC-B200-435D-A861-7E3608AADD63}" presName="childTx" presStyleLbl="bgAccFollowNode1" presStyleIdx="1" presStyleCnt="2">
        <dgm:presLayoutVars>
          <dgm:bulletEnabled val="1"/>
        </dgm:presLayoutVars>
      </dgm:prSet>
      <dgm:spPr/>
    </dgm:pt>
    <dgm:pt modelId="{31DF4B0D-3C84-45BC-8A69-EB739032D5CF}" type="pres">
      <dgm:prSet presAssocID="{CA8C72F4-D9B8-4F5D-B863-E22E0AB1F2DF}" presName="negSpace" presStyleCnt="0"/>
      <dgm:spPr/>
    </dgm:pt>
    <dgm:pt modelId="{E6F592F4-528D-4392-95F4-14FEBA1F9985}" type="pres">
      <dgm:prSet presAssocID="{CA8C72F4-D9B8-4F5D-B863-E22E0AB1F2DF}" presName="circle" presStyleLbl="node1" presStyleIdx="0" presStyleCnt="1"/>
      <dgm:spPr/>
    </dgm:pt>
  </dgm:ptLst>
  <dgm:cxnLst>
    <dgm:cxn modelId="{6BA86406-0D2A-4D53-8EA2-3EDA69B5D7DE}" srcId="{7E204BCA-EA6A-4D5A-B0AB-122ECD1CC0A1}" destId="{CA8C72F4-D9B8-4F5D-B863-E22E0AB1F2DF}" srcOrd="0" destOrd="0" parTransId="{6239272F-B643-4944-9887-B42216B59BB7}" sibTransId="{0EF55414-9EF4-44F0-BA13-97ED97518B07}"/>
    <dgm:cxn modelId="{96EFE10A-F9BB-7944-BFA2-614A12C9070E}" type="presOf" srcId="{D071D7AC-B200-435D-A861-7E3608AADD63}" destId="{A11BE53E-259F-4212-B040-8D98C918FE3E}" srcOrd="1" destOrd="0" presId="urn:microsoft.com/office/officeart/2005/8/layout/hList9"/>
    <dgm:cxn modelId="{39F7A61F-1BBB-4844-A75A-EB911FCE9FC7}" type="presOf" srcId="{D071D7AC-B200-435D-A861-7E3608AADD63}" destId="{FF2E58DD-74F5-42D5-9B2C-DFA849A4A904}" srcOrd="0" destOrd="0" presId="urn:microsoft.com/office/officeart/2005/8/layout/hList9"/>
    <dgm:cxn modelId="{CE115D37-D2DB-5C49-B288-174CD661C07B}" type="presOf" srcId="{CA8C72F4-D9B8-4F5D-B863-E22E0AB1F2DF}" destId="{E6F592F4-528D-4392-95F4-14FEBA1F9985}" srcOrd="0" destOrd="0" presId="urn:microsoft.com/office/officeart/2005/8/layout/hList9"/>
    <dgm:cxn modelId="{583110A0-E50A-455A-AF37-87D7C17300FD}" srcId="{CA8C72F4-D9B8-4F5D-B863-E22E0AB1F2DF}" destId="{D071D7AC-B200-435D-A861-7E3608AADD63}" srcOrd="1" destOrd="0" parTransId="{D15C668A-935E-41A2-A689-CD69AEBE9361}" sibTransId="{406CB39B-2018-4C9F-9A81-2CA4CBCD5043}"/>
    <dgm:cxn modelId="{A1C413A1-5539-2D4C-91FB-F96948A23BC2}" type="presOf" srcId="{5E504E10-FBF1-46B3-966B-39562882B9E9}" destId="{3C7FCBF1-9581-4A52-AD60-3BC0FC4A14A8}" srcOrd="1" destOrd="0" presId="urn:microsoft.com/office/officeart/2005/8/layout/hList9"/>
    <dgm:cxn modelId="{EAA8D4B2-2527-4948-BDBB-2E47A2511359}" type="presOf" srcId="{5E504E10-FBF1-46B3-966B-39562882B9E9}" destId="{5C32732E-BBFE-40D2-AE21-8E9F57B9ED51}" srcOrd="0" destOrd="0" presId="urn:microsoft.com/office/officeart/2005/8/layout/hList9"/>
    <dgm:cxn modelId="{CD7C37CF-BC7C-A64D-BD49-6BD7FFDE11B2}" type="presOf" srcId="{7E204BCA-EA6A-4D5A-B0AB-122ECD1CC0A1}" destId="{93E674A2-7B04-41BD-8455-7D055A19939B}" srcOrd="0" destOrd="0" presId="urn:microsoft.com/office/officeart/2005/8/layout/hList9"/>
    <dgm:cxn modelId="{87E0FDD6-D8CD-4E4D-A4CB-49690262D1AB}" srcId="{CA8C72F4-D9B8-4F5D-B863-E22E0AB1F2DF}" destId="{5E504E10-FBF1-46B3-966B-39562882B9E9}" srcOrd="0" destOrd="0" parTransId="{DD43EA8B-622F-458C-92BF-52EEB83F97C1}" sibTransId="{9AE467F6-0A8F-469A-A969-03CD6F3AC5B0}"/>
    <dgm:cxn modelId="{17D1CBD9-8DAC-1C4A-A60A-B37447416242}" type="presParOf" srcId="{93E674A2-7B04-41BD-8455-7D055A19939B}" destId="{97F3A120-0CCF-42B9-9FC3-627926CD5977}" srcOrd="0" destOrd="0" presId="urn:microsoft.com/office/officeart/2005/8/layout/hList9"/>
    <dgm:cxn modelId="{01466FFC-E9AE-F14D-96C9-3BAFFD66BF9C}" type="presParOf" srcId="{93E674A2-7B04-41BD-8455-7D055A19939B}" destId="{AB1F1B25-8C8E-4611-A768-EFEB8F97A058}" srcOrd="1" destOrd="0" presId="urn:microsoft.com/office/officeart/2005/8/layout/hList9"/>
    <dgm:cxn modelId="{16099753-713F-7846-8840-D48AFBD3B94E}" type="presParOf" srcId="{AB1F1B25-8C8E-4611-A768-EFEB8F97A058}" destId="{7B9A5776-7153-45A4-B073-1F28E0337A1F}" srcOrd="0" destOrd="0" presId="urn:microsoft.com/office/officeart/2005/8/layout/hList9"/>
    <dgm:cxn modelId="{266EF1D8-6566-CC45-99B2-128AB4139371}" type="presParOf" srcId="{AB1F1B25-8C8E-4611-A768-EFEB8F97A058}" destId="{88103008-C8BC-4B99-8895-8CC7535445AB}" srcOrd="1" destOrd="0" presId="urn:microsoft.com/office/officeart/2005/8/layout/hList9"/>
    <dgm:cxn modelId="{BE6C6DAE-4AA0-DE41-BCAE-F9A373CDE96C}" type="presParOf" srcId="{88103008-C8BC-4B99-8895-8CC7535445AB}" destId="{5C32732E-BBFE-40D2-AE21-8E9F57B9ED51}" srcOrd="0" destOrd="0" presId="urn:microsoft.com/office/officeart/2005/8/layout/hList9"/>
    <dgm:cxn modelId="{C5BF5346-72A7-A841-A9D2-CF481FB44786}" type="presParOf" srcId="{88103008-C8BC-4B99-8895-8CC7535445AB}" destId="{3C7FCBF1-9581-4A52-AD60-3BC0FC4A14A8}" srcOrd="1" destOrd="0" presId="urn:microsoft.com/office/officeart/2005/8/layout/hList9"/>
    <dgm:cxn modelId="{7921E076-009B-B440-9FA4-C0AD592EC11A}" type="presParOf" srcId="{AB1F1B25-8C8E-4611-A768-EFEB8F97A058}" destId="{B944720F-5079-4CE7-A277-F944D21DAA8B}" srcOrd="2" destOrd="0" presId="urn:microsoft.com/office/officeart/2005/8/layout/hList9"/>
    <dgm:cxn modelId="{79C3814A-0DE5-A746-8138-84B64E2E2E0A}" type="presParOf" srcId="{B944720F-5079-4CE7-A277-F944D21DAA8B}" destId="{FF2E58DD-74F5-42D5-9B2C-DFA849A4A904}" srcOrd="0" destOrd="0" presId="urn:microsoft.com/office/officeart/2005/8/layout/hList9"/>
    <dgm:cxn modelId="{A399DDB0-F81B-DB42-BFDC-7A7A845BAC37}" type="presParOf" srcId="{B944720F-5079-4CE7-A277-F944D21DAA8B}" destId="{A11BE53E-259F-4212-B040-8D98C918FE3E}" srcOrd="1" destOrd="0" presId="urn:microsoft.com/office/officeart/2005/8/layout/hList9"/>
    <dgm:cxn modelId="{54791F1C-3323-2847-8660-C3EADD2E6A12}" type="presParOf" srcId="{93E674A2-7B04-41BD-8455-7D055A19939B}" destId="{31DF4B0D-3C84-45BC-8A69-EB739032D5CF}" srcOrd="2" destOrd="0" presId="urn:microsoft.com/office/officeart/2005/8/layout/hList9"/>
    <dgm:cxn modelId="{8E3314F3-9571-4D47-987D-12EB479F5506}" type="presParOf" srcId="{93E674A2-7B04-41BD-8455-7D055A19939B}" destId="{E6F592F4-528D-4392-95F4-14FEBA1F9985}" srcOrd="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95ED1F7-883B-4483-89B8-6DDFC9FC8B78}" type="doc">
      <dgm:prSet loTypeId="urn:microsoft.com/office/officeart/2005/8/layout/hList9" loCatId="list" qsTypeId="urn:microsoft.com/office/officeart/2005/8/quickstyle/simple1" qsCatId="simple" csTypeId="urn:microsoft.com/office/officeart/2005/8/colors/colorful1#2" csCatId="colorful"/>
      <dgm:spPr/>
      <dgm:t>
        <a:bodyPr/>
        <a:lstStyle/>
        <a:p>
          <a:endParaRPr lang="en-US"/>
        </a:p>
      </dgm:t>
    </dgm:pt>
    <dgm:pt modelId="{5B769ECD-BA48-4E58-9BDE-BEDF234AF801}">
      <dgm:prSet/>
      <dgm:spPr/>
      <dgm:t>
        <a:bodyPr/>
        <a:lstStyle/>
        <a:p>
          <a:pPr rtl="0"/>
          <a:r>
            <a:rPr lang="en-US"/>
            <a:t>Pemindaian PET</a:t>
          </a:r>
        </a:p>
      </dgm:t>
    </dgm:pt>
    <dgm:pt modelId="{E3B2788E-123A-47FB-9865-86FC0F84D572}" type="parTrans" cxnId="{C9783710-93F5-4230-9EF1-EE8AD07851DA}">
      <dgm:prSet/>
      <dgm:spPr/>
      <dgm:t>
        <a:bodyPr/>
        <a:lstStyle/>
        <a:p>
          <a:endParaRPr lang="en-US"/>
        </a:p>
      </dgm:t>
    </dgm:pt>
    <dgm:pt modelId="{DE4299CE-395E-4D70-89EB-D793726DADCA}" type="sibTrans" cxnId="{C9783710-93F5-4230-9EF1-EE8AD07851DA}">
      <dgm:prSet/>
      <dgm:spPr/>
      <dgm:t>
        <a:bodyPr/>
        <a:lstStyle/>
        <a:p>
          <a:endParaRPr lang="en-US"/>
        </a:p>
      </dgm:t>
    </dgm:pt>
    <dgm:pt modelId="{FBDF4CF5-514C-461B-9D66-0CC6794328C2}">
      <dgm:prSet/>
      <dgm:spPr/>
      <dgm:t>
        <a:bodyPr/>
        <a:lstStyle/>
        <a:p>
          <a:pPr rtl="0"/>
          <a:r>
            <a:rPr lang="en-US"/>
            <a:t>Tidak menyakiti klien</a:t>
          </a:r>
        </a:p>
      </dgm:t>
    </dgm:pt>
    <dgm:pt modelId="{DDA41D62-AF44-48F8-864F-3FFC5B52187D}" type="parTrans" cxnId="{A603FDAD-D6EB-4F51-8232-D72F2CFE16DE}">
      <dgm:prSet/>
      <dgm:spPr/>
      <dgm:t>
        <a:bodyPr/>
        <a:lstStyle/>
        <a:p>
          <a:endParaRPr lang="en-US"/>
        </a:p>
      </dgm:t>
    </dgm:pt>
    <dgm:pt modelId="{C959F7E9-684E-4CB9-B7F1-9F0067E6E8E0}" type="sibTrans" cxnId="{A603FDAD-D6EB-4F51-8232-D72F2CFE16DE}">
      <dgm:prSet/>
      <dgm:spPr/>
      <dgm:t>
        <a:bodyPr/>
        <a:lstStyle/>
        <a:p>
          <a:endParaRPr lang="en-US"/>
        </a:p>
      </dgm:t>
    </dgm:pt>
    <dgm:pt modelId="{06150A47-BB67-41B4-A8A3-45D54E890A83}">
      <dgm:prSet/>
      <dgm:spPr/>
      <dgm:t>
        <a:bodyPr/>
        <a:lstStyle/>
        <a:p>
          <a:pPr rtl="0"/>
          <a:r>
            <a:rPr lang="en-US"/>
            <a:t>Peneliti menampilkan kata-kata yang menimbulkan aktivasi otak di lobus oksipital, sedangkan kata-kata yang diucapkan dgn lisan menimbulkan aktivasi di korteks temporopariental</a:t>
          </a:r>
        </a:p>
      </dgm:t>
    </dgm:pt>
    <dgm:pt modelId="{0D84A3C6-AAC8-4A6C-AEEC-4CAAD2717769}" type="parTrans" cxnId="{78A9BE6D-762B-443A-B4C4-1EA82FC17191}">
      <dgm:prSet/>
      <dgm:spPr/>
      <dgm:t>
        <a:bodyPr/>
        <a:lstStyle/>
        <a:p>
          <a:endParaRPr lang="en-US"/>
        </a:p>
      </dgm:t>
    </dgm:pt>
    <dgm:pt modelId="{E8F797EF-F79A-423F-84F6-B1654F04E137}" type="sibTrans" cxnId="{78A9BE6D-762B-443A-B4C4-1EA82FC17191}">
      <dgm:prSet/>
      <dgm:spPr/>
      <dgm:t>
        <a:bodyPr/>
        <a:lstStyle/>
        <a:p>
          <a:endParaRPr lang="en-US"/>
        </a:p>
      </dgm:t>
    </dgm:pt>
    <dgm:pt modelId="{F17E7F74-8875-4E45-A1DC-EF201E41E09F}" type="pres">
      <dgm:prSet presAssocID="{895ED1F7-883B-4483-89B8-6DDFC9FC8B78}" presName="list" presStyleCnt="0">
        <dgm:presLayoutVars>
          <dgm:dir/>
          <dgm:animLvl val="lvl"/>
        </dgm:presLayoutVars>
      </dgm:prSet>
      <dgm:spPr/>
    </dgm:pt>
    <dgm:pt modelId="{FB953E4A-A58B-433E-BE17-92F4E2B11585}" type="pres">
      <dgm:prSet presAssocID="{5B769ECD-BA48-4E58-9BDE-BEDF234AF801}" presName="posSpace" presStyleCnt="0"/>
      <dgm:spPr/>
    </dgm:pt>
    <dgm:pt modelId="{CC4D1525-05F0-4297-8EE5-EA3E5E6CC41D}" type="pres">
      <dgm:prSet presAssocID="{5B769ECD-BA48-4E58-9BDE-BEDF234AF801}" presName="vertFlow" presStyleCnt="0"/>
      <dgm:spPr/>
    </dgm:pt>
    <dgm:pt modelId="{01558A89-5DFE-4D3F-8E14-69F6C58A50A7}" type="pres">
      <dgm:prSet presAssocID="{5B769ECD-BA48-4E58-9BDE-BEDF234AF801}" presName="topSpace" presStyleCnt="0"/>
      <dgm:spPr/>
    </dgm:pt>
    <dgm:pt modelId="{30C5B510-098D-4790-BF55-B8A3A3EA8D47}" type="pres">
      <dgm:prSet presAssocID="{5B769ECD-BA48-4E58-9BDE-BEDF234AF801}" presName="firstComp" presStyleCnt="0"/>
      <dgm:spPr/>
    </dgm:pt>
    <dgm:pt modelId="{88AA1FA3-3DE1-46A3-921C-FB07EE0A0E5F}" type="pres">
      <dgm:prSet presAssocID="{5B769ECD-BA48-4E58-9BDE-BEDF234AF801}" presName="firstChild" presStyleLbl="bgAccFollowNode1" presStyleIdx="0" presStyleCnt="2"/>
      <dgm:spPr/>
    </dgm:pt>
    <dgm:pt modelId="{A0613CDE-3F61-46C7-B6A2-438AE2B96323}" type="pres">
      <dgm:prSet presAssocID="{5B769ECD-BA48-4E58-9BDE-BEDF234AF801}" presName="firstChildTx" presStyleLbl="bgAccFollowNode1" presStyleIdx="0" presStyleCnt="2">
        <dgm:presLayoutVars>
          <dgm:bulletEnabled val="1"/>
        </dgm:presLayoutVars>
      </dgm:prSet>
      <dgm:spPr/>
    </dgm:pt>
    <dgm:pt modelId="{5DDD2CE3-6889-4E68-B581-4412EB98F3FF}" type="pres">
      <dgm:prSet presAssocID="{06150A47-BB67-41B4-A8A3-45D54E890A83}" presName="comp" presStyleCnt="0"/>
      <dgm:spPr/>
    </dgm:pt>
    <dgm:pt modelId="{A101E12A-5235-48A7-A426-AF96A450612D}" type="pres">
      <dgm:prSet presAssocID="{06150A47-BB67-41B4-A8A3-45D54E890A83}" presName="child" presStyleLbl="bgAccFollowNode1" presStyleIdx="1" presStyleCnt="2"/>
      <dgm:spPr/>
    </dgm:pt>
    <dgm:pt modelId="{A83CF077-8FBF-469C-B123-4D20D630E80E}" type="pres">
      <dgm:prSet presAssocID="{06150A47-BB67-41B4-A8A3-45D54E890A83}" presName="childTx" presStyleLbl="bgAccFollowNode1" presStyleIdx="1" presStyleCnt="2">
        <dgm:presLayoutVars>
          <dgm:bulletEnabled val="1"/>
        </dgm:presLayoutVars>
      </dgm:prSet>
      <dgm:spPr/>
    </dgm:pt>
    <dgm:pt modelId="{8FE754D8-5319-4F2B-9010-2BF1DC932A72}" type="pres">
      <dgm:prSet presAssocID="{5B769ECD-BA48-4E58-9BDE-BEDF234AF801}" presName="negSpace" presStyleCnt="0"/>
      <dgm:spPr/>
    </dgm:pt>
    <dgm:pt modelId="{D698F491-BBFC-4C2C-9962-44D711987849}" type="pres">
      <dgm:prSet presAssocID="{5B769ECD-BA48-4E58-9BDE-BEDF234AF801}" presName="circle" presStyleLbl="node1" presStyleIdx="0" presStyleCnt="1"/>
      <dgm:spPr/>
    </dgm:pt>
  </dgm:ptLst>
  <dgm:cxnLst>
    <dgm:cxn modelId="{C9783710-93F5-4230-9EF1-EE8AD07851DA}" srcId="{895ED1F7-883B-4483-89B8-6DDFC9FC8B78}" destId="{5B769ECD-BA48-4E58-9BDE-BEDF234AF801}" srcOrd="0" destOrd="0" parTransId="{E3B2788E-123A-47FB-9865-86FC0F84D572}" sibTransId="{DE4299CE-395E-4D70-89EB-D793726DADCA}"/>
    <dgm:cxn modelId="{D1C86D45-314D-9843-8D0E-BBD6754FD356}" type="presOf" srcId="{FBDF4CF5-514C-461B-9D66-0CC6794328C2}" destId="{88AA1FA3-3DE1-46A3-921C-FB07EE0A0E5F}" srcOrd="0" destOrd="0" presId="urn:microsoft.com/office/officeart/2005/8/layout/hList9"/>
    <dgm:cxn modelId="{78A9BE6D-762B-443A-B4C4-1EA82FC17191}" srcId="{5B769ECD-BA48-4E58-9BDE-BEDF234AF801}" destId="{06150A47-BB67-41B4-A8A3-45D54E890A83}" srcOrd="1" destOrd="0" parTransId="{0D84A3C6-AAC8-4A6C-AEEC-4CAAD2717769}" sibTransId="{E8F797EF-F79A-423F-84F6-B1654F04E137}"/>
    <dgm:cxn modelId="{36C07953-27E9-FA47-BBD5-ED8C9A96E095}" type="presOf" srcId="{06150A47-BB67-41B4-A8A3-45D54E890A83}" destId="{A101E12A-5235-48A7-A426-AF96A450612D}" srcOrd="0" destOrd="0" presId="urn:microsoft.com/office/officeart/2005/8/layout/hList9"/>
    <dgm:cxn modelId="{DD10487D-6BC1-5148-982C-20870231F06D}" type="presOf" srcId="{5B769ECD-BA48-4E58-9BDE-BEDF234AF801}" destId="{D698F491-BBFC-4C2C-9962-44D711987849}" srcOrd="0" destOrd="0" presId="urn:microsoft.com/office/officeart/2005/8/layout/hList9"/>
    <dgm:cxn modelId="{A603FDAD-D6EB-4F51-8232-D72F2CFE16DE}" srcId="{5B769ECD-BA48-4E58-9BDE-BEDF234AF801}" destId="{FBDF4CF5-514C-461B-9D66-0CC6794328C2}" srcOrd="0" destOrd="0" parTransId="{DDA41D62-AF44-48F8-864F-3FFC5B52187D}" sibTransId="{C959F7E9-684E-4CB9-B7F1-9F0067E6E8E0}"/>
    <dgm:cxn modelId="{348EB5DC-5E01-C24F-B0BB-653D59C8A8D2}" type="presOf" srcId="{FBDF4CF5-514C-461B-9D66-0CC6794328C2}" destId="{A0613CDE-3F61-46C7-B6A2-438AE2B96323}" srcOrd="1" destOrd="0" presId="urn:microsoft.com/office/officeart/2005/8/layout/hList9"/>
    <dgm:cxn modelId="{989999E4-77D6-C640-8682-D4A7D73478B1}" type="presOf" srcId="{895ED1F7-883B-4483-89B8-6DDFC9FC8B78}" destId="{F17E7F74-8875-4E45-A1DC-EF201E41E09F}" srcOrd="0" destOrd="0" presId="urn:microsoft.com/office/officeart/2005/8/layout/hList9"/>
    <dgm:cxn modelId="{0092F3E8-BE92-DF4A-80DB-F0CFB9ACB3C7}" type="presOf" srcId="{06150A47-BB67-41B4-A8A3-45D54E890A83}" destId="{A83CF077-8FBF-469C-B123-4D20D630E80E}" srcOrd="1" destOrd="0" presId="urn:microsoft.com/office/officeart/2005/8/layout/hList9"/>
    <dgm:cxn modelId="{AB3582B2-3C81-A147-8DC8-0C39AEA1AA55}" type="presParOf" srcId="{F17E7F74-8875-4E45-A1DC-EF201E41E09F}" destId="{FB953E4A-A58B-433E-BE17-92F4E2B11585}" srcOrd="0" destOrd="0" presId="urn:microsoft.com/office/officeart/2005/8/layout/hList9"/>
    <dgm:cxn modelId="{46238A05-C063-A84C-B7DB-85685B75069B}" type="presParOf" srcId="{F17E7F74-8875-4E45-A1DC-EF201E41E09F}" destId="{CC4D1525-05F0-4297-8EE5-EA3E5E6CC41D}" srcOrd="1" destOrd="0" presId="urn:microsoft.com/office/officeart/2005/8/layout/hList9"/>
    <dgm:cxn modelId="{6FBEE637-531B-D247-ADFF-9EA7C9A752C8}" type="presParOf" srcId="{CC4D1525-05F0-4297-8EE5-EA3E5E6CC41D}" destId="{01558A89-5DFE-4D3F-8E14-69F6C58A50A7}" srcOrd="0" destOrd="0" presId="urn:microsoft.com/office/officeart/2005/8/layout/hList9"/>
    <dgm:cxn modelId="{81A90AA9-44D9-AD45-B8EF-4AECB7D29BEE}" type="presParOf" srcId="{CC4D1525-05F0-4297-8EE5-EA3E5E6CC41D}" destId="{30C5B510-098D-4790-BF55-B8A3A3EA8D47}" srcOrd="1" destOrd="0" presId="urn:microsoft.com/office/officeart/2005/8/layout/hList9"/>
    <dgm:cxn modelId="{7423C8BF-D42F-E141-886A-D2A3C28C5A32}" type="presParOf" srcId="{30C5B510-098D-4790-BF55-B8A3A3EA8D47}" destId="{88AA1FA3-3DE1-46A3-921C-FB07EE0A0E5F}" srcOrd="0" destOrd="0" presId="urn:microsoft.com/office/officeart/2005/8/layout/hList9"/>
    <dgm:cxn modelId="{310A43CA-AB32-1041-A30A-744532369144}" type="presParOf" srcId="{30C5B510-098D-4790-BF55-B8A3A3EA8D47}" destId="{A0613CDE-3F61-46C7-B6A2-438AE2B96323}" srcOrd="1" destOrd="0" presId="urn:microsoft.com/office/officeart/2005/8/layout/hList9"/>
    <dgm:cxn modelId="{29A3D1B1-A23D-9F4B-8450-850F027CFBF2}" type="presParOf" srcId="{CC4D1525-05F0-4297-8EE5-EA3E5E6CC41D}" destId="{5DDD2CE3-6889-4E68-B581-4412EB98F3FF}" srcOrd="2" destOrd="0" presId="urn:microsoft.com/office/officeart/2005/8/layout/hList9"/>
    <dgm:cxn modelId="{32500AA7-F6BE-E740-9100-081E8BF6AE32}" type="presParOf" srcId="{5DDD2CE3-6889-4E68-B581-4412EB98F3FF}" destId="{A101E12A-5235-48A7-A426-AF96A450612D}" srcOrd="0" destOrd="0" presId="urn:microsoft.com/office/officeart/2005/8/layout/hList9"/>
    <dgm:cxn modelId="{ED38228B-CC07-4041-BE5D-86CA23632A1A}" type="presParOf" srcId="{5DDD2CE3-6889-4E68-B581-4412EB98F3FF}" destId="{A83CF077-8FBF-469C-B123-4D20D630E80E}" srcOrd="1" destOrd="0" presId="urn:microsoft.com/office/officeart/2005/8/layout/hList9"/>
    <dgm:cxn modelId="{B891CD37-5F29-0047-9948-70A30E9DD0EE}" type="presParOf" srcId="{F17E7F74-8875-4E45-A1DC-EF201E41E09F}" destId="{8FE754D8-5319-4F2B-9010-2BF1DC932A72}" srcOrd="2" destOrd="0" presId="urn:microsoft.com/office/officeart/2005/8/layout/hList9"/>
    <dgm:cxn modelId="{AC10A92F-C703-3B45-90BC-CB091919D6A6}" type="presParOf" srcId="{F17E7F74-8875-4E45-A1DC-EF201E41E09F}" destId="{D698F491-BBFC-4C2C-9962-44D711987849}" srcOrd="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714D443-A64A-43C8-B3E6-CCE79EFCA0BE}" type="doc">
      <dgm:prSet loTypeId="urn:microsoft.com/office/officeart/2009/3/layout/DescendingProcess" loCatId="process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en-US"/>
        </a:p>
      </dgm:t>
    </dgm:pt>
    <dgm:pt modelId="{E9D61DA0-F4E8-4AAA-953F-7702202A0BEB}">
      <dgm:prSet custT="1"/>
      <dgm:spPr/>
      <dgm:t>
        <a:bodyPr/>
        <a:lstStyle/>
        <a:p>
          <a:pPr rtl="0"/>
          <a:r>
            <a:rPr lang="en-US" sz="1800" dirty="0" err="1"/>
            <a:t>Pengetahuan</a:t>
          </a:r>
          <a:r>
            <a:rPr lang="en-US" sz="1800" dirty="0"/>
            <a:t> yang </a:t>
          </a:r>
          <a:r>
            <a:rPr lang="en-US" sz="1800" dirty="0" err="1"/>
            <a:t>tersimpan</a:t>
          </a:r>
          <a:r>
            <a:rPr lang="en-US" sz="1800" dirty="0"/>
            <a:t> </a:t>
          </a:r>
          <a:r>
            <a:rPr lang="en-US" sz="1800" dirty="0" err="1"/>
            <a:t>dalam</a:t>
          </a:r>
          <a:r>
            <a:rPr lang="en-US" sz="1800" dirty="0"/>
            <a:t> </a:t>
          </a:r>
          <a:r>
            <a:rPr lang="en-US" sz="1800" dirty="0" err="1"/>
            <a:t>memori</a:t>
          </a:r>
          <a:r>
            <a:rPr lang="en-US" sz="1800" dirty="0"/>
            <a:t> </a:t>
          </a:r>
          <a:r>
            <a:rPr lang="en-US" sz="1800" dirty="0" err="1"/>
            <a:t>seseorang</a:t>
          </a:r>
          <a:r>
            <a:rPr lang="en-US" sz="1800" dirty="0"/>
            <a:t> </a:t>
          </a:r>
          <a:r>
            <a:rPr lang="en-US" sz="1800" dirty="0" err="1"/>
            <a:t>dapat</a:t>
          </a:r>
          <a:r>
            <a:rPr lang="en-US" sz="1800" dirty="0"/>
            <a:t> </a:t>
          </a:r>
          <a:r>
            <a:rPr lang="en-US" sz="1800" dirty="0" err="1"/>
            <a:t>diumpamakan</a:t>
          </a:r>
          <a:r>
            <a:rPr lang="en-US" sz="1800" dirty="0"/>
            <a:t> </a:t>
          </a:r>
          <a:r>
            <a:rPr lang="en-US" sz="1800" dirty="0" err="1"/>
            <a:t>sebagai</a:t>
          </a:r>
          <a:r>
            <a:rPr lang="en-US" sz="1800" dirty="0"/>
            <a:t> </a:t>
          </a:r>
          <a:r>
            <a:rPr lang="en-US" sz="1800" dirty="0" err="1"/>
            <a:t>suatu</a:t>
          </a:r>
          <a:r>
            <a:rPr lang="en-US" sz="1800" dirty="0"/>
            <a:t> </a:t>
          </a:r>
          <a:r>
            <a:rPr lang="en-US" sz="1800" dirty="0" err="1"/>
            <a:t>koleksi</a:t>
          </a:r>
          <a:r>
            <a:rPr lang="en-US" sz="1800" dirty="0"/>
            <a:t> </a:t>
          </a:r>
          <a:r>
            <a:rPr lang="en-US" sz="1800" dirty="0" err="1"/>
            <a:t>atau</a:t>
          </a:r>
          <a:r>
            <a:rPr lang="en-US" sz="1800" dirty="0"/>
            <a:t> </a:t>
          </a:r>
          <a:r>
            <a:rPr lang="en-US" sz="1800" dirty="0" err="1"/>
            <a:t>kumpulan</a:t>
          </a:r>
          <a:r>
            <a:rPr lang="en-US" sz="1800" dirty="0"/>
            <a:t> </a:t>
          </a:r>
          <a:r>
            <a:rPr lang="en-US" sz="1800" dirty="0" err="1"/>
            <a:t>informasi</a:t>
          </a:r>
          <a:r>
            <a:rPr lang="en-US" sz="1800" dirty="0"/>
            <a:t> yang </a:t>
          </a:r>
          <a:r>
            <a:rPr lang="en-US" sz="1800" dirty="0" err="1"/>
            <a:t>terorganisasi</a:t>
          </a:r>
          <a:r>
            <a:rPr lang="en-US" sz="1800" dirty="0"/>
            <a:t>. </a:t>
          </a:r>
          <a:r>
            <a:rPr lang="en-US" sz="1800" dirty="0" err="1"/>
            <a:t>Semakin</a:t>
          </a:r>
          <a:r>
            <a:rPr lang="en-US" sz="1800" dirty="0"/>
            <a:t> </a:t>
          </a:r>
          <a:r>
            <a:rPr lang="en-US" sz="1800" dirty="0" err="1"/>
            <a:t>lengkap</a:t>
          </a:r>
          <a:r>
            <a:rPr lang="en-US" sz="1800" dirty="0"/>
            <a:t> </a:t>
          </a:r>
          <a:r>
            <a:rPr lang="en-US" sz="1800" dirty="0" err="1"/>
            <a:t>struktur</a:t>
          </a:r>
          <a:r>
            <a:rPr lang="en-US" sz="1800" dirty="0"/>
            <a:t> </a:t>
          </a:r>
          <a:r>
            <a:rPr lang="en-US" sz="1800" dirty="0" err="1"/>
            <a:t>kognitif</a:t>
          </a:r>
          <a:r>
            <a:rPr lang="en-US" sz="1800" dirty="0"/>
            <a:t> </a:t>
          </a:r>
          <a:r>
            <a:rPr lang="en-US" sz="1800" dirty="0" err="1"/>
            <a:t>seseorang</a:t>
          </a:r>
          <a:r>
            <a:rPr lang="en-US" sz="1800" dirty="0"/>
            <a:t>, proses </a:t>
          </a:r>
          <a:r>
            <a:rPr lang="en-US" sz="1800" dirty="0" err="1"/>
            <a:t>asimilasi</a:t>
          </a:r>
          <a:r>
            <a:rPr lang="en-US" sz="1800" dirty="0"/>
            <a:t> </a:t>
          </a:r>
          <a:r>
            <a:rPr lang="en-US" sz="1800" dirty="0" err="1"/>
            <a:t>menjadi</a:t>
          </a:r>
          <a:r>
            <a:rPr lang="en-US" sz="1800" dirty="0"/>
            <a:t> </a:t>
          </a:r>
          <a:r>
            <a:rPr lang="en-US" sz="1800" dirty="0" err="1"/>
            <a:t>semakin</a:t>
          </a:r>
          <a:r>
            <a:rPr lang="en-US" sz="1800" dirty="0"/>
            <a:t> </a:t>
          </a:r>
          <a:r>
            <a:rPr lang="en-US" sz="1800" dirty="0" err="1"/>
            <a:t>mudah</a:t>
          </a:r>
          <a:r>
            <a:rPr lang="en-US" sz="1800" dirty="0"/>
            <a:t>, </a:t>
          </a:r>
          <a:r>
            <a:rPr lang="en-US" sz="1800" dirty="0" err="1"/>
            <a:t>begitu</a:t>
          </a:r>
          <a:r>
            <a:rPr lang="en-US" sz="1800" dirty="0"/>
            <a:t> pula </a:t>
          </a:r>
          <a:r>
            <a:rPr lang="en-US" sz="1800" dirty="0" err="1"/>
            <a:t>sebaliknya</a:t>
          </a:r>
          <a:r>
            <a:rPr lang="en-US" sz="1800" dirty="0"/>
            <a:t>.</a:t>
          </a:r>
        </a:p>
      </dgm:t>
    </dgm:pt>
    <dgm:pt modelId="{5AB410BD-6336-40A0-9135-B4450661F709}" type="parTrans" cxnId="{F187A670-2AA2-41EF-B01F-9D949D581E2E}">
      <dgm:prSet/>
      <dgm:spPr/>
      <dgm:t>
        <a:bodyPr/>
        <a:lstStyle/>
        <a:p>
          <a:endParaRPr lang="en-US"/>
        </a:p>
      </dgm:t>
    </dgm:pt>
    <dgm:pt modelId="{AE5AC323-E019-4296-8E83-5E850F9A6C76}" type="sibTrans" cxnId="{F187A670-2AA2-41EF-B01F-9D949D581E2E}">
      <dgm:prSet/>
      <dgm:spPr/>
      <dgm:t>
        <a:bodyPr/>
        <a:lstStyle/>
        <a:p>
          <a:endParaRPr lang="en-US"/>
        </a:p>
      </dgm:t>
    </dgm:pt>
    <dgm:pt modelId="{F8CFD0AE-DC51-4666-983C-F4971ECA6FBE}">
      <dgm:prSet custT="1"/>
      <dgm:spPr/>
      <dgm:t>
        <a:bodyPr/>
        <a:lstStyle/>
        <a:p>
          <a:pPr rtl="0"/>
          <a:endParaRPr lang="en-US" sz="1800" dirty="0"/>
        </a:p>
        <a:p>
          <a:pPr rtl="0"/>
          <a:r>
            <a:rPr lang="en-US" sz="1800" dirty="0" err="1"/>
            <a:t>Penelitian</a:t>
          </a:r>
          <a:r>
            <a:rPr lang="en-US" sz="1800" dirty="0"/>
            <a:t> </a:t>
          </a:r>
          <a:r>
            <a:rPr lang="en-US" sz="1800" dirty="0" err="1"/>
            <a:t>MacLin</a:t>
          </a:r>
          <a:r>
            <a:rPr lang="en-US" sz="1800" dirty="0"/>
            <a:t> </a:t>
          </a:r>
          <a:r>
            <a:rPr lang="en-US" sz="1800" dirty="0" err="1"/>
            <a:t>dan</a:t>
          </a:r>
          <a:r>
            <a:rPr lang="en-US" sz="1800" dirty="0"/>
            <a:t> </a:t>
          </a:r>
          <a:r>
            <a:rPr lang="en-US" sz="1800" dirty="0" err="1"/>
            <a:t>Solso</a:t>
          </a:r>
          <a:r>
            <a:rPr lang="en-US" sz="1800" dirty="0"/>
            <a:t> </a:t>
          </a:r>
          <a:r>
            <a:rPr lang="en-US" sz="1800" dirty="0" err="1"/>
            <a:t>membuktikan</a:t>
          </a:r>
          <a:r>
            <a:rPr lang="en-US" sz="1800" dirty="0"/>
            <a:t> </a:t>
          </a:r>
          <a:r>
            <a:rPr lang="en-US" sz="1800" dirty="0" err="1"/>
            <a:t>bahwa</a:t>
          </a:r>
          <a:r>
            <a:rPr lang="en-US" sz="1800" dirty="0"/>
            <a:t> </a:t>
          </a:r>
          <a:r>
            <a:rPr lang="en-US" sz="1800" dirty="0" err="1"/>
            <a:t>skema</a:t>
          </a:r>
          <a:r>
            <a:rPr lang="en-US" sz="1800" dirty="0"/>
            <a:t> (</a:t>
          </a:r>
          <a:r>
            <a:rPr lang="en-US" sz="1800" i="1" dirty="0"/>
            <a:t>schema</a:t>
          </a:r>
          <a:r>
            <a:rPr lang="en-US" sz="1800" dirty="0"/>
            <a:t>) yang </a:t>
          </a:r>
          <a:r>
            <a:rPr lang="en-US" sz="1800" dirty="0" err="1"/>
            <a:t>diinduksikan</a:t>
          </a:r>
          <a:r>
            <a:rPr lang="en-US" sz="1800" dirty="0"/>
            <a:t> </a:t>
          </a:r>
          <a:r>
            <a:rPr lang="en-US" sz="1800" dirty="0" err="1"/>
            <a:t>dalam</a:t>
          </a:r>
          <a:r>
            <a:rPr lang="en-US" sz="1800" dirty="0"/>
            <a:t> </a:t>
          </a:r>
          <a:r>
            <a:rPr lang="en-US" sz="1800" dirty="0" err="1"/>
            <a:t>ingatan</a:t>
          </a:r>
          <a:r>
            <a:rPr lang="en-US" sz="1800" dirty="0"/>
            <a:t> </a:t>
          </a:r>
          <a:r>
            <a:rPr lang="en-US" sz="1800" dirty="0" err="1"/>
            <a:t>seseorang</a:t>
          </a:r>
          <a:r>
            <a:rPr lang="en-US" sz="1800" dirty="0"/>
            <a:t> </a:t>
          </a:r>
          <a:r>
            <a:rPr lang="en-US" sz="1800" dirty="0" err="1"/>
            <a:t>mempengaruhi</a:t>
          </a:r>
          <a:r>
            <a:rPr lang="en-US" sz="1800" dirty="0"/>
            <a:t> </a:t>
          </a:r>
          <a:r>
            <a:rPr lang="en-US" sz="1800" dirty="0" err="1"/>
            <a:t>pemprosesan</a:t>
          </a:r>
          <a:r>
            <a:rPr lang="en-US" sz="1800" dirty="0"/>
            <a:t> </a:t>
          </a:r>
          <a:r>
            <a:rPr lang="en-US" sz="1800" i="1" dirty="0"/>
            <a:t>top-down</a:t>
          </a:r>
          <a:endParaRPr lang="en-US" sz="1400" dirty="0"/>
        </a:p>
      </dgm:t>
    </dgm:pt>
    <dgm:pt modelId="{A791BDFA-BFD0-4781-ACEA-1B5E108273C8}" type="parTrans" cxnId="{2E50B8CD-8336-44F5-9E51-6629A1B13E0D}">
      <dgm:prSet/>
      <dgm:spPr/>
      <dgm:t>
        <a:bodyPr/>
        <a:lstStyle/>
        <a:p>
          <a:endParaRPr lang="en-US"/>
        </a:p>
      </dgm:t>
    </dgm:pt>
    <dgm:pt modelId="{AA93E648-1F91-40AC-9BC2-3D0E2C2B07C3}" type="sibTrans" cxnId="{2E50B8CD-8336-44F5-9E51-6629A1B13E0D}">
      <dgm:prSet/>
      <dgm:spPr/>
      <dgm:t>
        <a:bodyPr/>
        <a:lstStyle/>
        <a:p>
          <a:endParaRPr lang="en-US"/>
        </a:p>
      </dgm:t>
    </dgm:pt>
    <dgm:pt modelId="{53FF51A6-0A95-4330-8EC3-163F748CEC4A}" type="pres">
      <dgm:prSet presAssocID="{E714D443-A64A-43C8-B3E6-CCE79EFCA0BE}" presName="Name0" presStyleCnt="0">
        <dgm:presLayoutVars>
          <dgm:chMax val="7"/>
          <dgm:chPref val="5"/>
        </dgm:presLayoutVars>
      </dgm:prSet>
      <dgm:spPr/>
    </dgm:pt>
    <dgm:pt modelId="{20293681-411B-4313-B82A-237FD1C34E83}" type="pres">
      <dgm:prSet presAssocID="{E714D443-A64A-43C8-B3E6-CCE79EFCA0BE}" presName="arrowNode" presStyleLbl="node1" presStyleIdx="0" presStyleCnt="1"/>
      <dgm:spPr/>
    </dgm:pt>
    <dgm:pt modelId="{95248704-8D07-4A7E-800F-D660C74A7E99}" type="pres">
      <dgm:prSet presAssocID="{E9D61DA0-F4E8-4AAA-953F-7702202A0BEB}" presName="txNode1" presStyleLbl="revTx" presStyleIdx="0" presStyleCnt="2" custScaleX="328867" custScaleY="106558" custLinFactNeighborX="58988" custLinFactNeighborY="36353">
        <dgm:presLayoutVars>
          <dgm:bulletEnabled val="1"/>
        </dgm:presLayoutVars>
      </dgm:prSet>
      <dgm:spPr/>
    </dgm:pt>
    <dgm:pt modelId="{5040EBAD-5BD8-4408-A62D-1A63F3639751}" type="pres">
      <dgm:prSet presAssocID="{F8CFD0AE-DC51-4666-983C-F4971ECA6FBE}" presName="txNode2" presStyleLbl="revTx" presStyleIdx="1" presStyleCnt="2" custScaleX="207568" custScaleY="125153" custLinFactNeighborX="2291" custLinFactNeighborY="-37934">
        <dgm:presLayoutVars>
          <dgm:bulletEnabled val="1"/>
        </dgm:presLayoutVars>
      </dgm:prSet>
      <dgm:spPr/>
    </dgm:pt>
  </dgm:ptLst>
  <dgm:cxnLst>
    <dgm:cxn modelId="{6B357B0F-D340-2144-9156-B9EA3271ACE2}" type="presOf" srcId="{F8CFD0AE-DC51-4666-983C-F4971ECA6FBE}" destId="{5040EBAD-5BD8-4408-A62D-1A63F3639751}" srcOrd="0" destOrd="0" presId="urn:microsoft.com/office/officeart/2009/3/layout/DescendingProcess"/>
    <dgm:cxn modelId="{F6D6C327-8001-FB4D-8C6A-EBFD8951082E}" type="presOf" srcId="{E714D443-A64A-43C8-B3E6-CCE79EFCA0BE}" destId="{53FF51A6-0A95-4330-8EC3-163F748CEC4A}" srcOrd="0" destOrd="0" presId="urn:microsoft.com/office/officeart/2009/3/layout/DescendingProcess"/>
    <dgm:cxn modelId="{F187A670-2AA2-41EF-B01F-9D949D581E2E}" srcId="{E714D443-A64A-43C8-B3E6-CCE79EFCA0BE}" destId="{E9D61DA0-F4E8-4AAA-953F-7702202A0BEB}" srcOrd="0" destOrd="0" parTransId="{5AB410BD-6336-40A0-9135-B4450661F709}" sibTransId="{AE5AC323-E019-4296-8E83-5E850F9A6C76}"/>
    <dgm:cxn modelId="{2E50B8CD-8336-44F5-9E51-6629A1B13E0D}" srcId="{E714D443-A64A-43C8-B3E6-CCE79EFCA0BE}" destId="{F8CFD0AE-DC51-4666-983C-F4971ECA6FBE}" srcOrd="1" destOrd="0" parTransId="{A791BDFA-BFD0-4781-ACEA-1B5E108273C8}" sibTransId="{AA93E648-1F91-40AC-9BC2-3D0E2C2B07C3}"/>
    <dgm:cxn modelId="{42CD43EA-F617-634A-93BE-17999F58B447}" type="presOf" srcId="{E9D61DA0-F4E8-4AAA-953F-7702202A0BEB}" destId="{95248704-8D07-4A7E-800F-D660C74A7E99}" srcOrd="0" destOrd="0" presId="urn:microsoft.com/office/officeart/2009/3/layout/DescendingProcess"/>
    <dgm:cxn modelId="{203D7511-9020-CA46-9FC2-CCECA3CCAB5B}" type="presParOf" srcId="{53FF51A6-0A95-4330-8EC3-163F748CEC4A}" destId="{20293681-411B-4313-B82A-237FD1C34E83}" srcOrd="0" destOrd="0" presId="urn:microsoft.com/office/officeart/2009/3/layout/DescendingProcess"/>
    <dgm:cxn modelId="{D691D791-1E80-324F-82D3-A10A21A70DBA}" type="presParOf" srcId="{53FF51A6-0A95-4330-8EC3-163F748CEC4A}" destId="{95248704-8D07-4A7E-800F-D660C74A7E99}" srcOrd="1" destOrd="0" presId="urn:microsoft.com/office/officeart/2009/3/layout/DescendingProcess"/>
    <dgm:cxn modelId="{A263645D-E816-F749-8DD5-51E3C2BE9B9A}" type="presParOf" srcId="{53FF51A6-0A95-4330-8EC3-163F748CEC4A}" destId="{5040EBAD-5BD8-4408-A62D-1A63F3639751}" srcOrd="2" destOrd="0" presId="urn:microsoft.com/office/officeart/2009/3/layout/Descending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76BA2E0-FBAA-48E5-BC13-755111F2619D}" type="doc">
      <dgm:prSet loTypeId="urn:microsoft.com/office/officeart/2005/8/layout/arrow2" loCatId="process" qsTypeId="urn:microsoft.com/office/officeart/2005/8/quickstyle/simple1" qsCatId="simple" csTypeId="urn:microsoft.com/office/officeart/2005/8/colors/colorful1#3" csCatId="colorful" phldr="1"/>
      <dgm:spPr/>
      <dgm:t>
        <a:bodyPr/>
        <a:lstStyle/>
        <a:p>
          <a:endParaRPr lang="en-US"/>
        </a:p>
      </dgm:t>
    </dgm:pt>
    <dgm:pt modelId="{A9E5DA5A-A28B-4809-B5F2-19CB0686FC61}">
      <dgm:prSet/>
      <dgm:spPr/>
      <dgm:t>
        <a:bodyPr/>
        <a:lstStyle/>
        <a:p>
          <a:pPr rtl="0"/>
          <a:r>
            <a:rPr lang="en-US"/>
            <a:t>Pemprosesan </a:t>
          </a:r>
          <a:r>
            <a:rPr lang="en-US" i="1"/>
            <a:t>bottom-up </a:t>
          </a:r>
          <a:r>
            <a:rPr lang="en-US"/>
            <a:t>menunjukan pemahaman si pembaca terhadap materi tertulis yang dibacanya.</a:t>
          </a:r>
        </a:p>
      </dgm:t>
    </dgm:pt>
    <dgm:pt modelId="{BD9A0A70-5F43-4120-9A04-8B4BFC62233C}" type="parTrans" cxnId="{3D829F9A-00B2-4E2E-A4AE-A3874DB019D2}">
      <dgm:prSet/>
      <dgm:spPr/>
      <dgm:t>
        <a:bodyPr/>
        <a:lstStyle/>
        <a:p>
          <a:endParaRPr lang="en-US"/>
        </a:p>
      </dgm:t>
    </dgm:pt>
    <dgm:pt modelId="{2C9F75AF-18B7-4D16-A965-EF573831E064}" type="sibTrans" cxnId="{3D829F9A-00B2-4E2E-A4AE-A3874DB019D2}">
      <dgm:prSet/>
      <dgm:spPr/>
      <dgm:t>
        <a:bodyPr/>
        <a:lstStyle/>
        <a:p>
          <a:endParaRPr lang="en-US"/>
        </a:p>
      </dgm:t>
    </dgm:pt>
    <dgm:pt modelId="{5CFA34F6-A160-4F63-9125-2FDDE7F2C196}">
      <dgm:prSet/>
      <dgm:spPr/>
      <dgm:t>
        <a:bodyPr/>
        <a:lstStyle/>
        <a:p>
          <a:pPr algn="l" rtl="0"/>
          <a:r>
            <a:rPr lang="en-US" dirty="0" err="1"/>
            <a:t>Diasumsikan</a:t>
          </a:r>
          <a:r>
            <a:rPr lang="en-US" dirty="0"/>
            <a:t> </a:t>
          </a:r>
          <a:r>
            <a:rPr lang="en-US" dirty="0" err="1"/>
            <a:t>bahwa</a:t>
          </a:r>
          <a:r>
            <a:rPr lang="en-US" dirty="0"/>
            <a:t> </a:t>
          </a:r>
          <a:r>
            <a:rPr lang="en-US" dirty="0" err="1"/>
            <a:t>analisis</a:t>
          </a:r>
          <a:r>
            <a:rPr lang="en-US" dirty="0"/>
            <a:t> </a:t>
          </a:r>
          <a:r>
            <a:rPr lang="en-US" dirty="0" err="1"/>
            <a:t>terhadap</a:t>
          </a:r>
          <a:r>
            <a:rPr lang="en-US" dirty="0"/>
            <a:t> </a:t>
          </a:r>
          <a:r>
            <a:rPr lang="en-US" dirty="0" err="1"/>
            <a:t>materi</a:t>
          </a:r>
          <a:r>
            <a:rPr lang="en-US" dirty="0"/>
            <a:t> </a:t>
          </a:r>
          <a:r>
            <a:rPr lang="en-US" dirty="0" err="1"/>
            <a:t>tertulis</a:t>
          </a:r>
          <a:r>
            <a:rPr lang="en-US" dirty="0"/>
            <a:t>, </a:t>
          </a:r>
          <a:r>
            <a:rPr lang="en-US" dirty="0" err="1"/>
            <a:t>seperti</a:t>
          </a:r>
          <a:r>
            <a:rPr lang="en-US" dirty="0"/>
            <a:t> </a:t>
          </a:r>
          <a:r>
            <a:rPr lang="en-US" dirty="0" err="1"/>
            <a:t>buku</a:t>
          </a:r>
          <a:r>
            <a:rPr lang="en-US" dirty="0"/>
            <a:t>, </a:t>
          </a:r>
          <a:r>
            <a:rPr lang="en-US" dirty="0" err="1"/>
            <a:t>cerita</a:t>
          </a:r>
          <a:r>
            <a:rPr lang="en-US" dirty="0"/>
            <a:t>, </a:t>
          </a:r>
          <a:r>
            <a:rPr lang="en-US" dirty="0" err="1"/>
            <a:t>dan</a:t>
          </a:r>
          <a:r>
            <a:rPr lang="en-US" dirty="0"/>
            <a:t> </a:t>
          </a:r>
          <a:r>
            <a:rPr lang="en-US" dirty="0" err="1"/>
            <a:t>laporan</a:t>
          </a:r>
          <a:r>
            <a:rPr lang="en-US" dirty="0"/>
            <a:t> </a:t>
          </a:r>
          <a:r>
            <a:rPr lang="en-US" dirty="0" err="1"/>
            <a:t>ilmiah,diorganisasikan</a:t>
          </a:r>
          <a:r>
            <a:rPr lang="en-US" dirty="0"/>
            <a:t> </a:t>
          </a:r>
          <a:r>
            <a:rPr lang="en-US" dirty="0" err="1"/>
            <a:t>menjadi</a:t>
          </a:r>
          <a:r>
            <a:rPr lang="en-US" dirty="0"/>
            <a:t> </a:t>
          </a:r>
          <a:r>
            <a:rPr lang="en-US" dirty="0" err="1"/>
            <a:t>suatu</a:t>
          </a:r>
          <a:r>
            <a:rPr lang="en-US" dirty="0"/>
            <a:t> </a:t>
          </a:r>
          <a:r>
            <a:rPr lang="en-US" dirty="0" err="1"/>
            <a:t>struktur</a:t>
          </a:r>
          <a:r>
            <a:rPr lang="en-US" dirty="0"/>
            <a:t> yang </a:t>
          </a:r>
          <a:r>
            <a:rPr lang="en-US" dirty="0" err="1"/>
            <a:t>dapat</a:t>
          </a:r>
          <a:r>
            <a:rPr lang="en-US" dirty="0"/>
            <a:t> </a:t>
          </a:r>
          <a:r>
            <a:rPr lang="en-US" dirty="0" err="1"/>
            <a:t>dengan</a:t>
          </a:r>
          <a:r>
            <a:rPr lang="en-US" dirty="0"/>
            <a:t> </a:t>
          </a:r>
          <a:r>
            <a:rPr lang="en-US" dirty="0" err="1"/>
            <a:t>mudah</a:t>
          </a:r>
          <a:r>
            <a:rPr lang="en-US" dirty="0"/>
            <a:t> </a:t>
          </a:r>
          <a:r>
            <a:rPr lang="en-US" dirty="0" err="1"/>
            <a:t>diuji</a:t>
          </a:r>
          <a:r>
            <a:rPr lang="en-US" dirty="0"/>
            <a:t> </a:t>
          </a:r>
          <a:r>
            <a:rPr lang="en-US" dirty="0" err="1"/>
            <a:t>secara</a:t>
          </a:r>
          <a:r>
            <a:rPr lang="en-US" dirty="0"/>
            <a:t> </a:t>
          </a:r>
          <a:r>
            <a:rPr lang="en-US" dirty="0" err="1"/>
            <a:t>empirik</a:t>
          </a:r>
          <a:r>
            <a:rPr lang="en-US" dirty="0"/>
            <a:t>, yang </a:t>
          </a:r>
          <a:r>
            <a:rPr lang="en-US" dirty="0" err="1"/>
            <a:t>membantu</a:t>
          </a:r>
          <a:r>
            <a:rPr lang="en-US" dirty="0"/>
            <a:t> </a:t>
          </a:r>
          <a:r>
            <a:rPr lang="en-US" dirty="0" err="1"/>
            <a:t>kita</a:t>
          </a:r>
          <a:r>
            <a:rPr lang="en-US" dirty="0"/>
            <a:t> </a:t>
          </a:r>
          <a:r>
            <a:rPr lang="en-US" dirty="0" err="1"/>
            <a:t>memahami</a:t>
          </a:r>
          <a:r>
            <a:rPr lang="en-US" dirty="0"/>
            <a:t> </a:t>
          </a:r>
          <a:r>
            <a:rPr lang="en-US" dirty="0" err="1"/>
            <a:t>bagaimana</a:t>
          </a:r>
          <a:r>
            <a:rPr lang="en-US" dirty="0"/>
            <a:t> </a:t>
          </a:r>
          <a:r>
            <a:rPr lang="en-US" dirty="0" err="1"/>
            <a:t>materi</a:t>
          </a:r>
          <a:r>
            <a:rPr lang="en-US" dirty="0"/>
            <a:t> </a:t>
          </a:r>
          <a:r>
            <a:rPr lang="en-US" dirty="0" err="1"/>
            <a:t>tertulis</a:t>
          </a:r>
          <a:r>
            <a:rPr lang="en-US" dirty="0"/>
            <a:t> </a:t>
          </a:r>
          <a:r>
            <a:rPr lang="en-US" dirty="0" err="1"/>
            <a:t>diorganisasikan</a:t>
          </a:r>
          <a:r>
            <a:rPr lang="en-US" dirty="0"/>
            <a:t> </a:t>
          </a:r>
          <a:r>
            <a:rPr lang="en-US" dirty="0" err="1"/>
            <a:t>dan</a:t>
          </a:r>
          <a:r>
            <a:rPr lang="en-US" dirty="0"/>
            <a:t> </a:t>
          </a:r>
          <a:r>
            <a:rPr lang="en-US" dirty="0" err="1"/>
            <a:t>bagaimana</a:t>
          </a:r>
          <a:r>
            <a:rPr lang="en-US" dirty="0"/>
            <a:t> </a:t>
          </a:r>
          <a:r>
            <a:rPr lang="en-US" dirty="0" err="1"/>
            <a:t>pikiran</a:t>
          </a:r>
          <a:r>
            <a:rPr lang="en-US" dirty="0"/>
            <a:t> </a:t>
          </a:r>
          <a:r>
            <a:rPr lang="en-US" dirty="0" err="1"/>
            <a:t>manusia</a:t>
          </a:r>
          <a:r>
            <a:rPr lang="en-US" dirty="0"/>
            <a:t> </a:t>
          </a:r>
          <a:r>
            <a:rPr lang="en-US" dirty="0" err="1"/>
            <a:t>merekam</a:t>
          </a:r>
          <a:r>
            <a:rPr lang="en-US" dirty="0"/>
            <a:t> </a:t>
          </a:r>
          <a:r>
            <a:rPr lang="en-US" dirty="0" err="1"/>
            <a:t>dan</a:t>
          </a:r>
          <a:r>
            <a:rPr lang="en-US" dirty="0"/>
            <a:t> </a:t>
          </a:r>
          <a:r>
            <a:rPr lang="en-US" dirty="0" err="1"/>
            <a:t>menyimpan</a:t>
          </a:r>
          <a:r>
            <a:rPr lang="en-US" dirty="0"/>
            <a:t> </a:t>
          </a:r>
          <a:r>
            <a:rPr lang="en-US" dirty="0" err="1"/>
            <a:t>materi</a:t>
          </a:r>
          <a:r>
            <a:rPr lang="en-US" dirty="0"/>
            <a:t> </a:t>
          </a:r>
          <a:r>
            <a:rPr lang="en-US" dirty="0" err="1"/>
            <a:t>tertulis</a:t>
          </a:r>
          <a:r>
            <a:rPr lang="en-US" dirty="0"/>
            <a:t> </a:t>
          </a:r>
          <a:r>
            <a:rPr lang="en-US" dirty="0" err="1"/>
            <a:t>dalam</a:t>
          </a:r>
          <a:r>
            <a:rPr lang="en-US" dirty="0"/>
            <a:t> </a:t>
          </a:r>
          <a:r>
            <a:rPr lang="en-US" dirty="0" err="1"/>
            <a:t>memori</a:t>
          </a:r>
          <a:r>
            <a:rPr lang="en-US" dirty="0"/>
            <a:t>.</a:t>
          </a:r>
        </a:p>
      </dgm:t>
    </dgm:pt>
    <dgm:pt modelId="{8DA9CA1D-6641-4E76-A89E-9330596DF847}" type="parTrans" cxnId="{632DAE3A-A7B0-4A63-86E3-C3A9CD21B3A6}">
      <dgm:prSet/>
      <dgm:spPr/>
      <dgm:t>
        <a:bodyPr/>
        <a:lstStyle/>
        <a:p>
          <a:endParaRPr lang="en-US"/>
        </a:p>
      </dgm:t>
    </dgm:pt>
    <dgm:pt modelId="{F6F48684-8C4C-48DF-B300-49B7A3A7FFC2}" type="sibTrans" cxnId="{632DAE3A-A7B0-4A63-86E3-C3A9CD21B3A6}">
      <dgm:prSet/>
      <dgm:spPr/>
      <dgm:t>
        <a:bodyPr/>
        <a:lstStyle/>
        <a:p>
          <a:endParaRPr lang="en-US"/>
        </a:p>
      </dgm:t>
    </dgm:pt>
    <dgm:pt modelId="{1B11B97D-5F47-4E99-B293-D6E6E2F06A76}" type="pres">
      <dgm:prSet presAssocID="{176BA2E0-FBAA-48E5-BC13-755111F2619D}" presName="arrowDiagram" presStyleCnt="0">
        <dgm:presLayoutVars>
          <dgm:chMax val="5"/>
          <dgm:dir/>
          <dgm:resizeHandles val="exact"/>
        </dgm:presLayoutVars>
      </dgm:prSet>
      <dgm:spPr/>
    </dgm:pt>
    <dgm:pt modelId="{06D63B0C-D049-4F6D-9F31-20D2B17154B0}" type="pres">
      <dgm:prSet presAssocID="{176BA2E0-FBAA-48E5-BC13-755111F2619D}" presName="arrow" presStyleLbl="bgShp" presStyleIdx="0" presStyleCnt="1"/>
      <dgm:spPr/>
    </dgm:pt>
    <dgm:pt modelId="{36761E20-E1E8-4246-AF04-A806D912772A}" type="pres">
      <dgm:prSet presAssocID="{176BA2E0-FBAA-48E5-BC13-755111F2619D}" presName="arrowDiagram2" presStyleCnt="0"/>
      <dgm:spPr/>
    </dgm:pt>
    <dgm:pt modelId="{B6B52134-28ED-46A4-9371-7E6C0868B505}" type="pres">
      <dgm:prSet presAssocID="{A9E5DA5A-A28B-4809-B5F2-19CB0686FC61}" presName="bullet2a" presStyleLbl="node1" presStyleIdx="0" presStyleCnt="2"/>
      <dgm:spPr/>
    </dgm:pt>
    <dgm:pt modelId="{52112816-EFE8-4855-8AD3-3ACEC14CC39E}" type="pres">
      <dgm:prSet presAssocID="{A9E5DA5A-A28B-4809-B5F2-19CB0686FC61}" presName="textBox2a" presStyleLbl="revTx" presStyleIdx="0" presStyleCnt="2">
        <dgm:presLayoutVars>
          <dgm:bulletEnabled val="1"/>
        </dgm:presLayoutVars>
      </dgm:prSet>
      <dgm:spPr/>
    </dgm:pt>
    <dgm:pt modelId="{5B0A0A46-E858-4214-9370-8241B7428E88}" type="pres">
      <dgm:prSet presAssocID="{5CFA34F6-A160-4F63-9125-2FDDE7F2C196}" presName="bullet2b" presStyleLbl="node1" presStyleIdx="1" presStyleCnt="2"/>
      <dgm:spPr/>
    </dgm:pt>
    <dgm:pt modelId="{E42A6629-753A-4BC8-BF88-78A9E88BD523}" type="pres">
      <dgm:prSet presAssocID="{5CFA34F6-A160-4F63-9125-2FDDE7F2C196}" presName="textBox2b" presStyleLbl="revTx" presStyleIdx="1" presStyleCnt="2" custScaleX="110565" custLinFactNeighborX="6368" custLinFactNeighborY="-450">
        <dgm:presLayoutVars>
          <dgm:bulletEnabled val="1"/>
        </dgm:presLayoutVars>
      </dgm:prSet>
      <dgm:spPr/>
    </dgm:pt>
  </dgm:ptLst>
  <dgm:cxnLst>
    <dgm:cxn modelId="{9E881208-6013-2E4B-A426-63D71A4B67C5}" type="presOf" srcId="{5CFA34F6-A160-4F63-9125-2FDDE7F2C196}" destId="{E42A6629-753A-4BC8-BF88-78A9E88BD523}" srcOrd="0" destOrd="0" presId="urn:microsoft.com/office/officeart/2005/8/layout/arrow2"/>
    <dgm:cxn modelId="{632DAE3A-A7B0-4A63-86E3-C3A9CD21B3A6}" srcId="{176BA2E0-FBAA-48E5-BC13-755111F2619D}" destId="{5CFA34F6-A160-4F63-9125-2FDDE7F2C196}" srcOrd="1" destOrd="0" parTransId="{8DA9CA1D-6641-4E76-A89E-9330596DF847}" sibTransId="{F6F48684-8C4C-48DF-B300-49B7A3A7FFC2}"/>
    <dgm:cxn modelId="{DB75DE56-278E-5445-B9DD-9544D54EFF39}" type="presOf" srcId="{176BA2E0-FBAA-48E5-BC13-755111F2619D}" destId="{1B11B97D-5F47-4E99-B293-D6E6E2F06A76}" srcOrd="0" destOrd="0" presId="urn:microsoft.com/office/officeart/2005/8/layout/arrow2"/>
    <dgm:cxn modelId="{3D829F9A-00B2-4E2E-A4AE-A3874DB019D2}" srcId="{176BA2E0-FBAA-48E5-BC13-755111F2619D}" destId="{A9E5DA5A-A28B-4809-B5F2-19CB0686FC61}" srcOrd="0" destOrd="0" parTransId="{BD9A0A70-5F43-4120-9A04-8B4BFC62233C}" sibTransId="{2C9F75AF-18B7-4D16-A965-EF573831E064}"/>
    <dgm:cxn modelId="{7FFFF6B8-E403-BD4D-A9D1-56194D3F8B4F}" type="presOf" srcId="{A9E5DA5A-A28B-4809-B5F2-19CB0686FC61}" destId="{52112816-EFE8-4855-8AD3-3ACEC14CC39E}" srcOrd="0" destOrd="0" presId="urn:microsoft.com/office/officeart/2005/8/layout/arrow2"/>
    <dgm:cxn modelId="{C70FD65E-9C2C-9646-A7EA-DEDA9A911516}" type="presParOf" srcId="{1B11B97D-5F47-4E99-B293-D6E6E2F06A76}" destId="{06D63B0C-D049-4F6D-9F31-20D2B17154B0}" srcOrd="0" destOrd="0" presId="urn:microsoft.com/office/officeart/2005/8/layout/arrow2"/>
    <dgm:cxn modelId="{DD86CDDF-F850-6C44-B5ED-F91E68A8EAE4}" type="presParOf" srcId="{1B11B97D-5F47-4E99-B293-D6E6E2F06A76}" destId="{36761E20-E1E8-4246-AF04-A806D912772A}" srcOrd="1" destOrd="0" presId="urn:microsoft.com/office/officeart/2005/8/layout/arrow2"/>
    <dgm:cxn modelId="{99C65DE9-2ACF-964F-AC94-BAF5DF2BDBDC}" type="presParOf" srcId="{36761E20-E1E8-4246-AF04-A806D912772A}" destId="{B6B52134-28ED-46A4-9371-7E6C0868B505}" srcOrd="0" destOrd="0" presId="urn:microsoft.com/office/officeart/2005/8/layout/arrow2"/>
    <dgm:cxn modelId="{0896476E-BB53-0442-A4CD-11E0E2F4EF9B}" type="presParOf" srcId="{36761E20-E1E8-4246-AF04-A806D912772A}" destId="{52112816-EFE8-4855-8AD3-3ACEC14CC39E}" srcOrd="1" destOrd="0" presId="urn:microsoft.com/office/officeart/2005/8/layout/arrow2"/>
    <dgm:cxn modelId="{D85A456E-470A-4342-BD72-872A10ABB075}" type="presParOf" srcId="{36761E20-E1E8-4246-AF04-A806D912772A}" destId="{5B0A0A46-E858-4214-9370-8241B7428E88}" srcOrd="2" destOrd="0" presId="urn:microsoft.com/office/officeart/2005/8/layout/arrow2"/>
    <dgm:cxn modelId="{A9D02AA1-FAE8-CC4D-BA99-F97B3B131F82}" type="presParOf" srcId="{36761E20-E1E8-4246-AF04-A806D912772A}" destId="{E42A6629-753A-4BC8-BF88-78A9E88BD523}" srcOrd="3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ABBAFC-CC6C-4263-A945-7D00FDA2D0D4}">
      <dsp:nvSpPr>
        <dsp:cNvPr id="0" name=""/>
        <dsp:cNvSpPr/>
      </dsp:nvSpPr>
      <dsp:spPr>
        <a:xfrm>
          <a:off x="1472123" y="320888"/>
          <a:ext cx="4122918" cy="4351372"/>
        </a:xfrm>
        <a:prstGeom prst="pie">
          <a:avLst>
            <a:gd name="adj1" fmla="val 16200000"/>
            <a:gd name="adj2" fmla="val 0"/>
          </a:avLst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/>
            <a:t>Studi</a:t>
          </a:r>
          <a:r>
            <a:rPr lang="en-US" sz="1600" b="1" kern="1200" dirty="0"/>
            <a:t> </a:t>
          </a:r>
          <a:r>
            <a:rPr lang="en-US" sz="1600" b="1" kern="1200" dirty="0" err="1"/>
            <a:t>tata</a:t>
          </a:r>
          <a:r>
            <a:rPr lang="en-US" sz="1600" b="1" kern="1200" dirty="0"/>
            <a:t> </a:t>
          </a:r>
          <a:r>
            <a:rPr lang="en-US" sz="1600" b="1" kern="1200" dirty="0" err="1"/>
            <a:t>bahasa</a:t>
          </a:r>
          <a:r>
            <a:rPr lang="en-US" sz="1600" b="1" kern="1200" dirty="0"/>
            <a:t> (</a:t>
          </a:r>
          <a:r>
            <a:rPr lang="en-US" sz="1600" b="1" i="1" kern="1200" dirty="0"/>
            <a:t>grammar</a:t>
          </a:r>
          <a:r>
            <a:rPr lang="en-US" sz="1600" b="1" kern="1200" dirty="0"/>
            <a:t>) </a:t>
          </a:r>
        </a:p>
      </dsp:txBody>
      <dsp:txXfrm>
        <a:off x="3580702" y="1125892"/>
        <a:ext cx="1521553" cy="1295051"/>
      </dsp:txXfrm>
    </dsp:sp>
    <dsp:sp modelId="{8BCD90EF-6BE0-4FD2-85A2-BF1D138C7EC9}">
      <dsp:nvSpPr>
        <dsp:cNvPr id="0" name=""/>
        <dsp:cNvSpPr/>
      </dsp:nvSpPr>
      <dsp:spPr>
        <a:xfrm>
          <a:off x="1153306" y="465623"/>
          <a:ext cx="4342976" cy="4518925"/>
        </a:xfrm>
        <a:prstGeom prst="pie">
          <a:avLst>
            <a:gd name="adj1" fmla="val 0"/>
            <a:gd name="adj2" fmla="val 5400000"/>
          </a:avLst>
        </a:prstGeom>
        <a:solidFill>
          <a:schemeClr val="accent1">
            <a:shade val="80000"/>
            <a:hueOff val="-177116"/>
            <a:satOff val="-8445"/>
            <a:lumOff val="107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sintaksis</a:t>
          </a:r>
          <a:r>
            <a:rPr lang="en-US" sz="1600" kern="1200" dirty="0"/>
            <a:t> (</a:t>
          </a:r>
          <a:r>
            <a:rPr lang="en-US" sz="1600" kern="1200" dirty="0" err="1"/>
            <a:t>ilmu</a:t>
          </a:r>
          <a:r>
            <a:rPr lang="en-US" sz="1600" kern="1200" dirty="0"/>
            <a:t> yang </a:t>
          </a:r>
          <a:r>
            <a:rPr lang="en-US" sz="1600" kern="1200" dirty="0" err="1"/>
            <a:t>mempelajari</a:t>
          </a:r>
          <a:r>
            <a:rPr lang="en-US" sz="1600" kern="1200" dirty="0"/>
            <a:t> </a:t>
          </a:r>
          <a:r>
            <a:rPr lang="en-US" sz="1600" kern="1200" dirty="0" err="1"/>
            <a:t>kombinasi</a:t>
          </a:r>
          <a:r>
            <a:rPr lang="en-US" sz="1600" kern="1200" dirty="0"/>
            <a:t> kata-kata </a:t>
          </a:r>
          <a:r>
            <a:rPr lang="en-US" sz="1600" kern="1200" dirty="0" err="1"/>
            <a:t>sehingga</a:t>
          </a:r>
          <a:r>
            <a:rPr lang="en-US" sz="1600" kern="1200" dirty="0"/>
            <a:t> </a:t>
          </a:r>
          <a:r>
            <a:rPr lang="en-US" sz="1600" kern="1200" dirty="0" err="1"/>
            <a:t>menjadi</a:t>
          </a:r>
          <a:r>
            <a:rPr lang="en-US" sz="1600" kern="1200" dirty="0"/>
            <a:t> </a:t>
          </a:r>
          <a:r>
            <a:rPr lang="en-US" sz="1600" kern="1200" dirty="0" err="1"/>
            <a:t>frasa</a:t>
          </a:r>
          <a:r>
            <a:rPr lang="en-US" sz="1600" kern="1200" dirty="0"/>
            <a:t> </a:t>
          </a:r>
          <a:r>
            <a:rPr lang="en-US" sz="1600" kern="1200" dirty="0" err="1"/>
            <a:t>dan</a:t>
          </a:r>
          <a:r>
            <a:rPr lang="en-US" sz="1600" kern="1200" dirty="0"/>
            <a:t> </a:t>
          </a:r>
          <a:r>
            <a:rPr lang="en-US" sz="1600" kern="1200" dirty="0" err="1"/>
            <a:t>kalimat</a:t>
          </a:r>
          <a:r>
            <a:rPr lang="en-US" sz="1600" kern="1200" dirty="0"/>
            <a:t>).</a:t>
          </a:r>
        </a:p>
      </dsp:txBody>
      <dsp:txXfrm>
        <a:off x="3402347" y="2805781"/>
        <a:ext cx="1602765" cy="1344918"/>
      </dsp:txXfrm>
    </dsp:sp>
    <dsp:sp modelId="{1E8CDC21-DC1C-44B0-B310-14797FDCB0F3}">
      <dsp:nvSpPr>
        <dsp:cNvPr id="0" name=""/>
        <dsp:cNvSpPr/>
      </dsp:nvSpPr>
      <dsp:spPr>
        <a:xfrm>
          <a:off x="1157837" y="431841"/>
          <a:ext cx="4377091" cy="4566944"/>
        </a:xfrm>
        <a:prstGeom prst="pie">
          <a:avLst>
            <a:gd name="adj1" fmla="val 5400000"/>
            <a:gd name="adj2" fmla="val 10800000"/>
          </a:avLst>
        </a:prstGeom>
        <a:solidFill>
          <a:schemeClr val="accent1">
            <a:shade val="80000"/>
            <a:hueOff val="-354233"/>
            <a:satOff val="-16890"/>
            <a:lumOff val="215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morfologi</a:t>
          </a:r>
          <a:r>
            <a:rPr lang="en-US" sz="1400" kern="1200" dirty="0"/>
            <a:t>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(</a:t>
          </a:r>
          <a:r>
            <a:rPr lang="en-US" sz="1400" kern="1200" dirty="0" err="1"/>
            <a:t>ilmu</a:t>
          </a:r>
          <a:r>
            <a:rPr lang="en-US" sz="1400" kern="1200" dirty="0"/>
            <a:t> yang </a:t>
          </a:r>
          <a:r>
            <a:rPr lang="en-US" sz="1400" kern="1200" dirty="0" err="1"/>
            <a:t>mempelajari</a:t>
          </a:r>
          <a:r>
            <a:rPr lang="en-US" sz="1400" kern="1200" dirty="0"/>
            <a:t> </a:t>
          </a:r>
          <a:r>
            <a:rPr lang="en-US" sz="1400" kern="1200" dirty="0" err="1"/>
            <a:t>kombinasi</a:t>
          </a:r>
          <a:r>
            <a:rPr lang="en-US" sz="1400" kern="1200" dirty="0"/>
            <a:t> </a:t>
          </a:r>
          <a:r>
            <a:rPr lang="en-US" sz="1400" kern="1200" dirty="0" err="1"/>
            <a:t>potongan-potongan</a:t>
          </a:r>
          <a:r>
            <a:rPr lang="en-US" sz="1400" kern="1200" dirty="0"/>
            <a:t> kata </a:t>
          </a:r>
          <a:r>
            <a:rPr lang="en-US" sz="1400" kern="1200" dirty="0" err="1"/>
            <a:t>dan</a:t>
          </a:r>
          <a:r>
            <a:rPr lang="en-US" sz="1400" kern="1200" dirty="0"/>
            <a:t> kata-kata </a:t>
          </a:r>
          <a:r>
            <a:rPr lang="en-US" sz="1400" kern="1200" dirty="0" err="1"/>
            <a:t>itu</a:t>
          </a:r>
          <a:r>
            <a:rPr lang="en-US" sz="1400" kern="1200" dirty="0"/>
            <a:t> </a:t>
          </a:r>
          <a:r>
            <a:rPr lang="en-US" sz="1400" kern="1200" dirty="0" err="1"/>
            <a:t>sendiri</a:t>
          </a:r>
          <a:r>
            <a:rPr lang="en-US" sz="1400" kern="1200" dirty="0"/>
            <a:t> </a:t>
          </a:r>
          <a:r>
            <a:rPr lang="en-US" sz="1400" kern="1200" dirty="0" err="1"/>
            <a:t>sehingga</a:t>
          </a:r>
          <a:r>
            <a:rPr lang="en-US" sz="1400" kern="1200" dirty="0"/>
            <a:t> </a:t>
          </a:r>
          <a:r>
            <a:rPr lang="en-US" sz="1400" kern="1200" dirty="0" err="1"/>
            <a:t>menjadi</a:t>
          </a:r>
          <a:r>
            <a:rPr lang="en-US" sz="1400" kern="1200" dirty="0"/>
            <a:t> unit yang </a:t>
          </a:r>
          <a:r>
            <a:rPr lang="en-US" sz="1400" kern="1200" dirty="0" err="1"/>
            <a:t>lebih</a:t>
          </a:r>
          <a:r>
            <a:rPr lang="en-US" sz="1400" kern="1200" dirty="0"/>
            <a:t> </a:t>
          </a:r>
          <a:r>
            <a:rPr lang="en-US" sz="1400" kern="1200" dirty="0" err="1"/>
            <a:t>besar</a:t>
          </a:r>
          <a:r>
            <a:rPr lang="en-US" sz="1400" kern="1200" dirty="0"/>
            <a:t>) </a:t>
          </a:r>
        </a:p>
      </dsp:txBody>
      <dsp:txXfrm>
        <a:off x="1652865" y="2796866"/>
        <a:ext cx="1615355" cy="1359209"/>
      </dsp:txXfrm>
    </dsp:sp>
    <dsp:sp modelId="{70DEEAE5-A01C-406D-8F1E-A3E5568A429E}">
      <dsp:nvSpPr>
        <dsp:cNvPr id="0" name=""/>
        <dsp:cNvSpPr/>
      </dsp:nvSpPr>
      <dsp:spPr>
        <a:xfrm>
          <a:off x="1157837" y="494296"/>
          <a:ext cx="4442034" cy="4442034"/>
        </a:xfrm>
        <a:prstGeom prst="pie">
          <a:avLst>
            <a:gd name="adj1" fmla="val 10800000"/>
            <a:gd name="adj2" fmla="val 16200000"/>
          </a:avLst>
        </a:prstGeom>
        <a:solidFill>
          <a:schemeClr val="accent1">
            <a:shade val="80000"/>
            <a:hueOff val="-531349"/>
            <a:satOff val="-25335"/>
            <a:lumOff val="3233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area </a:t>
          </a:r>
          <a:r>
            <a:rPr lang="en-US" sz="1600" kern="1200" dirty="0" err="1"/>
            <a:t>fonoogi</a:t>
          </a:r>
          <a:r>
            <a:rPr lang="en-US" sz="1600" kern="1200" dirty="0"/>
            <a:t> 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(</a:t>
          </a:r>
          <a:r>
            <a:rPr lang="en-US" sz="1600" kern="1200" dirty="0" err="1"/>
            <a:t>ilmu</a:t>
          </a:r>
          <a:r>
            <a:rPr lang="en-US" sz="1600" kern="1200" dirty="0"/>
            <a:t> yang </a:t>
          </a:r>
          <a:r>
            <a:rPr lang="en-US" sz="1600" kern="1200" dirty="0" err="1"/>
            <a:t>mempelajari</a:t>
          </a:r>
          <a:r>
            <a:rPr lang="en-US" sz="1600" kern="1200" dirty="0"/>
            <a:t> </a:t>
          </a:r>
          <a:r>
            <a:rPr lang="en-US" sz="1600" kern="1200" dirty="0" err="1"/>
            <a:t>kombinasi</a:t>
          </a:r>
          <a:r>
            <a:rPr lang="en-US" sz="1600" kern="1200" dirty="0"/>
            <a:t> </a:t>
          </a:r>
          <a:r>
            <a:rPr lang="en-US" sz="1600" kern="1200" dirty="0" err="1"/>
            <a:t>suara-suara</a:t>
          </a:r>
          <a:r>
            <a:rPr lang="en-US" sz="1600" kern="1200" dirty="0"/>
            <a:t> </a:t>
          </a:r>
          <a:r>
            <a:rPr lang="en-US" sz="1600" kern="1200" dirty="0" err="1"/>
            <a:t>dalam</a:t>
          </a:r>
          <a:r>
            <a:rPr lang="en-US" sz="1600" kern="1200" dirty="0"/>
            <a:t> </a:t>
          </a:r>
          <a:r>
            <a:rPr lang="en-US" sz="1600" kern="1200" dirty="0" err="1"/>
            <a:t>suatu</a:t>
          </a:r>
          <a:r>
            <a:rPr lang="en-US" sz="1600" kern="1200" dirty="0"/>
            <a:t> </a:t>
          </a:r>
          <a:r>
            <a:rPr lang="en-US" sz="1600" kern="1200" dirty="0" err="1"/>
            <a:t>bahasa</a:t>
          </a:r>
          <a:r>
            <a:rPr lang="en-US" sz="1600" kern="1200" dirty="0"/>
            <a:t>), </a:t>
          </a:r>
        </a:p>
      </dsp:txBody>
      <dsp:txXfrm>
        <a:off x="1660209" y="1313957"/>
        <a:ext cx="1639322" cy="13220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11F72C-2F7A-4599-A705-713A1414C4A9}">
      <dsp:nvSpPr>
        <dsp:cNvPr id="0" name=""/>
        <dsp:cNvSpPr/>
      </dsp:nvSpPr>
      <dsp:spPr>
        <a:xfrm>
          <a:off x="1257299" y="0"/>
          <a:ext cx="4572000" cy="4572000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D08B5BA-CBB6-4A8E-8189-007107FC6705}">
      <dsp:nvSpPr>
        <dsp:cNvPr id="0" name=""/>
        <dsp:cNvSpPr/>
      </dsp:nvSpPr>
      <dsp:spPr>
        <a:xfrm>
          <a:off x="3543300" y="457646"/>
          <a:ext cx="2971800" cy="325040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Para ahli linguistik memandang bahasa sebagai suatu sturktur hierarki yang komponennya berasal dr komponen sederhana hingga rumit</a:t>
          </a:r>
        </a:p>
      </dsp:txBody>
      <dsp:txXfrm>
        <a:off x="3688371" y="602717"/>
        <a:ext cx="2681658" cy="296026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CFF7DC-2813-4F32-BFA6-B4C6DE2AA97A}">
      <dsp:nvSpPr>
        <dsp:cNvPr id="0" name=""/>
        <dsp:cNvSpPr/>
      </dsp:nvSpPr>
      <dsp:spPr>
        <a:xfrm>
          <a:off x="2592289" y="0"/>
          <a:ext cx="2232244" cy="1764195"/>
        </a:xfrm>
        <a:prstGeom prst="trapezoid">
          <a:avLst>
            <a:gd name="adj" fmla="val 62805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>
            <a:sym typeface="Wingdings" charset="2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>
            <a:sym typeface="Wingdings" charset="2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 err="1">
              <a:sym typeface="Wingdings" charset="2"/>
            </a:rPr>
            <a:t>Sintaksis</a:t>
          </a:r>
          <a:r>
            <a:rPr lang="en-US" sz="1400" b="1" kern="1200" dirty="0">
              <a:sym typeface="Wingdings" charset="2"/>
            </a:rPr>
            <a:t>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 err="1">
              <a:sym typeface="Wingdings" charset="2"/>
            </a:rPr>
            <a:t>Peraturan</a:t>
          </a:r>
          <a:r>
            <a:rPr lang="en-US" sz="1400" b="1" kern="1200" dirty="0">
              <a:sym typeface="Wingdings" charset="2"/>
            </a:rPr>
            <a:t> yang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 err="1">
              <a:sym typeface="Wingdings" charset="2"/>
            </a:rPr>
            <a:t>mengendalikan</a:t>
          </a:r>
          <a:endParaRPr lang="en-US" sz="1400" b="1" kern="1200" dirty="0">
            <a:sym typeface="Wingdings" charset="2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ym typeface="Wingdings" charset="2"/>
            </a:rPr>
            <a:t> </a:t>
          </a:r>
          <a:r>
            <a:rPr lang="en-US" sz="1400" b="1" kern="1200" dirty="0" err="1">
              <a:sym typeface="Wingdings" charset="2"/>
            </a:rPr>
            <a:t>kombinasi</a:t>
          </a:r>
          <a:r>
            <a:rPr lang="en-US" sz="1400" b="1" kern="1200" dirty="0">
              <a:sym typeface="Wingdings" charset="2"/>
            </a:rPr>
            <a:t> kata-kata </a:t>
          </a:r>
          <a:r>
            <a:rPr lang="en-US" sz="1400" b="1" kern="1200" dirty="0" err="1">
              <a:sym typeface="Wingdings" charset="2"/>
            </a:rPr>
            <a:t>dalam</a:t>
          </a:r>
          <a:r>
            <a:rPr lang="en-US" sz="1400" b="1" kern="1200" dirty="0">
              <a:sym typeface="Wingdings" charset="2"/>
            </a:rPr>
            <a:t> </a:t>
          </a:r>
          <a:r>
            <a:rPr lang="en-US" sz="1400" b="1" kern="1200" dirty="0" err="1">
              <a:sym typeface="Wingdings" charset="2"/>
            </a:rPr>
            <a:t>kalimat</a:t>
          </a:r>
          <a:endParaRPr lang="en-US" sz="1400" b="1" kern="1200" dirty="0"/>
        </a:p>
      </dsp:txBody>
      <dsp:txXfrm>
        <a:off x="2592289" y="0"/>
        <a:ext cx="2232244" cy="1764195"/>
      </dsp:txXfrm>
    </dsp:sp>
    <dsp:sp modelId="{A5EB582A-15E5-4030-9864-915881B2E0B3}">
      <dsp:nvSpPr>
        <dsp:cNvPr id="0" name=""/>
        <dsp:cNvSpPr/>
      </dsp:nvSpPr>
      <dsp:spPr>
        <a:xfrm>
          <a:off x="1733607" y="1764195"/>
          <a:ext cx="3949608" cy="1380153"/>
        </a:xfrm>
        <a:prstGeom prst="trapezoid">
          <a:avLst>
            <a:gd name="adj" fmla="val 62805"/>
          </a:avLst>
        </a:prstGeom>
        <a:solidFill>
          <a:schemeClr val="accent4">
            <a:hueOff val="6807678"/>
            <a:satOff val="-7995"/>
            <a:lumOff val="307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Morfologi</a:t>
          </a:r>
          <a:r>
            <a:rPr lang="en-US" sz="2000" kern="1200" dirty="0" err="1">
              <a:sym typeface="Wingdings" charset="2"/>
            </a:rPr>
            <a:t>studi</a:t>
          </a:r>
          <a:r>
            <a:rPr lang="en-US" sz="2000" kern="1200" dirty="0">
              <a:sym typeface="Wingdings" charset="2"/>
            </a:rPr>
            <a:t> </a:t>
          </a:r>
          <a:r>
            <a:rPr lang="en-US" sz="2000" kern="1200" dirty="0" err="1">
              <a:sym typeface="Wingdings" charset="2"/>
            </a:rPr>
            <a:t>mengenai</a:t>
          </a:r>
          <a:r>
            <a:rPr lang="en-US" sz="2000" kern="1200" dirty="0">
              <a:sym typeface="Wingdings" charset="2"/>
            </a:rPr>
            <a:t> </a:t>
          </a:r>
          <a:r>
            <a:rPr lang="en-US" sz="2000" kern="1200" dirty="0" err="1">
              <a:sym typeface="Wingdings" charset="2"/>
            </a:rPr>
            <a:t>stuktur</a:t>
          </a:r>
          <a:r>
            <a:rPr lang="en-US" sz="2000" kern="1200" dirty="0">
              <a:sym typeface="Wingdings" charset="2"/>
            </a:rPr>
            <a:t> </a:t>
          </a:r>
          <a:r>
            <a:rPr lang="en-US" sz="2000" kern="1200" dirty="0" err="1">
              <a:sym typeface="Wingdings" charset="2"/>
            </a:rPr>
            <a:t>bahasa</a:t>
          </a:r>
          <a:endParaRPr lang="en-US" sz="2000" kern="1200" dirty="0"/>
        </a:p>
      </dsp:txBody>
      <dsp:txXfrm>
        <a:off x="2424789" y="1764195"/>
        <a:ext cx="2567245" cy="1380153"/>
      </dsp:txXfrm>
    </dsp:sp>
    <dsp:sp modelId="{B90D5115-BD4D-47D8-BD97-2F9736BC99C3}">
      <dsp:nvSpPr>
        <dsp:cNvPr id="0" name=""/>
        <dsp:cNvSpPr/>
      </dsp:nvSpPr>
      <dsp:spPr>
        <a:xfrm>
          <a:off x="866803" y="3144348"/>
          <a:ext cx="5683216" cy="1380153"/>
        </a:xfrm>
        <a:prstGeom prst="trapezoid">
          <a:avLst>
            <a:gd name="adj" fmla="val 62805"/>
          </a:avLst>
        </a:prstGeom>
        <a:solidFill>
          <a:schemeClr val="accent4">
            <a:hueOff val="13615356"/>
            <a:satOff val="-15991"/>
            <a:lumOff val="614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Morfem</a:t>
          </a:r>
          <a:r>
            <a:rPr lang="en-US" sz="2000" kern="1200" dirty="0"/>
            <a:t> </a:t>
          </a:r>
          <a:r>
            <a:rPr lang="en-US" sz="2000" kern="1200" dirty="0">
              <a:sym typeface="Wingdings" charset="2"/>
            </a:rPr>
            <a:t> unit </a:t>
          </a:r>
          <a:r>
            <a:rPr lang="en-US" sz="2000" kern="1200" dirty="0" err="1">
              <a:sym typeface="Wingdings" charset="2"/>
            </a:rPr>
            <a:t>terkecil</a:t>
          </a:r>
          <a:r>
            <a:rPr lang="en-US" sz="2000" kern="1200" dirty="0">
              <a:sym typeface="Wingdings" charset="2"/>
            </a:rPr>
            <a:t> yang </a:t>
          </a:r>
          <a:r>
            <a:rPr lang="en-US" sz="2000" kern="1200" dirty="0" err="1">
              <a:sym typeface="Wingdings" charset="2"/>
            </a:rPr>
            <a:t>memiliki</a:t>
          </a:r>
          <a:r>
            <a:rPr lang="en-US" sz="2000" kern="1200" dirty="0">
              <a:sym typeface="Wingdings" charset="2"/>
            </a:rPr>
            <a:t> </a:t>
          </a:r>
          <a:r>
            <a:rPr lang="en-US" sz="2000" kern="1200" dirty="0" err="1">
              <a:sym typeface="Wingdings" charset="2"/>
            </a:rPr>
            <a:t>makna</a:t>
          </a:r>
          <a:r>
            <a:rPr lang="en-US" sz="2000" kern="1200" dirty="0">
              <a:sym typeface="Wingdings" charset="2"/>
            </a:rPr>
            <a:t>.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ym typeface="Wingdings" charset="2"/>
            </a:rPr>
            <a:t>Co : </a:t>
          </a:r>
          <a:r>
            <a:rPr lang="en-US" sz="2000" kern="1200" dirty="0" err="1">
              <a:sym typeface="Wingdings" charset="2"/>
            </a:rPr>
            <a:t>awalan</a:t>
          </a:r>
          <a:r>
            <a:rPr lang="en-US" sz="2000" kern="1200" dirty="0">
              <a:sym typeface="Wingdings" charset="2"/>
            </a:rPr>
            <a:t> </a:t>
          </a:r>
          <a:r>
            <a:rPr lang="en-US" sz="2000" kern="1200" dirty="0" err="1">
              <a:sym typeface="Wingdings" charset="2"/>
            </a:rPr>
            <a:t>dan</a:t>
          </a:r>
          <a:r>
            <a:rPr lang="en-US" sz="2000" kern="1200" dirty="0">
              <a:sym typeface="Wingdings" charset="2"/>
            </a:rPr>
            <a:t> </a:t>
          </a:r>
          <a:r>
            <a:rPr lang="en-US" sz="2000" kern="1200" dirty="0" err="1">
              <a:sym typeface="Wingdings" charset="2"/>
            </a:rPr>
            <a:t>akhiran</a:t>
          </a:r>
          <a:r>
            <a:rPr lang="en-US" sz="2000" kern="1200" dirty="0"/>
            <a:t> </a:t>
          </a:r>
        </a:p>
      </dsp:txBody>
      <dsp:txXfrm>
        <a:off x="1861366" y="3144348"/>
        <a:ext cx="3694090" cy="1380153"/>
      </dsp:txXfrm>
    </dsp:sp>
    <dsp:sp modelId="{A25D9EAE-04E9-44AB-9D44-438DDCE9CC27}">
      <dsp:nvSpPr>
        <dsp:cNvPr id="0" name=""/>
        <dsp:cNvSpPr/>
      </dsp:nvSpPr>
      <dsp:spPr>
        <a:xfrm>
          <a:off x="0" y="4524502"/>
          <a:ext cx="7416824" cy="1380153"/>
        </a:xfrm>
        <a:prstGeom prst="trapezoid">
          <a:avLst>
            <a:gd name="adj" fmla="val 62805"/>
          </a:avLst>
        </a:prstGeom>
        <a:solidFill>
          <a:schemeClr val="accent4">
            <a:hueOff val="20423033"/>
            <a:satOff val="-23986"/>
            <a:lumOff val="921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Fonem</a:t>
          </a:r>
          <a:r>
            <a:rPr lang="en-US" sz="2000" kern="1200" dirty="0"/>
            <a:t> </a:t>
          </a:r>
          <a:r>
            <a:rPr lang="en-US" sz="2000" kern="1200" dirty="0">
              <a:sym typeface="Wingdings" charset="2"/>
            </a:rPr>
            <a:t>unit </a:t>
          </a:r>
          <a:r>
            <a:rPr lang="en-US" sz="2000" kern="1200" dirty="0" err="1">
              <a:sym typeface="Wingdings" charset="2"/>
            </a:rPr>
            <a:t>dasar</a:t>
          </a:r>
          <a:r>
            <a:rPr lang="en-US" sz="2000" kern="1200" dirty="0">
              <a:sym typeface="Wingdings" charset="2"/>
            </a:rPr>
            <a:t> </a:t>
          </a:r>
          <a:r>
            <a:rPr lang="en-US" sz="2000" kern="1200" dirty="0" err="1">
              <a:sym typeface="Wingdings" charset="2"/>
            </a:rPr>
            <a:t>lisan</a:t>
          </a:r>
          <a:r>
            <a:rPr lang="en-US" sz="2000" kern="1200" dirty="0">
              <a:sym typeface="Wingdings" charset="2"/>
            </a:rPr>
            <a:t> yang </a:t>
          </a:r>
          <a:r>
            <a:rPr lang="en-US" sz="2000" kern="1200" dirty="0" err="1">
              <a:sym typeface="Wingdings" charset="2"/>
            </a:rPr>
            <a:t>jika</a:t>
          </a:r>
          <a:r>
            <a:rPr lang="en-US" sz="2000" kern="1200" dirty="0">
              <a:sym typeface="Wingdings" charset="2"/>
            </a:rPr>
            <a:t> </a:t>
          </a:r>
          <a:r>
            <a:rPr lang="en-US" sz="2000" kern="1200" dirty="0" err="1">
              <a:sym typeface="Wingdings" charset="2"/>
            </a:rPr>
            <a:t>digunakan</a:t>
          </a:r>
          <a:r>
            <a:rPr lang="en-US" sz="2000" kern="1200" dirty="0">
              <a:sym typeface="Wingdings" charset="2"/>
            </a:rPr>
            <a:t> </a:t>
          </a:r>
          <a:r>
            <a:rPr lang="en-US" sz="2000" kern="1200" dirty="0" err="1">
              <a:sym typeface="Wingdings" charset="2"/>
            </a:rPr>
            <a:t>secara</a:t>
          </a:r>
          <a:r>
            <a:rPr lang="en-US" sz="2000" kern="1200" dirty="0">
              <a:sym typeface="Wingdings" charset="2"/>
            </a:rPr>
            <a:t> </a:t>
          </a:r>
          <a:r>
            <a:rPr lang="en-US" sz="2000" kern="1200" dirty="0" err="1">
              <a:sym typeface="Wingdings" charset="2"/>
            </a:rPr>
            <a:t>tunggal</a:t>
          </a:r>
          <a:r>
            <a:rPr lang="en-US" sz="2000" kern="1200" dirty="0">
              <a:sym typeface="Wingdings" charset="2"/>
            </a:rPr>
            <a:t> </a:t>
          </a:r>
          <a:r>
            <a:rPr lang="en-US" sz="2000" kern="1200" dirty="0" err="1">
              <a:sym typeface="Wingdings" charset="2"/>
            </a:rPr>
            <a:t>menjadi</a:t>
          </a:r>
          <a:r>
            <a:rPr lang="en-US" sz="2000" kern="1200" dirty="0">
              <a:sym typeface="Wingdings" charset="2"/>
            </a:rPr>
            <a:t> </a:t>
          </a:r>
          <a:r>
            <a:rPr lang="en-US" sz="2000" kern="1200" dirty="0" err="1">
              <a:sym typeface="Wingdings" charset="2"/>
            </a:rPr>
            <a:t>tidak</a:t>
          </a:r>
          <a:r>
            <a:rPr lang="en-US" sz="2000" kern="1200" dirty="0">
              <a:sym typeface="Wingdings" charset="2"/>
            </a:rPr>
            <a:t> </a:t>
          </a:r>
          <a:r>
            <a:rPr lang="en-US" sz="2000" kern="1200" dirty="0" err="1">
              <a:sym typeface="Wingdings" charset="2"/>
            </a:rPr>
            <a:t>memiliki</a:t>
          </a:r>
          <a:r>
            <a:rPr lang="en-US" sz="2000" kern="1200" dirty="0">
              <a:sym typeface="Wingdings" charset="2"/>
            </a:rPr>
            <a:t> </a:t>
          </a:r>
          <a:r>
            <a:rPr lang="en-US" sz="2000" kern="1200" dirty="0" err="1">
              <a:sym typeface="Wingdings" charset="2"/>
            </a:rPr>
            <a:t>makna</a:t>
          </a:r>
          <a:r>
            <a:rPr lang="en-US" sz="2000" kern="1200" dirty="0">
              <a:sym typeface="Wingdings" charset="2"/>
            </a:rPr>
            <a:t>. Co : </a:t>
          </a:r>
          <a:r>
            <a:rPr lang="en-US" sz="2000" kern="1200" dirty="0" err="1">
              <a:sym typeface="Wingdings" charset="2"/>
            </a:rPr>
            <a:t>ee</a:t>
          </a:r>
          <a:r>
            <a:rPr lang="en-US" sz="2000" kern="1200" dirty="0">
              <a:sym typeface="Wingdings" charset="2"/>
            </a:rPr>
            <a:t> </a:t>
          </a:r>
          <a:r>
            <a:rPr lang="en-US" sz="2000" kern="1200" dirty="0" err="1">
              <a:sym typeface="Wingdings" charset="2"/>
            </a:rPr>
            <a:t>dalam</a:t>
          </a:r>
          <a:r>
            <a:rPr lang="en-US" sz="2000" kern="1200" dirty="0">
              <a:sym typeface="Wingdings" charset="2"/>
            </a:rPr>
            <a:t> heat </a:t>
          </a:r>
          <a:r>
            <a:rPr lang="en-US" sz="2000" kern="1200" dirty="0" err="1">
              <a:sym typeface="Wingdings" charset="2"/>
            </a:rPr>
            <a:t>atau</a:t>
          </a:r>
          <a:r>
            <a:rPr lang="en-US" sz="2000" kern="1200" dirty="0">
              <a:sym typeface="Wingdings" charset="2"/>
            </a:rPr>
            <a:t> </a:t>
          </a:r>
          <a:r>
            <a:rPr lang="en-US" sz="2000" kern="1200" dirty="0" err="1">
              <a:sym typeface="Wingdings" charset="2"/>
            </a:rPr>
            <a:t>i</a:t>
          </a:r>
          <a:r>
            <a:rPr lang="en-US" sz="2000" kern="1200" dirty="0">
              <a:sym typeface="Wingdings" charset="2"/>
            </a:rPr>
            <a:t> </a:t>
          </a:r>
          <a:r>
            <a:rPr lang="en-US" sz="2000" kern="1200" dirty="0" err="1">
              <a:sym typeface="Wingdings" charset="2"/>
            </a:rPr>
            <a:t>dalam</a:t>
          </a:r>
          <a:r>
            <a:rPr lang="en-US" sz="2000" kern="1200" dirty="0">
              <a:sym typeface="Wingdings" charset="2"/>
            </a:rPr>
            <a:t> hit</a:t>
          </a:r>
          <a:r>
            <a:rPr lang="en-US" sz="2000" kern="1200" dirty="0"/>
            <a:t> </a:t>
          </a:r>
        </a:p>
      </dsp:txBody>
      <dsp:txXfrm>
        <a:off x="1297944" y="4524502"/>
        <a:ext cx="4820935" cy="138015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0F05FB-3524-42EA-AD22-3BE8CE177C24}">
      <dsp:nvSpPr>
        <dsp:cNvPr id="0" name=""/>
        <dsp:cNvSpPr/>
      </dsp:nvSpPr>
      <dsp:spPr>
        <a:xfrm>
          <a:off x="0" y="1380368"/>
          <a:ext cx="8352928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7CEF40-B35D-467A-95DB-09C8E07647F2}">
      <dsp:nvSpPr>
        <dsp:cNvPr id="0" name=""/>
        <dsp:cNvSpPr/>
      </dsp:nvSpPr>
      <dsp:spPr>
        <a:xfrm>
          <a:off x="417646" y="1099928"/>
          <a:ext cx="5847049" cy="5608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1005" tIns="0" rIns="221005" bIns="0" numCol="1" spcCol="1270" anchor="ctr" anchorCtr="0">
          <a:noAutofit/>
        </a:bodyPr>
        <a:lstStyle/>
        <a:p>
          <a:pPr marL="0" lvl="0" indent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Menurut Chomsky </a:t>
          </a:r>
          <a:r>
            <a:rPr lang="en-US" sz="1900" kern="1200">
              <a:sym typeface="Wingdings"/>
            </a:rPr>
            <a:t></a:t>
          </a:r>
          <a:r>
            <a:rPr lang="en-US" sz="1900" kern="1200"/>
            <a:t> bahasa </a:t>
          </a:r>
          <a:r>
            <a:rPr lang="en-US" sz="1900" kern="1200">
              <a:sym typeface="Wingdings"/>
            </a:rPr>
            <a:t></a:t>
          </a:r>
          <a:r>
            <a:rPr lang="en-US" sz="1900" kern="1200"/>
            <a:t> bawaan (</a:t>
          </a:r>
          <a:r>
            <a:rPr lang="en-US" sz="1900" i="1" kern="1200"/>
            <a:t>nature)</a:t>
          </a:r>
          <a:endParaRPr lang="en-US" sz="1900" kern="1200"/>
        </a:p>
      </dsp:txBody>
      <dsp:txXfrm>
        <a:off x="445026" y="1127308"/>
        <a:ext cx="5792289" cy="506120"/>
      </dsp:txXfrm>
    </dsp:sp>
    <dsp:sp modelId="{F7FA35DD-5C79-42C4-B4F4-17C2F5C297A4}">
      <dsp:nvSpPr>
        <dsp:cNvPr id="0" name=""/>
        <dsp:cNvSpPr/>
      </dsp:nvSpPr>
      <dsp:spPr>
        <a:xfrm>
          <a:off x="0" y="2242208"/>
          <a:ext cx="8352928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FB51FE-9CCE-4C95-92BC-25FEBF5C599B}">
      <dsp:nvSpPr>
        <dsp:cNvPr id="0" name=""/>
        <dsp:cNvSpPr/>
      </dsp:nvSpPr>
      <dsp:spPr>
        <a:xfrm>
          <a:off x="417646" y="1961768"/>
          <a:ext cx="5847049" cy="56088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1005" tIns="0" rIns="221005" bIns="0" numCol="1" spcCol="1270" anchor="ctr" anchorCtr="0">
          <a:noAutofit/>
        </a:bodyPr>
        <a:lstStyle/>
        <a:p>
          <a:pPr marL="0" lvl="0" indent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Menurut Skinner</a:t>
          </a:r>
          <a:r>
            <a:rPr lang="en-US" sz="1900" kern="1200">
              <a:sym typeface="Wingdings"/>
            </a:rPr>
            <a:t></a:t>
          </a:r>
          <a:r>
            <a:rPr lang="en-US" sz="1900" kern="1200"/>
            <a:t>bahasa</a:t>
          </a:r>
          <a:r>
            <a:rPr lang="en-US" sz="1900" kern="1200">
              <a:sym typeface="Wingdings"/>
            </a:rPr>
            <a:t></a:t>
          </a:r>
          <a:r>
            <a:rPr lang="en-US" sz="1900" kern="1200"/>
            <a:t>pembelajaran (</a:t>
          </a:r>
          <a:r>
            <a:rPr lang="en-US" sz="1900" i="1" kern="1200"/>
            <a:t>nurture)</a:t>
          </a:r>
          <a:endParaRPr lang="en-US" sz="1900" kern="1200"/>
        </a:p>
      </dsp:txBody>
      <dsp:txXfrm>
        <a:off x="445026" y="1989148"/>
        <a:ext cx="5792289" cy="506120"/>
      </dsp:txXfrm>
    </dsp:sp>
    <dsp:sp modelId="{35C0F3A2-4421-4741-AA96-7500E0E8A2E1}">
      <dsp:nvSpPr>
        <dsp:cNvPr id="0" name=""/>
        <dsp:cNvSpPr/>
      </dsp:nvSpPr>
      <dsp:spPr>
        <a:xfrm>
          <a:off x="0" y="3104048"/>
          <a:ext cx="8352928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E296A9-6551-4CA6-8CB3-EFF6D82EE24A}">
      <dsp:nvSpPr>
        <dsp:cNvPr id="0" name=""/>
        <dsp:cNvSpPr/>
      </dsp:nvSpPr>
      <dsp:spPr>
        <a:xfrm>
          <a:off x="417646" y="2823608"/>
          <a:ext cx="5847049" cy="56088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1005" tIns="0" rIns="221005" bIns="0" numCol="1" spcCol="1270" anchor="ctr" anchorCtr="0">
          <a:noAutofit/>
        </a:bodyPr>
        <a:lstStyle/>
        <a:p>
          <a:pPr marL="0" lvl="0" indent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Kaum behavioris</a:t>
          </a:r>
          <a:r>
            <a:rPr lang="en-US" sz="1900" kern="1200">
              <a:sym typeface="Wingdings"/>
            </a:rPr>
            <a:t></a:t>
          </a:r>
          <a:r>
            <a:rPr lang="en-US" sz="1900" kern="1200"/>
            <a:t>bahasa</a:t>
          </a:r>
          <a:r>
            <a:rPr lang="en-US" sz="1900" kern="1200">
              <a:sym typeface="Wingdings"/>
            </a:rPr>
            <a:t></a:t>
          </a:r>
          <a:r>
            <a:rPr lang="en-US" sz="1900" kern="1200"/>
            <a:t>penguatan (</a:t>
          </a:r>
          <a:r>
            <a:rPr lang="en-US" sz="1900" i="1" kern="1200"/>
            <a:t>reinforcment)</a:t>
          </a:r>
          <a:endParaRPr lang="en-US" sz="1900" kern="1200"/>
        </a:p>
      </dsp:txBody>
      <dsp:txXfrm>
        <a:off x="445026" y="2850988"/>
        <a:ext cx="5792289" cy="506120"/>
      </dsp:txXfrm>
    </dsp:sp>
    <dsp:sp modelId="{7A779EE4-FA2D-485F-A3C7-5F6859A965DB}">
      <dsp:nvSpPr>
        <dsp:cNvPr id="0" name=""/>
        <dsp:cNvSpPr/>
      </dsp:nvSpPr>
      <dsp:spPr>
        <a:xfrm>
          <a:off x="0" y="3965888"/>
          <a:ext cx="8352928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45775C-2E29-4144-91D0-D81487F84041}">
      <dsp:nvSpPr>
        <dsp:cNvPr id="0" name=""/>
        <dsp:cNvSpPr/>
      </dsp:nvSpPr>
      <dsp:spPr>
        <a:xfrm>
          <a:off x="417646" y="3685448"/>
          <a:ext cx="5847049" cy="56088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1005" tIns="0" rIns="221005" bIns="0" numCol="1" spcCol="1270" anchor="ctr" anchorCtr="0">
          <a:noAutofit/>
        </a:bodyPr>
        <a:lstStyle/>
        <a:p>
          <a:pPr marL="0" lvl="0" indent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Chomsky menguatkan bahwa bahasa merupakan bawaan karena, setiap manusia memiliki sebuah skema bahasa bawaan</a:t>
          </a:r>
        </a:p>
      </dsp:txBody>
      <dsp:txXfrm>
        <a:off x="445026" y="3712828"/>
        <a:ext cx="5792289" cy="50612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94EDA7-AEED-4942-9DF8-4F24037F27CB}">
      <dsp:nvSpPr>
        <dsp:cNvPr id="0" name=""/>
        <dsp:cNvSpPr/>
      </dsp:nvSpPr>
      <dsp:spPr>
        <a:xfrm>
          <a:off x="582929" y="0"/>
          <a:ext cx="6606540" cy="4572000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B456270-C2A2-4E1F-AA49-84D9054F5416}">
      <dsp:nvSpPr>
        <dsp:cNvPr id="0" name=""/>
        <dsp:cNvSpPr/>
      </dsp:nvSpPr>
      <dsp:spPr>
        <a:xfrm>
          <a:off x="94" y="1371599"/>
          <a:ext cx="3791322" cy="1828800"/>
        </a:xfrm>
        <a:prstGeom prst="roundRect">
          <a:avLst/>
        </a:prstGeom>
        <a:blipFill>
          <a:blip xmlns:r="http://schemas.openxmlformats.org/officeDocument/2006/relationships" r:embed="rId1">
            <a:duotone>
              <a:schemeClr val="accent2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2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Adalah gagasan yang menyatakan bahwa bahasa kita mempengaruhi persepsi dan konseptualisasi realita</a:t>
          </a:r>
        </a:p>
      </dsp:txBody>
      <dsp:txXfrm>
        <a:off x="89369" y="1460874"/>
        <a:ext cx="3612772" cy="1650250"/>
      </dsp:txXfrm>
    </dsp:sp>
    <dsp:sp modelId="{0720A273-F792-433F-B024-D406C3A43503}">
      <dsp:nvSpPr>
        <dsp:cNvPr id="0" name=""/>
        <dsp:cNvSpPr/>
      </dsp:nvSpPr>
      <dsp:spPr>
        <a:xfrm>
          <a:off x="3980983" y="1371599"/>
          <a:ext cx="3791322" cy="1828800"/>
        </a:xfrm>
        <a:prstGeom prst="roundRect">
          <a:avLst/>
        </a:prstGeom>
        <a:blipFill>
          <a:blip xmlns:r="http://schemas.openxmlformats.org/officeDocument/2006/relationships" r:embed="rId1">
            <a:duotone>
              <a:schemeClr val="accent2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2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Dimana bahwa jika suatu benda yang direpresantasikan oleh suatu kata akan dipahami secara berbeda oleh orang-orang yang memiliki bahasa berbeda, dan penyebab cara pandang pada realita adalah hakikat bahasa itu sendiri.</a:t>
          </a:r>
        </a:p>
      </dsp:txBody>
      <dsp:txXfrm>
        <a:off x="4070258" y="1460874"/>
        <a:ext cx="3612772" cy="165025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32732E-BBFE-40D2-AE21-8E9F57B9ED51}">
      <dsp:nvSpPr>
        <dsp:cNvPr id="0" name=""/>
        <dsp:cNvSpPr/>
      </dsp:nvSpPr>
      <dsp:spPr>
        <a:xfrm>
          <a:off x="1372686" y="1038943"/>
          <a:ext cx="2571981" cy="171551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0904" rIns="120904" bIns="120904" numCol="1" spcCol="1270" anchor="ctr" anchorCtr="0">
          <a:noAutofit/>
        </a:bodyPr>
        <a:lstStyle/>
        <a:p>
          <a:pPr marL="0" lvl="0" indent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/>
            <a:t>para</a:t>
          </a:r>
          <a:r>
            <a:rPr lang="en-US" sz="1700" kern="1200" dirty="0"/>
            <a:t> </a:t>
          </a:r>
          <a:r>
            <a:rPr lang="en-US" sz="1700" kern="1200" dirty="0" err="1"/>
            <a:t>peneliti</a:t>
          </a:r>
          <a:r>
            <a:rPr lang="en-US" sz="1700" kern="1200" dirty="0"/>
            <a:t> </a:t>
          </a:r>
          <a:r>
            <a:rPr lang="en-US" sz="1700" kern="1200" dirty="0" err="1"/>
            <a:t>memberikan</a:t>
          </a:r>
          <a:r>
            <a:rPr lang="en-US" sz="1700" kern="1200" dirty="0"/>
            <a:t> </a:t>
          </a:r>
          <a:r>
            <a:rPr lang="en-US" sz="1700" kern="1200" dirty="0" err="1"/>
            <a:t>aliran</a:t>
          </a:r>
          <a:r>
            <a:rPr lang="en-US" sz="1700" kern="1200" dirty="0"/>
            <a:t> </a:t>
          </a:r>
          <a:r>
            <a:rPr lang="en-US" sz="1700" kern="1200" dirty="0" err="1"/>
            <a:t>listrik</a:t>
          </a:r>
          <a:r>
            <a:rPr lang="en-US" sz="1700" kern="1200" dirty="0"/>
            <a:t> </a:t>
          </a:r>
          <a:r>
            <a:rPr lang="en-US" sz="1700" kern="1200" dirty="0" err="1"/>
            <a:t>bertegangan</a:t>
          </a:r>
          <a:r>
            <a:rPr lang="en-US" sz="1700" kern="1200" dirty="0"/>
            <a:t> </a:t>
          </a:r>
          <a:r>
            <a:rPr lang="en-US" sz="1700" kern="1200" dirty="0" err="1"/>
            <a:t>rendah</a:t>
          </a:r>
          <a:r>
            <a:rPr lang="en-US" sz="1700" kern="1200" dirty="0"/>
            <a:t> </a:t>
          </a:r>
          <a:r>
            <a:rPr lang="en-US" sz="1700" kern="1200" dirty="0" err="1"/>
            <a:t>ke</a:t>
          </a:r>
          <a:r>
            <a:rPr lang="en-US" sz="1700" kern="1200" dirty="0"/>
            <a:t> area </a:t>
          </a:r>
          <a:r>
            <a:rPr lang="en-US" sz="1700" kern="1200" dirty="0" err="1"/>
            <a:t>pemrosesan</a:t>
          </a:r>
          <a:r>
            <a:rPr lang="en-US" sz="1700" kern="1200" dirty="0"/>
            <a:t> </a:t>
          </a:r>
          <a:r>
            <a:rPr lang="en-US" sz="1700" kern="1200" dirty="0" err="1"/>
            <a:t>bahasa</a:t>
          </a:r>
          <a:r>
            <a:rPr lang="en-US" sz="1700" kern="1200" dirty="0"/>
            <a:t> (</a:t>
          </a:r>
          <a:r>
            <a:rPr lang="en-US" sz="1700" kern="1200" dirty="0" err="1"/>
            <a:t>Broca,Wernicke,korteks</a:t>
          </a:r>
          <a:r>
            <a:rPr lang="en-US" sz="1700" kern="1200" dirty="0"/>
            <a:t> </a:t>
          </a:r>
          <a:r>
            <a:rPr lang="en-US" sz="1700" kern="1200" dirty="0" err="1"/>
            <a:t>motorik</a:t>
          </a:r>
          <a:r>
            <a:rPr lang="en-US" sz="1700" kern="1200" dirty="0"/>
            <a:t>).</a:t>
          </a:r>
        </a:p>
      </dsp:txBody>
      <dsp:txXfrm>
        <a:off x="1784204" y="1038943"/>
        <a:ext cx="2160464" cy="1715511"/>
      </dsp:txXfrm>
    </dsp:sp>
    <dsp:sp modelId="{FF2E58DD-74F5-42D5-9B2C-DFA849A4A904}">
      <dsp:nvSpPr>
        <dsp:cNvPr id="0" name=""/>
        <dsp:cNvSpPr/>
      </dsp:nvSpPr>
      <dsp:spPr>
        <a:xfrm>
          <a:off x="1372686" y="2754454"/>
          <a:ext cx="2571981" cy="171551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0904" rIns="120904" bIns="120904" numCol="1" spcCol="1270" anchor="ctr" anchorCtr="0">
          <a:noAutofit/>
        </a:bodyPr>
        <a:lstStyle/>
        <a:p>
          <a:pPr marL="0" lvl="0" indent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Ditemukan bahwa prosedur tersebut menganggu kemampuan bicara</a:t>
          </a:r>
        </a:p>
      </dsp:txBody>
      <dsp:txXfrm>
        <a:off x="1784204" y="2754454"/>
        <a:ext cx="2160464" cy="1715511"/>
      </dsp:txXfrm>
    </dsp:sp>
    <dsp:sp modelId="{E6F592F4-528D-4392-95F4-14FEBA1F9985}">
      <dsp:nvSpPr>
        <dsp:cNvPr id="0" name=""/>
        <dsp:cNvSpPr/>
      </dsp:nvSpPr>
      <dsp:spPr>
        <a:xfrm>
          <a:off x="963" y="353081"/>
          <a:ext cx="1714654" cy="171465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Stimulasi Elektrik</a:t>
          </a:r>
        </a:p>
      </dsp:txBody>
      <dsp:txXfrm>
        <a:off x="252068" y="604186"/>
        <a:ext cx="1212444" cy="121244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AA1FA3-3DE1-46A3-921C-FB07EE0A0E5F}">
      <dsp:nvSpPr>
        <dsp:cNvPr id="0" name=""/>
        <dsp:cNvSpPr/>
      </dsp:nvSpPr>
      <dsp:spPr>
        <a:xfrm>
          <a:off x="1331334" y="1080292"/>
          <a:ext cx="2494499" cy="1663831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06680" rIns="106680" bIns="106680" numCol="1" spcCol="1270" anchor="ctr" anchorCtr="0">
          <a:noAutofit/>
        </a:bodyPr>
        <a:lstStyle/>
        <a:p>
          <a:pPr marL="0" lvl="0" indent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Tidak menyakiti klien</a:t>
          </a:r>
        </a:p>
      </dsp:txBody>
      <dsp:txXfrm>
        <a:off x="1730454" y="1080292"/>
        <a:ext cx="2095379" cy="1663831"/>
      </dsp:txXfrm>
    </dsp:sp>
    <dsp:sp modelId="{A101E12A-5235-48A7-A426-AF96A450612D}">
      <dsp:nvSpPr>
        <dsp:cNvPr id="0" name=""/>
        <dsp:cNvSpPr/>
      </dsp:nvSpPr>
      <dsp:spPr>
        <a:xfrm>
          <a:off x="1331334" y="2744123"/>
          <a:ext cx="2494499" cy="1663831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06680" rIns="106680" bIns="106680" numCol="1" spcCol="1270" anchor="ctr" anchorCtr="0">
          <a:noAutofit/>
        </a:bodyPr>
        <a:lstStyle/>
        <a:p>
          <a:pPr marL="0" lvl="0" indent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Peneliti menampilkan kata-kata yang menimbulkan aktivasi otak di lobus oksipital, sedangkan kata-kata yang diucapkan dgn lisan menimbulkan aktivasi di korteks temporopariental</a:t>
          </a:r>
        </a:p>
      </dsp:txBody>
      <dsp:txXfrm>
        <a:off x="1730454" y="2744123"/>
        <a:ext cx="2095379" cy="1663831"/>
      </dsp:txXfrm>
    </dsp:sp>
    <dsp:sp modelId="{D698F491-BBFC-4C2C-9962-44D711987849}">
      <dsp:nvSpPr>
        <dsp:cNvPr id="0" name=""/>
        <dsp:cNvSpPr/>
      </dsp:nvSpPr>
      <dsp:spPr>
        <a:xfrm>
          <a:off x="934" y="415092"/>
          <a:ext cx="1662999" cy="166299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Pemindaian PET</a:t>
          </a:r>
        </a:p>
      </dsp:txBody>
      <dsp:txXfrm>
        <a:off x="244475" y="658633"/>
        <a:ext cx="1175917" cy="117591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293681-411B-4313-B82A-237FD1C34E83}">
      <dsp:nvSpPr>
        <dsp:cNvPr id="0" name=""/>
        <dsp:cNvSpPr/>
      </dsp:nvSpPr>
      <dsp:spPr>
        <a:xfrm rot="4396374">
          <a:off x="2268148" y="965540"/>
          <a:ext cx="4351310" cy="3034496"/>
        </a:xfrm>
        <a:prstGeom prst="swooshArrow">
          <a:avLst>
            <a:gd name="adj1" fmla="val 16310"/>
            <a:gd name="adj2" fmla="val 31370"/>
          </a:avLst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248704-8D07-4A7E-800F-D660C74A7E99}">
      <dsp:nvSpPr>
        <dsp:cNvPr id="0" name=""/>
        <dsp:cNvSpPr/>
      </dsp:nvSpPr>
      <dsp:spPr>
        <a:xfrm>
          <a:off x="838980" y="229246"/>
          <a:ext cx="6746732" cy="8593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b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Pengetahuan</a:t>
          </a:r>
          <a:r>
            <a:rPr lang="en-US" sz="1800" kern="1200" dirty="0"/>
            <a:t> yang </a:t>
          </a:r>
          <a:r>
            <a:rPr lang="en-US" sz="1800" kern="1200" dirty="0" err="1"/>
            <a:t>tersimpan</a:t>
          </a:r>
          <a:r>
            <a:rPr lang="en-US" sz="1800" kern="1200" dirty="0"/>
            <a:t> </a:t>
          </a:r>
          <a:r>
            <a:rPr lang="en-US" sz="1800" kern="1200" dirty="0" err="1"/>
            <a:t>dalam</a:t>
          </a:r>
          <a:r>
            <a:rPr lang="en-US" sz="1800" kern="1200" dirty="0"/>
            <a:t> </a:t>
          </a:r>
          <a:r>
            <a:rPr lang="en-US" sz="1800" kern="1200" dirty="0" err="1"/>
            <a:t>memori</a:t>
          </a:r>
          <a:r>
            <a:rPr lang="en-US" sz="1800" kern="1200" dirty="0"/>
            <a:t> </a:t>
          </a:r>
          <a:r>
            <a:rPr lang="en-US" sz="1800" kern="1200" dirty="0" err="1"/>
            <a:t>seseorang</a:t>
          </a:r>
          <a:r>
            <a:rPr lang="en-US" sz="1800" kern="1200" dirty="0"/>
            <a:t> </a:t>
          </a:r>
          <a:r>
            <a:rPr lang="en-US" sz="1800" kern="1200" dirty="0" err="1"/>
            <a:t>dapat</a:t>
          </a:r>
          <a:r>
            <a:rPr lang="en-US" sz="1800" kern="1200" dirty="0"/>
            <a:t> </a:t>
          </a:r>
          <a:r>
            <a:rPr lang="en-US" sz="1800" kern="1200" dirty="0" err="1"/>
            <a:t>diumpamakan</a:t>
          </a:r>
          <a:r>
            <a:rPr lang="en-US" sz="1800" kern="1200" dirty="0"/>
            <a:t> </a:t>
          </a:r>
          <a:r>
            <a:rPr lang="en-US" sz="1800" kern="1200" dirty="0" err="1"/>
            <a:t>sebagai</a:t>
          </a:r>
          <a:r>
            <a:rPr lang="en-US" sz="1800" kern="1200" dirty="0"/>
            <a:t> </a:t>
          </a:r>
          <a:r>
            <a:rPr lang="en-US" sz="1800" kern="1200" dirty="0" err="1"/>
            <a:t>suatu</a:t>
          </a:r>
          <a:r>
            <a:rPr lang="en-US" sz="1800" kern="1200" dirty="0"/>
            <a:t> </a:t>
          </a:r>
          <a:r>
            <a:rPr lang="en-US" sz="1800" kern="1200" dirty="0" err="1"/>
            <a:t>koleksi</a:t>
          </a:r>
          <a:r>
            <a:rPr lang="en-US" sz="1800" kern="1200" dirty="0"/>
            <a:t> </a:t>
          </a:r>
          <a:r>
            <a:rPr lang="en-US" sz="1800" kern="1200" dirty="0" err="1"/>
            <a:t>atau</a:t>
          </a:r>
          <a:r>
            <a:rPr lang="en-US" sz="1800" kern="1200" dirty="0"/>
            <a:t> </a:t>
          </a:r>
          <a:r>
            <a:rPr lang="en-US" sz="1800" kern="1200" dirty="0" err="1"/>
            <a:t>kumpulan</a:t>
          </a:r>
          <a:r>
            <a:rPr lang="en-US" sz="1800" kern="1200" dirty="0"/>
            <a:t> </a:t>
          </a:r>
          <a:r>
            <a:rPr lang="en-US" sz="1800" kern="1200" dirty="0" err="1"/>
            <a:t>informasi</a:t>
          </a:r>
          <a:r>
            <a:rPr lang="en-US" sz="1800" kern="1200" dirty="0"/>
            <a:t> yang </a:t>
          </a:r>
          <a:r>
            <a:rPr lang="en-US" sz="1800" kern="1200" dirty="0" err="1"/>
            <a:t>terorganisasi</a:t>
          </a:r>
          <a:r>
            <a:rPr lang="en-US" sz="1800" kern="1200" dirty="0"/>
            <a:t>. </a:t>
          </a:r>
          <a:r>
            <a:rPr lang="en-US" sz="1800" kern="1200" dirty="0" err="1"/>
            <a:t>Semakin</a:t>
          </a:r>
          <a:r>
            <a:rPr lang="en-US" sz="1800" kern="1200" dirty="0"/>
            <a:t> </a:t>
          </a:r>
          <a:r>
            <a:rPr lang="en-US" sz="1800" kern="1200" dirty="0" err="1"/>
            <a:t>lengkap</a:t>
          </a:r>
          <a:r>
            <a:rPr lang="en-US" sz="1800" kern="1200" dirty="0"/>
            <a:t> </a:t>
          </a:r>
          <a:r>
            <a:rPr lang="en-US" sz="1800" kern="1200" dirty="0" err="1"/>
            <a:t>struktur</a:t>
          </a:r>
          <a:r>
            <a:rPr lang="en-US" sz="1800" kern="1200" dirty="0"/>
            <a:t> </a:t>
          </a:r>
          <a:r>
            <a:rPr lang="en-US" sz="1800" kern="1200" dirty="0" err="1"/>
            <a:t>kognitif</a:t>
          </a:r>
          <a:r>
            <a:rPr lang="en-US" sz="1800" kern="1200" dirty="0"/>
            <a:t> </a:t>
          </a:r>
          <a:r>
            <a:rPr lang="en-US" sz="1800" kern="1200" dirty="0" err="1"/>
            <a:t>seseorang</a:t>
          </a:r>
          <a:r>
            <a:rPr lang="en-US" sz="1800" kern="1200" dirty="0"/>
            <a:t>, proses </a:t>
          </a:r>
          <a:r>
            <a:rPr lang="en-US" sz="1800" kern="1200" dirty="0" err="1"/>
            <a:t>asimilasi</a:t>
          </a:r>
          <a:r>
            <a:rPr lang="en-US" sz="1800" kern="1200" dirty="0"/>
            <a:t> </a:t>
          </a:r>
          <a:r>
            <a:rPr lang="en-US" sz="1800" kern="1200" dirty="0" err="1"/>
            <a:t>menjadi</a:t>
          </a:r>
          <a:r>
            <a:rPr lang="en-US" sz="1800" kern="1200" dirty="0"/>
            <a:t> </a:t>
          </a:r>
          <a:r>
            <a:rPr lang="en-US" sz="1800" kern="1200" dirty="0" err="1"/>
            <a:t>semakin</a:t>
          </a:r>
          <a:r>
            <a:rPr lang="en-US" sz="1800" kern="1200" dirty="0"/>
            <a:t> </a:t>
          </a:r>
          <a:r>
            <a:rPr lang="en-US" sz="1800" kern="1200" dirty="0" err="1"/>
            <a:t>mudah</a:t>
          </a:r>
          <a:r>
            <a:rPr lang="en-US" sz="1800" kern="1200" dirty="0"/>
            <a:t>, </a:t>
          </a:r>
          <a:r>
            <a:rPr lang="en-US" sz="1800" kern="1200" dirty="0" err="1"/>
            <a:t>begitu</a:t>
          </a:r>
          <a:r>
            <a:rPr lang="en-US" sz="1800" kern="1200" dirty="0"/>
            <a:t> pula </a:t>
          </a:r>
          <a:r>
            <a:rPr lang="en-US" sz="1800" kern="1200" dirty="0" err="1"/>
            <a:t>sebaliknya</a:t>
          </a:r>
          <a:r>
            <a:rPr lang="en-US" sz="1800" kern="1200" dirty="0"/>
            <a:t>.</a:t>
          </a:r>
        </a:p>
      </dsp:txBody>
      <dsp:txXfrm>
        <a:off x="838980" y="229246"/>
        <a:ext cx="6746732" cy="859379"/>
      </dsp:txXfrm>
    </dsp:sp>
    <dsp:sp modelId="{5040EBAD-5BD8-4408-A62D-1A63F3639751}">
      <dsp:nvSpPr>
        <dsp:cNvPr id="0" name=""/>
        <dsp:cNvSpPr/>
      </dsp:nvSpPr>
      <dsp:spPr>
        <a:xfrm>
          <a:off x="3257698" y="3789216"/>
          <a:ext cx="5754424" cy="10093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t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Penelitian</a:t>
          </a:r>
          <a:r>
            <a:rPr lang="en-US" sz="1800" kern="1200" dirty="0"/>
            <a:t> </a:t>
          </a:r>
          <a:r>
            <a:rPr lang="en-US" sz="1800" kern="1200" dirty="0" err="1"/>
            <a:t>MacLin</a:t>
          </a:r>
          <a:r>
            <a:rPr lang="en-US" sz="1800" kern="1200" dirty="0"/>
            <a:t> </a:t>
          </a:r>
          <a:r>
            <a:rPr lang="en-US" sz="1800" kern="1200" dirty="0" err="1"/>
            <a:t>dan</a:t>
          </a:r>
          <a:r>
            <a:rPr lang="en-US" sz="1800" kern="1200" dirty="0"/>
            <a:t> </a:t>
          </a:r>
          <a:r>
            <a:rPr lang="en-US" sz="1800" kern="1200" dirty="0" err="1"/>
            <a:t>Solso</a:t>
          </a:r>
          <a:r>
            <a:rPr lang="en-US" sz="1800" kern="1200" dirty="0"/>
            <a:t> </a:t>
          </a:r>
          <a:r>
            <a:rPr lang="en-US" sz="1800" kern="1200" dirty="0" err="1"/>
            <a:t>membuktikan</a:t>
          </a:r>
          <a:r>
            <a:rPr lang="en-US" sz="1800" kern="1200" dirty="0"/>
            <a:t> </a:t>
          </a:r>
          <a:r>
            <a:rPr lang="en-US" sz="1800" kern="1200" dirty="0" err="1"/>
            <a:t>bahwa</a:t>
          </a:r>
          <a:r>
            <a:rPr lang="en-US" sz="1800" kern="1200" dirty="0"/>
            <a:t> </a:t>
          </a:r>
          <a:r>
            <a:rPr lang="en-US" sz="1800" kern="1200" dirty="0" err="1"/>
            <a:t>skema</a:t>
          </a:r>
          <a:r>
            <a:rPr lang="en-US" sz="1800" kern="1200" dirty="0"/>
            <a:t> (</a:t>
          </a:r>
          <a:r>
            <a:rPr lang="en-US" sz="1800" i="1" kern="1200" dirty="0"/>
            <a:t>schema</a:t>
          </a:r>
          <a:r>
            <a:rPr lang="en-US" sz="1800" kern="1200" dirty="0"/>
            <a:t>) yang </a:t>
          </a:r>
          <a:r>
            <a:rPr lang="en-US" sz="1800" kern="1200" dirty="0" err="1"/>
            <a:t>diinduksikan</a:t>
          </a:r>
          <a:r>
            <a:rPr lang="en-US" sz="1800" kern="1200" dirty="0"/>
            <a:t> </a:t>
          </a:r>
          <a:r>
            <a:rPr lang="en-US" sz="1800" kern="1200" dirty="0" err="1"/>
            <a:t>dalam</a:t>
          </a:r>
          <a:r>
            <a:rPr lang="en-US" sz="1800" kern="1200" dirty="0"/>
            <a:t> </a:t>
          </a:r>
          <a:r>
            <a:rPr lang="en-US" sz="1800" kern="1200" dirty="0" err="1"/>
            <a:t>ingatan</a:t>
          </a:r>
          <a:r>
            <a:rPr lang="en-US" sz="1800" kern="1200" dirty="0"/>
            <a:t> </a:t>
          </a:r>
          <a:r>
            <a:rPr lang="en-US" sz="1800" kern="1200" dirty="0" err="1"/>
            <a:t>seseorang</a:t>
          </a:r>
          <a:r>
            <a:rPr lang="en-US" sz="1800" kern="1200" dirty="0"/>
            <a:t> </a:t>
          </a:r>
          <a:r>
            <a:rPr lang="en-US" sz="1800" kern="1200" dirty="0" err="1"/>
            <a:t>mempengaruhi</a:t>
          </a:r>
          <a:r>
            <a:rPr lang="en-US" sz="1800" kern="1200" dirty="0"/>
            <a:t> </a:t>
          </a:r>
          <a:r>
            <a:rPr lang="en-US" sz="1800" kern="1200" dirty="0" err="1"/>
            <a:t>pemprosesan</a:t>
          </a:r>
          <a:r>
            <a:rPr lang="en-US" sz="1800" kern="1200" dirty="0"/>
            <a:t> </a:t>
          </a:r>
          <a:r>
            <a:rPr lang="en-US" sz="1800" i="1" kern="1200" dirty="0"/>
            <a:t>top-down</a:t>
          </a:r>
          <a:endParaRPr lang="en-US" sz="1400" kern="1200" dirty="0"/>
        </a:p>
      </dsp:txBody>
      <dsp:txXfrm>
        <a:off x="3257698" y="3789216"/>
        <a:ext cx="5754424" cy="100934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D63B0C-D049-4F6D-9F31-20D2B17154B0}">
      <dsp:nvSpPr>
        <dsp:cNvPr id="0" name=""/>
        <dsp:cNvSpPr/>
      </dsp:nvSpPr>
      <dsp:spPr>
        <a:xfrm>
          <a:off x="188093" y="0"/>
          <a:ext cx="8292940" cy="5183088"/>
        </a:xfrm>
        <a:prstGeom prst="swooshArrow">
          <a:avLst>
            <a:gd name="adj1" fmla="val 25000"/>
            <a:gd name="adj2" fmla="val 25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6B52134-28ED-46A4-9371-7E6C0868B505}">
      <dsp:nvSpPr>
        <dsp:cNvPr id="0" name=""/>
        <dsp:cNvSpPr/>
      </dsp:nvSpPr>
      <dsp:spPr>
        <a:xfrm>
          <a:off x="2116201" y="2824782"/>
          <a:ext cx="290252" cy="29025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112816-EFE8-4855-8AD3-3ACEC14CC39E}">
      <dsp:nvSpPr>
        <dsp:cNvPr id="0" name=""/>
        <dsp:cNvSpPr/>
      </dsp:nvSpPr>
      <dsp:spPr>
        <a:xfrm>
          <a:off x="2261328" y="2969909"/>
          <a:ext cx="2695205" cy="22131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3799" tIns="0" rIns="0" bIns="0" numCol="1" spcCol="1270" anchor="t" anchorCtr="0">
          <a:noAutofit/>
        </a:bodyPr>
        <a:lstStyle/>
        <a:p>
          <a:pPr marL="0" lvl="0" indent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Pemprosesan </a:t>
          </a:r>
          <a:r>
            <a:rPr lang="en-US" sz="1900" i="1" kern="1200"/>
            <a:t>bottom-up </a:t>
          </a:r>
          <a:r>
            <a:rPr lang="en-US" sz="1900" kern="1200"/>
            <a:t>menunjukan pemahaman si pembaca terhadap materi tertulis yang dibacanya.</a:t>
          </a:r>
        </a:p>
      </dsp:txBody>
      <dsp:txXfrm>
        <a:off x="2261328" y="2969909"/>
        <a:ext cx="2695205" cy="2213178"/>
      </dsp:txXfrm>
    </dsp:sp>
    <dsp:sp modelId="{5B0A0A46-E858-4214-9370-8241B7428E88}">
      <dsp:nvSpPr>
        <dsp:cNvPr id="0" name=""/>
        <dsp:cNvSpPr/>
      </dsp:nvSpPr>
      <dsp:spPr>
        <a:xfrm>
          <a:off x="4790675" y="1503095"/>
          <a:ext cx="497576" cy="49757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2A6629-753A-4BC8-BF88-78A9E88BD523}">
      <dsp:nvSpPr>
        <dsp:cNvPr id="0" name=""/>
        <dsp:cNvSpPr/>
      </dsp:nvSpPr>
      <dsp:spPr>
        <a:xfrm>
          <a:off x="5068719" y="1736443"/>
          <a:ext cx="2979954" cy="34312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3655" tIns="0" rIns="0" bIns="0" numCol="1" spcCol="1270" anchor="t" anchorCtr="0">
          <a:noAutofit/>
        </a:bodyPr>
        <a:lstStyle/>
        <a:p>
          <a:pPr marL="0" lvl="0" indent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 err="1"/>
            <a:t>Diasumsikan</a:t>
          </a:r>
          <a:r>
            <a:rPr lang="en-US" sz="1900" kern="1200" dirty="0"/>
            <a:t> </a:t>
          </a:r>
          <a:r>
            <a:rPr lang="en-US" sz="1900" kern="1200" dirty="0" err="1"/>
            <a:t>bahwa</a:t>
          </a:r>
          <a:r>
            <a:rPr lang="en-US" sz="1900" kern="1200" dirty="0"/>
            <a:t> </a:t>
          </a:r>
          <a:r>
            <a:rPr lang="en-US" sz="1900" kern="1200" dirty="0" err="1"/>
            <a:t>analisis</a:t>
          </a:r>
          <a:r>
            <a:rPr lang="en-US" sz="1900" kern="1200" dirty="0"/>
            <a:t> </a:t>
          </a:r>
          <a:r>
            <a:rPr lang="en-US" sz="1900" kern="1200" dirty="0" err="1"/>
            <a:t>terhadap</a:t>
          </a:r>
          <a:r>
            <a:rPr lang="en-US" sz="1900" kern="1200" dirty="0"/>
            <a:t> </a:t>
          </a:r>
          <a:r>
            <a:rPr lang="en-US" sz="1900" kern="1200" dirty="0" err="1"/>
            <a:t>materi</a:t>
          </a:r>
          <a:r>
            <a:rPr lang="en-US" sz="1900" kern="1200" dirty="0"/>
            <a:t> </a:t>
          </a:r>
          <a:r>
            <a:rPr lang="en-US" sz="1900" kern="1200" dirty="0" err="1"/>
            <a:t>tertulis</a:t>
          </a:r>
          <a:r>
            <a:rPr lang="en-US" sz="1900" kern="1200" dirty="0"/>
            <a:t>, </a:t>
          </a:r>
          <a:r>
            <a:rPr lang="en-US" sz="1900" kern="1200" dirty="0" err="1"/>
            <a:t>seperti</a:t>
          </a:r>
          <a:r>
            <a:rPr lang="en-US" sz="1900" kern="1200" dirty="0"/>
            <a:t> </a:t>
          </a:r>
          <a:r>
            <a:rPr lang="en-US" sz="1900" kern="1200" dirty="0" err="1"/>
            <a:t>buku</a:t>
          </a:r>
          <a:r>
            <a:rPr lang="en-US" sz="1900" kern="1200" dirty="0"/>
            <a:t>, </a:t>
          </a:r>
          <a:r>
            <a:rPr lang="en-US" sz="1900" kern="1200" dirty="0" err="1"/>
            <a:t>cerita</a:t>
          </a:r>
          <a:r>
            <a:rPr lang="en-US" sz="1900" kern="1200" dirty="0"/>
            <a:t>, </a:t>
          </a:r>
          <a:r>
            <a:rPr lang="en-US" sz="1900" kern="1200" dirty="0" err="1"/>
            <a:t>dan</a:t>
          </a:r>
          <a:r>
            <a:rPr lang="en-US" sz="1900" kern="1200" dirty="0"/>
            <a:t> </a:t>
          </a:r>
          <a:r>
            <a:rPr lang="en-US" sz="1900" kern="1200" dirty="0" err="1"/>
            <a:t>laporan</a:t>
          </a:r>
          <a:r>
            <a:rPr lang="en-US" sz="1900" kern="1200" dirty="0"/>
            <a:t> </a:t>
          </a:r>
          <a:r>
            <a:rPr lang="en-US" sz="1900" kern="1200" dirty="0" err="1"/>
            <a:t>ilmiah,diorganisasikan</a:t>
          </a:r>
          <a:r>
            <a:rPr lang="en-US" sz="1900" kern="1200" dirty="0"/>
            <a:t> </a:t>
          </a:r>
          <a:r>
            <a:rPr lang="en-US" sz="1900" kern="1200" dirty="0" err="1"/>
            <a:t>menjadi</a:t>
          </a:r>
          <a:r>
            <a:rPr lang="en-US" sz="1900" kern="1200" dirty="0"/>
            <a:t> </a:t>
          </a:r>
          <a:r>
            <a:rPr lang="en-US" sz="1900" kern="1200" dirty="0" err="1"/>
            <a:t>suatu</a:t>
          </a:r>
          <a:r>
            <a:rPr lang="en-US" sz="1900" kern="1200" dirty="0"/>
            <a:t> </a:t>
          </a:r>
          <a:r>
            <a:rPr lang="en-US" sz="1900" kern="1200" dirty="0" err="1"/>
            <a:t>struktur</a:t>
          </a:r>
          <a:r>
            <a:rPr lang="en-US" sz="1900" kern="1200" dirty="0"/>
            <a:t> yang </a:t>
          </a:r>
          <a:r>
            <a:rPr lang="en-US" sz="1900" kern="1200" dirty="0" err="1"/>
            <a:t>dapat</a:t>
          </a:r>
          <a:r>
            <a:rPr lang="en-US" sz="1900" kern="1200" dirty="0"/>
            <a:t> </a:t>
          </a:r>
          <a:r>
            <a:rPr lang="en-US" sz="1900" kern="1200" dirty="0" err="1"/>
            <a:t>dengan</a:t>
          </a:r>
          <a:r>
            <a:rPr lang="en-US" sz="1900" kern="1200" dirty="0"/>
            <a:t> </a:t>
          </a:r>
          <a:r>
            <a:rPr lang="en-US" sz="1900" kern="1200" dirty="0" err="1"/>
            <a:t>mudah</a:t>
          </a:r>
          <a:r>
            <a:rPr lang="en-US" sz="1900" kern="1200" dirty="0"/>
            <a:t> </a:t>
          </a:r>
          <a:r>
            <a:rPr lang="en-US" sz="1900" kern="1200" dirty="0" err="1"/>
            <a:t>diuji</a:t>
          </a:r>
          <a:r>
            <a:rPr lang="en-US" sz="1900" kern="1200" dirty="0"/>
            <a:t> </a:t>
          </a:r>
          <a:r>
            <a:rPr lang="en-US" sz="1900" kern="1200" dirty="0" err="1"/>
            <a:t>secara</a:t>
          </a:r>
          <a:r>
            <a:rPr lang="en-US" sz="1900" kern="1200" dirty="0"/>
            <a:t> </a:t>
          </a:r>
          <a:r>
            <a:rPr lang="en-US" sz="1900" kern="1200" dirty="0" err="1"/>
            <a:t>empirik</a:t>
          </a:r>
          <a:r>
            <a:rPr lang="en-US" sz="1900" kern="1200" dirty="0"/>
            <a:t>, yang </a:t>
          </a:r>
          <a:r>
            <a:rPr lang="en-US" sz="1900" kern="1200" dirty="0" err="1"/>
            <a:t>membantu</a:t>
          </a:r>
          <a:r>
            <a:rPr lang="en-US" sz="1900" kern="1200" dirty="0"/>
            <a:t> </a:t>
          </a:r>
          <a:r>
            <a:rPr lang="en-US" sz="1900" kern="1200" dirty="0" err="1"/>
            <a:t>kita</a:t>
          </a:r>
          <a:r>
            <a:rPr lang="en-US" sz="1900" kern="1200" dirty="0"/>
            <a:t> </a:t>
          </a:r>
          <a:r>
            <a:rPr lang="en-US" sz="1900" kern="1200" dirty="0" err="1"/>
            <a:t>memahami</a:t>
          </a:r>
          <a:r>
            <a:rPr lang="en-US" sz="1900" kern="1200" dirty="0"/>
            <a:t> </a:t>
          </a:r>
          <a:r>
            <a:rPr lang="en-US" sz="1900" kern="1200" dirty="0" err="1"/>
            <a:t>bagaimana</a:t>
          </a:r>
          <a:r>
            <a:rPr lang="en-US" sz="1900" kern="1200" dirty="0"/>
            <a:t> </a:t>
          </a:r>
          <a:r>
            <a:rPr lang="en-US" sz="1900" kern="1200" dirty="0" err="1"/>
            <a:t>materi</a:t>
          </a:r>
          <a:r>
            <a:rPr lang="en-US" sz="1900" kern="1200" dirty="0"/>
            <a:t> </a:t>
          </a:r>
          <a:r>
            <a:rPr lang="en-US" sz="1900" kern="1200" dirty="0" err="1"/>
            <a:t>tertulis</a:t>
          </a:r>
          <a:r>
            <a:rPr lang="en-US" sz="1900" kern="1200" dirty="0"/>
            <a:t> </a:t>
          </a:r>
          <a:r>
            <a:rPr lang="en-US" sz="1900" kern="1200" dirty="0" err="1"/>
            <a:t>diorganisasikan</a:t>
          </a:r>
          <a:r>
            <a:rPr lang="en-US" sz="1900" kern="1200" dirty="0"/>
            <a:t> </a:t>
          </a:r>
          <a:r>
            <a:rPr lang="en-US" sz="1900" kern="1200" dirty="0" err="1"/>
            <a:t>dan</a:t>
          </a:r>
          <a:r>
            <a:rPr lang="en-US" sz="1900" kern="1200" dirty="0"/>
            <a:t> </a:t>
          </a:r>
          <a:r>
            <a:rPr lang="en-US" sz="1900" kern="1200" dirty="0" err="1"/>
            <a:t>bagaimana</a:t>
          </a:r>
          <a:r>
            <a:rPr lang="en-US" sz="1900" kern="1200" dirty="0"/>
            <a:t> </a:t>
          </a:r>
          <a:r>
            <a:rPr lang="en-US" sz="1900" kern="1200" dirty="0" err="1"/>
            <a:t>pikiran</a:t>
          </a:r>
          <a:r>
            <a:rPr lang="en-US" sz="1900" kern="1200" dirty="0"/>
            <a:t> </a:t>
          </a:r>
          <a:r>
            <a:rPr lang="en-US" sz="1900" kern="1200" dirty="0" err="1"/>
            <a:t>manusia</a:t>
          </a:r>
          <a:r>
            <a:rPr lang="en-US" sz="1900" kern="1200" dirty="0"/>
            <a:t> </a:t>
          </a:r>
          <a:r>
            <a:rPr lang="en-US" sz="1900" kern="1200" dirty="0" err="1"/>
            <a:t>merekam</a:t>
          </a:r>
          <a:r>
            <a:rPr lang="en-US" sz="1900" kern="1200" dirty="0"/>
            <a:t> </a:t>
          </a:r>
          <a:r>
            <a:rPr lang="en-US" sz="1900" kern="1200" dirty="0" err="1"/>
            <a:t>dan</a:t>
          </a:r>
          <a:r>
            <a:rPr lang="en-US" sz="1900" kern="1200" dirty="0"/>
            <a:t> </a:t>
          </a:r>
          <a:r>
            <a:rPr lang="en-US" sz="1900" kern="1200" dirty="0" err="1"/>
            <a:t>menyimpan</a:t>
          </a:r>
          <a:r>
            <a:rPr lang="en-US" sz="1900" kern="1200" dirty="0"/>
            <a:t> </a:t>
          </a:r>
          <a:r>
            <a:rPr lang="en-US" sz="1900" kern="1200" dirty="0" err="1"/>
            <a:t>materi</a:t>
          </a:r>
          <a:r>
            <a:rPr lang="en-US" sz="1900" kern="1200" dirty="0"/>
            <a:t> </a:t>
          </a:r>
          <a:r>
            <a:rPr lang="en-US" sz="1900" kern="1200" dirty="0" err="1"/>
            <a:t>tertulis</a:t>
          </a:r>
          <a:r>
            <a:rPr lang="en-US" sz="1900" kern="1200" dirty="0"/>
            <a:t> </a:t>
          </a:r>
          <a:r>
            <a:rPr lang="en-US" sz="1900" kern="1200" dirty="0" err="1"/>
            <a:t>dalam</a:t>
          </a:r>
          <a:r>
            <a:rPr lang="en-US" sz="1900" kern="1200" dirty="0"/>
            <a:t> </a:t>
          </a:r>
          <a:r>
            <a:rPr lang="en-US" sz="1900" kern="1200" dirty="0" err="1"/>
            <a:t>memori</a:t>
          </a:r>
          <a:r>
            <a:rPr lang="en-US" sz="1900" kern="1200" dirty="0"/>
            <a:t>.</a:t>
          </a:r>
        </a:p>
      </dsp:txBody>
      <dsp:txXfrm>
        <a:off x="5068719" y="1736443"/>
        <a:ext cx="2979954" cy="34312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9/3/layout/DescendingProcess">
  <dgm:title val=""/>
  <dgm:desc val=""/>
  <dgm:catLst>
    <dgm:cat type="process" pri="23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clrData>
  <dgm:layoutNode name="Name0">
    <dgm:varLst>
      <dgm:chMax val="7"/>
      <dgm:chPref val="5"/>
    </dgm:varLst>
    <dgm:alg type="composite">
      <dgm:param type="ar" val="1.1"/>
    </dgm:alg>
    <dgm:shape xmlns:r="http://schemas.openxmlformats.org/officeDocument/2006/relationships" r:blip="">
      <dgm:adjLst/>
    </dgm:shape>
    <dgm:choose name="Name1">
      <dgm:if name="Name2" axis="ch" ptType="node" func="cnt" op="equ" val="1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</dgm:constrLst>
      </dgm:if>
      <dgm:if name="Name3" axis="ch" ptType="node" func="cnt" op="equ" val="2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"/>
          <dgm:constr type="b" for="ch" forName="txNode2" refType="h"/>
          <dgm:constr type="r" for="ch" forName="txNode2" refType="w"/>
          <dgm:constr type="h" for="ch" forName="txNode2" refType="h" fact="0.16"/>
        </dgm:constrLst>
      </dgm:if>
      <dgm:if name="Name4" axis="ch" ptType="node" func="cnt" op="equ" val="3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6"/>
          <dgm:constr type="ctrY" for="ch" forName="txNode2" refType="h" fact="0.3992"/>
          <dgm:constr type="r" for="ch" forName="txNode2" refType="w"/>
          <dgm:constr type="h" for="ch" forName="txNode2" refType="h" fact="0.16"/>
          <dgm:constr type="l" for="ch" forName="txNode3" refType="w" fact="0.5"/>
          <dgm:constr type="b" for="ch" forName="txNode3" refType="h"/>
          <dgm:constr type="r" for="ch" forName="txNode3" refType="w"/>
          <dgm:constr type="h" for="ch" forName="txNode3" refType="h" fact="0.16"/>
          <dgm:constr type="ctrX" for="ch" forName="dotNode2" refType="w" fact="0.4782"/>
          <dgm:constr type="ctrY" for="ch" forName="dotNode2" refType="h" fact="0.3992"/>
          <dgm:constr type="h" for="ch" forName="dotNode2" refType="h" fact="0.0218"/>
          <dgm:constr type="w" for="ch" forName="dotNode2" refType="h" refFor="ch" refForName="dotNode2"/>
        </dgm:constrLst>
      </dgm:if>
      <dgm:if name="Name5" axis="ch" ptType="node" func="cnt" op="equ" val="4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9"/>
          <dgm:constr type="ctrY" for="ch" forName="txNode2" refType="h" fact="0.315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5004"/>
          <dgm:constr type="r" for="ch" forName="txNode3" refType="w" fact="0.5"/>
          <dgm:constr type="h" for="ch" forName="txNode3" refType="h" fact="0.16"/>
          <dgm:constr type="l" for="ch" forName="txNode4" refType="w" fact="0.5"/>
          <dgm:constr type="b" for="ch" forName="txNode4" refType="h"/>
          <dgm:constr type="r" for="ch" forName="txNode4" refType="w"/>
          <dgm:constr type="h" for="ch" forName="txNode4" refType="h" fact="0.16"/>
          <dgm:constr type="ctrX" for="ch" forName="dotNode2" refType="w" fact="0.39"/>
          <dgm:constr type="ctrY" for="ch" forName="dotNode2" refType="h" fact="0.315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5626"/>
          <dgm:constr type="ctrY" for="ch" forName="dotNode3" refType="h" fact="0.5004"/>
          <dgm:constr type="h" for="ch" forName="dotNode3" refType="h" fact="0.0218"/>
          <dgm:constr type="w" for="ch" forName="dotNode3" refType="h" refFor="ch" refForName="dotNode3"/>
        </dgm:constrLst>
      </dgm:if>
      <dgm:if name="Name6" axis="ch" ptType="node" func="cnt" op="equ" val="5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6"/>
          <dgm:constr type="ctrY" for="ch" forName="txNode2" refType="h" fact="0.2885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4089"/>
          <dgm:constr type="r" for="ch" forName="txNode3" refType="w" fact="0.43"/>
          <dgm:constr type="h" for="ch" forName="txNode3" refType="h" fact="0.16"/>
          <dgm:constr type="l" for="ch" forName="txNode4" refType="w" fact="0.67"/>
          <dgm:constr type="ctrY" for="ch" forName="txNode4" refType="h" fact="0.5497"/>
          <dgm:constr type="r" for="ch" forName="txNode4" refType="w"/>
          <dgm:constr type="h" for="ch" forName="txNode4" refType="h" fact="0.16"/>
          <dgm:constr type="l" for="ch" forName="txNode5" refType="w" fact="0.5"/>
          <dgm:constr type="b" for="ch" forName="txNode5" refType="h"/>
          <dgm:constr type="r" for="ch" forName="txNode5" refType="w"/>
          <dgm:constr type="h" for="ch" forName="txNode5" refType="h" fact="0.16"/>
          <dgm:constr type="ctrX" for="ch" forName="dotNode2" refType="w" fact="0.3565"/>
          <dgm:constr type="ctrY" for="ch" forName="dotNode2" refType="h" fact="0.2885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922"/>
          <dgm:constr type="ctrY" for="ch" forName="dotNode3" refType="h" fact="0.4089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939"/>
          <dgm:constr type="ctrY" for="ch" forName="dotNode4" refType="h" fact="0.5497"/>
          <dgm:constr type="h" for="ch" forName="dotNode4" refType="h" fact="0.0218"/>
          <dgm:constr type="w" for="ch" forName="dotNode4" refType="h" refFor="ch" refForName="dotNode4"/>
        </dgm:constrLst>
      </dgm:if>
      <dgm:if name="Name7" axis="ch" ptType="node" func="cnt" op="equ" val="6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5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638"/>
          <dgm:constr type="r" for="ch" forName="txNode3" refType="w" fact="0.37"/>
          <dgm:constr type="h" for="ch" forName="txNode3" refType="h" fact="0.16"/>
          <dgm:constr type="l" for="ch" forName="txNode4" refType="w" fact="0.63"/>
          <dgm:constr type="ctrY" for="ch" forName="txNode4" refType="h" fact="0.4744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961"/>
          <dgm:constr type="r" for="ch" forName="txNode5" refType="w" fact="0.55"/>
          <dgm:constr type="h" for="ch" forName="txNode5" refType="h" fact="0.16"/>
          <dgm:constr type="l" for="ch" forName="txNode6" refType="w" fact="0.5"/>
          <dgm:constr type="b" for="ch" forName="txNode6" refType="h"/>
          <dgm:constr type="r" for="ch" forName="txNode6" refType="w"/>
          <dgm:constr type="h" for="ch" forName="txNode6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419"/>
          <dgm:constr type="ctrY" for="ch" forName="dotNode3" refType="h" fact="0.3638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425"/>
          <dgm:constr type="ctrY" for="ch" forName="dotNode4" refType="h" fact="0.4744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6153"/>
          <dgm:constr type="ctrY" for="ch" forName="dotNode5" refType="h" fact="0.5961"/>
          <dgm:constr type="h" for="ch" forName="dotNode5" refType="h" fact="0.0218"/>
          <dgm:constr type="w" for="ch" forName="dotNode5" refType="h" refFor="ch" refForName="dotNode5"/>
        </dgm:constrLst>
      </dgm:if>
      <dgm:else name="Name8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4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424"/>
          <dgm:constr type="r" for="ch" forName="txNode3" refType="w" fact="0.33"/>
          <dgm:constr type="h" for="ch" forName="txNode3" refType="h" fact="0.16"/>
          <dgm:constr type="l" for="ch" forName="txNode4" refType="w" fact="0.61"/>
          <dgm:constr type="ctrY" for="ch" forName="txNode4" refType="h" fact="0.4276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218"/>
          <dgm:constr type="r" for="ch" forName="txNode5" refType="w" fact="0.5"/>
          <dgm:constr type="h" for="ch" forName="txNode5" refType="h" fact="0.16"/>
          <dgm:constr type="l" for="ch" forName="txNode6" refType="w" fact="0.71"/>
          <dgm:constr type="ctrY" for="ch" forName="txNode6" refType="h" fact="0.6179"/>
          <dgm:constr type="r" for="ch" forName="txNode6" refType="w"/>
          <dgm:constr type="h" for="ch" forName="txNode6" refType="h" fact="0.16"/>
          <dgm:constr type="l" for="ch" forName="txNode7" refType="w" fact="0.5"/>
          <dgm:constr type="b" for="ch" forName="txNode7" refType="h"/>
          <dgm:constr type="r" for="ch" forName="txNode7" refType="w"/>
          <dgm:constr type="h" for="ch" forName="txNode7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25"/>
          <dgm:constr type="ctrY" for="ch" forName="dotNode3" refType="h" fact="0.3424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05"/>
          <dgm:constr type="ctrY" for="ch" forName="dotNode4" refType="h" fact="0.4276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5742"/>
          <dgm:constr type="ctrY" for="ch" forName="dotNode5" refType="h" fact="0.5218"/>
          <dgm:constr type="h" for="ch" forName="dotNode5" refType="h" fact="0.0218"/>
          <dgm:constr type="w" for="ch" forName="dotNode5" refType="h" refFor="ch" refForName="dotNode5"/>
          <dgm:constr type="ctrX" for="ch" forName="dotNode6" refType="w" fact="0.63"/>
          <dgm:constr type="ctrY" for="ch" forName="dotNode6" refType="h" fact="0.6179"/>
          <dgm:constr type="h" for="ch" forName="dotNode6" refType="h" fact="0.0218"/>
          <dgm:constr type="w" for="ch" forName="dotNode6" refType="h" refFor="ch" refForName="dotNode6"/>
        </dgm:constrLst>
      </dgm:else>
    </dgm:choose>
    <dgm:forEach name="Name9" axis="self" ptType="parTrans">
      <dgm:forEach name="Name10" axis="self" ptType="sibTrans" st="2">
        <dgm:forEach name="dotRepeat" axis="self">
          <dgm:layoutNode name="dotRepeatNode" styleLbl="fgShp">
            <dgm:alg type="sp"/>
            <dgm:shape xmlns:r="http://schemas.openxmlformats.org/officeDocument/2006/relationships" type="ellipse" r:blip="">
              <dgm:adjLst/>
            </dgm:shape>
            <dgm:presOf axis="self"/>
          </dgm:layoutNode>
        </dgm:forEach>
      </dgm:forEach>
    </dgm:forEach>
    <dgm:choose name="Name11">
      <dgm:if name="Name12" axis="ch" ptType="node" func="cnt" op="gte" val="1">
        <dgm:layoutNode name="arrowNode" styleLbl="node1">
          <dgm:alg type="sp"/>
          <dgm:shape xmlns:r="http://schemas.openxmlformats.org/officeDocument/2006/relationships" rot="73.2729" type="swooshArrow" r:blip="">
            <dgm:adjLst>
              <dgm:adj idx="1" val="0.1631"/>
              <dgm:adj idx="2" val="0.3137"/>
            </dgm:adjLst>
          </dgm:shape>
          <dgm:presOf/>
        </dgm:layoutNode>
      </dgm:if>
      <dgm:else name="Name13"/>
    </dgm:choose>
    <dgm:forEach name="Name14" axis="ch" ptType="node" cnt="1">
      <dgm:layoutNode name="txNode1" styleLbl="revTx">
        <dgm:varLst>
          <dgm:bulletEnabled val="1"/>
        </dgm:varLst>
        <dgm:alg type="tx">
          <dgm:param type="txAnchorVert" val="b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15" axis="ch" ptType="node" st="2" cnt="1">
      <dgm:layoutNode name="txNode2" styleLbl="revTx">
        <dgm:varLst>
          <dgm:bulletEnabled val="1"/>
        </dgm:varLst>
        <dgm:choose name="Name16">
          <dgm:if name="Name17" axis="self" ptType="node" func="revPos" op="equ" val="1">
            <dgm:alg type="tx">
              <dgm:param type="txAnchorVert" val="t"/>
            </dgm:alg>
          </dgm:if>
          <dgm:if name="Name18" axis="self" ptType="node" func="posOdd" op="equ" val="1">
            <dgm:alg type="tx">
              <dgm:param type="parTxLTRAlign" val="r"/>
              <dgm:param type="parTxRTLAlign" val="r"/>
            </dgm:alg>
          </dgm:if>
          <dgm:else name="Name1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20">
        <dgm:if name="Name21" axis="par ch" ptType="all node" func="cnt" op="neq" val="2">
          <dgm:forEach name="Name22" axis="follow" ptType="sibTrans" cnt="1">
            <dgm:layoutNode name="dotNode2">
              <dgm:alg type="sp"/>
              <dgm:shape xmlns:r="http://schemas.openxmlformats.org/officeDocument/2006/relationships" r:blip="">
                <dgm:adjLst/>
              </dgm:shape>
              <dgm:presOf/>
              <dgm:forEach name="Name23" ref="dotRepeat"/>
            </dgm:layoutNode>
          </dgm:forEach>
        </dgm:if>
        <dgm:else name="Name24"/>
      </dgm:choose>
    </dgm:forEach>
    <dgm:forEach name="Name25" axis="ch" ptType="node" st="3" cnt="1">
      <dgm:layoutNode name="txNode3" styleLbl="revTx">
        <dgm:varLst>
          <dgm:bulletEnabled val="1"/>
        </dgm:varLst>
        <dgm:choose name="Name26">
          <dgm:if name="Name27" axis="self" ptType="node" func="revPos" op="equ" val="1">
            <dgm:alg type="tx">
              <dgm:param type="txAnchorVert" val="t"/>
            </dgm:alg>
          </dgm:if>
          <dgm:if name="Name28" axis="self" ptType="node" func="posOdd" op="equ" val="1">
            <dgm:alg type="tx">
              <dgm:param type="parTxLTRAlign" val="r"/>
              <dgm:param type="parTxRTLAlign" val="r"/>
            </dgm:alg>
          </dgm:if>
          <dgm:else name="Name2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30">
        <dgm:if name="Name31" axis="par ch" ptType="all node" func="cnt" op="neq" val="3">
          <dgm:forEach name="Name32" axis="follow" ptType="sibTrans" cnt="1">
            <dgm:layoutNode name="dotNode3">
              <dgm:alg type="sp"/>
              <dgm:shape xmlns:r="http://schemas.openxmlformats.org/officeDocument/2006/relationships" r:blip="">
                <dgm:adjLst/>
              </dgm:shape>
              <dgm:presOf/>
              <dgm:forEach name="Name33" ref="dotRepeat"/>
            </dgm:layoutNode>
          </dgm:forEach>
        </dgm:if>
        <dgm:else name="Name34"/>
      </dgm:choose>
    </dgm:forEach>
    <dgm:forEach name="Name35" axis="ch" ptType="node" st="4" cnt="1">
      <dgm:layoutNode name="txNode4" styleLbl="revTx">
        <dgm:varLst>
          <dgm:bulletEnabled val="1"/>
        </dgm:varLst>
        <dgm:choose name="Name36">
          <dgm:if name="Name37" axis="self" ptType="node" func="revPos" op="equ" val="1">
            <dgm:alg type="tx">
              <dgm:param type="txAnchorVert" val="t"/>
            </dgm:alg>
          </dgm:if>
          <dgm:if name="Name38" axis="self" ptType="node" func="posOdd" op="equ" val="1">
            <dgm:alg type="tx">
              <dgm:param type="parTxLTRAlign" val="r"/>
              <dgm:param type="parTxRTLAlign" val="r"/>
            </dgm:alg>
          </dgm:if>
          <dgm:else name="Name3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40">
        <dgm:if name="Name41" axis="par ch" ptType="all node" func="cnt" op="neq" val="4">
          <dgm:forEach name="Name42" axis="follow" ptType="sibTrans" cnt="1">
            <dgm:layoutNode name="dotNode4">
              <dgm:alg type="sp"/>
              <dgm:shape xmlns:r="http://schemas.openxmlformats.org/officeDocument/2006/relationships" r:blip="">
                <dgm:adjLst/>
              </dgm:shape>
              <dgm:presOf/>
              <dgm:forEach name="Name43" ref="dotRepeat"/>
            </dgm:layoutNode>
          </dgm:forEach>
        </dgm:if>
        <dgm:else name="Name44"/>
      </dgm:choose>
    </dgm:forEach>
    <dgm:forEach name="Name45" axis="ch" ptType="node" st="5" cnt="1">
      <dgm:layoutNode name="txNode5" styleLbl="revTx">
        <dgm:varLst>
          <dgm:bulletEnabled val="1"/>
        </dgm:varLst>
        <dgm:choose name="Name46">
          <dgm:if name="Name47" axis="self" ptType="node" func="revPos" op="equ" val="1">
            <dgm:alg type="tx">
              <dgm:param type="txAnchorVert" val="t"/>
            </dgm:alg>
          </dgm:if>
          <dgm:if name="Name48" axis="self" ptType="node" func="posOdd" op="equ" val="1">
            <dgm:alg type="tx">
              <dgm:param type="parTxLTRAlign" val="r"/>
              <dgm:param type="parTxRTLAlign" val="r"/>
            </dgm:alg>
          </dgm:if>
          <dgm:else name="Name4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50">
        <dgm:if name="Name51" axis="par ch" ptType="all node" func="cnt" op="neq" val="5">
          <dgm:forEach name="Name52" axis="follow" ptType="sibTrans" cnt="1">
            <dgm:layoutNode name="dotNode5">
              <dgm:alg type="sp"/>
              <dgm:shape xmlns:r="http://schemas.openxmlformats.org/officeDocument/2006/relationships" r:blip="">
                <dgm:adjLst/>
              </dgm:shape>
              <dgm:presOf/>
              <dgm:forEach name="Name53" ref="dotRepeat"/>
            </dgm:layoutNode>
          </dgm:forEach>
        </dgm:if>
        <dgm:else name="Name54"/>
      </dgm:choose>
    </dgm:forEach>
    <dgm:forEach name="Name55" axis="ch" ptType="node" st="6" cnt="1">
      <dgm:layoutNode name="txNode6" styleLbl="revTx">
        <dgm:varLst>
          <dgm:bulletEnabled val="1"/>
        </dgm:varLst>
        <dgm:choose name="Name56">
          <dgm:if name="Name57" axis="self" ptType="node" func="revPos" op="equ" val="1">
            <dgm:alg type="tx">
              <dgm:param type="txAnchorVert" val="t"/>
            </dgm:alg>
          </dgm:if>
          <dgm:if name="Name58" axis="self" ptType="node" func="posOdd" op="equ" val="1">
            <dgm:alg type="tx">
              <dgm:param type="parTxLTRAlign" val="r"/>
              <dgm:param type="parTxRTLAlign" val="r"/>
            </dgm:alg>
          </dgm:if>
          <dgm:else name="Name5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60">
        <dgm:if name="Name61" axis="par ch" ptType="all node" func="cnt" op="neq" val="6">
          <dgm:forEach name="Name62" axis="follow" ptType="sibTrans" cnt="1">
            <dgm:layoutNode name="dotNode6">
              <dgm:alg type="sp"/>
              <dgm:shape xmlns:r="http://schemas.openxmlformats.org/officeDocument/2006/relationships" r:blip="">
                <dgm:adjLst/>
              </dgm:shape>
              <dgm:presOf/>
              <dgm:forEach name="Name63" ref="dotRepeat"/>
            </dgm:layoutNode>
          </dgm:forEach>
        </dgm:if>
        <dgm:else name="Name64"/>
      </dgm:choose>
    </dgm:forEach>
    <dgm:forEach name="Name65" axis="ch" ptType="node" st="7" cnt="1">
      <dgm:layoutNode name="txNode7" styleLbl="revTx">
        <dgm:varLst>
          <dgm:bulletEnabled val="1"/>
        </dgm:varLst>
        <dgm:alg type="tx">
          <dgm:param type="txAnchorVert" val="t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C2719C8-145F-B629-AA93-212C28F6DAC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lang="en-US" altLang="en-US" sz="1800">
              <a:solidFill>
                <a:srgbClr val="FFFFFF"/>
              </a:solidFill>
              <a:latin typeface="Perpetua" panose="02020502060401020303" pitchFamily="18" charset="0"/>
            </a:endParaRPr>
          </a:p>
        </p:txBody>
      </p:sp>
      <p:sp useBgFill="1">
        <p:nvSpPr>
          <p:cNvPr id="3" name="Rounded Rectangle 10">
            <a:extLst>
              <a:ext uri="{FF2B5EF4-FFF2-40B4-BE49-F238E27FC236}">
                <a16:creationId xmlns:a16="http://schemas.microsoft.com/office/drawing/2014/main" id="{A6D72D7A-E717-BF7D-1062-A89A208678CB}"/>
              </a:ext>
            </a:extLst>
          </p:cNvPr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lang="en-US" altLang="en-US" sz="1800">
              <a:solidFill>
                <a:srgbClr val="FFFFFF"/>
              </a:solidFill>
              <a:latin typeface="Perpetua" panose="02020502060401020303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29A75D9-0E2C-96FF-DFC2-AD54355CDBB9}"/>
              </a:ext>
            </a:extLst>
          </p:cNvPr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lang="en-US" altLang="en-US" sz="1800">
              <a:solidFill>
                <a:srgbClr val="FFFFFF"/>
              </a:solidFill>
              <a:latin typeface="Perpetua" panose="02020502060401020303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0B6AA6-8F42-EB8B-F5DC-69E0BD61DDE8}"/>
              </a:ext>
            </a:extLst>
          </p:cNvPr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lang="en-US" altLang="en-US" sz="1800">
              <a:solidFill>
                <a:srgbClr val="FFFFFF"/>
              </a:solidFill>
              <a:latin typeface="Perpetua" panose="02020502060401020303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F3BB456-A2A9-EFC3-C2B8-3808C3CBAC90}"/>
              </a:ext>
            </a:extLst>
          </p:cNvPr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lang="en-US" altLang="en-US" sz="1800">
              <a:solidFill>
                <a:srgbClr val="FFFFFF"/>
              </a:solidFill>
              <a:latin typeface="Perpetua" panose="02020502060401020303" pitchFamily="18" charset="0"/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Date Placeholder 27">
            <a:extLst>
              <a:ext uri="{FF2B5EF4-FFF2-40B4-BE49-F238E27FC236}">
                <a16:creationId xmlns:a16="http://schemas.microsoft.com/office/drawing/2014/main" id="{C78406E8-5477-43F4-04E4-2C1828173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F24A75-5741-4F4F-B123-FDC6E2CF55AD}" type="datetime1">
              <a:rPr lang="en-US" altLang="en-US"/>
              <a:pPr/>
              <a:t>9/13/2025</a:t>
            </a:fld>
            <a:endParaRPr lang="en-US" altLang="en-US"/>
          </a:p>
        </p:txBody>
      </p:sp>
      <p:sp>
        <p:nvSpPr>
          <p:cNvPr id="10" name="Footer Placeholder 16">
            <a:extLst>
              <a:ext uri="{FF2B5EF4-FFF2-40B4-BE49-F238E27FC236}">
                <a16:creationId xmlns:a16="http://schemas.microsoft.com/office/drawing/2014/main" id="{BCE36E42-E811-9859-1E73-5BB1569D5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1" name="Slide Number Placeholder 28">
            <a:extLst>
              <a:ext uri="{FF2B5EF4-FFF2-40B4-BE49-F238E27FC236}">
                <a16:creationId xmlns:a16="http://schemas.microsoft.com/office/drawing/2014/main" id="{0910F083-31EB-3094-401D-99AE95BE0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121E14-9BF3-4648-B2EE-5A650418994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78695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1686FB64-86EC-428B-7FFB-FCF89BF9A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F208FB-6A6F-4063-9583-F596DCB058D0}" type="datetime1">
              <a:rPr lang="en-US" altLang="en-US"/>
              <a:pPr/>
              <a:t>9/13/2025</a:t>
            </a:fld>
            <a:endParaRPr lang="en-US" altLang="en-US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1BE4BA2E-40FD-C537-CB79-C9157CF1D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3A8D74ED-171A-5FC0-4000-55A4343AC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B79A36-7510-46EB-8391-045A39BFE2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1694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B7C6550C-8353-AB75-07AB-E7D90338C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D03C3DD-E845-49E4-BB42-4BFFC5D3A43D}" type="datetime1">
              <a:rPr lang="en-US" altLang="en-US"/>
              <a:pPr/>
              <a:t>9/13/2025</a:t>
            </a:fld>
            <a:endParaRPr lang="en-US" altLang="en-US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38707838-7BAA-D307-A774-FCCB4A748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8954568A-0F98-8974-7146-4E4C40348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5E4D40-4200-4B2A-A094-E7B7D34397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62553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314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13">
            <a:extLst>
              <a:ext uri="{FF2B5EF4-FFF2-40B4-BE49-F238E27FC236}">
                <a16:creationId xmlns:a16="http://schemas.microsoft.com/office/drawing/2014/main" id="{B3FDAD1E-1981-EE66-E914-7F980A139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8F4006-0E4D-46AE-8AE9-3F420FFFA825}" type="datetime1">
              <a:rPr lang="en-US" altLang="en-US"/>
              <a:pPr/>
              <a:t>9/13/2025</a:t>
            </a:fld>
            <a:endParaRPr lang="en-US" altLang="en-US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6C84EB06-C43D-DDA7-4208-C2E7335D1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21576E94-6672-DD57-DA16-109466281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66B3C9-6D95-4D6C-B9EE-046111D073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504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468D524-A8B8-4E4E-A352-836F7DAF454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lang="en-US" altLang="en-US" sz="1800">
              <a:solidFill>
                <a:srgbClr val="FFFFFF"/>
              </a:solidFill>
              <a:latin typeface="Perpetua" panose="02020502060401020303" pitchFamily="18" charset="0"/>
            </a:endParaRPr>
          </a:p>
        </p:txBody>
      </p:sp>
      <p:sp useBgFill="1">
        <p:nvSpPr>
          <p:cNvPr id="5" name="Rounded Rectangle 10">
            <a:extLst>
              <a:ext uri="{FF2B5EF4-FFF2-40B4-BE49-F238E27FC236}">
                <a16:creationId xmlns:a16="http://schemas.microsoft.com/office/drawing/2014/main" id="{DD09A772-912A-6040-AECA-13A324BBB155}"/>
              </a:ext>
            </a:extLst>
          </p:cNvPr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lang="en-US" altLang="en-US" sz="1800">
              <a:solidFill>
                <a:srgbClr val="FFFFFF"/>
              </a:solidFill>
              <a:latin typeface="Perpetua" panose="02020502060401020303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BD8B727-5A0F-C54B-2BF1-EAE9CF8C2DC4}"/>
              </a:ext>
            </a:extLst>
          </p:cNvPr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lang="en-US" altLang="en-US" sz="1800">
              <a:solidFill>
                <a:srgbClr val="FFFFFF"/>
              </a:solidFill>
              <a:latin typeface="Perpetua" panose="02020502060401020303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5C37A1F-1CA2-8C08-D956-53A0C0D947D8}"/>
              </a:ext>
            </a:extLst>
          </p:cNvPr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lang="en-US" altLang="en-US" sz="1800">
              <a:solidFill>
                <a:srgbClr val="FFFFFF"/>
              </a:solidFill>
              <a:latin typeface="Perpetua" panose="02020502060401020303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59EC275-2429-9106-1E70-70DF94756A63}"/>
              </a:ext>
            </a:extLst>
          </p:cNvPr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lang="en-US" altLang="en-US" sz="1800">
              <a:solidFill>
                <a:srgbClr val="FFFFFF"/>
              </a:solidFill>
              <a:latin typeface="Perpetua" panose="02020502060401020303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9F306067-A5B1-4134-90AE-4FA5F7A01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2E0C089-D5FE-463B-A01A-D09FB98B3403}" type="datetime1">
              <a:rPr lang="en-US" altLang="en-US"/>
              <a:pPr/>
              <a:t>9/13/2025</a:t>
            </a:fld>
            <a:endParaRPr lang="en-US" altLang="en-US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264D281-A2E7-81A4-2AB9-D85D9FC7B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48D38480-0399-EF05-46E2-8C7E4AECA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66A3C538-81B0-4070-A5E7-FD4078F02D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56766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13">
            <a:extLst>
              <a:ext uri="{FF2B5EF4-FFF2-40B4-BE49-F238E27FC236}">
                <a16:creationId xmlns:a16="http://schemas.microsoft.com/office/drawing/2014/main" id="{6E95DD3E-D92D-7A56-1E06-CB0274C78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8F2F2-F84D-4CED-B8FC-94593E548F03}" type="datetime1">
              <a:rPr lang="en-US" altLang="en-US"/>
              <a:pPr/>
              <a:t>9/13/2025</a:t>
            </a:fld>
            <a:endParaRPr lang="en-US" altLang="en-US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BCFA0F3C-AF84-4EB1-795A-1ECACF2F6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301B2B93-2BD1-CEBB-0FE1-3EF4F93C6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B72606-36D9-4D6D-B168-F1DE4C802C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9335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>
            <a:extLst>
              <a:ext uri="{FF2B5EF4-FFF2-40B4-BE49-F238E27FC236}">
                <a16:creationId xmlns:a16="http://schemas.microsoft.com/office/drawing/2014/main" id="{480C0B68-829A-7878-A395-DBEBDC1DC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DC7D00-26B2-4644-8007-FEC1187B072F}" type="datetime1">
              <a:rPr lang="en-US" altLang="en-US"/>
              <a:pPr/>
              <a:t>9/13/2025</a:t>
            </a:fld>
            <a:endParaRPr lang="en-US" altLang="en-US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CA64DD3E-0F45-ADF7-6E6A-75EE65335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57EB5164-2795-CAB0-9C05-92AB1F589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6100F8-C658-4F74-9C01-DE0E60AA9A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5851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>
            <a:extLst>
              <a:ext uri="{FF2B5EF4-FFF2-40B4-BE49-F238E27FC236}">
                <a16:creationId xmlns:a16="http://schemas.microsoft.com/office/drawing/2014/main" id="{F66454C0-6CA0-0E15-89FA-414238621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CF8C33F-4D3D-4204-A8DE-2D446BDF8CCB}" type="datetime1">
              <a:rPr lang="en-US" altLang="en-US"/>
              <a:pPr/>
              <a:t>9/13/2025</a:t>
            </a:fld>
            <a:endParaRPr lang="en-US" altLang="en-US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141F8BF4-3464-889C-F19F-3C3DD727F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B557E18D-5571-7611-C7BA-2FAE555DC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6116F3-A9BC-43CE-934E-6E66B00C46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5102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>
            <a:extLst>
              <a:ext uri="{FF2B5EF4-FFF2-40B4-BE49-F238E27FC236}">
                <a16:creationId xmlns:a16="http://schemas.microsoft.com/office/drawing/2014/main" id="{A3D81109-F204-81D3-6188-2377F2DEC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17979C5-4C35-42CA-9096-8E8A987DC68D}" type="datetime1">
              <a:rPr lang="en-US" altLang="en-US"/>
              <a:pPr/>
              <a:t>9/13/2025</a:t>
            </a:fld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45360B-1C29-F710-561E-99A28AA3A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22">
            <a:extLst>
              <a:ext uri="{FF2B5EF4-FFF2-40B4-BE49-F238E27FC236}">
                <a16:creationId xmlns:a16="http://schemas.microsoft.com/office/drawing/2014/main" id="{5BE2AB51-88EE-2414-F7C1-4FC6F91E0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6284D0-1387-48CD-A8D1-DFF7994036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3923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C1DEEC0-EEF7-E5C3-C6CF-4142A1F76C8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lang="en-US" altLang="en-US" sz="1800">
              <a:solidFill>
                <a:srgbClr val="FFFFFF"/>
              </a:solidFill>
              <a:latin typeface="Perpetua" panose="02020502060401020303" pitchFamily="18" charset="0"/>
            </a:endParaRPr>
          </a:p>
        </p:txBody>
      </p:sp>
      <p:sp useBgFill="1">
        <p:nvSpPr>
          <p:cNvPr id="5" name="Rounded Rectangle 10">
            <a:extLst>
              <a:ext uri="{FF2B5EF4-FFF2-40B4-BE49-F238E27FC236}">
                <a16:creationId xmlns:a16="http://schemas.microsoft.com/office/drawing/2014/main" id="{BF1AE84B-D979-88C9-BA3C-12722A738BA8}"/>
              </a:ext>
            </a:extLst>
          </p:cNvPr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lang="en-US" altLang="en-US" sz="1800">
              <a:solidFill>
                <a:srgbClr val="FFFFFF"/>
              </a:solidFill>
              <a:latin typeface="Perpetua" panose="02020502060401020303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A5BCAE52-C518-149A-0295-B8BBDCA70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EA9B56A-C66C-4DC7-B911-E842664054E4}" type="datetime1">
              <a:rPr lang="en-US" altLang="en-US"/>
              <a:pPr/>
              <a:t>9/13/2025</a:t>
            </a:fld>
            <a:endParaRPr lang="en-US" alt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5978A50E-2D12-0A21-294C-827B6546C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7D2006DA-5BD3-AF66-7F68-D43098170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CEACE8-51C4-4276-B664-67EEBC061B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3234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320E067-1AE7-7F6B-EF24-53D843DA3019}"/>
              </a:ext>
            </a:extLst>
          </p:cNvPr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lang="en-US" altLang="en-US" sz="1800">
              <a:solidFill>
                <a:srgbClr val="FFFFFF"/>
              </a:solidFill>
              <a:latin typeface="Perpetua" panose="02020502060401020303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250EE3C-E76C-1792-98DC-F5E884BC4941}"/>
              </a:ext>
            </a:extLst>
          </p:cNvPr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lang="en-US" altLang="en-US" sz="1800">
              <a:solidFill>
                <a:srgbClr val="FFFFFF"/>
              </a:solidFill>
              <a:latin typeface="Perpetua" panose="02020502060401020303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DFAB5D9-118B-D1A5-5C74-C232FB5E5289}"/>
              </a:ext>
            </a:extLst>
          </p:cNvPr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lang="en-US" altLang="en-US" sz="1800">
              <a:solidFill>
                <a:srgbClr val="FFFFFF"/>
              </a:solidFill>
              <a:latin typeface="Perpetua" panose="02020502060401020303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5FC1CC5D-194C-941F-EEC5-EEB687F0A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798646D-8144-4C66-A824-C3B46B42276F}" type="datetime1">
              <a:rPr lang="en-US" altLang="en-US"/>
              <a:pPr/>
              <a:t>9/13/2025</a:t>
            </a:fld>
            <a:endParaRPr lang="en-US" altLang="en-US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1202942A-35C5-DBCE-280A-991540B4D7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504E2415-C50A-EE90-F7F3-616C7A7AF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BA7621DE-E22A-4BD6-9F05-68CE625FE81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8866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58507AC-865E-7690-0646-FCDFA7AECFD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lang="en-US" altLang="en-US" sz="1800">
              <a:solidFill>
                <a:srgbClr val="FFFFFF"/>
              </a:solidFill>
              <a:latin typeface="Perpetua" panose="02020502060401020303" pitchFamily="18" charset="0"/>
            </a:endParaRPr>
          </a:p>
        </p:txBody>
      </p:sp>
      <p:sp useBgFill="1">
        <p:nvSpPr>
          <p:cNvPr id="8" name="Rounded Rectangle 7">
            <a:extLst>
              <a:ext uri="{FF2B5EF4-FFF2-40B4-BE49-F238E27FC236}">
                <a16:creationId xmlns:a16="http://schemas.microsoft.com/office/drawing/2014/main" id="{E496ED89-A754-82AA-8FBF-FD3A9C961DDC}"/>
              </a:ext>
            </a:extLst>
          </p:cNvPr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lang="en-US" altLang="en-US" sz="1800">
              <a:solidFill>
                <a:srgbClr val="FFFFFF"/>
              </a:solidFill>
              <a:latin typeface="Perpetua" panose="02020502060401020303" pitchFamily="18" charset="0"/>
            </a:endParaRPr>
          </a:p>
        </p:txBody>
      </p:sp>
      <p:sp>
        <p:nvSpPr>
          <p:cNvPr id="1028" name="Title Placeholder 21">
            <a:extLst>
              <a:ext uri="{FF2B5EF4-FFF2-40B4-BE49-F238E27FC236}">
                <a16:creationId xmlns:a16="http://schemas.microsoft.com/office/drawing/2014/main" id="{0D981A80-1BC9-C9CB-3B9F-0B83DE625F7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>
            <a:extLst>
              <a:ext uri="{FF2B5EF4-FFF2-40B4-BE49-F238E27FC236}">
                <a16:creationId xmlns:a16="http://schemas.microsoft.com/office/drawing/2014/main" id="{8B8CAB94-1B7D-29EB-7C49-E29C33CFF3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CF2F2303-E4C3-6FDB-BFCE-174B0CE05F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2"/>
                </a:solidFill>
                <a:latin typeface="Perpetua" panose="02020502060401020303" pitchFamily="18" charset="0"/>
              </a:defRPr>
            </a:lvl1pPr>
          </a:lstStyle>
          <a:p>
            <a:fld id="{0DF4BB45-D81A-4328-B7AA-6D3CAD84853A}" type="datetime1">
              <a:rPr lang="en-US" altLang="en-US"/>
              <a:pPr/>
              <a:t>9/13/2025</a:t>
            </a:fld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9D42D5-2B01-4AC9-7E8A-68F096B549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2"/>
                </a:solidFill>
                <a:latin typeface="Perpetua" panose="02020502060401020303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7563468C-B4CB-1772-0182-D20E3304E6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algn="ctr">
              <a:defRPr sz="1400">
                <a:solidFill>
                  <a:srgbClr val="FFFFFF"/>
                </a:solidFill>
                <a:latin typeface="Franklin Gothic Book" panose="020B0503020102020204" pitchFamily="34" charset="0"/>
              </a:defRPr>
            </a:lvl1pPr>
          </a:lstStyle>
          <a:p>
            <a:fld id="{2D112A59-8436-477C-87FA-C128E03E2DF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1" r:id="rId2"/>
    <p:sldLayoutId id="2147483759" r:id="rId3"/>
    <p:sldLayoutId id="2147483752" r:id="rId4"/>
    <p:sldLayoutId id="2147483753" r:id="rId5"/>
    <p:sldLayoutId id="2147483754" r:id="rId6"/>
    <p:sldLayoutId id="2147483755" r:id="rId7"/>
    <p:sldLayoutId id="2147483760" r:id="rId8"/>
    <p:sldLayoutId id="2147483761" r:id="rId9"/>
    <p:sldLayoutId id="2147483756" r:id="rId10"/>
    <p:sldLayoutId id="2147483757" r:id="rId11"/>
    <p:sldLayoutId id="2147483762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-128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ubtitle 2">
            <a:extLst>
              <a:ext uri="{FF2B5EF4-FFF2-40B4-BE49-F238E27FC236}">
                <a16:creationId xmlns:a16="http://schemas.microsoft.com/office/drawing/2014/main" id="{7392DAA9-2518-E949-251E-DD4F11D212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13315" name="Title 1">
            <a:extLst>
              <a:ext uri="{FF2B5EF4-FFF2-40B4-BE49-F238E27FC236}">
                <a16:creationId xmlns:a16="http://schemas.microsoft.com/office/drawing/2014/main" id="{ABBE5B21-4CAE-FD24-9857-AB5CC928D7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1506538"/>
            <a:ext cx="8229600" cy="1470025"/>
          </a:xfrm>
        </p:spPr>
        <p:txBody>
          <a:bodyPr/>
          <a:lstStyle/>
          <a:p>
            <a:pPr eaLnBrk="1" hangingPunct="1"/>
            <a:r>
              <a:rPr altLang="en-US">
                <a:ea typeface="ＭＳ Ｐゴシック" panose="020B0600070205080204" pitchFamily="34" charset="-128"/>
              </a:rPr>
              <a:t>BAHASA	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2CEA385-E84B-81A3-73B6-F31E4AA217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Stimulasi Elektrik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E85EED3-6ACA-48B7-3C4A-F1DB9E8515D5}"/>
              </a:ext>
            </a:extLst>
          </p:cNvPr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Pemindaian PET</a:t>
            </a:r>
          </a:p>
        </p:txBody>
      </p:sp>
      <p:pic>
        <p:nvPicPr>
          <p:cNvPr id="22532" name="Content Placeholder 4" descr="1159129620X310.jpg">
            <a:extLst>
              <a:ext uri="{FF2B5EF4-FFF2-40B4-BE49-F238E27FC236}">
                <a16:creationId xmlns:a16="http://schemas.microsoft.com/office/drawing/2014/main" id="{B68BDAD5-ED1D-C750-4C0F-7561205088D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14400" y="3025775"/>
            <a:ext cx="3733800" cy="2330450"/>
          </a:xfrm>
        </p:spPr>
      </p:pic>
      <p:pic>
        <p:nvPicPr>
          <p:cNvPr id="22533" name="Content Placeholder 9" descr="asl2-250x300.jpg">
            <a:extLst>
              <a:ext uri="{FF2B5EF4-FFF2-40B4-BE49-F238E27FC236}">
                <a16:creationId xmlns:a16="http://schemas.microsoft.com/office/drawing/2014/main" id="{C8329BF5-6856-5747-0F4A-0605FD7A5A19}"/>
              </a:ext>
            </a:extLst>
          </p:cNvPr>
          <p:cNvPicPr>
            <a:picLocks noGrp="1" noChangeAspect="1"/>
          </p:cNvPicPr>
          <p:nvPr>
            <p:ph sz="half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32400" y="2286000"/>
            <a:ext cx="3175000" cy="3810000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26143FCF-6A29-282A-13DE-A9745E46C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Membaca</a:t>
            </a:r>
          </a:p>
        </p:txBody>
      </p:sp>
      <p:pic>
        <p:nvPicPr>
          <p:cNvPr id="23555" name="Content Placeholder 3" descr="bayi3.jpg">
            <a:extLst>
              <a:ext uri="{FF2B5EF4-FFF2-40B4-BE49-F238E27FC236}">
                <a16:creationId xmlns:a16="http://schemas.microsoft.com/office/drawing/2014/main" id="{4E983F2F-1477-1767-1155-A26EC5832382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71600" y="1752600"/>
            <a:ext cx="2514600" cy="3581400"/>
          </a:xfrm>
        </p:spPr>
      </p:pic>
      <p:sp>
        <p:nvSpPr>
          <p:cNvPr id="23556" name="Content Placeholder 11">
            <a:extLst>
              <a:ext uri="{FF2B5EF4-FFF2-40B4-BE49-F238E27FC236}">
                <a16:creationId xmlns:a16="http://schemas.microsoft.com/office/drawing/2014/main" id="{1DE9DF5C-EC87-47BA-9837-3A9318CC2E02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4191000" y="1447800"/>
            <a:ext cx="4492625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Fakta: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>
                <a:ea typeface="ＭＳ Ｐゴシック" panose="020B0600070205080204" pitchFamily="34" charset="-128"/>
              </a:rPr>
              <a:t>Gerak Sakadik (</a:t>
            </a:r>
            <a:r>
              <a:rPr lang="en-US" altLang="en-US" sz="2400" i="1">
                <a:ea typeface="ＭＳ Ｐゴシック" panose="020B0600070205080204" pitchFamily="34" charset="-128"/>
              </a:rPr>
              <a:t>Saccades</a:t>
            </a:r>
            <a:r>
              <a:rPr lang="en-US" altLang="en-US" sz="2400">
                <a:ea typeface="ＭＳ Ｐゴシック" panose="020B0600070205080204" pitchFamily="34" charset="-128"/>
              </a:rPr>
              <a:t>): Mata manusia tidak membaca huruf demi huruf secara berurutan, tapi bergerak dalam loncatan-loncatan kecil.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>
                <a:ea typeface="ＭＳ Ｐゴシック" panose="020B0600070205080204" pitchFamily="34" charset="-128"/>
              </a:rPr>
              <a:t>Rentang perseptual (</a:t>
            </a:r>
            <a:r>
              <a:rPr lang="en-US" altLang="en-US" sz="2400" i="1">
                <a:ea typeface="ＭＳ Ｐゴシック" panose="020B0600070205080204" pitchFamily="34" charset="-128"/>
              </a:rPr>
              <a:t>perseptual span</a:t>
            </a:r>
            <a:r>
              <a:rPr lang="en-US" altLang="en-US" sz="2400">
                <a:ea typeface="ＭＳ Ｐゴシック" panose="020B0600070205080204" pitchFamily="34" charset="-128"/>
              </a:rPr>
              <a:t>) yaitu seberapa banyak informasi yang dapat dipahami dalam suatu penyajian stimuli yang singkat, masih menjadi perdebadan diantara psikolog kognitif moderen.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E41B991C-CBF8-BA0E-A883-6CCEEF2F8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Pemahaman dalam Membaca</a:t>
            </a:r>
          </a:p>
        </p:txBody>
      </p:sp>
      <p:sp>
        <p:nvSpPr>
          <p:cNvPr id="24579" name="Content Placeholder 2">
            <a:extLst>
              <a:ext uri="{FF2B5EF4-FFF2-40B4-BE49-F238E27FC236}">
                <a16:creationId xmlns:a16="http://schemas.microsoft.com/office/drawing/2014/main" id="{D78536DE-3BDF-ACFF-9871-080F7099581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14400" y="1628775"/>
            <a:ext cx="7772400" cy="4572000"/>
          </a:xfrm>
        </p:spPr>
        <p:txBody>
          <a:bodyPr/>
          <a:lstStyle/>
          <a:p>
            <a:pPr eaLnBrk="1" hangingPunct="1"/>
            <a:r>
              <a:rPr lang="en-US" altLang="en-US" sz="3500">
                <a:ea typeface="ＭＳ Ｐゴシック" panose="020B0600070205080204" pitchFamily="34" charset="-128"/>
              </a:rPr>
              <a:t>Adalah proses memahami makna materi tertulis.</a:t>
            </a:r>
          </a:p>
          <a:p>
            <a:pPr eaLnBrk="1" hangingPunct="1"/>
            <a:r>
              <a:rPr lang="en-US" altLang="en-US" sz="3500">
                <a:ea typeface="ＭＳ Ｐゴシック" panose="020B0600070205080204" pitchFamily="34" charset="-128"/>
              </a:rPr>
              <a:t>Studi-studi fiksasi mata mengindikasikan bahwa pemahaman dipengaruhi oleh sejumlah faktor seperti kata yang langka, integrasi klausa penting, dan penyusunan kesimpulan.</a:t>
            </a:r>
          </a:p>
          <a:p>
            <a:pPr eaLnBrk="1" hangingPunct="1"/>
            <a:r>
              <a:rPr lang="en-US" altLang="en-US" sz="3500">
                <a:ea typeface="ＭＳ Ｐゴシック" panose="020B0600070205080204" pitchFamily="34" charset="-128"/>
              </a:rPr>
              <a:t>Pengalaman historik dan situasional juga ikut mempengaruhi pemahaman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553374E7-69B2-DAFD-B652-69F32EA4F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50" y="274638"/>
            <a:ext cx="5832475" cy="706437"/>
          </a:xfrm>
        </p:spPr>
        <p:txBody>
          <a:bodyPr/>
          <a:lstStyle/>
          <a:p>
            <a:pPr eaLnBrk="1" hangingPunct="1"/>
            <a:r>
              <a:rPr lang="en-US" altLang="en-US" sz="3200" b="1">
                <a:ea typeface="ＭＳ Ｐゴシック" panose="020B0600070205080204" pitchFamily="34" charset="-128"/>
              </a:rPr>
              <a:t>Pemprosesan </a:t>
            </a:r>
            <a:r>
              <a:rPr lang="en-US" altLang="en-US" sz="3200" b="1" i="1">
                <a:ea typeface="ＭＳ Ｐゴシック" panose="020B0600070205080204" pitchFamily="34" charset="-128"/>
              </a:rPr>
              <a:t>Top-Down</a:t>
            </a:r>
            <a:endParaRPr lang="en-US" altLang="en-US" sz="3200" b="1">
              <a:ea typeface="ＭＳ Ｐゴシック" panose="020B0600070205080204" pitchFamily="34" charset="-128"/>
            </a:endParaRPr>
          </a:p>
        </p:txBody>
      </p:sp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DA7BEDA6-B02D-5680-4708-293FFF7D60F5}"/>
              </a:ext>
            </a:extLst>
          </p:cNvPr>
          <p:cNvGraphicFramePr>
            <a:graphicFrameLocks noGrp="1"/>
          </p:cNvGraphicFramePr>
          <p:nvPr>
            <p:ph sz="quarter" idx="1"/>
          </p:nvPr>
        </p:nvGraphicFramePr>
        <p:xfrm>
          <a:off x="179512" y="980728"/>
          <a:ext cx="8640960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D7747292-A1C4-2440-594D-8B5B56A95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88" y="274638"/>
            <a:ext cx="6121400" cy="561975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Pemprosesan </a:t>
            </a:r>
            <a:r>
              <a:rPr lang="en-US" altLang="en-US" i="1">
                <a:ea typeface="ＭＳ Ｐゴシック" panose="020B0600070205080204" pitchFamily="34" charset="-128"/>
              </a:rPr>
              <a:t>Bottom-Up</a:t>
            </a:r>
          </a:p>
        </p:txBody>
      </p:sp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5249A33E-03D0-B48C-02A0-6A8423EFE9F8}"/>
              </a:ext>
            </a:extLst>
          </p:cNvPr>
          <p:cNvGraphicFramePr>
            <a:graphicFrameLocks noGrp="1"/>
          </p:cNvGraphicFramePr>
          <p:nvPr>
            <p:ph sz="quarter" idx="1"/>
          </p:nvPr>
        </p:nvGraphicFramePr>
        <p:xfrm>
          <a:off x="223352" y="836712"/>
          <a:ext cx="8669127" cy="5183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419872" y="2256361"/>
            <a:ext cx="561662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2800" b="1" dirty="0">
                <a:solidFill>
                  <a:schemeClr val="accent6">
                    <a:lumMod val="50000"/>
                  </a:schemeClr>
                </a:solidFill>
                <a:latin typeface="Algerian" pitchFamily="82" charset="0"/>
                <a:ea typeface="맑은 고딕" pitchFamily="50" charset="-127"/>
                <a:cs typeface="Arial" pitchFamily="34" charset="0"/>
              </a:rPr>
              <a:t>Bahasa &amp; PSIKOLOGI PSIKOLINGUISTIK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487816" y="1825080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endParaRPr lang="en-US" altLang="ko-KR" sz="1400" b="1" dirty="0">
              <a:solidFill>
                <a:schemeClr val="accent6">
                  <a:lumMod val="50000"/>
                </a:schemeClr>
              </a:solidFill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44"/>
            <a:ext cx="9144000" cy="857250"/>
          </a:xfrm>
        </p:spPr>
        <p:txBody>
          <a:bodyPr>
            <a:normAutofit fontScale="90000"/>
          </a:bodyPr>
          <a:lstStyle/>
          <a:p>
            <a:br>
              <a:rPr lang="en-US" sz="2200" dirty="0">
                <a:latin typeface="Arial Rounded MT Bold" pitchFamily="34" charset="0"/>
              </a:rPr>
            </a:br>
            <a:r>
              <a:rPr lang="en-US" sz="2200" dirty="0" err="1">
                <a:latin typeface="Arial Rounded MT Bold" pitchFamily="34" charset="0"/>
              </a:rPr>
              <a:t>Psikolinguistik</a:t>
            </a:r>
            <a:r>
              <a:rPr lang="en-US" sz="2200" dirty="0">
                <a:latin typeface="Arial Rounded MT Bold" pitchFamily="34" charset="0"/>
              </a:rPr>
              <a:t> &amp; </a:t>
            </a:r>
            <a:r>
              <a:rPr lang="en-US" sz="2200" dirty="0" err="1">
                <a:latin typeface="Arial Rounded MT Bold" pitchFamily="34" charset="0"/>
              </a:rPr>
              <a:t>Teori</a:t>
            </a:r>
            <a:r>
              <a:rPr lang="en-US" sz="2200" dirty="0">
                <a:latin typeface="Arial Rounded MT Bold" pitchFamily="34" charset="0"/>
              </a:rPr>
              <a:t> </a:t>
            </a:r>
            <a:r>
              <a:rPr lang="en-US" sz="2200" dirty="0" err="1">
                <a:latin typeface="Arial Rounded MT Bold" pitchFamily="34" charset="0"/>
              </a:rPr>
              <a:t>Pemerolehan</a:t>
            </a:r>
            <a:r>
              <a:rPr lang="en-US" sz="2200" dirty="0">
                <a:latin typeface="Arial Rounded MT Bold" pitchFamily="34" charset="0"/>
              </a:rPr>
              <a:t> Bahasa Anak</a:t>
            </a:r>
            <a:br>
              <a:rPr lang="en-US" dirty="0">
                <a:latin typeface="Arial Rounded MT Bold" pitchFamily="34" charset="0"/>
              </a:rPr>
            </a:br>
            <a:endParaRPr lang="ko-KR" alt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3816424"/>
          </a:xfrm>
        </p:spPr>
        <p:txBody>
          <a:bodyPr>
            <a:normAutofit fontScale="55000" lnSpcReduction="20000"/>
          </a:bodyPr>
          <a:lstStyle/>
          <a:p>
            <a:r>
              <a:rPr lang="en-US" dirty="0" err="1">
                <a:solidFill>
                  <a:srgbClr val="002060"/>
                </a:solidFill>
              </a:rPr>
              <a:t>Apakah</a:t>
            </a:r>
            <a:r>
              <a:rPr lang="en-US" dirty="0">
                <a:solidFill>
                  <a:srgbClr val="002060"/>
                </a:solidFill>
              </a:rPr>
              <a:t> yang </a:t>
            </a:r>
            <a:r>
              <a:rPr lang="en-US" dirty="0" err="1">
                <a:solidFill>
                  <a:srgbClr val="002060"/>
                </a:solidFill>
              </a:rPr>
              <a:t>dimaksud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dengan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psikolinguistik</a:t>
            </a:r>
            <a:r>
              <a:rPr lang="en-US" dirty="0">
                <a:solidFill>
                  <a:srgbClr val="002060"/>
                </a:solidFill>
              </a:rPr>
              <a:t>? </a:t>
            </a:r>
          </a:p>
          <a:p>
            <a:pPr marL="0" indent="0">
              <a:buNone/>
            </a:pPr>
            <a:r>
              <a:rPr lang="en-US" dirty="0" err="1"/>
              <a:t>Psikolinguistik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dan </a:t>
            </a:r>
            <a:r>
              <a:rPr lang="en-US" dirty="0" err="1"/>
              <a:t>pemerolehan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oleh </a:t>
            </a:r>
            <a:r>
              <a:rPr lang="en-US" dirty="0" err="1"/>
              <a:t>manusia</a:t>
            </a:r>
            <a:r>
              <a:rPr lang="en-US" dirty="0"/>
              <a:t> (</a:t>
            </a:r>
            <a:r>
              <a:rPr lang="en-US" dirty="0" err="1"/>
              <a:t>Levelt</a:t>
            </a:r>
            <a:r>
              <a:rPr lang="en-US" dirty="0"/>
              <a:t>, 1975).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Levelt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3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kajian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psikolinguistik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: </a:t>
            </a:r>
            <a:r>
              <a:rPr lang="en-US" dirty="0" err="1"/>
              <a:t>psikolinguistik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, </a:t>
            </a:r>
            <a:r>
              <a:rPr lang="en-US" dirty="0" err="1"/>
              <a:t>psikolinguistik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 err="1"/>
              <a:t>perkembangan</a:t>
            </a:r>
            <a:r>
              <a:rPr lang="en-US" dirty="0"/>
              <a:t> dan </a:t>
            </a:r>
            <a:r>
              <a:rPr lang="en-US" dirty="0" err="1"/>
              <a:t>psikolinguistik</a:t>
            </a:r>
            <a:r>
              <a:rPr lang="en-US" dirty="0"/>
              <a:t> </a:t>
            </a:r>
            <a:r>
              <a:rPr lang="en-US" dirty="0" err="1"/>
              <a:t>terapan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Psikolinguistik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pengamatan</a:t>
            </a:r>
            <a:r>
              <a:rPr lang="en-US" dirty="0"/>
              <a:t>/</a:t>
            </a:r>
          </a:p>
          <a:p>
            <a:pPr marL="0" indent="0">
              <a:buNone/>
            </a:pPr>
            <a:r>
              <a:rPr lang="en-US" dirty="0" err="1"/>
              <a:t>persepsi</a:t>
            </a:r>
            <a:r>
              <a:rPr lang="en-US" dirty="0"/>
              <a:t>  orang </a:t>
            </a:r>
            <a:r>
              <a:rPr lang="en-US" dirty="0" err="1"/>
              <a:t>dewasa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dan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memproduksi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. Juga </a:t>
            </a:r>
            <a:r>
              <a:rPr lang="en-US" dirty="0" err="1"/>
              <a:t>mengenai</a:t>
            </a:r>
            <a:r>
              <a:rPr lang="en-US" dirty="0"/>
              <a:t> proses </a:t>
            </a:r>
            <a:r>
              <a:rPr lang="en-US" dirty="0" err="1"/>
              <a:t>kognitif</a:t>
            </a:r>
            <a:r>
              <a:rPr lang="en-US" dirty="0"/>
              <a:t> yang </a:t>
            </a:r>
            <a:r>
              <a:rPr lang="en-US" dirty="0" err="1"/>
              <a:t>mendasari</a:t>
            </a:r>
            <a:r>
              <a:rPr lang="en-US" dirty="0"/>
              <a:t> pada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. Ada </a:t>
            </a:r>
          </a:p>
          <a:p>
            <a:pPr marL="0" indent="0">
              <a:buNone/>
            </a:pP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persepsi</a:t>
            </a:r>
            <a:r>
              <a:rPr lang="en-US" dirty="0"/>
              <a:t> dan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yakni</a:t>
            </a:r>
            <a:r>
              <a:rPr lang="en-US" dirty="0"/>
              <a:t>: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auditif</a:t>
            </a:r>
            <a:r>
              <a:rPr lang="en-US" dirty="0"/>
              <a:t> dan visual.</a:t>
            </a:r>
          </a:p>
          <a:p>
            <a:pPr marL="0" indent="0">
              <a:buNone/>
            </a:pPr>
            <a:endParaRPr lang="en-US" altLang="ko-KR" sz="20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Psikolinguistik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perolehan</a:t>
            </a:r>
            <a:r>
              <a:rPr lang="en-US" dirty="0"/>
              <a:t> </a:t>
            </a:r>
            <a:r>
              <a:rPr lang="es-ES" dirty="0"/>
              <a:t>bahasa pada </a:t>
            </a:r>
            <a:r>
              <a:rPr lang="es-ES" dirty="0" err="1"/>
              <a:t>anak-anak</a:t>
            </a:r>
            <a:r>
              <a:rPr lang="es-ES" dirty="0"/>
              <a:t> dan </a:t>
            </a:r>
            <a:r>
              <a:rPr lang="es-ES" dirty="0" err="1"/>
              <a:t>orang</a:t>
            </a:r>
            <a:r>
              <a:rPr lang="es-ES" dirty="0"/>
              <a:t> </a:t>
            </a:r>
            <a:r>
              <a:rPr lang="es-ES" dirty="0" err="1"/>
              <a:t>dewasa</a:t>
            </a:r>
            <a:r>
              <a:rPr lang="es-ES" dirty="0"/>
              <a:t>, </a:t>
            </a:r>
            <a:r>
              <a:rPr lang="es-ES" dirty="0" err="1"/>
              <a:t>baik</a:t>
            </a:r>
            <a:r>
              <a:rPr lang="es-ES" dirty="0"/>
              <a:t> </a:t>
            </a:r>
            <a:r>
              <a:rPr lang="es-ES" dirty="0" err="1"/>
              <a:t>perolehan</a:t>
            </a:r>
            <a:r>
              <a:rPr lang="es-ES" dirty="0"/>
              <a:t> bahasa </a:t>
            </a:r>
            <a:r>
              <a:rPr lang="es-ES" dirty="0" err="1"/>
              <a:t>pertama</a:t>
            </a:r>
            <a:r>
              <a:rPr lang="es-ES" dirty="0"/>
              <a:t> (bahasa </a:t>
            </a:r>
            <a:r>
              <a:rPr lang="es-ES" dirty="0" err="1"/>
              <a:t>ibu</a:t>
            </a:r>
            <a:r>
              <a:rPr lang="es-ES" dirty="0"/>
              <a:t>)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 err="1"/>
              <a:t>dibahas</a:t>
            </a:r>
            <a:r>
              <a:rPr lang="en-US" dirty="0"/>
              <a:t> </a:t>
            </a:r>
            <a:r>
              <a:rPr lang="en-US" dirty="0" err="1"/>
              <a:t>persoalan-persoalan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dialami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bersamaan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pertamanya</a:t>
            </a:r>
            <a:r>
              <a:rPr lang="en-US" dirty="0"/>
              <a:t>.</a:t>
            </a:r>
            <a:endParaRPr lang="en-US" altLang="ko-KR" sz="20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ko-KR" sz="2400" dirty="0">
                <a:solidFill>
                  <a:schemeClr val="accent6">
                    <a:lumMod val="50000"/>
                  </a:schemeClr>
                </a:solidFill>
              </a:rPr>
              <a:t>Continue…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/>
              <a:t>3. </a:t>
            </a:r>
            <a:r>
              <a:rPr lang="en-US" sz="1800" dirty="0" err="1"/>
              <a:t>Psikolinguistik</a:t>
            </a:r>
            <a:r>
              <a:rPr lang="en-US" sz="1800" dirty="0"/>
              <a:t> </a:t>
            </a:r>
            <a:r>
              <a:rPr lang="en-US" sz="1800" dirty="0" err="1"/>
              <a:t>terapan</a:t>
            </a:r>
            <a:r>
              <a:rPr lang="en-US" sz="1800" dirty="0"/>
              <a:t> </a:t>
            </a:r>
            <a:r>
              <a:rPr lang="en-US" sz="1800" dirty="0" err="1"/>
              <a:t>merupakan</a:t>
            </a:r>
            <a:r>
              <a:rPr lang="en-US" sz="1800" dirty="0"/>
              <a:t> </a:t>
            </a:r>
            <a:r>
              <a:rPr lang="en-US" sz="1800" dirty="0" err="1"/>
              <a:t>aplikasi</a:t>
            </a:r>
            <a:r>
              <a:rPr lang="en-US" sz="1800" dirty="0"/>
              <a:t> </a:t>
            </a:r>
            <a:r>
              <a:rPr lang="en-US" sz="1800" dirty="0" err="1"/>
              <a:t>dari</a:t>
            </a:r>
            <a:r>
              <a:rPr lang="en-US" sz="1800" dirty="0"/>
              <a:t> </a:t>
            </a:r>
            <a:r>
              <a:rPr lang="en-US" sz="1800" dirty="0" err="1"/>
              <a:t>teori-teori</a:t>
            </a:r>
            <a:r>
              <a:rPr lang="en-US" sz="1800" dirty="0"/>
              <a:t> </a:t>
            </a:r>
            <a:r>
              <a:rPr lang="en-US" sz="1800" dirty="0" err="1"/>
              <a:t>psikolinguistik</a:t>
            </a:r>
            <a:r>
              <a:rPr lang="en-US" sz="1800" dirty="0"/>
              <a:t> </a:t>
            </a:r>
          </a:p>
          <a:p>
            <a:pPr marL="0" indent="0">
              <a:buNone/>
            </a:pPr>
            <a:r>
              <a:rPr lang="en-US" sz="1800" dirty="0" err="1"/>
              <a:t>dalam</a:t>
            </a:r>
            <a:r>
              <a:rPr lang="en-US" sz="1800" dirty="0"/>
              <a:t> </a:t>
            </a:r>
            <a:r>
              <a:rPr lang="en-US" sz="1800" dirty="0" err="1"/>
              <a:t>kehidupan</a:t>
            </a:r>
            <a:r>
              <a:rPr lang="en-US" sz="1800" dirty="0"/>
              <a:t> </a:t>
            </a:r>
            <a:r>
              <a:rPr lang="en-US" sz="1800" dirty="0" err="1"/>
              <a:t>sehari-hari</a:t>
            </a:r>
            <a:r>
              <a:rPr lang="en-US" sz="1800" dirty="0"/>
              <a:t> pada orang </a:t>
            </a:r>
            <a:r>
              <a:rPr lang="en-US" sz="1800" dirty="0" err="1"/>
              <a:t>dewasa</a:t>
            </a:r>
            <a:r>
              <a:rPr lang="en-US" sz="1800" dirty="0"/>
              <a:t> </a:t>
            </a:r>
            <a:r>
              <a:rPr lang="en-US" sz="1800" dirty="0" err="1"/>
              <a:t>maupun</a:t>
            </a:r>
            <a:r>
              <a:rPr lang="en-US" sz="1800" dirty="0"/>
              <a:t> </a:t>
            </a:r>
            <a:r>
              <a:rPr lang="en-US" sz="1800" dirty="0" err="1"/>
              <a:t>anak-anak</a:t>
            </a:r>
            <a:r>
              <a:rPr lang="en-US" sz="1800" dirty="0"/>
              <a:t>, 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 err="1"/>
              <a:t>contoh</a:t>
            </a:r>
            <a:r>
              <a:rPr lang="en-US" sz="1800" dirty="0"/>
              <a:t>: </a:t>
            </a:r>
            <a:r>
              <a:rPr lang="en-US" sz="1800" dirty="0" err="1"/>
              <a:t>membahas</a:t>
            </a:r>
            <a:r>
              <a:rPr lang="en-US" sz="1800" dirty="0"/>
              <a:t> </a:t>
            </a:r>
            <a:r>
              <a:rPr lang="en-US" sz="1800" dirty="0" err="1"/>
              <a:t>tentang</a:t>
            </a:r>
            <a:r>
              <a:rPr lang="en-US" sz="1800" dirty="0"/>
              <a:t> </a:t>
            </a:r>
            <a:r>
              <a:rPr lang="en-US" sz="1800" dirty="0" err="1"/>
              <a:t>pengaruh</a:t>
            </a:r>
            <a:r>
              <a:rPr lang="en-US" sz="1800" dirty="0"/>
              <a:t> </a:t>
            </a:r>
            <a:r>
              <a:rPr lang="en-US" sz="1800" dirty="0" err="1"/>
              <a:t>perubahan</a:t>
            </a:r>
            <a:r>
              <a:rPr lang="en-US" sz="1800" dirty="0"/>
              <a:t> </a:t>
            </a:r>
            <a:r>
              <a:rPr lang="en-US" sz="1800" dirty="0" err="1"/>
              <a:t>ejaan</a:t>
            </a:r>
            <a:r>
              <a:rPr lang="en-US" sz="1800" dirty="0"/>
              <a:t> </a:t>
            </a:r>
            <a:r>
              <a:rPr lang="en-US" sz="1800" dirty="0" err="1"/>
              <a:t>terhadap</a:t>
            </a:r>
            <a:r>
              <a:rPr lang="en-US" sz="1800" dirty="0"/>
              <a:t> </a:t>
            </a:r>
            <a:r>
              <a:rPr lang="en-US" sz="1800" dirty="0" err="1"/>
              <a:t>persepsi</a:t>
            </a:r>
            <a:r>
              <a:rPr lang="en-US" sz="1800" dirty="0"/>
              <a:t> </a:t>
            </a:r>
          </a:p>
          <a:p>
            <a:pPr marL="0" indent="0">
              <a:buNone/>
            </a:pPr>
            <a:r>
              <a:rPr lang="en-US" sz="1800" dirty="0" err="1"/>
              <a:t>kita</a:t>
            </a:r>
            <a:r>
              <a:rPr lang="en-US" sz="1800" dirty="0"/>
              <a:t> </a:t>
            </a:r>
            <a:r>
              <a:rPr lang="en-US" sz="1800" dirty="0" err="1"/>
              <a:t>mengenai</a:t>
            </a:r>
            <a:r>
              <a:rPr lang="en-US" sz="1800" dirty="0"/>
              <a:t> </a:t>
            </a:r>
            <a:r>
              <a:rPr lang="en-US" sz="1800" dirty="0" err="1"/>
              <a:t>ciri</a:t>
            </a:r>
            <a:r>
              <a:rPr lang="en-US" sz="1800" dirty="0"/>
              <a:t> visual </a:t>
            </a:r>
            <a:r>
              <a:rPr lang="en-US" sz="1800" dirty="0" err="1"/>
              <a:t>dari</a:t>
            </a:r>
            <a:r>
              <a:rPr lang="en-US" sz="1800" dirty="0"/>
              <a:t> </a:t>
            </a:r>
            <a:r>
              <a:rPr lang="en-US" sz="1800" dirty="0" err="1"/>
              <a:t>katakata</a:t>
            </a:r>
            <a:r>
              <a:rPr lang="en-US" sz="1800" dirty="0"/>
              <a:t>, </a:t>
            </a:r>
            <a:r>
              <a:rPr lang="nl-NL" sz="1800" dirty="0"/>
              <a:t>kesukaran-kesukaran pengucapan, </a:t>
            </a:r>
          </a:p>
          <a:p>
            <a:pPr marL="0" indent="0">
              <a:buNone/>
            </a:pPr>
            <a:r>
              <a:rPr lang="nl-NL" sz="1800" dirty="0"/>
              <a:t>program membaca dan menulis permulaan dan </a:t>
            </a:r>
            <a:r>
              <a:rPr lang="en-US" sz="1800" dirty="0" err="1"/>
              <a:t>bantuan</a:t>
            </a:r>
            <a:r>
              <a:rPr lang="en-US" sz="1800" dirty="0"/>
              <a:t>/</a:t>
            </a:r>
            <a:r>
              <a:rPr lang="en-US" sz="1800" dirty="0" err="1"/>
              <a:t>pengajaran</a:t>
            </a:r>
            <a:r>
              <a:rPr lang="en-US" sz="1800" dirty="0"/>
              <a:t> </a:t>
            </a:r>
            <a:r>
              <a:rPr lang="en-US" sz="1800" dirty="0" err="1"/>
              <a:t>bagi</a:t>
            </a:r>
            <a:r>
              <a:rPr lang="en-US" sz="1800" dirty="0"/>
              <a:t> </a:t>
            </a:r>
          </a:p>
          <a:p>
            <a:pPr marL="0" indent="0">
              <a:buNone/>
            </a:pPr>
            <a:r>
              <a:rPr lang="en-US" sz="1800" dirty="0" err="1"/>
              <a:t>anak-anak</a:t>
            </a:r>
            <a:r>
              <a:rPr lang="en-US" sz="1800" dirty="0"/>
              <a:t> yang </a:t>
            </a:r>
            <a:r>
              <a:rPr lang="en-US" sz="1800" dirty="0" err="1"/>
              <a:t>mengalami</a:t>
            </a:r>
            <a:r>
              <a:rPr lang="en-US" sz="1800" dirty="0"/>
              <a:t> </a:t>
            </a:r>
            <a:r>
              <a:rPr lang="en-US" sz="1800" dirty="0" err="1"/>
              <a:t>keterlambatan</a:t>
            </a:r>
            <a:r>
              <a:rPr lang="en-US" sz="1800" dirty="0"/>
              <a:t> </a:t>
            </a:r>
            <a:r>
              <a:rPr lang="en-US" sz="1800" dirty="0" err="1"/>
              <a:t>dalam</a:t>
            </a:r>
            <a:r>
              <a:rPr lang="en-US" sz="1800" dirty="0"/>
              <a:t> </a:t>
            </a:r>
            <a:r>
              <a:rPr lang="en-US" sz="1800" dirty="0" err="1"/>
              <a:t>perkembangan</a:t>
            </a:r>
            <a:r>
              <a:rPr lang="en-US" sz="1800" dirty="0"/>
              <a:t> </a:t>
            </a:r>
            <a:r>
              <a:rPr lang="en-US" sz="1800" dirty="0" err="1"/>
              <a:t>bahasa</a:t>
            </a:r>
            <a:r>
              <a:rPr lang="en-US" sz="1800" dirty="0"/>
              <a:t>.</a:t>
            </a:r>
            <a:endParaRPr lang="en-US" sz="18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75012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9801B3-013A-4248-B7B5-21BCD60FD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Proses </a:t>
            </a:r>
            <a:r>
              <a:rPr lang="en-US" dirty="0" err="1"/>
              <a:t>Pemerolehan</a:t>
            </a:r>
            <a:r>
              <a:rPr lang="en-US" dirty="0"/>
              <a:t> Bahasa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3F7992-9366-4311-971D-D245B9FD7D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 err="1"/>
              <a:t>Pemerolehan</a:t>
            </a:r>
            <a:r>
              <a:rPr lang="en-US" sz="1600" dirty="0"/>
              <a:t> </a:t>
            </a:r>
            <a:r>
              <a:rPr lang="en-US" sz="1600" dirty="0" err="1"/>
              <a:t>bahasa</a:t>
            </a:r>
            <a:r>
              <a:rPr lang="en-US" sz="1600" dirty="0"/>
              <a:t> (language acquisition) </a:t>
            </a:r>
            <a:r>
              <a:rPr lang="en-US" sz="1600" dirty="0" err="1"/>
              <a:t>adalah</a:t>
            </a:r>
            <a:r>
              <a:rPr lang="en-US" sz="1600" dirty="0"/>
              <a:t> proses-proses yang </a:t>
            </a:r>
            <a:r>
              <a:rPr lang="en-US" sz="1600" dirty="0" err="1"/>
              <a:t>berlaku</a:t>
            </a:r>
            <a:r>
              <a:rPr lang="en-US" sz="1600" dirty="0"/>
              <a:t> di </a:t>
            </a:r>
          </a:p>
          <a:p>
            <a:pPr marL="0" indent="0">
              <a:buNone/>
            </a:pP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otak</a:t>
            </a:r>
            <a:r>
              <a:rPr lang="en-US" sz="1600" dirty="0"/>
              <a:t> </a:t>
            </a:r>
            <a:r>
              <a:rPr lang="en-US" sz="1600" dirty="0" err="1"/>
              <a:t>seorang</a:t>
            </a:r>
            <a:r>
              <a:rPr lang="en-US" sz="1600" dirty="0"/>
              <a:t> </a:t>
            </a:r>
            <a:r>
              <a:rPr lang="en-US" sz="1600" dirty="0" err="1"/>
              <a:t>anak</a:t>
            </a:r>
            <a:r>
              <a:rPr lang="en-US" sz="1600" dirty="0"/>
              <a:t> </a:t>
            </a:r>
            <a:r>
              <a:rPr lang="en-US" sz="1600" dirty="0" err="1"/>
              <a:t>ketika</a:t>
            </a:r>
            <a:r>
              <a:rPr lang="en-US" sz="1600" dirty="0"/>
              <a:t> </a:t>
            </a:r>
            <a:r>
              <a:rPr lang="en-US" sz="1600" dirty="0" err="1"/>
              <a:t>memperoleh</a:t>
            </a:r>
            <a:r>
              <a:rPr lang="en-US" sz="1600" dirty="0"/>
              <a:t> </a:t>
            </a:r>
            <a:r>
              <a:rPr lang="en-US" sz="1600" dirty="0" err="1"/>
              <a:t>bahasa</a:t>
            </a:r>
            <a:r>
              <a:rPr lang="en-US" sz="1600" dirty="0"/>
              <a:t> </a:t>
            </a:r>
            <a:r>
              <a:rPr lang="en-US" sz="1600" dirty="0" err="1"/>
              <a:t>ibunya</a:t>
            </a:r>
            <a:r>
              <a:rPr lang="en-US" sz="1600" dirty="0"/>
              <a:t>. </a:t>
            </a:r>
          </a:p>
          <a:p>
            <a:pPr marL="0" indent="0">
              <a:buNone/>
            </a:pPr>
            <a:r>
              <a:rPr lang="en-US" sz="1600" dirty="0"/>
              <a:t>Proses-proses </a:t>
            </a:r>
            <a:r>
              <a:rPr lang="en-US" sz="1600" dirty="0" err="1"/>
              <a:t>ketika</a:t>
            </a:r>
            <a:r>
              <a:rPr lang="en-US" sz="1600" dirty="0"/>
              <a:t> </a:t>
            </a:r>
            <a:r>
              <a:rPr lang="en-US" sz="1600" dirty="0" err="1"/>
              <a:t>anak</a:t>
            </a:r>
            <a:r>
              <a:rPr lang="en-US" sz="1600" dirty="0"/>
              <a:t> </a:t>
            </a:r>
            <a:r>
              <a:rPr lang="en-US" sz="1600" dirty="0" err="1"/>
              <a:t>sedang</a:t>
            </a:r>
            <a:r>
              <a:rPr lang="en-US" sz="1600" dirty="0"/>
              <a:t> </a:t>
            </a:r>
            <a:r>
              <a:rPr lang="en-US" sz="1600" dirty="0" err="1"/>
              <a:t>memperoleh</a:t>
            </a:r>
            <a:r>
              <a:rPr lang="en-US" sz="1600" dirty="0"/>
              <a:t> </a:t>
            </a:r>
            <a:r>
              <a:rPr lang="en-US" sz="1600" dirty="0" err="1"/>
              <a:t>bahasa</a:t>
            </a:r>
            <a:r>
              <a:rPr lang="en-US" sz="1600" dirty="0"/>
              <a:t> </a:t>
            </a:r>
            <a:r>
              <a:rPr lang="en-US" sz="1600" dirty="0" err="1"/>
              <a:t>ibunya</a:t>
            </a:r>
            <a:r>
              <a:rPr lang="en-US" sz="1600" dirty="0"/>
              <a:t> </a:t>
            </a:r>
            <a:r>
              <a:rPr lang="en-US" sz="1600" dirty="0" err="1"/>
              <a:t>terdiri</a:t>
            </a:r>
            <a:r>
              <a:rPr lang="en-US" sz="1600" dirty="0"/>
              <a:t> </a:t>
            </a:r>
            <a:r>
              <a:rPr lang="en-US" sz="1600" dirty="0" err="1"/>
              <a:t>dari</a:t>
            </a:r>
            <a:r>
              <a:rPr lang="en-US" sz="1600" dirty="0"/>
              <a:t> </a:t>
            </a:r>
          </a:p>
          <a:p>
            <a:pPr marL="0" indent="0">
              <a:buNone/>
            </a:pPr>
            <a:r>
              <a:rPr lang="en-US" sz="1600" dirty="0" err="1"/>
              <a:t>dua</a:t>
            </a:r>
            <a:r>
              <a:rPr lang="en-US" sz="1600" dirty="0"/>
              <a:t> </a:t>
            </a:r>
            <a:r>
              <a:rPr lang="en-US" sz="1600" dirty="0" err="1"/>
              <a:t>aspek</a:t>
            </a:r>
            <a:r>
              <a:rPr lang="en-US" sz="1600" dirty="0"/>
              <a:t>: </a:t>
            </a:r>
          </a:p>
          <a:p>
            <a:pPr marL="0" indent="0">
              <a:buNone/>
            </a:pPr>
            <a:r>
              <a:rPr lang="en-US" sz="1600" dirty="0"/>
              <a:t>1. </a:t>
            </a:r>
            <a:r>
              <a:rPr lang="en-US" sz="1600" dirty="0" err="1"/>
              <a:t>aspek</a:t>
            </a:r>
            <a:r>
              <a:rPr lang="en-US" sz="1600" dirty="0"/>
              <a:t> performance yang </a:t>
            </a:r>
            <a:r>
              <a:rPr lang="en-US" sz="1600" dirty="0" err="1"/>
              <a:t>terdiri</a:t>
            </a:r>
            <a:r>
              <a:rPr lang="en-US" sz="1600" dirty="0"/>
              <a:t> </a:t>
            </a:r>
            <a:r>
              <a:rPr lang="en-US" sz="1600" dirty="0" err="1"/>
              <a:t>dari</a:t>
            </a:r>
            <a:r>
              <a:rPr lang="en-US" sz="1600" dirty="0"/>
              <a:t> </a:t>
            </a:r>
            <a:r>
              <a:rPr lang="en-US" sz="1600" dirty="0" err="1"/>
              <a:t>aspek-aspek</a:t>
            </a:r>
            <a:r>
              <a:rPr lang="en-US" sz="1600" dirty="0"/>
              <a:t> </a:t>
            </a:r>
            <a:r>
              <a:rPr lang="en-US" sz="1600" dirty="0" err="1"/>
              <a:t>pemahaman</a:t>
            </a:r>
            <a:r>
              <a:rPr lang="en-US" sz="1600" dirty="0"/>
              <a:t> dan </a:t>
            </a:r>
            <a:r>
              <a:rPr lang="en-US" sz="1600" dirty="0" err="1"/>
              <a:t>pelahiran</a:t>
            </a:r>
            <a:r>
              <a:rPr lang="en-US" sz="1600" dirty="0"/>
              <a:t> </a:t>
            </a:r>
          </a:p>
          <a:p>
            <a:pPr marL="0" indent="0">
              <a:buNone/>
            </a:pPr>
            <a:r>
              <a:rPr lang="en-US" sz="1600" dirty="0"/>
              <a:t>2. </a:t>
            </a:r>
            <a:r>
              <a:rPr lang="en-US" sz="1600" dirty="0" err="1"/>
              <a:t>aspek</a:t>
            </a:r>
            <a:r>
              <a:rPr lang="en-US" sz="1600" dirty="0"/>
              <a:t> </a:t>
            </a:r>
            <a:r>
              <a:rPr lang="en-US" sz="1600" dirty="0" err="1"/>
              <a:t>kompetensi</a:t>
            </a:r>
            <a:r>
              <a:rPr lang="en-US" sz="1600" dirty="0"/>
              <a:t>. </a:t>
            </a:r>
          </a:p>
          <a:p>
            <a:pPr marL="0" indent="0">
              <a:buNone/>
            </a:pPr>
            <a:r>
              <a:rPr lang="en-US" sz="1600" dirty="0" err="1"/>
              <a:t>Kedua</a:t>
            </a:r>
            <a:r>
              <a:rPr lang="en-US" sz="1600" dirty="0"/>
              <a:t> </a:t>
            </a:r>
            <a:r>
              <a:rPr lang="en-US" sz="1600" dirty="0" err="1"/>
              <a:t>jenis</a:t>
            </a:r>
            <a:r>
              <a:rPr lang="en-US" sz="1600" dirty="0"/>
              <a:t> proses </a:t>
            </a:r>
            <a:r>
              <a:rPr lang="en-US" sz="1600" dirty="0" err="1"/>
              <a:t>ini</a:t>
            </a:r>
            <a:r>
              <a:rPr lang="en-US" sz="1600" dirty="0"/>
              <a:t> </a:t>
            </a:r>
            <a:r>
              <a:rPr lang="en-US" sz="1600" dirty="0" err="1"/>
              <a:t>berlainan</a:t>
            </a:r>
            <a:r>
              <a:rPr lang="en-US" sz="1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9255891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787A0-3293-4A6D-9C60-5342326E9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</a:t>
            </a:r>
            <a:r>
              <a:rPr lang="en-US" dirty="0"/>
              <a:t>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C3CCA7-2484-4ACB-BCA2-3B0CD7DE2A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/>
              <a:t>Proses-proses </a:t>
            </a:r>
            <a:r>
              <a:rPr lang="en-US" sz="1600" dirty="0" err="1"/>
              <a:t>pemahaman</a:t>
            </a:r>
            <a:r>
              <a:rPr lang="en-US" sz="1600" dirty="0"/>
              <a:t> </a:t>
            </a:r>
            <a:r>
              <a:rPr lang="en-US" sz="1600" dirty="0" err="1"/>
              <a:t>melibatkan</a:t>
            </a:r>
            <a:r>
              <a:rPr lang="en-US" sz="1600" dirty="0"/>
              <a:t> </a:t>
            </a:r>
            <a:r>
              <a:rPr lang="en-US" sz="1600" dirty="0" err="1"/>
              <a:t>kemampuan</a:t>
            </a:r>
            <a:r>
              <a:rPr lang="en-US" sz="1600" dirty="0"/>
              <a:t> </a:t>
            </a:r>
            <a:r>
              <a:rPr lang="en-US" sz="1600" dirty="0" err="1"/>
              <a:t>mengamati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kemampuan</a:t>
            </a:r>
            <a:r>
              <a:rPr lang="en-US" sz="1600" dirty="0"/>
              <a:t> </a:t>
            </a:r>
          </a:p>
          <a:p>
            <a:pPr marL="0" indent="0">
              <a:buNone/>
            </a:pPr>
            <a:r>
              <a:rPr lang="en-US" sz="1600" dirty="0" err="1"/>
              <a:t>mengolah</a:t>
            </a:r>
            <a:r>
              <a:rPr lang="en-US" sz="1600" dirty="0"/>
              <a:t> </a:t>
            </a:r>
            <a:r>
              <a:rPr lang="en-US" sz="1600" dirty="0" err="1"/>
              <a:t>persepsi</a:t>
            </a:r>
            <a:r>
              <a:rPr lang="en-US" sz="1600" dirty="0"/>
              <a:t> </a:t>
            </a:r>
            <a:r>
              <a:rPr lang="en-US" sz="1600" dirty="0" err="1"/>
              <a:t>kalimat-kalimat</a:t>
            </a:r>
            <a:r>
              <a:rPr lang="en-US" sz="1600" dirty="0"/>
              <a:t> yang </a:t>
            </a:r>
            <a:r>
              <a:rPr lang="en-US" sz="1600" dirty="0" err="1"/>
              <a:t>didengar</a:t>
            </a:r>
            <a:r>
              <a:rPr lang="en-US" sz="1600" dirty="0"/>
              <a:t> </a:t>
            </a:r>
            <a:r>
              <a:rPr lang="en-US" sz="1600" dirty="0" err="1"/>
              <a:t>sedangkan</a:t>
            </a:r>
            <a:r>
              <a:rPr lang="en-US" sz="1600" dirty="0"/>
              <a:t> proses </a:t>
            </a:r>
            <a:r>
              <a:rPr lang="en-US" sz="1600" dirty="0" err="1"/>
              <a:t>pelahiran</a:t>
            </a:r>
            <a:r>
              <a:rPr lang="en-US" sz="1600" dirty="0"/>
              <a:t> </a:t>
            </a:r>
          </a:p>
          <a:p>
            <a:pPr marL="0" indent="0">
              <a:buNone/>
            </a:pPr>
            <a:r>
              <a:rPr lang="en-US" sz="1600" dirty="0" err="1"/>
              <a:t>melibatkan</a:t>
            </a:r>
            <a:r>
              <a:rPr lang="en-US" sz="1600" dirty="0"/>
              <a:t> </a:t>
            </a:r>
            <a:r>
              <a:rPr lang="en-US" sz="1600" dirty="0" err="1"/>
              <a:t>kemampuan</a:t>
            </a:r>
            <a:r>
              <a:rPr lang="en-US" sz="1600" dirty="0"/>
              <a:t> </a:t>
            </a:r>
            <a:r>
              <a:rPr lang="en-US" sz="1600" dirty="0" err="1"/>
              <a:t>melahirkan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mengucapkan</a:t>
            </a:r>
            <a:r>
              <a:rPr lang="en-US" sz="1600" dirty="0"/>
              <a:t> </a:t>
            </a:r>
            <a:r>
              <a:rPr lang="en-US" sz="1600" dirty="0" err="1"/>
              <a:t>kalimat-kalimat</a:t>
            </a:r>
            <a:r>
              <a:rPr lang="en-US" sz="1600" dirty="0"/>
              <a:t> </a:t>
            </a:r>
            <a:r>
              <a:rPr lang="en-US" sz="1600" dirty="0" err="1"/>
              <a:t>sendiri</a:t>
            </a:r>
            <a:r>
              <a:rPr lang="en-US" sz="1600" dirty="0"/>
              <a:t>. </a:t>
            </a:r>
            <a:r>
              <a:rPr lang="en-US" sz="1600" dirty="0" err="1"/>
              <a:t>Kedua</a:t>
            </a:r>
            <a:r>
              <a:rPr lang="en-US" sz="1600" dirty="0"/>
              <a:t> </a:t>
            </a:r>
            <a:r>
              <a:rPr lang="en-US" sz="1600" dirty="0" err="1"/>
              <a:t>kemampuan</a:t>
            </a:r>
            <a:r>
              <a:rPr lang="en-US" sz="1600" dirty="0"/>
              <a:t> </a:t>
            </a:r>
            <a:r>
              <a:rPr lang="en-US" sz="1600" dirty="0" err="1"/>
              <a:t>ini</a:t>
            </a:r>
            <a:r>
              <a:rPr lang="en-US" sz="1600" dirty="0"/>
              <a:t> </a:t>
            </a:r>
            <a:r>
              <a:rPr lang="en-US" sz="1600" dirty="0" err="1"/>
              <a:t>apabila</a:t>
            </a:r>
            <a:r>
              <a:rPr lang="en-US" sz="1600" dirty="0"/>
              <a:t> </a:t>
            </a:r>
            <a:r>
              <a:rPr lang="en-US" sz="1600" dirty="0" err="1"/>
              <a:t>telah</a:t>
            </a:r>
            <a:r>
              <a:rPr lang="en-US" sz="1600" dirty="0"/>
              <a:t> </a:t>
            </a:r>
            <a:r>
              <a:rPr lang="en-US" sz="1600" dirty="0" err="1"/>
              <a:t>betul-betul</a:t>
            </a:r>
            <a:r>
              <a:rPr lang="en-US" sz="1600" dirty="0"/>
              <a:t> </a:t>
            </a:r>
            <a:r>
              <a:rPr lang="en-US" sz="1600" dirty="0" err="1"/>
              <a:t>dikuasai</a:t>
            </a:r>
            <a:r>
              <a:rPr lang="en-US" sz="1600" dirty="0"/>
              <a:t> </a:t>
            </a:r>
            <a:r>
              <a:rPr lang="en-US" sz="1600" dirty="0" err="1"/>
              <a:t>seorang</a:t>
            </a:r>
            <a:r>
              <a:rPr lang="en-US" sz="1600" dirty="0"/>
              <a:t> </a:t>
            </a:r>
            <a:r>
              <a:rPr lang="en-US" sz="1600" dirty="0" err="1"/>
              <a:t>anak</a:t>
            </a:r>
            <a:r>
              <a:rPr lang="en-US" sz="1600" dirty="0"/>
              <a:t> </a:t>
            </a:r>
            <a:r>
              <a:rPr lang="en-US" sz="1600" dirty="0" err="1"/>
              <a:t>akan</a:t>
            </a:r>
            <a:r>
              <a:rPr lang="en-US" sz="1600" dirty="0"/>
              <a:t> </a:t>
            </a:r>
            <a:r>
              <a:rPr lang="en-US" sz="1600" dirty="0" err="1"/>
              <a:t>menjadi</a:t>
            </a:r>
            <a:r>
              <a:rPr lang="en-US" sz="1600" dirty="0"/>
              <a:t> </a:t>
            </a:r>
            <a:r>
              <a:rPr lang="en-US" sz="1600" dirty="0" err="1"/>
              <a:t>kemampuan</a:t>
            </a:r>
            <a:r>
              <a:rPr lang="en-US" sz="1600" dirty="0"/>
              <a:t> </a:t>
            </a:r>
            <a:r>
              <a:rPr lang="en-US" sz="1600" dirty="0" err="1"/>
              <a:t>linguistiknya</a:t>
            </a:r>
            <a:r>
              <a:rPr lang="en-US" sz="1600" dirty="0"/>
              <a:t>.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 err="1"/>
              <a:t>Kemampuan</a:t>
            </a:r>
            <a:r>
              <a:rPr lang="en-US" sz="1600" dirty="0"/>
              <a:t> </a:t>
            </a:r>
            <a:r>
              <a:rPr lang="en-US" sz="1600" dirty="0" err="1"/>
              <a:t>ini</a:t>
            </a:r>
            <a:r>
              <a:rPr lang="en-US" sz="1600" dirty="0"/>
              <a:t> </a:t>
            </a:r>
            <a:r>
              <a:rPr lang="en-US" sz="1600" dirty="0" err="1"/>
              <a:t>terdiri</a:t>
            </a:r>
            <a:r>
              <a:rPr lang="en-US" sz="1600" dirty="0"/>
              <a:t> </a:t>
            </a:r>
            <a:r>
              <a:rPr lang="en-US" sz="1600" dirty="0" err="1"/>
              <a:t>dari</a:t>
            </a:r>
            <a:r>
              <a:rPr lang="en-US" sz="1600" dirty="0"/>
              <a:t> </a:t>
            </a:r>
            <a:r>
              <a:rPr lang="en-US" sz="1600" dirty="0" err="1"/>
              <a:t>tiga</a:t>
            </a:r>
            <a:r>
              <a:rPr lang="en-US" sz="1600" dirty="0"/>
              <a:t> </a:t>
            </a:r>
            <a:r>
              <a:rPr lang="en-US" sz="1600" dirty="0" err="1"/>
              <a:t>komponen</a:t>
            </a:r>
            <a:r>
              <a:rPr lang="en-US" sz="1600" dirty="0"/>
              <a:t>, </a:t>
            </a:r>
            <a:r>
              <a:rPr lang="en-US" sz="1600" dirty="0" err="1"/>
              <a:t>yaitu</a:t>
            </a:r>
            <a:r>
              <a:rPr lang="en-US" sz="1600" dirty="0"/>
              <a:t>: </a:t>
            </a:r>
          </a:p>
          <a:p>
            <a:pPr marL="0" indent="0">
              <a:buNone/>
            </a:pPr>
            <a:r>
              <a:rPr lang="en-US" sz="1600" dirty="0" err="1"/>
              <a:t>kemampuan</a:t>
            </a:r>
            <a:r>
              <a:rPr lang="en-US" sz="1600" dirty="0"/>
              <a:t> </a:t>
            </a:r>
            <a:r>
              <a:rPr lang="en-US" sz="1600" dirty="0" err="1"/>
              <a:t>pemerolehan</a:t>
            </a:r>
            <a:r>
              <a:rPr lang="en-US" sz="1600" dirty="0"/>
              <a:t> </a:t>
            </a:r>
            <a:r>
              <a:rPr lang="en-US" sz="1600" dirty="0" err="1"/>
              <a:t>fonologi</a:t>
            </a:r>
            <a:r>
              <a:rPr lang="en-US" sz="1600" dirty="0"/>
              <a:t>, </a:t>
            </a:r>
            <a:r>
              <a:rPr lang="en-US" sz="1600" dirty="0" err="1"/>
              <a:t>semantik</a:t>
            </a:r>
            <a:r>
              <a:rPr lang="en-US" sz="1600" dirty="0"/>
              <a:t> dan </a:t>
            </a:r>
            <a:r>
              <a:rPr lang="en-US" sz="1600" dirty="0" err="1"/>
              <a:t>kalimat</a:t>
            </a:r>
            <a:r>
              <a:rPr lang="en-US" sz="1600" dirty="0"/>
              <a:t>. </a:t>
            </a:r>
          </a:p>
          <a:p>
            <a:pPr marL="0" indent="0">
              <a:buNone/>
            </a:pPr>
            <a:r>
              <a:rPr lang="en-US" sz="1600" dirty="0" err="1"/>
              <a:t>Ketiga</a:t>
            </a:r>
            <a:r>
              <a:rPr lang="en-US" sz="1600" dirty="0"/>
              <a:t> </a:t>
            </a:r>
            <a:r>
              <a:rPr lang="en-US" sz="1600" dirty="0" err="1"/>
              <a:t>komponen</a:t>
            </a:r>
            <a:r>
              <a:rPr lang="en-US" sz="1600" dirty="0"/>
              <a:t> </a:t>
            </a:r>
            <a:r>
              <a:rPr lang="en-US" sz="1600" dirty="0" err="1"/>
              <a:t>ini</a:t>
            </a:r>
            <a:r>
              <a:rPr lang="en-US" sz="1600" dirty="0"/>
              <a:t> </a:t>
            </a:r>
            <a:r>
              <a:rPr lang="en-US" sz="1600" dirty="0" err="1"/>
              <a:t>diperoleh</a:t>
            </a:r>
            <a:r>
              <a:rPr lang="en-US" sz="1600" dirty="0"/>
              <a:t> </a:t>
            </a:r>
            <a:r>
              <a:rPr lang="en-US" sz="1600" dirty="0" err="1"/>
              <a:t>anak</a:t>
            </a:r>
            <a:r>
              <a:rPr lang="en-US" sz="1600" dirty="0"/>
              <a:t> </a:t>
            </a:r>
            <a:r>
              <a:rPr lang="en-US" sz="1600" dirty="0" err="1"/>
              <a:t>secara</a:t>
            </a:r>
            <a:r>
              <a:rPr lang="en-US" sz="1600" dirty="0"/>
              <a:t> </a:t>
            </a:r>
            <a:r>
              <a:rPr lang="en-US" sz="1600" dirty="0" err="1"/>
              <a:t>serentak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bersamaan</a:t>
            </a:r>
            <a:r>
              <a:rPr lang="en-US" sz="1600" dirty="0"/>
              <a:t>.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91349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 descr="talk.jpg">
            <a:extLst>
              <a:ext uri="{FF2B5EF4-FFF2-40B4-BE49-F238E27FC236}">
                <a16:creationId xmlns:a16="http://schemas.microsoft.com/office/drawing/2014/main" id="{6B8C7915-8C5C-D2B7-8A01-A0F4964E97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913188"/>
            <a:ext cx="3654425" cy="2106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49001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39" name="Picture 3" descr="body_language.jpg">
            <a:extLst>
              <a:ext uri="{FF2B5EF4-FFF2-40B4-BE49-F238E27FC236}">
                <a16:creationId xmlns:a16="http://schemas.microsoft.com/office/drawing/2014/main" id="{EE80532C-4FE3-3EEC-AFE8-07487751DAC2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-4000" contrast="-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875" y="2996952"/>
            <a:ext cx="3201988" cy="3192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53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Title 1">
            <a:extLst>
              <a:ext uri="{FF2B5EF4-FFF2-40B4-BE49-F238E27FC236}">
                <a16:creationId xmlns:a16="http://schemas.microsoft.com/office/drawing/2014/main" id="{BA6DBACD-FD42-D653-84E9-3E9ACD54E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BAHASA	</a:t>
            </a:r>
          </a:p>
        </p:txBody>
      </p:sp>
      <p:sp>
        <p:nvSpPr>
          <p:cNvPr id="14341" name="Content Placeholder 2">
            <a:extLst>
              <a:ext uri="{FF2B5EF4-FFF2-40B4-BE49-F238E27FC236}">
                <a16:creationId xmlns:a16="http://schemas.microsoft.com/office/drawing/2014/main" id="{640143D6-41A7-18A5-F3BC-EFF98508AA6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14400" y="1268760"/>
            <a:ext cx="7772400" cy="4572000"/>
          </a:xfrm>
        </p:spPr>
        <p:txBody>
          <a:bodyPr/>
          <a:lstStyle/>
          <a:p>
            <a:pPr eaLnBrk="1" hangingPunct="1"/>
            <a:r>
              <a:rPr lang="en-US" altLang="en-US" dirty="0" err="1">
                <a:ea typeface="ＭＳ Ｐゴシック" panose="020B0600070205080204" pitchFamily="34" charset="-128"/>
              </a:rPr>
              <a:t>Menurut</a:t>
            </a:r>
            <a:r>
              <a:rPr lang="en-US" altLang="en-US" dirty="0">
                <a:ea typeface="ＭＳ Ｐゴシック" panose="020B0600070205080204" pitchFamily="34" charset="-128"/>
              </a:rPr>
              <a:t> para </a:t>
            </a:r>
            <a:r>
              <a:rPr lang="en-US" altLang="en-US" dirty="0" err="1">
                <a:ea typeface="ＭＳ Ｐゴシック" panose="020B0600070205080204" pitchFamily="34" charset="-128"/>
              </a:rPr>
              <a:t>psikolog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kognitif</a:t>
            </a:r>
            <a:r>
              <a:rPr lang="en-US" altLang="en-US" dirty="0">
                <a:ea typeface="ＭＳ Ｐゴシック" panose="020B0600070205080204" pitchFamily="34" charset="-128"/>
              </a:rPr>
              <a:t>, </a:t>
            </a:r>
            <a:r>
              <a:rPr lang="en-US" altLang="en-US" dirty="0" err="1">
                <a:ea typeface="ＭＳ Ｐゴシック" panose="020B0600070205080204" pitchFamily="34" charset="-128"/>
              </a:rPr>
              <a:t>bahasa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adalah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suatu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sistem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komunikais</a:t>
            </a:r>
            <a:r>
              <a:rPr lang="en-US" altLang="en-US" dirty="0">
                <a:ea typeface="ＭＳ Ｐゴシック" panose="020B0600070205080204" pitchFamily="34" charset="-128"/>
              </a:rPr>
              <a:t> yang </a:t>
            </a:r>
            <a:r>
              <a:rPr lang="en-US" altLang="en-US" dirty="0" err="1">
                <a:ea typeface="ＭＳ Ｐゴシック" panose="020B0600070205080204" pitchFamily="34" charset="-128"/>
              </a:rPr>
              <a:t>didalamnya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pikiran-pikiran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dikirimkan</a:t>
            </a:r>
            <a:r>
              <a:rPr lang="en-US" altLang="en-US" dirty="0">
                <a:ea typeface="ＭＳ Ｐゴシック" panose="020B0600070205080204" pitchFamily="34" charset="-128"/>
              </a:rPr>
              <a:t> (</a:t>
            </a:r>
            <a:r>
              <a:rPr lang="en-US" altLang="en-US" i="1" dirty="0">
                <a:ea typeface="ＭＳ Ｐゴシック" panose="020B0600070205080204" pitchFamily="34" charset="-128"/>
              </a:rPr>
              <a:t>transmitted)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dengan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perantaraan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suara</a:t>
            </a:r>
            <a:r>
              <a:rPr lang="en-US" altLang="en-US" dirty="0">
                <a:ea typeface="ＭＳ Ｐゴシック" panose="020B0600070205080204" pitchFamily="34" charset="-128"/>
              </a:rPr>
              <a:t> (</a:t>
            </a:r>
            <a:r>
              <a:rPr lang="en-US" altLang="en-US" dirty="0" err="1">
                <a:ea typeface="ＭＳ Ｐゴシック" panose="020B0600070205080204" pitchFamily="34" charset="-128"/>
              </a:rPr>
              <a:t>seperti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percakapan</a:t>
            </a:r>
            <a:r>
              <a:rPr lang="en-US" altLang="en-US" dirty="0">
                <a:ea typeface="ＭＳ Ｐゴシック" panose="020B0600070205080204" pitchFamily="34" charset="-128"/>
              </a:rPr>
              <a:t>) </a:t>
            </a:r>
            <a:r>
              <a:rPr lang="en-US" altLang="en-US" dirty="0" err="1">
                <a:ea typeface="ＭＳ Ｐゴシック" panose="020B0600070205080204" pitchFamily="34" charset="-128"/>
              </a:rPr>
              <a:t>atau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simbol</a:t>
            </a:r>
            <a:r>
              <a:rPr lang="en-US" altLang="en-US" dirty="0">
                <a:ea typeface="ＭＳ Ｐゴシック" panose="020B0600070205080204" pitchFamily="34" charset="-128"/>
              </a:rPr>
              <a:t> (</a:t>
            </a:r>
            <a:r>
              <a:rPr lang="en-US" altLang="en-US" dirty="0" err="1">
                <a:ea typeface="ＭＳ Ｐゴシック" panose="020B0600070205080204" pitchFamily="34" charset="-128"/>
              </a:rPr>
              <a:t>seperti</a:t>
            </a:r>
            <a:r>
              <a:rPr lang="en-US" altLang="en-US" dirty="0">
                <a:ea typeface="ＭＳ Ｐゴシック" panose="020B0600070205080204" pitchFamily="34" charset="-128"/>
              </a:rPr>
              <a:t> tulisan dan </a:t>
            </a:r>
            <a:r>
              <a:rPr lang="en-US" altLang="en-US" dirty="0" err="1">
                <a:ea typeface="ＭＳ Ｐゴシック" panose="020B0600070205080204" pitchFamily="34" charset="-128"/>
              </a:rPr>
              <a:t>isyarat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fisik</a:t>
            </a:r>
            <a:r>
              <a:rPr lang="en-US" altLang="en-US" dirty="0">
                <a:ea typeface="ＭＳ Ｐゴシック" panose="020B0600070205080204" pitchFamily="34" charset="-128"/>
              </a:rPr>
              <a:t>).</a:t>
            </a:r>
          </a:p>
          <a:p>
            <a:pPr eaLnBrk="1" hangingPunct="1"/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6C08A-301E-4DD6-A7CD-E154F318F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Language Acquisition Device (LAD)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764961-AB49-4A01-B0A4-04CD9654CA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1800" dirty="0" err="1"/>
              <a:t>Manusia</a:t>
            </a:r>
            <a:r>
              <a:rPr lang="en-US" sz="1800" dirty="0"/>
              <a:t> </a:t>
            </a:r>
            <a:r>
              <a:rPr lang="en-US" sz="1800" dirty="0" err="1"/>
              <a:t>telah</a:t>
            </a:r>
            <a:r>
              <a:rPr lang="en-US" sz="1800" dirty="0"/>
              <a:t> </a:t>
            </a:r>
            <a:r>
              <a:rPr lang="en-US" sz="1800" dirty="0" err="1"/>
              <a:t>dilengkapi</a:t>
            </a:r>
            <a:r>
              <a:rPr lang="en-US" sz="1800" dirty="0"/>
              <a:t> </a:t>
            </a:r>
            <a:r>
              <a:rPr lang="en-US" sz="1800" dirty="0" err="1"/>
              <a:t>sesuatu</a:t>
            </a:r>
            <a:r>
              <a:rPr lang="en-US" sz="1800" dirty="0"/>
              <a:t> yang </a:t>
            </a:r>
            <a:r>
              <a:rPr lang="en-US" sz="1800" dirty="0" err="1"/>
              <a:t>khusus</a:t>
            </a:r>
            <a:r>
              <a:rPr lang="en-US" sz="1800" dirty="0"/>
              <a:t> dan </a:t>
            </a:r>
            <a:r>
              <a:rPr lang="en-US" sz="1800" dirty="0" err="1"/>
              <a:t>secara</a:t>
            </a:r>
            <a:r>
              <a:rPr lang="en-US" sz="1800" dirty="0"/>
              <a:t> </a:t>
            </a:r>
            <a:r>
              <a:rPr lang="en-US" sz="1800" dirty="0" err="1"/>
              <a:t>alamiah</a:t>
            </a:r>
            <a:r>
              <a:rPr lang="en-US" sz="1800" dirty="0"/>
              <a:t>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dapat</a:t>
            </a:r>
            <a:r>
              <a:rPr lang="en-US" sz="1800" dirty="0"/>
              <a:t> </a:t>
            </a:r>
            <a:r>
              <a:rPr lang="en-US" sz="1800" dirty="0" err="1"/>
              <a:t>berbahasa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cepat</a:t>
            </a:r>
            <a:r>
              <a:rPr lang="en-US" sz="1800" dirty="0"/>
              <a:t> dan </a:t>
            </a:r>
            <a:r>
              <a:rPr lang="en-US" sz="1800" dirty="0" err="1"/>
              <a:t>mudah</a:t>
            </a:r>
            <a:r>
              <a:rPr lang="en-US" sz="1800" dirty="0"/>
              <a:t>. Miller dan Chomsky (1957) </a:t>
            </a:r>
            <a:r>
              <a:rPr lang="en-US" sz="1800" dirty="0" err="1"/>
              <a:t>menyebutnya</a:t>
            </a:r>
            <a:r>
              <a:rPr lang="en-US" sz="1800" dirty="0"/>
              <a:t> LAD (language acquisition device) yang </a:t>
            </a:r>
            <a:r>
              <a:rPr lang="en-US" sz="1800" dirty="0" err="1"/>
              <a:t>intinya</a:t>
            </a:r>
            <a:r>
              <a:rPr lang="en-US" sz="1800" dirty="0"/>
              <a:t> </a:t>
            </a:r>
            <a:r>
              <a:rPr lang="en-US" sz="1800" dirty="0" err="1"/>
              <a:t>bahwa</a:t>
            </a:r>
            <a:r>
              <a:rPr lang="en-US" sz="1800" dirty="0"/>
              <a:t> </a:t>
            </a:r>
            <a:r>
              <a:rPr lang="en-US" sz="1800" dirty="0" err="1"/>
              <a:t>setiap</a:t>
            </a:r>
            <a:r>
              <a:rPr lang="en-US" sz="1800" dirty="0"/>
              <a:t> </a:t>
            </a:r>
            <a:r>
              <a:rPr lang="en-US" sz="1800" dirty="0" err="1"/>
              <a:t>anak</a:t>
            </a:r>
            <a:r>
              <a:rPr lang="en-US" sz="1800" dirty="0"/>
              <a:t>  </a:t>
            </a:r>
            <a:r>
              <a:rPr lang="en-US" sz="1800" dirty="0" err="1"/>
              <a:t>telah</a:t>
            </a:r>
            <a:r>
              <a:rPr lang="en-US" sz="1800" dirty="0"/>
              <a:t> </a:t>
            </a:r>
            <a:r>
              <a:rPr lang="en-US" sz="1800" dirty="0" err="1"/>
              <a:t>memiliki</a:t>
            </a:r>
            <a:r>
              <a:rPr lang="en-US" sz="1800" dirty="0"/>
              <a:t> LAD yang </a:t>
            </a:r>
            <a:r>
              <a:rPr lang="en-US" sz="1800" dirty="0" err="1"/>
              <a:t>dibawa</a:t>
            </a:r>
            <a:r>
              <a:rPr lang="en-US" sz="1800" dirty="0"/>
              <a:t> </a:t>
            </a:r>
            <a:r>
              <a:rPr lang="en-US" sz="1800" dirty="0" err="1"/>
              <a:t>sejak</a:t>
            </a:r>
            <a:r>
              <a:rPr lang="en-US" sz="1800" dirty="0"/>
              <a:t> </a:t>
            </a:r>
            <a:r>
              <a:rPr lang="en-US" sz="1800" dirty="0" err="1"/>
              <a:t>lahir</a:t>
            </a:r>
            <a:r>
              <a:rPr lang="en-US" sz="1800" dirty="0"/>
              <a:t>.</a:t>
            </a:r>
          </a:p>
          <a:p>
            <a:pPr marL="0" indent="0" algn="just">
              <a:buNone/>
            </a:pPr>
            <a:endParaRPr lang="en-US" sz="1800" dirty="0"/>
          </a:p>
          <a:p>
            <a:pPr marL="0" indent="0" algn="just">
              <a:buNone/>
            </a:pPr>
            <a:r>
              <a:rPr lang="en-US" sz="1900" dirty="0"/>
              <a:t>LAD </a:t>
            </a:r>
            <a:r>
              <a:rPr lang="en-US" sz="1900" dirty="0" err="1"/>
              <a:t>ini</a:t>
            </a:r>
            <a:r>
              <a:rPr lang="en-US" sz="1900" dirty="0"/>
              <a:t> </a:t>
            </a:r>
            <a:r>
              <a:rPr lang="en-US" sz="1900" dirty="0" err="1"/>
              <a:t>merupakan</a:t>
            </a:r>
            <a:r>
              <a:rPr lang="en-US" sz="1900" dirty="0"/>
              <a:t> </a:t>
            </a:r>
            <a:r>
              <a:rPr lang="en-US" sz="1900" dirty="0" err="1"/>
              <a:t>suatu</a:t>
            </a:r>
            <a:r>
              <a:rPr lang="en-US" sz="1900" dirty="0"/>
              <a:t> </a:t>
            </a:r>
            <a:r>
              <a:rPr lang="en-US" sz="1900" dirty="0" err="1"/>
              <a:t>perangkat</a:t>
            </a:r>
            <a:r>
              <a:rPr lang="en-US" sz="1900" dirty="0"/>
              <a:t> </a:t>
            </a:r>
            <a:r>
              <a:rPr lang="en-US" sz="1900" dirty="0" err="1"/>
              <a:t>intelek</a:t>
            </a:r>
            <a:r>
              <a:rPr lang="en-US" sz="1900" dirty="0"/>
              <a:t> </a:t>
            </a:r>
            <a:r>
              <a:rPr lang="en-US" sz="1900" dirty="0" err="1"/>
              <a:t>dalam</a:t>
            </a:r>
            <a:r>
              <a:rPr lang="en-US" sz="1900" dirty="0"/>
              <a:t> </a:t>
            </a:r>
            <a:r>
              <a:rPr lang="en-US" sz="1900" dirty="0" err="1"/>
              <a:t>otak</a:t>
            </a:r>
            <a:r>
              <a:rPr lang="en-US" sz="1900" dirty="0"/>
              <a:t> </a:t>
            </a:r>
            <a:r>
              <a:rPr lang="en-US" sz="1900" dirty="0" err="1"/>
              <a:t>manusia</a:t>
            </a:r>
            <a:r>
              <a:rPr lang="en-US" sz="1900" dirty="0"/>
              <a:t> yang </a:t>
            </a:r>
            <a:r>
              <a:rPr lang="en-US" sz="1900" dirty="0" err="1"/>
              <a:t>khusus</a:t>
            </a:r>
            <a:r>
              <a:rPr lang="en-US" sz="1900" dirty="0"/>
              <a:t> </a:t>
            </a:r>
            <a:r>
              <a:rPr lang="en-US" sz="1900" dirty="0" err="1"/>
              <a:t>untuk</a:t>
            </a:r>
            <a:r>
              <a:rPr lang="en-US" sz="1900" dirty="0"/>
              <a:t> </a:t>
            </a:r>
            <a:r>
              <a:rPr lang="en-US" sz="1900" dirty="0" err="1"/>
              <a:t>menguasai</a:t>
            </a:r>
            <a:r>
              <a:rPr lang="en-US" sz="1900" dirty="0"/>
              <a:t> </a:t>
            </a:r>
            <a:r>
              <a:rPr lang="en-US" sz="1900" dirty="0" err="1"/>
              <a:t>bahasa</a:t>
            </a:r>
            <a:r>
              <a:rPr lang="en-US" sz="1900" dirty="0"/>
              <a:t> </a:t>
            </a:r>
            <a:r>
              <a:rPr lang="en-US" sz="1900" dirty="0" err="1"/>
              <a:t>ibu</a:t>
            </a:r>
            <a:r>
              <a:rPr lang="en-US" sz="1900" dirty="0"/>
              <a:t> </a:t>
            </a:r>
            <a:r>
              <a:rPr lang="en-US" sz="1900" dirty="0" err="1"/>
              <a:t>dengan</a:t>
            </a:r>
            <a:r>
              <a:rPr lang="en-US" sz="1900" dirty="0"/>
              <a:t> </a:t>
            </a:r>
            <a:r>
              <a:rPr lang="en-US" sz="1900" dirty="0" err="1"/>
              <a:t>mudah</a:t>
            </a:r>
            <a:r>
              <a:rPr lang="en-US" sz="1900" dirty="0"/>
              <a:t> dan </a:t>
            </a:r>
            <a:r>
              <a:rPr lang="en-US" sz="1900" dirty="0" err="1"/>
              <a:t>cepat</a:t>
            </a:r>
            <a:r>
              <a:rPr lang="en-US" sz="1900" dirty="0"/>
              <a:t>. </a:t>
            </a:r>
          </a:p>
          <a:p>
            <a:pPr marL="0" indent="0" algn="just">
              <a:buNone/>
            </a:pPr>
            <a:r>
              <a:rPr lang="en-US" sz="1900" dirty="0" err="1"/>
              <a:t>Sedangkan</a:t>
            </a:r>
            <a:r>
              <a:rPr lang="en-US" sz="1900" dirty="0"/>
              <a:t> </a:t>
            </a:r>
            <a:r>
              <a:rPr lang="en-US" sz="1900" dirty="0" err="1"/>
              <a:t>benda</a:t>
            </a:r>
            <a:r>
              <a:rPr lang="en-US" sz="1900" dirty="0"/>
              <a:t> yang </a:t>
            </a:r>
            <a:r>
              <a:rPr lang="en-US" sz="1900" dirty="0" err="1"/>
              <a:t>diperoleh</a:t>
            </a:r>
            <a:r>
              <a:rPr lang="en-US" sz="1900" dirty="0"/>
              <a:t> </a:t>
            </a:r>
            <a:r>
              <a:rPr lang="en-US" sz="1900" dirty="0" err="1"/>
              <a:t>adalah</a:t>
            </a:r>
            <a:r>
              <a:rPr lang="en-US" sz="1900" dirty="0"/>
              <a:t> </a:t>
            </a:r>
            <a:r>
              <a:rPr lang="en-US" sz="1900" dirty="0" err="1"/>
              <a:t>kemampuan</a:t>
            </a:r>
            <a:r>
              <a:rPr lang="en-US" sz="1900" dirty="0"/>
              <a:t> dan </a:t>
            </a:r>
            <a:r>
              <a:rPr lang="en-US" sz="1900" dirty="0" err="1"/>
              <a:t>penampilan</a:t>
            </a:r>
            <a:r>
              <a:rPr lang="en-US" sz="1900" dirty="0"/>
              <a:t>  </a:t>
            </a:r>
            <a:r>
              <a:rPr lang="en-US" sz="1900" dirty="0" err="1"/>
              <a:t>berbahasa</a:t>
            </a:r>
            <a:r>
              <a:rPr lang="en-US" sz="1900" dirty="0"/>
              <a:t>. </a:t>
            </a:r>
            <a:r>
              <a:rPr lang="en-US" sz="1900" dirty="0" err="1"/>
              <a:t>Kemampuan</a:t>
            </a:r>
            <a:r>
              <a:rPr lang="en-US" sz="1900" dirty="0"/>
              <a:t> </a:t>
            </a:r>
            <a:r>
              <a:rPr lang="en-US" sz="1900" dirty="0" err="1"/>
              <a:t>adalah</a:t>
            </a:r>
            <a:r>
              <a:rPr lang="en-US" sz="1900" dirty="0"/>
              <a:t> tata </a:t>
            </a:r>
            <a:r>
              <a:rPr lang="en-US" sz="1900" dirty="0" err="1"/>
              <a:t>bahasa</a:t>
            </a:r>
            <a:r>
              <a:rPr lang="en-US" sz="1900" dirty="0"/>
              <a:t> </a:t>
            </a:r>
            <a:r>
              <a:rPr lang="en-US" sz="1900" dirty="0" err="1"/>
              <a:t>atau</a:t>
            </a:r>
            <a:r>
              <a:rPr lang="en-US" sz="1900" dirty="0"/>
              <a:t> </a:t>
            </a:r>
            <a:r>
              <a:rPr lang="en-US" sz="1900" dirty="0" err="1"/>
              <a:t>pengetahuan</a:t>
            </a:r>
            <a:r>
              <a:rPr lang="en-US" sz="1900" dirty="0"/>
              <a:t> </a:t>
            </a:r>
            <a:r>
              <a:rPr lang="en-US" sz="1900" dirty="0" err="1"/>
              <a:t>bahasa</a:t>
            </a:r>
            <a:r>
              <a:rPr lang="en-US" sz="1900" dirty="0"/>
              <a:t>  </a:t>
            </a:r>
            <a:r>
              <a:rPr lang="en-US" sz="1900" dirty="0" err="1"/>
              <a:t>anak</a:t>
            </a:r>
            <a:r>
              <a:rPr lang="en-US" sz="1900" dirty="0"/>
              <a:t> yang </a:t>
            </a:r>
            <a:r>
              <a:rPr lang="en-US" sz="1900" dirty="0" err="1"/>
              <a:t>terdiri</a:t>
            </a:r>
            <a:r>
              <a:rPr lang="en-US" sz="1900" dirty="0"/>
              <a:t> </a:t>
            </a:r>
            <a:r>
              <a:rPr lang="en-US" sz="1900" dirty="0" err="1"/>
              <a:t>dari</a:t>
            </a:r>
            <a:r>
              <a:rPr lang="en-US" sz="1900" dirty="0"/>
              <a:t> </a:t>
            </a:r>
            <a:r>
              <a:rPr lang="en-US" sz="1900" dirty="0" err="1"/>
              <a:t>tiga</a:t>
            </a:r>
            <a:r>
              <a:rPr lang="en-US" sz="1900" dirty="0"/>
              <a:t> </a:t>
            </a:r>
            <a:r>
              <a:rPr lang="en-US" sz="1900" dirty="0" err="1"/>
              <a:t>komponen</a:t>
            </a:r>
            <a:r>
              <a:rPr lang="en-US" sz="1900" dirty="0"/>
              <a:t>, </a:t>
            </a:r>
            <a:r>
              <a:rPr lang="en-US" sz="1900" dirty="0" err="1"/>
              <a:t>yakni</a:t>
            </a:r>
            <a:r>
              <a:rPr lang="en-US" sz="1900" dirty="0"/>
              <a:t>: </a:t>
            </a:r>
            <a:r>
              <a:rPr lang="en-US" sz="1900" dirty="0" err="1"/>
              <a:t>fonologi</a:t>
            </a:r>
            <a:r>
              <a:rPr lang="en-US" sz="1900" dirty="0"/>
              <a:t>, </a:t>
            </a:r>
            <a:r>
              <a:rPr lang="en-US" sz="1900" dirty="0" err="1"/>
              <a:t>semantik</a:t>
            </a:r>
            <a:r>
              <a:rPr lang="en-US" sz="1900" dirty="0"/>
              <a:t> dan  </a:t>
            </a:r>
            <a:r>
              <a:rPr lang="en-US" sz="1900" dirty="0" err="1"/>
              <a:t>sintaksis</a:t>
            </a:r>
            <a:r>
              <a:rPr lang="en-US" sz="19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316406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dirty="0" err="1"/>
              <a:t>Pemerolehan</a:t>
            </a:r>
            <a:r>
              <a:rPr lang="en-US" sz="2400" dirty="0"/>
              <a:t> </a:t>
            </a:r>
            <a:r>
              <a:rPr lang="en-US" sz="2400" dirty="0" err="1"/>
              <a:t>bahasa</a:t>
            </a:r>
            <a:r>
              <a:rPr lang="en-US" sz="2400" dirty="0"/>
              <a:t> </a:t>
            </a:r>
            <a:r>
              <a:rPr lang="en-US" sz="2400" dirty="0" err="1"/>
              <a:t>anak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en-US" sz="2400" dirty="0" err="1"/>
              <a:t>Gracia</a:t>
            </a:r>
            <a:r>
              <a:rPr lang="en-US" sz="2400" dirty="0"/>
              <a:t> (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Krisanjaya</a:t>
            </a:r>
            <a:r>
              <a:rPr lang="en-US" sz="2400" dirty="0"/>
              <a:t>, 1998) </a:t>
            </a:r>
            <a:r>
              <a:rPr lang="en-US" sz="2400" dirty="0" err="1"/>
              <a:t>mengatakan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   </a:t>
            </a:r>
            <a:r>
              <a:rPr lang="en-US" sz="2400" dirty="0" err="1"/>
              <a:t>pemerolehan</a:t>
            </a:r>
            <a:r>
              <a:rPr lang="en-US" sz="2400" dirty="0"/>
              <a:t> </a:t>
            </a:r>
            <a:r>
              <a:rPr lang="en-US" sz="2400" dirty="0" err="1"/>
              <a:t>bahasa</a:t>
            </a:r>
            <a:r>
              <a:rPr lang="en-US" sz="2400" dirty="0"/>
              <a:t> </a:t>
            </a:r>
            <a:r>
              <a:rPr lang="en-US" sz="2400" dirty="0" err="1"/>
              <a:t>anak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dikatakan</a:t>
            </a:r>
            <a:r>
              <a:rPr lang="en-US" sz="2400" dirty="0"/>
              <a:t> </a:t>
            </a:r>
            <a:r>
              <a:rPr lang="en-US" sz="2400" dirty="0" err="1"/>
              <a:t>mempunyai</a:t>
            </a:r>
            <a:r>
              <a:rPr lang="en-US" sz="2400" dirty="0"/>
              <a:t> </a:t>
            </a:r>
            <a:r>
              <a:rPr lang="en-US" sz="2400" dirty="0" err="1"/>
              <a:t>ciri</a:t>
            </a:r>
            <a:r>
              <a:rPr lang="en-US" sz="2400" dirty="0"/>
              <a:t> </a:t>
            </a:r>
            <a:r>
              <a:rPr lang="en-US" sz="2400" dirty="0" err="1"/>
              <a:t>kesinambungan</a:t>
            </a:r>
            <a:r>
              <a:rPr lang="en-US" sz="2400" dirty="0"/>
              <a:t>,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rangkaian</a:t>
            </a:r>
            <a:r>
              <a:rPr lang="en-US" sz="2400" dirty="0"/>
              <a:t> </a:t>
            </a:r>
            <a:r>
              <a:rPr lang="en-US" sz="2400" dirty="0" err="1"/>
              <a:t>kesatuan,yang</a:t>
            </a:r>
            <a:r>
              <a:rPr lang="en-US" sz="2400" dirty="0"/>
              <a:t> </a:t>
            </a:r>
            <a:r>
              <a:rPr lang="en-US" sz="2400" dirty="0" err="1"/>
              <a:t>bergerak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ucapan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kata </a:t>
            </a:r>
            <a:r>
              <a:rPr lang="en-US" sz="2400" dirty="0" err="1"/>
              <a:t>sederhana</a:t>
            </a:r>
            <a:r>
              <a:rPr lang="en-US" sz="2400" dirty="0"/>
              <a:t>       </a:t>
            </a:r>
            <a:r>
              <a:rPr lang="en-US" sz="2400" dirty="0" err="1"/>
              <a:t>menuju</a:t>
            </a:r>
            <a:r>
              <a:rPr lang="en-US" sz="2400" dirty="0"/>
              <a:t> </a:t>
            </a:r>
            <a:r>
              <a:rPr lang="en-US" sz="2400" dirty="0" err="1"/>
              <a:t>gabungan</a:t>
            </a:r>
            <a:r>
              <a:rPr lang="en-US" sz="2400" dirty="0"/>
              <a:t> kata yang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rumit</a:t>
            </a:r>
            <a:r>
              <a:rPr lang="en-US" sz="2400" dirty="0"/>
              <a:t> (</a:t>
            </a:r>
            <a:r>
              <a:rPr lang="en-US" sz="2400" dirty="0" err="1"/>
              <a:t>sintaksis</a:t>
            </a:r>
            <a:r>
              <a:rPr lang="en-US" sz="2400" dirty="0"/>
              <a:t>).</a:t>
            </a:r>
          </a:p>
          <a:p>
            <a:pPr marL="0" indent="0" algn="just">
              <a:buNone/>
            </a:pPr>
            <a:endParaRPr lang="en-US" sz="2400" dirty="0"/>
          </a:p>
          <a:p>
            <a:pPr algn="just">
              <a:buFont typeface="Wingdings" pitchFamily="2" charset="2"/>
              <a:buChar char="ü"/>
            </a:pPr>
            <a:r>
              <a:rPr lang="en-US" sz="2400" dirty="0" err="1"/>
              <a:t>Lenneberg</a:t>
            </a:r>
            <a:r>
              <a:rPr lang="en-US" sz="2400" dirty="0"/>
              <a:t> (1969) </a:t>
            </a:r>
            <a:r>
              <a:rPr lang="en-US" sz="2400" dirty="0" err="1"/>
              <a:t>mengatakan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dirty="0" err="1"/>
              <a:t>perkembangan</a:t>
            </a:r>
            <a:r>
              <a:rPr lang="en-US" sz="2400" dirty="0"/>
              <a:t>  </a:t>
            </a:r>
            <a:r>
              <a:rPr lang="en-US" sz="2400" dirty="0" err="1"/>
              <a:t>bahasa</a:t>
            </a:r>
            <a:r>
              <a:rPr lang="en-US" sz="2400" dirty="0"/>
              <a:t> </a:t>
            </a:r>
            <a:r>
              <a:rPr lang="en-US" sz="2400" dirty="0" err="1"/>
              <a:t>bergantung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pematangan</a:t>
            </a:r>
            <a:r>
              <a:rPr lang="en-US" sz="2400" dirty="0"/>
              <a:t> </a:t>
            </a:r>
            <a:r>
              <a:rPr lang="en-US" sz="2400" dirty="0" err="1"/>
              <a:t>otak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    </a:t>
            </a:r>
            <a:r>
              <a:rPr lang="en-US" sz="2400" dirty="0" err="1"/>
              <a:t>biologis</a:t>
            </a:r>
            <a:r>
              <a:rPr lang="en-US" sz="2400" dirty="0"/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29296930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   </a:t>
            </a:r>
            <a:br>
              <a:rPr lang="en-US" dirty="0"/>
            </a:b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Pemerolehan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/>
              <a:t>Anak-anak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proses </a:t>
            </a:r>
            <a:r>
              <a:rPr lang="en-US" sz="2800" dirty="0" err="1"/>
              <a:t>pemerolehan</a:t>
            </a:r>
            <a:r>
              <a:rPr lang="en-US" sz="2800" dirty="0"/>
              <a:t> </a:t>
            </a:r>
            <a:r>
              <a:rPr lang="en-US" sz="2800" dirty="0" err="1"/>
              <a:t>bahasa</a:t>
            </a:r>
            <a:r>
              <a:rPr lang="en-US" sz="2800" dirty="0"/>
              <a:t>   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umumnya</a:t>
            </a:r>
            <a:r>
              <a:rPr lang="en-US" sz="2800" dirty="0"/>
              <a:t> </a:t>
            </a:r>
            <a:r>
              <a:rPr lang="en-US" sz="2800" dirty="0" err="1"/>
              <a:t>menggunakan</a:t>
            </a:r>
            <a:r>
              <a:rPr lang="en-US" sz="2800" dirty="0"/>
              <a:t> 4 </a:t>
            </a:r>
            <a:r>
              <a:rPr lang="en-US" sz="2800" dirty="0" err="1"/>
              <a:t>strategi</a:t>
            </a:r>
            <a:r>
              <a:rPr lang="en-US" sz="2800" dirty="0"/>
              <a:t>. </a:t>
            </a:r>
          </a:p>
          <a:p>
            <a:pPr marL="1314450" lvl="2" indent="-514350">
              <a:buAutoNum type="arabicPeriod"/>
            </a:pPr>
            <a:r>
              <a:rPr lang="en-US" sz="2800" dirty="0" err="1"/>
              <a:t>Strategi</a:t>
            </a:r>
            <a:r>
              <a:rPr lang="en-US" sz="2800" dirty="0"/>
              <a:t> </a:t>
            </a:r>
            <a:r>
              <a:rPr lang="en-US" sz="2800" dirty="0" err="1"/>
              <a:t>meniru</a:t>
            </a:r>
            <a:r>
              <a:rPr lang="en-US" sz="2800" dirty="0"/>
              <a:t>/</a:t>
            </a:r>
            <a:r>
              <a:rPr lang="en-US" sz="2800" dirty="0" err="1"/>
              <a:t>imitasi</a:t>
            </a:r>
            <a:endParaRPr lang="en-US" sz="2800" dirty="0"/>
          </a:p>
          <a:p>
            <a:pPr marL="1314450" lvl="2" indent="-514350">
              <a:buAutoNum type="arabicPeriod"/>
            </a:pPr>
            <a:r>
              <a:rPr lang="en-US" sz="2800" dirty="0" err="1"/>
              <a:t>Strategi</a:t>
            </a:r>
            <a:r>
              <a:rPr lang="en-US" sz="2800" dirty="0"/>
              <a:t> </a:t>
            </a:r>
            <a:r>
              <a:rPr lang="en-US" sz="2800" dirty="0" err="1"/>
              <a:t>produktivitas</a:t>
            </a:r>
            <a:endParaRPr lang="en-US" sz="2800" dirty="0"/>
          </a:p>
          <a:p>
            <a:pPr marL="1314450" lvl="2" indent="-514350">
              <a:buAutoNum type="arabicPeriod"/>
            </a:pPr>
            <a:r>
              <a:rPr lang="en-US" sz="2800" dirty="0" err="1"/>
              <a:t>Strategi</a:t>
            </a:r>
            <a:r>
              <a:rPr lang="en-US" sz="2800" dirty="0"/>
              <a:t> </a:t>
            </a:r>
            <a:r>
              <a:rPr lang="en-US" sz="2800" dirty="0" err="1"/>
              <a:t>umpan</a:t>
            </a:r>
            <a:r>
              <a:rPr lang="en-US" sz="2800" dirty="0"/>
              <a:t> </a:t>
            </a:r>
            <a:r>
              <a:rPr lang="en-US" sz="2800" dirty="0" err="1"/>
              <a:t>balik</a:t>
            </a:r>
            <a:endParaRPr lang="en-US" sz="2800" dirty="0"/>
          </a:p>
          <a:p>
            <a:pPr marL="1314450" lvl="2" indent="-514350">
              <a:buAutoNum type="arabicPeriod"/>
            </a:pPr>
            <a:r>
              <a:rPr lang="en-US" sz="2800" dirty="0" err="1"/>
              <a:t>Prinsip</a:t>
            </a:r>
            <a:r>
              <a:rPr lang="en-US" sz="2800" dirty="0"/>
              <a:t> </a:t>
            </a:r>
            <a:r>
              <a:rPr lang="en-US" sz="2800" dirty="0" err="1"/>
              <a:t>operasi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551150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2" algn="l" rtl="0" latinLnBrk="1">
              <a:spcBef>
                <a:spcPct val="0"/>
              </a:spcBef>
            </a:pPr>
            <a:br>
              <a:rPr lang="en-US" sz="2800" dirty="0"/>
            </a:br>
            <a:r>
              <a:rPr lang="en-US" sz="3600" b="1" dirty="0" err="1"/>
              <a:t>Strategi</a:t>
            </a:r>
            <a:r>
              <a:rPr lang="en-US" sz="3600" b="1" dirty="0"/>
              <a:t> </a:t>
            </a:r>
            <a:r>
              <a:rPr lang="en-US" sz="3600" b="1" dirty="0" err="1"/>
              <a:t>meniru</a:t>
            </a:r>
            <a:r>
              <a:rPr lang="en-US" sz="3600" b="1" dirty="0"/>
              <a:t>/</a:t>
            </a:r>
            <a:r>
              <a:rPr lang="en-US" sz="3600" b="1" dirty="0" err="1"/>
              <a:t>imitasi</a:t>
            </a:r>
            <a:br>
              <a:rPr lang="en-US" sz="2800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/>
              <a:t>Berbagai</a:t>
            </a:r>
            <a:r>
              <a:rPr lang="en-US" sz="2800" dirty="0"/>
              <a:t> </a:t>
            </a:r>
            <a:r>
              <a:rPr lang="en-US" sz="2800" dirty="0" err="1"/>
              <a:t>penelitian</a:t>
            </a:r>
            <a:r>
              <a:rPr lang="en-US" sz="2800" dirty="0"/>
              <a:t> </a:t>
            </a:r>
            <a:r>
              <a:rPr lang="en-US" sz="2800" dirty="0" err="1"/>
              <a:t>menemukan</a:t>
            </a:r>
            <a:r>
              <a:rPr lang="en-US" sz="2800" dirty="0"/>
              <a:t> </a:t>
            </a:r>
            <a:r>
              <a:rPr lang="en-US" sz="2800" dirty="0" err="1"/>
              <a:t>berbagai</a:t>
            </a:r>
            <a:r>
              <a:rPr lang="en-US" sz="2800" dirty="0"/>
              <a:t> </a:t>
            </a:r>
            <a:r>
              <a:rPr lang="en-US" sz="2800" dirty="0" err="1"/>
              <a:t>jenis</a:t>
            </a:r>
            <a:r>
              <a:rPr lang="en-US" sz="2800" dirty="0"/>
              <a:t>  </a:t>
            </a:r>
            <a:r>
              <a:rPr lang="en-US" sz="2800" dirty="0" err="1"/>
              <a:t>peniruan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imitasi</a:t>
            </a:r>
            <a:r>
              <a:rPr lang="en-US" sz="2800" dirty="0"/>
              <a:t>, </a:t>
            </a:r>
            <a:r>
              <a:rPr lang="en-US" sz="2800" dirty="0" err="1"/>
              <a:t>seperti</a:t>
            </a:r>
            <a:r>
              <a:rPr lang="en-US" sz="2800" dirty="0"/>
              <a:t>: </a:t>
            </a:r>
          </a:p>
          <a:p>
            <a:pPr marL="1314450" lvl="2" indent="-514350">
              <a:buFont typeface="+mj-lt"/>
              <a:buAutoNum type="alphaLcPeriod"/>
            </a:pPr>
            <a:r>
              <a:rPr lang="en-US" dirty="0" err="1"/>
              <a:t>Imitasi</a:t>
            </a:r>
            <a:r>
              <a:rPr lang="en-US" dirty="0"/>
              <a:t> </a:t>
            </a:r>
            <a:r>
              <a:rPr lang="en-US" dirty="0" err="1"/>
              <a:t>spontan</a:t>
            </a:r>
            <a:r>
              <a:rPr lang="en-US" dirty="0"/>
              <a:t> </a:t>
            </a:r>
          </a:p>
          <a:p>
            <a:pPr marL="1314450" lvl="2" indent="-514350">
              <a:buFont typeface="+mj-lt"/>
              <a:buAutoNum type="alphaLcPeriod"/>
            </a:pPr>
            <a:r>
              <a:rPr lang="en-US" dirty="0" err="1"/>
              <a:t>Imitasi</a:t>
            </a:r>
            <a:r>
              <a:rPr lang="en-US" dirty="0"/>
              <a:t> </a:t>
            </a:r>
            <a:r>
              <a:rPr lang="en-US" dirty="0" err="1"/>
              <a:t>perolehan</a:t>
            </a:r>
            <a:r>
              <a:rPr lang="en-US" dirty="0"/>
              <a:t> </a:t>
            </a:r>
          </a:p>
          <a:p>
            <a:pPr marL="1314450" lvl="2" indent="-514350">
              <a:buFont typeface="+mj-lt"/>
              <a:buAutoNum type="alphaLcPeriod"/>
            </a:pPr>
            <a:r>
              <a:rPr lang="en-US" dirty="0" err="1"/>
              <a:t>Imitasi</a:t>
            </a:r>
            <a:r>
              <a:rPr lang="en-US" dirty="0"/>
              <a:t> </a:t>
            </a:r>
            <a:r>
              <a:rPr lang="en-US" dirty="0" err="1"/>
              <a:t>segera</a:t>
            </a:r>
            <a:r>
              <a:rPr lang="en-US" dirty="0"/>
              <a:t> </a:t>
            </a:r>
          </a:p>
          <a:p>
            <a:pPr marL="1314450" lvl="2" indent="-514350">
              <a:buFont typeface="+mj-lt"/>
              <a:buAutoNum type="alphaLcPeriod"/>
            </a:pPr>
            <a:r>
              <a:rPr lang="en-US" dirty="0" err="1"/>
              <a:t>Imitasi</a:t>
            </a:r>
            <a:r>
              <a:rPr lang="en-US" dirty="0"/>
              <a:t> </a:t>
            </a:r>
            <a:r>
              <a:rPr lang="en-US" dirty="0" err="1"/>
              <a:t>lambat</a:t>
            </a:r>
            <a:r>
              <a:rPr lang="en-US" dirty="0"/>
              <a:t> </a:t>
            </a:r>
          </a:p>
          <a:p>
            <a:pPr marL="1314450" lvl="2" indent="-514350">
              <a:buFont typeface="+mj-lt"/>
              <a:buAutoNum type="alphaLcPeriod"/>
            </a:pPr>
            <a:r>
              <a:rPr lang="en-US" dirty="0" err="1"/>
              <a:t>Imitasi</a:t>
            </a:r>
            <a:r>
              <a:rPr lang="en-US" dirty="0"/>
              <a:t> </a:t>
            </a:r>
            <a:r>
              <a:rPr lang="en-US" dirty="0" err="1"/>
              <a:t>perluasan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71593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052736"/>
            <a:ext cx="9144000" cy="857250"/>
          </a:xfrm>
        </p:spPr>
        <p:txBody>
          <a:bodyPr>
            <a:normAutofit fontScale="90000"/>
          </a:bodyPr>
          <a:lstStyle/>
          <a:p>
            <a:pPr lvl="2" algn="l" rtl="0" latinLnBrk="1">
              <a:spcBef>
                <a:spcPct val="0"/>
              </a:spcBef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Strategi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produktivitas</a:t>
            </a:r>
            <a:br>
              <a:rPr lang="en-US" sz="32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Strategi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umpan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balik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Strategi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operasi</a:t>
            </a:r>
            <a:br>
              <a:rPr lang="en-US" sz="2800" dirty="0"/>
            </a:b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1"/>
            <a:ext cx="8229600" cy="3531839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dirty="0" err="1">
                <a:latin typeface="Times New Roman" pitchFamily="18" charset="0"/>
                <a:cs typeface="Times New Roman" pitchFamily="18" charset="0"/>
              </a:rPr>
              <a:t>Produktivitas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berarti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keefektifan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keefisienan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pemerolehan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bahasa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melalui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sarana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komunikasi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linguistik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nonlinguistik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        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mimik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gerak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isyarat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suara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dsb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 algn="just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>
                <a:latin typeface="Times New Roman" pitchFamily="18" charset="0"/>
                <a:cs typeface="Times New Roman" pitchFamily="18" charset="0"/>
              </a:rPr>
              <a:t>Strategi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umpan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balik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umpan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balik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strategi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produksi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ujaran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ucapan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responsi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 algn="just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strategi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anak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dikenalkan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pedoman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”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Gunakan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prinsip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operasi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umum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memikirkan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serta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bahasa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kata: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berajar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belajar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27529219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Menurut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Piaget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Vygotsky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Tarigan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1988),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tahap-tahap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perkembangan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bahasa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anak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berikut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187624" y="2852937"/>
          <a:ext cx="5616624" cy="27363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841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24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49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Usia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Tahap Perkembangan Bahasa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42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0,0 bulan - 0,5 bulan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Tahap Meraban (Pralinguistik) Pertama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42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0,5 bulan - 1 tahun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Tahap Meraban (Pralinguistik) Kedua: Kata nonsense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49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 tahun - 2 tahun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</a:rPr>
                        <a:t>Tahap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Linguistik</a:t>
                      </a:r>
                      <a:r>
                        <a:rPr lang="en-US" sz="1100" dirty="0">
                          <a:effectLst/>
                        </a:rPr>
                        <a:t> I: </a:t>
                      </a:r>
                      <a:r>
                        <a:rPr lang="en-US" sz="1100" dirty="0" err="1">
                          <a:effectLst/>
                        </a:rPr>
                        <a:t>Holofrastik;Kalimat</a:t>
                      </a:r>
                      <a:r>
                        <a:rPr lang="en-US" sz="1100" dirty="0">
                          <a:effectLst/>
                        </a:rPr>
                        <a:t> Satu Kata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42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 tahun – 3 tahun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Tahap Lingistik II: Kalimat Dua Kata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42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 tahun – 4 tahun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Tahap Linguistik III: Pengembangan Tata Bahasa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42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 tahun – 5 tahun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Tahap Linguistik IV: Tata Bahasa Pra-Dewasa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49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 tahun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</a:rPr>
                        <a:t>Tahap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Linguistik</a:t>
                      </a:r>
                      <a:r>
                        <a:rPr lang="en-US" sz="1100" dirty="0">
                          <a:effectLst/>
                        </a:rPr>
                        <a:t> V: </a:t>
                      </a:r>
                      <a:r>
                        <a:rPr lang="en-US" sz="1100" dirty="0" err="1">
                          <a:effectLst/>
                        </a:rPr>
                        <a:t>Kompetensi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Penuh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088226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Tahap</a:t>
            </a:r>
            <a:r>
              <a:rPr lang="en-US" sz="2400" dirty="0"/>
              <a:t> </a:t>
            </a:r>
            <a:r>
              <a:rPr lang="en-US" sz="2400" dirty="0" err="1"/>
              <a:t>Meraban</a:t>
            </a:r>
            <a:r>
              <a:rPr lang="en-US" sz="2400" dirty="0"/>
              <a:t> (</a:t>
            </a:r>
            <a:r>
              <a:rPr lang="en-US" sz="2400" dirty="0" err="1"/>
              <a:t>Pralinguistik</a:t>
            </a:r>
            <a:r>
              <a:rPr lang="en-US" sz="2400" dirty="0"/>
              <a:t>) </a:t>
            </a:r>
            <a:r>
              <a:rPr lang="en-US" sz="2400" dirty="0" err="1"/>
              <a:t>Pertama</a:t>
            </a:r>
            <a:r>
              <a:rPr lang="en-US" sz="2400" dirty="0"/>
              <a:t>  (0.0 -0.5)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tahap</a:t>
            </a:r>
            <a:r>
              <a:rPr lang="en-US" sz="2400" dirty="0"/>
              <a:t> </a:t>
            </a:r>
            <a:r>
              <a:rPr lang="en-US" sz="2400" dirty="0" err="1"/>
              <a:t>meraban</a:t>
            </a:r>
            <a:r>
              <a:rPr lang="en-US" sz="2400" dirty="0"/>
              <a:t> </a:t>
            </a:r>
            <a:r>
              <a:rPr lang="en-US" sz="2400" dirty="0" err="1"/>
              <a:t>pertama</a:t>
            </a:r>
            <a:r>
              <a:rPr lang="en-US" sz="2400" dirty="0"/>
              <a:t>, </a:t>
            </a:r>
            <a:r>
              <a:rPr lang="en-US" sz="2400" dirty="0" err="1"/>
              <a:t>selama</a:t>
            </a:r>
            <a:r>
              <a:rPr lang="en-US" sz="2400" dirty="0"/>
              <a:t> </a:t>
            </a:r>
            <a:r>
              <a:rPr lang="en-US" sz="2400" dirty="0" err="1"/>
              <a:t>bulan-bulan</a:t>
            </a:r>
            <a:r>
              <a:rPr lang="en-US" sz="2400" dirty="0"/>
              <a:t>     </a:t>
            </a:r>
            <a:r>
              <a:rPr lang="en-US" sz="2400" dirty="0" err="1"/>
              <a:t>awal</a:t>
            </a:r>
            <a:r>
              <a:rPr lang="en-US" sz="2400" dirty="0"/>
              <a:t> </a:t>
            </a:r>
            <a:r>
              <a:rPr lang="en-US" sz="2400" dirty="0" err="1"/>
              <a:t>kehidupan</a:t>
            </a:r>
            <a:r>
              <a:rPr lang="en-US" sz="2400" dirty="0"/>
              <a:t>, </a:t>
            </a:r>
            <a:r>
              <a:rPr lang="en-US" sz="2400" dirty="0" err="1"/>
              <a:t>bayi-bayi</a:t>
            </a:r>
            <a:r>
              <a:rPr lang="en-US" sz="2400" dirty="0"/>
              <a:t> </a:t>
            </a:r>
            <a:r>
              <a:rPr lang="en-US" sz="2400" dirty="0" err="1"/>
              <a:t>menangis</a:t>
            </a:r>
            <a:r>
              <a:rPr lang="en-US" sz="2400" dirty="0"/>
              <a:t>, </a:t>
            </a:r>
            <a:r>
              <a:rPr lang="en-US" sz="2400" dirty="0" err="1"/>
              <a:t>mendekut</a:t>
            </a:r>
            <a:r>
              <a:rPr lang="en-US" sz="2400" dirty="0"/>
              <a:t>,        </a:t>
            </a:r>
            <a:r>
              <a:rPr lang="en-US" sz="2400" dirty="0" err="1"/>
              <a:t>mendenguk</a:t>
            </a:r>
            <a:r>
              <a:rPr lang="en-US" sz="2400" dirty="0"/>
              <a:t>, </a:t>
            </a:r>
            <a:r>
              <a:rPr lang="en-US" sz="2400" dirty="0" err="1"/>
              <a:t>menjerit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tertawa</a:t>
            </a:r>
            <a:r>
              <a:rPr lang="en-US" sz="2400" dirty="0"/>
              <a:t>. </a:t>
            </a:r>
            <a:r>
              <a:rPr lang="en-US" sz="2400" dirty="0" err="1"/>
              <a:t>Bunyi-bunyian</a:t>
            </a:r>
            <a:r>
              <a:rPr lang="en-US" sz="2400" dirty="0"/>
              <a:t> </a:t>
            </a:r>
            <a:r>
              <a:rPr lang="en-US" sz="2400" dirty="0" err="1"/>
              <a:t>seperti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ditemui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segala</a:t>
            </a:r>
            <a:r>
              <a:rPr lang="en-US" sz="2400" dirty="0"/>
              <a:t> </a:t>
            </a:r>
            <a:r>
              <a:rPr lang="en-US" sz="2400" dirty="0" err="1"/>
              <a:t>bahasa</a:t>
            </a:r>
            <a:r>
              <a:rPr lang="en-US" sz="2400" dirty="0"/>
              <a:t> di </a:t>
            </a:r>
            <a:r>
              <a:rPr lang="en-US" sz="2400" dirty="0" err="1"/>
              <a:t>dunia</a:t>
            </a:r>
            <a:r>
              <a:rPr lang="en-US" sz="2400" dirty="0"/>
              <a:t>. </a:t>
            </a:r>
          </a:p>
          <a:p>
            <a:pPr>
              <a:buFont typeface="Wingdings" pitchFamily="2" charset="2"/>
              <a:buChar char="v"/>
            </a:pP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tahap</a:t>
            </a:r>
            <a:r>
              <a:rPr lang="en-US" sz="2400" dirty="0"/>
              <a:t> </a:t>
            </a:r>
            <a:r>
              <a:rPr lang="en-US" sz="2400" dirty="0" err="1"/>
              <a:t>meraban</a:t>
            </a:r>
            <a:r>
              <a:rPr lang="en-US" sz="2400" dirty="0"/>
              <a:t> </a:t>
            </a:r>
            <a:r>
              <a:rPr lang="en-US" sz="2400" dirty="0" err="1"/>
              <a:t>pertama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, </a:t>
            </a:r>
            <a:r>
              <a:rPr lang="en-US" sz="2400" dirty="0" err="1"/>
              <a:t>biasanya</a:t>
            </a:r>
            <a:r>
              <a:rPr lang="en-US" sz="2400" dirty="0"/>
              <a:t> orang </a:t>
            </a:r>
            <a:r>
              <a:rPr lang="en-US" sz="2400" dirty="0" err="1"/>
              <a:t>tua</a:t>
            </a:r>
            <a:r>
              <a:rPr lang="en-US" sz="2400" dirty="0"/>
              <a:t> </a:t>
            </a:r>
            <a:r>
              <a:rPr lang="en-US" sz="2400" dirty="0" err="1"/>
              <a:t>mulai</a:t>
            </a:r>
            <a:r>
              <a:rPr lang="en-US" sz="2400" dirty="0"/>
              <a:t> </a:t>
            </a:r>
            <a:r>
              <a:rPr lang="en-US" sz="2400" dirty="0" err="1"/>
              <a:t>memperkenalkan</a:t>
            </a:r>
            <a:r>
              <a:rPr lang="en-US" sz="2400" dirty="0"/>
              <a:t> 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memperlihatkan</a:t>
            </a:r>
            <a:r>
              <a:rPr lang="en-US" sz="2400" dirty="0"/>
              <a:t> </a:t>
            </a:r>
            <a:r>
              <a:rPr lang="en-US" sz="2400" dirty="0" err="1"/>
              <a:t>segala</a:t>
            </a:r>
            <a:r>
              <a:rPr lang="en-US" sz="2400" dirty="0"/>
              <a:t>   </a:t>
            </a:r>
            <a:r>
              <a:rPr lang="en-US" sz="2400" dirty="0" err="1"/>
              <a:t>sesuatu</a:t>
            </a:r>
            <a:r>
              <a:rPr lang="en-US" sz="2400" dirty="0"/>
              <a:t> </a:t>
            </a:r>
            <a:r>
              <a:rPr lang="en-US" sz="2400" dirty="0" err="1"/>
              <a:t>kepada</a:t>
            </a:r>
            <a:r>
              <a:rPr lang="en-US" sz="2400" dirty="0"/>
              <a:t> </a:t>
            </a:r>
            <a:r>
              <a:rPr lang="en-US" sz="2400" dirty="0" err="1"/>
              <a:t>bayinya</a:t>
            </a:r>
            <a:r>
              <a:rPr lang="en-US" sz="2400" dirty="0"/>
              <a:t>,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err="1"/>
              <a:t>contoh</a:t>
            </a:r>
            <a:r>
              <a:rPr lang="en-US" sz="2400" dirty="0"/>
              <a:t>	: </a:t>
            </a:r>
            <a:r>
              <a:rPr lang="en-US" sz="2400" dirty="0" err="1"/>
              <a:t>Nani</a:t>
            </a:r>
            <a:r>
              <a:rPr lang="en-US" sz="2400" dirty="0"/>
              <a:t> </a:t>
            </a:r>
            <a:r>
              <a:rPr lang="en-US" sz="2400" dirty="0" err="1"/>
              <a:t>sayang</a:t>
            </a:r>
            <a:r>
              <a:rPr lang="en-US" sz="2400" dirty="0"/>
              <a:t>, </a:t>
            </a:r>
            <a:r>
              <a:rPr lang="en-US" sz="2400" dirty="0" err="1"/>
              <a:t>Nani</a:t>
            </a:r>
            <a:r>
              <a:rPr lang="en-US" sz="2400" dirty="0"/>
              <a:t> </a:t>
            </a:r>
            <a:r>
              <a:rPr lang="en-US" sz="2400" dirty="0" err="1"/>
              <a:t>cantik</a:t>
            </a:r>
            <a:r>
              <a:rPr lang="en-US" sz="2400" dirty="0"/>
              <a:t>”.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err="1"/>
              <a:t>maksudnya</a:t>
            </a:r>
            <a:r>
              <a:rPr lang="en-US" sz="2400" dirty="0"/>
              <a:t>	: </a:t>
            </a:r>
            <a:r>
              <a:rPr lang="en-US" sz="2400" dirty="0" err="1"/>
              <a:t>Ibu</a:t>
            </a:r>
            <a:r>
              <a:rPr lang="en-US" sz="2400" dirty="0"/>
              <a:t> </a:t>
            </a:r>
            <a:r>
              <a:rPr lang="en-US" sz="2400" dirty="0" err="1"/>
              <a:t>mengenalkan</a:t>
            </a:r>
            <a:r>
              <a:rPr lang="en-US" sz="2400" dirty="0"/>
              <a:t> </a:t>
            </a:r>
            <a:r>
              <a:rPr lang="en-US" sz="2400" dirty="0" err="1"/>
              <a:t>nama</a:t>
            </a:r>
            <a:r>
              <a:rPr lang="en-US" sz="2400" dirty="0"/>
              <a:t> </a:t>
            </a:r>
            <a:r>
              <a:rPr lang="en-US" sz="2400" dirty="0" err="1"/>
              <a:t>si</a:t>
            </a:r>
            <a:r>
              <a:rPr lang="en-US" sz="2400" dirty="0"/>
              <a:t> </a:t>
            </a:r>
            <a:r>
              <a:rPr lang="en-US" sz="2400" dirty="0" err="1"/>
              <a:t>bayi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endParaRPr lang="en-US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59311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Tahap</a:t>
            </a:r>
            <a:r>
              <a:rPr lang="en-US" dirty="0"/>
              <a:t> </a:t>
            </a:r>
            <a:r>
              <a:rPr lang="en-US" dirty="0" err="1"/>
              <a:t>Meraban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Menurut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Tarigan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(1985)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tahap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disebut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tahap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kata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omong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kosong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tahap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Font typeface="Wingdings" pitchFamily="2" charset="2"/>
              <a:buChar char="v"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kata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tanpa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makna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ocehan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Seringkali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dihasilkan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intonasi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kadang-kadang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tekanan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menurun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     yang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hubungannya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pertanyaan-pertanyaan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Font typeface="Wingdings" pitchFamily="2" charset="2"/>
              <a:buChar char="v"/>
            </a:pP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tahap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mengoceh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(babbling)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bayi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mengeluarkan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bunyi-bunyi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makin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bertambah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variasinya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semakin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kompleks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kombinasinya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Font typeface="Wingdings" pitchFamily="2" charset="2"/>
              <a:buChar char="v"/>
            </a:pP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Mereka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mengkombinasikan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vocal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konsonan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struktur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mirip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silabik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suku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kata),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misal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: ma-ma-ma,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ba-ba-ba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, pa-pa-pa, da-da-da-da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dsb.Ocehan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makna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kemungkinan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dipakai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lagi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setelah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anak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berbicara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mengucapkan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kata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kalimat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9394349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Tahap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I,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tahap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holofrastik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tahap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linguistik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pertama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132856"/>
            <a:ext cx="8507288" cy="3600400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usia</a:t>
            </a:r>
            <a:r>
              <a:rPr lang="en-US" dirty="0"/>
              <a:t> 1-2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masukan</a:t>
            </a:r>
            <a:r>
              <a:rPr lang="en-US" dirty="0"/>
              <a:t> </a:t>
            </a:r>
            <a:r>
              <a:rPr lang="en-US" dirty="0" err="1"/>
              <a:t>kebahasaan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    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di </a:t>
            </a:r>
            <a:r>
              <a:rPr lang="en-US" dirty="0" err="1"/>
              <a:t>sekitarnya</a:t>
            </a:r>
            <a:r>
              <a:rPr lang="en-US" dirty="0"/>
              <a:t>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misal</a:t>
            </a:r>
            <a:r>
              <a:rPr lang="en-US" dirty="0"/>
              <a:t>: </a:t>
            </a:r>
            <a:r>
              <a:rPr lang="en-US" dirty="0" err="1"/>
              <a:t>nama-nama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, </a:t>
            </a:r>
            <a:r>
              <a:rPr lang="en-US" dirty="0" err="1"/>
              <a:t>binatang</a:t>
            </a:r>
            <a:r>
              <a:rPr lang="en-US" dirty="0"/>
              <a:t>, </a:t>
            </a:r>
            <a:r>
              <a:rPr lang="en-US" dirty="0" err="1"/>
              <a:t>mainan</a:t>
            </a:r>
            <a:r>
              <a:rPr lang="en-US" dirty="0"/>
              <a:t>, </a:t>
            </a:r>
            <a:r>
              <a:rPr lang="en-US" dirty="0" err="1"/>
              <a:t>makanan</a:t>
            </a:r>
            <a:r>
              <a:rPr lang="en-US" dirty="0"/>
              <a:t>, 	</a:t>
            </a:r>
            <a:r>
              <a:rPr lang="en-US" dirty="0" err="1"/>
              <a:t>kendaraan</a:t>
            </a:r>
            <a:r>
              <a:rPr lang="en-US" dirty="0"/>
              <a:t>, </a:t>
            </a:r>
            <a:r>
              <a:rPr lang="en-US" dirty="0" err="1"/>
              <a:t>perabot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tangga</a:t>
            </a:r>
            <a:r>
              <a:rPr lang="en-US" dirty="0"/>
              <a:t>, </a:t>
            </a:r>
            <a:r>
              <a:rPr lang="en-US" dirty="0" err="1"/>
              <a:t>jenis-jenis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</a:t>
            </a:r>
            <a:r>
              <a:rPr lang="en-US" dirty="0" err="1"/>
              <a:t>dsb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Tarigan</a:t>
            </a:r>
            <a:r>
              <a:rPr lang="en-US" dirty="0"/>
              <a:t> (1985). </a:t>
            </a:r>
            <a:r>
              <a:rPr lang="en-US" dirty="0" err="1"/>
              <a:t>Ucapan-ucapan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kata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holofrase</a:t>
            </a:r>
            <a:r>
              <a:rPr lang="en-US" dirty="0"/>
              <a:t>/</a:t>
            </a:r>
            <a:r>
              <a:rPr lang="en-US" dirty="0" err="1"/>
              <a:t>holofrastik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anak-anak</a:t>
            </a:r>
            <a:r>
              <a:rPr lang="en-US" dirty="0"/>
              <a:t>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err="1"/>
              <a:t>makna</a:t>
            </a:r>
            <a:r>
              <a:rPr lang="en-US" dirty="0"/>
              <a:t>  </a:t>
            </a:r>
            <a:r>
              <a:rPr lang="en-US" dirty="0" err="1"/>
              <a:t>keseluruhan</a:t>
            </a:r>
            <a:r>
              <a:rPr lang="en-US" dirty="0"/>
              <a:t> </a:t>
            </a:r>
            <a:r>
              <a:rPr lang="en-US" dirty="0" err="1"/>
              <a:t>frase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kalimat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kata yang </a:t>
            </a:r>
            <a:r>
              <a:rPr lang="en-US" dirty="0" err="1"/>
              <a:t>diucapkannya</a:t>
            </a:r>
            <a:r>
              <a:rPr lang="en-US" dirty="0"/>
              <a:t>  </a:t>
            </a:r>
            <a:r>
              <a:rPr lang="en-US" dirty="0" err="1"/>
              <a:t>itu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Contohnya</a:t>
            </a:r>
            <a:r>
              <a:rPr lang="en-US" dirty="0"/>
              <a:t>: kata “</a:t>
            </a:r>
            <a:r>
              <a:rPr lang="en-US" dirty="0" err="1"/>
              <a:t>asi</a:t>
            </a:r>
            <a:r>
              <a:rPr lang="en-US" dirty="0"/>
              <a:t> “ (</a:t>
            </a:r>
            <a:r>
              <a:rPr lang="en-US" dirty="0" err="1"/>
              <a:t>maksudnya</a:t>
            </a:r>
            <a:r>
              <a:rPr lang="en-US" dirty="0"/>
              <a:t> </a:t>
            </a:r>
            <a:r>
              <a:rPr lang="en-US" dirty="0" err="1"/>
              <a:t>nasi</a:t>
            </a:r>
            <a:r>
              <a:rPr lang="en-US" dirty="0"/>
              <a:t> )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dia</a:t>
            </a:r>
            <a:r>
              <a:rPr lang="en-US" dirty="0"/>
              <a:t> </a:t>
            </a:r>
            <a:r>
              <a:rPr lang="en-US" dirty="0" err="1"/>
              <a:t>ingin</a:t>
            </a:r>
            <a:r>
              <a:rPr lang="en-US" dirty="0"/>
              <a:t> 	</a:t>
            </a:r>
            <a:r>
              <a:rPr lang="en-US" dirty="0" err="1"/>
              <a:t>makan</a:t>
            </a:r>
            <a:r>
              <a:rPr lang="en-US" dirty="0"/>
              <a:t> </a:t>
            </a:r>
            <a:r>
              <a:rPr lang="en-US" dirty="0" err="1"/>
              <a:t>nasi</a:t>
            </a:r>
            <a:r>
              <a:rPr lang="en-US" dirty="0"/>
              <a:t>, </a:t>
            </a:r>
            <a:r>
              <a:rPr lang="en-US" dirty="0" err="1"/>
              <a:t>dia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makan</a:t>
            </a:r>
            <a:r>
              <a:rPr lang="en-US" dirty="0"/>
              <a:t> </a:t>
            </a:r>
            <a:r>
              <a:rPr lang="en-US" dirty="0" err="1"/>
              <a:t>nasi,nasi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enak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      	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ibu</a:t>
            </a:r>
            <a:r>
              <a:rPr lang="en-US" dirty="0"/>
              <a:t> </a:t>
            </a:r>
            <a:r>
              <a:rPr lang="en-US" dirty="0" err="1"/>
              <a:t>mau</a:t>
            </a:r>
            <a:r>
              <a:rPr lang="en-US" dirty="0"/>
              <a:t> </a:t>
            </a:r>
            <a:r>
              <a:rPr lang="en-US" dirty="0" err="1"/>
              <a:t>makan</a:t>
            </a:r>
            <a:r>
              <a:rPr lang="en-US" dirty="0"/>
              <a:t> </a:t>
            </a:r>
            <a:r>
              <a:rPr lang="en-US" dirty="0" err="1"/>
              <a:t>nasi</a:t>
            </a:r>
            <a:r>
              <a:rPr lang="en-US" dirty="0"/>
              <a:t>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559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Tahap Linguistik II: Kalimat Dua Kata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Kanak-kanak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memasuki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tahap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pertama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sekali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mengucapkan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dua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holofrase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rangkaian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cepat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Tarigan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1980).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Misal:mama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masak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adik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minum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papa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pigi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(ayah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pergi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baju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kakak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Ucapan-ucapan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pun,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mula-mula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jelas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seperti”di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“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maksudnya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adik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kemudian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anak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berhenti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sejenak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lalu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melanjutkan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num”maksudnya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minum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Maka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berikutnya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muncul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kalimat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“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adik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minum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1581263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C10C07F2-C0AB-819A-F0F2-1F168687C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STRUKTUR BAHASA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AAE1490B-9787-4EDB-EEF5-B9F916C82A84}"/>
              </a:ext>
            </a:extLst>
          </p:cNvPr>
          <p:cNvGraphicFramePr/>
          <p:nvPr/>
        </p:nvGraphicFramePr>
        <p:xfrm>
          <a:off x="1524000" y="1052736"/>
          <a:ext cx="6720408" cy="52881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Tahap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Linguistik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III: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Pengembangan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Tata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Bahasa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err="1"/>
              <a:t>Anak-anak</a:t>
            </a:r>
            <a:r>
              <a:rPr lang="en-US" b="1" dirty="0"/>
              <a:t> </a:t>
            </a:r>
            <a:r>
              <a:rPr lang="en-US" b="1" dirty="0" err="1"/>
              <a:t>telah</a:t>
            </a:r>
            <a:r>
              <a:rPr lang="en-US" b="1" dirty="0"/>
              <a:t> </a:t>
            </a:r>
            <a:r>
              <a:rPr lang="en-US" b="1" dirty="0" err="1"/>
              <a:t>mulai</a:t>
            </a:r>
            <a:r>
              <a:rPr lang="en-US" b="1" dirty="0"/>
              <a:t> </a:t>
            </a:r>
            <a:r>
              <a:rPr lang="en-US" b="1" dirty="0" err="1"/>
              <a:t>menggunakan</a:t>
            </a:r>
            <a:r>
              <a:rPr lang="en-US" b="1" dirty="0"/>
              <a:t> </a:t>
            </a:r>
            <a:r>
              <a:rPr lang="en-US" b="1" dirty="0" err="1"/>
              <a:t>elemen-elemen</a:t>
            </a:r>
            <a:r>
              <a:rPr lang="en-US" b="1" dirty="0"/>
              <a:t> </a:t>
            </a:r>
            <a:r>
              <a:rPr lang="en-US" b="1" dirty="0" err="1"/>
              <a:t>tata</a:t>
            </a:r>
            <a:r>
              <a:rPr lang="en-US" b="1" dirty="0"/>
              <a:t> </a:t>
            </a:r>
            <a:r>
              <a:rPr lang="en-US" b="1" dirty="0" err="1"/>
              <a:t>bahasa</a:t>
            </a:r>
            <a:r>
              <a:rPr lang="en-US" b="1" dirty="0"/>
              <a:t> yang </a:t>
            </a:r>
            <a:r>
              <a:rPr lang="en-US" b="1" dirty="0" err="1"/>
              <a:t>lebih</a:t>
            </a:r>
            <a:r>
              <a:rPr lang="en-US" b="1" dirty="0"/>
              <a:t> </a:t>
            </a:r>
            <a:r>
              <a:rPr lang="en-US" b="1" dirty="0" err="1"/>
              <a:t>rumit</a:t>
            </a:r>
            <a:r>
              <a:rPr lang="en-US" dirty="0"/>
              <a:t>, </a:t>
            </a:r>
            <a:r>
              <a:rPr lang="en-US" sz="2900" dirty="0" err="1"/>
              <a:t>seperti</a:t>
            </a:r>
            <a:r>
              <a:rPr lang="en-US" sz="2900" dirty="0"/>
              <a:t>: </a:t>
            </a:r>
            <a:r>
              <a:rPr lang="en-US" sz="2900" dirty="0" err="1"/>
              <a:t>pola</a:t>
            </a:r>
            <a:r>
              <a:rPr lang="en-US" sz="2900" dirty="0"/>
              <a:t> - </a:t>
            </a:r>
            <a:r>
              <a:rPr lang="en-US" sz="2900" dirty="0" err="1"/>
              <a:t>pola</a:t>
            </a:r>
            <a:r>
              <a:rPr lang="en-US" sz="2900" dirty="0"/>
              <a:t> </a:t>
            </a:r>
            <a:r>
              <a:rPr lang="en-US" sz="2900" dirty="0" err="1"/>
              <a:t>kalimat</a:t>
            </a:r>
            <a:r>
              <a:rPr lang="en-US" sz="2900" dirty="0"/>
              <a:t> </a:t>
            </a:r>
            <a:r>
              <a:rPr lang="en-US" sz="2900" dirty="0" err="1"/>
              <a:t>sederhana</a:t>
            </a:r>
            <a:r>
              <a:rPr lang="en-US" sz="2900" dirty="0"/>
              <a:t>, kata-kata </a:t>
            </a:r>
            <a:r>
              <a:rPr lang="en-US" sz="2900" dirty="0" err="1"/>
              <a:t>tugas</a:t>
            </a:r>
            <a:r>
              <a:rPr lang="en-US" sz="2900" dirty="0"/>
              <a:t> (di, </a:t>
            </a:r>
            <a:r>
              <a:rPr lang="en-US" sz="2900" dirty="0" err="1"/>
              <a:t>ke</a:t>
            </a:r>
            <a:r>
              <a:rPr lang="en-US" sz="2900" dirty="0"/>
              <a:t>, </a:t>
            </a:r>
            <a:r>
              <a:rPr lang="en-US" sz="2900" dirty="0" err="1"/>
              <a:t>dari</a:t>
            </a:r>
            <a:r>
              <a:rPr lang="en-US" sz="2900" dirty="0"/>
              <a:t>, </a:t>
            </a:r>
            <a:r>
              <a:rPr lang="en-US" sz="2900" dirty="0" err="1"/>
              <a:t>ini</a:t>
            </a:r>
            <a:r>
              <a:rPr lang="en-US" sz="2900" dirty="0"/>
              <a:t>, </a:t>
            </a:r>
            <a:r>
              <a:rPr lang="en-US" sz="2900" dirty="0" err="1"/>
              <a:t>itu</a:t>
            </a:r>
            <a:r>
              <a:rPr lang="en-US" sz="2900" dirty="0"/>
              <a:t> </a:t>
            </a:r>
            <a:r>
              <a:rPr lang="en-US" sz="2900" dirty="0" err="1"/>
              <a:t>dsb</a:t>
            </a:r>
            <a:r>
              <a:rPr lang="en-US" sz="2900" dirty="0"/>
              <a:t>.), </a:t>
            </a:r>
            <a:r>
              <a:rPr lang="en-US" sz="2900" dirty="0" err="1"/>
              <a:t>penjamakan</a:t>
            </a:r>
            <a:r>
              <a:rPr lang="en-US" sz="2900" dirty="0"/>
              <a:t>, </a:t>
            </a:r>
            <a:r>
              <a:rPr lang="en-US" sz="2900" dirty="0" err="1"/>
              <a:t>pengimbuhan</a:t>
            </a:r>
            <a:r>
              <a:rPr lang="en-US" sz="2900" dirty="0"/>
              <a:t>, </a:t>
            </a:r>
            <a:r>
              <a:rPr lang="en-US" sz="2900" dirty="0" err="1"/>
              <a:t>terutama</a:t>
            </a:r>
            <a:r>
              <a:rPr lang="en-US" sz="2900" dirty="0"/>
              <a:t> </a:t>
            </a:r>
            <a:r>
              <a:rPr lang="en-US" sz="2900" dirty="0" err="1"/>
              <a:t>awalan</a:t>
            </a:r>
            <a:r>
              <a:rPr lang="en-US" sz="2900" dirty="0"/>
              <a:t> </a:t>
            </a:r>
            <a:r>
              <a:rPr lang="en-US" sz="2900" dirty="0" err="1"/>
              <a:t>dan</a:t>
            </a:r>
            <a:r>
              <a:rPr lang="en-US" sz="2900" dirty="0"/>
              <a:t> </a:t>
            </a:r>
            <a:r>
              <a:rPr lang="en-US" sz="2900" dirty="0" err="1"/>
              <a:t>akhiran</a:t>
            </a:r>
            <a:r>
              <a:rPr lang="en-US" sz="2900" dirty="0"/>
              <a:t> yang </a:t>
            </a:r>
            <a:r>
              <a:rPr lang="en-US" sz="2900" dirty="0" err="1"/>
              <a:t>mudah</a:t>
            </a:r>
            <a:r>
              <a:rPr lang="en-US" sz="2900" dirty="0"/>
              <a:t> </a:t>
            </a:r>
            <a:r>
              <a:rPr lang="en-US" sz="2900" dirty="0" err="1"/>
              <a:t>dan</a:t>
            </a:r>
            <a:r>
              <a:rPr lang="en-US" sz="2900" dirty="0"/>
              <a:t> </a:t>
            </a:r>
            <a:r>
              <a:rPr lang="en-US" sz="2900" dirty="0" err="1"/>
              <a:t>bentuknya</a:t>
            </a:r>
            <a:r>
              <a:rPr lang="en-US" sz="2900" dirty="0"/>
              <a:t> </a:t>
            </a:r>
            <a:r>
              <a:rPr lang="en-US" sz="2900" dirty="0" err="1"/>
              <a:t>sederhana</a:t>
            </a:r>
            <a:r>
              <a:rPr lang="en-US" sz="2900" dirty="0"/>
              <a:t> (</a:t>
            </a:r>
            <a:r>
              <a:rPr lang="en-US" sz="2900" dirty="0" err="1"/>
              <a:t>Hartati</a:t>
            </a:r>
            <a:r>
              <a:rPr lang="en-US" sz="2900" dirty="0"/>
              <a:t>, 2000).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 err="1"/>
              <a:t>Kalimat-kalimat</a:t>
            </a:r>
            <a:r>
              <a:rPr lang="en-US" b="1" dirty="0"/>
              <a:t> yang </a:t>
            </a:r>
            <a:r>
              <a:rPr lang="en-US" b="1" dirty="0" err="1"/>
              <a:t>dihasilkan</a:t>
            </a:r>
            <a:r>
              <a:rPr lang="en-US" b="1" dirty="0"/>
              <a:t> </a:t>
            </a:r>
            <a:r>
              <a:rPr lang="en-US" b="1" dirty="0" err="1"/>
              <a:t>anak</a:t>
            </a:r>
            <a:r>
              <a:rPr lang="en-US" b="1" dirty="0"/>
              <a:t> </a:t>
            </a:r>
            <a:r>
              <a:rPr lang="en-US" b="1" dirty="0" err="1"/>
              <a:t>masih</a:t>
            </a:r>
            <a:r>
              <a:rPr lang="en-US" b="1" dirty="0"/>
              <a:t>, </a:t>
            </a:r>
            <a:r>
              <a:rPr lang="en-US" b="1" dirty="0" err="1"/>
              <a:t>seperti</a:t>
            </a:r>
            <a:r>
              <a:rPr lang="en-US" b="1" dirty="0"/>
              <a:t> </a:t>
            </a:r>
            <a:r>
              <a:rPr lang="en-US" b="1" dirty="0" err="1"/>
              <a:t>bentuk</a:t>
            </a:r>
            <a:r>
              <a:rPr lang="en-US" b="1" dirty="0"/>
              <a:t> telegram </a:t>
            </a:r>
            <a:r>
              <a:rPr lang="en-US" b="1" dirty="0" err="1"/>
              <a:t>atau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bahasa</a:t>
            </a:r>
            <a:r>
              <a:rPr lang="en-US" b="1" dirty="0"/>
              <a:t> </a:t>
            </a:r>
            <a:r>
              <a:rPr lang="en-US" b="1" dirty="0" err="1"/>
              <a:t>Inggrisnya</a:t>
            </a:r>
            <a:r>
              <a:rPr lang="en-US" b="1" dirty="0"/>
              <a:t> “telegraphic utterances”(</a:t>
            </a:r>
            <a:r>
              <a:rPr lang="en-US" b="1" dirty="0" err="1"/>
              <a:t>ucapan</a:t>
            </a:r>
            <a:r>
              <a:rPr lang="en-US" b="1" dirty="0"/>
              <a:t> - </a:t>
            </a:r>
            <a:r>
              <a:rPr lang="en-US" b="1" dirty="0" err="1"/>
              <a:t>ucapan</a:t>
            </a:r>
            <a:r>
              <a:rPr lang="en-US" b="1" dirty="0"/>
              <a:t> telegram)</a:t>
            </a:r>
            <a:r>
              <a:rPr lang="en-US" dirty="0"/>
              <a:t> </a:t>
            </a:r>
            <a:r>
              <a:rPr lang="en-US" dirty="0" err="1"/>
              <a:t>contoh</a:t>
            </a:r>
            <a:r>
              <a:rPr lang="en-US" dirty="0"/>
              <a:t>: “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adi</a:t>
            </a:r>
            <a:r>
              <a:rPr lang="en-US" dirty="0"/>
              <a:t> </a:t>
            </a:r>
            <a:r>
              <a:rPr lang="en-US" dirty="0" err="1"/>
              <a:t>nani</a:t>
            </a:r>
            <a:r>
              <a:rPr lang="en-US" dirty="0"/>
              <a:t>, </a:t>
            </a:r>
            <a:r>
              <a:rPr lang="en-US" dirty="0" err="1"/>
              <a:t>kan</a:t>
            </a:r>
            <a:r>
              <a:rPr lang="en-US" dirty="0"/>
              <a:t> ?” ( </a:t>
            </a:r>
            <a:r>
              <a:rPr lang="en-US" dirty="0" err="1"/>
              <a:t>adi</a:t>
            </a:r>
            <a:r>
              <a:rPr lang="en-US" dirty="0"/>
              <a:t> </a:t>
            </a:r>
            <a:r>
              <a:rPr lang="en-US" dirty="0" err="1"/>
              <a:t>maksudnya</a:t>
            </a:r>
            <a:r>
              <a:rPr lang="en-US" dirty="0"/>
              <a:t> </a:t>
            </a:r>
            <a:r>
              <a:rPr lang="en-US" dirty="0" err="1"/>
              <a:t>adik</a:t>
            </a:r>
            <a:r>
              <a:rPr lang="en-US" dirty="0"/>
              <a:t>),”mama </a:t>
            </a:r>
            <a:r>
              <a:rPr lang="en-US" dirty="0" err="1"/>
              <a:t>pigi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”, “</a:t>
            </a:r>
            <a:r>
              <a:rPr lang="en-US" dirty="0" err="1"/>
              <a:t>nani</a:t>
            </a:r>
            <a:r>
              <a:rPr lang="en-US" dirty="0"/>
              <a:t> </a:t>
            </a:r>
            <a:r>
              <a:rPr lang="en-US" dirty="0" err="1"/>
              <a:t>mau</a:t>
            </a:r>
            <a:r>
              <a:rPr lang="en-US" dirty="0"/>
              <a:t> </a:t>
            </a:r>
            <a:r>
              <a:rPr lang="en-US" dirty="0" err="1"/>
              <a:t>mandi</a:t>
            </a:r>
            <a:r>
              <a:rPr lang="en-US" dirty="0"/>
              <a:t> </a:t>
            </a:r>
            <a:r>
              <a:rPr lang="en-US" dirty="0" err="1"/>
              <a:t>dulu</a:t>
            </a:r>
            <a:r>
              <a:rPr lang="en-US" dirty="0"/>
              <a:t>”, </a:t>
            </a:r>
            <a:r>
              <a:rPr lang="en-US" dirty="0" err="1"/>
              <a:t>dsb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29450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n-NO" sz="2400" dirty="0">
                <a:latin typeface="Times New Roman" pitchFamily="18" charset="0"/>
                <a:cs typeface="Times New Roman" pitchFamily="18" charset="0"/>
              </a:rPr>
              <a:t>Tahap Linguistik  IV: Tata Bahasa Menjelang Dewasa/Pradewasa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tahap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anak-anak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menerapkan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tata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kalimat-kalimat</a:t>
            </a:r>
            <a:r>
              <a:rPr lang="en-US" dirty="0"/>
              <a:t> yang </a:t>
            </a:r>
            <a:r>
              <a:rPr lang="en-US" dirty="0" err="1"/>
              <a:t>agak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rumit</a:t>
            </a:r>
            <a:r>
              <a:rPr lang="en-US" dirty="0"/>
              <a:t>.     </a:t>
            </a:r>
            <a:r>
              <a:rPr lang="en-US" dirty="0" err="1"/>
              <a:t>Misal</a:t>
            </a:r>
            <a:r>
              <a:rPr lang="en-US" dirty="0"/>
              <a:t>, </a:t>
            </a:r>
            <a:r>
              <a:rPr lang="en-US" dirty="0" err="1"/>
              <a:t>kalimat</a:t>
            </a:r>
            <a:r>
              <a:rPr lang="en-US" dirty="0"/>
              <a:t> </a:t>
            </a:r>
            <a:r>
              <a:rPr lang="en-US" dirty="0" err="1"/>
              <a:t>majemuk</a:t>
            </a:r>
            <a:r>
              <a:rPr lang="en-US" dirty="0"/>
              <a:t> </a:t>
            </a:r>
            <a:r>
              <a:rPr lang="en-US" dirty="0" err="1"/>
              <a:t>sederhana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di </a:t>
            </a:r>
            <a:r>
              <a:rPr lang="en-US" dirty="0" err="1"/>
              <a:t>bawah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: </a:t>
            </a:r>
          </a:p>
          <a:p>
            <a:pPr lvl="1">
              <a:buFont typeface="Arial" pitchFamily="34" charset="0"/>
              <a:buChar char="•"/>
            </a:pPr>
            <a:r>
              <a:rPr lang="en-US" dirty="0" err="1"/>
              <a:t>mau</a:t>
            </a:r>
            <a:r>
              <a:rPr lang="en-US" dirty="0"/>
              <a:t> </a:t>
            </a:r>
            <a:r>
              <a:rPr lang="en-US" dirty="0" err="1"/>
              <a:t>nonton</a:t>
            </a:r>
            <a:r>
              <a:rPr lang="en-US" dirty="0"/>
              <a:t> </a:t>
            </a:r>
            <a:r>
              <a:rPr lang="en-US" dirty="0" err="1"/>
              <a:t>sambil</a:t>
            </a:r>
            <a:r>
              <a:rPr lang="en-US" dirty="0"/>
              <a:t> </a:t>
            </a:r>
            <a:r>
              <a:rPr lang="en-US" dirty="0" err="1"/>
              <a:t>makan</a:t>
            </a:r>
            <a:r>
              <a:rPr lang="en-US" dirty="0"/>
              <a:t> </a:t>
            </a:r>
            <a:r>
              <a:rPr lang="en-US" dirty="0" err="1"/>
              <a:t>keripik</a:t>
            </a:r>
            <a:r>
              <a:rPr lang="en-US" dirty="0"/>
              <a:t> </a:t>
            </a:r>
          </a:p>
          <a:p>
            <a:pPr lvl="1">
              <a:buFont typeface="Arial" pitchFamily="34" charset="0"/>
              <a:buChar char="•"/>
            </a:pPr>
            <a:r>
              <a:rPr lang="en-US" dirty="0" err="1"/>
              <a:t>aku</a:t>
            </a:r>
            <a:r>
              <a:rPr lang="en-US" dirty="0"/>
              <a:t> di </a:t>
            </a:r>
            <a:r>
              <a:rPr lang="en-US" dirty="0" err="1"/>
              <a:t>sini</a:t>
            </a:r>
            <a:r>
              <a:rPr lang="en-US" dirty="0"/>
              <a:t>, </a:t>
            </a:r>
            <a:r>
              <a:rPr lang="en-US" dirty="0" err="1"/>
              <a:t>kakak</a:t>
            </a:r>
            <a:r>
              <a:rPr lang="en-US" dirty="0"/>
              <a:t> di </a:t>
            </a:r>
            <a:r>
              <a:rPr lang="en-US" dirty="0" err="1"/>
              <a:t>sana</a:t>
            </a:r>
            <a:r>
              <a:rPr lang="en-US" dirty="0"/>
              <a:t> </a:t>
            </a:r>
          </a:p>
          <a:p>
            <a:pPr lvl="1">
              <a:buFont typeface="Arial" pitchFamily="34" charset="0"/>
              <a:buChar char="•"/>
            </a:pPr>
            <a:r>
              <a:rPr lang="en-US" dirty="0"/>
              <a:t>mama </a:t>
            </a:r>
            <a:r>
              <a:rPr lang="en-US" dirty="0" err="1"/>
              <a:t>beli</a:t>
            </a:r>
            <a:r>
              <a:rPr lang="en-US" dirty="0"/>
              <a:t> </a:t>
            </a:r>
            <a:r>
              <a:rPr lang="en-US" dirty="0" err="1"/>
              <a:t>sayur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kerupuk</a:t>
            </a:r>
            <a:r>
              <a:rPr lang="en-US" dirty="0"/>
              <a:t> </a:t>
            </a:r>
          </a:p>
          <a:p>
            <a:pPr lvl="1">
              <a:buFont typeface="Arial" pitchFamily="34" charset="0"/>
              <a:buChar char="•"/>
            </a:pPr>
            <a:r>
              <a:rPr lang="en-US" dirty="0" err="1"/>
              <a:t>ani</a:t>
            </a:r>
            <a:r>
              <a:rPr lang="en-US" dirty="0"/>
              <a:t> </a:t>
            </a:r>
            <a:r>
              <a:rPr lang="en-US" dirty="0" err="1"/>
              <a:t>lihat</a:t>
            </a:r>
            <a:r>
              <a:rPr lang="en-US" dirty="0"/>
              <a:t> </a:t>
            </a:r>
            <a:r>
              <a:rPr lang="en-US" dirty="0" err="1"/>
              <a:t>kakek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nenek</a:t>
            </a:r>
            <a:r>
              <a:rPr lang="en-US" dirty="0"/>
              <a:t> di </a:t>
            </a:r>
            <a:r>
              <a:rPr lang="en-US" dirty="0" err="1"/>
              <a:t>jalan</a:t>
            </a:r>
            <a:endParaRPr lang="en-US" dirty="0"/>
          </a:p>
          <a:p>
            <a:pPr>
              <a:buFont typeface="Wingdings" pitchFamily="2" charset="2"/>
              <a:buChar char="v"/>
            </a:pP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Tarigan</a:t>
            </a:r>
            <a:r>
              <a:rPr lang="en-US" dirty="0"/>
              <a:t> (1985), </a:t>
            </a:r>
            <a:r>
              <a:rPr lang="en-US" dirty="0" err="1"/>
              <a:t>walaupun</a:t>
            </a:r>
            <a:r>
              <a:rPr lang="en-US" dirty="0"/>
              <a:t> </a:t>
            </a:r>
            <a:r>
              <a:rPr lang="en-US" dirty="0" err="1"/>
              <a:t>anak-anak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menyusun</a:t>
            </a:r>
            <a:r>
              <a:rPr lang="en-US" dirty="0"/>
              <a:t> </a:t>
            </a:r>
            <a:r>
              <a:rPr lang="en-US" dirty="0" err="1"/>
              <a:t>kalimat</a:t>
            </a:r>
            <a:r>
              <a:rPr lang="en-US" dirty="0"/>
              <a:t> </a:t>
            </a:r>
            <a:r>
              <a:rPr lang="en-US" dirty="0" err="1"/>
              <a:t>kompleks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kesalahan-kesalahan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02092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Tahap</a:t>
            </a:r>
            <a:r>
              <a:rPr lang="en-US" sz="2800" dirty="0"/>
              <a:t> </a:t>
            </a:r>
            <a:r>
              <a:rPr lang="en-US" sz="2800" dirty="0" err="1"/>
              <a:t>Linguistik</a:t>
            </a:r>
            <a:r>
              <a:rPr lang="en-US" sz="2800" dirty="0"/>
              <a:t> V: </a:t>
            </a:r>
            <a:r>
              <a:rPr lang="en-US" sz="2800" dirty="0" err="1"/>
              <a:t>Kompetensi</a:t>
            </a:r>
            <a:r>
              <a:rPr lang="en-US" sz="2800" dirty="0"/>
              <a:t> </a:t>
            </a:r>
            <a:r>
              <a:rPr lang="en-US" sz="2800" dirty="0" err="1"/>
              <a:t>penuh</a:t>
            </a:r>
            <a:r>
              <a:rPr lang="en-US" sz="2800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Sekitar</a:t>
            </a:r>
            <a:r>
              <a:rPr lang="en-US" dirty="0"/>
              <a:t> </a:t>
            </a:r>
            <a:r>
              <a:rPr lang="en-US" dirty="0" err="1"/>
              <a:t>usia</a:t>
            </a:r>
            <a:r>
              <a:rPr lang="en-US" dirty="0"/>
              <a:t> 5-7 </a:t>
            </a:r>
            <a:r>
              <a:rPr lang="en-US" dirty="0" err="1"/>
              <a:t>tahun</a:t>
            </a:r>
            <a:r>
              <a:rPr lang="en-US" dirty="0"/>
              <a:t>, </a:t>
            </a:r>
            <a:r>
              <a:rPr lang="en-US" dirty="0" err="1"/>
              <a:t>anak-anak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memasuki</a:t>
            </a:r>
            <a:r>
              <a:rPr lang="en-US" dirty="0"/>
              <a:t> </a:t>
            </a:r>
            <a:r>
              <a:rPr lang="en-US" dirty="0" err="1"/>
              <a:t>tahap</a:t>
            </a:r>
            <a:r>
              <a:rPr lang="en-US" dirty="0"/>
              <a:t> yang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kompetensi</a:t>
            </a:r>
            <a:r>
              <a:rPr lang="en-US" dirty="0"/>
              <a:t> </a:t>
            </a:r>
            <a:r>
              <a:rPr lang="en-US" dirty="0" err="1"/>
              <a:t>penuh</a:t>
            </a:r>
            <a:r>
              <a:rPr lang="en-US" dirty="0"/>
              <a:t>. </a:t>
            </a:r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usia</a:t>
            </a:r>
            <a:r>
              <a:rPr lang="en-US" dirty="0"/>
              <a:t> 5 </a:t>
            </a:r>
            <a:r>
              <a:rPr lang="en-US" dirty="0" err="1"/>
              <a:t>tahun</a:t>
            </a:r>
            <a:r>
              <a:rPr lang="en-US" dirty="0"/>
              <a:t> 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anak-anak</a:t>
            </a:r>
            <a:r>
              <a:rPr lang="en-US" dirty="0"/>
              <a:t> yang </a:t>
            </a:r>
            <a:r>
              <a:rPr lang="en-US" dirty="0" err="1"/>
              <a:t>perkembangannya</a:t>
            </a:r>
            <a:r>
              <a:rPr lang="en-US" dirty="0"/>
              <a:t> normal 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menguasai</a:t>
            </a:r>
            <a:r>
              <a:rPr lang="en-US" dirty="0"/>
              <a:t> </a:t>
            </a:r>
            <a:r>
              <a:rPr lang="en-US" dirty="0" err="1"/>
              <a:t>elemen-elemen</a:t>
            </a:r>
            <a:r>
              <a:rPr lang="en-US" dirty="0"/>
              <a:t> </a:t>
            </a:r>
            <a:r>
              <a:rPr lang="en-US" dirty="0" err="1"/>
              <a:t>sintaksis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ibunya</a:t>
            </a:r>
            <a:r>
              <a:rPr lang="en-US" dirty="0"/>
              <a:t>   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kompetensi</a:t>
            </a:r>
            <a:r>
              <a:rPr lang="en-US" dirty="0"/>
              <a:t> (</a:t>
            </a:r>
            <a:r>
              <a:rPr lang="en-US" dirty="0" err="1"/>
              <a:t>pemahaman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produktivitas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)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memadai</a:t>
            </a:r>
            <a:r>
              <a:rPr lang="en-US" dirty="0"/>
              <a:t>. </a:t>
            </a:r>
          </a:p>
          <a:p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usia</a:t>
            </a:r>
            <a:r>
              <a:rPr lang="en-US" dirty="0"/>
              <a:t> </a:t>
            </a:r>
            <a:r>
              <a:rPr lang="en-US" dirty="0" err="1"/>
              <a:t>sekolah</a:t>
            </a:r>
            <a:r>
              <a:rPr lang="en-US" dirty="0"/>
              <a:t>     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meningkat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lisan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tulis</a:t>
            </a:r>
            <a:r>
              <a:rPr lang="en-US" dirty="0"/>
              <a:t>.       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berkembang</a:t>
            </a:r>
            <a:r>
              <a:rPr lang="en-US" dirty="0"/>
              <a:t>   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pemerolehan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tulis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written        language acquisition.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7705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3" descr="warnicke.jpg">
            <a:extLst>
              <a:ext uri="{FF2B5EF4-FFF2-40B4-BE49-F238E27FC236}">
                <a16:creationId xmlns:a16="http://schemas.microsoft.com/office/drawing/2014/main" id="{E6DF1906-328D-991C-ABE2-B1C966685C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292600"/>
            <a:ext cx="3106738" cy="209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75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7" name="Title 1">
            <a:extLst>
              <a:ext uri="{FF2B5EF4-FFF2-40B4-BE49-F238E27FC236}">
                <a16:creationId xmlns:a16="http://schemas.microsoft.com/office/drawing/2014/main" id="{BE9C1519-5D88-7C33-5A94-2CFDC1685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Dasar Neurologis Bagi Bahasa</a:t>
            </a:r>
          </a:p>
        </p:txBody>
      </p:sp>
      <p:sp>
        <p:nvSpPr>
          <p:cNvPr id="16388" name="Content Placeholder 2">
            <a:extLst>
              <a:ext uri="{FF2B5EF4-FFF2-40B4-BE49-F238E27FC236}">
                <a16:creationId xmlns:a16="http://schemas.microsoft.com/office/drawing/2014/main" id="{7D7321D6-E06D-0B6E-0904-F08A1E13352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14400" y="1268413"/>
            <a:ext cx="7772400" cy="45720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Studi neurologis awal yang dilakukan Broca dan Wernicke menemukan keberadaan pusat pempropesan terdapat di korteks.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Terutama di hemisfer serebal kiri, yang terlibat produksi percakapan dan pemahaman bahasa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Kegunaan Brocka adalah produksi bahasa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Kegunaan Wernicke adalah pemahaman bahasa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32C87272-7FB8-F596-4B9C-314B71395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Hierarki Linguistik</a:t>
            </a:r>
          </a:p>
        </p:txBody>
      </p:sp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A6EC1EBF-0306-1E35-1517-434647DB3D29}"/>
              </a:ext>
            </a:extLst>
          </p:cNvPr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41B1490E-D40B-C670-F416-67D95F9AF478}"/>
              </a:ext>
            </a:extLst>
          </p:cNvPr>
          <p:cNvGraphicFramePr/>
          <p:nvPr/>
        </p:nvGraphicFramePr>
        <p:xfrm>
          <a:off x="1115616" y="260648"/>
          <a:ext cx="7416824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8435" name="TextBox 4">
            <a:extLst>
              <a:ext uri="{FF2B5EF4-FFF2-40B4-BE49-F238E27FC236}">
                <a16:creationId xmlns:a16="http://schemas.microsoft.com/office/drawing/2014/main" id="{7BBA53C5-F53B-89D9-9339-BF345635B8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404813"/>
            <a:ext cx="24479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b="1"/>
              <a:t>Hierarkinya…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423235BD-7257-4AD1-D2BA-E61DA9F04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74638"/>
            <a:ext cx="4594225" cy="777875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Nature vs Nurture</a:t>
            </a:r>
          </a:p>
        </p:txBody>
      </p:sp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00953118-7D69-2180-F010-472DBA73259E}"/>
              </a:ext>
            </a:extLst>
          </p:cNvPr>
          <p:cNvGraphicFramePr>
            <a:graphicFrameLocks noGrp="1"/>
          </p:cNvGraphicFramePr>
          <p:nvPr>
            <p:ph sz="quarter" idx="1"/>
          </p:nvPr>
        </p:nvGraphicFramePr>
        <p:xfrm>
          <a:off x="467544" y="1052736"/>
          <a:ext cx="8352928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3598B93A-B211-E753-0E90-86B1B7DEC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Hipotesis Relativitas-Linguistik	</a:t>
            </a:r>
          </a:p>
        </p:txBody>
      </p:sp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FE42A258-243F-3423-4665-AF9ED6BAE738}"/>
              </a:ext>
            </a:extLst>
          </p:cNvPr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00F47B6A-DCD1-FF82-4320-824D34218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Bahasa dan Neurologi</a:t>
            </a:r>
          </a:p>
        </p:txBody>
      </p:sp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6088E014-661D-9943-6B19-BCAABD58AF8A}"/>
              </a:ext>
            </a:extLst>
          </p:cNvPr>
          <p:cNvGraphicFramePr>
            <a:graphicFrameLocks noGrp="1"/>
          </p:cNvGraphicFramePr>
          <p:nvPr>
            <p:ph sz="quarter" idx="1"/>
          </p:nvPr>
        </p:nvGraphicFramePr>
        <p:xfrm>
          <a:off x="668094" y="1249053"/>
          <a:ext cx="3945632" cy="4823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FA7178F7-DBB7-4C90-3ACB-9FB56F7390B0}"/>
              </a:ext>
            </a:extLst>
          </p:cNvPr>
          <p:cNvGraphicFramePr>
            <a:graphicFrameLocks noGrp="1"/>
          </p:cNvGraphicFramePr>
          <p:nvPr>
            <p:ph sz="quarter" idx="2"/>
          </p:nvPr>
        </p:nvGraphicFramePr>
        <p:xfrm>
          <a:off x="4860032" y="1196752"/>
          <a:ext cx="3826768" cy="4823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ＭＳ ゴシック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ヒラギノ明朝 Pro W3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Equity.thmx</Template>
  <TotalTime>418</TotalTime>
  <Words>1960</Words>
  <Application>Microsoft Office PowerPoint</Application>
  <PresentationFormat>On-screen Show (4:3)</PresentationFormat>
  <Paragraphs>178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4" baseType="lpstr">
      <vt:lpstr>맑은 고딕</vt:lpstr>
      <vt:lpstr>ＭＳ Ｐゴシック</vt:lpstr>
      <vt:lpstr>Algerian</vt:lpstr>
      <vt:lpstr>Arial</vt:lpstr>
      <vt:lpstr>Arial Rounded MT Bold</vt:lpstr>
      <vt:lpstr>Calibri</vt:lpstr>
      <vt:lpstr>Franklin Gothic Book</vt:lpstr>
      <vt:lpstr>Perpetua</vt:lpstr>
      <vt:lpstr>Times New Roman</vt:lpstr>
      <vt:lpstr>Wingdings</vt:lpstr>
      <vt:lpstr>Wingdings 2</vt:lpstr>
      <vt:lpstr>Equity</vt:lpstr>
      <vt:lpstr>BAHASA </vt:lpstr>
      <vt:lpstr>BAHASA </vt:lpstr>
      <vt:lpstr>STRUKTUR BAHASA</vt:lpstr>
      <vt:lpstr>Dasar Neurologis Bagi Bahasa</vt:lpstr>
      <vt:lpstr>Hierarki Linguistik</vt:lpstr>
      <vt:lpstr>PowerPoint Presentation</vt:lpstr>
      <vt:lpstr>Nature vs Nurture</vt:lpstr>
      <vt:lpstr>Hipotesis Relativitas-Linguistik </vt:lpstr>
      <vt:lpstr>Bahasa dan Neurologi</vt:lpstr>
      <vt:lpstr>PowerPoint Presentation</vt:lpstr>
      <vt:lpstr>Membaca</vt:lpstr>
      <vt:lpstr>Pemahaman dalam Membaca</vt:lpstr>
      <vt:lpstr>Pemprosesan Top-Down</vt:lpstr>
      <vt:lpstr>Pemprosesan Bottom-Up</vt:lpstr>
      <vt:lpstr>PowerPoint Presentation</vt:lpstr>
      <vt:lpstr> Psikolinguistik &amp; Teori Pemerolehan Bahasa Anak </vt:lpstr>
      <vt:lpstr>Continue…</vt:lpstr>
      <vt:lpstr>Proses Pemerolehan Bahasa</vt:lpstr>
      <vt:lpstr>Cont…</vt:lpstr>
      <vt:lpstr>Language Acquisition Device (LAD)</vt:lpstr>
      <vt:lpstr>Pemerolehan bahasa anak</vt:lpstr>
      <vt:lpstr>    Strategi Pemerolehan Bahasa Pertama  </vt:lpstr>
      <vt:lpstr> Strategi meniru/imitasi </vt:lpstr>
      <vt:lpstr>Strategi produktivitas Strategi umpan balik dan Strategi operasi  </vt:lpstr>
      <vt:lpstr>Perkembangan Bahasa Anak </vt:lpstr>
      <vt:lpstr>Tahap Meraban (Pralinguistik) Pertama  (0.0 -0.5) </vt:lpstr>
      <vt:lpstr>Tahap Meraban Kedua </vt:lpstr>
      <vt:lpstr>Tahap I, tahap holofrastik (tahap linguistik pertama). </vt:lpstr>
      <vt:lpstr>Tahap Linguistik II: Kalimat Dua Kata </vt:lpstr>
      <vt:lpstr>Tahap  Linguistik III: Pengembangan Tata Bahasa </vt:lpstr>
      <vt:lpstr>Tahap Linguistik  IV: Tata Bahasa Menjelang Dewasa/Pradewasa</vt:lpstr>
      <vt:lpstr>Tahap Linguistik V: Kompetensi penuh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BAHASA</dc:title>
  <dc:creator>Rima  Melisa</dc:creator>
  <cp:lastModifiedBy>Rima Melisa</cp:lastModifiedBy>
  <cp:revision>31</cp:revision>
  <dcterms:created xsi:type="dcterms:W3CDTF">2013-02-21T09:56:29Z</dcterms:created>
  <dcterms:modified xsi:type="dcterms:W3CDTF">2025-09-13T09:28:41Z</dcterms:modified>
</cp:coreProperties>
</file>