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82" r:id="rId3"/>
  </p:sldMasterIdLst>
  <p:sldIdLst>
    <p:sldId id="356" r:id="rId4"/>
    <p:sldId id="362" r:id="rId5"/>
    <p:sldId id="357" r:id="rId6"/>
    <p:sldId id="358" r:id="rId7"/>
    <p:sldId id="360" r:id="rId8"/>
    <p:sldId id="361" r:id="rId9"/>
    <p:sldId id="363" r:id="rId10"/>
    <p:sldId id="364" r:id="rId11"/>
    <p:sldId id="365" r:id="rId12"/>
    <p:sldId id="367" r:id="rId13"/>
    <p:sldId id="368" r:id="rId14"/>
    <p:sldId id="369" r:id="rId15"/>
    <p:sldId id="371" r:id="rId16"/>
    <p:sldId id="370" r:id="rId17"/>
    <p:sldId id="374" r:id="rId18"/>
    <p:sldId id="372" r:id="rId19"/>
    <p:sldId id="375" r:id="rId20"/>
    <p:sldId id="376" r:id="rId21"/>
    <p:sldId id="377" r:id="rId22"/>
    <p:sldId id="379" r:id="rId23"/>
    <p:sldId id="359" r:id="rId24"/>
    <p:sldId id="378" r:id="rId25"/>
    <p:sldId id="30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277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60649BC-ADBF-454F-8CD4-164F22332A8C}"/>
              </a:ext>
            </a:extLst>
          </p:cNvPr>
          <p:cNvSpPr/>
          <p:nvPr userDrawn="1"/>
        </p:nvSpPr>
        <p:spPr>
          <a:xfrm>
            <a:off x="4019341" y="1301929"/>
            <a:ext cx="7867858" cy="5029200"/>
          </a:xfrm>
          <a:prstGeom prst="frame">
            <a:avLst>
              <a:gd name="adj1" fmla="val 99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214A0F0-2F7C-4223-B283-6A1CA91388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5A5E9409-B20A-489B-A759-D773202358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023797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3096964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248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 flipH="1">
            <a:off x="0" y="-1"/>
            <a:ext cx="3607904" cy="6858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pic>
        <p:nvPicPr>
          <p:cNvPr id="12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70E1C65B-FA29-49FA-876E-B8BDE06EAB1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-1" y="549778"/>
            <a:ext cx="5139665" cy="630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5DBE40ED-7CE2-4516-8B07-D034A986D5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9265" y="1047756"/>
            <a:ext cx="2375188" cy="3703149"/>
          </a:xfrm>
          <a:custGeom>
            <a:avLst/>
            <a:gdLst>
              <a:gd name="connsiteX0" fmla="*/ 0 w 1746098"/>
              <a:gd name="connsiteY0" fmla="*/ 0 h 2942176"/>
              <a:gd name="connsiteX1" fmla="*/ 1746098 w 1746098"/>
              <a:gd name="connsiteY1" fmla="*/ 0 h 2942176"/>
              <a:gd name="connsiteX2" fmla="*/ 1746098 w 1746098"/>
              <a:gd name="connsiteY2" fmla="*/ 2942176 h 2942176"/>
              <a:gd name="connsiteX3" fmla="*/ 0 w 1746098"/>
              <a:gd name="connsiteY3" fmla="*/ 2942176 h 2942176"/>
              <a:gd name="connsiteX4" fmla="*/ 0 w 1746098"/>
              <a:gd name="connsiteY4" fmla="*/ 0 h 2942176"/>
              <a:gd name="connsiteX0" fmla="*/ 21771 w 1746098"/>
              <a:gd name="connsiteY0" fmla="*/ 0 h 2991162"/>
              <a:gd name="connsiteX1" fmla="*/ 1746098 w 1746098"/>
              <a:gd name="connsiteY1" fmla="*/ 48986 h 2991162"/>
              <a:gd name="connsiteX2" fmla="*/ 1746098 w 1746098"/>
              <a:gd name="connsiteY2" fmla="*/ 2991162 h 2991162"/>
              <a:gd name="connsiteX3" fmla="*/ 0 w 1746098"/>
              <a:gd name="connsiteY3" fmla="*/ 2991162 h 2991162"/>
              <a:gd name="connsiteX4" fmla="*/ 21771 w 1746098"/>
              <a:gd name="connsiteY4" fmla="*/ 0 h 2991162"/>
              <a:gd name="connsiteX0" fmla="*/ 21771 w 1795084"/>
              <a:gd name="connsiteY0" fmla="*/ 38100 h 3029262"/>
              <a:gd name="connsiteX1" fmla="*/ 1795084 w 1795084"/>
              <a:gd name="connsiteY1" fmla="*/ 0 h 3029262"/>
              <a:gd name="connsiteX2" fmla="*/ 1746098 w 1795084"/>
              <a:gd name="connsiteY2" fmla="*/ 3029262 h 3029262"/>
              <a:gd name="connsiteX3" fmla="*/ 0 w 1795084"/>
              <a:gd name="connsiteY3" fmla="*/ 3029262 h 3029262"/>
              <a:gd name="connsiteX4" fmla="*/ 21771 w 1795084"/>
              <a:gd name="connsiteY4" fmla="*/ 38100 h 3029262"/>
              <a:gd name="connsiteX0" fmla="*/ 212271 w 1985584"/>
              <a:gd name="connsiteY0" fmla="*/ 38100 h 3067362"/>
              <a:gd name="connsiteX1" fmla="*/ 1985584 w 1985584"/>
              <a:gd name="connsiteY1" fmla="*/ 0 h 3067362"/>
              <a:gd name="connsiteX2" fmla="*/ 1936598 w 1985584"/>
              <a:gd name="connsiteY2" fmla="*/ 3029262 h 3067362"/>
              <a:gd name="connsiteX3" fmla="*/ 0 w 1985584"/>
              <a:gd name="connsiteY3" fmla="*/ 3067362 h 3067362"/>
              <a:gd name="connsiteX4" fmla="*/ 212271 w 1985584"/>
              <a:gd name="connsiteY4" fmla="*/ 38100 h 3067362"/>
              <a:gd name="connsiteX0" fmla="*/ 212271 w 1985584"/>
              <a:gd name="connsiteY0" fmla="*/ 38100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38100 h 3110905"/>
              <a:gd name="connsiteX0" fmla="*/ 212271 w 1985584"/>
              <a:gd name="connsiteY0" fmla="*/ 16329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16329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75245 h 3110905"/>
              <a:gd name="connsiteX4" fmla="*/ 195942 w 1985584"/>
              <a:gd name="connsiteY4" fmla="*/ 21772 h 311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584" h="3110905">
                <a:moveTo>
                  <a:pt x="195942" y="21772"/>
                </a:moveTo>
                <a:lnTo>
                  <a:pt x="1985584" y="0"/>
                </a:lnTo>
                <a:lnTo>
                  <a:pt x="1831006" y="3110905"/>
                </a:lnTo>
                <a:lnTo>
                  <a:pt x="0" y="3075245"/>
                </a:lnTo>
                <a:lnTo>
                  <a:pt x="195942" y="2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252000" tIns="216000"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4122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663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31D701F7-6536-4EA0-BC87-9BB13963D926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F0F9403A-8AFF-4B2B-B648-FF5CBFC9A8B3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3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0083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405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0412714-3F16-4874-BEA8-0EFECA6B9A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249D4CAF-8D35-48B5-9BED-58C61F5644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13554"/>
            <a:ext cx="12192000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8188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688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955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06947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9B5C313C-9909-469D-8AF9-D4F3DA949E2A}"/>
              </a:ext>
            </a:extLst>
          </p:cNvPr>
          <p:cNvSpPr/>
          <p:nvPr userDrawn="1"/>
        </p:nvSpPr>
        <p:spPr>
          <a:xfrm>
            <a:off x="0" y="0"/>
            <a:ext cx="12192000" cy="11965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A101864-0A78-4DA0-B3D6-C3BCE08BDE4E}"/>
              </a:ext>
            </a:extLst>
          </p:cNvPr>
          <p:cNvSpPr/>
          <p:nvPr userDrawn="1"/>
        </p:nvSpPr>
        <p:spPr>
          <a:xfrm>
            <a:off x="10060426" y="0"/>
            <a:ext cx="2131574" cy="1251701"/>
          </a:xfrm>
          <a:custGeom>
            <a:avLst/>
            <a:gdLst>
              <a:gd name="connsiteX0" fmla="*/ 1468556 w 2131574"/>
              <a:gd name="connsiteY0" fmla="*/ 207970 h 1251701"/>
              <a:gd name="connsiteX1" fmla="*/ 765847 w 2131574"/>
              <a:gd name="connsiteY1" fmla="*/ 477621 h 1251701"/>
              <a:gd name="connsiteX2" fmla="*/ 989468 w 2131574"/>
              <a:gd name="connsiteY2" fmla="*/ 563908 h 1251701"/>
              <a:gd name="connsiteX3" fmla="*/ 1692178 w 2131574"/>
              <a:gd name="connsiteY3" fmla="*/ 294162 h 1251701"/>
              <a:gd name="connsiteX4" fmla="*/ 1654318 w 2131574"/>
              <a:gd name="connsiteY4" fmla="*/ 0 h 1251701"/>
              <a:gd name="connsiteX5" fmla="*/ 2022772 w 2131574"/>
              <a:gd name="connsiteY5" fmla="*/ 0 h 1251701"/>
              <a:gd name="connsiteX6" fmla="*/ 2131574 w 2131574"/>
              <a:gd name="connsiteY6" fmla="*/ 41936 h 1251701"/>
              <a:gd name="connsiteX7" fmla="*/ 2131574 w 2131574"/>
              <a:gd name="connsiteY7" fmla="*/ 466298 h 1251701"/>
              <a:gd name="connsiteX8" fmla="*/ 2111480 w 2131574"/>
              <a:gd name="connsiteY8" fmla="*/ 475348 h 1251701"/>
              <a:gd name="connsiteX9" fmla="*/ 2110534 w 2131574"/>
              <a:gd name="connsiteY9" fmla="*/ 711492 h 1251701"/>
              <a:gd name="connsiteX10" fmla="*/ 2074362 w 2131574"/>
              <a:gd name="connsiteY10" fmla="*/ 725354 h 1251701"/>
              <a:gd name="connsiteX11" fmla="*/ 2072088 w 2131574"/>
              <a:gd name="connsiteY11" fmla="*/ 488705 h 1251701"/>
              <a:gd name="connsiteX12" fmla="*/ 2033263 w 2131574"/>
              <a:gd name="connsiteY12" fmla="*/ 500423 h 1251701"/>
              <a:gd name="connsiteX13" fmla="*/ 2033061 w 2131574"/>
              <a:gd name="connsiteY13" fmla="*/ 445358 h 1251701"/>
              <a:gd name="connsiteX14" fmla="*/ 1953489 w 2131574"/>
              <a:gd name="connsiteY14" fmla="*/ 475816 h 1251701"/>
              <a:gd name="connsiteX15" fmla="*/ 1952964 w 2131574"/>
              <a:gd name="connsiteY15" fmla="*/ 533941 h 1251701"/>
              <a:gd name="connsiteX16" fmla="*/ 1915844 w 2131574"/>
              <a:gd name="connsiteY16" fmla="*/ 550576 h 1251701"/>
              <a:gd name="connsiteX17" fmla="*/ 1914897 w 2131574"/>
              <a:gd name="connsiteY17" fmla="*/ 786594 h 1251701"/>
              <a:gd name="connsiteX18" fmla="*/ 1878914 w 2131574"/>
              <a:gd name="connsiteY18" fmla="*/ 800581 h 1251701"/>
              <a:gd name="connsiteX19" fmla="*/ 1876454 w 2131574"/>
              <a:gd name="connsiteY19" fmla="*/ 563933 h 1251701"/>
              <a:gd name="connsiteX20" fmla="*/ 1837626 w 2131574"/>
              <a:gd name="connsiteY20" fmla="*/ 575651 h 1251701"/>
              <a:gd name="connsiteX21" fmla="*/ 1837425 w 2131574"/>
              <a:gd name="connsiteY21" fmla="*/ 520241 h 1251701"/>
              <a:gd name="connsiteX22" fmla="*/ 1757852 w 2131574"/>
              <a:gd name="connsiteY22" fmla="*/ 550699 h 1251701"/>
              <a:gd name="connsiteX23" fmla="*/ 1757326 w 2131574"/>
              <a:gd name="connsiteY23" fmla="*/ 609045 h 1251701"/>
              <a:gd name="connsiteX24" fmla="*/ 1720397 w 2131574"/>
              <a:gd name="connsiteY24" fmla="*/ 625678 h 1251701"/>
              <a:gd name="connsiteX25" fmla="*/ 1719260 w 2131574"/>
              <a:gd name="connsiteY25" fmla="*/ 861824 h 1251701"/>
              <a:gd name="connsiteX26" fmla="*/ 1683276 w 2131574"/>
              <a:gd name="connsiteY26" fmla="*/ 875810 h 1251701"/>
              <a:gd name="connsiteX27" fmla="*/ 1680816 w 2131574"/>
              <a:gd name="connsiteY27" fmla="*/ 639162 h 1251701"/>
              <a:gd name="connsiteX28" fmla="*/ 1641990 w 2131574"/>
              <a:gd name="connsiteY28" fmla="*/ 650754 h 1251701"/>
              <a:gd name="connsiteX29" fmla="*/ 1641837 w 2131574"/>
              <a:gd name="connsiteY29" fmla="*/ 595106 h 1251701"/>
              <a:gd name="connsiteX30" fmla="*/ 1562218 w 2131574"/>
              <a:gd name="connsiteY30" fmla="*/ 625583 h 1251701"/>
              <a:gd name="connsiteX31" fmla="*/ 1561688 w 2131574"/>
              <a:gd name="connsiteY31" fmla="*/ 684273 h 1251701"/>
              <a:gd name="connsiteX32" fmla="*/ 1524758 w 2131574"/>
              <a:gd name="connsiteY32" fmla="*/ 700907 h 1251701"/>
              <a:gd name="connsiteX33" fmla="*/ 1523622 w 2131574"/>
              <a:gd name="connsiteY33" fmla="*/ 937051 h 1251701"/>
              <a:gd name="connsiteX34" fmla="*/ 1487638 w 2131574"/>
              <a:gd name="connsiteY34" fmla="*/ 950913 h 1251701"/>
              <a:gd name="connsiteX35" fmla="*/ 1485366 w 2131574"/>
              <a:gd name="connsiteY35" fmla="*/ 714264 h 1251701"/>
              <a:gd name="connsiteX36" fmla="*/ 1446352 w 2131574"/>
              <a:gd name="connsiteY36" fmla="*/ 725983 h 1251701"/>
              <a:gd name="connsiteX37" fmla="*/ 1446199 w 2131574"/>
              <a:gd name="connsiteY37" fmla="*/ 669990 h 1251701"/>
              <a:gd name="connsiteX38" fmla="*/ 1366584 w 2131574"/>
              <a:gd name="connsiteY38" fmla="*/ 700465 h 1251701"/>
              <a:gd name="connsiteX39" fmla="*/ 1366052 w 2131574"/>
              <a:gd name="connsiteY39" fmla="*/ 759503 h 1251701"/>
              <a:gd name="connsiteX40" fmla="*/ 1329122 w 2131574"/>
              <a:gd name="connsiteY40" fmla="*/ 776135 h 1251701"/>
              <a:gd name="connsiteX41" fmla="*/ 1328175 w 2131574"/>
              <a:gd name="connsiteY41" fmla="*/ 1012153 h 1251701"/>
              <a:gd name="connsiteX42" fmla="*/ 1292002 w 2131574"/>
              <a:gd name="connsiteY42" fmla="*/ 1026141 h 1251701"/>
              <a:gd name="connsiteX43" fmla="*/ 1289728 w 2131574"/>
              <a:gd name="connsiteY43" fmla="*/ 789493 h 1251701"/>
              <a:gd name="connsiteX44" fmla="*/ 1250904 w 2131574"/>
              <a:gd name="connsiteY44" fmla="*/ 801211 h 1251701"/>
              <a:gd name="connsiteX45" fmla="*/ 1250697 w 2131574"/>
              <a:gd name="connsiteY45" fmla="*/ 744824 h 1251701"/>
              <a:gd name="connsiteX46" fmla="*/ 1171004 w 2131574"/>
              <a:gd name="connsiteY46" fmla="*/ 775328 h 1251701"/>
              <a:gd name="connsiteX47" fmla="*/ 1170416 w 2131574"/>
              <a:gd name="connsiteY47" fmla="*/ 834605 h 1251701"/>
              <a:gd name="connsiteX48" fmla="*/ 1133484 w 2131574"/>
              <a:gd name="connsiteY48" fmla="*/ 851239 h 1251701"/>
              <a:gd name="connsiteX49" fmla="*/ 1132536 w 2131574"/>
              <a:gd name="connsiteY49" fmla="*/ 1087383 h 1251701"/>
              <a:gd name="connsiteX50" fmla="*/ 1096366 w 2131574"/>
              <a:gd name="connsiteY50" fmla="*/ 1101370 h 1251701"/>
              <a:gd name="connsiteX51" fmla="*/ 1094094 w 2131574"/>
              <a:gd name="connsiteY51" fmla="*/ 864721 h 1251701"/>
              <a:gd name="connsiteX52" fmla="*/ 1055266 w 2131574"/>
              <a:gd name="connsiteY52" fmla="*/ 876441 h 1251701"/>
              <a:gd name="connsiteX53" fmla="*/ 1055059 w 2131574"/>
              <a:gd name="connsiteY53" fmla="*/ 819708 h 1251701"/>
              <a:gd name="connsiteX54" fmla="*/ 975504 w 2131574"/>
              <a:gd name="connsiteY54" fmla="*/ 850159 h 1251701"/>
              <a:gd name="connsiteX55" fmla="*/ 974966 w 2131574"/>
              <a:gd name="connsiteY55" fmla="*/ 909834 h 1251701"/>
              <a:gd name="connsiteX56" fmla="*/ 938037 w 2131574"/>
              <a:gd name="connsiteY56" fmla="*/ 926467 h 1251701"/>
              <a:gd name="connsiteX57" fmla="*/ 936898 w 2131574"/>
              <a:gd name="connsiteY57" fmla="*/ 1162611 h 1251701"/>
              <a:gd name="connsiteX58" fmla="*/ 900916 w 2131574"/>
              <a:gd name="connsiteY58" fmla="*/ 1176473 h 1251701"/>
              <a:gd name="connsiteX59" fmla="*/ 898454 w 2131574"/>
              <a:gd name="connsiteY59" fmla="*/ 939824 h 1251701"/>
              <a:gd name="connsiteX60" fmla="*/ 859628 w 2131574"/>
              <a:gd name="connsiteY60" fmla="*/ 951543 h 1251701"/>
              <a:gd name="connsiteX61" fmla="*/ 859421 w 2131574"/>
              <a:gd name="connsiteY61" fmla="*/ 894592 h 1251701"/>
              <a:gd name="connsiteX62" fmla="*/ 779871 w 2131574"/>
              <a:gd name="connsiteY62" fmla="*/ 925042 h 1251701"/>
              <a:gd name="connsiteX63" fmla="*/ 779330 w 2131574"/>
              <a:gd name="connsiteY63" fmla="*/ 985062 h 1251701"/>
              <a:gd name="connsiteX64" fmla="*/ 742398 w 2131574"/>
              <a:gd name="connsiteY64" fmla="*/ 1001695 h 1251701"/>
              <a:gd name="connsiteX65" fmla="*/ 741262 w 2131574"/>
              <a:gd name="connsiteY65" fmla="*/ 1237840 h 1251701"/>
              <a:gd name="connsiteX66" fmla="*/ 705280 w 2131574"/>
              <a:gd name="connsiteY66" fmla="*/ 1251701 h 1251701"/>
              <a:gd name="connsiteX67" fmla="*/ 702818 w 2131574"/>
              <a:gd name="connsiteY67" fmla="*/ 1015052 h 1251701"/>
              <a:gd name="connsiteX68" fmla="*/ 663992 w 2131574"/>
              <a:gd name="connsiteY68" fmla="*/ 1026772 h 1251701"/>
              <a:gd name="connsiteX69" fmla="*/ 663835 w 2131574"/>
              <a:gd name="connsiteY69" fmla="*/ 969456 h 1251701"/>
              <a:gd name="connsiteX70" fmla="*/ 585207 w 2131574"/>
              <a:gd name="connsiteY70" fmla="*/ 999553 h 1251701"/>
              <a:gd name="connsiteX71" fmla="*/ 585207 w 2131574"/>
              <a:gd name="connsiteY71" fmla="*/ 999552 h 1251701"/>
              <a:gd name="connsiteX72" fmla="*/ 384123 w 2131574"/>
              <a:gd name="connsiteY72" fmla="*/ 922654 h 1251701"/>
              <a:gd name="connsiteX73" fmla="*/ 384078 w 2131574"/>
              <a:gd name="connsiteY73" fmla="*/ 934087 h 1251701"/>
              <a:gd name="connsiteX74" fmla="*/ 347904 w 2131574"/>
              <a:gd name="connsiteY74" fmla="*/ 948074 h 1251701"/>
              <a:gd name="connsiteX75" fmla="*/ 347527 w 2131574"/>
              <a:gd name="connsiteY75" fmla="*/ 908658 h 1251701"/>
              <a:gd name="connsiteX76" fmla="*/ 189088 w 2131574"/>
              <a:gd name="connsiteY76" fmla="*/ 848068 h 1251701"/>
              <a:gd name="connsiteX77" fmla="*/ 188440 w 2131574"/>
              <a:gd name="connsiteY77" fmla="*/ 1009315 h 1251701"/>
              <a:gd name="connsiteX78" fmla="*/ 152268 w 2131574"/>
              <a:gd name="connsiteY78" fmla="*/ 1023303 h 1251701"/>
              <a:gd name="connsiteX79" fmla="*/ 150443 w 2131574"/>
              <a:gd name="connsiteY79" fmla="*/ 833290 h 1251701"/>
              <a:gd name="connsiteX80" fmla="*/ 0 w 2131574"/>
              <a:gd name="connsiteY80" fmla="*/ 775758 h 1251701"/>
              <a:gd name="connsiteX81" fmla="*/ 0 w 2131574"/>
              <a:gd name="connsiteY81" fmla="*/ 634811 h 1251701"/>
              <a:gd name="connsiteX82" fmla="*/ 0 w 2131574"/>
              <a:gd name="connsiteY82" fmla="*/ 625805 h 1251701"/>
              <a:gd name="connsiteX83" fmla="*/ 11702 w 2131574"/>
              <a:gd name="connsiteY83" fmla="*/ 630321 h 1251701"/>
              <a:gd name="connsiteX84" fmla="*/ 110416 w 2131574"/>
              <a:gd name="connsiteY84" fmla="*/ 592442 h 1251701"/>
              <a:gd name="connsiteX85" fmla="*/ 110413 w 2131574"/>
              <a:gd name="connsiteY85" fmla="*/ 591589 h 1251701"/>
              <a:gd name="connsiteX86" fmla="*/ 228402 w 2131574"/>
              <a:gd name="connsiteY86" fmla="*/ 546351 h 1251701"/>
              <a:gd name="connsiteX87" fmla="*/ 228394 w 2131574"/>
              <a:gd name="connsiteY87" fmla="*/ 547171 h 1251701"/>
              <a:gd name="connsiteX88" fmla="*/ 306052 w 2131574"/>
              <a:gd name="connsiteY88" fmla="*/ 517369 h 1251701"/>
              <a:gd name="connsiteX89" fmla="*/ 306051 w 2131574"/>
              <a:gd name="connsiteY89" fmla="*/ 516361 h 1251701"/>
              <a:gd name="connsiteX90" fmla="*/ 423850 w 2131574"/>
              <a:gd name="connsiteY90" fmla="*/ 471123 h 1251701"/>
              <a:gd name="connsiteX91" fmla="*/ 423840 w 2131574"/>
              <a:gd name="connsiteY91" fmla="*/ 472171 h 125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131574" h="1251701">
                <a:moveTo>
                  <a:pt x="1468556" y="207970"/>
                </a:moveTo>
                <a:lnTo>
                  <a:pt x="765847" y="477621"/>
                </a:lnTo>
                <a:lnTo>
                  <a:pt x="989468" y="563908"/>
                </a:lnTo>
                <a:lnTo>
                  <a:pt x="1692178" y="294162"/>
                </a:lnTo>
                <a:close/>
                <a:moveTo>
                  <a:pt x="1654318" y="0"/>
                </a:moveTo>
                <a:lnTo>
                  <a:pt x="2022772" y="0"/>
                </a:lnTo>
                <a:lnTo>
                  <a:pt x="2131574" y="41936"/>
                </a:lnTo>
                <a:lnTo>
                  <a:pt x="2131574" y="466298"/>
                </a:lnTo>
                <a:lnTo>
                  <a:pt x="2111480" y="475348"/>
                </a:lnTo>
                <a:lnTo>
                  <a:pt x="2110534" y="711492"/>
                </a:lnTo>
                <a:lnTo>
                  <a:pt x="2074362" y="725354"/>
                </a:lnTo>
                <a:lnTo>
                  <a:pt x="2072088" y="488705"/>
                </a:lnTo>
                <a:lnTo>
                  <a:pt x="2033263" y="500423"/>
                </a:lnTo>
                <a:lnTo>
                  <a:pt x="2033061" y="445358"/>
                </a:lnTo>
                <a:lnTo>
                  <a:pt x="1953489" y="475816"/>
                </a:lnTo>
                <a:lnTo>
                  <a:pt x="1952964" y="533941"/>
                </a:lnTo>
                <a:lnTo>
                  <a:pt x="1915844" y="550576"/>
                </a:lnTo>
                <a:lnTo>
                  <a:pt x="1914897" y="786594"/>
                </a:lnTo>
                <a:lnTo>
                  <a:pt x="1878914" y="800581"/>
                </a:lnTo>
                <a:lnTo>
                  <a:pt x="1876454" y="563933"/>
                </a:lnTo>
                <a:lnTo>
                  <a:pt x="1837626" y="575651"/>
                </a:lnTo>
                <a:lnTo>
                  <a:pt x="1837425" y="520241"/>
                </a:lnTo>
                <a:lnTo>
                  <a:pt x="1757852" y="550699"/>
                </a:lnTo>
                <a:lnTo>
                  <a:pt x="1757326" y="609045"/>
                </a:lnTo>
                <a:lnTo>
                  <a:pt x="1720397" y="625678"/>
                </a:lnTo>
                <a:lnTo>
                  <a:pt x="1719260" y="861824"/>
                </a:lnTo>
                <a:lnTo>
                  <a:pt x="1683276" y="875810"/>
                </a:lnTo>
                <a:lnTo>
                  <a:pt x="1680816" y="639162"/>
                </a:lnTo>
                <a:lnTo>
                  <a:pt x="1641990" y="650754"/>
                </a:lnTo>
                <a:lnTo>
                  <a:pt x="1641837" y="595106"/>
                </a:lnTo>
                <a:lnTo>
                  <a:pt x="1562218" y="625583"/>
                </a:lnTo>
                <a:lnTo>
                  <a:pt x="1561688" y="684273"/>
                </a:lnTo>
                <a:lnTo>
                  <a:pt x="1524758" y="700907"/>
                </a:lnTo>
                <a:lnTo>
                  <a:pt x="1523622" y="937051"/>
                </a:lnTo>
                <a:lnTo>
                  <a:pt x="1487638" y="950913"/>
                </a:lnTo>
                <a:lnTo>
                  <a:pt x="1485366" y="714264"/>
                </a:lnTo>
                <a:lnTo>
                  <a:pt x="1446352" y="725983"/>
                </a:lnTo>
                <a:lnTo>
                  <a:pt x="1446199" y="669990"/>
                </a:lnTo>
                <a:lnTo>
                  <a:pt x="1366584" y="700465"/>
                </a:lnTo>
                <a:lnTo>
                  <a:pt x="1366052" y="759503"/>
                </a:lnTo>
                <a:lnTo>
                  <a:pt x="1329122" y="776135"/>
                </a:lnTo>
                <a:lnTo>
                  <a:pt x="1328175" y="1012153"/>
                </a:lnTo>
                <a:lnTo>
                  <a:pt x="1292002" y="1026141"/>
                </a:lnTo>
                <a:lnTo>
                  <a:pt x="1289728" y="789493"/>
                </a:lnTo>
                <a:lnTo>
                  <a:pt x="1250904" y="801211"/>
                </a:lnTo>
                <a:lnTo>
                  <a:pt x="1250697" y="744824"/>
                </a:lnTo>
                <a:lnTo>
                  <a:pt x="1171004" y="775328"/>
                </a:lnTo>
                <a:lnTo>
                  <a:pt x="1170416" y="834605"/>
                </a:lnTo>
                <a:lnTo>
                  <a:pt x="1133484" y="851239"/>
                </a:lnTo>
                <a:lnTo>
                  <a:pt x="1132536" y="1087383"/>
                </a:lnTo>
                <a:lnTo>
                  <a:pt x="1096366" y="1101370"/>
                </a:lnTo>
                <a:lnTo>
                  <a:pt x="1094094" y="864721"/>
                </a:lnTo>
                <a:lnTo>
                  <a:pt x="1055266" y="876441"/>
                </a:lnTo>
                <a:lnTo>
                  <a:pt x="1055059" y="819708"/>
                </a:lnTo>
                <a:lnTo>
                  <a:pt x="975504" y="850159"/>
                </a:lnTo>
                <a:lnTo>
                  <a:pt x="974966" y="909834"/>
                </a:lnTo>
                <a:lnTo>
                  <a:pt x="938037" y="926467"/>
                </a:lnTo>
                <a:lnTo>
                  <a:pt x="936898" y="1162611"/>
                </a:lnTo>
                <a:lnTo>
                  <a:pt x="900916" y="1176473"/>
                </a:lnTo>
                <a:lnTo>
                  <a:pt x="898454" y="939824"/>
                </a:lnTo>
                <a:lnTo>
                  <a:pt x="859628" y="951543"/>
                </a:lnTo>
                <a:lnTo>
                  <a:pt x="859421" y="894592"/>
                </a:lnTo>
                <a:lnTo>
                  <a:pt x="779871" y="925042"/>
                </a:lnTo>
                <a:lnTo>
                  <a:pt x="779330" y="985062"/>
                </a:lnTo>
                <a:lnTo>
                  <a:pt x="742398" y="1001695"/>
                </a:lnTo>
                <a:lnTo>
                  <a:pt x="741262" y="1237840"/>
                </a:lnTo>
                <a:lnTo>
                  <a:pt x="705280" y="1251701"/>
                </a:lnTo>
                <a:lnTo>
                  <a:pt x="702818" y="1015052"/>
                </a:lnTo>
                <a:lnTo>
                  <a:pt x="663992" y="1026772"/>
                </a:lnTo>
                <a:lnTo>
                  <a:pt x="663835" y="969456"/>
                </a:lnTo>
                <a:lnTo>
                  <a:pt x="585207" y="999553"/>
                </a:lnTo>
                <a:lnTo>
                  <a:pt x="585207" y="999552"/>
                </a:lnTo>
                <a:lnTo>
                  <a:pt x="384123" y="922654"/>
                </a:lnTo>
                <a:lnTo>
                  <a:pt x="384078" y="934087"/>
                </a:lnTo>
                <a:lnTo>
                  <a:pt x="347904" y="948074"/>
                </a:lnTo>
                <a:lnTo>
                  <a:pt x="347527" y="908658"/>
                </a:lnTo>
                <a:lnTo>
                  <a:pt x="189088" y="848068"/>
                </a:lnTo>
                <a:lnTo>
                  <a:pt x="188440" y="1009315"/>
                </a:lnTo>
                <a:lnTo>
                  <a:pt x="152268" y="1023303"/>
                </a:lnTo>
                <a:lnTo>
                  <a:pt x="150443" y="833290"/>
                </a:lnTo>
                <a:lnTo>
                  <a:pt x="0" y="775758"/>
                </a:lnTo>
                <a:lnTo>
                  <a:pt x="0" y="634811"/>
                </a:lnTo>
                <a:lnTo>
                  <a:pt x="0" y="625805"/>
                </a:lnTo>
                <a:lnTo>
                  <a:pt x="11702" y="630321"/>
                </a:lnTo>
                <a:lnTo>
                  <a:pt x="110416" y="592442"/>
                </a:lnTo>
                <a:lnTo>
                  <a:pt x="110413" y="591589"/>
                </a:lnTo>
                <a:lnTo>
                  <a:pt x="228402" y="546351"/>
                </a:lnTo>
                <a:lnTo>
                  <a:pt x="228394" y="547171"/>
                </a:lnTo>
                <a:lnTo>
                  <a:pt x="306052" y="517369"/>
                </a:lnTo>
                <a:lnTo>
                  <a:pt x="306051" y="516361"/>
                </a:lnTo>
                <a:lnTo>
                  <a:pt x="423850" y="471123"/>
                </a:lnTo>
                <a:lnTo>
                  <a:pt x="423840" y="472171"/>
                </a:lnTo>
                <a:close/>
              </a:path>
            </a:pathLst>
          </a:custGeom>
          <a:solidFill>
            <a:schemeClr val="bg1"/>
          </a:solidFill>
          <a:ln w="2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11EB2B1-1FFF-40A7-8916-39F9F66C67AE}"/>
              </a:ext>
            </a:extLst>
          </p:cNvPr>
          <p:cNvGrpSpPr/>
          <p:nvPr userDrawn="1"/>
        </p:nvGrpSpPr>
        <p:grpSpPr>
          <a:xfrm>
            <a:off x="-189873" y="30973"/>
            <a:ext cx="2984373" cy="1122167"/>
            <a:chOff x="-82869" y="2041805"/>
            <a:chExt cx="2984373" cy="1122167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E57FF97-F37F-4F19-9B19-E980E9F0D19F}"/>
                </a:ext>
              </a:extLst>
            </p:cNvPr>
            <p:cNvGrpSpPr/>
            <p:nvPr userDrawn="1"/>
          </p:nvGrpSpPr>
          <p:grpSpPr>
            <a:xfrm>
              <a:off x="200146" y="2104325"/>
              <a:ext cx="2701358" cy="875012"/>
              <a:chOff x="1066498" y="286265"/>
              <a:chExt cx="11991969" cy="3884392"/>
            </a:xfrm>
            <a:solidFill>
              <a:schemeClr val="bg1"/>
            </a:solidFill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E4701247-9B01-4379-8F79-CA130966C099}"/>
                  </a:ext>
                </a:extLst>
              </p:cNvPr>
              <p:cNvSpPr/>
              <p:nvPr/>
            </p:nvSpPr>
            <p:spPr>
              <a:xfrm rot="2143082">
                <a:off x="5813228" y="3225577"/>
                <a:ext cx="1095502" cy="475403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70C40288-889F-4C14-813B-93CB4BE3595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12731593" y="2328837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A988AA3-AADC-43BF-BC51-C5A0FD6710A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12012401" y="1020618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67ACEEB3-7388-4FAA-9D8F-35B2DDACCB4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3996941" y="286265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28B62BF-3D3C-4C75-B055-91752138569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4668722" y="303427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3C31D63E-DEE2-491E-9108-5BD8FEECDE8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5318715" y="358216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5EA36B86-0126-4E44-9EB4-D5952A49774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1412639" y="3092041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5FC6C0F2-4F5A-465F-B239-2C2658FF3BC2}"/>
                  </a:ext>
                </a:extLst>
              </p:cNvPr>
              <p:cNvSpPr/>
              <p:nvPr/>
            </p:nvSpPr>
            <p:spPr>
              <a:xfrm rot="2143082">
                <a:off x="3222236" y="867087"/>
                <a:ext cx="802454" cy="156661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2F8833E-DE8E-4ACF-991D-49002FAD3BF4}"/>
                  </a:ext>
                </a:extLst>
              </p:cNvPr>
              <p:cNvSpPr/>
              <p:nvPr/>
            </p:nvSpPr>
            <p:spPr>
              <a:xfrm rot="2143082">
                <a:off x="4067032" y="3784745"/>
                <a:ext cx="326874" cy="267682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5AE6E730-12DC-414C-84D3-DC429C339049}"/>
                  </a:ext>
                </a:extLst>
              </p:cNvPr>
              <p:cNvSpPr/>
              <p:nvPr/>
            </p:nvSpPr>
            <p:spPr>
              <a:xfrm rot="2143082">
                <a:off x="8226837" y="1636990"/>
                <a:ext cx="229078" cy="352760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82CB1C93-47AD-4BD1-8229-9CFC6459EAAF}"/>
                  </a:ext>
                </a:extLst>
              </p:cNvPr>
              <p:cNvSpPr/>
              <p:nvPr/>
            </p:nvSpPr>
            <p:spPr>
              <a:xfrm rot="2143082">
                <a:off x="8579610" y="1890648"/>
                <a:ext cx="229078" cy="352760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7385550C-3847-41F7-8366-E6F331200B1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7545295" y="1382204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8D958013-051E-4D57-83E4-4510DA1FC7C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143082">
                <a:off x="7019854" y="984696"/>
                <a:ext cx="326874" cy="326875"/>
              </a:xfrm>
              <a:prstGeom prst="ellips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3892A3E6-91D0-4236-9EB4-5F593A2EBB68}"/>
                  </a:ext>
                </a:extLst>
              </p:cNvPr>
              <p:cNvSpPr/>
              <p:nvPr/>
            </p:nvSpPr>
            <p:spPr>
              <a:xfrm rot="2143082">
                <a:off x="1066498" y="3902975"/>
                <a:ext cx="1314414" cy="267682"/>
              </a:xfrm>
              <a:prstGeom prst="rect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049B3538-18F0-488E-BB58-795CA3E8B7C1}"/>
                </a:ext>
              </a:extLst>
            </p:cNvPr>
            <p:cNvGrpSpPr/>
            <p:nvPr userDrawn="1"/>
          </p:nvGrpSpPr>
          <p:grpSpPr>
            <a:xfrm>
              <a:off x="-82869" y="2041805"/>
              <a:ext cx="2978819" cy="1122167"/>
              <a:chOff x="-189872" y="8725"/>
              <a:chExt cx="13223684" cy="4981553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8D3342D1-A811-485D-BB35-CA6AD2F8F98A}"/>
                  </a:ext>
                </a:extLst>
              </p:cNvPr>
              <p:cNvSpPr/>
              <p:nvPr/>
            </p:nvSpPr>
            <p:spPr>
              <a:xfrm rot="2143082">
                <a:off x="7006336" y="655174"/>
                <a:ext cx="6027476" cy="1135945"/>
              </a:xfrm>
              <a:custGeom>
                <a:avLst/>
                <a:gdLst>
                  <a:gd name="connsiteX0" fmla="*/ 0 w 2529191"/>
                  <a:gd name="connsiteY0" fmla="*/ 457200 h 476656"/>
                  <a:gd name="connsiteX1" fmla="*/ 1906621 w 2529191"/>
                  <a:gd name="connsiteY1" fmla="*/ 476656 h 476656"/>
                  <a:gd name="connsiteX2" fmla="*/ 2529191 w 2529191"/>
                  <a:gd name="connsiteY2" fmla="*/ 0 h 47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29191" h="476656">
                    <a:moveTo>
                      <a:pt x="0" y="457200"/>
                    </a:moveTo>
                    <a:lnTo>
                      <a:pt x="1906621" y="476656"/>
                    </a:lnTo>
                    <a:lnTo>
                      <a:pt x="2529191" y="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FE4E21AD-0E48-482D-92A7-D8F93B494FD7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>
                <a:off x="2876886" y="92218"/>
                <a:ext cx="751230" cy="50029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B4407AE8-E730-48DD-A85F-BB30A7105592}"/>
                  </a:ext>
                </a:extLst>
              </p:cNvPr>
              <p:cNvCxnSpPr>
                <a:cxnSpLocks/>
                <a:endCxn id="100" idx="1"/>
              </p:cNvCxnSpPr>
              <p:nvPr/>
            </p:nvCxnSpPr>
            <p:spPr>
              <a:xfrm rot="2143082">
                <a:off x="3861913" y="8725"/>
                <a:ext cx="362215" cy="19201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9954099B-AE86-4318-A3AA-7879DA254C89}"/>
                  </a:ext>
                </a:extLst>
              </p:cNvPr>
              <p:cNvCxnSpPr>
                <a:cxnSpLocks/>
                <a:endCxn id="101" idx="1"/>
              </p:cNvCxnSpPr>
              <p:nvPr/>
            </p:nvCxnSpPr>
            <p:spPr>
              <a:xfrm rot="2143082">
                <a:off x="4587946" y="36177"/>
                <a:ext cx="304652" cy="199197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564796D9-34CB-446F-8C6C-E892F8C5B9A5}"/>
                  </a:ext>
                </a:extLst>
              </p:cNvPr>
              <p:cNvCxnSpPr>
                <a:cxnSpLocks/>
                <a:endCxn id="102" idx="1"/>
              </p:cNvCxnSpPr>
              <p:nvPr/>
            </p:nvCxnSpPr>
            <p:spPr>
              <a:xfrm rot="2143082">
                <a:off x="5184517" y="13932"/>
                <a:ext cx="382898" cy="259024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DF2ABBB4-D4BB-4625-A164-F50D7D41F3CE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>
                <a:off x="6351522" y="167773"/>
                <a:ext cx="1161265" cy="70157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99710375-77AA-49E0-A302-408F4182C3FE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>
                <a:off x="6692921" y="218797"/>
                <a:ext cx="1381992" cy="85998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CE20859B-CDB1-4EDD-95C3-AD7E058B4EA0}"/>
                  </a:ext>
                </a:extLst>
              </p:cNvPr>
              <p:cNvSpPr/>
              <p:nvPr/>
            </p:nvSpPr>
            <p:spPr>
              <a:xfrm rot="2143082">
                <a:off x="7510123" y="2742036"/>
                <a:ext cx="414350" cy="41434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C308384-A5E5-46C3-9EB3-5223C132CDAC}"/>
                  </a:ext>
                </a:extLst>
              </p:cNvPr>
              <p:cNvSpPr/>
              <p:nvPr/>
            </p:nvSpPr>
            <p:spPr>
              <a:xfrm rot="2143082">
                <a:off x="4669450" y="3406144"/>
                <a:ext cx="414350" cy="41434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03E74C94-8210-46D1-8EDD-B2C85995DB80}"/>
                  </a:ext>
                </a:extLst>
              </p:cNvPr>
              <p:cNvSpPr/>
              <p:nvPr/>
            </p:nvSpPr>
            <p:spPr>
              <a:xfrm rot="2143082">
                <a:off x="3138553" y="4575929"/>
                <a:ext cx="414350" cy="414349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49258143-A5BC-432E-8135-895A78D7C940}"/>
                  </a:ext>
                </a:extLst>
              </p:cNvPr>
              <p:cNvCxnSpPr>
                <a:cxnSpLocks/>
                <a:endCxn id="99" idx="3"/>
              </p:cNvCxnSpPr>
              <p:nvPr/>
            </p:nvCxnSpPr>
            <p:spPr>
              <a:xfrm rot="2143082" flipV="1">
                <a:off x="9495558" y="398794"/>
                <a:ext cx="2220218" cy="173889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F521C80A-6649-41B0-88E4-C5D5531E250B}"/>
                  </a:ext>
                </a:extLst>
              </p:cNvPr>
              <p:cNvCxnSpPr>
                <a:cxnSpLocks/>
                <a:endCxn id="106" idx="1"/>
              </p:cNvCxnSpPr>
              <p:nvPr/>
            </p:nvCxnSpPr>
            <p:spPr>
              <a:xfrm rot="2143082">
                <a:off x="7207957" y="513530"/>
                <a:ext cx="1437691" cy="89774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13A23F11-AC30-4BC4-9767-A2A015B40E0E}"/>
                  </a:ext>
                </a:extLst>
              </p:cNvPr>
              <p:cNvCxnSpPr>
                <a:cxnSpLocks/>
                <a:endCxn id="103" idx="3"/>
              </p:cNvCxnSpPr>
              <p:nvPr/>
            </p:nvCxnSpPr>
            <p:spPr>
              <a:xfrm rot="2143082" flipV="1">
                <a:off x="702503" y="3052333"/>
                <a:ext cx="629883" cy="48522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7B0467B1-3C2E-4AED-BF5C-475467E36519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669928" y="3488332"/>
                <a:ext cx="489377" cy="336192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A281F91D-A5F6-4D87-BD20-0F2144E81D98}"/>
                  </a:ext>
                </a:extLst>
              </p:cNvPr>
              <p:cNvCxnSpPr>
                <a:cxnSpLocks/>
                <a:endCxn id="80" idx="1"/>
              </p:cNvCxnSpPr>
              <p:nvPr/>
            </p:nvCxnSpPr>
            <p:spPr>
              <a:xfrm rot="2143082">
                <a:off x="2366587" y="3215368"/>
                <a:ext cx="1384975" cy="1058561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B0141A34-43F0-4BB2-B8F7-CCE47CC97474}"/>
                  </a:ext>
                </a:extLst>
              </p:cNvPr>
              <p:cNvCxnSpPr>
                <a:cxnSpLocks/>
                <a:endCxn id="97" idx="1"/>
              </p:cNvCxnSpPr>
              <p:nvPr/>
            </p:nvCxnSpPr>
            <p:spPr>
              <a:xfrm rot="2143082" flipV="1">
                <a:off x="4532904" y="2697776"/>
                <a:ext cx="1219991" cy="952756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6046D093-C87E-4FDE-8401-F242157D8F87}"/>
                  </a:ext>
                </a:extLst>
              </p:cNvPr>
              <p:cNvSpPr/>
              <p:nvPr/>
            </p:nvSpPr>
            <p:spPr>
              <a:xfrm rot="2143082">
                <a:off x="568532" y="1210040"/>
                <a:ext cx="4879294" cy="908510"/>
              </a:xfrm>
              <a:custGeom>
                <a:avLst/>
                <a:gdLst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850418 w 2391302"/>
                  <a:gd name="connsiteY4" fmla="*/ 375890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343899 w 2391302"/>
                  <a:gd name="connsiteY2" fmla="*/ 0 h 381222"/>
                  <a:gd name="connsiteX3" fmla="*/ 850418 w 2391302"/>
                  <a:gd name="connsiteY3" fmla="*/ 375890 h 381222"/>
                  <a:gd name="connsiteX4" fmla="*/ 2391302 w 2391302"/>
                  <a:gd name="connsiteY4" fmla="*/ 381222 h 381222"/>
                  <a:gd name="connsiteX5" fmla="*/ 2391302 w 2391302"/>
                  <a:gd name="connsiteY5" fmla="*/ 381222 h 381222"/>
                  <a:gd name="connsiteX0" fmla="*/ 0 w 2391302"/>
                  <a:gd name="connsiteY0" fmla="*/ 7998 h 381222"/>
                  <a:gd name="connsiteX1" fmla="*/ 343899 w 2391302"/>
                  <a:gd name="connsiteY1" fmla="*/ 0 h 381222"/>
                  <a:gd name="connsiteX2" fmla="*/ 850418 w 2391302"/>
                  <a:gd name="connsiteY2" fmla="*/ 375890 h 381222"/>
                  <a:gd name="connsiteX3" fmla="*/ 2391302 w 2391302"/>
                  <a:gd name="connsiteY3" fmla="*/ 381222 h 381222"/>
                  <a:gd name="connsiteX4" fmla="*/ 2391302 w 2391302"/>
                  <a:gd name="connsiteY4" fmla="*/ 381222 h 381222"/>
                  <a:gd name="connsiteX0" fmla="*/ 0 w 2047403"/>
                  <a:gd name="connsiteY0" fmla="*/ 0 h 381222"/>
                  <a:gd name="connsiteX1" fmla="*/ 506519 w 2047403"/>
                  <a:gd name="connsiteY1" fmla="*/ 375890 h 381222"/>
                  <a:gd name="connsiteX2" fmla="*/ 2047403 w 2047403"/>
                  <a:gd name="connsiteY2" fmla="*/ 381222 h 381222"/>
                  <a:gd name="connsiteX3" fmla="*/ 2047403 w 2047403"/>
                  <a:gd name="connsiteY3" fmla="*/ 381222 h 381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7403" h="381222">
                    <a:moveTo>
                      <a:pt x="0" y="0"/>
                    </a:moveTo>
                    <a:lnTo>
                      <a:pt x="506519" y="375890"/>
                    </a:lnTo>
                    <a:lnTo>
                      <a:pt x="2047403" y="381222"/>
                    </a:lnTo>
                    <a:lnTo>
                      <a:pt x="2047403" y="381222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3AE092B6-338B-4D0B-A830-BFE6769978DF}"/>
                  </a:ext>
                </a:extLst>
              </p:cNvPr>
              <p:cNvSpPr/>
              <p:nvPr/>
            </p:nvSpPr>
            <p:spPr>
              <a:xfrm rot="2143082">
                <a:off x="-189872" y="1365133"/>
                <a:ext cx="5152485" cy="1114766"/>
              </a:xfrm>
              <a:custGeom>
                <a:avLst/>
                <a:gdLst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850418 w 2391302"/>
                  <a:gd name="connsiteY4" fmla="*/ 375890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0 w 2391302"/>
                  <a:gd name="connsiteY1" fmla="*/ 7998 h 381222"/>
                  <a:gd name="connsiteX2" fmla="*/ 71979 w 2391302"/>
                  <a:gd name="connsiteY2" fmla="*/ 7998 h 381222"/>
                  <a:gd name="connsiteX3" fmla="*/ 343899 w 2391302"/>
                  <a:gd name="connsiteY3" fmla="*/ 0 h 381222"/>
                  <a:gd name="connsiteX4" fmla="*/ 935726 w 2391302"/>
                  <a:gd name="connsiteY4" fmla="*/ 373714 h 381222"/>
                  <a:gd name="connsiteX5" fmla="*/ 2391302 w 2391302"/>
                  <a:gd name="connsiteY5" fmla="*/ 381222 h 381222"/>
                  <a:gd name="connsiteX6" fmla="*/ 2391302 w 2391302"/>
                  <a:gd name="connsiteY6" fmla="*/ 381222 h 381222"/>
                  <a:gd name="connsiteX0" fmla="*/ 0 w 2391302"/>
                  <a:gd name="connsiteY0" fmla="*/ 7998 h 381222"/>
                  <a:gd name="connsiteX1" fmla="*/ 71979 w 2391302"/>
                  <a:gd name="connsiteY1" fmla="*/ 7998 h 381222"/>
                  <a:gd name="connsiteX2" fmla="*/ 343899 w 2391302"/>
                  <a:gd name="connsiteY2" fmla="*/ 0 h 381222"/>
                  <a:gd name="connsiteX3" fmla="*/ 935726 w 2391302"/>
                  <a:gd name="connsiteY3" fmla="*/ 373714 h 381222"/>
                  <a:gd name="connsiteX4" fmla="*/ 2391302 w 2391302"/>
                  <a:gd name="connsiteY4" fmla="*/ 381222 h 381222"/>
                  <a:gd name="connsiteX5" fmla="*/ 2391302 w 2391302"/>
                  <a:gd name="connsiteY5" fmla="*/ 381222 h 381222"/>
                  <a:gd name="connsiteX0" fmla="*/ 0 w 2319323"/>
                  <a:gd name="connsiteY0" fmla="*/ 7998 h 381222"/>
                  <a:gd name="connsiteX1" fmla="*/ 271920 w 2319323"/>
                  <a:gd name="connsiteY1" fmla="*/ 0 h 381222"/>
                  <a:gd name="connsiteX2" fmla="*/ 863747 w 2319323"/>
                  <a:gd name="connsiteY2" fmla="*/ 373714 h 381222"/>
                  <a:gd name="connsiteX3" fmla="*/ 2319323 w 2319323"/>
                  <a:gd name="connsiteY3" fmla="*/ 381222 h 381222"/>
                  <a:gd name="connsiteX4" fmla="*/ 2319323 w 2319323"/>
                  <a:gd name="connsiteY4" fmla="*/ 381222 h 381222"/>
                  <a:gd name="connsiteX0" fmla="*/ 0 w 2188694"/>
                  <a:gd name="connsiteY0" fmla="*/ 10175 h 381222"/>
                  <a:gd name="connsiteX1" fmla="*/ 141291 w 2188694"/>
                  <a:gd name="connsiteY1" fmla="*/ 0 h 381222"/>
                  <a:gd name="connsiteX2" fmla="*/ 733118 w 2188694"/>
                  <a:gd name="connsiteY2" fmla="*/ 373714 h 381222"/>
                  <a:gd name="connsiteX3" fmla="*/ 2188694 w 2188694"/>
                  <a:gd name="connsiteY3" fmla="*/ 381222 h 381222"/>
                  <a:gd name="connsiteX4" fmla="*/ 2188694 w 2188694"/>
                  <a:gd name="connsiteY4" fmla="*/ 381222 h 381222"/>
                  <a:gd name="connsiteX0" fmla="*/ 0 w 2162035"/>
                  <a:gd name="connsiteY0" fmla="*/ 0 h 381930"/>
                  <a:gd name="connsiteX1" fmla="*/ 114632 w 2162035"/>
                  <a:gd name="connsiteY1" fmla="*/ 708 h 381930"/>
                  <a:gd name="connsiteX2" fmla="*/ 706459 w 2162035"/>
                  <a:gd name="connsiteY2" fmla="*/ 374422 h 381930"/>
                  <a:gd name="connsiteX3" fmla="*/ 2162035 w 2162035"/>
                  <a:gd name="connsiteY3" fmla="*/ 381930 h 381930"/>
                  <a:gd name="connsiteX4" fmla="*/ 2162035 w 2162035"/>
                  <a:gd name="connsiteY4" fmla="*/ 381930 h 381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2035" h="381930">
                    <a:moveTo>
                      <a:pt x="0" y="0"/>
                    </a:moveTo>
                    <a:lnTo>
                      <a:pt x="114632" y="708"/>
                    </a:lnTo>
                    <a:lnTo>
                      <a:pt x="706459" y="374422"/>
                    </a:lnTo>
                    <a:lnTo>
                      <a:pt x="2162035" y="381930"/>
                    </a:lnTo>
                    <a:lnTo>
                      <a:pt x="2162035" y="38193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174C63A9-B1AA-42AC-A07D-663E5B3DC602}"/>
                  </a:ext>
                </a:extLst>
              </p:cNvPr>
              <p:cNvSpPr/>
              <p:nvPr/>
            </p:nvSpPr>
            <p:spPr>
              <a:xfrm rot="2143082">
                <a:off x="3332609" y="2161597"/>
                <a:ext cx="2611186" cy="1099113"/>
              </a:xfrm>
              <a:custGeom>
                <a:avLst/>
                <a:gdLst>
                  <a:gd name="connsiteX0" fmla="*/ 0 w 1095680"/>
                  <a:gd name="connsiteY0" fmla="*/ 461199 h 461199"/>
                  <a:gd name="connsiteX1" fmla="*/ 621152 w 1095680"/>
                  <a:gd name="connsiteY1" fmla="*/ 0 h 461199"/>
                  <a:gd name="connsiteX2" fmla="*/ 1095680 w 1095680"/>
                  <a:gd name="connsiteY2" fmla="*/ 0 h 46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5680" h="461199">
                    <a:moveTo>
                      <a:pt x="0" y="461199"/>
                    </a:moveTo>
                    <a:lnTo>
                      <a:pt x="621152" y="0"/>
                    </a:lnTo>
                    <a:lnTo>
                      <a:pt x="1095680" y="0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13BF2365-0B0D-40B9-A063-33FD0FCECA03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319091" y="3532941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7389CC75-F22D-4E8B-AA38-EB6225EAE0DE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490130" y="3655926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1FD7047D-8AC7-435B-B610-9DBAF202BD50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661174" y="3778910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38C52008-23DF-4D3A-8C73-AEE0F4532613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1832213" y="3901899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9F23CB5B-5948-44E4-9BF6-B83CCE7F7777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2003248" y="4024888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5EAF4F6D-11CE-4C3D-AE20-E4F6CF1428B3}"/>
                  </a:ext>
                </a:extLst>
              </p:cNvPr>
              <p:cNvCxnSpPr>
                <a:cxnSpLocks/>
              </p:cNvCxnSpPr>
              <p:nvPr/>
            </p:nvCxnSpPr>
            <p:spPr>
              <a:xfrm rot="2143082" flipV="1">
                <a:off x="2174296" y="4147877"/>
                <a:ext cx="0" cy="43976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E700EA4F-DA6F-4D72-B8FA-FD385DDD00E9}"/>
                  </a:ext>
                </a:extLst>
              </p:cNvPr>
              <p:cNvSpPr/>
              <p:nvPr/>
            </p:nvSpPr>
            <p:spPr>
              <a:xfrm rot="2143082">
                <a:off x="4431107" y="1624748"/>
                <a:ext cx="3523756" cy="231821"/>
              </a:xfrm>
              <a:custGeom>
                <a:avLst/>
                <a:gdLst>
                  <a:gd name="connsiteX0" fmla="*/ 0 w 1478604"/>
                  <a:gd name="connsiteY0" fmla="*/ 0 h 97276"/>
                  <a:gd name="connsiteX1" fmla="*/ 107004 w 1478604"/>
                  <a:gd name="connsiteY1" fmla="*/ 97276 h 97276"/>
                  <a:gd name="connsiteX2" fmla="*/ 1478604 w 1478604"/>
                  <a:gd name="connsiteY2" fmla="*/ 97276 h 97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78604" h="97276">
                    <a:moveTo>
                      <a:pt x="0" y="0"/>
                    </a:moveTo>
                    <a:lnTo>
                      <a:pt x="107004" y="97276"/>
                    </a:lnTo>
                    <a:lnTo>
                      <a:pt x="1478604" y="97276"/>
                    </a:ln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7141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59679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72167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154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68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651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21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83890D28-DB65-4933-A998-F6D267BEDA98}"/>
              </a:ext>
            </a:extLst>
          </p:cNvPr>
          <p:cNvSpPr/>
          <p:nvPr userDrawn="1"/>
        </p:nvSpPr>
        <p:spPr>
          <a:xfrm>
            <a:off x="8746034" y="-17976"/>
            <a:ext cx="3445966" cy="2023537"/>
          </a:xfrm>
          <a:custGeom>
            <a:avLst/>
            <a:gdLst>
              <a:gd name="connsiteX0" fmla="*/ 1468556 w 2131574"/>
              <a:gd name="connsiteY0" fmla="*/ 207970 h 1251701"/>
              <a:gd name="connsiteX1" fmla="*/ 765847 w 2131574"/>
              <a:gd name="connsiteY1" fmla="*/ 477621 h 1251701"/>
              <a:gd name="connsiteX2" fmla="*/ 989468 w 2131574"/>
              <a:gd name="connsiteY2" fmla="*/ 563908 h 1251701"/>
              <a:gd name="connsiteX3" fmla="*/ 1692178 w 2131574"/>
              <a:gd name="connsiteY3" fmla="*/ 294162 h 1251701"/>
              <a:gd name="connsiteX4" fmla="*/ 1654318 w 2131574"/>
              <a:gd name="connsiteY4" fmla="*/ 0 h 1251701"/>
              <a:gd name="connsiteX5" fmla="*/ 2022772 w 2131574"/>
              <a:gd name="connsiteY5" fmla="*/ 0 h 1251701"/>
              <a:gd name="connsiteX6" fmla="*/ 2131574 w 2131574"/>
              <a:gd name="connsiteY6" fmla="*/ 41936 h 1251701"/>
              <a:gd name="connsiteX7" fmla="*/ 2131574 w 2131574"/>
              <a:gd name="connsiteY7" fmla="*/ 466298 h 1251701"/>
              <a:gd name="connsiteX8" fmla="*/ 2111480 w 2131574"/>
              <a:gd name="connsiteY8" fmla="*/ 475348 h 1251701"/>
              <a:gd name="connsiteX9" fmla="*/ 2110534 w 2131574"/>
              <a:gd name="connsiteY9" fmla="*/ 711492 h 1251701"/>
              <a:gd name="connsiteX10" fmla="*/ 2074362 w 2131574"/>
              <a:gd name="connsiteY10" fmla="*/ 725354 h 1251701"/>
              <a:gd name="connsiteX11" fmla="*/ 2072088 w 2131574"/>
              <a:gd name="connsiteY11" fmla="*/ 488705 h 1251701"/>
              <a:gd name="connsiteX12" fmla="*/ 2033263 w 2131574"/>
              <a:gd name="connsiteY12" fmla="*/ 500423 h 1251701"/>
              <a:gd name="connsiteX13" fmla="*/ 2033061 w 2131574"/>
              <a:gd name="connsiteY13" fmla="*/ 445358 h 1251701"/>
              <a:gd name="connsiteX14" fmla="*/ 1953489 w 2131574"/>
              <a:gd name="connsiteY14" fmla="*/ 475816 h 1251701"/>
              <a:gd name="connsiteX15" fmla="*/ 1952964 w 2131574"/>
              <a:gd name="connsiteY15" fmla="*/ 533941 h 1251701"/>
              <a:gd name="connsiteX16" fmla="*/ 1915844 w 2131574"/>
              <a:gd name="connsiteY16" fmla="*/ 550576 h 1251701"/>
              <a:gd name="connsiteX17" fmla="*/ 1914897 w 2131574"/>
              <a:gd name="connsiteY17" fmla="*/ 786594 h 1251701"/>
              <a:gd name="connsiteX18" fmla="*/ 1878914 w 2131574"/>
              <a:gd name="connsiteY18" fmla="*/ 800581 h 1251701"/>
              <a:gd name="connsiteX19" fmla="*/ 1876454 w 2131574"/>
              <a:gd name="connsiteY19" fmla="*/ 563933 h 1251701"/>
              <a:gd name="connsiteX20" fmla="*/ 1837626 w 2131574"/>
              <a:gd name="connsiteY20" fmla="*/ 575651 h 1251701"/>
              <a:gd name="connsiteX21" fmla="*/ 1837425 w 2131574"/>
              <a:gd name="connsiteY21" fmla="*/ 520241 h 1251701"/>
              <a:gd name="connsiteX22" fmla="*/ 1757852 w 2131574"/>
              <a:gd name="connsiteY22" fmla="*/ 550699 h 1251701"/>
              <a:gd name="connsiteX23" fmla="*/ 1757326 w 2131574"/>
              <a:gd name="connsiteY23" fmla="*/ 609045 h 1251701"/>
              <a:gd name="connsiteX24" fmla="*/ 1720397 w 2131574"/>
              <a:gd name="connsiteY24" fmla="*/ 625678 h 1251701"/>
              <a:gd name="connsiteX25" fmla="*/ 1719260 w 2131574"/>
              <a:gd name="connsiteY25" fmla="*/ 861824 h 1251701"/>
              <a:gd name="connsiteX26" fmla="*/ 1683276 w 2131574"/>
              <a:gd name="connsiteY26" fmla="*/ 875810 h 1251701"/>
              <a:gd name="connsiteX27" fmla="*/ 1680816 w 2131574"/>
              <a:gd name="connsiteY27" fmla="*/ 639162 h 1251701"/>
              <a:gd name="connsiteX28" fmla="*/ 1641990 w 2131574"/>
              <a:gd name="connsiteY28" fmla="*/ 650754 h 1251701"/>
              <a:gd name="connsiteX29" fmla="*/ 1641837 w 2131574"/>
              <a:gd name="connsiteY29" fmla="*/ 595106 h 1251701"/>
              <a:gd name="connsiteX30" fmla="*/ 1562218 w 2131574"/>
              <a:gd name="connsiteY30" fmla="*/ 625583 h 1251701"/>
              <a:gd name="connsiteX31" fmla="*/ 1561688 w 2131574"/>
              <a:gd name="connsiteY31" fmla="*/ 684273 h 1251701"/>
              <a:gd name="connsiteX32" fmla="*/ 1524758 w 2131574"/>
              <a:gd name="connsiteY32" fmla="*/ 700907 h 1251701"/>
              <a:gd name="connsiteX33" fmla="*/ 1523622 w 2131574"/>
              <a:gd name="connsiteY33" fmla="*/ 937051 h 1251701"/>
              <a:gd name="connsiteX34" fmla="*/ 1487638 w 2131574"/>
              <a:gd name="connsiteY34" fmla="*/ 950913 h 1251701"/>
              <a:gd name="connsiteX35" fmla="*/ 1485366 w 2131574"/>
              <a:gd name="connsiteY35" fmla="*/ 714264 h 1251701"/>
              <a:gd name="connsiteX36" fmla="*/ 1446352 w 2131574"/>
              <a:gd name="connsiteY36" fmla="*/ 725983 h 1251701"/>
              <a:gd name="connsiteX37" fmla="*/ 1446199 w 2131574"/>
              <a:gd name="connsiteY37" fmla="*/ 669990 h 1251701"/>
              <a:gd name="connsiteX38" fmla="*/ 1366584 w 2131574"/>
              <a:gd name="connsiteY38" fmla="*/ 700465 h 1251701"/>
              <a:gd name="connsiteX39" fmla="*/ 1366052 w 2131574"/>
              <a:gd name="connsiteY39" fmla="*/ 759503 h 1251701"/>
              <a:gd name="connsiteX40" fmla="*/ 1329122 w 2131574"/>
              <a:gd name="connsiteY40" fmla="*/ 776135 h 1251701"/>
              <a:gd name="connsiteX41" fmla="*/ 1328175 w 2131574"/>
              <a:gd name="connsiteY41" fmla="*/ 1012153 h 1251701"/>
              <a:gd name="connsiteX42" fmla="*/ 1292002 w 2131574"/>
              <a:gd name="connsiteY42" fmla="*/ 1026141 h 1251701"/>
              <a:gd name="connsiteX43" fmla="*/ 1289728 w 2131574"/>
              <a:gd name="connsiteY43" fmla="*/ 789493 h 1251701"/>
              <a:gd name="connsiteX44" fmla="*/ 1250904 w 2131574"/>
              <a:gd name="connsiteY44" fmla="*/ 801211 h 1251701"/>
              <a:gd name="connsiteX45" fmla="*/ 1250697 w 2131574"/>
              <a:gd name="connsiteY45" fmla="*/ 744824 h 1251701"/>
              <a:gd name="connsiteX46" fmla="*/ 1171004 w 2131574"/>
              <a:gd name="connsiteY46" fmla="*/ 775328 h 1251701"/>
              <a:gd name="connsiteX47" fmla="*/ 1170416 w 2131574"/>
              <a:gd name="connsiteY47" fmla="*/ 834605 h 1251701"/>
              <a:gd name="connsiteX48" fmla="*/ 1133484 w 2131574"/>
              <a:gd name="connsiteY48" fmla="*/ 851239 h 1251701"/>
              <a:gd name="connsiteX49" fmla="*/ 1132536 w 2131574"/>
              <a:gd name="connsiteY49" fmla="*/ 1087383 h 1251701"/>
              <a:gd name="connsiteX50" fmla="*/ 1096366 w 2131574"/>
              <a:gd name="connsiteY50" fmla="*/ 1101370 h 1251701"/>
              <a:gd name="connsiteX51" fmla="*/ 1094094 w 2131574"/>
              <a:gd name="connsiteY51" fmla="*/ 864721 h 1251701"/>
              <a:gd name="connsiteX52" fmla="*/ 1055266 w 2131574"/>
              <a:gd name="connsiteY52" fmla="*/ 876441 h 1251701"/>
              <a:gd name="connsiteX53" fmla="*/ 1055059 w 2131574"/>
              <a:gd name="connsiteY53" fmla="*/ 819708 h 1251701"/>
              <a:gd name="connsiteX54" fmla="*/ 975504 w 2131574"/>
              <a:gd name="connsiteY54" fmla="*/ 850159 h 1251701"/>
              <a:gd name="connsiteX55" fmla="*/ 974966 w 2131574"/>
              <a:gd name="connsiteY55" fmla="*/ 909834 h 1251701"/>
              <a:gd name="connsiteX56" fmla="*/ 938037 w 2131574"/>
              <a:gd name="connsiteY56" fmla="*/ 926467 h 1251701"/>
              <a:gd name="connsiteX57" fmla="*/ 936898 w 2131574"/>
              <a:gd name="connsiteY57" fmla="*/ 1162611 h 1251701"/>
              <a:gd name="connsiteX58" fmla="*/ 900916 w 2131574"/>
              <a:gd name="connsiteY58" fmla="*/ 1176473 h 1251701"/>
              <a:gd name="connsiteX59" fmla="*/ 898454 w 2131574"/>
              <a:gd name="connsiteY59" fmla="*/ 939824 h 1251701"/>
              <a:gd name="connsiteX60" fmla="*/ 859628 w 2131574"/>
              <a:gd name="connsiteY60" fmla="*/ 951543 h 1251701"/>
              <a:gd name="connsiteX61" fmla="*/ 859421 w 2131574"/>
              <a:gd name="connsiteY61" fmla="*/ 894592 h 1251701"/>
              <a:gd name="connsiteX62" fmla="*/ 779871 w 2131574"/>
              <a:gd name="connsiteY62" fmla="*/ 925042 h 1251701"/>
              <a:gd name="connsiteX63" fmla="*/ 779330 w 2131574"/>
              <a:gd name="connsiteY63" fmla="*/ 985062 h 1251701"/>
              <a:gd name="connsiteX64" fmla="*/ 742398 w 2131574"/>
              <a:gd name="connsiteY64" fmla="*/ 1001695 h 1251701"/>
              <a:gd name="connsiteX65" fmla="*/ 741262 w 2131574"/>
              <a:gd name="connsiteY65" fmla="*/ 1237840 h 1251701"/>
              <a:gd name="connsiteX66" fmla="*/ 705280 w 2131574"/>
              <a:gd name="connsiteY66" fmla="*/ 1251701 h 1251701"/>
              <a:gd name="connsiteX67" fmla="*/ 702818 w 2131574"/>
              <a:gd name="connsiteY67" fmla="*/ 1015052 h 1251701"/>
              <a:gd name="connsiteX68" fmla="*/ 663992 w 2131574"/>
              <a:gd name="connsiteY68" fmla="*/ 1026772 h 1251701"/>
              <a:gd name="connsiteX69" fmla="*/ 663835 w 2131574"/>
              <a:gd name="connsiteY69" fmla="*/ 969456 h 1251701"/>
              <a:gd name="connsiteX70" fmla="*/ 585207 w 2131574"/>
              <a:gd name="connsiteY70" fmla="*/ 999553 h 1251701"/>
              <a:gd name="connsiteX71" fmla="*/ 585207 w 2131574"/>
              <a:gd name="connsiteY71" fmla="*/ 999552 h 1251701"/>
              <a:gd name="connsiteX72" fmla="*/ 384123 w 2131574"/>
              <a:gd name="connsiteY72" fmla="*/ 922654 h 1251701"/>
              <a:gd name="connsiteX73" fmla="*/ 384078 w 2131574"/>
              <a:gd name="connsiteY73" fmla="*/ 934087 h 1251701"/>
              <a:gd name="connsiteX74" fmla="*/ 347904 w 2131574"/>
              <a:gd name="connsiteY74" fmla="*/ 948074 h 1251701"/>
              <a:gd name="connsiteX75" fmla="*/ 347527 w 2131574"/>
              <a:gd name="connsiteY75" fmla="*/ 908658 h 1251701"/>
              <a:gd name="connsiteX76" fmla="*/ 189088 w 2131574"/>
              <a:gd name="connsiteY76" fmla="*/ 848068 h 1251701"/>
              <a:gd name="connsiteX77" fmla="*/ 188440 w 2131574"/>
              <a:gd name="connsiteY77" fmla="*/ 1009315 h 1251701"/>
              <a:gd name="connsiteX78" fmla="*/ 152268 w 2131574"/>
              <a:gd name="connsiteY78" fmla="*/ 1023303 h 1251701"/>
              <a:gd name="connsiteX79" fmla="*/ 150443 w 2131574"/>
              <a:gd name="connsiteY79" fmla="*/ 833290 h 1251701"/>
              <a:gd name="connsiteX80" fmla="*/ 0 w 2131574"/>
              <a:gd name="connsiteY80" fmla="*/ 775758 h 1251701"/>
              <a:gd name="connsiteX81" fmla="*/ 0 w 2131574"/>
              <a:gd name="connsiteY81" fmla="*/ 634811 h 1251701"/>
              <a:gd name="connsiteX82" fmla="*/ 0 w 2131574"/>
              <a:gd name="connsiteY82" fmla="*/ 625805 h 1251701"/>
              <a:gd name="connsiteX83" fmla="*/ 11702 w 2131574"/>
              <a:gd name="connsiteY83" fmla="*/ 630321 h 1251701"/>
              <a:gd name="connsiteX84" fmla="*/ 110416 w 2131574"/>
              <a:gd name="connsiteY84" fmla="*/ 592442 h 1251701"/>
              <a:gd name="connsiteX85" fmla="*/ 110413 w 2131574"/>
              <a:gd name="connsiteY85" fmla="*/ 591589 h 1251701"/>
              <a:gd name="connsiteX86" fmla="*/ 228402 w 2131574"/>
              <a:gd name="connsiteY86" fmla="*/ 546351 h 1251701"/>
              <a:gd name="connsiteX87" fmla="*/ 228394 w 2131574"/>
              <a:gd name="connsiteY87" fmla="*/ 547171 h 1251701"/>
              <a:gd name="connsiteX88" fmla="*/ 306052 w 2131574"/>
              <a:gd name="connsiteY88" fmla="*/ 517369 h 1251701"/>
              <a:gd name="connsiteX89" fmla="*/ 306051 w 2131574"/>
              <a:gd name="connsiteY89" fmla="*/ 516361 h 1251701"/>
              <a:gd name="connsiteX90" fmla="*/ 423850 w 2131574"/>
              <a:gd name="connsiteY90" fmla="*/ 471123 h 1251701"/>
              <a:gd name="connsiteX91" fmla="*/ 423840 w 2131574"/>
              <a:gd name="connsiteY91" fmla="*/ 472171 h 125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2131574" h="1251701">
                <a:moveTo>
                  <a:pt x="1468556" y="207970"/>
                </a:moveTo>
                <a:lnTo>
                  <a:pt x="765847" y="477621"/>
                </a:lnTo>
                <a:lnTo>
                  <a:pt x="989468" y="563908"/>
                </a:lnTo>
                <a:lnTo>
                  <a:pt x="1692178" y="294162"/>
                </a:lnTo>
                <a:close/>
                <a:moveTo>
                  <a:pt x="1654318" y="0"/>
                </a:moveTo>
                <a:lnTo>
                  <a:pt x="2022772" y="0"/>
                </a:lnTo>
                <a:lnTo>
                  <a:pt x="2131574" y="41936"/>
                </a:lnTo>
                <a:lnTo>
                  <a:pt x="2131574" y="466298"/>
                </a:lnTo>
                <a:lnTo>
                  <a:pt x="2111480" y="475348"/>
                </a:lnTo>
                <a:lnTo>
                  <a:pt x="2110534" y="711492"/>
                </a:lnTo>
                <a:lnTo>
                  <a:pt x="2074362" y="725354"/>
                </a:lnTo>
                <a:lnTo>
                  <a:pt x="2072088" y="488705"/>
                </a:lnTo>
                <a:lnTo>
                  <a:pt x="2033263" y="500423"/>
                </a:lnTo>
                <a:lnTo>
                  <a:pt x="2033061" y="445358"/>
                </a:lnTo>
                <a:lnTo>
                  <a:pt x="1953489" y="475816"/>
                </a:lnTo>
                <a:lnTo>
                  <a:pt x="1952964" y="533941"/>
                </a:lnTo>
                <a:lnTo>
                  <a:pt x="1915844" y="550576"/>
                </a:lnTo>
                <a:lnTo>
                  <a:pt x="1914897" y="786594"/>
                </a:lnTo>
                <a:lnTo>
                  <a:pt x="1878914" y="800581"/>
                </a:lnTo>
                <a:lnTo>
                  <a:pt x="1876454" y="563933"/>
                </a:lnTo>
                <a:lnTo>
                  <a:pt x="1837626" y="575651"/>
                </a:lnTo>
                <a:lnTo>
                  <a:pt x="1837425" y="520241"/>
                </a:lnTo>
                <a:lnTo>
                  <a:pt x="1757852" y="550699"/>
                </a:lnTo>
                <a:lnTo>
                  <a:pt x="1757326" y="609045"/>
                </a:lnTo>
                <a:lnTo>
                  <a:pt x="1720397" y="625678"/>
                </a:lnTo>
                <a:lnTo>
                  <a:pt x="1719260" y="861824"/>
                </a:lnTo>
                <a:lnTo>
                  <a:pt x="1683276" y="875810"/>
                </a:lnTo>
                <a:lnTo>
                  <a:pt x="1680816" y="639162"/>
                </a:lnTo>
                <a:lnTo>
                  <a:pt x="1641990" y="650754"/>
                </a:lnTo>
                <a:lnTo>
                  <a:pt x="1641837" y="595106"/>
                </a:lnTo>
                <a:lnTo>
                  <a:pt x="1562218" y="625583"/>
                </a:lnTo>
                <a:lnTo>
                  <a:pt x="1561688" y="684273"/>
                </a:lnTo>
                <a:lnTo>
                  <a:pt x="1524758" y="700907"/>
                </a:lnTo>
                <a:lnTo>
                  <a:pt x="1523622" y="937051"/>
                </a:lnTo>
                <a:lnTo>
                  <a:pt x="1487638" y="950913"/>
                </a:lnTo>
                <a:lnTo>
                  <a:pt x="1485366" y="714264"/>
                </a:lnTo>
                <a:lnTo>
                  <a:pt x="1446352" y="725983"/>
                </a:lnTo>
                <a:lnTo>
                  <a:pt x="1446199" y="669990"/>
                </a:lnTo>
                <a:lnTo>
                  <a:pt x="1366584" y="700465"/>
                </a:lnTo>
                <a:lnTo>
                  <a:pt x="1366052" y="759503"/>
                </a:lnTo>
                <a:lnTo>
                  <a:pt x="1329122" y="776135"/>
                </a:lnTo>
                <a:lnTo>
                  <a:pt x="1328175" y="1012153"/>
                </a:lnTo>
                <a:lnTo>
                  <a:pt x="1292002" y="1026141"/>
                </a:lnTo>
                <a:lnTo>
                  <a:pt x="1289728" y="789493"/>
                </a:lnTo>
                <a:lnTo>
                  <a:pt x="1250904" y="801211"/>
                </a:lnTo>
                <a:lnTo>
                  <a:pt x="1250697" y="744824"/>
                </a:lnTo>
                <a:lnTo>
                  <a:pt x="1171004" y="775328"/>
                </a:lnTo>
                <a:lnTo>
                  <a:pt x="1170416" y="834605"/>
                </a:lnTo>
                <a:lnTo>
                  <a:pt x="1133484" y="851239"/>
                </a:lnTo>
                <a:lnTo>
                  <a:pt x="1132536" y="1087383"/>
                </a:lnTo>
                <a:lnTo>
                  <a:pt x="1096366" y="1101370"/>
                </a:lnTo>
                <a:lnTo>
                  <a:pt x="1094094" y="864721"/>
                </a:lnTo>
                <a:lnTo>
                  <a:pt x="1055266" y="876441"/>
                </a:lnTo>
                <a:lnTo>
                  <a:pt x="1055059" y="819708"/>
                </a:lnTo>
                <a:lnTo>
                  <a:pt x="975504" y="850159"/>
                </a:lnTo>
                <a:lnTo>
                  <a:pt x="974966" y="909834"/>
                </a:lnTo>
                <a:lnTo>
                  <a:pt x="938037" y="926467"/>
                </a:lnTo>
                <a:lnTo>
                  <a:pt x="936898" y="1162611"/>
                </a:lnTo>
                <a:lnTo>
                  <a:pt x="900916" y="1176473"/>
                </a:lnTo>
                <a:lnTo>
                  <a:pt x="898454" y="939824"/>
                </a:lnTo>
                <a:lnTo>
                  <a:pt x="859628" y="951543"/>
                </a:lnTo>
                <a:lnTo>
                  <a:pt x="859421" y="894592"/>
                </a:lnTo>
                <a:lnTo>
                  <a:pt x="779871" y="925042"/>
                </a:lnTo>
                <a:lnTo>
                  <a:pt x="779330" y="985062"/>
                </a:lnTo>
                <a:lnTo>
                  <a:pt x="742398" y="1001695"/>
                </a:lnTo>
                <a:lnTo>
                  <a:pt x="741262" y="1237840"/>
                </a:lnTo>
                <a:lnTo>
                  <a:pt x="705280" y="1251701"/>
                </a:lnTo>
                <a:lnTo>
                  <a:pt x="702818" y="1015052"/>
                </a:lnTo>
                <a:lnTo>
                  <a:pt x="663992" y="1026772"/>
                </a:lnTo>
                <a:lnTo>
                  <a:pt x="663835" y="969456"/>
                </a:lnTo>
                <a:lnTo>
                  <a:pt x="585207" y="999553"/>
                </a:lnTo>
                <a:lnTo>
                  <a:pt x="585207" y="999552"/>
                </a:lnTo>
                <a:lnTo>
                  <a:pt x="384123" y="922654"/>
                </a:lnTo>
                <a:lnTo>
                  <a:pt x="384078" y="934087"/>
                </a:lnTo>
                <a:lnTo>
                  <a:pt x="347904" y="948074"/>
                </a:lnTo>
                <a:lnTo>
                  <a:pt x="347527" y="908658"/>
                </a:lnTo>
                <a:lnTo>
                  <a:pt x="189088" y="848068"/>
                </a:lnTo>
                <a:lnTo>
                  <a:pt x="188440" y="1009315"/>
                </a:lnTo>
                <a:lnTo>
                  <a:pt x="152268" y="1023303"/>
                </a:lnTo>
                <a:lnTo>
                  <a:pt x="150443" y="833290"/>
                </a:lnTo>
                <a:lnTo>
                  <a:pt x="0" y="775758"/>
                </a:lnTo>
                <a:lnTo>
                  <a:pt x="0" y="634811"/>
                </a:lnTo>
                <a:lnTo>
                  <a:pt x="0" y="625805"/>
                </a:lnTo>
                <a:lnTo>
                  <a:pt x="11702" y="630321"/>
                </a:lnTo>
                <a:lnTo>
                  <a:pt x="110416" y="592442"/>
                </a:lnTo>
                <a:lnTo>
                  <a:pt x="110413" y="591589"/>
                </a:lnTo>
                <a:lnTo>
                  <a:pt x="228402" y="546351"/>
                </a:lnTo>
                <a:lnTo>
                  <a:pt x="228394" y="547171"/>
                </a:lnTo>
                <a:lnTo>
                  <a:pt x="306052" y="517369"/>
                </a:lnTo>
                <a:lnTo>
                  <a:pt x="306051" y="516361"/>
                </a:lnTo>
                <a:lnTo>
                  <a:pt x="423850" y="471123"/>
                </a:lnTo>
                <a:lnTo>
                  <a:pt x="423840" y="472171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 w="269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B8C0EA2-D1F6-48A7-9EE4-840E625B9C02}"/>
              </a:ext>
            </a:extLst>
          </p:cNvPr>
          <p:cNvGrpSpPr/>
          <p:nvPr userDrawn="1"/>
        </p:nvGrpSpPr>
        <p:grpSpPr>
          <a:xfrm>
            <a:off x="548226" y="342079"/>
            <a:ext cx="5440770" cy="6257605"/>
            <a:chOff x="548226" y="342079"/>
            <a:chExt cx="5440770" cy="6257605"/>
          </a:xfrm>
          <a:solidFill>
            <a:schemeClr val="accent2"/>
          </a:solidFill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4C0989A-B0CD-467C-8FFF-0322C8779616}"/>
                </a:ext>
              </a:extLst>
            </p:cNvPr>
            <p:cNvSpPr/>
            <p:nvPr userDrawn="1"/>
          </p:nvSpPr>
          <p:spPr>
            <a:xfrm>
              <a:off x="1417713" y="1769387"/>
              <a:ext cx="3472774" cy="3472774"/>
            </a:xfrm>
            <a:prstGeom prst="roundRect">
              <a:avLst>
                <a:gd name="adj" fmla="val 51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32732B9-A675-4A92-B586-57210158DBB9}"/>
                </a:ext>
              </a:extLst>
            </p:cNvPr>
            <p:cNvGrpSpPr/>
            <p:nvPr userDrawn="1"/>
          </p:nvGrpSpPr>
          <p:grpSpPr>
            <a:xfrm>
              <a:off x="1266074" y="342079"/>
              <a:ext cx="3753546" cy="1535752"/>
              <a:chOff x="1373078" y="342079"/>
              <a:chExt cx="3753546" cy="1535752"/>
            </a:xfrm>
            <a:grpFill/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0BD9410-309C-4A73-BEB0-D4BD52253B38}"/>
                  </a:ext>
                </a:extLst>
              </p:cNvPr>
              <p:cNvSpPr/>
              <p:nvPr/>
            </p:nvSpPr>
            <p:spPr>
              <a:xfrm flipH="1">
                <a:off x="1945338" y="395212"/>
                <a:ext cx="546385" cy="1482619"/>
              </a:xfrm>
              <a:custGeom>
                <a:avLst/>
                <a:gdLst>
                  <a:gd name="connsiteX0" fmla="*/ 172666 w 1002965"/>
                  <a:gd name="connsiteY0" fmla="*/ 2721517 h 2721551"/>
                  <a:gd name="connsiteX1" fmla="*/ 216272 w 1002965"/>
                  <a:gd name="connsiteY1" fmla="*/ 2678572 h 2721551"/>
                  <a:gd name="connsiteX2" fmla="*/ 210986 w 1002965"/>
                  <a:gd name="connsiteY2" fmla="*/ 2373992 h 2721551"/>
                  <a:gd name="connsiteX3" fmla="*/ 201076 w 1002965"/>
                  <a:gd name="connsiteY3" fmla="*/ 2371349 h 2721551"/>
                  <a:gd name="connsiteX4" fmla="*/ 163416 w 1002965"/>
                  <a:gd name="connsiteY4" fmla="*/ 2332368 h 2721551"/>
                  <a:gd name="connsiteX5" fmla="*/ 163416 w 1002965"/>
                  <a:gd name="connsiteY5" fmla="*/ 711687 h 2721551"/>
                  <a:gd name="connsiteX6" fmla="*/ 199754 w 1002965"/>
                  <a:gd name="connsiteY6" fmla="*/ 674027 h 2721551"/>
                  <a:gd name="connsiteX7" fmla="*/ 909339 w 1002965"/>
                  <a:gd name="connsiteY7" fmla="*/ 674688 h 2721551"/>
                  <a:gd name="connsiteX8" fmla="*/ 943035 w 1002965"/>
                  <a:gd name="connsiteY8" fmla="*/ 639671 h 2721551"/>
                  <a:gd name="connsiteX9" fmla="*/ 941053 w 1002965"/>
                  <a:gd name="connsiteY9" fmla="*/ 222113 h 2721551"/>
                  <a:gd name="connsiteX10" fmla="*/ 964177 w 1002965"/>
                  <a:gd name="connsiteY10" fmla="*/ 176525 h 2721551"/>
                  <a:gd name="connsiteX11" fmla="*/ 995229 w 1002965"/>
                  <a:gd name="connsiteY11" fmla="*/ 58921 h 2721551"/>
                  <a:gd name="connsiteX12" fmla="*/ 894804 w 1002965"/>
                  <a:gd name="connsiteY12" fmla="*/ 780 h 2721551"/>
                  <a:gd name="connsiteX13" fmla="*/ 813538 w 1002965"/>
                  <a:gd name="connsiteY13" fmla="*/ 80724 h 2721551"/>
                  <a:gd name="connsiteX14" fmla="*/ 867055 w 1002965"/>
                  <a:gd name="connsiteY14" fmla="*/ 187096 h 2721551"/>
                  <a:gd name="connsiteX15" fmla="*/ 886876 w 1002965"/>
                  <a:gd name="connsiteY15" fmla="*/ 218809 h 2721551"/>
                  <a:gd name="connsiteX16" fmla="*/ 886876 w 1002965"/>
                  <a:gd name="connsiteY16" fmla="*/ 590780 h 2721551"/>
                  <a:gd name="connsiteX17" fmla="*/ 857144 w 1002965"/>
                  <a:gd name="connsiteY17" fmla="*/ 619850 h 2721551"/>
                  <a:gd name="connsiteX18" fmla="*/ 123114 w 1002965"/>
                  <a:gd name="connsiteY18" fmla="*/ 617208 h 2721551"/>
                  <a:gd name="connsiteX19" fmla="*/ 88758 w 1002965"/>
                  <a:gd name="connsiteY19" fmla="*/ 650242 h 2721551"/>
                  <a:gd name="connsiteX20" fmla="*/ 89418 w 1002965"/>
                  <a:gd name="connsiteY20" fmla="*/ 2329726 h 2721551"/>
                  <a:gd name="connsiteX21" fmla="*/ 89418 w 1002965"/>
                  <a:gd name="connsiteY21" fmla="*/ 2353511 h 2721551"/>
                  <a:gd name="connsiteX22" fmla="*/ 72240 w 1002965"/>
                  <a:gd name="connsiteY22" fmla="*/ 2370689 h 2721551"/>
                  <a:gd name="connsiteX23" fmla="*/ 5510 w 1002965"/>
                  <a:gd name="connsiteY23" fmla="*/ 2372671 h 2721551"/>
                  <a:gd name="connsiteX24" fmla="*/ 6171 w 1002965"/>
                  <a:gd name="connsiteY24" fmla="*/ 2388527 h 2721551"/>
                  <a:gd name="connsiteX25" fmla="*/ 225 w 1002965"/>
                  <a:gd name="connsiteY25" fmla="*/ 2687822 h 2721551"/>
                  <a:gd name="connsiteX26" fmla="*/ 34581 w 1002965"/>
                  <a:gd name="connsiteY26" fmla="*/ 2721517 h 2721551"/>
                  <a:gd name="connsiteX27" fmla="*/ 172666 w 1002965"/>
                  <a:gd name="connsiteY27" fmla="*/ 2721517 h 272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02965" h="2721551">
                    <a:moveTo>
                      <a:pt x="172666" y="2721517"/>
                    </a:moveTo>
                    <a:cubicBezTo>
                      <a:pt x="215611" y="2721517"/>
                      <a:pt x="215611" y="2720856"/>
                      <a:pt x="216272" y="2678572"/>
                    </a:cubicBezTo>
                    <a:cubicBezTo>
                      <a:pt x="217593" y="2576825"/>
                      <a:pt x="205040" y="2475739"/>
                      <a:pt x="210986" y="2373992"/>
                    </a:cubicBezTo>
                    <a:cubicBezTo>
                      <a:pt x="207683" y="2373331"/>
                      <a:pt x="204379" y="2371349"/>
                      <a:pt x="201076" y="2371349"/>
                    </a:cubicBezTo>
                    <a:cubicBezTo>
                      <a:pt x="163416" y="2368707"/>
                      <a:pt x="163416" y="2369367"/>
                      <a:pt x="163416" y="2332368"/>
                    </a:cubicBezTo>
                    <a:cubicBezTo>
                      <a:pt x="163416" y="1791921"/>
                      <a:pt x="163416" y="1252134"/>
                      <a:pt x="163416" y="711687"/>
                    </a:cubicBezTo>
                    <a:cubicBezTo>
                      <a:pt x="163416" y="669402"/>
                      <a:pt x="157470" y="674027"/>
                      <a:pt x="199754" y="674027"/>
                    </a:cubicBezTo>
                    <a:cubicBezTo>
                      <a:pt x="436282" y="674027"/>
                      <a:pt x="672811" y="674688"/>
                      <a:pt x="909339" y="674688"/>
                    </a:cubicBezTo>
                    <a:cubicBezTo>
                      <a:pt x="943695" y="674688"/>
                      <a:pt x="943695" y="674688"/>
                      <a:pt x="943035" y="639671"/>
                    </a:cubicBezTo>
                    <a:cubicBezTo>
                      <a:pt x="942374" y="500265"/>
                      <a:pt x="942374" y="360858"/>
                      <a:pt x="941053" y="222113"/>
                    </a:cubicBezTo>
                    <a:cubicBezTo>
                      <a:pt x="941053" y="201631"/>
                      <a:pt x="945017" y="188417"/>
                      <a:pt x="964177" y="176525"/>
                    </a:cubicBezTo>
                    <a:cubicBezTo>
                      <a:pt x="1000515" y="153401"/>
                      <a:pt x="1012407" y="102527"/>
                      <a:pt x="995229" y="58921"/>
                    </a:cubicBezTo>
                    <a:cubicBezTo>
                      <a:pt x="979373" y="17298"/>
                      <a:pt x="941713" y="-4505"/>
                      <a:pt x="894804" y="780"/>
                    </a:cubicBezTo>
                    <a:cubicBezTo>
                      <a:pt x="851859" y="5405"/>
                      <a:pt x="822128" y="34476"/>
                      <a:pt x="813538" y="80724"/>
                    </a:cubicBezTo>
                    <a:cubicBezTo>
                      <a:pt x="805610" y="125651"/>
                      <a:pt x="826752" y="169918"/>
                      <a:pt x="867055" y="187096"/>
                    </a:cubicBezTo>
                    <a:cubicBezTo>
                      <a:pt x="883572" y="193703"/>
                      <a:pt x="886876" y="202292"/>
                      <a:pt x="886876" y="218809"/>
                    </a:cubicBezTo>
                    <a:cubicBezTo>
                      <a:pt x="886215" y="343020"/>
                      <a:pt x="885554" y="467230"/>
                      <a:pt x="886876" y="590780"/>
                    </a:cubicBezTo>
                    <a:cubicBezTo>
                      <a:pt x="886876" y="615226"/>
                      <a:pt x="880269" y="620511"/>
                      <a:pt x="857144" y="619850"/>
                    </a:cubicBezTo>
                    <a:cubicBezTo>
                      <a:pt x="612688" y="618529"/>
                      <a:pt x="368231" y="619190"/>
                      <a:pt x="123114" y="617208"/>
                    </a:cubicBezTo>
                    <a:cubicBezTo>
                      <a:pt x="97347" y="617208"/>
                      <a:pt x="88758" y="621832"/>
                      <a:pt x="88758" y="650242"/>
                    </a:cubicBezTo>
                    <a:cubicBezTo>
                      <a:pt x="90079" y="1209850"/>
                      <a:pt x="89418" y="1770118"/>
                      <a:pt x="89418" y="2329726"/>
                    </a:cubicBezTo>
                    <a:cubicBezTo>
                      <a:pt x="89418" y="2337654"/>
                      <a:pt x="88758" y="2345582"/>
                      <a:pt x="89418" y="2353511"/>
                    </a:cubicBezTo>
                    <a:cubicBezTo>
                      <a:pt x="90079" y="2366064"/>
                      <a:pt x="85454" y="2370689"/>
                      <a:pt x="72240" y="2370689"/>
                    </a:cubicBezTo>
                    <a:cubicBezTo>
                      <a:pt x="49777" y="2370689"/>
                      <a:pt x="27974" y="2367385"/>
                      <a:pt x="5510" y="2372671"/>
                    </a:cubicBezTo>
                    <a:cubicBezTo>
                      <a:pt x="5510" y="2377956"/>
                      <a:pt x="6171" y="2383242"/>
                      <a:pt x="6171" y="2388527"/>
                    </a:cubicBezTo>
                    <a:cubicBezTo>
                      <a:pt x="10135" y="2488292"/>
                      <a:pt x="-1757" y="2588057"/>
                      <a:pt x="225" y="2687822"/>
                    </a:cubicBezTo>
                    <a:cubicBezTo>
                      <a:pt x="885" y="2713589"/>
                      <a:pt x="8814" y="2722178"/>
                      <a:pt x="34581" y="2721517"/>
                    </a:cubicBezTo>
                    <a:cubicBezTo>
                      <a:pt x="81490" y="2720195"/>
                      <a:pt x="127078" y="2721517"/>
                      <a:pt x="172666" y="272151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D03E240-F54F-4508-9919-35CBB644B65F}"/>
                  </a:ext>
                </a:extLst>
              </p:cNvPr>
              <p:cNvSpPr/>
              <p:nvPr/>
            </p:nvSpPr>
            <p:spPr>
              <a:xfrm flipH="1">
                <a:off x="2788787" y="342079"/>
                <a:ext cx="130800" cy="1535752"/>
              </a:xfrm>
              <a:custGeom>
                <a:avLst/>
                <a:gdLst>
                  <a:gd name="connsiteX0" fmla="*/ 208346 w 240102"/>
                  <a:gd name="connsiteY0" fmla="*/ 2818424 h 2819084"/>
                  <a:gd name="connsiteX1" fmla="*/ 240059 w 240102"/>
                  <a:gd name="connsiteY1" fmla="*/ 2785390 h 2819084"/>
                  <a:gd name="connsiteX2" fmla="*/ 240059 w 240102"/>
                  <a:gd name="connsiteY2" fmla="*/ 2641358 h 2819084"/>
                  <a:gd name="connsiteX3" fmla="*/ 240059 w 240102"/>
                  <a:gd name="connsiteY3" fmla="*/ 2518470 h 2819084"/>
                  <a:gd name="connsiteX4" fmla="*/ 189846 w 240102"/>
                  <a:gd name="connsiteY4" fmla="*/ 2468917 h 2819084"/>
                  <a:gd name="connsiteX5" fmla="*/ 156151 w 240102"/>
                  <a:gd name="connsiteY5" fmla="*/ 2435222 h 2819084"/>
                  <a:gd name="connsiteX6" fmla="*/ 156812 w 240102"/>
                  <a:gd name="connsiteY6" fmla="*/ 215291 h 2819084"/>
                  <a:gd name="connsiteX7" fmla="*/ 173990 w 240102"/>
                  <a:gd name="connsiteY7" fmla="*/ 153186 h 2819084"/>
                  <a:gd name="connsiteX8" fmla="*/ 141616 w 240102"/>
                  <a:gd name="connsiteY8" fmla="*/ 11137 h 2819084"/>
                  <a:gd name="connsiteX9" fmla="*/ 8816 w 240102"/>
                  <a:gd name="connsiteY9" fmla="*/ 56725 h 2819084"/>
                  <a:gd name="connsiteX10" fmla="*/ 68940 w 240102"/>
                  <a:gd name="connsiteY10" fmla="*/ 192167 h 2819084"/>
                  <a:gd name="connsiteX11" fmla="*/ 84135 w 240102"/>
                  <a:gd name="connsiteY11" fmla="*/ 222559 h 2819084"/>
                  <a:gd name="connsiteX12" fmla="*/ 84796 w 240102"/>
                  <a:gd name="connsiteY12" fmla="*/ 2437204 h 2819084"/>
                  <a:gd name="connsiteX13" fmla="*/ 53743 w 240102"/>
                  <a:gd name="connsiteY13" fmla="*/ 2467596 h 2819084"/>
                  <a:gd name="connsiteX14" fmla="*/ 29958 w 240102"/>
                  <a:gd name="connsiteY14" fmla="*/ 2491381 h 2819084"/>
                  <a:gd name="connsiteX15" fmla="*/ 30619 w 240102"/>
                  <a:gd name="connsiteY15" fmla="*/ 2641358 h 2819084"/>
                  <a:gd name="connsiteX16" fmla="*/ 30619 w 240102"/>
                  <a:gd name="connsiteY16" fmla="*/ 2788032 h 2819084"/>
                  <a:gd name="connsiteX17" fmla="*/ 61672 w 240102"/>
                  <a:gd name="connsiteY17" fmla="*/ 2819085 h 2819084"/>
                  <a:gd name="connsiteX18" fmla="*/ 208346 w 240102"/>
                  <a:gd name="connsiteY18" fmla="*/ 2818424 h 281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0102" h="2819084">
                    <a:moveTo>
                      <a:pt x="208346" y="2818424"/>
                    </a:moveTo>
                    <a:cubicBezTo>
                      <a:pt x="234113" y="2819085"/>
                      <a:pt x="240720" y="2808514"/>
                      <a:pt x="240059" y="2785390"/>
                    </a:cubicBezTo>
                    <a:cubicBezTo>
                      <a:pt x="238737" y="2737159"/>
                      <a:pt x="240059" y="2689589"/>
                      <a:pt x="240059" y="2641358"/>
                    </a:cubicBezTo>
                    <a:cubicBezTo>
                      <a:pt x="240059" y="2600395"/>
                      <a:pt x="240059" y="2559432"/>
                      <a:pt x="240059" y="2518470"/>
                    </a:cubicBezTo>
                    <a:cubicBezTo>
                      <a:pt x="240059" y="2468257"/>
                      <a:pt x="240059" y="2466275"/>
                      <a:pt x="189846" y="2468917"/>
                    </a:cubicBezTo>
                    <a:cubicBezTo>
                      <a:pt x="162758" y="2470239"/>
                      <a:pt x="156151" y="2462971"/>
                      <a:pt x="156151" y="2435222"/>
                    </a:cubicBezTo>
                    <a:cubicBezTo>
                      <a:pt x="156812" y="1695245"/>
                      <a:pt x="156812" y="955268"/>
                      <a:pt x="156812" y="215291"/>
                    </a:cubicBezTo>
                    <a:cubicBezTo>
                      <a:pt x="156812" y="192828"/>
                      <a:pt x="159454" y="173668"/>
                      <a:pt x="173990" y="153186"/>
                    </a:cubicBezTo>
                    <a:cubicBezTo>
                      <a:pt x="207685" y="106277"/>
                      <a:pt x="189185" y="35583"/>
                      <a:pt x="141616" y="11137"/>
                    </a:cubicBezTo>
                    <a:cubicBezTo>
                      <a:pt x="90742" y="-14630"/>
                      <a:pt x="29958" y="5851"/>
                      <a:pt x="8816" y="56725"/>
                    </a:cubicBezTo>
                    <a:cubicBezTo>
                      <a:pt x="-14969" y="113544"/>
                      <a:pt x="10798" y="174989"/>
                      <a:pt x="68940" y="192167"/>
                    </a:cubicBezTo>
                    <a:cubicBezTo>
                      <a:pt x="89421" y="198113"/>
                      <a:pt x="84135" y="210666"/>
                      <a:pt x="84135" y="222559"/>
                    </a:cubicBezTo>
                    <a:cubicBezTo>
                      <a:pt x="84135" y="960554"/>
                      <a:pt x="84135" y="1698549"/>
                      <a:pt x="84796" y="2437204"/>
                    </a:cubicBezTo>
                    <a:cubicBezTo>
                      <a:pt x="84796" y="2461650"/>
                      <a:pt x="78189" y="2471560"/>
                      <a:pt x="53743" y="2467596"/>
                    </a:cubicBezTo>
                    <a:cubicBezTo>
                      <a:pt x="35244" y="2464953"/>
                      <a:pt x="29298" y="2472221"/>
                      <a:pt x="29958" y="2491381"/>
                    </a:cubicBezTo>
                    <a:cubicBezTo>
                      <a:pt x="31280" y="2541594"/>
                      <a:pt x="30619" y="2591146"/>
                      <a:pt x="30619" y="2641358"/>
                    </a:cubicBezTo>
                    <a:cubicBezTo>
                      <a:pt x="30619" y="2690250"/>
                      <a:pt x="31940" y="2739141"/>
                      <a:pt x="30619" y="2788032"/>
                    </a:cubicBezTo>
                    <a:cubicBezTo>
                      <a:pt x="29958" y="2811817"/>
                      <a:pt x="39208" y="2819085"/>
                      <a:pt x="61672" y="2819085"/>
                    </a:cubicBezTo>
                    <a:cubicBezTo>
                      <a:pt x="110563" y="2817103"/>
                      <a:pt x="159454" y="2817103"/>
                      <a:pt x="208346" y="281842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BCF587F-187E-4163-89C2-718ECF77FD3C}"/>
                  </a:ext>
                </a:extLst>
              </p:cNvPr>
              <p:cNvSpPr/>
              <p:nvPr/>
            </p:nvSpPr>
            <p:spPr>
              <a:xfrm flipH="1">
                <a:off x="1373078" y="1091819"/>
                <a:ext cx="733965" cy="786012"/>
              </a:xfrm>
              <a:custGeom>
                <a:avLst/>
                <a:gdLst>
                  <a:gd name="connsiteX0" fmla="*/ 136802 w 1347294"/>
                  <a:gd name="connsiteY0" fmla="*/ 78466 h 1442833"/>
                  <a:gd name="connsiteX1" fmla="*/ 138123 w 1347294"/>
                  <a:gd name="connsiteY1" fmla="*/ 512542 h 1442833"/>
                  <a:gd name="connsiteX2" fmla="*/ 138784 w 1347294"/>
                  <a:gd name="connsiteY2" fmla="*/ 1066864 h 1442833"/>
                  <a:gd name="connsiteX3" fmla="*/ 113677 w 1347294"/>
                  <a:gd name="connsiteY3" fmla="*/ 1092631 h 1442833"/>
                  <a:gd name="connsiteX4" fmla="*/ 25145 w 1347294"/>
                  <a:gd name="connsiteY4" fmla="*/ 1091970 h 1442833"/>
                  <a:gd name="connsiteX5" fmla="*/ 38 w 1347294"/>
                  <a:gd name="connsiteY5" fmla="*/ 1115094 h 1442833"/>
                  <a:gd name="connsiteX6" fmla="*/ 699 w 1347294"/>
                  <a:gd name="connsiteY6" fmla="*/ 1265072 h 1442833"/>
                  <a:gd name="connsiteX7" fmla="*/ 699 w 1347294"/>
                  <a:gd name="connsiteY7" fmla="*/ 1414389 h 1442833"/>
                  <a:gd name="connsiteX8" fmla="*/ 29109 w 1347294"/>
                  <a:gd name="connsiteY8" fmla="*/ 1442799 h 1442833"/>
                  <a:gd name="connsiteX9" fmla="*/ 181068 w 1347294"/>
                  <a:gd name="connsiteY9" fmla="*/ 1442799 h 1442833"/>
                  <a:gd name="connsiteX10" fmla="*/ 210139 w 1347294"/>
                  <a:gd name="connsiteY10" fmla="*/ 1412407 h 1442833"/>
                  <a:gd name="connsiteX11" fmla="*/ 210139 w 1347294"/>
                  <a:gd name="connsiteY11" fmla="*/ 1265733 h 1442833"/>
                  <a:gd name="connsiteX12" fmla="*/ 209478 w 1347294"/>
                  <a:gd name="connsiteY12" fmla="*/ 1113112 h 1442833"/>
                  <a:gd name="connsiteX13" fmla="*/ 205514 w 1347294"/>
                  <a:gd name="connsiteY13" fmla="*/ 1093952 h 1442833"/>
                  <a:gd name="connsiteX14" fmla="*/ 191639 w 1347294"/>
                  <a:gd name="connsiteY14" fmla="*/ 1064221 h 1442833"/>
                  <a:gd name="connsiteX15" fmla="*/ 190979 w 1347294"/>
                  <a:gd name="connsiteY15" fmla="*/ 148500 h 1442833"/>
                  <a:gd name="connsiteX16" fmla="*/ 220049 w 1347294"/>
                  <a:gd name="connsiteY16" fmla="*/ 118768 h 1442833"/>
                  <a:gd name="connsiteX17" fmla="*/ 1133128 w 1347294"/>
                  <a:gd name="connsiteY17" fmla="*/ 118768 h 1442833"/>
                  <a:gd name="connsiteX18" fmla="*/ 1166162 w 1347294"/>
                  <a:gd name="connsiteY18" fmla="*/ 139911 h 1442833"/>
                  <a:gd name="connsiteX19" fmla="*/ 1267909 w 1347294"/>
                  <a:gd name="connsiteY19" fmla="*/ 194748 h 1442833"/>
                  <a:gd name="connsiteX20" fmla="*/ 1345211 w 1347294"/>
                  <a:gd name="connsiteY20" fmla="*/ 120090 h 1442833"/>
                  <a:gd name="connsiteX21" fmla="*/ 1299623 w 1347294"/>
                  <a:gd name="connsiteY21" fmla="*/ 11736 h 1442833"/>
                  <a:gd name="connsiteX22" fmla="*/ 1185983 w 1347294"/>
                  <a:gd name="connsiteY22" fmla="*/ 27593 h 1442833"/>
                  <a:gd name="connsiteX23" fmla="*/ 1142378 w 1347294"/>
                  <a:gd name="connsiteY23" fmla="*/ 45431 h 1442833"/>
                  <a:gd name="connsiteX24" fmla="*/ 170497 w 1347294"/>
                  <a:gd name="connsiteY24" fmla="*/ 44110 h 1442833"/>
                  <a:gd name="connsiteX25" fmla="*/ 136802 w 1347294"/>
                  <a:gd name="connsiteY25" fmla="*/ 78466 h 1442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47294" h="1442833">
                    <a:moveTo>
                      <a:pt x="136802" y="78466"/>
                    </a:moveTo>
                    <a:cubicBezTo>
                      <a:pt x="138784" y="223158"/>
                      <a:pt x="138123" y="367850"/>
                      <a:pt x="138123" y="512542"/>
                    </a:cubicBezTo>
                    <a:cubicBezTo>
                      <a:pt x="138123" y="697536"/>
                      <a:pt x="138123" y="881870"/>
                      <a:pt x="138784" y="1066864"/>
                    </a:cubicBezTo>
                    <a:cubicBezTo>
                      <a:pt x="138784" y="1086024"/>
                      <a:pt x="134820" y="1093952"/>
                      <a:pt x="113677" y="1092631"/>
                    </a:cubicBezTo>
                    <a:cubicBezTo>
                      <a:pt x="84607" y="1090649"/>
                      <a:pt x="54876" y="1093292"/>
                      <a:pt x="25145" y="1091970"/>
                    </a:cubicBezTo>
                    <a:cubicBezTo>
                      <a:pt x="7306" y="1091309"/>
                      <a:pt x="-623" y="1095274"/>
                      <a:pt x="38" y="1115094"/>
                    </a:cubicBezTo>
                    <a:cubicBezTo>
                      <a:pt x="1359" y="1165307"/>
                      <a:pt x="699" y="1214859"/>
                      <a:pt x="699" y="1265072"/>
                    </a:cubicBezTo>
                    <a:cubicBezTo>
                      <a:pt x="699" y="1314624"/>
                      <a:pt x="1359" y="1364837"/>
                      <a:pt x="699" y="1414389"/>
                    </a:cubicBezTo>
                    <a:cubicBezTo>
                      <a:pt x="699" y="1434870"/>
                      <a:pt x="7966" y="1443459"/>
                      <a:pt x="29109" y="1442799"/>
                    </a:cubicBezTo>
                    <a:cubicBezTo>
                      <a:pt x="79982" y="1442138"/>
                      <a:pt x="130856" y="1442138"/>
                      <a:pt x="181068" y="1442799"/>
                    </a:cubicBezTo>
                    <a:cubicBezTo>
                      <a:pt x="203532" y="1443459"/>
                      <a:pt x="210799" y="1434210"/>
                      <a:pt x="210139" y="1412407"/>
                    </a:cubicBezTo>
                    <a:cubicBezTo>
                      <a:pt x="209478" y="1363515"/>
                      <a:pt x="210139" y="1314624"/>
                      <a:pt x="210139" y="1265733"/>
                    </a:cubicBezTo>
                    <a:cubicBezTo>
                      <a:pt x="210139" y="1214859"/>
                      <a:pt x="210139" y="1163986"/>
                      <a:pt x="209478" y="1113112"/>
                    </a:cubicBezTo>
                    <a:cubicBezTo>
                      <a:pt x="209478" y="1106506"/>
                      <a:pt x="213442" y="1095274"/>
                      <a:pt x="205514" y="1093952"/>
                    </a:cubicBezTo>
                    <a:cubicBezTo>
                      <a:pt x="186354" y="1089327"/>
                      <a:pt x="191639" y="1075453"/>
                      <a:pt x="191639" y="1064221"/>
                    </a:cubicBezTo>
                    <a:cubicBezTo>
                      <a:pt x="191639" y="758981"/>
                      <a:pt x="191639" y="453740"/>
                      <a:pt x="190979" y="148500"/>
                    </a:cubicBezTo>
                    <a:cubicBezTo>
                      <a:pt x="190979" y="125375"/>
                      <a:pt x="195604" y="118768"/>
                      <a:pt x="220049" y="118768"/>
                    </a:cubicBezTo>
                    <a:cubicBezTo>
                      <a:pt x="524629" y="119429"/>
                      <a:pt x="829209" y="119429"/>
                      <a:pt x="1133128" y="118768"/>
                    </a:cubicBezTo>
                    <a:cubicBezTo>
                      <a:pt x="1150306" y="118768"/>
                      <a:pt x="1159555" y="122072"/>
                      <a:pt x="1166162" y="139911"/>
                    </a:cubicBezTo>
                    <a:cubicBezTo>
                      <a:pt x="1182019" y="182195"/>
                      <a:pt x="1219679" y="200694"/>
                      <a:pt x="1267909" y="194748"/>
                    </a:cubicBezTo>
                    <a:cubicBezTo>
                      <a:pt x="1306890" y="190123"/>
                      <a:pt x="1337282" y="161053"/>
                      <a:pt x="1345211" y="120090"/>
                    </a:cubicBezTo>
                    <a:cubicBezTo>
                      <a:pt x="1353799" y="74502"/>
                      <a:pt x="1335300" y="31557"/>
                      <a:pt x="1299623" y="11736"/>
                    </a:cubicBezTo>
                    <a:cubicBezTo>
                      <a:pt x="1262624" y="-8085"/>
                      <a:pt x="1212411" y="-2799"/>
                      <a:pt x="1185983" y="27593"/>
                    </a:cubicBezTo>
                    <a:cubicBezTo>
                      <a:pt x="1173430" y="42128"/>
                      <a:pt x="1160216" y="45431"/>
                      <a:pt x="1142378" y="45431"/>
                    </a:cubicBezTo>
                    <a:cubicBezTo>
                      <a:pt x="818638" y="44771"/>
                      <a:pt x="494237" y="45431"/>
                      <a:pt x="170497" y="44110"/>
                    </a:cubicBezTo>
                    <a:cubicBezTo>
                      <a:pt x="146052" y="46092"/>
                      <a:pt x="136141" y="49396"/>
                      <a:pt x="136802" y="78466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C8E0D8C-4969-48C1-AF8C-64C51835A08D}"/>
                  </a:ext>
                </a:extLst>
              </p:cNvPr>
              <p:cNvSpPr/>
              <p:nvPr/>
            </p:nvSpPr>
            <p:spPr>
              <a:xfrm flipH="1">
                <a:off x="3557029" y="726738"/>
                <a:ext cx="453728" cy="1151093"/>
              </a:xfrm>
              <a:custGeom>
                <a:avLst/>
                <a:gdLst>
                  <a:gd name="connsiteX0" fmla="*/ 67744 w 832880"/>
                  <a:gd name="connsiteY0" fmla="*/ 190334 h 2112990"/>
                  <a:gd name="connsiteX1" fmla="*/ 85582 w 832880"/>
                  <a:gd name="connsiteY1" fmla="*/ 219405 h 2112990"/>
                  <a:gd name="connsiteX2" fmla="*/ 84922 w 832880"/>
                  <a:gd name="connsiteY2" fmla="*/ 1012237 h 2112990"/>
                  <a:gd name="connsiteX3" fmla="*/ 115974 w 832880"/>
                  <a:gd name="connsiteY3" fmla="*/ 1042629 h 2112990"/>
                  <a:gd name="connsiteX4" fmla="*/ 651797 w 832880"/>
                  <a:gd name="connsiteY4" fmla="*/ 1041308 h 2112990"/>
                  <a:gd name="connsiteX5" fmla="*/ 683510 w 832880"/>
                  <a:gd name="connsiteY5" fmla="*/ 1074343 h 2112990"/>
                  <a:gd name="connsiteX6" fmla="*/ 682849 w 832880"/>
                  <a:gd name="connsiteY6" fmla="*/ 1711912 h 2112990"/>
                  <a:gd name="connsiteX7" fmla="*/ 634619 w 832880"/>
                  <a:gd name="connsiteY7" fmla="*/ 1762125 h 2112990"/>
                  <a:gd name="connsiteX8" fmla="*/ 626691 w 832880"/>
                  <a:gd name="connsiteY8" fmla="*/ 1764107 h 2112990"/>
                  <a:gd name="connsiteX9" fmla="*/ 627351 w 832880"/>
                  <a:gd name="connsiteY9" fmla="*/ 1799124 h 2112990"/>
                  <a:gd name="connsiteX10" fmla="*/ 622066 w 832880"/>
                  <a:gd name="connsiteY10" fmla="*/ 2081900 h 2112990"/>
                  <a:gd name="connsiteX11" fmla="*/ 653118 w 832880"/>
                  <a:gd name="connsiteY11" fmla="*/ 2112953 h 2112990"/>
                  <a:gd name="connsiteX12" fmla="*/ 805739 w 832880"/>
                  <a:gd name="connsiteY12" fmla="*/ 2112953 h 2112990"/>
                  <a:gd name="connsiteX13" fmla="*/ 832827 w 832880"/>
                  <a:gd name="connsiteY13" fmla="*/ 2083222 h 2112990"/>
                  <a:gd name="connsiteX14" fmla="*/ 830845 w 832880"/>
                  <a:gd name="connsiteY14" fmla="*/ 1765428 h 2112990"/>
                  <a:gd name="connsiteX15" fmla="*/ 770061 w 832880"/>
                  <a:gd name="connsiteY15" fmla="*/ 1762785 h 2112990"/>
                  <a:gd name="connsiteX16" fmla="*/ 737026 w 832880"/>
                  <a:gd name="connsiteY16" fmla="*/ 1731072 h 2112990"/>
                  <a:gd name="connsiteX17" fmla="*/ 738348 w 832880"/>
                  <a:gd name="connsiteY17" fmla="*/ 1016202 h 2112990"/>
                  <a:gd name="connsiteX18" fmla="*/ 709938 w 832880"/>
                  <a:gd name="connsiteY18" fmla="*/ 988452 h 2112990"/>
                  <a:gd name="connsiteX19" fmla="*/ 187990 w 832880"/>
                  <a:gd name="connsiteY19" fmla="*/ 989774 h 2112990"/>
                  <a:gd name="connsiteX20" fmla="*/ 157598 w 832880"/>
                  <a:gd name="connsiteY20" fmla="*/ 958721 h 2112990"/>
                  <a:gd name="connsiteX21" fmla="*/ 158259 w 832880"/>
                  <a:gd name="connsiteY21" fmla="*/ 214119 h 2112990"/>
                  <a:gd name="connsiteX22" fmla="*/ 174776 w 832880"/>
                  <a:gd name="connsiteY22" fmla="*/ 152014 h 2112990"/>
                  <a:gd name="connsiteX23" fmla="*/ 140420 w 832880"/>
                  <a:gd name="connsiteY23" fmla="*/ 10626 h 2112990"/>
                  <a:gd name="connsiteX24" fmla="*/ 9603 w 832880"/>
                  <a:gd name="connsiteY24" fmla="*/ 55553 h 2112990"/>
                  <a:gd name="connsiteX25" fmla="*/ 67744 w 832880"/>
                  <a:gd name="connsiteY25" fmla="*/ 190334 h 2112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832880" h="2112990">
                    <a:moveTo>
                      <a:pt x="67744" y="190334"/>
                    </a:moveTo>
                    <a:cubicBezTo>
                      <a:pt x="86243" y="195620"/>
                      <a:pt x="85582" y="206191"/>
                      <a:pt x="85582" y="219405"/>
                    </a:cubicBezTo>
                    <a:cubicBezTo>
                      <a:pt x="85582" y="483682"/>
                      <a:pt x="85582" y="747960"/>
                      <a:pt x="84922" y="1012237"/>
                    </a:cubicBezTo>
                    <a:cubicBezTo>
                      <a:pt x="84922" y="1037344"/>
                      <a:pt x="92189" y="1042629"/>
                      <a:pt x="115974" y="1042629"/>
                    </a:cubicBezTo>
                    <a:cubicBezTo>
                      <a:pt x="294362" y="1041969"/>
                      <a:pt x="472749" y="1042629"/>
                      <a:pt x="651797" y="1041308"/>
                    </a:cubicBezTo>
                    <a:cubicBezTo>
                      <a:pt x="678885" y="1041308"/>
                      <a:pt x="683510" y="1049236"/>
                      <a:pt x="683510" y="1074343"/>
                    </a:cubicBezTo>
                    <a:cubicBezTo>
                      <a:pt x="682849" y="1287086"/>
                      <a:pt x="682849" y="1499168"/>
                      <a:pt x="682849" y="1711912"/>
                    </a:cubicBezTo>
                    <a:cubicBezTo>
                      <a:pt x="682849" y="1759482"/>
                      <a:pt x="682849" y="1759482"/>
                      <a:pt x="634619" y="1762125"/>
                    </a:cubicBezTo>
                    <a:cubicBezTo>
                      <a:pt x="631976" y="1762125"/>
                      <a:pt x="629333" y="1763446"/>
                      <a:pt x="626691" y="1764107"/>
                    </a:cubicBezTo>
                    <a:cubicBezTo>
                      <a:pt x="626691" y="1775999"/>
                      <a:pt x="627351" y="1787231"/>
                      <a:pt x="627351" y="1799124"/>
                    </a:cubicBezTo>
                    <a:cubicBezTo>
                      <a:pt x="625369" y="1893603"/>
                      <a:pt x="624048" y="1988082"/>
                      <a:pt x="622066" y="2081900"/>
                    </a:cubicBezTo>
                    <a:cubicBezTo>
                      <a:pt x="621405" y="2105025"/>
                      <a:pt x="629333" y="2113614"/>
                      <a:pt x="653118" y="2112953"/>
                    </a:cubicBezTo>
                    <a:cubicBezTo>
                      <a:pt x="703992" y="2111632"/>
                      <a:pt x="754865" y="2111632"/>
                      <a:pt x="805739" y="2112953"/>
                    </a:cubicBezTo>
                    <a:cubicBezTo>
                      <a:pt x="828202" y="2113614"/>
                      <a:pt x="833488" y="2105685"/>
                      <a:pt x="832827" y="2083222"/>
                    </a:cubicBezTo>
                    <a:cubicBezTo>
                      <a:pt x="830845" y="1977511"/>
                      <a:pt x="831506" y="1871139"/>
                      <a:pt x="830845" y="1765428"/>
                    </a:cubicBezTo>
                    <a:cubicBezTo>
                      <a:pt x="811024" y="1758821"/>
                      <a:pt x="789882" y="1761464"/>
                      <a:pt x="770061" y="1762785"/>
                    </a:cubicBezTo>
                    <a:cubicBezTo>
                      <a:pt x="744955" y="1764767"/>
                      <a:pt x="737026" y="1757500"/>
                      <a:pt x="737026" y="1731072"/>
                    </a:cubicBezTo>
                    <a:cubicBezTo>
                      <a:pt x="738348" y="1492562"/>
                      <a:pt x="737687" y="1254712"/>
                      <a:pt x="738348" y="1016202"/>
                    </a:cubicBezTo>
                    <a:cubicBezTo>
                      <a:pt x="738348" y="993738"/>
                      <a:pt x="731741" y="987792"/>
                      <a:pt x="709938" y="988452"/>
                    </a:cubicBezTo>
                    <a:cubicBezTo>
                      <a:pt x="536175" y="989113"/>
                      <a:pt x="361752" y="988452"/>
                      <a:pt x="187990" y="989774"/>
                    </a:cubicBezTo>
                    <a:cubicBezTo>
                      <a:pt x="162883" y="989774"/>
                      <a:pt x="156937" y="982506"/>
                      <a:pt x="157598" y="958721"/>
                    </a:cubicBezTo>
                    <a:cubicBezTo>
                      <a:pt x="158259" y="710300"/>
                      <a:pt x="158259" y="462540"/>
                      <a:pt x="158259" y="214119"/>
                    </a:cubicBezTo>
                    <a:cubicBezTo>
                      <a:pt x="158259" y="191656"/>
                      <a:pt x="160901" y="172496"/>
                      <a:pt x="174776" y="152014"/>
                    </a:cubicBezTo>
                    <a:cubicBezTo>
                      <a:pt x="207150" y="104444"/>
                      <a:pt x="188651" y="34411"/>
                      <a:pt x="140420" y="10626"/>
                    </a:cubicBezTo>
                    <a:cubicBezTo>
                      <a:pt x="90207" y="-14481"/>
                      <a:pt x="30084" y="6662"/>
                      <a:pt x="9603" y="55553"/>
                    </a:cubicBezTo>
                    <a:cubicBezTo>
                      <a:pt x="-15504" y="111051"/>
                      <a:pt x="10263" y="173156"/>
                      <a:pt x="67744" y="19033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6A9F20E-06D2-4CF8-8829-660897F0E83A}"/>
                  </a:ext>
                </a:extLst>
              </p:cNvPr>
              <p:cNvSpPr/>
              <p:nvPr/>
            </p:nvSpPr>
            <p:spPr>
              <a:xfrm flipH="1">
                <a:off x="3167873" y="933829"/>
                <a:ext cx="121315" cy="944002"/>
              </a:xfrm>
              <a:custGeom>
                <a:avLst/>
                <a:gdLst>
                  <a:gd name="connsiteX0" fmla="*/ 85722 w 222690"/>
                  <a:gd name="connsiteY0" fmla="*/ 193430 h 1732846"/>
                  <a:gd name="connsiteX1" fmla="*/ 104882 w 222690"/>
                  <a:gd name="connsiteY1" fmla="*/ 219858 h 1732846"/>
                  <a:gd name="connsiteX2" fmla="*/ 104882 w 222690"/>
                  <a:gd name="connsiteY2" fmla="*/ 860070 h 1732846"/>
                  <a:gd name="connsiteX3" fmla="*/ 105543 w 222690"/>
                  <a:gd name="connsiteY3" fmla="*/ 1355591 h 1732846"/>
                  <a:gd name="connsiteX4" fmla="*/ 80437 w 222690"/>
                  <a:gd name="connsiteY4" fmla="*/ 1382018 h 1732846"/>
                  <a:gd name="connsiteX5" fmla="*/ 13706 w 222690"/>
                  <a:gd name="connsiteY5" fmla="*/ 1384000 h 1732846"/>
                  <a:gd name="connsiteX6" fmla="*/ 14367 w 222690"/>
                  <a:gd name="connsiteY6" fmla="*/ 1416374 h 1732846"/>
                  <a:gd name="connsiteX7" fmla="*/ 8421 w 222690"/>
                  <a:gd name="connsiteY7" fmla="*/ 1685937 h 1732846"/>
                  <a:gd name="connsiteX8" fmla="*/ 56652 w 222690"/>
                  <a:gd name="connsiteY8" fmla="*/ 1732847 h 1732846"/>
                  <a:gd name="connsiteX9" fmla="*/ 174255 w 222690"/>
                  <a:gd name="connsiteY9" fmla="*/ 1732847 h 1732846"/>
                  <a:gd name="connsiteX10" fmla="*/ 222486 w 222690"/>
                  <a:gd name="connsiteY10" fmla="*/ 1683295 h 1732846"/>
                  <a:gd name="connsiteX11" fmla="*/ 217200 w 222690"/>
                  <a:gd name="connsiteY11" fmla="*/ 1384661 h 1732846"/>
                  <a:gd name="connsiteX12" fmla="*/ 196058 w 222690"/>
                  <a:gd name="connsiteY12" fmla="*/ 1382018 h 1732846"/>
                  <a:gd name="connsiteX13" fmla="*/ 158398 w 222690"/>
                  <a:gd name="connsiteY13" fmla="*/ 1343037 h 1732846"/>
                  <a:gd name="connsiteX14" fmla="*/ 158398 w 222690"/>
                  <a:gd name="connsiteY14" fmla="*/ 215233 h 1732846"/>
                  <a:gd name="connsiteX15" fmla="*/ 174916 w 222690"/>
                  <a:gd name="connsiteY15" fmla="*/ 147843 h 1732846"/>
                  <a:gd name="connsiteX16" fmla="*/ 161041 w 222690"/>
                  <a:gd name="connsiteY16" fmla="*/ 26275 h 1732846"/>
                  <a:gd name="connsiteX17" fmla="*/ 48723 w 222690"/>
                  <a:gd name="connsiteY17" fmla="*/ 9758 h 1732846"/>
                  <a:gd name="connsiteX18" fmla="*/ 1814 w 222690"/>
                  <a:gd name="connsiteY18" fmla="*/ 117451 h 1732846"/>
                  <a:gd name="connsiteX19" fmla="*/ 85722 w 222690"/>
                  <a:gd name="connsiteY19" fmla="*/ 193430 h 17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690" h="1732846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0F604A6E-18E0-4969-8962-866B849B4290}"/>
                  </a:ext>
                </a:extLst>
              </p:cNvPr>
              <p:cNvSpPr/>
              <p:nvPr/>
            </p:nvSpPr>
            <p:spPr>
              <a:xfrm flipH="1">
                <a:off x="4378571" y="156600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487069F-40F3-413B-832F-3CDD864EB5E2}"/>
                  </a:ext>
                </a:extLst>
              </p:cNvPr>
              <p:cNvSpPr/>
              <p:nvPr/>
            </p:nvSpPr>
            <p:spPr>
              <a:xfrm flipH="1">
                <a:off x="3982857" y="1418093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0B142645-539F-4F9E-87F8-F01187B92CE8}"/>
                </a:ext>
              </a:extLst>
            </p:cNvPr>
            <p:cNvGrpSpPr/>
            <p:nvPr userDrawn="1"/>
          </p:nvGrpSpPr>
          <p:grpSpPr>
            <a:xfrm>
              <a:off x="1298308" y="5139374"/>
              <a:ext cx="3556005" cy="1460310"/>
              <a:chOff x="1405312" y="5139374"/>
              <a:chExt cx="3556005" cy="1460310"/>
            </a:xfrm>
            <a:grpFill/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DF8925C-AF03-4D8D-84E6-10DC6DA03D95}"/>
                  </a:ext>
                </a:extLst>
              </p:cNvPr>
              <p:cNvSpPr/>
              <p:nvPr/>
            </p:nvSpPr>
            <p:spPr>
              <a:xfrm flipH="1">
                <a:off x="3177489" y="5139374"/>
                <a:ext cx="556980" cy="1460310"/>
              </a:xfrm>
              <a:custGeom>
                <a:avLst/>
                <a:gdLst>
                  <a:gd name="connsiteX0" fmla="*/ 985486 w 1022414"/>
                  <a:gd name="connsiteY0" fmla="*/ 1487 h 2680599"/>
                  <a:gd name="connsiteX1" fmla="*/ 822295 w 1022414"/>
                  <a:gd name="connsiteY1" fmla="*/ 1487 h 2680599"/>
                  <a:gd name="connsiteX2" fmla="*/ 787278 w 1022414"/>
                  <a:gd name="connsiteY2" fmla="*/ 37164 h 2680599"/>
                  <a:gd name="connsiteX3" fmla="*/ 787278 w 1022414"/>
                  <a:gd name="connsiteY3" fmla="*/ 160053 h 2680599"/>
                  <a:gd name="connsiteX4" fmla="*/ 799170 w 1022414"/>
                  <a:gd name="connsiteY4" fmla="*/ 191766 h 2680599"/>
                  <a:gd name="connsiteX5" fmla="*/ 799831 w 1022414"/>
                  <a:gd name="connsiteY5" fmla="*/ 312013 h 2680599"/>
                  <a:gd name="connsiteX6" fmla="*/ 853347 w 1022414"/>
                  <a:gd name="connsiteY6" fmla="*/ 364207 h 2680599"/>
                  <a:gd name="connsiteX7" fmla="*/ 887043 w 1022414"/>
                  <a:gd name="connsiteY7" fmla="*/ 397903 h 2680599"/>
                  <a:gd name="connsiteX8" fmla="*/ 886382 w 1022414"/>
                  <a:gd name="connsiteY8" fmla="*/ 2472481 h 2680599"/>
                  <a:gd name="connsiteX9" fmla="*/ 841455 w 1022414"/>
                  <a:gd name="connsiteY9" fmla="*/ 2516087 h 2680599"/>
                  <a:gd name="connsiteX10" fmla="*/ 190672 w 1022414"/>
                  <a:gd name="connsiteY10" fmla="*/ 2516087 h 2680599"/>
                  <a:gd name="connsiteX11" fmla="*/ 151691 w 1022414"/>
                  <a:gd name="connsiteY11" fmla="*/ 2503533 h 2680599"/>
                  <a:gd name="connsiteX12" fmla="*/ 52587 w 1022414"/>
                  <a:gd name="connsiteY12" fmla="*/ 2494284 h 2680599"/>
                  <a:gd name="connsiteX13" fmla="*/ 392 w 1022414"/>
                  <a:gd name="connsiteY13" fmla="*/ 2574889 h 2680599"/>
                  <a:gd name="connsiteX14" fmla="*/ 65801 w 1022414"/>
                  <a:gd name="connsiteY14" fmla="*/ 2680600 h 2680599"/>
                  <a:gd name="connsiteX15" fmla="*/ 119317 w 1022414"/>
                  <a:gd name="connsiteY15" fmla="*/ 2680600 h 2680599"/>
                  <a:gd name="connsiteX16" fmla="*/ 184725 w 1022414"/>
                  <a:gd name="connsiteY16" fmla="*/ 2612548 h 2680599"/>
                  <a:gd name="connsiteX17" fmla="*/ 216439 w 1022414"/>
                  <a:gd name="connsiteY17" fmla="*/ 2588103 h 2680599"/>
                  <a:gd name="connsiteX18" fmla="*/ 832205 w 1022414"/>
                  <a:gd name="connsiteY18" fmla="*/ 2589424 h 2680599"/>
                  <a:gd name="connsiteX19" fmla="*/ 934613 w 1022414"/>
                  <a:gd name="connsiteY19" fmla="*/ 2551764 h 2680599"/>
                  <a:gd name="connsiteX20" fmla="*/ 959058 w 1022414"/>
                  <a:gd name="connsiteY20" fmla="*/ 2497587 h 2680599"/>
                  <a:gd name="connsiteX21" fmla="*/ 958397 w 1022414"/>
                  <a:gd name="connsiteY21" fmla="*/ 395921 h 2680599"/>
                  <a:gd name="connsiteX22" fmla="*/ 987468 w 1022414"/>
                  <a:gd name="connsiteY22" fmla="*/ 364207 h 2680599"/>
                  <a:gd name="connsiteX23" fmla="*/ 1009271 w 1022414"/>
                  <a:gd name="connsiteY23" fmla="*/ 341083 h 2680599"/>
                  <a:gd name="connsiteX24" fmla="*/ 1009271 w 1022414"/>
                  <a:gd name="connsiteY24" fmla="*/ 191106 h 2680599"/>
                  <a:gd name="connsiteX25" fmla="*/ 1021163 w 1022414"/>
                  <a:gd name="connsiteY25" fmla="*/ 162035 h 2680599"/>
                  <a:gd name="connsiteX26" fmla="*/ 1021163 w 1022414"/>
                  <a:gd name="connsiteY26" fmla="*/ 33861 h 2680599"/>
                  <a:gd name="connsiteX27" fmla="*/ 985486 w 1022414"/>
                  <a:gd name="connsiteY27" fmla="*/ 1487 h 2680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22414" h="2680599">
                    <a:moveTo>
                      <a:pt x="985486" y="1487"/>
                    </a:moveTo>
                    <a:cubicBezTo>
                      <a:pt x="931309" y="-496"/>
                      <a:pt x="876472" y="-496"/>
                      <a:pt x="822295" y="1487"/>
                    </a:cubicBezTo>
                    <a:cubicBezTo>
                      <a:pt x="793885" y="2808"/>
                      <a:pt x="787939" y="8754"/>
                      <a:pt x="787278" y="37164"/>
                    </a:cubicBezTo>
                    <a:cubicBezTo>
                      <a:pt x="785296" y="78127"/>
                      <a:pt x="785957" y="119090"/>
                      <a:pt x="787278" y="160053"/>
                    </a:cubicBezTo>
                    <a:cubicBezTo>
                      <a:pt x="787278" y="171946"/>
                      <a:pt x="790582" y="182517"/>
                      <a:pt x="799170" y="191766"/>
                    </a:cubicBezTo>
                    <a:cubicBezTo>
                      <a:pt x="799170" y="232069"/>
                      <a:pt x="799831" y="272371"/>
                      <a:pt x="799831" y="312013"/>
                    </a:cubicBezTo>
                    <a:cubicBezTo>
                      <a:pt x="799831" y="364868"/>
                      <a:pt x="799831" y="366189"/>
                      <a:pt x="853347" y="364207"/>
                    </a:cubicBezTo>
                    <a:cubicBezTo>
                      <a:pt x="879775" y="362886"/>
                      <a:pt x="887043" y="370154"/>
                      <a:pt x="887043" y="397903"/>
                    </a:cubicBezTo>
                    <a:cubicBezTo>
                      <a:pt x="886382" y="1089649"/>
                      <a:pt x="886382" y="1780735"/>
                      <a:pt x="886382" y="2472481"/>
                    </a:cubicBezTo>
                    <a:cubicBezTo>
                      <a:pt x="886382" y="2511462"/>
                      <a:pt x="881757" y="2516087"/>
                      <a:pt x="841455" y="2516087"/>
                    </a:cubicBezTo>
                    <a:cubicBezTo>
                      <a:pt x="624747" y="2516087"/>
                      <a:pt x="408040" y="2516087"/>
                      <a:pt x="190672" y="2516087"/>
                    </a:cubicBezTo>
                    <a:cubicBezTo>
                      <a:pt x="176136" y="2516087"/>
                      <a:pt x="164244" y="2513444"/>
                      <a:pt x="151691" y="2503533"/>
                    </a:cubicBezTo>
                    <a:cubicBezTo>
                      <a:pt x="121299" y="2481070"/>
                      <a:pt x="86943" y="2479088"/>
                      <a:pt x="52587" y="2494284"/>
                    </a:cubicBezTo>
                    <a:cubicBezTo>
                      <a:pt x="18231" y="2509480"/>
                      <a:pt x="3035" y="2538551"/>
                      <a:pt x="392" y="2574889"/>
                    </a:cubicBezTo>
                    <a:cubicBezTo>
                      <a:pt x="-3572" y="2626422"/>
                      <a:pt x="22855" y="2658796"/>
                      <a:pt x="65801" y="2680600"/>
                    </a:cubicBezTo>
                    <a:cubicBezTo>
                      <a:pt x="83639" y="2680600"/>
                      <a:pt x="101478" y="2680600"/>
                      <a:pt x="119317" y="2680600"/>
                    </a:cubicBezTo>
                    <a:cubicBezTo>
                      <a:pt x="150369" y="2666725"/>
                      <a:pt x="178118" y="2648225"/>
                      <a:pt x="184725" y="2612548"/>
                    </a:cubicBezTo>
                    <a:cubicBezTo>
                      <a:pt x="188689" y="2592067"/>
                      <a:pt x="197939" y="2588103"/>
                      <a:pt x="216439" y="2588103"/>
                    </a:cubicBezTo>
                    <a:cubicBezTo>
                      <a:pt x="421914" y="2588763"/>
                      <a:pt x="626729" y="2587442"/>
                      <a:pt x="832205" y="2589424"/>
                    </a:cubicBezTo>
                    <a:cubicBezTo>
                      <a:pt x="873829" y="2590084"/>
                      <a:pt x="904881" y="2579513"/>
                      <a:pt x="934613" y="2551764"/>
                    </a:cubicBezTo>
                    <a:cubicBezTo>
                      <a:pt x="951130" y="2535908"/>
                      <a:pt x="959058" y="2520712"/>
                      <a:pt x="959058" y="2497587"/>
                    </a:cubicBezTo>
                    <a:cubicBezTo>
                      <a:pt x="958397" y="1797252"/>
                      <a:pt x="958397" y="1096917"/>
                      <a:pt x="958397" y="395921"/>
                    </a:cubicBezTo>
                    <a:cubicBezTo>
                      <a:pt x="958397" y="374118"/>
                      <a:pt x="960379" y="358922"/>
                      <a:pt x="987468" y="364207"/>
                    </a:cubicBezTo>
                    <a:cubicBezTo>
                      <a:pt x="1005968" y="367511"/>
                      <a:pt x="1009271" y="357600"/>
                      <a:pt x="1009271" y="341083"/>
                    </a:cubicBezTo>
                    <a:cubicBezTo>
                      <a:pt x="1008610" y="290871"/>
                      <a:pt x="1009271" y="241319"/>
                      <a:pt x="1009271" y="191106"/>
                    </a:cubicBezTo>
                    <a:cubicBezTo>
                      <a:pt x="1016538" y="182517"/>
                      <a:pt x="1020503" y="173267"/>
                      <a:pt x="1021163" y="162035"/>
                    </a:cubicBezTo>
                    <a:cubicBezTo>
                      <a:pt x="1022485" y="119090"/>
                      <a:pt x="1023145" y="76145"/>
                      <a:pt x="1021163" y="33861"/>
                    </a:cubicBezTo>
                    <a:cubicBezTo>
                      <a:pt x="1019181" y="8094"/>
                      <a:pt x="1012574" y="2147"/>
                      <a:pt x="985486" y="148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238273A-1045-4A54-9A3E-66FF26456E9F}"/>
                  </a:ext>
                </a:extLst>
              </p:cNvPr>
              <p:cNvSpPr/>
              <p:nvPr/>
            </p:nvSpPr>
            <p:spPr>
              <a:xfrm flipH="1">
                <a:off x="3977908" y="5139374"/>
                <a:ext cx="525900" cy="1335363"/>
              </a:xfrm>
              <a:custGeom>
                <a:avLst/>
                <a:gdLst>
                  <a:gd name="connsiteX0" fmla="*/ 846399 w 965361"/>
                  <a:gd name="connsiteY0" fmla="*/ 2292642 h 2451243"/>
                  <a:gd name="connsiteX1" fmla="*/ 845739 w 965361"/>
                  <a:gd name="connsiteY1" fmla="*/ 395791 h 2451243"/>
                  <a:gd name="connsiteX2" fmla="*/ 845739 w 965361"/>
                  <a:gd name="connsiteY2" fmla="*/ 368702 h 2451243"/>
                  <a:gd name="connsiteX3" fmla="*/ 862917 w 965361"/>
                  <a:gd name="connsiteY3" fmla="*/ 351524 h 2451243"/>
                  <a:gd name="connsiteX4" fmla="*/ 937575 w 965361"/>
                  <a:gd name="connsiteY4" fmla="*/ 352185 h 2451243"/>
                  <a:gd name="connsiteX5" fmla="*/ 963342 w 965361"/>
                  <a:gd name="connsiteY5" fmla="*/ 327078 h 2451243"/>
                  <a:gd name="connsiteX6" fmla="*/ 965324 w 965361"/>
                  <a:gd name="connsiteY6" fmla="*/ 177101 h 2451243"/>
                  <a:gd name="connsiteX7" fmla="*/ 965324 w 965361"/>
                  <a:gd name="connsiteY7" fmla="*/ 35052 h 2451243"/>
                  <a:gd name="connsiteX8" fmla="*/ 931629 w 965361"/>
                  <a:gd name="connsiteY8" fmla="*/ 35 h 2451243"/>
                  <a:gd name="connsiteX9" fmla="*/ 784294 w 965361"/>
                  <a:gd name="connsiteY9" fmla="*/ 35 h 2451243"/>
                  <a:gd name="connsiteX10" fmla="*/ 751260 w 965361"/>
                  <a:gd name="connsiteY10" fmla="*/ 32409 h 2451243"/>
                  <a:gd name="connsiteX11" fmla="*/ 751260 w 965361"/>
                  <a:gd name="connsiteY11" fmla="*/ 177101 h 2451243"/>
                  <a:gd name="connsiteX12" fmla="*/ 753242 w 965361"/>
                  <a:gd name="connsiteY12" fmla="*/ 327078 h 2451243"/>
                  <a:gd name="connsiteX13" fmla="*/ 757866 w 965361"/>
                  <a:gd name="connsiteY13" fmla="*/ 348882 h 2451243"/>
                  <a:gd name="connsiteX14" fmla="*/ 773063 w 965361"/>
                  <a:gd name="connsiteY14" fmla="*/ 382577 h 2451243"/>
                  <a:gd name="connsiteX15" fmla="*/ 773063 w 965361"/>
                  <a:gd name="connsiteY15" fmla="*/ 2268197 h 2451243"/>
                  <a:gd name="connsiteX16" fmla="*/ 720207 w 965361"/>
                  <a:gd name="connsiteY16" fmla="*/ 2321713 h 2451243"/>
                  <a:gd name="connsiteX17" fmla="*/ 208830 w 965361"/>
                  <a:gd name="connsiteY17" fmla="*/ 2322373 h 2451243"/>
                  <a:gd name="connsiteX18" fmla="*/ 175795 w 965361"/>
                  <a:gd name="connsiteY18" fmla="*/ 2303213 h 2451243"/>
                  <a:gd name="connsiteX19" fmla="*/ 65460 w 965361"/>
                  <a:gd name="connsiteY19" fmla="*/ 2259607 h 2451243"/>
                  <a:gd name="connsiteX20" fmla="*/ 51 w 965361"/>
                  <a:gd name="connsiteY20" fmla="*/ 2358712 h 2451243"/>
                  <a:gd name="connsiteX21" fmla="*/ 70084 w 965361"/>
                  <a:gd name="connsiteY21" fmla="*/ 2448566 h 2451243"/>
                  <a:gd name="connsiteX22" fmla="*/ 177117 w 965361"/>
                  <a:gd name="connsiteY22" fmla="*/ 2399014 h 2451243"/>
                  <a:gd name="connsiteX23" fmla="*/ 212794 w 965361"/>
                  <a:gd name="connsiteY23" fmla="*/ 2376550 h 2451243"/>
                  <a:gd name="connsiteX24" fmla="*/ 703029 w 965361"/>
                  <a:gd name="connsiteY24" fmla="*/ 2377872 h 2451243"/>
                  <a:gd name="connsiteX25" fmla="*/ 821293 w 965361"/>
                  <a:gd name="connsiteY25" fmla="*/ 2340873 h 2451243"/>
                  <a:gd name="connsiteX26" fmla="*/ 846399 w 965361"/>
                  <a:gd name="connsiteY26" fmla="*/ 2292642 h 245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65361" h="2451243">
                    <a:moveTo>
                      <a:pt x="846399" y="2292642"/>
                    </a:moveTo>
                    <a:cubicBezTo>
                      <a:pt x="845739" y="1660359"/>
                      <a:pt x="845739" y="1028075"/>
                      <a:pt x="845739" y="395791"/>
                    </a:cubicBezTo>
                    <a:cubicBezTo>
                      <a:pt x="845739" y="386541"/>
                      <a:pt x="846399" y="377952"/>
                      <a:pt x="845739" y="368702"/>
                    </a:cubicBezTo>
                    <a:cubicBezTo>
                      <a:pt x="845078" y="356149"/>
                      <a:pt x="850364" y="351524"/>
                      <a:pt x="862917" y="351524"/>
                    </a:cubicBezTo>
                    <a:cubicBezTo>
                      <a:pt x="888023" y="352185"/>
                      <a:pt x="913129" y="350203"/>
                      <a:pt x="937575" y="352185"/>
                    </a:cubicBezTo>
                    <a:cubicBezTo>
                      <a:pt x="957396" y="353506"/>
                      <a:pt x="964003" y="347560"/>
                      <a:pt x="963342" y="327078"/>
                    </a:cubicBezTo>
                    <a:cubicBezTo>
                      <a:pt x="963342" y="276866"/>
                      <a:pt x="960039" y="227314"/>
                      <a:pt x="965324" y="177101"/>
                    </a:cubicBezTo>
                    <a:cubicBezTo>
                      <a:pt x="965324" y="129531"/>
                      <a:pt x="964003" y="82622"/>
                      <a:pt x="965324" y="35052"/>
                    </a:cubicBezTo>
                    <a:cubicBezTo>
                      <a:pt x="965985" y="9945"/>
                      <a:pt x="958057" y="-625"/>
                      <a:pt x="931629" y="35"/>
                    </a:cubicBezTo>
                    <a:cubicBezTo>
                      <a:pt x="882738" y="1357"/>
                      <a:pt x="833185" y="1357"/>
                      <a:pt x="784294" y="35"/>
                    </a:cubicBezTo>
                    <a:cubicBezTo>
                      <a:pt x="760509" y="-625"/>
                      <a:pt x="750599" y="7963"/>
                      <a:pt x="751260" y="32409"/>
                    </a:cubicBezTo>
                    <a:cubicBezTo>
                      <a:pt x="752581" y="80640"/>
                      <a:pt x="751260" y="128870"/>
                      <a:pt x="751260" y="177101"/>
                    </a:cubicBezTo>
                    <a:cubicBezTo>
                      <a:pt x="751920" y="227314"/>
                      <a:pt x="751920" y="276866"/>
                      <a:pt x="753242" y="327078"/>
                    </a:cubicBezTo>
                    <a:cubicBezTo>
                      <a:pt x="753242" y="335007"/>
                      <a:pt x="749278" y="346899"/>
                      <a:pt x="757866" y="348882"/>
                    </a:cubicBezTo>
                    <a:cubicBezTo>
                      <a:pt x="779669" y="354167"/>
                      <a:pt x="773063" y="370024"/>
                      <a:pt x="773063" y="382577"/>
                    </a:cubicBezTo>
                    <a:cubicBezTo>
                      <a:pt x="773063" y="1010896"/>
                      <a:pt x="773063" y="1639877"/>
                      <a:pt x="773063" y="2268197"/>
                    </a:cubicBezTo>
                    <a:cubicBezTo>
                      <a:pt x="773063" y="2305195"/>
                      <a:pt x="757206" y="2321713"/>
                      <a:pt x="720207" y="2321713"/>
                    </a:cubicBezTo>
                    <a:cubicBezTo>
                      <a:pt x="549748" y="2321713"/>
                      <a:pt x="379289" y="2321713"/>
                      <a:pt x="208830" y="2322373"/>
                    </a:cubicBezTo>
                    <a:cubicBezTo>
                      <a:pt x="192313" y="2322373"/>
                      <a:pt x="183724" y="2318409"/>
                      <a:pt x="175795" y="2303213"/>
                    </a:cubicBezTo>
                    <a:cubicBezTo>
                      <a:pt x="155314" y="2263572"/>
                      <a:pt x="109726" y="2246394"/>
                      <a:pt x="65460" y="2259607"/>
                    </a:cubicBezTo>
                    <a:cubicBezTo>
                      <a:pt x="23175" y="2272161"/>
                      <a:pt x="-1271" y="2309159"/>
                      <a:pt x="51" y="2358712"/>
                    </a:cubicBezTo>
                    <a:cubicBezTo>
                      <a:pt x="1372" y="2404300"/>
                      <a:pt x="29782" y="2439977"/>
                      <a:pt x="70084" y="2448566"/>
                    </a:cubicBezTo>
                    <a:cubicBezTo>
                      <a:pt x="117654" y="2458476"/>
                      <a:pt x="159939" y="2440638"/>
                      <a:pt x="177117" y="2399014"/>
                    </a:cubicBezTo>
                    <a:cubicBezTo>
                      <a:pt x="185045" y="2379854"/>
                      <a:pt x="195616" y="2376550"/>
                      <a:pt x="212794" y="2376550"/>
                    </a:cubicBezTo>
                    <a:cubicBezTo>
                      <a:pt x="375986" y="2377211"/>
                      <a:pt x="539838" y="2375229"/>
                      <a:pt x="703029" y="2377872"/>
                    </a:cubicBezTo>
                    <a:cubicBezTo>
                      <a:pt x="747956" y="2378532"/>
                      <a:pt x="785616" y="2370604"/>
                      <a:pt x="821293" y="2340873"/>
                    </a:cubicBezTo>
                    <a:cubicBezTo>
                      <a:pt x="838471" y="2326998"/>
                      <a:pt x="846399" y="2314445"/>
                      <a:pt x="846399" y="2292642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AB48C8F-534D-420E-81DD-67A2CD1366C0}"/>
                  </a:ext>
                </a:extLst>
              </p:cNvPr>
              <p:cNvSpPr/>
              <p:nvPr/>
            </p:nvSpPr>
            <p:spPr>
              <a:xfrm flipH="1">
                <a:off x="3564028" y="5139374"/>
                <a:ext cx="133654" cy="1187379"/>
              </a:xfrm>
              <a:custGeom>
                <a:avLst/>
                <a:gdLst>
                  <a:gd name="connsiteX0" fmla="*/ 65588 w 245340"/>
                  <a:gd name="connsiteY0" fmla="*/ 33 h 2179597"/>
                  <a:gd name="connsiteX1" fmla="*/ 34535 w 245340"/>
                  <a:gd name="connsiteY1" fmla="*/ 31746 h 2179597"/>
                  <a:gd name="connsiteX2" fmla="*/ 33874 w 245340"/>
                  <a:gd name="connsiteY2" fmla="*/ 179081 h 2179597"/>
                  <a:gd name="connsiteX3" fmla="*/ 33874 w 245340"/>
                  <a:gd name="connsiteY3" fmla="*/ 331701 h 2179597"/>
                  <a:gd name="connsiteX4" fmla="*/ 53034 w 245340"/>
                  <a:gd name="connsiteY4" fmla="*/ 351522 h 2179597"/>
                  <a:gd name="connsiteX5" fmla="*/ 86730 w 245340"/>
                  <a:gd name="connsiteY5" fmla="*/ 387860 h 2179597"/>
                  <a:gd name="connsiteX6" fmla="*/ 86730 w 245340"/>
                  <a:gd name="connsiteY6" fmla="*/ 1949740 h 2179597"/>
                  <a:gd name="connsiteX7" fmla="*/ 58981 w 245340"/>
                  <a:gd name="connsiteY7" fmla="*/ 1990703 h 2179597"/>
                  <a:gd name="connsiteX8" fmla="*/ 13393 w 245340"/>
                  <a:gd name="connsiteY8" fmla="*/ 2029023 h 2179597"/>
                  <a:gd name="connsiteX9" fmla="*/ 35856 w 245340"/>
                  <a:gd name="connsiteY9" fmla="*/ 2160501 h 2179597"/>
                  <a:gd name="connsiteX10" fmla="*/ 155442 w 245340"/>
                  <a:gd name="connsiteY10" fmla="*/ 2158519 h 2179597"/>
                  <a:gd name="connsiteX11" fmla="*/ 173281 w 245340"/>
                  <a:gd name="connsiteY11" fmla="*/ 2027041 h 2179597"/>
                  <a:gd name="connsiteX12" fmla="*/ 158745 w 245340"/>
                  <a:gd name="connsiteY12" fmla="*/ 1974846 h 2179597"/>
                  <a:gd name="connsiteX13" fmla="*/ 159406 w 245340"/>
                  <a:gd name="connsiteY13" fmla="*/ 418912 h 2179597"/>
                  <a:gd name="connsiteX14" fmla="*/ 164031 w 245340"/>
                  <a:gd name="connsiteY14" fmla="*/ 356807 h 2179597"/>
                  <a:gd name="connsiteX15" fmla="*/ 223493 w 245340"/>
                  <a:gd name="connsiteY15" fmla="*/ 352843 h 2179597"/>
                  <a:gd name="connsiteX16" fmla="*/ 244636 w 245340"/>
                  <a:gd name="connsiteY16" fmla="*/ 331701 h 2179597"/>
                  <a:gd name="connsiteX17" fmla="*/ 245296 w 245340"/>
                  <a:gd name="connsiteY17" fmla="*/ 179081 h 2179597"/>
                  <a:gd name="connsiteX18" fmla="*/ 245296 w 245340"/>
                  <a:gd name="connsiteY18" fmla="*/ 34389 h 2179597"/>
                  <a:gd name="connsiteX19" fmla="*/ 213583 w 245340"/>
                  <a:gd name="connsiteY19" fmla="*/ 693 h 2179597"/>
                  <a:gd name="connsiteX20" fmla="*/ 65588 w 245340"/>
                  <a:gd name="connsiteY20" fmla="*/ 33 h 2179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5340" h="2179597">
                    <a:moveTo>
                      <a:pt x="65588" y="33"/>
                    </a:moveTo>
                    <a:cubicBezTo>
                      <a:pt x="42463" y="-628"/>
                      <a:pt x="33874" y="8622"/>
                      <a:pt x="34535" y="31746"/>
                    </a:cubicBezTo>
                    <a:cubicBezTo>
                      <a:pt x="35196" y="80638"/>
                      <a:pt x="33874" y="130190"/>
                      <a:pt x="33874" y="179081"/>
                    </a:cubicBezTo>
                    <a:cubicBezTo>
                      <a:pt x="33874" y="229954"/>
                      <a:pt x="34535" y="280828"/>
                      <a:pt x="33874" y="331701"/>
                    </a:cubicBezTo>
                    <a:cubicBezTo>
                      <a:pt x="33874" y="346236"/>
                      <a:pt x="37838" y="354825"/>
                      <a:pt x="53034" y="351522"/>
                    </a:cubicBezTo>
                    <a:cubicBezTo>
                      <a:pt x="84087" y="345576"/>
                      <a:pt x="86730" y="362093"/>
                      <a:pt x="86730" y="387860"/>
                    </a:cubicBezTo>
                    <a:cubicBezTo>
                      <a:pt x="86069" y="908487"/>
                      <a:pt x="86069" y="1429113"/>
                      <a:pt x="86730" y="1949740"/>
                    </a:cubicBezTo>
                    <a:cubicBezTo>
                      <a:pt x="86730" y="1971543"/>
                      <a:pt x="86069" y="1986078"/>
                      <a:pt x="58981" y="1990703"/>
                    </a:cubicBezTo>
                    <a:cubicBezTo>
                      <a:pt x="38499" y="1994006"/>
                      <a:pt x="23303" y="2010524"/>
                      <a:pt x="13393" y="2029023"/>
                    </a:cubicBezTo>
                    <a:cubicBezTo>
                      <a:pt x="-11053" y="2072629"/>
                      <a:pt x="-1142" y="2131431"/>
                      <a:pt x="35856" y="2160501"/>
                    </a:cubicBezTo>
                    <a:cubicBezTo>
                      <a:pt x="68891" y="2186929"/>
                      <a:pt x="123068" y="2185608"/>
                      <a:pt x="155442" y="2158519"/>
                    </a:cubicBezTo>
                    <a:cubicBezTo>
                      <a:pt x="191780" y="2127467"/>
                      <a:pt x="201030" y="2068665"/>
                      <a:pt x="173281" y="2027041"/>
                    </a:cubicBezTo>
                    <a:cubicBezTo>
                      <a:pt x="162049" y="2009863"/>
                      <a:pt x="158745" y="1994006"/>
                      <a:pt x="158745" y="1974846"/>
                    </a:cubicBezTo>
                    <a:cubicBezTo>
                      <a:pt x="158745" y="1456202"/>
                      <a:pt x="158745" y="937557"/>
                      <a:pt x="159406" y="418912"/>
                    </a:cubicBezTo>
                    <a:cubicBezTo>
                      <a:pt x="159406" y="397771"/>
                      <a:pt x="150156" y="371343"/>
                      <a:pt x="164031" y="356807"/>
                    </a:cubicBezTo>
                    <a:cubicBezTo>
                      <a:pt x="177245" y="343594"/>
                      <a:pt x="203012" y="352843"/>
                      <a:pt x="223493" y="352843"/>
                    </a:cubicBezTo>
                    <a:cubicBezTo>
                      <a:pt x="239350" y="352843"/>
                      <a:pt x="245296" y="348219"/>
                      <a:pt x="244636" y="331701"/>
                    </a:cubicBezTo>
                    <a:cubicBezTo>
                      <a:pt x="243975" y="280828"/>
                      <a:pt x="244636" y="229954"/>
                      <a:pt x="245296" y="179081"/>
                    </a:cubicBezTo>
                    <a:cubicBezTo>
                      <a:pt x="245296" y="130850"/>
                      <a:pt x="243975" y="82620"/>
                      <a:pt x="245296" y="34389"/>
                    </a:cubicBezTo>
                    <a:cubicBezTo>
                      <a:pt x="245957" y="10604"/>
                      <a:pt x="239350" y="33"/>
                      <a:pt x="213583" y="693"/>
                    </a:cubicBezTo>
                    <a:cubicBezTo>
                      <a:pt x="163370" y="1354"/>
                      <a:pt x="114479" y="1354"/>
                      <a:pt x="65588" y="3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613A399E-CE85-4E9A-A82B-B91FC40A53F3}"/>
                  </a:ext>
                </a:extLst>
              </p:cNvPr>
              <p:cNvSpPr/>
              <p:nvPr/>
            </p:nvSpPr>
            <p:spPr>
              <a:xfrm flipH="1">
                <a:off x="4375310" y="5139374"/>
                <a:ext cx="586007" cy="738652"/>
              </a:xfrm>
              <a:custGeom>
                <a:avLst/>
                <a:gdLst>
                  <a:gd name="connsiteX0" fmla="*/ 855025 w 1075696"/>
                  <a:gd name="connsiteY0" fmla="*/ 1271871 h 1355897"/>
                  <a:gd name="connsiteX1" fmla="*/ 958093 w 1075696"/>
                  <a:gd name="connsiteY1" fmla="*/ 1234211 h 1355897"/>
                  <a:gd name="connsiteX2" fmla="*/ 979235 w 1075696"/>
                  <a:gd name="connsiteY2" fmla="*/ 1186641 h 1355897"/>
                  <a:gd name="connsiteX3" fmla="*/ 978574 w 1075696"/>
                  <a:gd name="connsiteY3" fmla="*/ 541143 h 1355897"/>
                  <a:gd name="connsiteX4" fmla="*/ 977914 w 1075696"/>
                  <a:gd name="connsiteY4" fmla="*/ 377952 h 1355897"/>
                  <a:gd name="connsiteX5" fmla="*/ 1005663 w 1075696"/>
                  <a:gd name="connsiteY5" fmla="*/ 351524 h 1355897"/>
                  <a:gd name="connsiteX6" fmla="*/ 1051251 w 1075696"/>
                  <a:gd name="connsiteY6" fmla="*/ 352185 h 1355897"/>
                  <a:gd name="connsiteX7" fmla="*/ 1075697 w 1075696"/>
                  <a:gd name="connsiteY7" fmla="*/ 328400 h 1355897"/>
                  <a:gd name="connsiteX8" fmla="*/ 1075697 w 1075696"/>
                  <a:gd name="connsiteY8" fmla="*/ 178422 h 1355897"/>
                  <a:gd name="connsiteX9" fmla="*/ 1075036 w 1075696"/>
                  <a:gd name="connsiteY9" fmla="*/ 28445 h 1355897"/>
                  <a:gd name="connsiteX10" fmla="*/ 1046626 w 1075696"/>
                  <a:gd name="connsiteY10" fmla="*/ 35 h 1355897"/>
                  <a:gd name="connsiteX11" fmla="*/ 896648 w 1075696"/>
                  <a:gd name="connsiteY11" fmla="*/ 35 h 1355897"/>
                  <a:gd name="connsiteX12" fmla="*/ 865596 w 1075696"/>
                  <a:gd name="connsiteY12" fmla="*/ 31088 h 1355897"/>
                  <a:gd name="connsiteX13" fmla="*/ 864935 w 1075696"/>
                  <a:gd name="connsiteY13" fmla="*/ 178422 h 1355897"/>
                  <a:gd name="connsiteX14" fmla="*/ 864935 w 1075696"/>
                  <a:gd name="connsiteY14" fmla="*/ 331043 h 1355897"/>
                  <a:gd name="connsiteX15" fmla="*/ 884095 w 1075696"/>
                  <a:gd name="connsiteY15" fmla="*/ 351524 h 1355897"/>
                  <a:gd name="connsiteX16" fmla="*/ 907880 w 1075696"/>
                  <a:gd name="connsiteY16" fmla="*/ 375970 h 1355897"/>
                  <a:gd name="connsiteX17" fmla="*/ 907220 w 1075696"/>
                  <a:gd name="connsiteY17" fmla="*/ 1171445 h 1355897"/>
                  <a:gd name="connsiteX18" fmla="*/ 861632 w 1075696"/>
                  <a:gd name="connsiteY18" fmla="*/ 1217033 h 1355897"/>
                  <a:gd name="connsiteX19" fmla="*/ 208206 w 1075696"/>
                  <a:gd name="connsiteY19" fmla="*/ 1217694 h 1355897"/>
                  <a:gd name="connsiteX20" fmla="*/ 171868 w 1075696"/>
                  <a:gd name="connsiteY20" fmla="*/ 1198533 h 1355897"/>
                  <a:gd name="connsiteX21" fmla="*/ 57568 w 1075696"/>
                  <a:gd name="connsiteY21" fmla="*/ 1166820 h 1355897"/>
                  <a:gd name="connsiteX22" fmla="*/ 748 w 1075696"/>
                  <a:gd name="connsiteY22" fmla="*/ 1269228 h 1355897"/>
                  <a:gd name="connsiteX23" fmla="*/ 82674 w 1075696"/>
                  <a:gd name="connsiteY23" fmla="*/ 1355118 h 1355897"/>
                  <a:gd name="connsiteX24" fmla="*/ 182439 w 1075696"/>
                  <a:gd name="connsiteY24" fmla="*/ 1296316 h 1355897"/>
                  <a:gd name="connsiteX25" fmla="*/ 220759 w 1075696"/>
                  <a:gd name="connsiteY25" fmla="*/ 1271210 h 1355897"/>
                  <a:gd name="connsiteX26" fmla="*/ 855025 w 1075696"/>
                  <a:gd name="connsiteY26" fmla="*/ 1271871 h 135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75696" h="1355897">
                    <a:moveTo>
                      <a:pt x="855025" y="1271871"/>
                    </a:moveTo>
                    <a:cubicBezTo>
                      <a:pt x="896648" y="1272531"/>
                      <a:pt x="928362" y="1262621"/>
                      <a:pt x="958093" y="1234211"/>
                    </a:cubicBezTo>
                    <a:cubicBezTo>
                      <a:pt x="973289" y="1219676"/>
                      <a:pt x="979235" y="1206462"/>
                      <a:pt x="979235" y="1186641"/>
                    </a:cubicBezTo>
                    <a:cubicBezTo>
                      <a:pt x="978574" y="971255"/>
                      <a:pt x="978574" y="756529"/>
                      <a:pt x="978574" y="541143"/>
                    </a:cubicBezTo>
                    <a:cubicBezTo>
                      <a:pt x="978574" y="486966"/>
                      <a:pt x="979896" y="432129"/>
                      <a:pt x="977914" y="377952"/>
                    </a:cubicBezTo>
                    <a:cubicBezTo>
                      <a:pt x="977253" y="355488"/>
                      <a:pt x="985181" y="350203"/>
                      <a:pt x="1005663" y="351524"/>
                    </a:cubicBezTo>
                    <a:cubicBezTo>
                      <a:pt x="1020859" y="352845"/>
                      <a:pt x="1036055" y="350863"/>
                      <a:pt x="1051251" y="352185"/>
                    </a:cubicBezTo>
                    <a:cubicBezTo>
                      <a:pt x="1069750" y="353506"/>
                      <a:pt x="1075697" y="347560"/>
                      <a:pt x="1075697" y="328400"/>
                    </a:cubicBezTo>
                    <a:cubicBezTo>
                      <a:pt x="1074375" y="278187"/>
                      <a:pt x="1075697" y="228635"/>
                      <a:pt x="1075697" y="178422"/>
                    </a:cubicBezTo>
                    <a:cubicBezTo>
                      <a:pt x="1075697" y="128210"/>
                      <a:pt x="1074375" y="78657"/>
                      <a:pt x="1075036" y="28445"/>
                    </a:cubicBezTo>
                    <a:cubicBezTo>
                      <a:pt x="1075036" y="7303"/>
                      <a:pt x="1067108" y="35"/>
                      <a:pt x="1046626" y="35"/>
                    </a:cubicBezTo>
                    <a:cubicBezTo>
                      <a:pt x="996413" y="696"/>
                      <a:pt x="946861" y="1357"/>
                      <a:pt x="896648" y="35"/>
                    </a:cubicBezTo>
                    <a:cubicBezTo>
                      <a:pt x="873524" y="-626"/>
                      <a:pt x="864935" y="7964"/>
                      <a:pt x="865596" y="31088"/>
                    </a:cubicBezTo>
                    <a:cubicBezTo>
                      <a:pt x="866257" y="79979"/>
                      <a:pt x="865596" y="129531"/>
                      <a:pt x="864935" y="178422"/>
                    </a:cubicBezTo>
                    <a:cubicBezTo>
                      <a:pt x="864935" y="229296"/>
                      <a:pt x="865596" y="280169"/>
                      <a:pt x="864935" y="331043"/>
                    </a:cubicBezTo>
                    <a:cubicBezTo>
                      <a:pt x="864935" y="344917"/>
                      <a:pt x="867578" y="354167"/>
                      <a:pt x="884095" y="351524"/>
                    </a:cubicBezTo>
                    <a:cubicBezTo>
                      <a:pt x="903255" y="348881"/>
                      <a:pt x="907880" y="358131"/>
                      <a:pt x="907880" y="375970"/>
                    </a:cubicBezTo>
                    <a:cubicBezTo>
                      <a:pt x="907220" y="640908"/>
                      <a:pt x="907880" y="906507"/>
                      <a:pt x="907220" y="1171445"/>
                    </a:cubicBezTo>
                    <a:cubicBezTo>
                      <a:pt x="907220" y="1201837"/>
                      <a:pt x="892024" y="1217033"/>
                      <a:pt x="861632" y="1217033"/>
                    </a:cubicBezTo>
                    <a:cubicBezTo>
                      <a:pt x="643603" y="1217033"/>
                      <a:pt x="426235" y="1217033"/>
                      <a:pt x="208206" y="1217694"/>
                    </a:cubicBezTo>
                    <a:cubicBezTo>
                      <a:pt x="191688" y="1217694"/>
                      <a:pt x="181117" y="1213730"/>
                      <a:pt x="171868" y="1198533"/>
                    </a:cubicBezTo>
                    <a:cubicBezTo>
                      <a:pt x="148743" y="1162195"/>
                      <a:pt x="99852" y="1150303"/>
                      <a:pt x="57568" y="1166820"/>
                    </a:cubicBezTo>
                    <a:cubicBezTo>
                      <a:pt x="18587" y="1182016"/>
                      <a:pt x="-4538" y="1224300"/>
                      <a:pt x="748" y="1269228"/>
                    </a:cubicBezTo>
                    <a:cubicBezTo>
                      <a:pt x="6694" y="1316798"/>
                      <a:pt x="37747" y="1349832"/>
                      <a:pt x="82674" y="1355118"/>
                    </a:cubicBezTo>
                    <a:cubicBezTo>
                      <a:pt x="128262" y="1360403"/>
                      <a:pt x="169885" y="1338600"/>
                      <a:pt x="182439" y="1296316"/>
                    </a:cubicBezTo>
                    <a:cubicBezTo>
                      <a:pt x="189706" y="1273853"/>
                      <a:pt x="201599" y="1271210"/>
                      <a:pt x="220759" y="1271210"/>
                    </a:cubicBezTo>
                    <a:cubicBezTo>
                      <a:pt x="431520" y="1271210"/>
                      <a:pt x="643603" y="1269889"/>
                      <a:pt x="855025" y="1271871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899869F7-7F70-43EC-97C3-A531CD669C49}"/>
                  </a:ext>
                </a:extLst>
              </p:cNvPr>
              <p:cNvSpPr/>
              <p:nvPr/>
            </p:nvSpPr>
            <p:spPr>
              <a:xfrm flipH="1">
                <a:off x="1924341" y="5139374"/>
                <a:ext cx="576100" cy="1118127"/>
              </a:xfrm>
              <a:custGeom>
                <a:avLst/>
                <a:gdLst>
                  <a:gd name="connsiteX0" fmla="*/ 97540 w 576100"/>
                  <a:gd name="connsiteY0" fmla="*/ 19 h 1118127"/>
                  <a:gd name="connsiteX1" fmla="*/ 17276 w 576100"/>
                  <a:gd name="connsiteY1" fmla="*/ 19 h 1118127"/>
                  <a:gd name="connsiteX2" fmla="*/ 360 w 576100"/>
                  <a:gd name="connsiteY2" fmla="*/ 16936 h 1118127"/>
                  <a:gd name="connsiteX3" fmla="*/ 0 w 576100"/>
                  <a:gd name="connsiteY3" fmla="*/ 97199 h 1118127"/>
                  <a:gd name="connsiteX4" fmla="*/ 0 w 576100"/>
                  <a:gd name="connsiteY4" fmla="*/ 179982 h 1118127"/>
                  <a:gd name="connsiteX5" fmla="*/ 11517 w 576100"/>
                  <a:gd name="connsiteY5" fmla="*/ 191500 h 1118127"/>
                  <a:gd name="connsiteX6" fmla="*/ 49922 w 576100"/>
                  <a:gd name="connsiteY6" fmla="*/ 191650 h 1118127"/>
                  <a:gd name="connsiteX7" fmla="*/ 46244 w 576100"/>
                  <a:gd name="connsiteY7" fmla="*/ 192570 h 1118127"/>
                  <a:gd name="connsiteX8" fmla="*/ 43182 w 576100"/>
                  <a:gd name="connsiteY8" fmla="*/ 207687 h 1118127"/>
                  <a:gd name="connsiteX9" fmla="*/ 43496 w 576100"/>
                  <a:gd name="connsiteY9" fmla="*/ 1059632 h 1118127"/>
                  <a:gd name="connsiteX10" fmla="*/ 60140 w 576100"/>
                  <a:gd name="connsiteY10" fmla="*/ 1077988 h 1118127"/>
                  <a:gd name="connsiteX11" fmla="*/ 471203 w 576100"/>
                  <a:gd name="connsiteY11" fmla="*/ 1077988 h 1118127"/>
                  <a:gd name="connsiteX12" fmla="*/ 488789 w 576100"/>
                  <a:gd name="connsiteY12" fmla="*/ 1080147 h 1118127"/>
                  <a:gd name="connsiteX13" fmla="*/ 522076 w 576100"/>
                  <a:gd name="connsiteY13" fmla="*/ 1117220 h 1118127"/>
                  <a:gd name="connsiteX14" fmla="*/ 573890 w 576100"/>
                  <a:gd name="connsiteY14" fmla="*/ 1082307 h 1118127"/>
                  <a:gd name="connsiteX15" fmla="*/ 550967 w 576100"/>
                  <a:gd name="connsiteY15" fmla="*/ 1016440 h 1118127"/>
                  <a:gd name="connsiteX16" fmla="*/ 491615 w 576100"/>
                  <a:gd name="connsiteY16" fmla="*/ 1038036 h 1118127"/>
                  <a:gd name="connsiteX17" fmla="*/ 94369 w 576100"/>
                  <a:gd name="connsiteY17" fmla="*/ 1038396 h 1118127"/>
                  <a:gd name="connsiteX18" fmla="*/ 78039 w 576100"/>
                  <a:gd name="connsiteY18" fmla="*/ 1019680 h 1118127"/>
                  <a:gd name="connsiteX19" fmla="*/ 78039 w 576100"/>
                  <a:gd name="connsiteY19" fmla="*/ 211286 h 1118127"/>
                  <a:gd name="connsiteX20" fmla="*/ 76642 w 576100"/>
                  <a:gd name="connsiteY20" fmla="*/ 191755 h 1118127"/>
                  <a:gd name="connsiteX21" fmla="*/ 103299 w 576100"/>
                  <a:gd name="connsiteY21" fmla="*/ 191860 h 1118127"/>
                  <a:gd name="connsiteX22" fmla="*/ 114817 w 576100"/>
                  <a:gd name="connsiteY22" fmla="*/ 179982 h 1118127"/>
                  <a:gd name="connsiteX23" fmla="*/ 115177 w 576100"/>
                  <a:gd name="connsiteY23" fmla="*/ 97199 h 1118127"/>
                  <a:gd name="connsiteX24" fmla="*/ 114817 w 576100"/>
                  <a:gd name="connsiteY24" fmla="*/ 16936 h 1118127"/>
                  <a:gd name="connsiteX25" fmla="*/ 97540 w 576100"/>
                  <a:gd name="connsiteY25" fmla="*/ 19 h 111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76100" h="1118127">
                    <a:moveTo>
                      <a:pt x="97540" y="19"/>
                    </a:moveTo>
                    <a:cubicBezTo>
                      <a:pt x="70905" y="739"/>
                      <a:pt x="43911" y="739"/>
                      <a:pt x="17276" y="19"/>
                    </a:cubicBezTo>
                    <a:cubicBezTo>
                      <a:pt x="4679" y="-341"/>
                      <a:pt x="0" y="4338"/>
                      <a:pt x="360" y="16936"/>
                    </a:cubicBezTo>
                    <a:cubicBezTo>
                      <a:pt x="720" y="43570"/>
                      <a:pt x="360" y="70564"/>
                      <a:pt x="0" y="97199"/>
                    </a:cubicBezTo>
                    <a:cubicBezTo>
                      <a:pt x="0" y="124913"/>
                      <a:pt x="360" y="152627"/>
                      <a:pt x="0" y="179982"/>
                    </a:cubicBezTo>
                    <a:cubicBezTo>
                      <a:pt x="0" y="188980"/>
                      <a:pt x="2879" y="191500"/>
                      <a:pt x="11517" y="191500"/>
                    </a:cubicBezTo>
                    <a:lnTo>
                      <a:pt x="49922" y="191650"/>
                    </a:lnTo>
                    <a:lnTo>
                      <a:pt x="46244" y="192570"/>
                    </a:lnTo>
                    <a:cubicBezTo>
                      <a:pt x="43889" y="195449"/>
                      <a:pt x="43182" y="200308"/>
                      <a:pt x="43182" y="207687"/>
                    </a:cubicBezTo>
                    <a:cubicBezTo>
                      <a:pt x="43496" y="491668"/>
                      <a:pt x="43496" y="775651"/>
                      <a:pt x="43496" y="1059632"/>
                    </a:cubicBezTo>
                    <a:cubicBezTo>
                      <a:pt x="43496" y="1079428"/>
                      <a:pt x="40670" y="1077988"/>
                      <a:pt x="60140" y="1077988"/>
                    </a:cubicBezTo>
                    <a:cubicBezTo>
                      <a:pt x="197056" y="1077988"/>
                      <a:pt x="334287" y="1077988"/>
                      <a:pt x="471203" y="1077988"/>
                    </a:cubicBezTo>
                    <a:cubicBezTo>
                      <a:pt x="477170" y="1077988"/>
                      <a:pt x="483136" y="1076548"/>
                      <a:pt x="488789" y="1080147"/>
                    </a:cubicBezTo>
                    <a:cubicBezTo>
                      <a:pt x="492871" y="1100664"/>
                      <a:pt x="505119" y="1113981"/>
                      <a:pt x="522076" y="1117220"/>
                    </a:cubicBezTo>
                    <a:cubicBezTo>
                      <a:pt x="546884" y="1121899"/>
                      <a:pt x="566982" y="1108222"/>
                      <a:pt x="573890" y="1082307"/>
                    </a:cubicBezTo>
                    <a:cubicBezTo>
                      <a:pt x="580799" y="1055673"/>
                      <a:pt x="571064" y="1026879"/>
                      <a:pt x="550967" y="1016440"/>
                    </a:cubicBezTo>
                    <a:cubicBezTo>
                      <a:pt x="528671" y="1004923"/>
                      <a:pt x="505432" y="1013201"/>
                      <a:pt x="491615" y="1038036"/>
                    </a:cubicBezTo>
                    <a:cubicBezTo>
                      <a:pt x="359095" y="1038036"/>
                      <a:pt x="226889" y="1038396"/>
                      <a:pt x="94369" y="1038396"/>
                    </a:cubicBezTo>
                    <a:cubicBezTo>
                      <a:pt x="78039" y="1038396"/>
                      <a:pt x="78039" y="1038396"/>
                      <a:pt x="78039" y="1019680"/>
                    </a:cubicBezTo>
                    <a:cubicBezTo>
                      <a:pt x="78039" y="750095"/>
                      <a:pt x="78039" y="480871"/>
                      <a:pt x="78039" y="211286"/>
                    </a:cubicBezTo>
                    <a:lnTo>
                      <a:pt x="76642" y="191755"/>
                    </a:lnTo>
                    <a:lnTo>
                      <a:pt x="103299" y="191860"/>
                    </a:lnTo>
                    <a:cubicBezTo>
                      <a:pt x="112297" y="191860"/>
                      <a:pt x="114817" y="188620"/>
                      <a:pt x="114817" y="179982"/>
                    </a:cubicBezTo>
                    <a:cubicBezTo>
                      <a:pt x="114456" y="152268"/>
                      <a:pt x="114817" y="124553"/>
                      <a:pt x="115177" y="97199"/>
                    </a:cubicBezTo>
                    <a:cubicBezTo>
                      <a:pt x="115177" y="70564"/>
                      <a:pt x="114456" y="43570"/>
                      <a:pt x="114817" y="16936"/>
                    </a:cubicBezTo>
                    <a:cubicBezTo>
                      <a:pt x="115177" y="3978"/>
                      <a:pt x="110137" y="19"/>
                      <a:pt x="97540" y="19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585459A-FF7E-4A4B-B080-F4E91E9E8C31}"/>
                  </a:ext>
                </a:extLst>
              </p:cNvPr>
              <p:cNvSpPr/>
              <p:nvPr/>
            </p:nvSpPr>
            <p:spPr>
              <a:xfrm flipH="1">
                <a:off x="2778637" y="5139374"/>
                <a:ext cx="120656" cy="1100593"/>
              </a:xfrm>
              <a:custGeom>
                <a:avLst/>
                <a:gdLst>
                  <a:gd name="connsiteX0" fmla="*/ 102279 w 120656"/>
                  <a:gd name="connsiteY0" fmla="*/ 19 h 1100593"/>
                  <a:gd name="connsiteX1" fmla="*/ 22016 w 120656"/>
                  <a:gd name="connsiteY1" fmla="*/ 19 h 1100593"/>
                  <a:gd name="connsiteX2" fmla="*/ 4020 w 120656"/>
                  <a:gd name="connsiteY2" fmla="*/ 17656 h 1100593"/>
                  <a:gd name="connsiteX3" fmla="*/ 4020 w 120656"/>
                  <a:gd name="connsiteY3" fmla="*/ 96480 h 1100593"/>
                  <a:gd name="connsiteX4" fmla="*/ 4379 w 120656"/>
                  <a:gd name="connsiteY4" fmla="*/ 177823 h 1100593"/>
                  <a:gd name="connsiteX5" fmla="*/ 18417 w 120656"/>
                  <a:gd name="connsiteY5" fmla="*/ 191500 h 1100593"/>
                  <a:gd name="connsiteX6" fmla="*/ 57596 w 120656"/>
                  <a:gd name="connsiteY6" fmla="*/ 191500 h 1100593"/>
                  <a:gd name="connsiteX7" fmla="*/ 52440 w 120656"/>
                  <a:gd name="connsiteY7" fmla="*/ 193064 h 1100593"/>
                  <a:gd name="connsiteX8" fmla="*/ 49741 w 120656"/>
                  <a:gd name="connsiteY8" fmla="*/ 206606 h 1100593"/>
                  <a:gd name="connsiteX9" fmla="*/ 50100 w 120656"/>
                  <a:gd name="connsiteY9" fmla="*/ 975408 h 1100593"/>
                  <a:gd name="connsiteX10" fmla="*/ 34624 w 120656"/>
                  <a:gd name="connsiteY10" fmla="*/ 997004 h 1100593"/>
                  <a:gd name="connsiteX11" fmla="*/ 11948 w 120656"/>
                  <a:gd name="connsiteY11" fmla="*/ 1011761 h 1100593"/>
                  <a:gd name="connsiteX12" fmla="*/ 16627 w 120656"/>
                  <a:gd name="connsiteY12" fmla="*/ 1087705 h 1100593"/>
                  <a:gd name="connsiteX13" fmla="*/ 88253 w 120656"/>
                  <a:gd name="connsiteY13" fmla="*/ 1085905 h 1100593"/>
                  <a:gd name="connsiteX14" fmla="*/ 88613 w 120656"/>
                  <a:gd name="connsiteY14" fmla="*/ 1009241 h 1100593"/>
                  <a:gd name="connsiteX15" fmla="*/ 79974 w 120656"/>
                  <a:gd name="connsiteY15" fmla="*/ 984766 h 1100593"/>
                  <a:gd name="connsiteX16" fmla="*/ 79974 w 120656"/>
                  <a:gd name="connsiteY16" fmla="*/ 596766 h 1100593"/>
                  <a:gd name="connsiteX17" fmla="*/ 79974 w 120656"/>
                  <a:gd name="connsiteY17" fmla="*/ 204447 h 1100593"/>
                  <a:gd name="connsiteX18" fmla="*/ 77680 w 120656"/>
                  <a:gd name="connsiteY18" fmla="*/ 192929 h 1100593"/>
                  <a:gd name="connsiteX19" fmla="*/ 73441 w 120656"/>
                  <a:gd name="connsiteY19" fmla="*/ 191500 h 1100593"/>
                  <a:gd name="connsiteX20" fmla="*/ 105879 w 120656"/>
                  <a:gd name="connsiteY20" fmla="*/ 191500 h 1100593"/>
                  <a:gd name="connsiteX21" fmla="*/ 119916 w 120656"/>
                  <a:gd name="connsiteY21" fmla="*/ 177463 h 1100593"/>
                  <a:gd name="connsiteX22" fmla="*/ 120636 w 120656"/>
                  <a:gd name="connsiteY22" fmla="*/ 96120 h 1100593"/>
                  <a:gd name="connsiteX23" fmla="*/ 120636 w 120656"/>
                  <a:gd name="connsiteY23" fmla="*/ 19096 h 1100593"/>
                  <a:gd name="connsiteX24" fmla="*/ 102279 w 120656"/>
                  <a:gd name="connsiteY24" fmla="*/ 19 h 110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0656" h="1100593">
                    <a:moveTo>
                      <a:pt x="102279" y="19"/>
                    </a:moveTo>
                    <a:cubicBezTo>
                      <a:pt x="75645" y="740"/>
                      <a:pt x="48651" y="740"/>
                      <a:pt x="22016" y="19"/>
                    </a:cubicBezTo>
                    <a:cubicBezTo>
                      <a:pt x="9059" y="-341"/>
                      <a:pt x="3660" y="4339"/>
                      <a:pt x="4020" y="17656"/>
                    </a:cubicBezTo>
                    <a:cubicBezTo>
                      <a:pt x="4740" y="43931"/>
                      <a:pt x="4020" y="70205"/>
                      <a:pt x="4020" y="96480"/>
                    </a:cubicBezTo>
                    <a:cubicBezTo>
                      <a:pt x="4379" y="123474"/>
                      <a:pt x="5100" y="150829"/>
                      <a:pt x="4379" y="177823"/>
                    </a:cubicBezTo>
                    <a:cubicBezTo>
                      <a:pt x="4020" y="188981"/>
                      <a:pt x="7979" y="191860"/>
                      <a:pt x="18417" y="191500"/>
                    </a:cubicBezTo>
                    <a:lnTo>
                      <a:pt x="57596" y="191500"/>
                    </a:lnTo>
                    <a:lnTo>
                      <a:pt x="52440" y="193064"/>
                    </a:lnTo>
                    <a:cubicBezTo>
                      <a:pt x="50191" y="195989"/>
                      <a:pt x="49741" y="200488"/>
                      <a:pt x="49741" y="206606"/>
                    </a:cubicBezTo>
                    <a:cubicBezTo>
                      <a:pt x="50100" y="462874"/>
                      <a:pt x="49741" y="719141"/>
                      <a:pt x="50100" y="975408"/>
                    </a:cubicBezTo>
                    <a:cubicBezTo>
                      <a:pt x="50100" y="987286"/>
                      <a:pt x="49381" y="995564"/>
                      <a:pt x="34624" y="997004"/>
                    </a:cubicBezTo>
                    <a:cubicBezTo>
                      <a:pt x="25266" y="997724"/>
                      <a:pt x="18067" y="1004562"/>
                      <a:pt x="11948" y="1011761"/>
                    </a:cubicBezTo>
                    <a:cubicBezTo>
                      <a:pt x="-5688" y="1033716"/>
                      <a:pt x="-3529" y="1068989"/>
                      <a:pt x="16627" y="1087705"/>
                    </a:cubicBezTo>
                    <a:cubicBezTo>
                      <a:pt x="36064" y="1105702"/>
                      <a:pt x="69897" y="1104622"/>
                      <a:pt x="88253" y="1085905"/>
                    </a:cubicBezTo>
                    <a:cubicBezTo>
                      <a:pt x="108048" y="1066109"/>
                      <a:pt x="109128" y="1029397"/>
                      <a:pt x="88613" y="1009241"/>
                    </a:cubicBezTo>
                    <a:cubicBezTo>
                      <a:pt x="81414" y="1001683"/>
                      <a:pt x="79974" y="994485"/>
                      <a:pt x="79974" y="984766"/>
                    </a:cubicBezTo>
                    <a:cubicBezTo>
                      <a:pt x="79974" y="855553"/>
                      <a:pt x="79974" y="725980"/>
                      <a:pt x="79974" y="596766"/>
                    </a:cubicBezTo>
                    <a:cubicBezTo>
                      <a:pt x="79974" y="466113"/>
                      <a:pt x="79974" y="335100"/>
                      <a:pt x="79974" y="204447"/>
                    </a:cubicBezTo>
                    <a:cubicBezTo>
                      <a:pt x="79974" y="199228"/>
                      <a:pt x="79614" y="195449"/>
                      <a:pt x="77680" y="192929"/>
                    </a:cubicBezTo>
                    <a:lnTo>
                      <a:pt x="73441" y="191500"/>
                    </a:lnTo>
                    <a:lnTo>
                      <a:pt x="105879" y="191500"/>
                    </a:lnTo>
                    <a:cubicBezTo>
                      <a:pt x="116677" y="191860"/>
                      <a:pt x="119916" y="188261"/>
                      <a:pt x="119916" y="177463"/>
                    </a:cubicBezTo>
                    <a:cubicBezTo>
                      <a:pt x="119916" y="150469"/>
                      <a:pt x="118116" y="123114"/>
                      <a:pt x="120636" y="96120"/>
                    </a:cubicBezTo>
                    <a:cubicBezTo>
                      <a:pt x="120636" y="70565"/>
                      <a:pt x="119916" y="45010"/>
                      <a:pt x="120636" y="19096"/>
                    </a:cubicBezTo>
                    <a:cubicBezTo>
                      <a:pt x="120995" y="5419"/>
                      <a:pt x="116677" y="-341"/>
                      <a:pt x="102279" y="19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C6A12CB-A937-425D-BCA3-A5BB1CB57193}"/>
                  </a:ext>
                </a:extLst>
              </p:cNvPr>
              <p:cNvSpPr/>
              <p:nvPr/>
            </p:nvSpPr>
            <p:spPr>
              <a:xfrm flipH="1">
                <a:off x="1405312" y="5139374"/>
                <a:ext cx="689866" cy="864745"/>
              </a:xfrm>
              <a:custGeom>
                <a:avLst/>
                <a:gdLst>
                  <a:gd name="connsiteX0" fmla="*/ 50409 w 689866"/>
                  <a:gd name="connsiteY0" fmla="*/ 189897 h 864745"/>
                  <a:gd name="connsiteX1" fmla="*/ 42131 w 689866"/>
                  <a:gd name="connsiteY1" fmla="*/ 205149 h 864745"/>
                  <a:gd name="connsiteX2" fmla="*/ 42131 w 689866"/>
                  <a:gd name="connsiteY2" fmla="*/ 505687 h 864745"/>
                  <a:gd name="connsiteX3" fmla="*/ 41771 w 689866"/>
                  <a:gd name="connsiteY3" fmla="*/ 803346 h 864745"/>
                  <a:gd name="connsiteX4" fmla="*/ 59768 w 689866"/>
                  <a:gd name="connsiteY4" fmla="*/ 822062 h 864745"/>
                  <a:gd name="connsiteX5" fmla="*/ 571582 w 689866"/>
                  <a:gd name="connsiteY5" fmla="*/ 821702 h 864745"/>
                  <a:gd name="connsiteX6" fmla="*/ 591018 w 689866"/>
                  <a:gd name="connsiteY6" fmla="*/ 833580 h 864745"/>
                  <a:gd name="connsiteX7" fmla="*/ 648966 w 689866"/>
                  <a:gd name="connsiteY7" fmla="*/ 863814 h 864745"/>
                  <a:gd name="connsiteX8" fmla="*/ 689638 w 689866"/>
                  <a:gd name="connsiteY8" fmla="*/ 816663 h 864745"/>
                  <a:gd name="connsiteX9" fmla="*/ 656525 w 689866"/>
                  <a:gd name="connsiteY9" fmla="*/ 760874 h 864745"/>
                  <a:gd name="connsiteX10" fmla="*/ 595338 w 689866"/>
                  <a:gd name="connsiteY10" fmla="*/ 781390 h 864745"/>
                  <a:gd name="connsiteX11" fmla="*/ 575542 w 689866"/>
                  <a:gd name="connsiteY11" fmla="*/ 791828 h 864745"/>
                  <a:gd name="connsiteX12" fmla="*/ 88201 w 689866"/>
                  <a:gd name="connsiteY12" fmla="*/ 791828 h 864745"/>
                  <a:gd name="connsiteX13" fmla="*/ 71645 w 689866"/>
                  <a:gd name="connsiteY13" fmla="*/ 774552 h 864745"/>
                  <a:gd name="connsiteX14" fmla="*/ 72005 w 689866"/>
                  <a:gd name="connsiteY14" fmla="*/ 210187 h 864745"/>
                  <a:gd name="connsiteX15" fmla="*/ 72005 w 689866"/>
                  <a:gd name="connsiteY15" fmla="*/ 197230 h 864745"/>
                  <a:gd name="connsiteX16" fmla="*/ 68405 w 689866"/>
                  <a:gd name="connsiteY16" fmla="*/ 190031 h 864745"/>
                  <a:gd name="connsiteX17" fmla="*/ 50409 w 689866"/>
                  <a:gd name="connsiteY17" fmla="*/ 189897 h 864745"/>
                  <a:gd name="connsiteX18" fmla="*/ 100079 w 689866"/>
                  <a:gd name="connsiteY18" fmla="*/ 0 h 864745"/>
                  <a:gd name="connsiteX19" fmla="*/ 14057 w 689866"/>
                  <a:gd name="connsiteY19" fmla="*/ 0 h 864745"/>
                  <a:gd name="connsiteX20" fmla="*/ 19 w 689866"/>
                  <a:gd name="connsiteY20" fmla="*/ 14037 h 864745"/>
                  <a:gd name="connsiteX21" fmla="*/ 739 w 689866"/>
                  <a:gd name="connsiteY21" fmla="*/ 95381 h 864745"/>
                  <a:gd name="connsiteX22" fmla="*/ 2899 w 689866"/>
                  <a:gd name="connsiteY22" fmla="*/ 114097 h 864745"/>
                  <a:gd name="connsiteX23" fmla="*/ 2899 w 689866"/>
                  <a:gd name="connsiteY23" fmla="*/ 175284 h 864745"/>
                  <a:gd name="connsiteX24" fmla="*/ 16576 w 689866"/>
                  <a:gd name="connsiteY24" fmla="*/ 189321 h 864745"/>
                  <a:gd name="connsiteX25" fmla="*/ 112676 w 689866"/>
                  <a:gd name="connsiteY25" fmla="*/ 188601 h 864745"/>
                  <a:gd name="connsiteX26" fmla="*/ 114116 w 689866"/>
                  <a:gd name="connsiteY26" fmla="*/ 15477 h 864745"/>
                  <a:gd name="connsiteX27" fmla="*/ 100079 w 689866"/>
                  <a:gd name="connsiteY27" fmla="*/ 0 h 864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89866" h="864745">
                    <a:moveTo>
                      <a:pt x="50409" y="189897"/>
                    </a:moveTo>
                    <a:cubicBezTo>
                      <a:pt x="45460" y="192731"/>
                      <a:pt x="42131" y="198130"/>
                      <a:pt x="42131" y="205149"/>
                    </a:cubicBezTo>
                    <a:cubicBezTo>
                      <a:pt x="42131" y="305208"/>
                      <a:pt x="42131" y="405628"/>
                      <a:pt x="42131" y="505687"/>
                    </a:cubicBezTo>
                    <a:cubicBezTo>
                      <a:pt x="42131" y="605027"/>
                      <a:pt x="42491" y="704006"/>
                      <a:pt x="41771" y="803346"/>
                    </a:cubicBezTo>
                    <a:cubicBezTo>
                      <a:pt x="41771" y="817743"/>
                      <a:pt x="44650" y="822062"/>
                      <a:pt x="59768" y="822062"/>
                    </a:cubicBezTo>
                    <a:cubicBezTo>
                      <a:pt x="230372" y="821342"/>
                      <a:pt x="400977" y="821702"/>
                      <a:pt x="571582" y="821702"/>
                    </a:cubicBezTo>
                    <a:cubicBezTo>
                      <a:pt x="580940" y="821702"/>
                      <a:pt x="587059" y="822422"/>
                      <a:pt x="591018" y="833580"/>
                    </a:cubicBezTo>
                    <a:cubicBezTo>
                      <a:pt x="599296" y="857335"/>
                      <a:pt x="621972" y="868133"/>
                      <a:pt x="648966" y="863814"/>
                    </a:cubicBezTo>
                    <a:cubicBezTo>
                      <a:pt x="671282" y="860214"/>
                      <a:pt x="687478" y="841498"/>
                      <a:pt x="689638" y="816663"/>
                    </a:cubicBezTo>
                    <a:cubicBezTo>
                      <a:pt x="691798" y="790388"/>
                      <a:pt x="678480" y="768433"/>
                      <a:pt x="656525" y="760874"/>
                    </a:cubicBezTo>
                    <a:cubicBezTo>
                      <a:pt x="632770" y="752956"/>
                      <a:pt x="607215" y="760515"/>
                      <a:pt x="595338" y="781390"/>
                    </a:cubicBezTo>
                    <a:cubicBezTo>
                      <a:pt x="590298" y="790029"/>
                      <a:pt x="584899" y="791828"/>
                      <a:pt x="575542" y="791828"/>
                    </a:cubicBezTo>
                    <a:cubicBezTo>
                      <a:pt x="413215" y="791468"/>
                      <a:pt x="250888" y="791468"/>
                      <a:pt x="88201" y="791828"/>
                    </a:cubicBezTo>
                    <a:cubicBezTo>
                      <a:pt x="74164" y="791828"/>
                      <a:pt x="71645" y="787509"/>
                      <a:pt x="71645" y="774552"/>
                    </a:cubicBezTo>
                    <a:cubicBezTo>
                      <a:pt x="72005" y="586310"/>
                      <a:pt x="72005" y="398069"/>
                      <a:pt x="72005" y="210187"/>
                    </a:cubicBezTo>
                    <a:cubicBezTo>
                      <a:pt x="72005" y="205869"/>
                      <a:pt x="72005" y="201550"/>
                      <a:pt x="72005" y="197230"/>
                    </a:cubicBezTo>
                    <a:cubicBezTo>
                      <a:pt x="72005" y="194351"/>
                      <a:pt x="71645" y="191471"/>
                      <a:pt x="68405" y="190031"/>
                    </a:cubicBezTo>
                    <a:cubicBezTo>
                      <a:pt x="61927" y="186792"/>
                      <a:pt x="55358" y="187062"/>
                      <a:pt x="50409" y="189897"/>
                    </a:cubicBezTo>
                    <a:close/>
                    <a:moveTo>
                      <a:pt x="100079" y="0"/>
                    </a:moveTo>
                    <a:cubicBezTo>
                      <a:pt x="71285" y="360"/>
                      <a:pt x="42851" y="360"/>
                      <a:pt x="14057" y="0"/>
                    </a:cubicBezTo>
                    <a:cubicBezTo>
                      <a:pt x="4339" y="0"/>
                      <a:pt x="-341" y="4319"/>
                      <a:pt x="19" y="14037"/>
                    </a:cubicBezTo>
                    <a:cubicBezTo>
                      <a:pt x="379" y="41032"/>
                      <a:pt x="379" y="68386"/>
                      <a:pt x="739" y="95381"/>
                    </a:cubicBezTo>
                    <a:cubicBezTo>
                      <a:pt x="3618" y="101499"/>
                      <a:pt x="2899" y="107618"/>
                      <a:pt x="2899" y="114097"/>
                    </a:cubicBezTo>
                    <a:cubicBezTo>
                      <a:pt x="2899" y="134612"/>
                      <a:pt x="3259" y="154768"/>
                      <a:pt x="2899" y="175284"/>
                    </a:cubicBezTo>
                    <a:cubicBezTo>
                      <a:pt x="2899" y="185362"/>
                      <a:pt x="6498" y="189681"/>
                      <a:pt x="16576" y="189321"/>
                    </a:cubicBezTo>
                    <a:cubicBezTo>
                      <a:pt x="48609" y="188961"/>
                      <a:pt x="80643" y="188961"/>
                      <a:pt x="112676" y="188601"/>
                    </a:cubicBezTo>
                    <a:cubicBezTo>
                      <a:pt x="113036" y="131013"/>
                      <a:pt x="113396" y="73065"/>
                      <a:pt x="114116" y="15477"/>
                    </a:cubicBezTo>
                    <a:cubicBezTo>
                      <a:pt x="114116" y="5399"/>
                      <a:pt x="111237" y="0"/>
                      <a:pt x="100079" y="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71F5C56A-4D65-45BB-ADFB-4902606EA2E5}"/>
                </a:ext>
              </a:extLst>
            </p:cNvPr>
            <p:cNvGrpSpPr/>
            <p:nvPr userDrawn="1"/>
          </p:nvGrpSpPr>
          <p:grpSpPr>
            <a:xfrm>
              <a:off x="548226" y="1602802"/>
              <a:ext cx="944002" cy="3757883"/>
              <a:chOff x="655230" y="1602802"/>
              <a:chExt cx="944002" cy="3757883"/>
            </a:xfrm>
            <a:grpFill/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4CFE449-955F-4128-94F3-2CACBE8BB46B}"/>
                  </a:ext>
                </a:extLst>
              </p:cNvPr>
              <p:cNvSpPr/>
              <p:nvPr userDrawn="1"/>
            </p:nvSpPr>
            <p:spPr>
              <a:xfrm flipH="1">
                <a:off x="830109" y="3005304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C36CAA8C-CBDE-4BC9-ADAC-9B9B329BE1DC}"/>
                  </a:ext>
                </a:extLst>
              </p:cNvPr>
              <p:cNvSpPr/>
              <p:nvPr userDrawn="1"/>
            </p:nvSpPr>
            <p:spPr>
              <a:xfrm flipH="1">
                <a:off x="955830" y="4190397"/>
                <a:ext cx="643402" cy="634359"/>
              </a:xfrm>
              <a:custGeom>
                <a:avLst/>
                <a:gdLst>
                  <a:gd name="connsiteX0" fmla="*/ 1129160 w 1181053"/>
                  <a:gd name="connsiteY0" fmla="*/ 979148 h 1164453"/>
                  <a:gd name="connsiteX1" fmla="*/ 1108019 w 1181053"/>
                  <a:gd name="connsiteY1" fmla="*/ 942810 h 1164453"/>
                  <a:gd name="connsiteX2" fmla="*/ 1109340 w 1181053"/>
                  <a:gd name="connsiteY2" fmla="*/ 104390 h 1164453"/>
                  <a:gd name="connsiteX3" fmla="*/ 1074984 w 1181053"/>
                  <a:gd name="connsiteY3" fmla="*/ 71355 h 1164453"/>
                  <a:gd name="connsiteX4" fmla="*/ 383898 w 1181053"/>
                  <a:gd name="connsiteY4" fmla="*/ 72016 h 1164453"/>
                  <a:gd name="connsiteX5" fmla="*/ 349542 w 1181053"/>
                  <a:gd name="connsiteY5" fmla="*/ 69373 h 1164453"/>
                  <a:gd name="connsiteX6" fmla="*/ 348221 w 1181053"/>
                  <a:gd name="connsiteY6" fmla="*/ 1321 h 1164453"/>
                  <a:gd name="connsiteX7" fmla="*/ 337650 w 1181053"/>
                  <a:gd name="connsiteY7" fmla="*/ 1982 h 1164453"/>
                  <a:gd name="connsiteX8" fmla="*/ 32409 w 1181053"/>
                  <a:gd name="connsiteY8" fmla="*/ 0 h 1164453"/>
                  <a:gd name="connsiteX9" fmla="*/ 35 w 1181053"/>
                  <a:gd name="connsiteY9" fmla="*/ 30392 h 1164453"/>
                  <a:gd name="connsiteX10" fmla="*/ 35 w 1181053"/>
                  <a:gd name="connsiteY10" fmla="*/ 180369 h 1164453"/>
                  <a:gd name="connsiteX11" fmla="*/ 29766 w 1181053"/>
                  <a:gd name="connsiteY11" fmla="*/ 210101 h 1164453"/>
                  <a:gd name="connsiteX12" fmla="*/ 177101 w 1181053"/>
                  <a:gd name="connsiteY12" fmla="*/ 210101 h 1164453"/>
                  <a:gd name="connsiteX13" fmla="*/ 292062 w 1181053"/>
                  <a:gd name="connsiteY13" fmla="*/ 209440 h 1164453"/>
                  <a:gd name="connsiteX14" fmla="*/ 349542 w 1181053"/>
                  <a:gd name="connsiteY14" fmla="*/ 147996 h 1164453"/>
                  <a:gd name="connsiteX15" fmla="*/ 381256 w 1181053"/>
                  <a:gd name="connsiteY15" fmla="*/ 146014 h 1164453"/>
                  <a:gd name="connsiteX16" fmla="*/ 1021467 w 1181053"/>
                  <a:gd name="connsiteY16" fmla="*/ 145353 h 1164453"/>
                  <a:gd name="connsiteX17" fmla="*/ 1054502 w 1181053"/>
                  <a:gd name="connsiteY17" fmla="*/ 177066 h 1164453"/>
                  <a:gd name="connsiteX18" fmla="*/ 1054502 w 1181053"/>
                  <a:gd name="connsiteY18" fmla="*/ 945453 h 1164453"/>
                  <a:gd name="connsiteX19" fmla="*/ 1032699 w 1181053"/>
                  <a:gd name="connsiteY19" fmla="*/ 985755 h 1164453"/>
                  <a:gd name="connsiteX20" fmla="*/ 997022 w 1181053"/>
                  <a:gd name="connsiteY20" fmla="*/ 1102037 h 1164453"/>
                  <a:gd name="connsiteX21" fmla="*/ 1094805 w 1181053"/>
                  <a:gd name="connsiteY21" fmla="*/ 1164142 h 1164453"/>
                  <a:gd name="connsiteX22" fmla="*/ 1178712 w 1181053"/>
                  <a:gd name="connsiteY22" fmla="*/ 1090145 h 1164453"/>
                  <a:gd name="connsiteX23" fmla="*/ 1129160 w 1181053"/>
                  <a:gd name="connsiteY23" fmla="*/ 979148 h 1164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81053" h="1164453">
                    <a:moveTo>
                      <a:pt x="1129160" y="979148"/>
                    </a:moveTo>
                    <a:cubicBezTo>
                      <a:pt x="1110001" y="971220"/>
                      <a:pt x="1108019" y="959988"/>
                      <a:pt x="1108019" y="942810"/>
                    </a:cubicBezTo>
                    <a:cubicBezTo>
                      <a:pt x="1108679" y="663337"/>
                      <a:pt x="1108019" y="383863"/>
                      <a:pt x="1109340" y="104390"/>
                    </a:cubicBezTo>
                    <a:cubicBezTo>
                      <a:pt x="1109340" y="75980"/>
                      <a:pt x="1100751" y="71355"/>
                      <a:pt x="1074984" y="71355"/>
                    </a:cubicBezTo>
                    <a:cubicBezTo>
                      <a:pt x="844402" y="72676"/>
                      <a:pt x="614480" y="72016"/>
                      <a:pt x="383898" y="72016"/>
                    </a:cubicBezTo>
                    <a:cubicBezTo>
                      <a:pt x="372666" y="72016"/>
                      <a:pt x="360774" y="73998"/>
                      <a:pt x="349542" y="69373"/>
                    </a:cubicBezTo>
                    <a:cubicBezTo>
                      <a:pt x="350863" y="46909"/>
                      <a:pt x="352845" y="23785"/>
                      <a:pt x="348221" y="1321"/>
                    </a:cubicBezTo>
                    <a:cubicBezTo>
                      <a:pt x="344917" y="1321"/>
                      <a:pt x="340953" y="1982"/>
                      <a:pt x="337650" y="1982"/>
                    </a:cubicBezTo>
                    <a:cubicBezTo>
                      <a:pt x="235903" y="1321"/>
                      <a:pt x="134156" y="1321"/>
                      <a:pt x="32409" y="0"/>
                    </a:cubicBezTo>
                    <a:cubicBezTo>
                      <a:pt x="9946" y="0"/>
                      <a:pt x="-626" y="5946"/>
                      <a:pt x="35" y="30392"/>
                    </a:cubicBezTo>
                    <a:cubicBezTo>
                      <a:pt x="1357" y="80605"/>
                      <a:pt x="1357" y="130157"/>
                      <a:pt x="35" y="180369"/>
                    </a:cubicBezTo>
                    <a:cubicBezTo>
                      <a:pt x="-626" y="202173"/>
                      <a:pt x="7964" y="210761"/>
                      <a:pt x="29766" y="210101"/>
                    </a:cubicBezTo>
                    <a:cubicBezTo>
                      <a:pt x="78658" y="209440"/>
                      <a:pt x="128210" y="210101"/>
                      <a:pt x="177101" y="210101"/>
                    </a:cubicBezTo>
                    <a:cubicBezTo>
                      <a:pt x="215421" y="210101"/>
                      <a:pt x="253741" y="209440"/>
                      <a:pt x="292062" y="209440"/>
                    </a:cubicBezTo>
                    <a:cubicBezTo>
                      <a:pt x="352845" y="209440"/>
                      <a:pt x="352845" y="209440"/>
                      <a:pt x="349542" y="147996"/>
                    </a:cubicBezTo>
                    <a:cubicBezTo>
                      <a:pt x="360113" y="147335"/>
                      <a:pt x="370684" y="146014"/>
                      <a:pt x="381256" y="146014"/>
                    </a:cubicBezTo>
                    <a:cubicBezTo>
                      <a:pt x="594660" y="146014"/>
                      <a:pt x="808063" y="146674"/>
                      <a:pt x="1021467" y="145353"/>
                    </a:cubicBezTo>
                    <a:cubicBezTo>
                      <a:pt x="1046574" y="145353"/>
                      <a:pt x="1054502" y="150638"/>
                      <a:pt x="1054502" y="177066"/>
                    </a:cubicBezTo>
                    <a:cubicBezTo>
                      <a:pt x="1053181" y="433415"/>
                      <a:pt x="1053842" y="689764"/>
                      <a:pt x="1054502" y="945453"/>
                    </a:cubicBezTo>
                    <a:cubicBezTo>
                      <a:pt x="1054502" y="964613"/>
                      <a:pt x="1049877" y="975184"/>
                      <a:pt x="1032699" y="985755"/>
                    </a:cubicBezTo>
                    <a:cubicBezTo>
                      <a:pt x="995701" y="1008219"/>
                      <a:pt x="982487" y="1057771"/>
                      <a:pt x="997022" y="1102037"/>
                    </a:cubicBezTo>
                    <a:cubicBezTo>
                      <a:pt x="1010897" y="1144322"/>
                      <a:pt x="1047895" y="1167446"/>
                      <a:pt x="1094805" y="1164142"/>
                    </a:cubicBezTo>
                    <a:cubicBezTo>
                      <a:pt x="1137089" y="1161499"/>
                      <a:pt x="1170784" y="1131768"/>
                      <a:pt x="1178712" y="1090145"/>
                    </a:cubicBezTo>
                    <a:cubicBezTo>
                      <a:pt x="1187962" y="1041914"/>
                      <a:pt x="1169463" y="996326"/>
                      <a:pt x="1129160" y="979148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FE059B7-412E-4650-8EF3-9B138089D6F0}"/>
                  </a:ext>
                </a:extLst>
              </p:cNvPr>
              <p:cNvSpPr/>
              <p:nvPr userDrawn="1"/>
            </p:nvSpPr>
            <p:spPr>
              <a:xfrm rot="16200000" flipH="1">
                <a:off x="1069293" y="182091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76DA1E9E-C3EF-4052-B739-AB5261881BA3}"/>
                  </a:ext>
                </a:extLst>
              </p:cNvPr>
              <p:cNvSpPr/>
              <p:nvPr userDrawn="1"/>
            </p:nvSpPr>
            <p:spPr>
              <a:xfrm rot="16200000" flipH="1">
                <a:off x="1120766" y="2289790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9AE258E7-1627-4F85-BE58-CE26AE080072}"/>
                  </a:ext>
                </a:extLst>
              </p:cNvPr>
              <p:cNvSpPr/>
              <p:nvPr userDrawn="1"/>
            </p:nvSpPr>
            <p:spPr>
              <a:xfrm flipH="1">
                <a:off x="830109" y="3801796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388BC822-45B5-4649-B16E-C559A55EB449}"/>
                  </a:ext>
                </a:extLst>
              </p:cNvPr>
              <p:cNvSpPr/>
              <p:nvPr userDrawn="1"/>
            </p:nvSpPr>
            <p:spPr>
              <a:xfrm rot="16200000" flipH="1">
                <a:off x="1066573" y="3025173"/>
                <a:ext cx="121315" cy="944002"/>
              </a:xfrm>
              <a:custGeom>
                <a:avLst/>
                <a:gdLst>
                  <a:gd name="connsiteX0" fmla="*/ 85722 w 222690"/>
                  <a:gd name="connsiteY0" fmla="*/ 193430 h 1732846"/>
                  <a:gd name="connsiteX1" fmla="*/ 104882 w 222690"/>
                  <a:gd name="connsiteY1" fmla="*/ 219858 h 1732846"/>
                  <a:gd name="connsiteX2" fmla="*/ 104882 w 222690"/>
                  <a:gd name="connsiteY2" fmla="*/ 860070 h 1732846"/>
                  <a:gd name="connsiteX3" fmla="*/ 105543 w 222690"/>
                  <a:gd name="connsiteY3" fmla="*/ 1355591 h 1732846"/>
                  <a:gd name="connsiteX4" fmla="*/ 80437 w 222690"/>
                  <a:gd name="connsiteY4" fmla="*/ 1382018 h 1732846"/>
                  <a:gd name="connsiteX5" fmla="*/ 13706 w 222690"/>
                  <a:gd name="connsiteY5" fmla="*/ 1384000 h 1732846"/>
                  <a:gd name="connsiteX6" fmla="*/ 14367 w 222690"/>
                  <a:gd name="connsiteY6" fmla="*/ 1416374 h 1732846"/>
                  <a:gd name="connsiteX7" fmla="*/ 8421 w 222690"/>
                  <a:gd name="connsiteY7" fmla="*/ 1685937 h 1732846"/>
                  <a:gd name="connsiteX8" fmla="*/ 56652 w 222690"/>
                  <a:gd name="connsiteY8" fmla="*/ 1732847 h 1732846"/>
                  <a:gd name="connsiteX9" fmla="*/ 174255 w 222690"/>
                  <a:gd name="connsiteY9" fmla="*/ 1732847 h 1732846"/>
                  <a:gd name="connsiteX10" fmla="*/ 222486 w 222690"/>
                  <a:gd name="connsiteY10" fmla="*/ 1683295 h 1732846"/>
                  <a:gd name="connsiteX11" fmla="*/ 217200 w 222690"/>
                  <a:gd name="connsiteY11" fmla="*/ 1384661 h 1732846"/>
                  <a:gd name="connsiteX12" fmla="*/ 196058 w 222690"/>
                  <a:gd name="connsiteY12" fmla="*/ 1382018 h 1732846"/>
                  <a:gd name="connsiteX13" fmla="*/ 158398 w 222690"/>
                  <a:gd name="connsiteY13" fmla="*/ 1343037 h 1732846"/>
                  <a:gd name="connsiteX14" fmla="*/ 158398 w 222690"/>
                  <a:gd name="connsiteY14" fmla="*/ 215233 h 1732846"/>
                  <a:gd name="connsiteX15" fmla="*/ 174916 w 222690"/>
                  <a:gd name="connsiteY15" fmla="*/ 147843 h 1732846"/>
                  <a:gd name="connsiteX16" fmla="*/ 161041 w 222690"/>
                  <a:gd name="connsiteY16" fmla="*/ 26275 h 1732846"/>
                  <a:gd name="connsiteX17" fmla="*/ 48723 w 222690"/>
                  <a:gd name="connsiteY17" fmla="*/ 9758 h 1732846"/>
                  <a:gd name="connsiteX18" fmla="*/ 1814 w 222690"/>
                  <a:gd name="connsiteY18" fmla="*/ 117451 h 1732846"/>
                  <a:gd name="connsiteX19" fmla="*/ 85722 w 222690"/>
                  <a:gd name="connsiteY19" fmla="*/ 193430 h 1732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22690" h="1732846">
                    <a:moveTo>
                      <a:pt x="85722" y="193430"/>
                    </a:moveTo>
                    <a:cubicBezTo>
                      <a:pt x="107525" y="194752"/>
                      <a:pt x="104882" y="205984"/>
                      <a:pt x="104882" y="219858"/>
                    </a:cubicBezTo>
                    <a:cubicBezTo>
                      <a:pt x="104882" y="433262"/>
                      <a:pt x="104882" y="646666"/>
                      <a:pt x="104882" y="860070"/>
                    </a:cubicBezTo>
                    <a:cubicBezTo>
                      <a:pt x="104882" y="1025244"/>
                      <a:pt x="104882" y="1190417"/>
                      <a:pt x="105543" y="1355591"/>
                    </a:cubicBezTo>
                    <a:cubicBezTo>
                      <a:pt x="105543" y="1374751"/>
                      <a:pt x="101579" y="1382679"/>
                      <a:pt x="80437" y="1382018"/>
                    </a:cubicBezTo>
                    <a:cubicBezTo>
                      <a:pt x="58634" y="1381358"/>
                      <a:pt x="36170" y="1378715"/>
                      <a:pt x="13706" y="1384000"/>
                    </a:cubicBezTo>
                    <a:cubicBezTo>
                      <a:pt x="13706" y="1394571"/>
                      <a:pt x="14367" y="1405143"/>
                      <a:pt x="14367" y="1416374"/>
                    </a:cubicBezTo>
                    <a:cubicBezTo>
                      <a:pt x="18331" y="1506229"/>
                      <a:pt x="6439" y="1596083"/>
                      <a:pt x="8421" y="1685937"/>
                    </a:cubicBezTo>
                    <a:cubicBezTo>
                      <a:pt x="9742" y="1732847"/>
                      <a:pt x="8421" y="1732847"/>
                      <a:pt x="56652" y="1732847"/>
                    </a:cubicBezTo>
                    <a:cubicBezTo>
                      <a:pt x="95633" y="1732847"/>
                      <a:pt x="135274" y="1732847"/>
                      <a:pt x="174255" y="1732847"/>
                    </a:cubicBezTo>
                    <a:cubicBezTo>
                      <a:pt x="221825" y="1732847"/>
                      <a:pt x="221164" y="1732847"/>
                      <a:pt x="222486" y="1683295"/>
                    </a:cubicBezTo>
                    <a:cubicBezTo>
                      <a:pt x="224468" y="1583530"/>
                      <a:pt x="211254" y="1484426"/>
                      <a:pt x="217200" y="1384661"/>
                    </a:cubicBezTo>
                    <a:cubicBezTo>
                      <a:pt x="209933" y="1384000"/>
                      <a:pt x="203326" y="1382018"/>
                      <a:pt x="196058" y="1382018"/>
                    </a:cubicBezTo>
                    <a:cubicBezTo>
                      <a:pt x="158398" y="1381358"/>
                      <a:pt x="158398" y="1381358"/>
                      <a:pt x="158398" y="1343037"/>
                    </a:cubicBezTo>
                    <a:cubicBezTo>
                      <a:pt x="158398" y="967103"/>
                      <a:pt x="158398" y="591168"/>
                      <a:pt x="158398" y="215233"/>
                    </a:cubicBezTo>
                    <a:cubicBezTo>
                      <a:pt x="158398" y="190788"/>
                      <a:pt x="160380" y="169645"/>
                      <a:pt x="174916" y="147843"/>
                    </a:cubicBezTo>
                    <a:cubicBezTo>
                      <a:pt x="199362" y="110844"/>
                      <a:pt x="190772" y="56667"/>
                      <a:pt x="161041" y="26275"/>
                    </a:cubicBezTo>
                    <a:cubicBezTo>
                      <a:pt x="133953" y="-814"/>
                      <a:pt x="84401" y="-8081"/>
                      <a:pt x="48723" y="9758"/>
                    </a:cubicBezTo>
                    <a:cubicBezTo>
                      <a:pt x="12385" y="28918"/>
                      <a:pt x="-6114" y="71202"/>
                      <a:pt x="1814" y="117451"/>
                    </a:cubicBezTo>
                    <a:cubicBezTo>
                      <a:pt x="9742" y="161717"/>
                      <a:pt x="39474" y="190127"/>
                      <a:pt x="85722" y="1934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F81BE720-6521-4FDD-8C3B-B24385FF18AE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9293" y="4830746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A41B19ED-3589-4DE1-A150-B99140988B50}"/>
                </a:ext>
              </a:extLst>
            </p:cNvPr>
            <p:cNvGrpSpPr/>
            <p:nvPr userDrawn="1"/>
          </p:nvGrpSpPr>
          <p:grpSpPr>
            <a:xfrm>
              <a:off x="4782728" y="2208743"/>
              <a:ext cx="1206268" cy="3147897"/>
              <a:chOff x="4889732" y="2208743"/>
              <a:chExt cx="1206268" cy="3147897"/>
            </a:xfrm>
            <a:grpFill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8C970CA-0C4B-42C4-B0C7-EB4872CFDF25}"/>
                  </a:ext>
                </a:extLst>
              </p:cNvPr>
              <p:cNvSpPr/>
              <p:nvPr userDrawn="1"/>
            </p:nvSpPr>
            <p:spPr>
              <a:xfrm flipH="1">
                <a:off x="4889732" y="2408235"/>
                <a:ext cx="1206268" cy="720041"/>
              </a:xfrm>
              <a:custGeom>
                <a:avLst/>
                <a:gdLst>
                  <a:gd name="connsiteX0" fmla="*/ 1864067 w 2214270"/>
                  <a:gd name="connsiteY0" fmla="*/ 1293985 h 1321734"/>
                  <a:gd name="connsiteX1" fmla="*/ 1891816 w 2214270"/>
                  <a:gd name="connsiteY1" fmla="*/ 1319752 h 1321734"/>
                  <a:gd name="connsiteX2" fmla="*/ 2041794 w 2214270"/>
                  <a:gd name="connsiteY2" fmla="*/ 1321734 h 1321734"/>
                  <a:gd name="connsiteX3" fmla="*/ 2185825 w 2214270"/>
                  <a:gd name="connsiteY3" fmla="*/ 1321074 h 1321734"/>
                  <a:gd name="connsiteX4" fmla="*/ 2214235 w 2214270"/>
                  <a:gd name="connsiteY4" fmla="*/ 1292663 h 1321734"/>
                  <a:gd name="connsiteX5" fmla="*/ 2214235 w 2214270"/>
                  <a:gd name="connsiteY5" fmla="*/ 1135418 h 1321734"/>
                  <a:gd name="connsiteX6" fmla="*/ 2185825 w 2214270"/>
                  <a:gd name="connsiteY6" fmla="*/ 1107009 h 1321734"/>
                  <a:gd name="connsiteX7" fmla="*/ 2041794 w 2214270"/>
                  <a:gd name="connsiteY7" fmla="*/ 1106348 h 1321734"/>
                  <a:gd name="connsiteX8" fmla="*/ 1908334 w 2214270"/>
                  <a:gd name="connsiteY8" fmla="*/ 1108330 h 1321734"/>
                  <a:gd name="connsiteX9" fmla="*/ 1866049 w 2214270"/>
                  <a:gd name="connsiteY9" fmla="*/ 1150614 h 1321734"/>
                  <a:gd name="connsiteX10" fmla="*/ 1834336 w 2214270"/>
                  <a:gd name="connsiteY10" fmla="*/ 1183649 h 1321734"/>
                  <a:gd name="connsiteX11" fmla="*/ 170710 w 2214270"/>
                  <a:gd name="connsiteY11" fmla="*/ 1183649 h 1321734"/>
                  <a:gd name="connsiteX12" fmla="*/ 139657 w 2214270"/>
                  <a:gd name="connsiteY12" fmla="*/ 1153257 h 1321734"/>
                  <a:gd name="connsiteX13" fmla="*/ 139657 w 2214270"/>
                  <a:gd name="connsiteY13" fmla="*/ 213090 h 1321734"/>
                  <a:gd name="connsiteX14" fmla="*/ 157496 w 2214270"/>
                  <a:gd name="connsiteY14" fmla="*/ 172127 h 1321734"/>
                  <a:gd name="connsiteX15" fmla="*/ 179959 w 2214270"/>
                  <a:gd name="connsiteY15" fmla="*/ 53863 h 1321734"/>
                  <a:gd name="connsiteX16" fmla="*/ 86801 w 2214270"/>
                  <a:gd name="connsiteY16" fmla="*/ 347 h 1321734"/>
                  <a:gd name="connsiteX17" fmla="*/ 3554 w 2214270"/>
                  <a:gd name="connsiteY17" fmla="*/ 71702 h 1321734"/>
                  <a:gd name="connsiteX18" fmla="*/ 44517 w 2214270"/>
                  <a:gd name="connsiteY18" fmla="*/ 181377 h 1321734"/>
                  <a:gd name="connsiteX19" fmla="*/ 66981 w 2214270"/>
                  <a:gd name="connsiteY19" fmla="*/ 223661 h 1321734"/>
                  <a:gd name="connsiteX20" fmla="*/ 66320 w 2214270"/>
                  <a:gd name="connsiteY20" fmla="*/ 1222630 h 1321734"/>
                  <a:gd name="connsiteX21" fmla="*/ 100676 w 2214270"/>
                  <a:gd name="connsiteY21" fmla="*/ 1256325 h 1321734"/>
                  <a:gd name="connsiteX22" fmla="*/ 1825747 w 2214270"/>
                  <a:gd name="connsiteY22" fmla="*/ 1255665 h 1321734"/>
                  <a:gd name="connsiteX23" fmla="*/ 1864067 w 2214270"/>
                  <a:gd name="connsiteY23" fmla="*/ 1293985 h 132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214270" h="1321734">
                    <a:moveTo>
                      <a:pt x="1864067" y="1293985"/>
                    </a:moveTo>
                    <a:cubicBezTo>
                      <a:pt x="1862746" y="1317109"/>
                      <a:pt x="1872656" y="1319752"/>
                      <a:pt x="1891816" y="1319752"/>
                    </a:cubicBezTo>
                    <a:cubicBezTo>
                      <a:pt x="1942029" y="1319752"/>
                      <a:pt x="1991581" y="1316449"/>
                      <a:pt x="2041794" y="1321734"/>
                    </a:cubicBezTo>
                    <a:cubicBezTo>
                      <a:pt x="2090024" y="1321734"/>
                      <a:pt x="2137595" y="1320413"/>
                      <a:pt x="2185825" y="1321074"/>
                    </a:cubicBezTo>
                    <a:cubicBezTo>
                      <a:pt x="2206307" y="1321074"/>
                      <a:pt x="2214235" y="1313145"/>
                      <a:pt x="2214235" y="1292663"/>
                    </a:cubicBezTo>
                    <a:cubicBezTo>
                      <a:pt x="2213574" y="1240469"/>
                      <a:pt x="2213574" y="1187613"/>
                      <a:pt x="2214235" y="1135418"/>
                    </a:cubicBezTo>
                    <a:cubicBezTo>
                      <a:pt x="2214896" y="1114276"/>
                      <a:pt x="2206307" y="1107009"/>
                      <a:pt x="2185825" y="1107009"/>
                    </a:cubicBezTo>
                    <a:cubicBezTo>
                      <a:pt x="2137595" y="1107669"/>
                      <a:pt x="2090024" y="1107009"/>
                      <a:pt x="2041794" y="1106348"/>
                    </a:cubicBezTo>
                    <a:cubicBezTo>
                      <a:pt x="1997527" y="1107009"/>
                      <a:pt x="1952600" y="1107669"/>
                      <a:pt x="1908334" y="1108330"/>
                    </a:cubicBezTo>
                    <a:cubicBezTo>
                      <a:pt x="1865389" y="1108330"/>
                      <a:pt x="1864067" y="1108330"/>
                      <a:pt x="1866049" y="1150614"/>
                    </a:cubicBezTo>
                    <a:cubicBezTo>
                      <a:pt x="1867371" y="1175721"/>
                      <a:pt x="1861425" y="1183649"/>
                      <a:pt x="1834336" y="1183649"/>
                    </a:cubicBezTo>
                    <a:cubicBezTo>
                      <a:pt x="1280014" y="1182988"/>
                      <a:pt x="725692" y="1182988"/>
                      <a:pt x="170710" y="1183649"/>
                    </a:cubicBezTo>
                    <a:cubicBezTo>
                      <a:pt x="146925" y="1183649"/>
                      <a:pt x="139657" y="1178364"/>
                      <a:pt x="139657" y="1153257"/>
                    </a:cubicBezTo>
                    <a:cubicBezTo>
                      <a:pt x="140318" y="840089"/>
                      <a:pt x="140318" y="526259"/>
                      <a:pt x="139657" y="213090"/>
                    </a:cubicBezTo>
                    <a:cubicBezTo>
                      <a:pt x="139657" y="195912"/>
                      <a:pt x="142960" y="184020"/>
                      <a:pt x="157496" y="172127"/>
                    </a:cubicBezTo>
                    <a:cubicBezTo>
                      <a:pt x="189870" y="145699"/>
                      <a:pt x="198459" y="94826"/>
                      <a:pt x="179959" y="53863"/>
                    </a:cubicBezTo>
                    <a:cubicBezTo>
                      <a:pt x="163442" y="17525"/>
                      <a:pt x="128425" y="-2957"/>
                      <a:pt x="86801" y="347"/>
                    </a:cubicBezTo>
                    <a:cubicBezTo>
                      <a:pt x="43856" y="3650"/>
                      <a:pt x="14786" y="28757"/>
                      <a:pt x="3554" y="71702"/>
                    </a:cubicBezTo>
                    <a:cubicBezTo>
                      <a:pt x="-7678" y="114647"/>
                      <a:pt x="8179" y="162217"/>
                      <a:pt x="44517" y="181377"/>
                    </a:cubicBezTo>
                    <a:cubicBezTo>
                      <a:pt x="64338" y="191948"/>
                      <a:pt x="66981" y="204501"/>
                      <a:pt x="66981" y="223661"/>
                    </a:cubicBezTo>
                    <a:cubicBezTo>
                      <a:pt x="66320" y="556651"/>
                      <a:pt x="66981" y="889641"/>
                      <a:pt x="66320" y="1222630"/>
                    </a:cubicBezTo>
                    <a:cubicBezTo>
                      <a:pt x="66320" y="1250379"/>
                      <a:pt x="73588" y="1256325"/>
                      <a:pt x="100676" y="1256325"/>
                    </a:cubicBezTo>
                    <a:cubicBezTo>
                      <a:pt x="675479" y="1255665"/>
                      <a:pt x="1250944" y="1255665"/>
                      <a:pt x="1825747" y="1255665"/>
                    </a:cubicBezTo>
                    <a:cubicBezTo>
                      <a:pt x="1864067" y="1256325"/>
                      <a:pt x="1866049" y="1256325"/>
                      <a:pt x="1864067" y="1293985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8F1CF96-44F7-4DA4-BD14-9FC77FB267D1}"/>
                  </a:ext>
                </a:extLst>
              </p:cNvPr>
              <p:cNvSpPr/>
              <p:nvPr userDrawn="1"/>
            </p:nvSpPr>
            <p:spPr>
              <a:xfrm flipH="1">
                <a:off x="4889732" y="3803842"/>
                <a:ext cx="862897" cy="590574"/>
              </a:xfrm>
              <a:custGeom>
                <a:avLst/>
                <a:gdLst>
                  <a:gd name="connsiteX0" fmla="*/ 162118 w 1583966"/>
                  <a:gd name="connsiteY0" fmla="*/ 885330 h 1084079"/>
                  <a:gd name="connsiteX1" fmla="*/ 162118 w 1583966"/>
                  <a:gd name="connsiteY1" fmla="*/ 156584 h 1084079"/>
                  <a:gd name="connsiteX2" fmla="*/ 154851 w 1583966"/>
                  <a:gd name="connsiteY2" fmla="*/ 110336 h 1084079"/>
                  <a:gd name="connsiteX3" fmla="*/ 166083 w 1583966"/>
                  <a:gd name="connsiteY3" fmla="*/ 108354 h 1084079"/>
                  <a:gd name="connsiteX4" fmla="*/ 1213282 w 1583966"/>
                  <a:gd name="connsiteY4" fmla="*/ 107693 h 1084079"/>
                  <a:gd name="connsiteX5" fmla="*/ 1235085 w 1583966"/>
                  <a:gd name="connsiteY5" fmla="*/ 130817 h 1084079"/>
                  <a:gd name="connsiteX6" fmla="*/ 1234424 w 1583966"/>
                  <a:gd name="connsiteY6" fmla="*/ 189619 h 1084079"/>
                  <a:gd name="connsiteX7" fmla="*/ 1255566 w 1583966"/>
                  <a:gd name="connsiteY7" fmla="*/ 210761 h 1084079"/>
                  <a:gd name="connsiteX8" fmla="*/ 1410829 w 1583966"/>
                  <a:gd name="connsiteY8" fmla="*/ 211422 h 1084079"/>
                  <a:gd name="connsiteX9" fmla="*/ 1555521 w 1583966"/>
                  <a:gd name="connsiteY9" fmla="*/ 210761 h 1084079"/>
                  <a:gd name="connsiteX10" fmla="*/ 1583931 w 1583966"/>
                  <a:gd name="connsiteY10" fmla="*/ 182351 h 1084079"/>
                  <a:gd name="connsiteX11" fmla="*/ 1583931 w 1583966"/>
                  <a:gd name="connsiteY11" fmla="*/ 29731 h 1084079"/>
                  <a:gd name="connsiteX12" fmla="*/ 1552878 w 1583966"/>
                  <a:gd name="connsiteY12" fmla="*/ 661 h 1084079"/>
                  <a:gd name="connsiteX13" fmla="*/ 1405544 w 1583966"/>
                  <a:gd name="connsiteY13" fmla="*/ 661 h 1084079"/>
                  <a:gd name="connsiteX14" fmla="*/ 1255566 w 1583966"/>
                  <a:gd name="connsiteY14" fmla="*/ 0 h 1084079"/>
                  <a:gd name="connsiteX15" fmla="*/ 1234424 w 1583966"/>
                  <a:gd name="connsiteY15" fmla="*/ 20481 h 1084079"/>
                  <a:gd name="connsiteX16" fmla="*/ 1200729 w 1583966"/>
                  <a:gd name="connsiteY16" fmla="*/ 53516 h 1084079"/>
                  <a:gd name="connsiteX17" fmla="*/ 158815 w 1583966"/>
                  <a:gd name="connsiteY17" fmla="*/ 52855 h 1084079"/>
                  <a:gd name="connsiteX18" fmla="*/ 89442 w 1583966"/>
                  <a:gd name="connsiteY18" fmla="*/ 122228 h 1084079"/>
                  <a:gd name="connsiteX19" fmla="*/ 89442 w 1583966"/>
                  <a:gd name="connsiteY19" fmla="*/ 861544 h 1084079"/>
                  <a:gd name="connsiteX20" fmla="*/ 66318 w 1583966"/>
                  <a:gd name="connsiteY20" fmla="*/ 893918 h 1084079"/>
                  <a:gd name="connsiteX21" fmla="*/ 17427 w 1583966"/>
                  <a:gd name="connsiteY21" fmla="*/ 928935 h 1084079"/>
                  <a:gd name="connsiteX22" fmla="*/ 31301 w 1583966"/>
                  <a:gd name="connsiteY22" fmla="*/ 1061074 h 1084079"/>
                  <a:gd name="connsiteX23" fmla="*/ 155512 w 1583966"/>
                  <a:gd name="connsiteY23" fmla="*/ 1064377 h 1084079"/>
                  <a:gd name="connsiteX24" fmla="*/ 175993 w 1583966"/>
                  <a:gd name="connsiteY24" fmla="*/ 932900 h 1084079"/>
                  <a:gd name="connsiteX25" fmla="*/ 162118 w 1583966"/>
                  <a:gd name="connsiteY25" fmla="*/ 885330 h 108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83966" h="1084079">
                    <a:moveTo>
                      <a:pt x="162118" y="885330"/>
                    </a:moveTo>
                    <a:cubicBezTo>
                      <a:pt x="162118" y="642194"/>
                      <a:pt x="162118" y="399720"/>
                      <a:pt x="162118" y="156584"/>
                    </a:cubicBezTo>
                    <a:cubicBezTo>
                      <a:pt x="162118" y="141388"/>
                      <a:pt x="163440" y="125532"/>
                      <a:pt x="154851" y="110336"/>
                    </a:cubicBezTo>
                    <a:cubicBezTo>
                      <a:pt x="160797" y="109675"/>
                      <a:pt x="163440" y="108354"/>
                      <a:pt x="166083" y="108354"/>
                    </a:cubicBezTo>
                    <a:cubicBezTo>
                      <a:pt x="514929" y="108354"/>
                      <a:pt x="864436" y="108354"/>
                      <a:pt x="1213282" y="107693"/>
                    </a:cubicBezTo>
                    <a:cubicBezTo>
                      <a:pt x="1231782" y="107693"/>
                      <a:pt x="1235746" y="114960"/>
                      <a:pt x="1235085" y="130817"/>
                    </a:cubicBezTo>
                    <a:cubicBezTo>
                      <a:pt x="1233764" y="150638"/>
                      <a:pt x="1235746" y="170459"/>
                      <a:pt x="1234424" y="189619"/>
                    </a:cubicBezTo>
                    <a:cubicBezTo>
                      <a:pt x="1233103" y="206137"/>
                      <a:pt x="1238388" y="211422"/>
                      <a:pt x="1255566" y="210761"/>
                    </a:cubicBezTo>
                    <a:cubicBezTo>
                      <a:pt x="1307101" y="210101"/>
                      <a:pt x="1359295" y="210761"/>
                      <a:pt x="1410829" y="211422"/>
                    </a:cubicBezTo>
                    <a:cubicBezTo>
                      <a:pt x="1459060" y="211422"/>
                      <a:pt x="1507291" y="210101"/>
                      <a:pt x="1555521" y="210761"/>
                    </a:cubicBezTo>
                    <a:cubicBezTo>
                      <a:pt x="1576003" y="210761"/>
                      <a:pt x="1584592" y="203494"/>
                      <a:pt x="1583931" y="182351"/>
                    </a:cubicBezTo>
                    <a:cubicBezTo>
                      <a:pt x="1583270" y="131478"/>
                      <a:pt x="1582610" y="80605"/>
                      <a:pt x="1583931" y="29731"/>
                    </a:cubicBezTo>
                    <a:cubicBezTo>
                      <a:pt x="1584592" y="6607"/>
                      <a:pt x="1574021" y="661"/>
                      <a:pt x="1552878" y="661"/>
                    </a:cubicBezTo>
                    <a:cubicBezTo>
                      <a:pt x="1503987" y="1321"/>
                      <a:pt x="1454435" y="661"/>
                      <a:pt x="1405544" y="661"/>
                    </a:cubicBezTo>
                    <a:cubicBezTo>
                      <a:pt x="1355331" y="661"/>
                      <a:pt x="1305779" y="661"/>
                      <a:pt x="1255566" y="0"/>
                    </a:cubicBezTo>
                    <a:cubicBezTo>
                      <a:pt x="1239710" y="0"/>
                      <a:pt x="1231121" y="3964"/>
                      <a:pt x="1234424" y="20481"/>
                    </a:cubicBezTo>
                    <a:cubicBezTo>
                      <a:pt x="1240370" y="49552"/>
                      <a:pt x="1225835" y="53516"/>
                      <a:pt x="1200729" y="53516"/>
                    </a:cubicBezTo>
                    <a:cubicBezTo>
                      <a:pt x="853204" y="52855"/>
                      <a:pt x="506340" y="52855"/>
                      <a:pt x="158815" y="52855"/>
                    </a:cubicBezTo>
                    <a:cubicBezTo>
                      <a:pt x="113888" y="52855"/>
                      <a:pt x="89442" y="77301"/>
                      <a:pt x="89442" y="122228"/>
                    </a:cubicBezTo>
                    <a:cubicBezTo>
                      <a:pt x="89442" y="368667"/>
                      <a:pt x="89442" y="615106"/>
                      <a:pt x="89442" y="861544"/>
                    </a:cubicBezTo>
                    <a:cubicBezTo>
                      <a:pt x="89442" y="879383"/>
                      <a:pt x="88121" y="891276"/>
                      <a:pt x="66318" y="893918"/>
                    </a:cubicBezTo>
                    <a:cubicBezTo>
                      <a:pt x="45176" y="896561"/>
                      <a:pt x="29319" y="911096"/>
                      <a:pt x="17427" y="928935"/>
                    </a:cubicBezTo>
                    <a:cubicBezTo>
                      <a:pt x="-10323" y="970559"/>
                      <a:pt x="-4376" y="1029361"/>
                      <a:pt x="31301" y="1061074"/>
                    </a:cubicBezTo>
                    <a:cubicBezTo>
                      <a:pt x="63675" y="1090145"/>
                      <a:pt x="120495" y="1092127"/>
                      <a:pt x="155512" y="1064377"/>
                    </a:cubicBezTo>
                    <a:cubicBezTo>
                      <a:pt x="192510" y="1034646"/>
                      <a:pt x="202421" y="975845"/>
                      <a:pt x="175993" y="932900"/>
                    </a:cubicBezTo>
                    <a:cubicBezTo>
                      <a:pt x="164761" y="919025"/>
                      <a:pt x="162118" y="903168"/>
                      <a:pt x="162118" y="885330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75FF321-0579-4300-A5D4-D86907C5E8EE}"/>
                  </a:ext>
                </a:extLst>
              </p:cNvPr>
              <p:cNvSpPr/>
              <p:nvPr userDrawn="1"/>
            </p:nvSpPr>
            <p:spPr>
              <a:xfrm flipH="1">
                <a:off x="4889732" y="2618015"/>
                <a:ext cx="898091" cy="123739"/>
              </a:xfrm>
              <a:custGeom>
                <a:avLst/>
                <a:gdLst>
                  <a:gd name="connsiteX0" fmla="*/ 66839 w 1648569"/>
                  <a:gd name="connsiteY0" fmla="*/ 192784 h 227140"/>
                  <a:gd name="connsiteX1" fmla="*/ 173872 w 1648569"/>
                  <a:gd name="connsiteY1" fmla="*/ 153142 h 227140"/>
                  <a:gd name="connsiteX2" fmla="*/ 215496 w 1648569"/>
                  <a:gd name="connsiteY2" fmla="*/ 130679 h 227140"/>
                  <a:gd name="connsiteX3" fmla="*/ 1265338 w 1648569"/>
                  <a:gd name="connsiteY3" fmla="*/ 130679 h 227140"/>
                  <a:gd name="connsiteX4" fmla="*/ 1283837 w 1648569"/>
                  <a:gd name="connsiteY4" fmla="*/ 130679 h 227140"/>
                  <a:gd name="connsiteX5" fmla="*/ 1299694 w 1648569"/>
                  <a:gd name="connsiteY5" fmla="*/ 146535 h 227140"/>
                  <a:gd name="connsiteX6" fmla="*/ 1299694 w 1648569"/>
                  <a:gd name="connsiteY6" fmla="*/ 165035 h 227140"/>
                  <a:gd name="connsiteX7" fmla="*/ 1362460 w 1648569"/>
                  <a:gd name="connsiteY7" fmla="*/ 226479 h 227140"/>
                  <a:gd name="connsiteX8" fmla="*/ 1474778 w 1648569"/>
                  <a:gd name="connsiteY8" fmla="*/ 227140 h 227140"/>
                  <a:gd name="connsiteX9" fmla="*/ 1618809 w 1648569"/>
                  <a:gd name="connsiteY9" fmla="*/ 226479 h 227140"/>
                  <a:gd name="connsiteX10" fmla="*/ 1648540 w 1648569"/>
                  <a:gd name="connsiteY10" fmla="*/ 196748 h 227140"/>
                  <a:gd name="connsiteX11" fmla="*/ 1648540 w 1648569"/>
                  <a:gd name="connsiteY11" fmla="*/ 47431 h 227140"/>
                  <a:gd name="connsiteX12" fmla="*/ 1616827 w 1648569"/>
                  <a:gd name="connsiteY12" fmla="*/ 17040 h 227140"/>
                  <a:gd name="connsiteX13" fmla="*/ 1475438 w 1648569"/>
                  <a:gd name="connsiteY13" fmla="*/ 16379 h 227140"/>
                  <a:gd name="connsiteX14" fmla="*/ 1320175 w 1648569"/>
                  <a:gd name="connsiteY14" fmla="*/ 17040 h 227140"/>
                  <a:gd name="connsiteX15" fmla="*/ 1300355 w 1648569"/>
                  <a:gd name="connsiteY15" fmla="*/ 30253 h 227140"/>
                  <a:gd name="connsiteX16" fmla="*/ 1267980 w 1648569"/>
                  <a:gd name="connsiteY16" fmla="*/ 59324 h 227140"/>
                  <a:gd name="connsiteX17" fmla="*/ 212853 w 1648569"/>
                  <a:gd name="connsiteY17" fmla="*/ 59324 h 227140"/>
                  <a:gd name="connsiteX18" fmla="*/ 169908 w 1648569"/>
                  <a:gd name="connsiteY18" fmla="*/ 36860 h 227140"/>
                  <a:gd name="connsiteX19" fmla="*/ 62215 w 1648569"/>
                  <a:gd name="connsiteY19" fmla="*/ 5808 h 227140"/>
                  <a:gd name="connsiteX20" fmla="*/ 109 w 1648569"/>
                  <a:gd name="connsiteY20" fmla="*/ 102269 h 227140"/>
                  <a:gd name="connsiteX21" fmla="*/ 66839 w 1648569"/>
                  <a:gd name="connsiteY21" fmla="*/ 192784 h 22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48569" h="227140">
                    <a:moveTo>
                      <a:pt x="66839" y="192784"/>
                    </a:moveTo>
                    <a:cubicBezTo>
                      <a:pt x="109785" y="204676"/>
                      <a:pt x="154712" y="190141"/>
                      <a:pt x="173872" y="153142"/>
                    </a:cubicBezTo>
                    <a:cubicBezTo>
                      <a:pt x="184443" y="133982"/>
                      <a:pt x="196335" y="130679"/>
                      <a:pt x="215496" y="130679"/>
                    </a:cubicBezTo>
                    <a:cubicBezTo>
                      <a:pt x="565663" y="131339"/>
                      <a:pt x="915170" y="130679"/>
                      <a:pt x="1265338" y="130679"/>
                    </a:cubicBezTo>
                    <a:cubicBezTo>
                      <a:pt x="1271284" y="130679"/>
                      <a:pt x="1277891" y="131339"/>
                      <a:pt x="1283837" y="130679"/>
                    </a:cubicBezTo>
                    <a:cubicBezTo>
                      <a:pt x="1295069" y="130018"/>
                      <a:pt x="1300355" y="134643"/>
                      <a:pt x="1299694" y="146535"/>
                    </a:cubicBezTo>
                    <a:cubicBezTo>
                      <a:pt x="1299033" y="152482"/>
                      <a:pt x="1299694" y="159089"/>
                      <a:pt x="1299694" y="165035"/>
                    </a:cubicBezTo>
                    <a:cubicBezTo>
                      <a:pt x="1299694" y="226479"/>
                      <a:pt x="1299694" y="226479"/>
                      <a:pt x="1362460" y="226479"/>
                    </a:cubicBezTo>
                    <a:cubicBezTo>
                      <a:pt x="1400119" y="226479"/>
                      <a:pt x="1437118" y="227140"/>
                      <a:pt x="1474778" y="227140"/>
                    </a:cubicBezTo>
                    <a:cubicBezTo>
                      <a:pt x="1523008" y="226479"/>
                      <a:pt x="1571239" y="225819"/>
                      <a:pt x="1618809" y="226479"/>
                    </a:cubicBezTo>
                    <a:cubicBezTo>
                      <a:pt x="1641272" y="227140"/>
                      <a:pt x="1648540" y="217890"/>
                      <a:pt x="1648540" y="196748"/>
                    </a:cubicBezTo>
                    <a:cubicBezTo>
                      <a:pt x="1647879" y="147196"/>
                      <a:pt x="1647219" y="96983"/>
                      <a:pt x="1648540" y="47431"/>
                    </a:cubicBezTo>
                    <a:cubicBezTo>
                      <a:pt x="1649201" y="22986"/>
                      <a:pt x="1638630" y="17040"/>
                      <a:pt x="1616827" y="17040"/>
                    </a:cubicBezTo>
                    <a:cubicBezTo>
                      <a:pt x="1569918" y="17700"/>
                      <a:pt x="1522348" y="16379"/>
                      <a:pt x="1475438" y="16379"/>
                    </a:cubicBezTo>
                    <a:cubicBezTo>
                      <a:pt x="1423904" y="16379"/>
                      <a:pt x="1371709" y="17040"/>
                      <a:pt x="1320175" y="17040"/>
                    </a:cubicBezTo>
                    <a:cubicBezTo>
                      <a:pt x="1310926" y="17040"/>
                      <a:pt x="1297712" y="13736"/>
                      <a:pt x="1300355" y="30253"/>
                    </a:cubicBezTo>
                    <a:cubicBezTo>
                      <a:pt x="1304979" y="58002"/>
                      <a:pt x="1289123" y="59324"/>
                      <a:pt x="1267980" y="59324"/>
                    </a:cubicBezTo>
                    <a:cubicBezTo>
                      <a:pt x="916492" y="58663"/>
                      <a:pt x="564342" y="58663"/>
                      <a:pt x="212853" y="59324"/>
                    </a:cubicBezTo>
                    <a:cubicBezTo>
                      <a:pt x="193032" y="59324"/>
                      <a:pt x="181140" y="54699"/>
                      <a:pt x="169908" y="36860"/>
                    </a:cubicBezTo>
                    <a:cubicBezTo>
                      <a:pt x="148105" y="3165"/>
                      <a:pt x="102517" y="-8067"/>
                      <a:pt x="62215" y="5808"/>
                    </a:cubicBezTo>
                    <a:cubicBezTo>
                      <a:pt x="23234" y="19022"/>
                      <a:pt x="-1873" y="57342"/>
                      <a:pt x="109" y="102269"/>
                    </a:cubicBezTo>
                    <a:cubicBezTo>
                      <a:pt x="1431" y="146535"/>
                      <a:pt x="28519" y="182213"/>
                      <a:pt x="66839" y="192784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F97C3A21-57B5-4F03-B5FB-EB7FA22E9BC3}"/>
                  </a:ext>
                </a:extLst>
              </p:cNvPr>
              <p:cNvSpPr/>
              <p:nvPr userDrawn="1"/>
            </p:nvSpPr>
            <p:spPr>
              <a:xfrm rot="10800000" flipH="1">
                <a:off x="4889732" y="2208743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6A5EE0E-5C86-491E-BBE5-EA1C72574F59}"/>
                  </a:ext>
                </a:extLst>
              </p:cNvPr>
              <p:cNvSpPr/>
              <p:nvPr userDrawn="1"/>
            </p:nvSpPr>
            <p:spPr>
              <a:xfrm rot="5400000" flipH="1">
                <a:off x="4671618" y="4826701"/>
                <a:ext cx="748053" cy="311825"/>
              </a:xfrm>
              <a:custGeom>
                <a:avLst/>
                <a:gdLst>
                  <a:gd name="connsiteX0" fmla="*/ 99133 w 1373154"/>
                  <a:gd name="connsiteY0" fmla="*/ 196463 h 572397"/>
                  <a:gd name="connsiteX1" fmla="*/ 185023 w 1373154"/>
                  <a:gd name="connsiteY1" fmla="*/ 121805 h 572397"/>
                  <a:gd name="connsiteX2" fmla="*/ 216075 w 1373154"/>
                  <a:gd name="connsiteY2" fmla="*/ 100002 h 572397"/>
                  <a:gd name="connsiteX3" fmla="*/ 1238829 w 1373154"/>
                  <a:gd name="connsiteY3" fmla="*/ 100002 h 572397"/>
                  <a:gd name="connsiteX4" fmla="*/ 1265257 w 1373154"/>
                  <a:gd name="connsiteY4" fmla="*/ 101984 h 572397"/>
                  <a:gd name="connsiteX5" fmla="*/ 1264596 w 1373154"/>
                  <a:gd name="connsiteY5" fmla="*/ 200428 h 572397"/>
                  <a:gd name="connsiteX6" fmla="*/ 1243454 w 1373154"/>
                  <a:gd name="connsiteY6" fmla="*/ 221570 h 572397"/>
                  <a:gd name="connsiteX7" fmla="*/ 1164171 w 1373154"/>
                  <a:gd name="connsiteY7" fmla="*/ 223552 h 572397"/>
                  <a:gd name="connsiteX8" fmla="*/ 1164831 w 1373154"/>
                  <a:gd name="connsiteY8" fmla="*/ 258568 h 572397"/>
                  <a:gd name="connsiteX9" fmla="*/ 1158885 w 1373154"/>
                  <a:gd name="connsiteY9" fmla="*/ 525489 h 572397"/>
                  <a:gd name="connsiteX10" fmla="*/ 1207116 w 1373154"/>
                  <a:gd name="connsiteY10" fmla="*/ 572398 h 572397"/>
                  <a:gd name="connsiteX11" fmla="*/ 1324719 w 1373154"/>
                  <a:gd name="connsiteY11" fmla="*/ 572398 h 572397"/>
                  <a:gd name="connsiteX12" fmla="*/ 1372950 w 1373154"/>
                  <a:gd name="connsiteY12" fmla="*/ 522846 h 572397"/>
                  <a:gd name="connsiteX13" fmla="*/ 1367665 w 1373154"/>
                  <a:gd name="connsiteY13" fmla="*/ 224212 h 572397"/>
                  <a:gd name="connsiteX14" fmla="*/ 1335291 w 1373154"/>
                  <a:gd name="connsiteY14" fmla="*/ 185892 h 572397"/>
                  <a:gd name="connsiteX15" fmla="*/ 1335291 w 1373154"/>
                  <a:gd name="connsiteY15" fmla="*/ 53093 h 572397"/>
                  <a:gd name="connsiteX16" fmla="*/ 1306881 w 1373154"/>
                  <a:gd name="connsiteY16" fmla="*/ 27326 h 572397"/>
                  <a:gd name="connsiteX17" fmla="*/ 192951 w 1373154"/>
                  <a:gd name="connsiteY17" fmla="*/ 27986 h 572397"/>
                  <a:gd name="connsiteX18" fmla="*/ 143399 w 1373154"/>
                  <a:gd name="connsiteY18" fmla="*/ 14112 h 572397"/>
                  <a:gd name="connsiteX19" fmla="*/ 31081 w 1373154"/>
                  <a:gd name="connsiteY19" fmla="*/ 23362 h 572397"/>
                  <a:gd name="connsiteX20" fmla="*/ 7957 w 1373154"/>
                  <a:gd name="connsiteY20" fmla="*/ 139644 h 572397"/>
                  <a:gd name="connsiteX21" fmla="*/ 99133 w 1373154"/>
                  <a:gd name="connsiteY21" fmla="*/ 196463 h 57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73154" h="572397">
                    <a:moveTo>
                      <a:pt x="99133" y="196463"/>
                    </a:moveTo>
                    <a:cubicBezTo>
                      <a:pt x="144060" y="193160"/>
                      <a:pt x="175773" y="168053"/>
                      <a:pt x="185023" y="121805"/>
                    </a:cubicBezTo>
                    <a:cubicBezTo>
                      <a:pt x="188987" y="100663"/>
                      <a:pt x="199558" y="100002"/>
                      <a:pt x="216075" y="100002"/>
                    </a:cubicBezTo>
                    <a:cubicBezTo>
                      <a:pt x="556993" y="100002"/>
                      <a:pt x="897911" y="100002"/>
                      <a:pt x="1238829" y="100002"/>
                    </a:cubicBezTo>
                    <a:cubicBezTo>
                      <a:pt x="1247418" y="100002"/>
                      <a:pt x="1256668" y="101323"/>
                      <a:pt x="1265257" y="101984"/>
                    </a:cubicBezTo>
                    <a:cubicBezTo>
                      <a:pt x="1265257" y="135019"/>
                      <a:pt x="1263936" y="167393"/>
                      <a:pt x="1264596" y="200428"/>
                    </a:cubicBezTo>
                    <a:cubicBezTo>
                      <a:pt x="1265257" y="216945"/>
                      <a:pt x="1259311" y="221570"/>
                      <a:pt x="1243454" y="221570"/>
                    </a:cubicBezTo>
                    <a:cubicBezTo>
                      <a:pt x="1217026" y="221570"/>
                      <a:pt x="1190599" y="218266"/>
                      <a:pt x="1164171" y="223552"/>
                    </a:cubicBezTo>
                    <a:cubicBezTo>
                      <a:pt x="1164171" y="235444"/>
                      <a:pt x="1164171" y="246676"/>
                      <a:pt x="1164831" y="258568"/>
                    </a:cubicBezTo>
                    <a:cubicBezTo>
                      <a:pt x="1168796" y="347762"/>
                      <a:pt x="1156903" y="436295"/>
                      <a:pt x="1158885" y="525489"/>
                    </a:cubicBezTo>
                    <a:cubicBezTo>
                      <a:pt x="1160207" y="571737"/>
                      <a:pt x="1158885" y="572398"/>
                      <a:pt x="1207116" y="572398"/>
                    </a:cubicBezTo>
                    <a:cubicBezTo>
                      <a:pt x="1246097" y="572398"/>
                      <a:pt x="1285739" y="572398"/>
                      <a:pt x="1324719" y="572398"/>
                    </a:cubicBezTo>
                    <a:cubicBezTo>
                      <a:pt x="1372950" y="572398"/>
                      <a:pt x="1372289" y="572398"/>
                      <a:pt x="1372950" y="522846"/>
                    </a:cubicBezTo>
                    <a:cubicBezTo>
                      <a:pt x="1374932" y="423081"/>
                      <a:pt x="1361718" y="323977"/>
                      <a:pt x="1367665" y="224212"/>
                    </a:cubicBezTo>
                    <a:cubicBezTo>
                      <a:pt x="1340576" y="224873"/>
                      <a:pt x="1333969" y="212320"/>
                      <a:pt x="1335291" y="185892"/>
                    </a:cubicBezTo>
                    <a:cubicBezTo>
                      <a:pt x="1337933" y="141626"/>
                      <a:pt x="1335291" y="97359"/>
                      <a:pt x="1335291" y="53093"/>
                    </a:cubicBezTo>
                    <a:cubicBezTo>
                      <a:pt x="1342558" y="26004"/>
                      <a:pt x="1325380" y="27326"/>
                      <a:pt x="1306881" y="27326"/>
                    </a:cubicBezTo>
                    <a:cubicBezTo>
                      <a:pt x="935571" y="27326"/>
                      <a:pt x="564261" y="27326"/>
                      <a:pt x="192951" y="27986"/>
                    </a:cubicBezTo>
                    <a:cubicBezTo>
                      <a:pt x="174452" y="27986"/>
                      <a:pt x="159256" y="24683"/>
                      <a:pt x="143399" y="14112"/>
                    </a:cubicBezTo>
                    <a:cubicBezTo>
                      <a:pt x="109043" y="-8352"/>
                      <a:pt x="60812" y="-3066"/>
                      <a:pt x="31081" y="23362"/>
                    </a:cubicBezTo>
                    <a:cubicBezTo>
                      <a:pt x="1350" y="50450"/>
                      <a:pt x="-8560" y="100002"/>
                      <a:pt x="7957" y="139644"/>
                    </a:cubicBezTo>
                    <a:cubicBezTo>
                      <a:pt x="22492" y="177303"/>
                      <a:pt x="58170" y="199767"/>
                      <a:pt x="99133" y="19646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ED86755-4944-466C-9C5F-565B01B373F1}"/>
                  </a:ext>
                </a:extLst>
              </p:cNvPr>
              <p:cNvSpPr/>
              <p:nvPr userDrawn="1"/>
            </p:nvSpPr>
            <p:spPr>
              <a:xfrm rot="5400000" flipH="1">
                <a:off x="4871004" y="4236381"/>
                <a:ext cx="497194" cy="459738"/>
              </a:xfrm>
              <a:custGeom>
                <a:avLst/>
                <a:gdLst>
                  <a:gd name="connsiteX0" fmla="*/ 96662 w 912667"/>
                  <a:gd name="connsiteY0" fmla="*/ 195773 h 843913"/>
                  <a:gd name="connsiteX1" fmla="*/ 186517 w 912667"/>
                  <a:gd name="connsiteY1" fmla="*/ 119133 h 843913"/>
                  <a:gd name="connsiteX2" fmla="*/ 210302 w 912667"/>
                  <a:gd name="connsiteY2" fmla="*/ 99312 h 843913"/>
                  <a:gd name="connsiteX3" fmla="*/ 759338 w 912667"/>
                  <a:gd name="connsiteY3" fmla="*/ 99312 h 843913"/>
                  <a:gd name="connsiteX4" fmla="*/ 783123 w 912667"/>
                  <a:gd name="connsiteY4" fmla="*/ 123758 h 843913"/>
                  <a:gd name="connsiteX5" fmla="*/ 782462 w 912667"/>
                  <a:gd name="connsiteY5" fmla="*/ 434284 h 843913"/>
                  <a:gd name="connsiteX6" fmla="*/ 724321 w 912667"/>
                  <a:gd name="connsiteY6" fmla="*/ 492425 h 843913"/>
                  <a:gd name="connsiteX7" fmla="*/ 701197 w 912667"/>
                  <a:gd name="connsiteY7" fmla="*/ 517531 h 843913"/>
                  <a:gd name="connsiteX8" fmla="*/ 701197 w 912667"/>
                  <a:gd name="connsiteY8" fmla="*/ 667508 h 843913"/>
                  <a:gd name="connsiteX9" fmla="*/ 704500 w 912667"/>
                  <a:gd name="connsiteY9" fmla="*/ 665526 h 843913"/>
                  <a:gd name="connsiteX10" fmla="*/ 702518 w 912667"/>
                  <a:gd name="connsiteY10" fmla="*/ 820789 h 843913"/>
                  <a:gd name="connsiteX11" fmla="*/ 724982 w 912667"/>
                  <a:gd name="connsiteY11" fmla="*/ 843914 h 843913"/>
                  <a:gd name="connsiteX12" fmla="*/ 888173 w 912667"/>
                  <a:gd name="connsiteY12" fmla="*/ 843914 h 843913"/>
                  <a:gd name="connsiteX13" fmla="*/ 911958 w 912667"/>
                  <a:gd name="connsiteY13" fmla="*/ 819468 h 843913"/>
                  <a:gd name="connsiteX14" fmla="*/ 910637 w 912667"/>
                  <a:gd name="connsiteY14" fmla="*/ 672133 h 843913"/>
                  <a:gd name="connsiteX15" fmla="*/ 910637 w 912667"/>
                  <a:gd name="connsiteY15" fmla="*/ 672133 h 843913"/>
                  <a:gd name="connsiteX16" fmla="*/ 911958 w 912667"/>
                  <a:gd name="connsiteY16" fmla="*/ 666848 h 843913"/>
                  <a:gd name="connsiteX17" fmla="*/ 912619 w 912667"/>
                  <a:gd name="connsiteY17" fmla="*/ 522156 h 843913"/>
                  <a:gd name="connsiteX18" fmla="*/ 883548 w 912667"/>
                  <a:gd name="connsiteY18" fmla="*/ 493085 h 843913"/>
                  <a:gd name="connsiteX19" fmla="*/ 855799 w 912667"/>
                  <a:gd name="connsiteY19" fmla="*/ 464676 h 843913"/>
                  <a:gd name="connsiteX20" fmla="*/ 856460 w 912667"/>
                  <a:gd name="connsiteY20" fmla="*/ 82134 h 843913"/>
                  <a:gd name="connsiteX21" fmla="*/ 818800 w 912667"/>
                  <a:gd name="connsiteY21" fmla="*/ 45796 h 843913"/>
                  <a:gd name="connsiteX22" fmla="*/ 203034 w 912667"/>
                  <a:gd name="connsiteY22" fmla="*/ 45796 h 843913"/>
                  <a:gd name="connsiteX23" fmla="*/ 166035 w 912667"/>
                  <a:gd name="connsiteY23" fmla="*/ 31260 h 843913"/>
                  <a:gd name="connsiteX24" fmla="*/ 48432 w 912667"/>
                  <a:gd name="connsiteY24" fmla="*/ 11440 h 843913"/>
                  <a:gd name="connsiteX25" fmla="*/ 4165 w 912667"/>
                  <a:gd name="connsiteY25" fmla="*/ 127722 h 843913"/>
                  <a:gd name="connsiteX26" fmla="*/ 96662 w 912667"/>
                  <a:gd name="connsiteY26" fmla="*/ 195773 h 84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12667" h="843913">
                    <a:moveTo>
                      <a:pt x="96662" y="195773"/>
                    </a:moveTo>
                    <a:cubicBezTo>
                      <a:pt x="142911" y="194452"/>
                      <a:pt x="177267" y="166703"/>
                      <a:pt x="186517" y="119133"/>
                    </a:cubicBezTo>
                    <a:cubicBezTo>
                      <a:pt x="189820" y="102615"/>
                      <a:pt x="195766" y="99312"/>
                      <a:pt x="210302" y="99312"/>
                    </a:cubicBezTo>
                    <a:cubicBezTo>
                      <a:pt x="393314" y="99973"/>
                      <a:pt x="576326" y="99973"/>
                      <a:pt x="759338" y="99312"/>
                    </a:cubicBezTo>
                    <a:cubicBezTo>
                      <a:pt x="778498" y="99312"/>
                      <a:pt x="783123" y="105258"/>
                      <a:pt x="783123" y="123758"/>
                    </a:cubicBezTo>
                    <a:cubicBezTo>
                      <a:pt x="782462" y="227486"/>
                      <a:pt x="782462" y="330555"/>
                      <a:pt x="782462" y="434284"/>
                    </a:cubicBezTo>
                    <a:cubicBezTo>
                      <a:pt x="782462" y="491764"/>
                      <a:pt x="782462" y="492425"/>
                      <a:pt x="724321" y="492425"/>
                    </a:cubicBezTo>
                    <a:cubicBezTo>
                      <a:pt x="704500" y="492425"/>
                      <a:pt x="700536" y="499692"/>
                      <a:pt x="701197" y="517531"/>
                    </a:cubicBezTo>
                    <a:cubicBezTo>
                      <a:pt x="701858" y="567744"/>
                      <a:pt x="701197" y="617296"/>
                      <a:pt x="701197" y="667508"/>
                    </a:cubicBezTo>
                    <a:cubicBezTo>
                      <a:pt x="701858" y="666187"/>
                      <a:pt x="703179" y="665526"/>
                      <a:pt x="704500" y="665526"/>
                    </a:cubicBezTo>
                    <a:cubicBezTo>
                      <a:pt x="699876" y="717060"/>
                      <a:pt x="703179" y="768595"/>
                      <a:pt x="702518" y="820789"/>
                    </a:cubicBezTo>
                    <a:cubicBezTo>
                      <a:pt x="702518" y="835985"/>
                      <a:pt x="709125" y="843914"/>
                      <a:pt x="724982" y="843914"/>
                    </a:cubicBezTo>
                    <a:cubicBezTo>
                      <a:pt x="779159" y="843914"/>
                      <a:pt x="833996" y="843914"/>
                      <a:pt x="888173" y="843914"/>
                    </a:cubicBezTo>
                    <a:cubicBezTo>
                      <a:pt x="905351" y="843914"/>
                      <a:pt x="911958" y="835985"/>
                      <a:pt x="911958" y="819468"/>
                    </a:cubicBezTo>
                    <a:cubicBezTo>
                      <a:pt x="911298" y="770577"/>
                      <a:pt x="911298" y="721685"/>
                      <a:pt x="910637" y="672133"/>
                    </a:cubicBezTo>
                    <a:cubicBezTo>
                      <a:pt x="910637" y="672133"/>
                      <a:pt x="910637" y="672133"/>
                      <a:pt x="910637" y="672133"/>
                    </a:cubicBezTo>
                    <a:cubicBezTo>
                      <a:pt x="911298" y="670151"/>
                      <a:pt x="911298" y="668830"/>
                      <a:pt x="911958" y="666848"/>
                    </a:cubicBezTo>
                    <a:cubicBezTo>
                      <a:pt x="911958" y="618617"/>
                      <a:pt x="910637" y="570387"/>
                      <a:pt x="912619" y="522156"/>
                    </a:cubicBezTo>
                    <a:cubicBezTo>
                      <a:pt x="913280" y="499031"/>
                      <a:pt x="907333" y="488460"/>
                      <a:pt x="883548" y="493085"/>
                    </a:cubicBezTo>
                    <a:cubicBezTo>
                      <a:pt x="860424" y="497049"/>
                      <a:pt x="855799" y="486478"/>
                      <a:pt x="855799" y="464676"/>
                    </a:cubicBezTo>
                    <a:cubicBezTo>
                      <a:pt x="856460" y="337162"/>
                      <a:pt x="856460" y="209648"/>
                      <a:pt x="856460" y="82134"/>
                    </a:cubicBezTo>
                    <a:cubicBezTo>
                      <a:pt x="856460" y="39189"/>
                      <a:pt x="859763" y="45796"/>
                      <a:pt x="818800" y="45796"/>
                    </a:cubicBezTo>
                    <a:cubicBezTo>
                      <a:pt x="613325" y="45796"/>
                      <a:pt x="408510" y="45796"/>
                      <a:pt x="203034" y="45796"/>
                    </a:cubicBezTo>
                    <a:cubicBezTo>
                      <a:pt x="188499" y="45796"/>
                      <a:pt x="177267" y="44474"/>
                      <a:pt x="166035" y="31260"/>
                    </a:cubicBezTo>
                    <a:cubicBezTo>
                      <a:pt x="138286" y="-1774"/>
                      <a:pt x="86091" y="-9042"/>
                      <a:pt x="48432" y="11440"/>
                    </a:cubicBezTo>
                    <a:cubicBezTo>
                      <a:pt x="10111" y="32582"/>
                      <a:pt x="-9049" y="81473"/>
                      <a:pt x="4165" y="127722"/>
                    </a:cubicBezTo>
                    <a:cubicBezTo>
                      <a:pt x="15397" y="171327"/>
                      <a:pt x="50414" y="196434"/>
                      <a:pt x="96662" y="195773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E12B85CB-70EC-4332-BCC8-F3BF560859B1}"/>
                  </a:ext>
                </a:extLst>
              </p:cNvPr>
              <p:cNvSpPr/>
              <p:nvPr userDrawn="1"/>
            </p:nvSpPr>
            <p:spPr>
              <a:xfrm rot="10800000" flipH="1">
                <a:off x="4889732" y="3419093"/>
                <a:ext cx="769123" cy="128635"/>
              </a:xfrm>
              <a:custGeom>
                <a:avLst/>
                <a:gdLst>
                  <a:gd name="connsiteX0" fmla="*/ 1409189 w 1411831"/>
                  <a:gd name="connsiteY0" fmla="*/ 73007 h 236127"/>
                  <a:gd name="connsiteX1" fmla="*/ 1238730 w 1411831"/>
                  <a:gd name="connsiteY1" fmla="*/ 45257 h 236127"/>
                  <a:gd name="connsiteX2" fmla="*/ 1212963 w 1411831"/>
                  <a:gd name="connsiteY2" fmla="*/ 55168 h 236127"/>
                  <a:gd name="connsiteX3" fmla="*/ 385775 w 1411831"/>
                  <a:gd name="connsiteY3" fmla="*/ 55168 h 236127"/>
                  <a:gd name="connsiteX4" fmla="*/ 363972 w 1411831"/>
                  <a:gd name="connsiteY4" fmla="*/ 34687 h 236127"/>
                  <a:gd name="connsiteX5" fmla="*/ 340848 w 1411831"/>
                  <a:gd name="connsiteY5" fmla="*/ 12884 h 236127"/>
                  <a:gd name="connsiteX6" fmla="*/ 190870 w 1411831"/>
                  <a:gd name="connsiteY6" fmla="*/ 12884 h 236127"/>
                  <a:gd name="connsiteX7" fmla="*/ 165103 w 1411831"/>
                  <a:gd name="connsiteY7" fmla="*/ 991 h 236127"/>
                  <a:gd name="connsiteX8" fmla="*/ 31643 w 1411831"/>
                  <a:gd name="connsiteY8" fmla="*/ 991 h 236127"/>
                  <a:gd name="connsiteX9" fmla="*/ 1251 w 1411831"/>
                  <a:gd name="connsiteY9" fmla="*/ 34026 h 236127"/>
                  <a:gd name="connsiteX10" fmla="*/ 1251 w 1411831"/>
                  <a:gd name="connsiteY10" fmla="*/ 199860 h 236127"/>
                  <a:gd name="connsiteX11" fmla="*/ 37589 w 1411831"/>
                  <a:gd name="connsiteY11" fmla="*/ 234877 h 236127"/>
                  <a:gd name="connsiteX12" fmla="*/ 160478 w 1411831"/>
                  <a:gd name="connsiteY12" fmla="*/ 234877 h 236127"/>
                  <a:gd name="connsiteX13" fmla="*/ 192192 w 1411831"/>
                  <a:gd name="connsiteY13" fmla="*/ 222984 h 236127"/>
                  <a:gd name="connsiteX14" fmla="*/ 339526 w 1411831"/>
                  <a:gd name="connsiteY14" fmla="*/ 223645 h 236127"/>
                  <a:gd name="connsiteX15" fmla="*/ 363972 w 1411831"/>
                  <a:gd name="connsiteY15" fmla="*/ 199860 h 236127"/>
                  <a:gd name="connsiteX16" fmla="*/ 363311 w 1411831"/>
                  <a:gd name="connsiteY16" fmla="*/ 151629 h 236127"/>
                  <a:gd name="connsiteX17" fmla="*/ 386435 w 1411831"/>
                  <a:gd name="connsiteY17" fmla="*/ 126523 h 236127"/>
                  <a:gd name="connsiteX18" fmla="*/ 1203053 w 1411831"/>
                  <a:gd name="connsiteY18" fmla="*/ 126523 h 236127"/>
                  <a:gd name="connsiteX19" fmla="*/ 1230802 w 1411831"/>
                  <a:gd name="connsiteY19" fmla="*/ 145022 h 236127"/>
                  <a:gd name="connsiteX20" fmla="*/ 1339817 w 1411831"/>
                  <a:gd name="connsiteY20" fmla="*/ 196556 h 236127"/>
                  <a:gd name="connsiteX21" fmla="*/ 1411832 w 1411831"/>
                  <a:gd name="connsiteY21" fmla="*/ 124541 h 236127"/>
                  <a:gd name="connsiteX22" fmla="*/ 1411832 w 1411831"/>
                  <a:gd name="connsiteY22" fmla="*/ 76310 h 236127"/>
                  <a:gd name="connsiteX23" fmla="*/ 1409189 w 1411831"/>
                  <a:gd name="connsiteY23" fmla="*/ 73007 h 23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11831" h="236127">
                    <a:moveTo>
                      <a:pt x="1409189" y="73007"/>
                    </a:moveTo>
                    <a:cubicBezTo>
                      <a:pt x="1375494" y="-8259"/>
                      <a:pt x="1294889" y="-21472"/>
                      <a:pt x="1238730" y="45257"/>
                    </a:cubicBezTo>
                    <a:cubicBezTo>
                      <a:pt x="1230802" y="54507"/>
                      <a:pt x="1222874" y="55168"/>
                      <a:pt x="1212963" y="55168"/>
                    </a:cubicBezTo>
                    <a:cubicBezTo>
                      <a:pt x="937454" y="55168"/>
                      <a:pt x="661284" y="55168"/>
                      <a:pt x="385775" y="55168"/>
                    </a:cubicBezTo>
                    <a:cubicBezTo>
                      <a:pt x="370579" y="55168"/>
                      <a:pt x="361329" y="51864"/>
                      <a:pt x="363972" y="34687"/>
                    </a:cubicBezTo>
                    <a:cubicBezTo>
                      <a:pt x="366614" y="16187"/>
                      <a:pt x="357365" y="12884"/>
                      <a:pt x="340848" y="12884"/>
                    </a:cubicBezTo>
                    <a:cubicBezTo>
                      <a:pt x="290635" y="13544"/>
                      <a:pt x="241083" y="12884"/>
                      <a:pt x="190870" y="12884"/>
                    </a:cubicBezTo>
                    <a:cubicBezTo>
                      <a:pt x="184263" y="4955"/>
                      <a:pt x="175674" y="991"/>
                      <a:pt x="165103" y="991"/>
                    </a:cubicBezTo>
                    <a:cubicBezTo>
                      <a:pt x="120837" y="-330"/>
                      <a:pt x="75909" y="-330"/>
                      <a:pt x="31643" y="991"/>
                    </a:cubicBezTo>
                    <a:cubicBezTo>
                      <a:pt x="10501" y="1652"/>
                      <a:pt x="1912" y="14205"/>
                      <a:pt x="1251" y="34026"/>
                    </a:cubicBezTo>
                    <a:cubicBezTo>
                      <a:pt x="-71" y="89524"/>
                      <a:pt x="-731" y="144362"/>
                      <a:pt x="1251" y="199860"/>
                    </a:cubicBezTo>
                    <a:cubicBezTo>
                      <a:pt x="2572" y="227609"/>
                      <a:pt x="8519" y="233555"/>
                      <a:pt x="37589" y="234877"/>
                    </a:cubicBezTo>
                    <a:cubicBezTo>
                      <a:pt x="78552" y="236859"/>
                      <a:pt x="119515" y="236198"/>
                      <a:pt x="160478" y="234877"/>
                    </a:cubicBezTo>
                    <a:cubicBezTo>
                      <a:pt x="172371" y="234877"/>
                      <a:pt x="182942" y="230913"/>
                      <a:pt x="192192" y="222984"/>
                    </a:cubicBezTo>
                    <a:cubicBezTo>
                      <a:pt x="241083" y="222984"/>
                      <a:pt x="290635" y="222323"/>
                      <a:pt x="339526" y="223645"/>
                    </a:cubicBezTo>
                    <a:cubicBezTo>
                      <a:pt x="357365" y="224306"/>
                      <a:pt x="365954" y="219681"/>
                      <a:pt x="363972" y="199860"/>
                    </a:cubicBezTo>
                    <a:cubicBezTo>
                      <a:pt x="362650" y="184003"/>
                      <a:pt x="364632" y="167486"/>
                      <a:pt x="363311" y="151629"/>
                    </a:cubicBezTo>
                    <a:cubicBezTo>
                      <a:pt x="361990" y="133791"/>
                      <a:pt x="367275" y="126523"/>
                      <a:pt x="386435" y="126523"/>
                    </a:cubicBezTo>
                    <a:cubicBezTo>
                      <a:pt x="658641" y="127184"/>
                      <a:pt x="930847" y="127184"/>
                      <a:pt x="1203053" y="126523"/>
                    </a:cubicBezTo>
                    <a:cubicBezTo>
                      <a:pt x="1218249" y="126523"/>
                      <a:pt x="1224195" y="131808"/>
                      <a:pt x="1230802" y="145022"/>
                    </a:cubicBezTo>
                    <a:cubicBezTo>
                      <a:pt x="1250623" y="187968"/>
                      <a:pt x="1292907" y="206467"/>
                      <a:pt x="1339817" y="196556"/>
                    </a:cubicBezTo>
                    <a:cubicBezTo>
                      <a:pt x="1379458" y="187968"/>
                      <a:pt x="1397957" y="158897"/>
                      <a:pt x="1411832" y="124541"/>
                    </a:cubicBezTo>
                    <a:cubicBezTo>
                      <a:pt x="1411832" y="108684"/>
                      <a:pt x="1411832" y="92167"/>
                      <a:pt x="1411832" y="76310"/>
                    </a:cubicBezTo>
                    <a:cubicBezTo>
                      <a:pt x="1411171" y="74989"/>
                      <a:pt x="1409189" y="74328"/>
                      <a:pt x="1409189" y="73007"/>
                    </a:cubicBezTo>
                    <a:close/>
                  </a:path>
                </a:pathLst>
              </a:custGeom>
              <a:grpFill/>
              <a:ln w="65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14" name="Picture Placeholder 113">
            <a:extLst>
              <a:ext uri="{FF2B5EF4-FFF2-40B4-BE49-F238E27FC236}">
                <a16:creationId xmlns:a16="http://schemas.microsoft.com/office/drawing/2014/main" id="{EB32F77A-E2C8-4CFE-A33D-776108CB371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645340" y="1997014"/>
            <a:ext cx="3017520" cy="3017520"/>
          </a:xfrm>
          <a:custGeom>
            <a:avLst/>
            <a:gdLst>
              <a:gd name="connsiteX0" fmla="*/ 162463 w 3017520"/>
              <a:gd name="connsiteY0" fmla="*/ 0 h 3017520"/>
              <a:gd name="connsiteX1" fmla="*/ 2855057 w 3017520"/>
              <a:gd name="connsiteY1" fmla="*/ 0 h 3017520"/>
              <a:gd name="connsiteX2" fmla="*/ 3017520 w 3017520"/>
              <a:gd name="connsiteY2" fmla="*/ 162463 h 3017520"/>
              <a:gd name="connsiteX3" fmla="*/ 3017520 w 3017520"/>
              <a:gd name="connsiteY3" fmla="*/ 2855057 h 3017520"/>
              <a:gd name="connsiteX4" fmla="*/ 2855057 w 3017520"/>
              <a:gd name="connsiteY4" fmla="*/ 3017520 h 3017520"/>
              <a:gd name="connsiteX5" fmla="*/ 162463 w 3017520"/>
              <a:gd name="connsiteY5" fmla="*/ 3017520 h 3017520"/>
              <a:gd name="connsiteX6" fmla="*/ 0 w 3017520"/>
              <a:gd name="connsiteY6" fmla="*/ 2855057 h 3017520"/>
              <a:gd name="connsiteX7" fmla="*/ 0 w 3017520"/>
              <a:gd name="connsiteY7" fmla="*/ 162463 h 3017520"/>
              <a:gd name="connsiteX8" fmla="*/ 162463 w 3017520"/>
              <a:gd name="connsiteY8" fmla="*/ 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7520" h="3017520">
                <a:moveTo>
                  <a:pt x="162463" y="0"/>
                </a:moveTo>
                <a:lnTo>
                  <a:pt x="2855057" y="0"/>
                </a:lnTo>
                <a:cubicBezTo>
                  <a:pt x="2944783" y="0"/>
                  <a:pt x="3017520" y="72737"/>
                  <a:pt x="3017520" y="162463"/>
                </a:cubicBezTo>
                <a:lnTo>
                  <a:pt x="3017520" y="2855057"/>
                </a:lnTo>
                <a:cubicBezTo>
                  <a:pt x="3017520" y="2944783"/>
                  <a:pt x="2944783" y="3017520"/>
                  <a:pt x="2855057" y="3017520"/>
                </a:cubicBezTo>
                <a:lnTo>
                  <a:pt x="162463" y="3017520"/>
                </a:lnTo>
                <a:cubicBezTo>
                  <a:pt x="72737" y="3017520"/>
                  <a:pt x="0" y="2944783"/>
                  <a:pt x="0" y="2855057"/>
                </a:cubicBezTo>
                <a:lnTo>
                  <a:pt x="0" y="162463"/>
                </a:lnTo>
                <a:cubicBezTo>
                  <a:pt x="0" y="72737"/>
                  <a:pt x="72737" y="0"/>
                  <a:pt x="16246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3576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그림 개체 틀 2">
            <a:extLst>
              <a:ext uri="{FF2B5EF4-FFF2-40B4-BE49-F238E27FC236}">
                <a16:creationId xmlns:a16="http://schemas.microsoft.com/office/drawing/2014/main" id="{F4ED8358-82BF-4BDB-9FF6-4C88568C98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921830" cy="6858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229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0357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B385D46-BB81-40F4-97C1-95575D4C9F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22980" y="2966968"/>
            <a:ext cx="2230831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8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8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8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8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6EAA121-572C-4C83-A24E-989B72B92A1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2736" y="1678845"/>
            <a:ext cx="2230831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7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7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7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7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5BECEA9-B7DA-4E09-9E80-B8B80B8E97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24191" y="390720"/>
            <a:ext cx="2230831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7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7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7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7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0108D6E-0789-4A3A-806C-951F2E7E42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29202" y="1649808"/>
            <a:ext cx="2230831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8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8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29"/>
                  <a:pt x="1239476" y="51388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8"/>
                </a:lnTo>
                <a:cubicBezTo>
                  <a:pt x="1025614" y="17129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FB68D23-CA73-40EF-B39D-027E16880DD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23009" y="4236450"/>
            <a:ext cx="2230831" cy="2230831"/>
          </a:xfrm>
          <a:custGeom>
            <a:avLst/>
            <a:gdLst>
              <a:gd name="connsiteX0" fmla="*/ 1115416 w 2230831"/>
              <a:gd name="connsiteY0" fmla="*/ 0 h 2230831"/>
              <a:gd name="connsiteX1" fmla="*/ 1239476 w 2230831"/>
              <a:gd name="connsiteY1" fmla="*/ 51388 h 2230831"/>
              <a:gd name="connsiteX2" fmla="*/ 2179444 w 2230831"/>
              <a:gd name="connsiteY2" fmla="*/ 991355 h 2230831"/>
              <a:gd name="connsiteX3" fmla="*/ 2179444 w 2230831"/>
              <a:gd name="connsiteY3" fmla="*/ 1239476 h 2230831"/>
              <a:gd name="connsiteX4" fmla="*/ 1239476 w 2230831"/>
              <a:gd name="connsiteY4" fmla="*/ 2179444 h 2230831"/>
              <a:gd name="connsiteX5" fmla="*/ 991355 w 2230831"/>
              <a:gd name="connsiteY5" fmla="*/ 2179444 h 2230831"/>
              <a:gd name="connsiteX6" fmla="*/ 51388 w 2230831"/>
              <a:gd name="connsiteY6" fmla="*/ 1239476 h 2230831"/>
              <a:gd name="connsiteX7" fmla="*/ 51388 w 2230831"/>
              <a:gd name="connsiteY7" fmla="*/ 991355 h 2230831"/>
              <a:gd name="connsiteX8" fmla="*/ 991355 w 2230831"/>
              <a:gd name="connsiteY8" fmla="*/ 51388 h 2230831"/>
              <a:gd name="connsiteX9" fmla="*/ 1115416 w 2230831"/>
              <a:gd name="connsiteY9" fmla="*/ 0 h 2230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0831" h="2230831">
                <a:moveTo>
                  <a:pt x="1115416" y="0"/>
                </a:moveTo>
                <a:cubicBezTo>
                  <a:pt x="1160317" y="0"/>
                  <a:pt x="1205218" y="17130"/>
                  <a:pt x="1239476" y="51388"/>
                </a:cubicBezTo>
                <a:lnTo>
                  <a:pt x="2179444" y="991355"/>
                </a:lnTo>
                <a:cubicBezTo>
                  <a:pt x="2247960" y="1059872"/>
                  <a:pt x="2247960" y="1170960"/>
                  <a:pt x="2179444" y="1239476"/>
                </a:cubicBezTo>
                <a:lnTo>
                  <a:pt x="1239476" y="2179444"/>
                </a:lnTo>
                <a:cubicBezTo>
                  <a:pt x="1170960" y="2247960"/>
                  <a:pt x="1059872" y="2247960"/>
                  <a:pt x="991355" y="2179444"/>
                </a:cubicBezTo>
                <a:lnTo>
                  <a:pt x="51388" y="1239476"/>
                </a:lnTo>
                <a:cubicBezTo>
                  <a:pt x="-17129" y="1170960"/>
                  <a:pt x="-17129" y="1059872"/>
                  <a:pt x="51388" y="991355"/>
                </a:cubicBezTo>
                <a:lnTo>
                  <a:pt x="991355" y="51388"/>
                </a:lnTo>
                <a:cubicBezTo>
                  <a:pt x="1025614" y="17130"/>
                  <a:pt x="1070515" y="0"/>
                  <a:pt x="11154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0CADDCB3-9ED0-4A68-830A-6B58177892A2}"/>
              </a:ext>
            </a:extLst>
          </p:cNvPr>
          <p:cNvSpPr/>
          <p:nvPr userDrawn="1"/>
        </p:nvSpPr>
        <p:spPr>
          <a:xfrm rot="2700000">
            <a:off x="708614" y="1522791"/>
            <a:ext cx="2508249" cy="2508248"/>
          </a:xfrm>
          <a:custGeom>
            <a:avLst/>
            <a:gdLst/>
            <a:ahLst/>
            <a:cxnLst/>
            <a:rect l="l" t="t" r="r" b="b"/>
            <a:pathLst>
              <a:path w="1810298" h="1810298">
                <a:moveTo>
                  <a:pt x="55366" y="55366"/>
                </a:moveTo>
                <a:cubicBezTo>
                  <a:pt x="89574" y="21158"/>
                  <a:pt x="136832" y="0"/>
                  <a:pt x="189031" y="0"/>
                </a:cubicBezTo>
                <a:lnTo>
                  <a:pt x="925364" y="0"/>
                </a:lnTo>
                <a:lnTo>
                  <a:pt x="925364" y="765189"/>
                </a:lnTo>
                <a:cubicBezTo>
                  <a:pt x="925364" y="824772"/>
                  <a:pt x="973666" y="873074"/>
                  <a:pt x="1033249" y="873074"/>
                </a:cubicBezTo>
                <a:lnTo>
                  <a:pt x="1810298" y="873074"/>
                </a:lnTo>
                <a:lnTo>
                  <a:pt x="1810298" y="1621267"/>
                </a:lnTo>
                <a:cubicBezTo>
                  <a:pt x="1810298" y="1725666"/>
                  <a:pt x="1725666" y="1810298"/>
                  <a:pt x="1621267" y="1810298"/>
                </a:cubicBezTo>
                <a:lnTo>
                  <a:pt x="189031" y="1810298"/>
                </a:lnTo>
                <a:cubicBezTo>
                  <a:pt x="84632" y="1810298"/>
                  <a:pt x="0" y="1725666"/>
                  <a:pt x="0" y="1621267"/>
                </a:cubicBezTo>
                <a:lnTo>
                  <a:pt x="0" y="189031"/>
                </a:lnTo>
                <a:cubicBezTo>
                  <a:pt x="0" y="136832"/>
                  <a:pt x="21158" y="89574"/>
                  <a:pt x="55366" y="55366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944DC42C-15BC-4390-BEC2-ED222CEABEC9}"/>
              </a:ext>
            </a:extLst>
          </p:cNvPr>
          <p:cNvSpPr/>
          <p:nvPr userDrawn="1"/>
        </p:nvSpPr>
        <p:spPr>
          <a:xfrm rot="13500000">
            <a:off x="6592568" y="2159156"/>
            <a:ext cx="1270204" cy="1270204"/>
          </a:xfrm>
          <a:custGeom>
            <a:avLst/>
            <a:gdLst/>
            <a:ahLst/>
            <a:cxnLst/>
            <a:rect l="l" t="t" r="r" b="b"/>
            <a:pathLst>
              <a:path w="1810298" h="1810298">
                <a:moveTo>
                  <a:pt x="55366" y="55366"/>
                </a:moveTo>
                <a:cubicBezTo>
                  <a:pt x="89574" y="21158"/>
                  <a:pt x="136832" y="0"/>
                  <a:pt x="189031" y="0"/>
                </a:cubicBezTo>
                <a:lnTo>
                  <a:pt x="925364" y="0"/>
                </a:lnTo>
                <a:lnTo>
                  <a:pt x="925364" y="765189"/>
                </a:lnTo>
                <a:cubicBezTo>
                  <a:pt x="925364" y="824772"/>
                  <a:pt x="973666" y="873074"/>
                  <a:pt x="1033249" y="873074"/>
                </a:cubicBezTo>
                <a:lnTo>
                  <a:pt x="1810298" y="873074"/>
                </a:lnTo>
                <a:lnTo>
                  <a:pt x="1810298" y="1621267"/>
                </a:lnTo>
                <a:cubicBezTo>
                  <a:pt x="1810298" y="1725666"/>
                  <a:pt x="1725666" y="1810298"/>
                  <a:pt x="1621267" y="1810298"/>
                </a:cubicBezTo>
                <a:lnTo>
                  <a:pt x="189031" y="1810298"/>
                </a:lnTo>
                <a:cubicBezTo>
                  <a:pt x="84632" y="1810298"/>
                  <a:pt x="0" y="1725666"/>
                  <a:pt x="0" y="1621267"/>
                </a:cubicBezTo>
                <a:lnTo>
                  <a:pt x="0" y="189031"/>
                </a:lnTo>
                <a:cubicBezTo>
                  <a:pt x="0" y="136832"/>
                  <a:pt x="21158" y="89574"/>
                  <a:pt x="55366" y="55366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95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02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49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21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25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35C77A9-7084-477D-BA3A-262CC9BDC031}"/>
              </a:ext>
            </a:extLst>
          </p:cNvPr>
          <p:cNvGrpSpPr/>
          <p:nvPr/>
        </p:nvGrpSpPr>
        <p:grpSpPr>
          <a:xfrm>
            <a:off x="0" y="120133"/>
            <a:ext cx="12191999" cy="3937826"/>
            <a:chOff x="0" y="120133"/>
            <a:chExt cx="12191999" cy="393782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E0E8578-BD64-4C9C-8967-EC38029FB4BB}"/>
                </a:ext>
              </a:extLst>
            </p:cNvPr>
            <p:cNvSpPr txBox="1"/>
            <p:nvPr/>
          </p:nvSpPr>
          <p:spPr>
            <a:xfrm>
              <a:off x="1" y="2488299"/>
              <a:ext cx="12191998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ko-K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Identifikasi dan </a:t>
              </a:r>
              <a:r>
                <a:rPr lang="es-ES" altLang="ko-KR" sz="4800" b="1" dirty="0">
                  <a:solidFill>
                    <a:prstClr val="white"/>
                  </a:solidFill>
                  <a:latin typeface="Arial"/>
                  <a:cs typeface="Arial" pitchFamily="34" charset="0"/>
                </a:rPr>
                <a:t>F</a:t>
              </a:r>
              <a:r>
                <a:rPr kumimoji="0" lang="es-ES" altLang="ko-KR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ormulasi</a:t>
              </a:r>
              <a:r>
                <a:rPr kumimoji="0" lang="es-ES" altLang="ko-K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altLang="ko-KR" sz="4800" b="1" dirty="0">
                  <a:solidFill>
                    <a:prstClr val="white"/>
                  </a:solidFill>
                  <a:latin typeface="Arial"/>
                  <a:cs typeface="Arial" pitchFamily="34" charset="0"/>
                </a:rPr>
                <a:t>P</a:t>
              </a:r>
              <a:r>
                <a:rPr kumimoji="0" lang="es-ES" altLang="ko-KR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ermasalahan</a:t>
              </a:r>
              <a:r>
                <a:rPr kumimoji="0" lang="es-ES" altLang="ko-K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lang="es-ES" altLang="ko-KR" sz="4800" b="1" dirty="0">
                  <a:solidFill>
                    <a:prstClr val="white"/>
                  </a:solidFill>
                  <a:latin typeface="Arial"/>
                  <a:cs typeface="Arial" pitchFamily="34" charset="0"/>
                </a:rPr>
                <a:t>P</a:t>
              </a:r>
              <a:r>
                <a:rPr kumimoji="0" lang="es-ES" altLang="ko-KR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enelitian</a:t>
              </a:r>
              <a:endPara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88AEDF3-C1CF-4E32-9D10-2D8E595E02FD}"/>
                </a:ext>
              </a:extLst>
            </p:cNvPr>
            <p:cNvSpPr txBox="1"/>
            <p:nvPr/>
          </p:nvSpPr>
          <p:spPr>
            <a:xfrm>
              <a:off x="0" y="120133"/>
              <a:ext cx="12191855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67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Pertemuan</a:t>
              </a:r>
              <a:r>
                <a:rPr kumimoji="0" lang="en-US" altLang="ko-KR" sz="1867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867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Ketiga</a:t>
              </a:r>
              <a:r>
                <a:rPr kumimoji="0" lang="en-US" altLang="ko-KR" sz="1867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867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Metodologi</a:t>
              </a:r>
              <a:r>
                <a:rPr kumimoji="0" lang="en-US" altLang="ko-KR" sz="1867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r>
                <a:rPr kumimoji="0" lang="en-US" altLang="ko-KR" sz="1867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Penelitian</a:t>
              </a:r>
              <a:r>
                <a:rPr kumimoji="0" lang="en-US" altLang="ko-KR" sz="1867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rPr>
                <a:t> </a:t>
              </a:r>
              <a:endParaRPr kumimoji="0" lang="ko-KR" altLang="en-US" sz="1867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554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B176B-D729-009A-1871-3E64D5A28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D1FABC-1908-D8FE-2EF2-49596C52CB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291" y="639845"/>
            <a:ext cx="11573197" cy="724247"/>
          </a:xfrm>
        </p:spPr>
        <p:txBody>
          <a:bodyPr/>
          <a:lstStyle/>
          <a:p>
            <a:r>
              <a:rPr lang="en-US" sz="3600" b="1" dirty="0" err="1"/>
              <a:t>Bentuk</a:t>
            </a:r>
            <a:r>
              <a:rPr lang="en-US" sz="3600" b="1" dirty="0"/>
              <a:t> Umum Formulasi Masalah</a:t>
            </a:r>
          </a:p>
          <a:p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5BFACF-1982-0C61-61A3-3E442466F845}"/>
              </a:ext>
            </a:extLst>
          </p:cNvPr>
          <p:cNvSpPr txBox="1"/>
          <p:nvPr/>
        </p:nvSpPr>
        <p:spPr>
          <a:xfrm rot="1898085">
            <a:off x="4598773" y="3094049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Contents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Performance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AB9253-39D3-3801-2386-A9821F94161E}"/>
              </a:ext>
            </a:extLst>
          </p:cNvPr>
          <p:cNvSpPr txBox="1"/>
          <p:nvPr/>
        </p:nvSpPr>
        <p:spPr>
          <a:xfrm rot="19719727">
            <a:off x="6551989" y="3342472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Contents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Performance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B92DC6-DB07-44FA-4451-1D3EE960355E}"/>
              </a:ext>
            </a:extLst>
          </p:cNvPr>
          <p:cNvSpPr txBox="1"/>
          <p:nvPr/>
        </p:nvSpPr>
        <p:spPr>
          <a:xfrm>
            <a:off x="5496051" y="4567376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Contents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Performance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052DC8E1-26EB-1729-71D9-7C4EEDAFA0CB}"/>
              </a:ext>
            </a:extLst>
          </p:cNvPr>
          <p:cNvSpPr/>
          <p:nvPr/>
        </p:nvSpPr>
        <p:spPr>
          <a:xfrm rot="19800000">
            <a:off x="6674883" y="291254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Block Arc 10">
            <a:extLst>
              <a:ext uri="{FF2B5EF4-FFF2-40B4-BE49-F238E27FC236}">
                <a16:creationId xmlns:a16="http://schemas.microsoft.com/office/drawing/2014/main" id="{D0F21D0A-CBB3-506D-FE4A-30021DD4660E}"/>
              </a:ext>
            </a:extLst>
          </p:cNvPr>
          <p:cNvSpPr/>
          <p:nvPr/>
        </p:nvSpPr>
        <p:spPr>
          <a:xfrm rot="1800000">
            <a:off x="5268606" y="269832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Round Same Side Corner Rectangle 36">
            <a:extLst>
              <a:ext uri="{FF2B5EF4-FFF2-40B4-BE49-F238E27FC236}">
                <a16:creationId xmlns:a16="http://schemas.microsoft.com/office/drawing/2014/main" id="{EE75C08A-1EB5-8EBA-EE73-6E7166E35420}"/>
              </a:ext>
            </a:extLst>
          </p:cNvPr>
          <p:cNvSpPr>
            <a:spLocks noChangeAspect="1"/>
          </p:cNvSpPr>
          <p:nvPr/>
        </p:nvSpPr>
        <p:spPr>
          <a:xfrm>
            <a:off x="5895233" y="412672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8ABCC3-FF6E-10CF-240D-9CA8E849C1F2}"/>
              </a:ext>
            </a:extLst>
          </p:cNvPr>
          <p:cNvSpPr txBox="1"/>
          <p:nvPr/>
        </p:nvSpPr>
        <p:spPr>
          <a:xfrm>
            <a:off x="177924" y="1112143"/>
            <a:ext cx="11434618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400" dirty="0"/>
              <a:t>Formulasi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berbentuk</a:t>
            </a:r>
            <a:r>
              <a:rPr lang="en-US" sz="2400" dirty="0"/>
              <a:t>: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err="1"/>
              <a:t>Pertanyaan</a:t>
            </a:r>
            <a:r>
              <a:rPr lang="en-US" sz="2400" b="1" dirty="0"/>
              <a:t> </a:t>
            </a:r>
            <a:r>
              <a:rPr lang="en-US" sz="2400" b="1" dirty="0" err="1"/>
              <a:t>penelitian</a:t>
            </a:r>
            <a:r>
              <a:rPr lang="en-US" sz="2400" b="1" dirty="0"/>
              <a:t> (research question)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en-US" sz="2400" dirty="0"/>
              <a:t>    “</a:t>
            </a: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suhu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dan </a:t>
            </a:r>
            <a:r>
              <a:rPr lang="en-US" sz="2400" dirty="0" err="1"/>
              <a:t>selektivitas</a:t>
            </a:r>
            <a:r>
              <a:rPr lang="en-US" sz="2400" dirty="0"/>
              <a:t> </a:t>
            </a:r>
            <a:r>
              <a:rPr lang="en-US" sz="2400" dirty="0" err="1"/>
              <a:t>katalis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reaksi</a:t>
            </a:r>
            <a:r>
              <a:rPr lang="en-US" sz="2400" dirty="0"/>
              <a:t> </a:t>
            </a:r>
            <a:r>
              <a:rPr lang="en-US" sz="2400" dirty="0" err="1"/>
              <a:t>hidrogenasi</a:t>
            </a:r>
            <a:r>
              <a:rPr lang="en-US" sz="2400" dirty="0"/>
              <a:t> </a:t>
            </a:r>
            <a:r>
              <a:rPr lang="en-US" sz="2400" dirty="0" err="1"/>
              <a:t>benzena</a:t>
            </a:r>
            <a:r>
              <a:rPr lang="en-US" sz="2400" dirty="0"/>
              <a:t>?”</a:t>
            </a:r>
          </a:p>
          <a:p>
            <a:pPr algn="just">
              <a:lnSpc>
                <a:spcPct val="150000"/>
              </a:lnSpc>
            </a:pPr>
            <a:r>
              <a:rPr lang="en-US" sz="2400" b="1" dirty="0"/>
              <a:t>2. </a:t>
            </a:r>
            <a:r>
              <a:rPr lang="en-US" sz="2400" b="1" dirty="0" err="1"/>
              <a:t>Pernyataan</a:t>
            </a:r>
            <a:r>
              <a:rPr lang="en-US" sz="2400" b="1" dirty="0"/>
              <a:t> </a:t>
            </a:r>
            <a:r>
              <a:rPr lang="en-US" sz="2400" b="1" dirty="0" err="1"/>
              <a:t>penelitian</a:t>
            </a:r>
            <a:r>
              <a:rPr lang="en-US" sz="2400" b="1" dirty="0"/>
              <a:t> (problem statement)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en-US" sz="2400" dirty="0"/>
              <a:t>    “</a:t>
            </a:r>
            <a:r>
              <a:rPr lang="en-US" sz="2400" dirty="0" err="1"/>
              <a:t>Efisiensi</a:t>
            </a:r>
            <a:r>
              <a:rPr lang="en-US" sz="2400" dirty="0"/>
              <a:t> </a:t>
            </a:r>
            <a:r>
              <a:rPr lang="en-US" sz="2400" dirty="0" err="1"/>
              <a:t>pemisahan</a:t>
            </a:r>
            <a:r>
              <a:rPr lang="en-US" sz="2400" dirty="0"/>
              <a:t> </a:t>
            </a:r>
            <a:r>
              <a:rPr lang="en-US" sz="2400" dirty="0" err="1"/>
              <a:t>metanol</a:t>
            </a:r>
            <a:r>
              <a:rPr lang="en-US" sz="2400" dirty="0"/>
              <a:t>–air pada </a:t>
            </a:r>
            <a:r>
              <a:rPr lang="en-US" sz="2400" dirty="0" err="1"/>
              <a:t>kolom</a:t>
            </a:r>
            <a:r>
              <a:rPr lang="en-US" sz="2400" dirty="0"/>
              <a:t> </a:t>
            </a:r>
            <a:r>
              <a:rPr lang="en-US" sz="2400" dirty="0" err="1"/>
              <a:t>distilasi</a:t>
            </a:r>
            <a:r>
              <a:rPr lang="en-US" sz="2400" dirty="0"/>
              <a:t> </a:t>
            </a:r>
            <a:r>
              <a:rPr lang="en-US" sz="2400" dirty="0" err="1"/>
              <a:t>tekanan</a:t>
            </a:r>
            <a:r>
              <a:rPr lang="en-US" sz="2400" dirty="0"/>
              <a:t> </a:t>
            </a:r>
            <a:r>
              <a:rPr lang="en-US" sz="2400" dirty="0" err="1"/>
              <a:t>rendah</a:t>
            </a:r>
            <a:r>
              <a:rPr lang="en-US" sz="2400" dirty="0"/>
              <a:t> </a:t>
            </a:r>
            <a:r>
              <a:rPr lang="en-US" sz="2400" dirty="0" err="1"/>
              <a:t>belum</a:t>
            </a:r>
            <a:r>
              <a:rPr lang="en-US" sz="2400" dirty="0"/>
              <a:t> optimal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keterbatasan</a:t>
            </a:r>
            <a:r>
              <a:rPr lang="en-US" sz="2400" dirty="0"/>
              <a:t> tray </a:t>
            </a:r>
            <a:r>
              <a:rPr lang="en-US" sz="2400" dirty="0" err="1"/>
              <a:t>efisien</a:t>
            </a:r>
            <a:r>
              <a:rPr lang="en-US" sz="2400" dirty="0"/>
              <a:t>.”</a:t>
            </a:r>
          </a:p>
          <a:p>
            <a:pPr algn="just">
              <a:lnSpc>
                <a:spcPct val="150000"/>
              </a:lnSpc>
            </a:pPr>
            <a:r>
              <a:rPr lang="en-US" sz="2400" b="1" dirty="0"/>
              <a:t>3.  Tujuan </a:t>
            </a:r>
            <a:r>
              <a:rPr lang="en-US" sz="2400" b="1" dirty="0" err="1"/>
              <a:t>penelitian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en-US" sz="2400" dirty="0"/>
              <a:t>   “Menentukan </a:t>
            </a:r>
            <a:r>
              <a:rPr lang="en-US" sz="2400" dirty="0" err="1"/>
              <a:t>kondisi</a:t>
            </a:r>
            <a:r>
              <a:rPr lang="en-US" sz="2400" dirty="0"/>
              <a:t> optimum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kolom</a:t>
            </a:r>
            <a:r>
              <a:rPr lang="en-US" sz="2400" dirty="0"/>
              <a:t> </a:t>
            </a:r>
            <a:r>
              <a:rPr lang="en-US" sz="2400" dirty="0" err="1"/>
              <a:t>distilasi</a:t>
            </a:r>
            <a:r>
              <a:rPr lang="en-US" sz="2400" dirty="0"/>
              <a:t> biner </a:t>
            </a:r>
            <a:r>
              <a:rPr lang="en-US" sz="2400" dirty="0" err="1"/>
              <a:t>metanol</a:t>
            </a:r>
            <a:r>
              <a:rPr lang="en-US" sz="2400" dirty="0"/>
              <a:t>–air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simulasi</a:t>
            </a:r>
            <a:r>
              <a:rPr lang="en-US" sz="2400" dirty="0"/>
              <a:t> Aspen Plus.”</a:t>
            </a:r>
          </a:p>
          <a:p>
            <a:pPr algn="just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9864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D694B-D868-9B45-0CCF-3CE2C2A4C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52920B-0134-3EB0-BC10-726E2D6EE7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291" y="639845"/>
            <a:ext cx="11573197" cy="724247"/>
          </a:xfrm>
        </p:spPr>
        <p:txBody>
          <a:bodyPr/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Kriteria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Formulasi Masalah yang Baik</a:t>
            </a:r>
          </a:p>
          <a:p>
            <a:endParaRPr lang="en-US" sz="3600" b="1" dirty="0"/>
          </a:p>
          <a:p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16168A-E42B-8461-7612-4FC38D498440}"/>
              </a:ext>
            </a:extLst>
          </p:cNvPr>
          <p:cNvSpPr txBox="1"/>
          <p:nvPr/>
        </p:nvSpPr>
        <p:spPr>
          <a:xfrm rot="1898085">
            <a:off x="4598773" y="3094049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Contents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Performance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16D9F4-64DE-2F4A-BC8F-4626E3F600E2}"/>
              </a:ext>
            </a:extLst>
          </p:cNvPr>
          <p:cNvSpPr txBox="1"/>
          <p:nvPr/>
        </p:nvSpPr>
        <p:spPr>
          <a:xfrm rot="19719727">
            <a:off x="6551989" y="3342472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Contents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Performance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DB6C67-34EC-66C1-B906-A5F54D0195BF}"/>
              </a:ext>
            </a:extLst>
          </p:cNvPr>
          <p:cNvSpPr txBox="1"/>
          <p:nvPr/>
        </p:nvSpPr>
        <p:spPr>
          <a:xfrm>
            <a:off x="5496051" y="4567376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Contents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Performance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3637B36B-AD08-93A3-2B2E-759DB1DEC8D3}"/>
              </a:ext>
            </a:extLst>
          </p:cNvPr>
          <p:cNvSpPr/>
          <p:nvPr/>
        </p:nvSpPr>
        <p:spPr>
          <a:xfrm rot="19800000">
            <a:off x="6674883" y="291254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Block Arc 10">
            <a:extLst>
              <a:ext uri="{FF2B5EF4-FFF2-40B4-BE49-F238E27FC236}">
                <a16:creationId xmlns:a16="http://schemas.microsoft.com/office/drawing/2014/main" id="{A42F61F4-0257-0770-F1C5-44BC55AAB2DD}"/>
              </a:ext>
            </a:extLst>
          </p:cNvPr>
          <p:cNvSpPr/>
          <p:nvPr/>
        </p:nvSpPr>
        <p:spPr>
          <a:xfrm rot="1800000">
            <a:off x="5268606" y="269832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Round Same Side Corner Rectangle 36">
            <a:extLst>
              <a:ext uri="{FF2B5EF4-FFF2-40B4-BE49-F238E27FC236}">
                <a16:creationId xmlns:a16="http://schemas.microsoft.com/office/drawing/2014/main" id="{1E310811-8B84-0BDA-6A98-2976CFC884E4}"/>
              </a:ext>
            </a:extLst>
          </p:cNvPr>
          <p:cNvSpPr>
            <a:spLocks noChangeAspect="1"/>
          </p:cNvSpPr>
          <p:nvPr/>
        </p:nvSpPr>
        <p:spPr>
          <a:xfrm>
            <a:off x="5895233" y="412672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2A5FFD-EE78-A1B7-29AD-5E4221659716}"/>
              </a:ext>
            </a:extLst>
          </p:cNvPr>
          <p:cNvSpPr txBox="1"/>
          <p:nvPr/>
        </p:nvSpPr>
        <p:spPr>
          <a:xfrm>
            <a:off x="573924" y="1475214"/>
            <a:ext cx="11434618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Formulasi </a:t>
            </a:r>
            <a:r>
              <a:rPr lang="en-US" sz="36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masalah</a:t>
            </a:r>
            <a:r>
              <a:rPr lang="en-US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36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baik</a:t>
            </a:r>
            <a:r>
              <a:rPr lang="en-US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Jelas dan </a:t>
            </a:r>
            <a:r>
              <a:rPr lang="en-US" sz="36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ringkas</a:t>
            </a:r>
            <a:endParaRPr lang="en-US" sz="36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Berdasarkan</a:t>
            </a:r>
            <a:r>
              <a:rPr lang="en-US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bukti</a:t>
            </a:r>
            <a:r>
              <a:rPr lang="en-US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empiris</a:t>
            </a:r>
            <a:endParaRPr lang="en-US" sz="36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Menunjukkan</a:t>
            </a:r>
            <a:r>
              <a:rPr lang="en-US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sz="3600" b="1" dirty="0">
                <a:solidFill>
                  <a:srgbClr val="7030A0"/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yang </a:t>
            </a:r>
            <a:r>
              <a:rPr lang="en-US" sz="36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terlibat</a:t>
            </a:r>
            <a:endParaRPr lang="en-US" sz="36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Dapat </a:t>
            </a:r>
            <a:r>
              <a:rPr lang="en-US" sz="36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diuji</a:t>
            </a:r>
            <a:r>
              <a:rPr lang="en-US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(testable)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en-US" sz="36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Konsisten</a:t>
            </a:r>
            <a:r>
              <a:rPr lang="en-US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teori</a:t>
            </a:r>
            <a:r>
              <a:rPr lang="en-US" sz="36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36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relevan</a:t>
            </a:r>
            <a:endParaRPr lang="en-US" sz="36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98568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CD276-4B1D-82F3-EC73-1A3A9E3F3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D911CD-4657-C069-9CF9-08616E2C23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8803" y="1005025"/>
            <a:ext cx="11573197" cy="724247"/>
          </a:xfrm>
        </p:spPr>
        <p:txBody>
          <a:bodyPr/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Langkah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Sistematis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Formulasi Masalah</a:t>
            </a:r>
          </a:p>
          <a:p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600" b="1" dirty="0"/>
          </a:p>
          <a:p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84E970-63C7-C54A-CC6B-A983DA553A81}"/>
              </a:ext>
            </a:extLst>
          </p:cNvPr>
          <p:cNvSpPr txBox="1"/>
          <p:nvPr/>
        </p:nvSpPr>
        <p:spPr>
          <a:xfrm rot="1898085">
            <a:off x="4598773" y="3094049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Contents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Performance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304A72-2A88-C3EC-1121-3279BABCEF74}"/>
              </a:ext>
            </a:extLst>
          </p:cNvPr>
          <p:cNvSpPr txBox="1"/>
          <p:nvPr/>
        </p:nvSpPr>
        <p:spPr>
          <a:xfrm rot="19719727">
            <a:off x="6551989" y="3342472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Contents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Performance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A91E82-AF4E-AD5B-09D6-32470F68AF73}"/>
              </a:ext>
            </a:extLst>
          </p:cNvPr>
          <p:cNvSpPr txBox="1"/>
          <p:nvPr/>
        </p:nvSpPr>
        <p:spPr>
          <a:xfrm>
            <a:off x="5496051" y="4567376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Contents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Performance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390B56A0-669D-F681-3A84-25743284D3F0}"/>
              </a:ext>
            </a:extLst>
          </p:cNvPr>
          <p:cNvSpPr/>
          <p:nvPr/>
        </p:nvSpPr>
        <p:spPr>
          <a:xfrm rot="19800000">
            <a:off x="6674883" y="291254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Block Arc 10">
            <a:extLst>
              <a:ext uri="{FF2B5EF4-FFF2-40B4-BE49-F238E27FC236}">
                <a16:creationId xmlns:a16="http://schemas.microsoft.com/office/drawing/2014/main" id="{EE77FE4D-BB86-8C11-F04E-AADE099C0B78}"/>
              </a:ext>
            </a:extLst>
          </p:cNvPr>
          <p:cNvSpPr/>
          <p:nvPr/>
        </p:nvSpPr>
        <p:spPr>
          <a:xfrm rot="1800000">
            <a:off x="5268606" y="269832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Round Same Side Corner Rectangle 36">
            <a:extLst>
              <a:ext uri="{FF2B5EF4-FFF2-40B4-BE49-F238E27FC236}">
                <a16:creationId xmlns:a16="http://schemas.microsoft.com/office/drawing/2014/main" id="{5A56E112-C659-55B4-A57B-A96311BF52AD}"/>
              </a:ext>
            </a:extLst>
          </p:cNvPr>
          <p:cNvSpPr>
            <a:spLocks noChangeAspect="1"/>
          </p:cNvSpPr>
          <p:nvPr/>
        </p:nvSpPr>
        <p:spPr>
          <a:xfrm>
            <a:off x="5895233" y="412672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43C16B-304E-1908-2C3A-045B9A4A3960}"/>
              </a:ext>
            </a:extLst>
          </p:cNvPr>
          <p:cNvSpPr txBox="1"/>
          <p:nvPr/>
        </p:nvSpPr>
        <p:spPr>
          <a:xfrm>
            <a:off x="369421" y="1005025"/>
            <a:ext cx="11674797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Menentukan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ruang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lingkup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(process scope).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Menyusun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kerangka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teoritis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pendukung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Mengidentifikasi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bebas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terikat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Menentukan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bentuk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hubungan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antar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hipotesis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awal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Merumuskan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pertanyaan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tujuan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diuji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eksperimen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simulasi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5407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0DEBF-ED3F-F205-1B14-9EA39A150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C3F124-ABA9-1EA1-8833-D3E5FFC39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1731813"/>
            <a:ext cx="3407959" cy="30665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1C99A9-9372-01B1-3F3E-291CD63FA49C}"/>
              </a:ext>
            </a:extLst>
          </p:cNvPr>
          <p:cNvSpPr txBox="1"/>
          <p:nvPr/>
        </p:nvSpPr>
        <p:spPr>
          <a:xfrm>
            <a:off x="4324667" y="1806921"/>
            <a:ext cx="6999115" cy="324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1F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CONTOH PENERAPAN DALAM BIDANG TEKNIK KIMIA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uLnTx/>
                <a:uFillTx/>
                <a:latin typeface="Arial"/>
                <a:cs typeface="+mn-cs"/>
              </a:rPr>
              <a:t>Berikut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uLnTx/>
                <a:uFillTx/>
                <a:latin typeface="Arial"/>
                <a:cs typeface="+mn-cs"/>
              </a:rPr>
              <a:t> 5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uLnTx/>
                <a:uFillTx/>
                <a:latin typeface="Arial"/>
                <a:cs typeface="+mn-cs"/>
              </a:rPr>
              <a:t>contoh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uLnTx/>
                <a:uFillTx/>
                <a:latin typeface="Arial"/>
                <a:cs typeface="+mn-cs"/>
              </a:rPr>
              <a:t>penerapan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uLnTx/>
                <a:uFillTx/>
                <a:latin typeface="Arial"/>
                <a:cs typeface="+mn-cs"/>
              </a:rPr>
              <a:t>lengkap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uLnTx/>
                <a:uFillTx/>
                <a:latin typeface="Arial"/>
                <a:cs typeface="+mn-cs"/>
              </a:rPr>
              <a:t>dengan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uLnTx/>
                <a:uFillTx/>
                <a:latin typeface="Arial"/>
                <a:cs typeface="+mn-cs"/>
              </a:rPr>
              <a:t>sitasi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uLnTx/>
                <a:uFillTx/>
                <a:latin typeface="Arial"/>
                <a:cs typeface="+mn-cs"/>
              </a:rPr>
              <a:t>ilmiah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047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71ECC-4189-8603-668D-10A48695C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D92A2E-51B3-7BF5-9756-742F324AC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634" y="856953"/>
            <a:ext cx="11573197" cy="724247"/>
          </a:xfrm>
        </p:spPr>
        <p:txBody>
          <a:bodyPr/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CONTOH PENERAPAN DALAM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BIDANG TEKNIK KIMIA</a:t>
            </a:r>
          </a:p>
          <a:p>
            <a:endParaRPr lang="en-US" sz="3600" b="1" dirty="0"/>
          </a:p>
          <a:p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E065BB-6814-3B55-05AA-CA13B35CAA34}"/>
              </a:ext>
            </a:extLst>
          </p:cNvPr>
          <p:cNvSpPr txBox="1"/>
          <p:nvPr/>
        </p:nvSpPr>
        <p:spPr>
          <a:xfrm rot="1898085">
            <a:off x="4598773" y="3094049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Contents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Performance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333587-B7E2-5A2E-D349-D1C65BEB5450}"/>
              </a:ext>
            </a:extLst>
          </p:cNvPr>
          <p:cNvSpPr txBox="1"/>
          <p:nvPr/>
        </p:nvSpPr>
        <p:spPr>
          <a:xfrm rot="19719727">
            <a:off x="6551989" y="3342472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Contents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Performance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D3C1F2-5EA5-A353-E0BA-30CB6BF6D8CA}"/>
              </a:ext>
            </a:extLst>
          </p:cNvPr>
          <p:cNvSpPr txBox="1"/>
          <p:nvPr/>
        </p:nvSpPr>
        <p:spPr>
          <a:xfrm>
            <a:off x="5496051" y="4567376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Contents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Performance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EDB85CB9-37F5-5065-ACD5-FF5592D75307}"/>
              </a:ext>
            </a:extLst>
          </p:cNvPr>
          <p:cNvSpPr/>
          <p:nvPr/>
        </p:nvSpPr>
        <p:spPr>
          <a:xfrm rot="19800000">
            <a:off x="6674883" y="291254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Block Arc 10">
            <a:extLst>
              <a:ext uri="{FF2B5EF4-FFF2-40B4-BE49-F238E27FC236}">
                <a16:creationId xmlns:a16="http://schemas.microsoft.com/office/drawing/2014/main" id="{F8FD0E7B-47CB-73DD-40CC-1B5C0C7EFFD2}"/>
              </a:ext>
            </a:extLst>
          </p:cNvPr>
          <p:cNvSpPr/>
          <p:nvPr/>
        </p:nvSpPr>
        <p:spPr>
          <a:xfrm rot="1800000">
            <a:off x="5268606" y="269832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Round Same Side Corner Rectangle 36">
            <a:extLst>
              <a:ext uri="{FF2B5EF4-FFF2-40B4-BE49-F238E27FC236}">
                <a16:creationId xmlns:a16="http://schemas.microsoft.com/office/drawing/2014/main" id="{BA7953B0-4D60-015A-72FD-361853824E09}"/>
              </a:ext>
            </a:extLst>
          </p:cNvPr>
          <p:cNvSpPr>
            <a:spLocks noChangeAspect="1"/>
          </p:cNvSpPr>
          <p:nvPr/>
        </p:nvSpPr>
        <p:spPr>
          <a:xfrm>
            <a:off x="5895233" y="412672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49B450-CB9D-BEDE-248F-20A82905CC1F}"/>
              </a:ext>
            </a:extLst>
          </p:cNvPr>
          <p:cNvSpPr txBox="1"/>
          <p:nvPr/>
        </p:nvSpPr>
        <p:spPr>
          <a:xfrm>
            <a:off x="655782" y="1364273"/>
            <a:ext cx="1107684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>
                <a:highlight>
                  <a:srgbClr val="00FF00"/>
                </a:highlight>
              </a:rPr>
              <a:t>Contoh 1. </a:t>
            </a:r>
            <a:r>
              <a:rPr lang="en-US" sz="2400" b="1" dirty="0" err="1">
                <a:highlight>
                  <a:srgbClr val="00FF00"/>
                </a:highlight>
              </a:rPr>
              <a:t>Optimasi</a:t>
            </a:r>
            <a:r>
              <a:rPr lang="en-US" sz="2400" b="1" dirty="0">
                <a:highlight>
                  <a:srgbClr val="00FF00"/>
                </a:highlight>
              </a:rPr>
              <a:t> Proses </a:t>
            </a:r>
            <a:r>
              <a:rPr lang="en-US" sz="2400" b="1" dirty="0" err="1">
                <a:highlight>
                  <a:srgbClr val="00FF00"/>
                </a:highlight>
              </a:rPr>
              <a:t>Esterifikasi</a:t>
            </a:r>
            <a:r>
              <a:rPr lang="en-US" sz="2400" b="1" dirty="0">
                <a:highlight>
                  <a:srgbClr val="00FF00"/>
                </a:highlight>
              </a:rPr>
              <a:t> Biodiesel</a:t>
            </a:r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sz="2400" b="1" dirty="0"/>
              <a:t>Latar </a:t>
            </a:r>
            <a:r>
              <a:rPr lang="en-US" sz="2400" b="1" dirty="0" err="1"/>
              <a:t>belakang</a:t>
            </a:r>
            <a:r>
              <a:rPr lang="en-US" sz="2400" b="1" dirty="0"/>
              <a:t>:</a:t>
            </a:r>
            <a:br>
              <a:rPr lang="en-US" sz="2400" dirty="0"/>
            </a:br>
            <a:r>
              <a:rPr lang="en-US" sz="2400" dirty="0" err="1"/>
              <a:t>Rendahnya</a:t>
            </a:r>
            <a:r>
              <a:rPr lang="en-US" sz="2400" dirty="0"/>
              <a:t> yield biodiesel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minyak</a:t>
            </a:r>
            <a:r>
              <a:rPr lang="en-US" sz="2400" dirty="0"/>
              <a:t> </a:t>
            </a:r>
            <a:r>
              <a:rPr lang="en-US" sz="2400" dirty="0" err="1"/>
              <a:t>jelantah</a:t>
            </a:r>
            <a:r>
              <a:rPr lang="en-US" sz="2400" dirty="0"/>
              <a:t> </a:t>
            </a:r>
            <a:r>
              <a:rPr lang="en-US" sz="2400" dirty="0" err="1"/>
              <a:t>disebabkan</a:t>
            </a:r>
            <a:r>
              <a:rPr lang="en-US" sz="2400" dirty="0"/>
              <a:t> oleh </a:t>
            </a:r>
            <a:r>
              <a:rPr lang="en-US" sz="2400" dirty="0" err="1"/>
              <a:t>kandungan</a:t>
            </a:r>
            <a:r>
              <a:rPr lang="en-US" sz="2400" dirty="0"/>
              <a:t> </a:t>
            </a:r>
            <a:r>
              <a:rPr lang="en-US" sz="2400" dirty="0" err="1"/>
              <a:t>asam</a:t>
            </a:r>
            <a:r>
              <a:rPr lang="en-US" sz="2400" dirty="0"/>
              <a:t> lemak </a:t>
            </a:r>
            <a:r>
              <a:rPr lang="en-US" sz="2400" dirty="0" err="1"/>
              <a:t>bebas</a:t>
            </a:r>
            <a:r>
              <a:rPr lang="en-US" sz="2400" dirty="0"/>
              <a:t> (FFA) yang </a:t>
            </a:r>
            <a:r>
              <a:rPr lang="en-US" sz="2400" dirty="0" err="1"/>
              <a:t>tinggi</a:t>
            </a:r>
            <a:r>
              <a:rPr lang="en-US" sz="2400" dirty="0"/>
              <a:t> (Mekonnen et al., 2020).</a:t>
            </a:r>
          </a:p>
          <a:p>
            <a:pPr>
              <a:buNone/>
            </a:pPr>
            <a:r>
              <a:rPr lang="en-US" sz="2400" b="1" dirty="0"/>
              <a:t>Identifikasi </a:t>
            </a:r>
            <a:r>
              <a:rPr lang="en-US" sz="2400" b="1" dirty="0" err="1"/>
              <a:t>masalah</a:t>
            </a:r>
            <a:r>
              <a:rPr lang="en-US" sz="2400" b="1" dirty="0"/>
              <a:t>:</a:t>
            </a:r>
            <a:br>
              <a:rPr lang="en-US" sz="2400" dirty="0"/>
            </a:br>
            <a:r>
              <a:rPr lang="en-US" sz="2400" dirty="0" err="1"/>
              <a:t>Kondisi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suhu</a:t>
            </a:r>
            <a:r>
              <a:rPr lang="en-US" sz="2400" dirty="0"/>
              <a:t>, </a:t>
            </a:r>
            <a:r>
              <a:rPr lang="en-US" sz="2400" dirty="0" err="1"/>
              <a:t>rasio</a:t>
            </a:r>
            <a:r>
              <a:rPr lang="en-US" sz="2400" dirty="0"/>
              <a:t> molar </a:t>
            </a:r>
            <a:r>
              <a:rPr lang="en-US" sz="2400" dirty="0" err="1"/>
              <a:t>metanol:FFA</a:t>
            </a:r>
            <a:r>
              <a:rPr lang="en-US" sz="2400" dirty="0"/>
              <a:t>, dan </a:t>
            </a:r>
            <a:r>
              <a:rPr lang="en-US" sz="2400" dirty="0" err="1"/>
              <a:t>konsentrasi</a:t>
            </a:r>
            <a:r>
              <a:rPr lang="en-US" sz="2400" dirty="0"/>
              <a:t> </a:t>
            </a:r>
            <a:r>
              <a:rPr lang="en-US" sz="2400" dirty="0" err="1"/>
              <a:t>katalis</a:t>
            </a:r>
            <a:r>
              <a:rPr lang="en-US" sz="2400" dirty="0"/>
              <a:t> </a:t>
            </a:r>
            <a:r>
              <a:rPr lang="en-US" sz="2400" dirty="0" err="1"/>
              <a:t>belum</a:t>
            </a:r>
            <a:r>
              <a:rPr lang="en-US" sz="2400" dirty="0"/>
              <a:t> optimal (</a:t>
            </a:r>
            <a:r>
              <a:rPr lang="en-US" sz="2400" dirty="0" err="1"/>
              <a:t>Pleanjai</a:t>
            </a:r>
            <a:r>
              <a:rPr lang="en-US" sz="2400" dirty="0"/>
              <a:t> &amp; Gheewala, 2009).</a:t>
            </a:r>
          </a:p>
          <a:p>
            <a:pPr>
              <a:buNone/>
            </a:pPr>
            <a:r>
              <a:rPr lang="en-US" sz="2400" b="1" dirty="0"/>
              <a:t>Formulasi </a:t>
            </a:r>
            <a:r>
              <a:rPr lang="en-US" sz="2400" b="1" dirty="0" err="1"/>
              <a:t>masalah</a:t>
            </a:r>
            <a:r>
              <a:rPr lang="en-US" sz="2400" b="1" dirty="0"/>
              <a:t>:</a:t>
            </a:r>
            <a:endParaRPr lang="en-US" sz="2400" dirty="0"/>
          </a:p>
          <a:p>
            <a:pPr>
              <a:buNone/>
            </a:pP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pengaruh</a:t>
            </a:r>
            <a:r>
              <a:rPr lang="en-US" sz="2400" dirty="0"/>
              <a:t> </a:t>
            </a:r>
            <a:r>
              <a:rPr lang="en-US" sz="2400" dirty="0" err="1"/>
              <a:t>rasio</a:t>
            </a:r>
            <a:r>
              <a:rPr lang="en-US" sz="2400" dirty="0"/>
              <a:t> molar </a:t>
            </a:r>
            <a:r>
              <a:rPr lang="en-US" sz="2400" dirty="0" err="1"/>
              <a:t>metanol:FFA</a:t>
            </a:r>
            <a:r>
              <a:rPr lang="en-US" sz="2400" dirty="0"/>
              <a:t> dan </a:t>
            </a:r>
            <a:r>
              <a:rPr lang="en-US" sz="2400" dirty="0" err="1"/>
              <a:t>konsentrasi</a:t>
            </a:r>
            <a:r>
              <a:rPr lang="en-US" sz="2400" dirty="0"/>
              <a:t> </a:t>
            </a:r>
            <a:r>
              <a:rPr lang="en-US" sz="2400" dirty="0" err="1"/>
              <a:t>katalis</a:t>
            </a:r>
            <a:r>
              <a:rPr lang="en-US" sz="2400" dirty="0"/>
              <a:t> H₂SO₄ </a:t>
            </a:r>
            <a:r>
              <a:rPr lang="en-US" sz="2400" dirty="0" err="1"/>
              <a:t>terhadap</a:t>
            </a:r>
            <a:r>
              <a:rPr lang="en-US" sz="2400" dirty="0"/>
              <a:t> yield biodiesel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minyak</a:t>
            </a:r>
            <a:r>
              <a:rPr lang="en-US" sz="2400" dirty="0"/>
              <a:t> </a:t>
            </a:r>
            <a:r>
              <a:rPr lang="en-US" sz="2400" dirty="0" err="1"/>
              <a:t>jelantah</a:t>
            </a:r>
            <a:r>
              <a:rPr lang="en-US" sz="2400" dirty="0"/>
              <a:t>?</a:t>
            </a:r>
          </a:p>
          <a:p>
            <a:pPr>
              <a:buNone/>
            </a:pPr>
            <a:r>
              <a:rPr lang="en-US" sz="2400" b="1" dirty="0" err="1"/>
              <a:t>Referensi</a:t>
            </a:r>
            <a:r>
              <a:rPr lang="en-US" sz="2400" b="1" dirty="0"/>
              <a:t> </a:t>
            </a:r>
            <a:r>
              <a:rPr lang="en-US" sz="2400" b="1" dirty="0" err="1"/>
              <a:t>konteks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</a:p>
          <a:p>
            <a:pPr>
              <a:buNone/>
            </a:pPr>
            <a:r>
              <a:rPr lang="en-US" sz="2400" dirty="0" err="1"/>
              <a:t>penelitian</a:t>
            </a:r>
            <a:r>
              <a:rPr lang="en-US" sz="2400" dirty="0"/>
              <a:t> oleh </a:t>
            </a:r>
            <a:r>
              <a:rPr lang="en-US" sz="2400" b="1" dirty="0"/>
              <a:t>Mekonnen et al. (2020)</a:t>
            </a:r>
            <a:r>
              <a:rPr lang="en-US" sz="2400" dirty="0"/>
              <a:t> </a:t>
            </a:r>
            <a:r>
              <a:rPr lang="en-US" sz="2400" dirty="0" err="1"/>
              <a:t>menunjukkan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optimasi</a:t>
            </a:r>
            <a:r>
              <a:rPr lang="en-US" sz="2400" dirty="0"/>
              <a:t> </a:t>
            </a:r>
            <a:r>
              <a:rPr lang="en-US" sz="2400" dirty="0" err="1"/>
              <a:t>rasio</a:t>
            </a:r>
            <a:r>
              <a:rPr lang="en-US" sz="2400" dirty="0"/>
              <a:t> molar 9:1 dan </a:t>
            </a:r>
            <a:r>
              <a:rPr lang="en-US" sz="2400" dirty="0" err="1"/>
              <a:t>suhu</a:t>
            </a:r>
            <a:r>
              <a:rPr lang="en-US" sz="2400" dirty="0"/>
              <a:t> 60°C </a:t>
            </a:r>
            <a:r>
              <a:rPr lang="en-US" sz="2400" dirty="0" err="1"/>
              <a:t>meningkatkan</a:t>
            </a:r>
            <a:r>
              <a:rPr lang="en-US" sz="2400" dirty="0"/>
              <a:t> yield </a:t>
            </a:r>
            <a:r>
              <a:rPr lang="en-US" sz="2400" dirty="0" err="1"/>
              <a:t>hingga</a:t>
            </a:r>
            <a:r>
              <a:rPr lang="en-US" sz="2400" dirty="0"/>
              <a:t> 94%.</a:t>
            </a:r>
          </a:p>
          <a:p>
            <a:pPr algn="just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0059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328F8-0290-B1DB-F204-1BF3DA880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9A9E8A-CFE7-B874-BB7B-5261E45A23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634" y="856953"/>
            <a:ext cx="11573197" cy="724247"/>
          </a:xfrm>
        </p:spPr>
        <p:txBody>
          <a:bodyPr/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CONTOH PENERAPAN DALAM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BIDANG TEKNIK KIMIA</a:t>
            </a:r>
          </a:p>
          <a:p>
            <a:endParaRPr lang="en-US" sz="3600" b="1" dirty="0"/>
          </a:p>
          <a:p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6D793A-1308-AD14-A6FD-07DD240DEE2D}"/>
              </a:ext>
            </a:extLst>
          </p:cNvPr>
          <p:cNvSpPr txBox="1"/>
          <p:nvPr/>
        </p:nvSpPr>
        <p:spPr>
          <a:xfrm rot="1898085">
            <a:off x="4598773" y="3094049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Contents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Performance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2C9013-8656-7098-566B-C387AF636178}"/>
              </a:ext>
            </a:extLst>
          </p:cNvPr>
          <p:cNvSpPr txBox="1"/>
          <p:nvPr/>
        </p:nvSpPr>
        <p:spPr>
          <a:xfrm rot="19719727">
            <a:off x="6551989" y="3342472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Contents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Performance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1CB6C5-CD8F-B9EC-8431-E5CFE8517F7B}"/>
              </a:ext>
            </a:extLst>
          </p:cNvPr>
          <p:cNvSpPr txBox="1"/>
          <p:nvPr/>
        </p:nvSpPr>
        <p:spPr>
          <a:xfrm>
            <a:off x="5496051" y="4567376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Contents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Performance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297E4D25-9DB2-D596-DFB4-431700CBA0D1}"/>
              </a:ext>
            </a:extLst>
          </p:cNvPr>
          <p:cNvSpPr/>
          <p:nvPr/>
        </p:nvSpPr>
        <p:spPr>
          <a:xfrm rot="19800000">
            <a:off x="6674883" y="291254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Block Arc 10">
            <a:extLst>
              <a:ext uri="{FF2B5EF4-FFF2-40B4-BE49-F238E27FC236}">
                <a16:creationId xmlns:a16="http://schemas.microsoft.com/office/drawing/2014/main" id="{C9A72FFE-A32E-F1D7-4E6F-E4424A5876A9}"/>
              </a:ext>
            </a:extLst>
          </p:cNvPr>
          <p:cNvSpPr/>
          <p:nvPr/>
        </p:nvSpPr>
        <p:spPr>
          <a:xfrm rot="1800000">
            <a:off x="5268606" y="269832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Round Same Side Corner Rectangle 36">
            <a:extLst>
              <a:ext uri="{FF2B5EF4-FFF2-40B4-BE49-F238E27FC236}">
                <a16:creationId xmlns:a16="http://schemas.microsoft.com/office/drawing/2014/main" id="{61A9920C-EBB9-46BC-D813-0C26813BDAC7}"/>
              </a:ext>
            </a:extLst>
          </p:cNvPr>
          <p:cNvSpPr>
            <a:spLocks noChangeAspect="1"/>
          </p:cNvSpPr>
          <p:nvPr/>
        </p:nvSpPr>
        <p:spPr>
          <a:xfrm>
            <a:off x="5895233" y="412672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1BA569-0BEE-1F63-6AF1-7ED964C16E2A}"/>
              </a:ext>
            </a:extLst>
          </p:cNvPr>
          <p:cNvSpPr txBox="1"/>
          <p:nvPr/>
        </p:nvSpPr>
        <p:spPr>
          <a:xfrm>
            <a:off x="655782" y="1364273"/>
            <a:ext cx="1107684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>
                <a:highlight>
                  <a:srgbClr val="00FF00"/>
                </a:highlight>
              </a:rPr>
              <a:t>Contoh 2. Kinerja </a:t>
            </a:r>
            <a:r>
              <a:rPr lang="en-US" sz="2400" b="1" dirty="0" err="1">
                <a:highlight>
                  <a:srgbClr val="00FF00"/>
                </a:highlight>
              </a:rPr>
              <a:t>Membran</a:t>
            </a:r>
            <a:r>
              <a:rPr lang="en-US" sz="2400" b="1" dirty="0">
                <a:highlight>
                  <a:srgbClr val="00FF00"/>
                </a:highlight>
              </a:rPr>
              <a:t> </a:t>
            </a:r>
            <a:r>
              <a:rPr lang="en-US" sz="2400" b="1" dirty="0" err="1">
                <a:highlight>
                  <a:srgbClr val="00FF00"/>
                </a:highlight>
              </a:rPr>
              <a:t>Polimer</a:t>
            </a:r>
            <a:r>
              <a:rPr lang="en-US" sz="2400" b="1" dirty="0">
                <a:highlight>
                  <a:srgbClr val="00FF00"/>
                </a:highlight>
              </a:rPr>
              <a:t> </a:t>
            </a:r>
            <a:r>
              <a:rPr lang="en-US" sz="2400" b="1" dirty="0" err="1">
                <a:highlight>
                  <a:srgbClr val="00FF00"/>
                </a:highlight>
              </a:rPr>
              <a:t>untuk</a:t>
            </a:r>
            <a:r>
              <a:rPr lang="en-US" sz="2400" b="1" dirty="0">
                <a:highlight>
                  <a:srgbClr val="00FF00"/>
                </a:highlight>
              </a:rPr>
              <a:t> </a:t>
            </a:r>
            <a:r>
              <a:rPr lang="en-US" sz="2400" b="1" dirty="0" err="1">
                <a:highlight>
                  <a:srgbClr val="00FF00"/>
                </a:highlight>
              </a:rPr>
              <a:t>Pemisahan</a:t>
            </a:r>
            <a:r>
              <a:rPr lang="en-US" sz="2400" b="1" dirty="0">
                <a:highlight>
                  <a:srgbClr val="00FF00"/>
                </a:highlight>
              </a:rPr>
              <a:t> Gas CO₂/CH₄</a:t>
            </a:r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sz="2400" b="1" dirty="0"/>
              <a:t>Latar </a:t>
            </a:r>
            <a:r>
              <a:rPr lang="en-US" sz="2400" b="1" dirty="0" err="1"/>
              <a:t>belakang</a:t>
            </a:r>
            <a:r>
              <a:rPr lang="en-US" sz="2400" b="1" dirty="0"/>
              <a:t>:</a:t>
            </a:r>
            <a:br>
              <a:rPr lang="en-US" sz="2400" dirty="0"/>
            </a:br>
            <a:r>
              <a:rPr lang="en-US" sz="2400" dirty="0"/>
              <a:t>Trade-off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permeabilitas</a:t>
            </a:r>
            <a:r>
              <a:rPr lang="en-US" sz="2400" dirty="0"/>
              <a:t> dan </a:t>
            </a:r>
            <a:r>
              <a:rPr lang="en-US" sz="2400" dirty="0" err="1"/>
              <a:t>selektivitas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klasik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dirty="0" err="1"/>
              <a:t>membran</a:t>
            </a:r>
            <a:r>
              <a:rPr lang="en-US" sz="2400" dirty="0"/>
              <a:t> (Robeson, 2008).</a:t>
            </a:r>
          </a:p>
          <a:p>
            <a:pPr>
              <a:buNone/>
            </a:pPr>
            <a:r>
              <a:rPr lang="en-US" sz="2400" b="1" dirty="0"/>
              <a:t>Identifikasi </a:t>
            </a:r>
            <a:r>
              <a:rPr lang="en-US" sz="2400" b="1" dirty="0" err="1"/>
              <a:t>masalah</a:t>
            </a:r>
            <a:r>
              <a:rPr lang="en-US" sz="2400" b="1" dirty="0"/>
              <a:t>:</a:t>
            </a:r>
            <a:br>
              <a:rPr lang="en-US" sz="2400" dirty="0"/>
            </a:b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polimer</a:t>
            </a:r>
            <a:r>
              <a:rPr lang="en-US" sz="2400" dirty="0"/>
              <a:t> </a:t>
            </a:r>
            <a:r>
              <a:rPr lang="en-US" sz="2400" dirty="0" err="1"/>
              <a:t>komposit</a:t>
            </a:r>
            <a:r>
              <a:rPr lang="en-US" sz="2400" dirty="0"/>
              <a:t> yang </a:t>
            </a:r>
            <a:r>
              <a:rPr lang="en-US" sz="2400" dirty="0" err="1"/>
              <a:t>belum</a:t>
            </a:r>
            <a:r>
              <a:rPr lang="en-US" sz="2400" dirty="0"/>
              <a:t> </a:t>
            </a:r>
            <a:r>
              <a:rPr lang="en-US" sz="2400" dirty="0" err="1"/>
              <a:t>efisien</a:t>
            </a:r>
            <a:r>
              <a:rPr lang="en-US" sz="2400" dirty="0"/>
              <a:t> </a:t>
            </a:r>
            <a:r>
              <a:rPr lang="en-US" sz="2400" dirty="0" err="1"/>
              <a:t>menahan</a:t>
            </a:r>
            <a:r>
              <a:rPr lang="en-US" sz="2400" dirty="0"/>
              <a:t> </a:t>
            </a:r>
            <a:r>
              <a:rPr lang="en-US" sz="2400" dirty="0" err="1"/>
              <a:t>difusi</a:t>
            </a:r>
            <a:r>
              <a:rPr lang="en-US" sz="2400" dirty="0"/>
              <a:t> CH₄ </a:t>
            </a:r>
            <a:r>
              <a:rPr lang="en-US" sz="2400" dirty="0" err="1"/>
              <a:t>menyebabkan</a:t>
            </a:r>
            <a:r>
              <a:rPr lang="en-US" sz="2400" dirty="0"/>
              <a:t> </a:t>
            </a:r>
            <a:r>
              <a:rPr lang="en-US" sz="2400" dirty="0" err="1"/>
              <a:t>penurunan</a:t>
            </a:r>
            <a:r>
              <a:rPr lang="en-US" sz="2400" dirty="0"/>
              <a:t> </a:t>
            </a:r>
            <a:r>
              <a:rPr lang="en-US" sz="2400" dirty="0" err="1"/>
              <a:t>performa</a:t>
            </a:r>
            <a:r>
              <a:rPr lang="en-US" sz="2400" dirty="0"/>
              <a:t> </a:t>
            </a:r>
            <a:r>
              <a:rPr lang="en-US" sz="2400" dirty="0" err="1"/>
              <a:t>separasi</a:t>
            </a:r>
            <a:r>
              <a:rPr lang="en-US" sz="2400" dirty="0"/>
              <a:t> (Basu et al., 2018).</a:t>
            </a:r>
          </a:p>
          <a:p>
            <a:pPr>
              <a:buNone/>
            </a:pPr>
            <a:r>
              <a:rPr lang="en-US" sz="2400" b="1" dirty="0"/>
              <a:t>Formulasi </a:t>
            </a:r>
            <a:r>
              <a:rPr lang="en-US" sz="2400" b="1" dirty="0" err="1"/>
              <a:t>masalah</a:t>
            </a:r>
            <a:r>
              <a:rPr lang="en-US" sz="2400" b="1" dirty="0"/>
              <a:t>:</a:t>
            </a:r>
            <a:endParaRPr lang="en-US" sz="2400" dirty="0"/>
          </a:p>
          <a:p>
            <a:pPr>
              <a:buNone/>
            </a:pP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pengaruh</a:t>
            </a:r>
            <a:r>
              <a:rPr lang="en-US" sz="2400" dirty="0"/>
              <a:t> </a:t>
            </a:r>
            <a:r>
              <a:rPr lang="en-US" sz="2400" dirty="0" err="1"/>
              <a:t>penambahan</a:t>
            </a:r>
            <a:r>
              <a:rPr lang="en-US" sz="2400" dirty="0"/>
              <a:t> </a:t>
            </a:r>
            <a:r>
              <a:rPr lang="en-US" sz="2400" dirty="0" err="1"/>
              <a:t>nanopartikel</a:t>
            </a:r>
            <a:r>
              <a:rPr lang="en-US" sz="2400" dirty="0"/>
              <a:t> </a:t>
            </a:r>
            <a:r>
              <a:rPr lang="en-US" sz="2400" dirty="0" err="1"/>
              <a:t>SiO</a:t>
            </a:r>
            <a:r>
              <a:rPr lang="en-US" sz="2400" dirty="0"/>
              <a:t>₂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peningkatan</a:t>
            </a:r>
            <a:r>
              <a:rPr lang="en-US" sz="2400" dirty="0"/>
              <a:t> </a:t>
            </a:r>
            <a:r>
              <a:rPr lang="en-US" sz="2400" dirty="0" err="1"/>
              <a:t>selektivitas</a:t>
            </a:r>
            <a:r>
              <a:rPr lang="en-US" sz="2400" dirty="0"/>
              <a:t> </a:t>
            </a:r>
            <a:r>
              <a:rPr lang="en-US" sz="2400" dirty="0" err="1"/>
              <a:t>membran</a:t>
            </a:r>
            <a:r>
              <a:rPr lang="en-US" sz="2400" dirty="0"/>
              <a:t> </a:t>
            </a:r>
            <a:r>
              <a:rPr lang="en-US" sz="2400" dirty="0" err="1"/>
              <a:t>polimer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pemisahan</a:t>
            </a:r>
            <a:r>
              <a:rPr lang="en-US" sz="2400" dirty="0"/>
              <a:t> CO₂/CH₄?</a:t>
            </a:r>
          </a:p>
          <a:p>
            <a:pPr>
              <a:buNone/>
            </a:pPr>
            <a:r>
              <a:rPr lang="en-US" sz="2400" b="1" dirty="0" err="1"/>
              <a:t>Referensi</a:t>
            </a:r>
            <a:r>
              <a:rPr lang="en-US" sz="2400" b="1" dirty="0"/>
              <a:t> </a:t>
            </a:r>
            <a:r>
              <a:rPr lang="en-US" sz="2400" b="1" dirty="0" err="1"/>
              <a:t>konteks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</a:p>
          <a:p>
            <a:pPr>
              <a:buNone/>
            </a:pPr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b="1" dirty="0"/>
              <a:t>Basu et al. (2018)</a:t>
            </a:r>
            <a:r>
              <a:rPr lang="en-US" sz="2400" dirty="0"/>
              <a:t> </a:t>
            </a:r>
            <a:r>
              <a:rPr lang="en-US" sz="2400" dirty="0" err="1"/>
              <a:t>melaporkan</a:t>
            </a:r>
            <a:r>
              <a:rPr lang="en-US" sz="2400" dirty="0"/>
              <a:t> </a:t>
            </a:r>
            <a:r>
              <a:rPr lang="en-US" sz="2400" dirty="0" err="1"/>
              <a:t>peningkatan</a:t>
            </a:r>
            <a:r>
              <a:rPr lang="en-US" sz="2400" dirty="0"/>
              <a:t> </a:t>
            </a:r>
            <a:r>
              <a:rPr lang="en-US" sz="2400" dirty="0" err="1"/>
              <a:t>selektivitas</a:t>
            </a:r>
            <a:r>
              <a:rPr lang="en-US" sz="2400" dirty="0"/>
              <a:t> CO₂/CH₄ </a:t>
            </a:r>
            <a:r>
              <a:rPr lang="en-US" sz="2400" dirty="0" err="1"/>
              <a:t>hingga</a:t>
            </a:r>
            <a:r>
              <a:rPr lang="en-US" sz="2400" dirty="0"/>
              <a:t> 45% </a:t>
            </a:r>
            <a:r>
              <a:rPr lang="en-US" sz="2400" dirty="0" err="1"/>
              <a:t>dengan</a:t>
            </a:r>
            <a:r>
              <a:rPr lang="en-US" sz="2400" dirty="0"/>
              <a:t> filler </a:t>
            </a:r>
            <a:r>
              <a:rPr lang="en-US" sz="2400" dirty="0" err="1"/>
              <a:t>anorganik</a:t>
            </a:r>
            <a:r>
              <a:rPr lang="en-US" sz="2400" dirty="0"/>
              <a:t> </a:t>
            </a:r>
            <a:r>
              <a:rPr lang="en-US" sz="2400" dirty="0" err="1"/>
              <a:t>SiO</a:t>
            </a:r>
            <a:r>
              <a:rPr lang="en-US" sz="2400" dirty="0"/>
              <a:t>₂ pada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polimer</a:t>
            </a:r>
            <a:r>
              <a:rPr lang="en-US" sz="2400" dirty="0"/>
              <a:t> </a:t>
            </a:r>
            <a:r>
              <a:rPr lang="en-US" sz="2400" dirty="0" err="1"/>
              <a:t>polisulfon</a:t>
            </a:r>
            <a:r>
              <a:rPr lang="en-US" sz="2400" dirty="0"/>
              <a:t>.</a:t>
            </a:r>
          </a:p>
          <a:p>
            <a:pPr algn="just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171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13351-8FC9-A255-FCF4-FF0ED034E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8DA478-C46D-3D3D-8042-C127A2EDFC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634" y="856953"/>
            <a:ext cx="11573197" cy="724247"/>
          </a:xfrm>
        </p:spPr>
        <p:txBody>
          <a:bodyPr/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CONTOH PENERAPAN DALAM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BIDANG TEKNIK KIMIA</a:t>
            </a:r>
          </a:p>
          <a:p>
            <a:endParaRPr lang="en-US" sz="3600" b="1" dirty="0"/>
          </a:p>
          <a:p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AF1E4B-BD69-787C-A706-B3D7CF372337}"/>
              </a:ext>
            </a:extLst>
          </p:cNvPr>
          <p:cNvSpPr txBox="1"/>
          <p:nvPr/>
        </p:nvSpPr>
        <p:spPr>
          <a:xfrm rot="1898085">
            <a:off x="4598773" y="3094049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Contents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Performance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908FBA-CE18-A911-EDC8-AB3179249E37}"/>
              </a:ext>
            </a:extLst>
          </p:cNvPr>
          <p:cNvSpPr txBox="1"/>
          <p:nvPr/>
        </p:nvSpPr>
        <p:spPr>
          <a:xfrm rot="19719727">
            <a:off x="6551989" y="3342472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Contents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Performance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1E1E5F-BF4B-A968-AA20-52B67085D8A9}"/>
              </a:ext>
            </a:extLst>
          </p:cNvPr>
          <p:cNvSpPr txBox="1"/>
          <p:nvPr/>
        </p:nvSpPr>
        <p:spPr>
          <a:xfrm>
            <a:off x="5496051" y="4567376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Contents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Performance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0AC1E39E-5552-7E96-76E7-59B5C51F2A86}"/>
              </a:ext>
            </a:extLst>
          </p:cNvPr>
          <p:cNvSpPr/>
          <p:nvPr/>
        </p:nvSpPr>
        <p:spPr>
          <a:xfrm rot="19800000">
            <a:off x="6674883" y="291254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Block Arc 10">
            <a:extLst>
              <a:ext uri="{FF2B5EF4-FFF2-40B4-BE49-F238E27FC236}">
                <a16:creationId xmlns:a16="http://schemas.microsoft.com/office/drawing/2014/main" id="{FA9A318F-503C-1C38-1970-FEE68FFC38DF}"/>
              </a:ext>
            </a:extLst>
          </p:cNvPr>
          <p:cNvSpPr/>
          <p:nvPr/>
        </p:nvSpPr>
        <p:spPr>
          <a:xfrm rot="1800000">
            <a:off x="5268606" y="269832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Round Same Side Corner Rectangle 36">
            <a:extLst>
              <a:ext uri="{FF2B5EF4-FFF2-40B4-BE49-F238E27FC236}">
                <a16:creationId xmlns:a16="http://schemas.microsoft.com/office/drawing/2014/main" id="{481254F7-8346-B4B4-0E83-C252AC170F1D}"/>
              </a:ext>
            </a:extLst>
          </p:cNvPr>
          <p:cNvSpPr>
            <a:spLocks noChangeAspect="1"/>
          </p:cNvSpPr>
          <p:nvPr/>
        </p:nvSpPr>
        <p:spPr>
          <a:xfrm>
            <a:off x="5895233" y="412672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E52293-B8F3-8C7A-8612-5D45BF19D288}"/>
              </a:ext>
            </a:extLst>
          </p:cNvPr>
          <p:cNvSpPr txBox="1"/>
          <p:nvPr/>
        </p:nvSpPr>
        <p:spPr>
          <a:xfrm>
            <a:off x="655782" y="1364273"/>
            <a:ext cx="1107684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>
                <a:highlight>
                  <a:srgbClr val="00FF00"/>
                </a:highlight>
              </a:rPr>
              <a:t>Contoh 3. </a:t>
            </a:r>
            <a:r>
              <a:rPr lang="en-US" sz="2400" b="1" dirty="0" err="1">
                <a:highlight>
                  <a:srgbClr val="00FF00"/>
                </a:highlight>
              </a:rPr>
              <a:t>Peningkatan</a:t>
            </a:r>
            <a:r>
              <a:rPr lang="en-US" sz="2400" b="1" dirty="0">
                <a:highlight>
                  <a:srgbClr val="00FF00"/>
                </a:highlight>
              </a:rPr>
              <a:t> </a:t>
            </a:r>
            <a:r>
              <a:rPr lang="en-US" sz="2400" b="1" dirty="0" err="1">
                <a:highlight>
                  <a:srgbClr val="00FF00"/>
                </a:highlight>
              </a:rPr>
              <a:t>Efisiensi</a:t>
            </a:r>
            <a:r>
              <a:rPr lang="en-US" sz="2400" b="1" dirty="0">
                <a:highlight>
                  <a:srgbClr val="00FF00"/>
                </a:highlight>
              </a:rPr>
              <a:t> </a:t>
            </a:r>
            <a:r>
              <a:rPr lang="en-US" sz="2400" b="1" dirty="0" err="1">
                <a:highlight>
                  <a:srgbClr val="00FF00"/>
                </a:highlight>
              </a:rPr>
              <a:t>Penukar</a:t>
            </a:r>
            <a:r>
              <a:rPr lang="en-US" sz="2400" b="1" dirty="0">
                <a:highlight>
                  <a:srgbClr val="00FF00"/>
                </a:highlight>
              </a:rPr>
              <a:t> Panas Industri</a:t>
            </a:r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sz="2400" b="1" dirty="0"/>
              <a:t>Latar </a:t>
            </a:r>
            <a:r>
              <a:rPr lang="en-US" sz="2400" b="1" dirty="0" err="1"/>
              <a:t>belakang</a:t>
            </a:r>
            <a:r>
              <a:rPr lang="en-US" sz="2400" b="1" dirty="0"/>
              <a:t>:</a:t>
            </a:r>
            <a:br>
              <a:rPr lang="en-US" sz="2400" dirty="0"/>
            </a:br>
            <a:r>
              <a:rPr lang="en-US" sz="2400" dirty="0"/>
              <a:t>Fouling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penyebab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</a:t>
            </a:r>
            <a:r>
              <a:rPr lang="en-US" sz="2400" dirty="0" err="1"/>
              <a:t>penurunan</a:t>
            </a:r>
            <a:r>
              <a:rPr lang="en-US" sz="2400" dirty="0"/>
              <a:t> </a:t>
            </a:r>
            <a:r>
              <a:rPr lang="en-US" sz="2400" dirty="0" err="1"/>
              <a:t>efisiensi</a:t>
            </a:r>
            <a:r>
              <a:rPr lang="en-US" sz="2400" dirty="0"/>
              <a:t> </a:t>
            </a:r>
            <a:r>
              <a:rPr lang="en-US" sz="2400" dirty="0" err="1"/>
              <a:t>termal</a:t>
            </a:r>
            <a:r>
              <a:rPr lang="en-US" sz="2400" dirty="0"/>
              <a:t> pada </a:t>
            </a:r>
            <a:r>
              <a:rPr lang="en-US" sz="2400" dirty="0" err="1"/>
              <a:t>penukar</a:t>
            </a:r>
            <a:r>
              <a:rPr lang="en-US" sz="2400" dirty="0"/>
              <a:t> </a:t>
            </a:r>
            <a:r>
              <a:rPr lang="en-US" sz="2400" dirty="0" err="1"/>
              <a:t>panas</a:t>
            </a:r>
            <a:r>
              <a:rPr lang="en-US" sz="2400" dirty="0"/>
              <a:t> </a:t>
            </a:r>
            <a:r>
              <a:rPr lang="en-US" sz="2400" dirty="0" err="1"/>
              <a:t>industri</a:t>
            </a:r>
            <a:r>
              <a:rPr lang="en-US" sz="2400" dirty="0"/>
              <a:t> (Müller-Steinhagen, 2011).</a:t>
            </a:r>
          </a:p>
          <a:p>
            <a:pPr>
              <a:buNone/>
            </a:pPr>
            <a:r>
              <a:rPr lang="en-US" sz="2400" b="1" dirty="0"/>
              <a:t>Identifikasi </a:t>
            </a:r>
            <a:r>
              <a:rPr lang="en-US" sz="2400" b="1" dirty="0" err="1"/>
              <a:t>masalah</a:t>
            </a:r>
            <a:r>
              <a:rPr lang="en-US" sz="2400" b="1" dirty="0"/>
              <a:t>:</a:t>
            </a:r>
            <a:br>
              <a:rPr lang="en-US" sz="2400" dirty="0"/>
            </a:br>
            <a:r>
              <a:rPr lang="en-US" sz="2400" dirty="0" err="1"/>
              <a:t>Endapan</a:t>
            </a:r>
            <a:r>
              <a:rPr lang="en-US" sz="2400" dirty="0"/>
              <a:t> </a:t>
            </a:r>
            <a:r>
              <a:rPr lang="en-US" sz="2400" dirty="0" err="1"/>
              <a:t>padat</a:t>
            </a:r>
            <a:r>
              <a:rPr lang="en-US" sz="2400" dirty="0"/>
              <a:t> </a:t>
            </a:r>
            <a:r>
              <a:rPr lang="en-US" sz="2400" dirty="0" err="1"/>
              <a:t>menambah</a:t>
            </a:r>
            <a:r>
              <a:rPr lang="en-US" sz="2400" dirty="0"/>
              <a:t> </a:t>
            </a:r>
            <a:r>
              <a:rPr lang="en-US" sz="2400" dirty="0" err="1"/>
              <a:t>resistansi</a:t>
            </a:r>
            <a:r>
              <a:rPr lang="en-US" sz="2400" dirty="0"/>
              <a:t> </a:t>
            </a:r>
            <a:r>
              <a:rPr lang="en-US" sz="2400" dirty="0" err="1"/>
              <a:t>termal</a:t>
            </a:r>
            <a:r>
              <a:rPr lang="en-US" sz="2400" dirty="0"/>
              <a:t> dan </a:t>
            </a:r>
            <a:r>
              <a:rPr lang="en-US" sz="2400" dirty="0" err="1"/>
              <a:t>menurunkan</a:t>
            </a:r>
            <a:r>
              <a:rPr lang="en-US" sz="2400" dirty="0"/>
              <a:t> </a:t>
            </a:r>
            <a:r>
              <a:rPr lang="en-US" sz="2400" dirty="0" err="1"/>
              <a:t>koefisien</a:t>
            </a:r>
            <a:r>
              <a:rPr lang="en-US" sz="2400" dirty="0"/>
              <a:t> </a:t>
            </a:r>
            <a:r>
              <a:rPr lang="en-US" sz="2400" dirty="0" err="1"/>
              <a:t>perpindahan</a:t>
            </a:r>
            <a:r>
              <a:rPr lang="en-US" sz="2400" dirty="0"/>
              <a:t> </a:t>
            </a:r>
            <a:r>
              <a:rPr lang="en-US" sz="2400" dirty="0" err="1"/>
              <a:t>panas</a:t>
            </a:r>
            <a:r>
              <a:rPr lang="en-US" sz="2400" dirty="0"/>
              <a:t> </a:t>
            </a:r>
            <a:r>
              <a:rPr lang="en-US" sz="2400" dirty="0" err="1"/>
              <a:t>efektif</a:t>
            </a:r>
            <a:r>
              <a:rPr lang="en-US" sz="2400" dirty="0"/>
              <a:t>.</a:t>
            </a:r>
          </a:p>
          <a:p>
            <a:pPr>
              <a:buNone/>
            </a:pPr>
            <a:r>
              <a:rPr lang="en-US" sz="2400" b="1" dirty="0"/>
              <a:t>Formulasi </a:t>
            </a:r>
            <a:r>
              <a:rPr lang="en-US" sz="2400" b="1" dirty="0" err="1"/>
              <a:t>masalah</a:t>
            </a:r>
            <a:r>
              <a:rPr lang="en-US" sz="2400" b="1" dirty="0"/>
              <a:t>:</a:t>
            </a:r>
            <a:endParaRPr lang="en-US" sz="2400" dirty="0"/>
          </a:p>
          <a:p>
            <a:pPr>
              <a:buNone/>
            </a:pP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pengaruh</a:t>
            </a:r>
            <a:r>
              <a:rPr lang="en-US" sz="2400" dirty="0"/>
              <a:t> </a:t>
            </a:r>
            <a:r>
              <a:rPr lang="en-US" sz="2400" dirty="0" err="1"/>
              <a:t>laju</a:t>
            </a:r>
            <a:r>
              <a:rPr lang="en-US" sz="2400" dirty="0"/>
              <a:t> </a:t>
            </a:r>
            <a:r>
              <a:rPr lang="en-US" sz="2400" dirty="0" err="1"/>
              <a:t>alir</a:t>
            </a:r>
            <a:r>
              <a:rPr lang="en-US" sz="2400" dirty="0"/>
              <a:t> </a:t>
            </a:r>
            <a:r>
              <a:rPr lang="en-US" sz="2400" dirty="0" err="1"/>
              <a:t>fluida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koefisien</a:t>
            </a:r>
            <a:r>
              <a:rPr lang="en-US" sz="2400" dirty="0"/>
              <a:t> </a:t>
            </a:r>
            <a:r>
              <a:rPr lang="en-US" sz="2400" dirty="0" err="1"/>
              <a:t>perpindahan</a:t>
            </a:r>
            <a:r>
              <a:rPr lang="en-US" sz="2400" dirty="0"/>
              <a:t> </a:t>
            </a:r>
            <a:r>
              <a:rPr lang="en-US" sz="2400" dirty="0" err="1"/>
              <a:t>panas</a:t>
            </a:r>
            <a:r>
              <a:rPr lang="en-US" sz="2400" dirty="0"/>
              <a:t> </a:t>
            </a:r>
            <a:r>
              <a:rPr lang="en-US" sz="2400" dirty="0" err="1"/>
              <a:t>konveksi</a:t>
            </a:r>
            <a:r>
              <a:rPr lang="en-US" sz="2400" dirty="0"/>
              <a:t> pada heat exchanger yang </a:t>
            </a:r>
            <a:r>
              <a:rPr lang="en-US" sz="2400" dirty="0" err="1"/>
              <a:t>mengalami</a:t>
            </a:r>
            <a:r>
              <a:rPr lang="en-US" sz="2400" dirty="0"/>
              <a:t> fouling?</a:t>
            </a:r>
          </a:p>
          <a:p>
            <a:pPr>
              <a:buNone/>
            </a:pPr>
            <a:r>
              <a:rPr lang="en-US" sz="2400" b="1" dirty="0" err="1"/>
              <a:t>Referensi</a:t>
            </a:r>
            <a:r>
              <a:rPr lang="en-US" sz="2400" b="1" dirty="0"/>
              <a:t> </a:t>
            </a:r>
            <a:r>
              <a:rPr lang="en-US" sz="2400" b="1" dirty="0" err="1"/>
              <a:t>konteks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</a:p>
          <a:p>
            <a:pPr>
              <a:buNone/>
            </a:pP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studi</a:t>
            </a:r>
            <a:r>
              <a:rPr lang="en-US" sz="2400" dirty="0"/>
              <a:t> </a:t>
            </a:r>
            <a:r>
              <a:rPr lang="en-US" sz="2400" b="1" dirty="0"/>
              <a:t>Müller-Steinhagen (2011)</a:t>
            </a:r>
            <a:r>
              <a:rPr lang="en-US" sz="2400" dirty="0"/>
              <a:t>, </a:t>
            </a:r>
            <a:r>
              <a:rPr lang="en-US" sz="2400" dirty="0" err="1"/>
              <a:t>peningkatan</a:t>
            </a:r>
            <a:r>
              <a:rPr lang="en-US" sz="2400" dirty="0"/>
              <a:t> </a:t>
            </a:r>
            <a:r>
              <a:rPr lang="en-US" sz="2400" dirty="0" err="1"/>
              <a:t>kecepatan</a:t>
            </a:r>
            <a:r>
              <a:rPr lang="en-US" sz="2400" dirty="0"/>
              <a:t> </a:t>
            </a:r>
            <a:r>
              <a:rPr lang="en-US" sz="2400" dirty="0" err="1"/>
              <a:t>alir</a:t>
            </a:r>
            <a:r>
              <a:rPr lang="en-US" sz="2400" dirty="0"/>
              <a:t> 20%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mengurangi</a:t>
            </a:r>
            <a:r>
              <a:rPr lang="en-US" sz="2400" dirty="0"/>
              <a:t> </a:t>
            </a:r>
            <a:r>
              <a:rPr lang="en-US" sz="2400" dirty="0" err="1"/>
              <a:t>ketebalan</a:t>
            </a:r>
            <a:r>
              <a:rPr lang="en-US" sz="2400" dirty="0"/>
              <a:t> deposit </a:t>
            </a:r>
            <a:r>
              <a:rPr lang="en-US" sz="2400" dirty="0" err="1"/>
              <a:t>hingga</a:t>
            </a:r>
            <a:r>
              <a:rPr lang="en-US" sz="2400" dirty="0"/>
              <a:t> 35%.</a:t>
            </a:r>
          </a:p>
          <a:p>
            <a:pPr>
              <a:buNone/>
            </a:pPr>
            <a:r>
              <a:rPr lang="en-US" sz="2400" dirty="0"/>
              <a:t>.</a:t>
            </a:r>
          </a:p>
          <a:p>
            <a:pPr algn="just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2990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84C85-214A-8A4F-2E1B-862313F1B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3E8DC9-124B-D9C2-DF46-6F03C1BE4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634" y="856953"/>
            <a:ext cx="11573197" cy="724247"/>
          </a:xfrm>
        </p:spPr>
        <p:txBody>
          <a:bodyPr/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CONTOH PENERAPAN DALAM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BIDANG TEKNIK KIMIA</a:t>
            </a:r>
          </a:p>
          <a:p>
            <a:endParaRPr lang="en-US" sz="3600" b="1" dirty="0"/>
          </a:p>
          <a:p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A9EDB1-D2AE-FCA3-CAFF-027E8CEA069E}"/>
              </a:ext>
            </a:extLst>
          </p:cNvPr>
          <p:cNvSpPr txBox="1"/>
          <p:nvPr/>
        </p:nvSpPr>
        <p:spPr>
          <a:xfrm rot="1898085">
            <a:off x="4598773" y="3094049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Contents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Performance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12691C-ADA8-4ED3-5EAD-A24B92EE69D2}"/>
              </a:ext>
            </a:extLst>
          </p:cNvPr>
          <p:cNvSpPr txBox="1"/>
          <p:nvPr/>
        </p:nvSpPr>
        <p:spPr>
          <a:xfrm rot="19719727">
            <a:off x="6551989" y="3342472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Contents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Performance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805C95-D164-DCF8-A9D1-7C40D93E0AD6}"/>
              </a:ext>
            </a:extLst>
          </p:cNvPr>
          <p:cNvSpPr txBox="1"/>
          <p:nvPr/>
        </p:nvSpPr>
        <p:spPr>
          <a:xfrm>
            <a:off x="5496051" y="4567376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Contents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Performance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ED6D3634-6587-0370-BBB3-6757D7A20955}"/>
              </a:ext>
            </a:extLst>
          </p:cNvPr>
          <p:cNvSpPr/>
          <p:nvPr/>
        </p:nvSpPr>
        <p:spPr>
          <a:xfrm rot="19800000">
            <a:off x="6674883" y="291254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Block Arc 10">
            <a:extLst>
              <a:ext uri="{FF2B5EF4-FFF2-40B4-BE49-F238E27FC236}">
                <a16:creationId xmlns:a16="http://schemas.microsoft.com/office/drawing/2014/main" id="{6076A423-FDAA-3354-5C04-9DC3EA4CF062}"/>
              </a:ext>
            </a:extLst>
          </p:cNvPr>
          <p:cNvSpPr/>
          <p:nvPr/>
        </p:nvSpPr>
        <p:spPr>
          <a:xfrm rot="1800000">
            <a:off x="5268606" y="269832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Round Same Side Corner Rectangle 36">
            <a:extLst>
              <a:ext uri="{FF2B5EF4-FFF2-40B4-BE49-F238E27FC236}">
                <a16:creationId xmlns:a16="http://schemas.microsoft.com/office/drawing/2014/main" id="{8D8705F3-917A-02C7-EA67-648DF02C9909}"/>
              </a:ext>
            </a:extLst>
          </p:cNvPr>
          <p:cNvSpPr>
            <a:spLocks noChangeAspect="1"/>
          </p:cNvSpPr>
          <p:nvPr/>
        </p:nvSpPr>
        <p:spPr>
          <a:xfrm>
            <a:off x="5895233" y="412672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A197D7-588A-CA55-E16A-45D7D680B10D}"/>
              </a:ext>
            </a:extLst>
          </p:cNvPr>
          <p:cNvSpPr txBox="1"/>
          <p:nvPr/>
        </p:nvSpPr>
        <p:spPr>
          <a:xfrm>
            <a:off x="655782" y="1364273"/>
            <a:ext cx="1107684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>
                <a:highlight>
                  <a:srgbClr val="00FF00"/>
                </a:highlight>
              </a:rPr>
              <a:t>Contoh 4. </a:t>
            </a:r>
            <a:r>
              <a:rPr lang="en-US" sz="2400" b="1" dirty="0" err="1">
                <a:highlight>
                  <a:srgbClr val="00FF00"/>
                </a:highlight>
              </a:rPr>
              <a:t>Rekayasa</a:t>
            </a:r>
            <a:r>
              <a:rPr lang="en-US" sz="2400" b="1" dirty="0">
                <a:highlight>
                  <a:srgbClr val="00FF00"/>
                </a:highlight>
              </a:rPr>
              <a:t> </a:t>
            </a:r>
            <a:r>
              <a:rPr lang="en-US" sz="2400" b="1" dirty="0" err="1">
                <a:highlight>
                  <a:srgbClr val="00FF00"/>
                </a:highlight>
              </a:rPr>
              <a:t>Katalis</a:t>
            </a:r>
            <a:r>
              <a:rPr lang="en-US" sz="2400" b="1" dirty="0">
                <a:highlight>
                  <a:srgbClr val="00FF00"/>
                </a:highlight>
              </a:rPr>
              <a:t> Ni/</a:t>
            </a:r>
            <a:r>
              <a:rPr lang="en-US" sz="2400" b="1" dirty="0" err="1">
                <a:highlight>
                  <a:srgbClr val="00FF00"/>
                </a:highlight>
              </a:rPr>
              <a:t>CeO</a:t>
            </a:r>
            <a:r>
              <a:rPr lang="en-US" sz="2400" b="1" dirty="0">
                <a:highlight>
                  <a:srgbClr val="00FF00"/>
                </a:highlight>
              </a:rPr>
              <a:t>₂ </a:t>
            </a:r>
            <a:r>
              <a:rPr lang="en-US" sz="2400" b="1" dirty="0" err="1">
                <a:highlight>
                  <a:srgbClr val="00FF00"/>
                </a:highlight>
              </a:rPr>
              <a:t>untuk</a:t>
            </a:r>
            <a:r>
              <a:rPr lang="en-US" sz="2400" b="1" dirty="0">
                <a:highlight>
                  <a:srgbClr val="00FF00"/>
                </a:highlight>
              </a:rPr>
              <a:t> Reforming </a:t>
            </a:r>
            <a:r>
              <a:rPr lang="en-US" sz="2400" b="1" dirty="0" err="1">
                <a:highlight>
                  <a:srgbClr val="00FF00"/>
                </a:highlight>
              </a:rPr>
              <a:t>Metana</a:t>
            </a:r>
            <a:r>
              <a:rPr lang="en-US" sz="2400" b="1" dirty="0">
                <a:highlight>
                  <a:srgbClr val="00FF00"/>
                </a:highlight>
              </a:rPr>
              <a:t> Kering</a:t>
            </a:r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sz="2400" b="1" dirty="0"/>
              <a:t>Latar </a:t>
            </a:r>
            <a:r>
              <a:rPr lang="en-US" sz="2400" b="1" dirty="0" err="1"/>
              <a:t>belakang</a:t>
            </a:r>
            <a:r>
              <a:rPr lang="en-US" sz="2400" b="1" dirty="0"/>
              <a:t>:</a:t>
            </a:r>
            <a:br>
              <a:rPr lang="en-US" sz="2400" dirty="0"/>
            </a:br>
            <a:r>
              <a:rPr lang="en-US" sz="2400" dirty="0" err="1"/>
              <a:t>Katalis</a:t>
            </a:r>
            <a:r>
              <a:rPr lang="en-US" sz="2400" dirty="0"/>
              <a:t> Ni </a:t>
            </a:r>
            <a:r>
              <a:rPr lang="en-US" sz="2400" dirty="0" err="1"/>
              <a:t>konvensional</a:t>
            </a:r>
            <a:r>
              <a:rPr lang="en-US" sz="2400" dirty="0"/>
              <a:t> </a:t>
            </a:r>
            <a:r>
              <a:rPr lang="en-US" sz="2400" dirty="0" err="1"/>
              <a:t>cepat</a:t>
            </a:r>
            <a:r>
              <a:rPr lang="en-US" sz="2400" dirty="0"/>
              <a:t> </a:t>
            </a:r>
            <a:r>
              <a:rPr lang="en-US" sz="2400" dirty="0" err="1"/>
              <a:t>terdeaktivasi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pembentukan</a:t>
            </a:r>
            <a:r>
              <a:rPr lang="en-US" sz="2400" dirty="0"/>
              <a:t> </a:t>
            </a:r>
            <a:r>
              <a:rPr lang="en-US" sz="2400" dirty="0" err="1"/>
              <a:t>karbon</a:t>
            </a:r>
            <a:r>
              <a:rPr lang="en-US" sz="2400" dirty="0"/>
              <a:t> (Borges et al., 2021).</a:t>
            </a:r>
          </a:p>
          <a:p>
            <a:pPr>
              <a:buNone/>
            </a:pPr>
            <a:r>
              <a:rPr lang="en-US" sz="2400" b="1" dirty="0"/>
              <a:t>Identifikasi </a:t>
            </a:r>
            <a:r>
              <a:rPr lang="en-US" sz="2400" b="1" dirty="0" err="1"/>
              <a:t>masalah</a:t>
            </a:r>
            <a:r>
              <a:rPr lang="en-US" sz="2400" b="1" dirty="0"/>
              <a:t>:</a:t>
            </a:r>
            <a:br>
              <a:rPr lang="en-US" sz="2400" dirty="0"/>
            </a:br>
            <a:r>
              <a:rPr lang="en-US" sz="2400" dirty="0" err="1"/>
              <a:t>Kandungan</a:t>
            </a:r>
            <a:r>
              <a:rPr lang="en-US" sz="2400" dirty="0"/>
              <a:t> promoter Ce dan </a:t>
            </a:r>
            <a:r>
              <a:rPr lang="en-US" sz="2400" dirty="0" err="1"/>
              <a:t>morfologi</a:t>
            </a:r>
            <a:r>
              <a:rPr lang="en-US" sz="2400" dirty="0"/>
              <a:t> </a:t>
            </a:r>
            <a:r>
              <a:rPr lang="en-US" sz="2400" dirty="0" err="1"/>
              <a:t>katalis</a:t>
            </a:r>
            <a:r>
              <a:rPr lang="en-US" sz="2400" dirty="0"/>
              <a:t> </a:t>
            </a:r>
            <a:r>
              <a:rPr lang="en-US" sz="2400" dirty="0" err="1"/>
              <a:t>berpengaruh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stabilitas</a:t>
            </a:r>
            <a:r>
              <a:rPr lang="en-US" sz="2400" dirty="0"/>
              <a:t> dan </a:t>
            </a:r>
            <a:r>
              <a:rPr lang="en-US" sz="2400" dirty="0" err="1"/>
              <a:t>aktivitas</a:t>
            </a:r>
            <a:r>
              <a:rPr lang="en-US" sz="2400" dirty="0"/>
              <a:t> </a:t>
            </a:r>
            <a:r>
              <a:rPr lang="en-US" sz="2400" dirty="0" err="1"/>
              <a:t>reaksi</a:t>
            </a:r>
            <a:r>
              <a:rPr lang="en-US" sz="2400" dirty="0"/>
              <a:t> (Wang et al., 2020).</a:t>
            </a:r>
          </a:p>
          <a:p>
            <a:pPr>
              <a:buNone/>
            </a:pPr>
            <a:r>
              <a:rPr lang="en-US" sz="2400" b="1" dirty="0"/>
              <a:t>Formulasi </a:t>
            </a:r>
            <a:r>
              <a:rPr lang="en-US" sz="2400" b="1" dirty="0" err="1"/>
              <a:t>masalah</a:t>
            </a:r>
            <a:r>
              <a:rPr lang="en-US" sz="2400" b="1" dirty="0"/>
              <a:t>:</a:t>
            </a:r>
            <a:endParaRPr lang="en-US" sz="2400" dirty="0"/>
          </a:p>
          <a:p>
            <a:pPr>
              <a:buNone/>
            </a:pP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pengaruh</a:t>
            </a:r>
            <a:r>
              <a:rPr lang="en-US" sz="2400" dirty="0"/>
              <a:t> </a:t>
            </a:r>
            <a:r>
              <a:rPr lang="en-US" sz="2400" dirty="0" err="1"/>
              <a:t>penambahan</a:t>
            </a:r>
            <a:r>
              <a:rPr lang="en-US" sz="2400" dirty="0"/>
              <a:t> promoter Ce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aktivitas</a:t>
            </a:r>
            <a:r>
              <a:rPr lang="en-US" sz="2400" dirty="0"/>
              <a:t> dan </a:t>
            </a:r>
            <a:r>
              <a:rPr lang="en-US" sz="2400" dirty="0" err="1"/>
              <a:t>ketahanan</a:t>
            </a:r>
            <a:r>
              <a:rPr lang="en-US" sz="2400" dirty="0"/>
              <a:t> </a:t>
            </a:r>
            <a:r>
              <a:rPr lang="en-US" sz="2400" dirty="0" err="1"/>
              <a:t>katalis</a:t>
            </a:r>
            <a:r>
              <a:rPr lang="en-US" sz="2400" dirty="0"/>
              <a:t> Ni/</a:t>
            </a:r>
            <a:r>
              <a:rPr lang="en-US" sz="2400" dirty="0" err="1"/>
              <a:t>CeO</a:t>
            </a:r>
            <a:r>
              <a:rPr lang="en-US" sz="2400" dirty="0"/>
              <a:t>₂ pada </a:t>
            </a:r>
            <a:r>
              <a:rPr lang="en-US" sz="2400" dirty="0" err="1"/>
              <a:t>reaksi</a:t>
            </a:r>
            <a:r>
              <a:rPr lang="en-US" sz="2400" dirty="0"/>
              <a:t> reforming </a:t>
            </a:r>
            <a:r>
              <a:rPr lang="en-US" sz="2400" dirty="0" err="1"/>
              <a:t>metana</a:t>
            </a:r>
            <a:r>
              <a:rPr lang="en-US" sz="2400" dirty="0"/>
              <a:t> </a:t>
            </a:r>
            <a:r>
              <a:rPr lang="en-US" sz="2400" dirty="0" err="1"/>
              <a:t>kering</a:t>
            </a:r>
            <a:r>
              <a:rPr lang="en-US" sz="2400" dirty="0"/>
              <a:t>?</a:t>
            </a:r>
          </a:p>
          <a:p>
            <a:pPr>
              <a:buNone/>
            </a:pPr>
            <a:r>
              <a:rPr lang="en-US" sz="2400" b="1" dirty="0" err="1"/>
              <a:t>Referensi</a:t>
            </a:r>
            <a:r>
              <a:rPr lang="en-US" sz="2400" b="1" dirty="0"/>
              <a:t> </a:t>
            </a:r>
            <a:r>
              <a:rPr lang="en-US" sz="2400" b="1" dirty="0" err="1"/>
              <a:t>konteks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</a:p>
          <a:p>
            <a:pPr>
              <a:buNone/>
            </a:pPr>
            <a:r>
              <a:rPr lang="en-US" sz="2400" dirty="0"/>
              <a:t>Studi </a:t>
            </a:r>
            <a:r>
              <a:rPr lang="en-US" sz="2400" b="1" dirty="0"/>
              <a:t>Wang et al. (2020)</a:t>
            </a:r>
            <a:r>
              <a:rPr lang="en-US" sz="2400" dirty="0"/>
              <a:t> </a:t>
            </a:r>
            <a:r>
              <a:rPr lang="en-US" sz="2400" dirty="0" err="1"/>
              <a:t>menemukan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doping Ce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ketahanan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coking </a:t>
            </a:r>
            <a:r>
              <a:rPr lang="en-US" sz="2400" dirty="0" err="1"/>
              <a:t>hingga</a:t>
            </a:r>
            <a:r>
              <a:rPr lang="en-US" sz="2400" dirty="0"/>
              <a:t> 70%.</a:t>
            </a:r>
          </a:p>
          <a:p>
            <a:pPr>
              <a:buNone/>
            </a:pPr>
            <a:r>
              <a:rPr lang="en-US" sz="2400" dirty="0"/>
              <a:t>.</a:t>
            </a:r>
          </a:p>
          <a:p>
            <a:pPr algn="just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56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B2E15-45A1-C255-FF65-7450C76A7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95F0F0-718B-F30F-A01C-6198405C7F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634" y="856953"/>
            <a:ext cx="11573197" cy="724247"/>
          </a:xfrm>
        </p:spPr>
        <p:txBody>
          <a:bodyPr/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CONTOH PENERAPAN DALAM </a:t>
            </a:r>
          </a:p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BIDANG TEKNIK KIMIA</a:t>
            </a:r>
          </a:p>
          <a:p>
            <a:endParaRPr lang="en-US" sz="3600" b="1" dirty="0"/>
          </a:p>
          <a:p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5B7EF0-3321-2A66-37C4-68496F3B998C}"/>
              </a:ext>
            </a:extLst>
          </p:cNvPr>
          <p:cNvSpPr txBox="1"/>
          <p:nvPr/>
        </p:nvSpPr>
        <p:spPr>
          <a:xfrm rot="1898085">
            <a:off x="4598773" y="3094049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Contents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Performance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B8667D-50C8-636A-49AE-1469B444BE53}"/>
              </a:ext>
            </a:extLst>
          </p:cNvPr>
          <p:cNvSpPr txBox="1"/>
          <p:nvPr/>
        </p:nvSpPr>
        <p:spPr>
          <a:xfrm rot="19719727">
            <a:off x="6551989" y="3342472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Contents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Performance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30C940-9981-6589-AF8D-9DB8F824C8A6}"/>
              </a:ext>
            </a:extLst>
          </p:cNvPr>
          <p:cNvSpPr txBox="1"/>
          <p:nvPr/>
        </p:nvSpPr>
        <p:spPr>
          <a:xfrm>
            <a:off x="5496051" y="4567376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Contents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Performance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F82A7429-90BA-C8A9-7CB2-EE21C2455248}"/>
              </a:ext>
            </a:extLst>
          </p:cNvPr>
          <p:cNvSpPr/>
          <p:nvPr/>
        </p:nvSpPr>
        <p:spPr>
          <a:xfrm rot="19800000">
            <a:off x="6674883" y="291254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Block Arc 10">
            <a:extLst>
              <a:ext uri="{FF2B5EF4-FFF2-40B4-BE49-F238E27FC236}">
                <a16:creationId xmlns:a16="http://schemas.microsoft.com/office/drawing/2014/main" id="{B670062B-6C31-76BB-7C0B-24417767347B}"/>
              </a:ext>
            </a:extLst>
          </p:cNvPr>
          <p:cNvSpPr/>
          <p:nvPr/>
        </p:nvSpPr>
        <p:spPr>
          <a:xfrm rot="1800000">
            <a:off x="5268606" y="269832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Round Same Side Corner Rectangle 36">
            <a:extLst>
              <a:ext uri="{FF2B5EF4-FFF2-40B4-BE49-F238E27FC236}">
                <a16:creationId xmlns:a16="http://schemas.microsoft.com/office/drawing/2014/main" id="{B90DDFA1-351C-3CE3-2EBC-8051C262C52B}"/>
              </a:ext>
            </a:extLst>
          </p:cNvPr>
          <p:cNvSpPr>
            <a:spLocks noChangeAspect="1"/>
          </p:cNvSpPr>
          <p:nvPr/>
        </p:nvSpPr>
        <p:spPr>
          <a:xfrm>
            <a:off x="5895233" y="412672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4AADE05-B980-8AC3-6A6B-FC12EF2265FA}"/>
              </a:ext>
            </a:extLst>
          </p:cNvPr>
          <p:cNvSpPr txBox="1"/>
          <p:nvPr/>
        </p:nvSpPr>
        <p:spPr>
          <a:xfrm>
            <a:off x="655782" y="1364273"/>
            <a:ext cx="1107684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>
                <a:highlight>
                  <a:srgbClr val="00FF00"/>
                </a:highlight>
              </a:rPr>
              <a:t>Contoh 5. </a:t>
            </a:r>
            <a:r>
              <a:rPr lang="en-US" sz="2400" b="1" dirty="0" err="1">
                <a:highlight>
                  <a:srgbClr val="00FF00"/>
                </a:highlight>
              </a:rPr>
              <a:t>Pengolahan</a:t>
            </a:r>
            <a:r>
              <a:rPr lang="en-US" sz="2400" b="1" dirty="0">
                <a:highlight>
                  <a:srgbClr val="00FF00"/>
                </a:highlight>
              </a:rPr>
              <a:t> </a:t>
            </a:r>
            <a:r>
              <a:rPr lang="en-US" sz="2400" b="1" dirty="0" err="1">
                <a:highlight>
                  <a:srgbClr val="00FF00"/>
                </a:highlight>
              </a:rPr>
              <a:t>Limbah</a:t>
            </a:r>
            <a:r>
              <a:rPr lang="en-US" sz="2400" b="1" dirty="0">
                <a:highlight>
                  <a:srgbClr val="00FF00"/>
                </a:highlight>
              </a:rPr>
              <a:t> </a:t>
            </a:r>
            <a:r>
              <a:rPr lang="en-US" sz="2400" b="1" dirty="0" err="1">
                <a:highlight>
                  <a:srgbClr val="00FF00"/>
                </a:highlight>
              </a:rPr>
              <a:t>Cair</a:t>
            </a:r>
            <a:r>
              <a:rPr lang="en-US" sz="2400" b="1" dirty="0">
                <a:highlight>
                  <a:srgbClr val="00FF00"/>
                </a:highlight>
              </a:rPr>
              <a:t> Industri </a:t>
            </a:r>
            <a:r>
              <a:rPr lang="en-US" sz="2400" b="1" dirty="0" err="1">
                <a:highlight>
                  <a:srgbClr val="00FF00"/>
                </a:highlight>
              </a:rPr>
              <a:t>Tekstil</a:t>
            </a:r>
            <a:endParaRPr lang="en-US" sz="2400" b="1" dirty="0">
              <a:highlight>
                <a:srgbClr val="00FF00"/>
              </a:highlight>
            </a:endParaRPr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sz="2400" b="1" dirty="0"/>
              <a:t>Latar </a:t>
            </a:r>
            <a:r>
              <a:rPr lang="en-US" sz="2400" b="1" dirty="0" err="1"/>
              <a:t>belakang</a:t>
            </a:r>
            <a:r>
              <a:rPr lang="en-US" sz="2400" b="1" dirty="0"/>
              <a:t>:</a:t>
            </a:r>
            <a:br>
              <a:rPr lang="en-US" sz="2400" dirty="0"/>
            </a:br>
            <a:r>
              <a:rPr lang="en-US" sz="2400" dirty="0" err="1"/>
              <a:t>Limbah</a:t>
            </a:r>
            <a:r>
              <a:rPr lang="en-US" sz="2400" dirty="0"/>
              <a:t> </a:t>
            </a:r>
            <a:r>
              <a:rPr lang="en-US" sz="2400" dirty="0" err="1"/>
              <a:t>cair</a:t>
            </a:r>
            <a:r>
              <a:rPr lang="en-US" sz="2400" dirty="0"/>
              <a:t> </a:t>
            </a:r>
            <a:r>
              <a:rPr lang="en-US" sz="2400" dirty="0" err="1"/>
              <a:t>tekstil</a:t>
            </a:r>
            <a:r>
              <a:rPr lang="en-US" sz="2400" dirty="0"/>
              <a:t> </a:t>
            </a:r>
            <a:r>
              <a:rPr lang="en-US" sz="2400" dirty="0" err="1"/>
              <a:t>mengandung</a:t>
            </a:r>
            <a:r>
              <a:rPr lang="en-US" sz="2400" dirty="0"/>
              <a:t> </a:t>
            </a:r>
            <a:r>
              <a:rPr lang="en-US" sz="2400" dirty="0" err="1"/>
              <a:t>zat</a:t>
            </a:r>
            <a:r>
              <a:rPr lang="en-US" sz="2400" dirty="0"/>
              <a:t> </a:t>
            </a:r>
            <a:r>
              <a:rPr lang="en-US" sz="2400" dirty="0" err="1"/>
              <a:t>warna</a:t>
            </a:r>
            <a:r>
              <a:rPr lang="en-US" sz="2400" dirty="0"/>
              <a:t> azo yang </a:t>
            </a:r>
            <a:r>
              <a:rPr lang="en-US" sz="2400" dirty="0" err="1"/>
              <a:t>sulit</a:t>
            </a:r>
            <a:r>
              <a:rPr lang="en-US" sz="2400" dirty="0"/>
              <a:t> </a:t>
            </a:r>
            <a:r>
              <a:rPr lang="en-US" sz="2400" dirty="0" err="1"/>
              <a:t>terdegradasi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biologis</a:t>
            </a:r>
            <a:r>
              <a:rPr lang="en-US" sz="2400" dirty="0"/>
              <a:t> (Gupta &amp; Suhas, 2009).</a:t>
            </a:r>
          </a:p>
          <a:p>
            <a:pPr>
              <a:buNone/>
            </a:pPr>
            <a:r>
              <a:rPr lang="en-US" sz="2400" b="1" dirty="0"/>
              <a:t>Identifikasi </a:t>
            </a:r>
            <a:r>
              <a:rPr lang="en-US" sz="2400" b="1" dirty="0" err="1"/>
              <a:t>masalah</a:t>
            </a:r>
            <a:r>
              <a:rPr lang="en-US" sz="2400" b="1" dirty="0"/>
              <a:t>:</a:t>
            </a:r>
            <a:br>
              <a:rPr lang="en-US" sz="2400" dirty="0"/>
            </a:br>
            <a:r>
              <a:rPr lang="en-US" sz="2400" dirty="0"/>
              <a:t>Metode </a:t>
            </a:r>
            <a:r>
              <a:rPr lang="en-US" sz="2400" dirty="0" err="1"/>
              <a:t>konvensional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koagulasi-flokulasi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efektif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menghilangkan</a:t>
            </a:r>
            <a:r>
              <a:rPr lang="en-US" sz="2400" dirty="0"/>
              <a:t> </a:t>
            </a:r>
            <a:r>
              <a:rPr lang="en-US" sz="2400" dirty="0" err="1"/>
              <a:t>warna</a:t>
            </a:r>
            <a:r>
              <a:rPr lang="en-US" sz="2400" dirty="0"/>
              <a:t> dan COD </a:t>
            </a:r>
            <a:r>
              <a:rPr lang="en-US" sz="2400" dirty="0" err="1"/>
              <a:t>tinggi</a:t>
            </a:r>
            <a:r>
              <a:rPr lang="en-US" sz="2400" dirty="0"/>
              <a:t>.</a:t>
            </a:r>
          </a:p>
          <a:p>
            <a:pPr>
              <a:buNone/>
            </a:pPr>
            <a:r>
              <a:rPr lang="en-US" sz="2400" b="1" dirty="0"/>
              <a:t>Formulasi </a:t>
            </a:r>
            <a:r>
              <a:rPr lang="en-US" sz="2400" b="1" dirty="0" err="1"/>
              <a:t>masalah</a:t>
            </a:r>
            <a:r>
              <a:rPr lang="en-US" sz="2400" b="1" dirty="0"/>
              <a:t>:</a:t>
            </a:r>
            <a:endParaRPr lang="en-US" sz="2400" dirty="0"/>
          </a:p>
          <a:p>
            <a:pPr>
              <a:buNone/>
            </a:pP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efektivitas</a:t>
            </a:r>
            <a:r>
              <a:rPr lang="en-US" sz="2400" dirty="0"/>
              <a:t> </a:t>
            </a:r>
            <a:r>
              <a:rPr lang="en-US" sz="2400" dirty="0" err="1"/>
              <a:t>fotokatalis</a:t>
            </a:r>
            <a:r>
              <a:rPr lang="en-US" sz="2400" dirty="0"/>
              <a:t> </a:t>
            </a:r>
            <a:r>
              <a:rPr lang="en-US" sz="2400" dirty="0" err="1"/>
              <a:t>TiO</a:t>
            </a:r>
            <a:r>
              <a:rPr lang="en-US" sz="2400" dirty="0"/>
              <a:t>₂-doped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degradasi</a:t>
            </a:r>
            <a:r>
              <a:rPr lang="en-US" sz="2400" dirty="0"/>
              <a:t> </a:t>
            </a:r>
            <a:r>
              <a:rPr lang="en-US" sz="2400" dirty="0" err="1"/>
              <a:t>zat</a:t>
            </a:r>
            <a:r>
              <a:rPr lang="en-US" sz="2400" dirty="0"/>
              <a:t> </a:t>
            </a:r>
            <a:r>
              <a:rPr lang="en-US" sz="2400" dirty="0" err="1"/>
              <a:t>warna</a:t>
            </a:r>
            <a:r>
              <a:rPr lang="en-US" sz="2400" dirty="0"/>
              <a:t> azo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limbah</a:t>
            </a:r>
            <a:r>
              <a:rPr lang="en-US" sz="2400" dirty="0"/>
              <a:t> </a:t>
            </a:r>
            <a:r>
              <a:rPr lang="en-US" sz="2400" dirty="0" err="1"/>
              <a:t>tekstil</a:t>
            </a:r>
            <a:r>
              <a:rPr lang="en-US" sz="2400" dirty="0"/>
              <a:t> </a:t>
            </a:r>
            <a:r>
              <a:rPr lang="en-US" sz="2400" dirty="0" err="1"/>
              <a:t>dibandingkan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koagulasi-flokulasi</a:t>
            </a:r>
            <a:r>
              <a:rPr lang="en-US" sz="2400" dirty="0"/>
              <a:t>?</a:t>
            </a:r>
          </a:p>
          <a:p>
            <a:pPr>
              <a:buNone/>
            </a:pPr>
            <a:r>
              <a:rPr lang="en-US" sz="2400" b="1" dirty="0" err="1"/>
              <a:t>Referensi</a:t>
            </a:r>
            <a:r>
              <a:rPr lang="en-US" sz="2400" b="1" dirty="0"/>
              <a:t> </a:t>
            </a:r>
            <a:r>
              <a:rPr lang="en-US" sz="2400" b="1" dirty="0" err="1"/>
              <a:t>konteks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b="1" dirty="0"/>
              <a:t>Gupta &amp; Suhas (2009)</a:t>
            </a:r>
            <a:r>
              <a:rPr lang="en-US" sz="2400" dirty="0"/>
              <a:t> </a:t>
            </a:r>
            <a:r>
              <a:rPr lang="en-US" sz="2400" dirty="0" err="1"/>
              <a:t>menunjukkan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fotokatalitik</a:t>
            </a:r>
            <a:r>
              <a:rPr lang="en-US" sz="2400" dirty="0"/>
              <a:t> </a:t>
            </a:r>
            <a:r>
              <a:rPr lang="en-US" sz="2400" dirty="0" err="1"/>
              <a:t>TiO</a:t>
            </a:r>
            <a:r>
              <a:rPr lang="en-US" sz="2400" dirty="0"/>
              <a:t>₂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menurunkan</a:t>
            </a:r>
            <a:r>
              <a:rPr lang="en-US" sz="2400" dirty="0"/>
              <a:t> </a:t>
            </a:r>
            <a:r>
              <a:rPr lang="en-US" sz="2400" dirty="0" err="1"/>
              <a:t>konsentrasi</a:t>
            </a:r>
            <a:r>
              <a:rPr lang="en-US" sz="2400" dirty="0"/>
              <a:t> </a:t>
            </a:r>
            <a:r>
              <a:rPr lang="en-US" sz="2400" dirty="0" err="1"/>
              <a:t>zat</a:t>
            </a:r>
            <a:r>
              <a:rPr lang="en-US" sz="2400" dirty="0"/>
              <a:t> </a:t>
            </a:r>
            <a:r>
              <a:rPr lang="en-US" sz="2400" dirty="0" err="1"/>
              <a:t>warna</a:t>
            </a:r>
            <a:r>
              <a:rPr lang="en-US" sz="2400" dirty="0"/>
              <a:t> azo </a:t>
            </a:r>
            <a:r>
              <a:rPr lang="en-US" sz="2400" dirty="0" err="1"/>
              <a:t>hingga</a:t>
            </a:r>
            <a:r>
              <a:rPr lang="en-US" sz="2400" dirty="0"/>
              <a:t> 92% </a:t>
            </a:r>
            <a:r>
              <a:rPr lang="en-US" sz="2400" dirty="0" err="1"/>
              <a:t>dalam</a:t>
            </a:r>
            <a:r>
              <a:rPr lang="en-US" sz="2400" dirty="0"/>
              <a:t> 120 </a:t>
            </a:r>
            <a:r>
              <a:rPr lang="en-US" sz="2400" dirty="0" err="1"/>
              <a:t>menit</a:t>
            </a:r>
            <a:r>
              <a:rPr lang="en-US" sz="2400" dirty="0"/>
              <a:t> </a:t>
            </a:r>
            <a:r>
              <a:rPr lang="en-US" sz="2400" dirty="0" err="1"/>
              <a:t>reaksi</a:t>
            </a:r>
            <a:r>
              <a:rPr lang="en-US" sz="2400" dirty="0"/>
              <a:t>.</a:t>
            </a:r>
          </a:p>
          <a:p>
            <a:pPr>
              <a:buNone/>
            </a:pPr>
            <a:r>
              <a:rPr lang="en-US" sz="2400" dirty="0"/>
              <a:t>.</a:t>
            </a:r>
          </a:p>
          <a:p>
            <a:pPr algn="just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4920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8D8C8-9F1B-CE93-EEE6-D6D662D92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24B24D-B165-45CC-0014-65651BBDAA69}"/>
              </a:ext>
            </a:extLst>
          </p:cNvPr>
          <p:cNvSpPr txBox="1"/>
          <p:nvPr/>
        </p:nvSpPr>
        <p:spPr>
          <a:xfrm>
            <a:off x="3962400" y="238756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PERTANYAAN  ?</a:t>
            </a:r>
            <a:endParaRPr lang="en-US" sz="3600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10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9B84EE-9B29-1AE4-6C59-EBF94F216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0974"/>
            <a:ext cx="3407959" cy="30665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18ED85-BD5B-3705-C685-A02E68E40731}"/>
              </a:ext>
            </a:extLst>
          </p:cNvPr>
          <p:cNvSpPr txBox="1"/>
          <p:nvPr/>
        </p:nvSpPr>
        <p:spPr>
          <a:xfrm>
            <a:off x="4505239" y="2598003"/>
            <a:ext cx="67665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Identifikasi Masalah</a:t>
            </a:r>
          </a:p>
        </p:txBody>
      </p:sp>
    </p:spTree>
    <p:extLst>
      <p:ext uri="{BB962C8B-B14F-4D97-AF65-F5344CB8AC3E}">
        <p14:creationId xmlns:p14="http://schemas.microsoft.com/office/powerpoint/2010/main" val="3041349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EA06E-0269-1ACB-DE50-5F8386EDB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0C972C-779D-2A6F-8DF8-A0644F4419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634" y="856953"/>
            <a:ext cx="11573197" cy="724247"/>
          </a:xfrm>
        </p:spPr>
        <p:txBody>
          <a:bodyPr/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KESIMPULAN</a:t>
            </a:r>
          </a:p>
          <a:p>
            <a:endParaRPr lang="en-US" sz="3600" b="1" dirty="0"/>
          </a:p>
          <a:p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C8EDFF-AB83-5427-85F3-35F9B64544C2}"/>
              </a:ext>
            </a:extLst>
          </p:cNvPr>
          <p:cNvSpPr txBox="1"/>
          <p:nvPr/>
        </p:nvSpPr>
        <p:spPr>
          <a:xfrm rot="1898085">
            <a:off x="4598773" y="3094049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Contents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Performance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CFFBA4-B057-3276-361C-D22230B965CD}"/>
              </a:ext>
            </a:extLst>
          </p:cNvPr>
          <p:cNvSpPr txBox="1"/>
          <p:nvPr/>
        </p:nvSpPr>
        <p:spPr>
          <a:xfrm rot="19719727">
            <a:off x="6551989" y="3342472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Contents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Performance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587A70-0C2E-002D-8FA2-6032743DB11D}"/>
              </a:ext>
            </a:extLst>
          </p:cNvPr>
          <p:cNvSpPr txBox="1"/>
          <p:nvPr/>
        </p:nvSpPr>
        <p:spPr>
          <a:xfrm>
            <a:off x="5496051" y="4567376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Contents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Performance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C9CB7398-24B6-0CB6-5C4C-43F90BDA706F}"/>
              </a:ext>
            </a:extLst>
          </p:cNvPr>
          <p:cNvSpPr/>
          <p:nvPr/>
        </p:nvSpPr>
        <p:spPr>
          <a:xfrm rot="19800000">
            <a:off x="6674883" y="291254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Block Arc 10">
            <a:extLst>
              <a:ext uri="{FF2B5EF4-FFF2-40B4-BE49-F238E27FC236}">
                <a16:creationId xmlns:a16="http://schemas.microsoft.com/office/drawing/2014/main" id="{FAC728E4-0EA6-0471-8B20-5867C5A42266}"/>
              </a:ext>
            </a:extLst>
          </p:cNvPr>
          <p:cNvSpPr/>
          <p:nvPr/>
        </p:nvSpPr>
        <p:spPr>
          <a:xfrm rot="1800000">
            <a:off x="5268606" y="269832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Round Same Side Corner Rectangle 36">
            <a:extLst>
              <a:ext uri="{FF2B5EF4-FFF2-40B4-BE49-F238E27FC236}">
                <a16:creationId xmlns:a16="http://schemas.microsoft.com/office/drawing/2014/main" id="{8DD17260-89A0-7BC7-6E33-2333D3B1983E}"/>
              </a:ext>
            </a:extLst>
          </p:cNvPr>
          <p:cNvSpPr>
            <a:spLocks noChangeAspect="1"/>
          </p:cNvSpPr>
          <p:nvPr/>
        </p:nvSpPr>
        <p:spPr>
          <a:xfrm>
            <a:off x="5895233" y="412672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A02761-6B05-CF8C-6F82-DC85CEF0343A}"/>
              </a:ext>
            </a:extLst>
          </p:cNvPr>
          <p:cNvSpPr txBox="1"/>
          <p:nvPr/>
        </p:nvSpPr>
        <p:spPr>
          <a:xfrm>
            <a:off x="655782" y="1364273"/>
            <a:ext cx="11076849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Identifikasi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masalah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penelitian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adalah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proses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mengenali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fenomena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ketidaksesuaian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atau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kesenjangan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(gap)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antara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kondisi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ideal dan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kondisi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aktual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yang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membutuhkan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penjelasan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ilmiah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/>
              </a:rPr>
              <a:t>Langkah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identifikasi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/>
              </a:rPr>
              <a:t>masalah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 :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1. Studi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Literatur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Awal; 2)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Observasi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dan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Analisis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Data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Lapangan</a:t>
            </a:r>
            <a:r>
              <a:rPr lang="en-US" sz="2400" dirty="0">
                <a:solidFill>
                  <a:prstClr val="black"/>
                </a:solidFill>
                <a:latin typeface="Arial"/>
              </a:rPr>
              <a:t>; 3)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Menemukan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Kesenjangan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(Gap); 4)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Mendefinisikan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Fokus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Masallah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; 5) Menyusun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Pertanyaan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Penelitian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Awal </a:t>
            </a:r>
            <a:r>
              <a:rPr lang="en-US" sz="2400" dirty="0"/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2400" dirty="0"/>
              <a:t>Formulasi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proses </a:t>
            </a:r>
            <a:r>
              <a:rPr lang="en-US" sz="2400" dirty="0" err="1"/>
              <a:t>merumuskan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yang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diidentifikasi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pernyataan</a:t>
            </a:r>
            <a:r>
              <a:rPr lang="en-US" sz="2400" dirty="0"/>
              <a:t> </a:t>
            </a:r>
            <a:r>
              <a:rPr lang="en-US" sz="2400" dirty="0" err="1"/>
              <a:t>ilmiah</a:t>
            </a:r>
            <a:r>
              <a:rPr lang="en-US" sz="2400" dirty="0"/>
              <a:t> yang </a:t>
            </a:r>
            <a:r>
              <a:rPr lang="en-US" sz="2400" dirty="0" err="1"/>
              <a:t>jelas</a:t>
            </a:r>
            <a:r>
              <a:rPr lang="en-US" sz="2400" dirty="0"/>
              <a:t> dan </a:t>
            </a:r>
            <a:r>
              <a:rPr lang="en-US" sz="2400" dirty="0" err="1"/>
              <a:t>terukur</a:t>
            </a:r>
            <a:r>
              <a:rPr lang="en-US" sz="2400" dirty="0"/>
              <a:t>,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dijawab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2400" dirty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2400" dirty="0"/>
          </a:p>
          <a:p>
            <a:pPr algn="just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8121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5E5D5B-BD17-4BDD-3892-C287E5276A2D}"/>
              </a:ext>
            </a:extLst>
          </p:cNvPr>
          <p:cNvSpPr txBox="1"/>
          <p:nvPr/>
        </p:nvSpPr>
        <p:spPr>
          <a:xfrm>
            <a:off x="256673" y="318129"/>
            <a:ext cx="11277600" cy="7243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DAFTAR PUSTAKA</a:t>
            </a:r>
          </a:p>
          <a:p>
            <a:pPr>
              <a:lnSpc>
                <a:spcPct val="150000"/>
              </a:lnSpc>
              <a:buNone/>
            </a:pPr>
            <a:endParaRPr lang="en-US" b="1" dirty="0"/>
          </a:p>
          <a:p>
            <a:pPr>
              <a:lnSpc>
                <a:spcPct val="150000"/>
              </a:lnSpc>
              <a:buNone/>
            </a:pPr>
            <a:r>
              <a:rPr lang="en-US" dirty="0"/>
              <a:t>Ahmad, R., Naim, M. N., &amp; Halim, M. (2021). </a:t>
            </a:r>
            <a:r>
              <a:rPr lang="en-US" i="1" dirty="0"/>
              <a:t>Dry Reforming of Methane Using Ni–Ce Catalysts: Effect of Promoter Composition.</a:t>
            </a:r>
            <a:r>
              <a:rPr lang="en-US" dirty="0"/>
              <a:t> Chemical Engineering Journal, 408, 127283.</a:t>
            </a:r>
            <a:br>
              <a:rPr lang="en-US" dirty="0"/>
            </a:br>
            <a:r>
              <a:rPr lang="en-US" dirty="0"/>
              <a:t>Basu, S., Khan, A. L., </a:t>
            </a:r>
            <a:r>
              <a:rPr lang="en-US" dirty="0" err="1"/>
              <a:t>Cano</a:t>
            </a:r>
            <a:r>
              <a:rPr lang="en-US" dirty="0"/>
              <a:t>-Odena, A., Liu, C., &amp; </a:t>
            </a:r>
            <a:r>
              <a:rPr lang="en-US" dirty="0" err="1"/>
              <a:t>Vankelecom</a:t>
            </a:r>
            <a:r>
              <a:rPr lang="en-US" dirty="0"/>
              <a:t>, I. F. J. (2018). </a:t>
            </a:r>
            <a:r>
              <a:rPr lang="en-US" i="1" dirty="0"/>
              <a:t>Membrane-based gas separation: A review on CO₂/CH₄ separation.</a:t>
            </a:r>
            <a:r>
              <a:rPr lang="en-US" dirty="0"/>
              <a:t> Journal of Membrane Science, 497, 265–280.</a:t>
            </a:r>
            <a:br>
              <a:rPr lang="en-US" dirty="0"/>
            </a:br>
            <a:r>
              <a:rPr lang="en-US" dirty="0"/>
              <a:t>Borges, C. R., Assaf, E. M., &amp; Assaf, J. M. (2021). </a:t>
            </a:r>
            <a:r>
              <a:rPr lang="en-US" i="1" dirty="0"/>
              <a:t>Catalytic performance of Ni/</a:t>
            </a:r>
            <a:r>
              <a:rPr lang="en-US" i="1" dirty="0" err="1"/>
              <a:t>CeO</a:t>
            </a:r>
            <a:r>
              <a:rPr lang="en-US" i="1" dirty="0"/>
              <a:t>₂ catalysts for methane reforming.</a:t>
            </a:r>
            <a:r>
              <a:rPr lang="en-US" dirty="0"/>
              <a:t> Applied Catalysis B: Environmental, 293, 120220.</a:t>
            </a:r>
            <a:br>
              <a:rPr lang="en-US" dirty="0"/>
            </a:br>
            <a:r>
              <a:rPr lang="en-US" dirty="0"/>
              <a:t>Creswell, J. W. (2018). </a:t>
            </a:r>
            <a:r>
              <a:rPr lang="en-US" i="1" dirty="0"/>
              <a:t>Research Design: Qualitative, Quantitative, and Mixed Methods Approaches.</a:t>
            </a:r>
            <a:r>
              <a:rPr lang="en-US" dirty="0"/>
              <a:t> SAGE Publications.</a:t>
            </a:r>
            <a:br>
              <a:rPr lang="en-US" dirty="0"/>
            </a:br>
            <a:r>
              <a:rPr lang="en-US" dirty="0"/>
              <a:t>Fogler, H. S. (2016). </a:t>
            </a:r>
            <a:r>
              <a:rPr lang="en-US" i="1" dirty="0"/>
              <a:t>Elements of Chemical Reaction Engineering.</a:t>
            </a:r>
            <a:r>
              <a:rPr lang="en-US" dirty="0"/>
              <a:t> Prentice Hall.</a:t>
            </a:r>
            <a:br>
              <a:rPr lang="en-US" dirty="0"/>
            </a:br>
            <a:r>
              <a:rPr lang="en-US" dirty="0" err="1"/>
              <a:t>Geankoplis</a:t>
            </a:r>
            <a:r>
              <a:rPr lang="en-US" dirty="0"/>
              <a:t>, C. J. (2018). </a:t>
            </a:r>
            <a:r>
              <a:rPr lang="en-US" i="1" dirty="0"/>
              <a:t>Transport Processes and Separation Process Principles.</a:t>
            </a:r>
            <a:r>
              <a:rPr lang="en-US" dirty="0"/>
              <a:t> Pearson Education.</a:t>
            </a:r>
            <a:br>
              <a:rPr lang="en-US" dirty="0"/>
            </a:br>
            <a:r>
              <a:rPr lang="en-US" dirty="0"/>
              <a:t>Gupta, V. K., &amp; Suhas. (2009). </a:t>
            </a:r>
            <a:r>
              <a:rPr lang="en-US" i="1" dirty="0"/>
              <a:t>Application of low-cost adsorbents for dye removal – A review.</a:t>
            </a:r>
            <a:r>
              <a:rPr lang="en-US" dirty="0"/>
              <a:t> Journal of Environmental Management, 90(8), 2313–2342.</a:t>
            </a:r>
            <a:br>
              <a:rPr lang="en-US" dirty="0"/>
            </a:br>
            <a:r>
              <a:rPr lang="en-US" dirty="0"/>
              <a:t>Kerlinger, F. N. (2000). </a:t>
            </a:r>
            <a:r>
              <a:rPr lang="en-US" i="1" dirty="0"/>
              <a:t>Foundations of Behavioral Research.</a:t>
            </a:r>
            <a:r>
              <a:rPr lang="en-US" dirty="0"/>
              <a:t> Harcourt College Publishers.</a:t>
            </a:r>
            <a:br>
              <a:rPr lang="en-US" dirty="0"/>
            </a:br>
            <a:r>
              <a:rPr lang="en-US" dirty="0" err="1"/>
              <a:t>Levenspiel</a:t>
            </a:r>
            <a:r>
              <a:rPr lang="en-US" dirty="0"/>
              <a:t>, O. (1999). </a:t>
            </a:r>
            <a:r>
              <a:rPr lang="en-US" i="1" dirty="0"/>
              <a:t>Chemical Reaction Engineering.</a:t>
            </a:r>
            <a:r>
              <a:rPr lang="en-US" dirty="0"/>
              <a:t> Wiley.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272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BD48A-BBE1-1E11-5CDF-2695889DC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AB0349-FF99-711D-0246-1A7950BE971F}"/>
              </a:ext>
            </a:extLst>
          </p:cNvPr>
          <p:cNvSpPr txBox="1"/>
          <p:nvPr/>
        </p:nvSpPr>
        <p:spPr>
          <a:xfrm>
            <a:off x="256673" y="318129"/>
            <a:ext cx="11277600" cy="5719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DAFTAR PUSTAKA</a:t>
            </a:r>
          </a:p>
          <a:p>
            <a:pPr>
              <a:lnSpc>
                <a:spcPct val="150000"/>
              </a:lnSpc>
              <a:buNone/>
            </a:pPr>
            <a:endParaRPr lang="en-US" b="1" dirty="0"/>
          </a:p>
          <a:p>
            <a:pPr>
              <a:lnSpc>
                <a:spcPct val="150000"/>
              </a:lnSpc>
              <a:buNone/>
            </a:pPr>
            <a:r>
              <a:rPr lang="en-US" dirty="0"/>
              <a:t>Mekonnen, M. M., Hoekstra, A. Y., &amp; Krol, M. (2020). </a:t>
            </a:r>
            <a:r>
              <a:rPr lang="en-US" i="1" dirty="0"/>
              <a:t>Biodiesel production from waste cooking oil: Process optimization and environmental performance.</a:t>
            </a:r>
            <a:r>
              <a:rPr lang="en-US" dirty="0"/>
              <a:t> Renewable Energy, 162, 1294–1304.</a:t>
            </a:r>
            <a:br>
              <a:rPr lang="en-US" dirty="0"/>
            </a:br>
            <a:r>
              <a:rPr lang="en-US" dirty="0"/>
              <a:t>Müller-Steinhagen, H. (2011). </a:t>
            </a:r>
            <a:r>
              <a:rPr lang="en-US" i="1" dirty="0"/>
              <a:t>Handbook of Heat Exchanger Fouling.</a:t>
            </a:r>
            <a:r>
              <a:rPr lang="en-US" dirty="0"/>
              <a:t> Academic Press.</a:t>
            </a:r>
            <a:br>
              <a:rPr lang="en-US" dirty="0"/>
            </a:br>
            <a:r>
              <a:rPr lang="en-US" dirty="0"/>
              <a:t>Perry, R. H., &amp; Green, D. W. (2008). </a:t>
            </a:r>
            <a:r>
              <a:rPr lang="en-US" i="1" dirty="0"/>
              <a:t>Perry’s Chemical Engineers’ Handbook.</a:t>
            </a:r>
            <a:r>
              <a:rPr lang="en-US" dirty="0"/>
              <a:t> McGraw-Hill.</a:t>
            </a:r>
            <a:br>
              <a:rPr lang="en-US" dirty="0"/>
            </a:br>
            <a:r>
              <a:rPr lang="en-US" dirty="0" err="1"/>
              <a:t>Pleanjai</a:t>
            </a:r>
            <a:r>
              <a:rPr lang="en-US" dirty="0"/>
              <a:t>, S., &amp; Gheewala, S. H. (2009). </a:t>
            </a:r>
            <a:r>
              <a:rPr lang="en-US" i="1" dirty="0"/>
              <a:t>Full chain energy analysis of biodiesel production from palm oil in Thailand.</a:t>
            </a:r>
            <a:r>
              <a:rPr lang="en-US" dirty="0"/>
              <a:t> Applied Energy, 86(S1), S209–S214.</a:t>
            </a:r>
            <a:br>
              <a:rPr lang="en-US" dirty="0"/>
            </a:br>
            <a:r>
              <a:rPr lang="en-US" dirty="0"/>
              <a:t>Robeson, L. M. (2008). </a:t>
            </a:r>
            <a:r>
              <a:rPr lang="en-US" i="1" dirty="0"/>
              <a:t>The upper bound revisited.</a:t>
            </a:r>
            <a:r>
              <a:rPr lang="en-US" dirty="0"/>
              <a:t> Journal of Membrane Science, 320(1–2), 390–400.</a:t>
            </a:r>
            <a:br>
              <a:rPr lang="en-US" dirty="0"/>
            </a:br>
            <a:r>
              <a:rPr lang="en-US" dirty="0"/>
              <a:t>Smith, J. M. (2005). </a:t>
            </a:r>
            <a:r>
              <a:rPr lang="en-US" i="1" dirty="0"/>
              <a:t>Introduction to Chemical Engineering Thermodynamics.</a:t>
            </a:r>
            <a:r>
              <a:rPr lang="en-US" dirty="0"/>
              <a:t> McGraw-Hill.</a:t>
            </a:r>
            <a:br>
              <a:rPr lang="en-US" dirty="0"/>
            </a:br>
            <a:r>
              <a:rPr lang="en-US" dirty="0" err="1"/>
              <a:t>Sugiyono</a:t>
            </a:r>
            <a:r>
              <a:rPr lang="en-US" dirty="0"/>
              <a:t>. (2019). </a:t>
            </a:r>
            <a:r>
              <a:rPr lang="en-US" i="1" dirty="0"/>
              <a:t>Metode </a:t>
            </a:r>
            <a:r>
              <a:rPr lang="en-US" i="1" dirty="0" err="1"/>
              <a:t>Penelitian</a:t>
            </a:r>
            <a:r>
              <a:rPr lang="en-US" i="1" dirty="0"/>
              <a:t> </a:t>
            </a:r>
            <a:r>
              <a:rPr lang="en-US" i="1" dirty="0" err="1"/>
              <a:t>Kuantitatif</a:t>
            </a:r>
            <a:r>
              <a:rPr lang="en-US" i="1" dirty="0"/>
              <a:t>, </a:t>
            </a:r>
            <a:r>
              <a:rPr lang="en-US" i="1" dirty="0" err="1"/>
              <a:t>Kualitatif</a:t>
            </a:r>
            <a:r>
              <a:rPr lang="en-US" i="1" dirty="0"/>
              <a:t>, dan R&amp;D.</a:t>
            </a:r>
            <a:r>
              <a:rPr lang="en-US" dirty="0"/>
              <a:t> </a:t>
            </a:r>
            <a:r>
              <a:rPr lang="en-US" dirty="0" err="1"/>
              <a:t>Alfabeta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Trevelyan, J. P. (2020). </a:t>
            </a:r>
            <a:r>
              <a:rPr lang="en-US" i="1" dirty="0"/>
              <a:t>Engineering Research: A Guide to Design, Analysis and Communication.</a:t>
            </a:r>
            <a:r>
              <a:rPr lang="en-US" dirty="0"/>
              <a:t> Springer.</a:t>
            </a:r>
            <a:br>
              <a:rPr lang="en-US" dirty="0"/>
            </a:br>
            <a:r>
              <a:rPr lang="en-US" dirty="0"/>
              <a:t>Wang, Y., Zhou, J., &amp; Liu, C. (2020). </a:t>
            </a:r>
            <a:r>
              <a:rPr lang="en-US" i="1" dirty="0"/>
              <a:t>Enhanced CO₂ reforming of methane over Ce-modified Ni catalysts.</a:t>
            </a:r>
            <a:r>
              <a:rPr lang="en-US" dirty="0"/>
              <a:t> Catalysis Today, 347, 45–53.</a:t>
            </a:r>
          </a:p>
        </p:txBody>
      </p:sp>
    </p:spTree>
    <p:extLst>
      <p:ext uri="{BB962C8B-B14F-4D97-AF65-F5344CB8AC3E}">
        <p14:creationId xmlns:p14="http://schemas.microsoft.com/office/powerpoint/2010/main" val="639169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8CEC6EF-3D6C-421F-B82A-F3549DDDEB81}"/>
              </a:ext>
            </a:extLst>
          </p:cNvPr>
          <p:cNvSpPr/>
          <p:nvPr/>
        </p:nvSpPr>
        <p:spPr>
          <a:xfrm>
            <a:off x="0" y="2373923"/>
            <a:ext cx="12192000" cy="2110154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2769507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Terima</a:t>
            </a:r>
            <a:r>
              <a:rPr kumimoji="0" lang="en-US" altLang="ko-KR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 Kasih</a:t>
            </a:r>
            <a:endParaRPr kumimoji="0" lang="ko-KR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42BC4-F916-CFD8-4318-5D10F9D92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FDBE55-FB81-07F6-3D51-0D009281A4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b="1" dirty="0" err="1"/>
              <a:t>Pengertian</a:t>
            </a:r>
            <a:r>
              <a:rPr lang="en-US" sz="3600" b="1" dirty="0"/>
              <a:t> Identifikasi Masalah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A1F1AF-BA1B-8849-3FF1-F19846892034}"/>
              </a:ext>
            </a:extLst>
          </p:cNvPr>
          <p:cNvSpPr txBox="1"/>
          <p:nvPr/>
        </p:nvSpPr>
        <p:spPr>
          <a:xfrm rot="1898085">
            <a:off x="4598773" y="3094049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Contents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Performance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581242-987B-B24B-2063-7C78A93347FC}"/>
              </a:ext>
            </a:extLst>
          </p:cNvPr>
          <p:cNvSpPr txBox="1"/>
          <p:nvPr/>
        </p:nvSpPr>
        <p:spPr>
          <a:xfrm rot="19719727">
            <a:off x="6551989" y="3342472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Contents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Performance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A2BD8E-DCF0-82EA-984F-BC0A6032C38E}"/>
              </a:ext>
            </a:extLst>
          </p:cNvPr>
          <p:cNvSpPr txBox="1"/>
          <p:nvPr/>
        </p:nvSpPr>
        <p:spPr>
          <a:xfrm>
            <a:off x="5496051" y="4567376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Contents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Performance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7B8A3441-1AB6-DDC0-6BC2-5340E45C2386}"/>
              </a:ext>
            </a:extLst>
          </p:cNvPr>
          <p:cNvSpPr/>
          <p:nvPr/>
        </p:nvSpPr>
        <p:spPr>
          <a:xfrm rot="19800000">
            <a:off x="6674883" y="291254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Block Arc 10">
            <a:extLst>
              <a:ext uri="{FF2B5EF4-FFF2-40B4-BE49-F238E27FC236}">
                <a16:creationId xmlns:a16="http://schemas.microsoft.com/office/drawing/2014/main" id="{01C430D9-1B05-EE41-634B-DCC5E7DC01E1}"/>
              </a:ext>
            </a:extLst>
          </p:cNvPr>
          <p:cNvSpPr/>
          <p:nvPr/>
        </p:nvSpPr>
        <p:spPr>
          <a:xfrm rot="1800000">
            <a:off x="5268606" y="269832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Round Same Side Corner Rectangle 36">
            <a:extLst>
              <a:ext uri="{FF2B5EF4-FFF2-40B4-BE49-F238E27FC236}">
                <a16:creationId xmlns:a16="http://schemas.microsoft.com/office/drawing/2014/main" id="{DED8902D-B6E5-FDE9-72AC-F16A626F1C48}"/>
              </a:ext>
            </a:extLst>
          </p:cNvPr>
          <p:cNvSpPr>
            <a:spLocks noChangeAspect="1"/>
          </p:cNvSpPr>
          <p:nvPr/>
        </p:nvSpPr>
        <p:spPr>
          <a:xfrm>
            <a:off x="5895233" y="412672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9CB6136-97CE-6313-A797-4B3A3E6D4227}"/>
              </a:ext>
            </a:extLst>
          </p:cNvPr>
          <p:cNvSpPr txBox="1"/>
          <p:nvPr/>
        </p:nvSpPr>
        <p:spPr>
          <a:xfrm>
            <a:off x="193964" y="1228436"/>
            <a:ext cx="11914909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000" b="1" dirty="0"/>
              <a:t>Identifikasi </a:t>
            </a:r>
            <a:r>
              <a:rPr lang="en-US" sz="2000" b="1" dirty="0" err="1"/>
              <a:t>masalah</a:t>
            </a:r>
            <a:r>
              <a:rPr lang="en-US" sz="2000" b="1" dirty="0"/>
              <a:t> </a:t>
            </a:r>
            <a:r>
              <a:rPr lang="en-US" sz="2000" b="1" dirty="0" err="1"/>
              <a:t>penelitian</a:t>
            </a:r>
            <a:r>
              <a:rPr lang="en-US" sz="2000" dirty="0"/>
              <a:t> </a:t>
            </a:r>
            <a:r>
              <a:rPr lang="en-US" sz="2000" dirty="0" err="1">
                <a:highlight>
                  <a:srgbClr val="FFFF00"/>
                </a:highlight>
              </a:rPr>
              <a:t>adalah</a:t>
            </a:r>
            <a:r>
              <a:rPr lang="en-US" sz="2000" dirty="0">
                <a:highlight>
                  <a:srgbClr val="FFFF00"/>
                </a:highlight>
              </a:rPr>
              <a:t> proses </a:t>
            </a:r>
            <a:r>
              <a:rPr lang="en-US" sz="2000" dirty="0" err="1">
                <a:highlight>
                  <a:srgbClr val="FFFF00"/>
                </a:highlight>
              </a:rPr>
              <a:t>mengenali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fenomena</a:t>
            </a:r>
            <a:r>
              <a:rPr lang="en-US" sz="2000" dirty="0">
                <a:highlight>
                  <a:srgbClr val="FFFF00"/>
                </a:highlight>
              </a:rPr>
              <a:t>, </a:t>
            </a:r>
            <a:r>
              <a:rPr lang="en-US" sz="2000" dirty="0" err="1">
                <a:highlight>
                  <a:srgbClr val="FFFF00"/>
                </a:highlight>
              </a:rPr>
              <a:t>ketidaksesuaian</a:t>
            </a:r>
            <a:r>
              <a:rPr lang="en-US" sz="2000" dirty="0">
                <a:highlight>
                  <a:srgbClr val="FFFF00"/>
                </a:highlight>
              </a:rPr>
              <a:t>, </a:t>
            </a:r>
            <a:r>
              <a:rPr lang="en-US" sz="2000" dirty="0" err="1">
                <a:highlight>
                  <a:srgbClr val="FFFF00"/>
                </a:highlight>
              </a:rPr>
              <a:t>atau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kesenjangan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u="sng" dirty="0">
                <a:highlight>
                  <a:srgbClr val="FFFF00"/>
                </a:highlight>
              </a:rPr>
              <a:t>(gap</a:t>
            </a:r>
            <a:r>
              <a:rPr lang="en-US" sz="2000" dirty="0">
                <a:highlight>
                  <a:srgbClr val="FFFF00"/>
                </a:highlight>
              </a:rPr>
              <a:t>) </a:t>
            </a:r>
            <a:r>
              <a:rPr lang="en-US" sz="2000" dirty="0" err="1">
                <a:highlight>
                  <a:srgbClr val="FFFF00"/>
                </a:highlight>
              </a:rPr>
              <a:t>antara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kondisi</a:t>
            </a:r>
            <a:r>
              <a:rPr lang="en-US" sz="2000" dirty="0">
                <a:highlight>
                  <a:srgbClr val="FFFF00"/>
                </a:highlight>
              </a:rPr>
              <a:t> ideal dan </a:t>
            </a:r>
            <a:r>
              <a:rPr lang="en-US" sz="2000" dirty="0" err="1">
                <a:highlight>
                  <a:srgbClr val="FFFF00"/>
                </a:highlight>
              </a:rPr>
              <a:t>kondisi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aktual</a:t>
            </a:r>
            <a:r>
              <a:rPr lang="en-US" sz="2000" dirty="0">
                <a:highlight>
                  <a:srgbClr val="FFFF00"/>
                </a:highlight>
              </a:rPr>
              <a:t> yang </a:t>
            </a:r>
            <a:r>
              <a:rPr lang="en-US" sz="2000" dirty="0" err="1">
                <a:highlight>
                  <a:srgbClr val="FFFF00"/>
                </a:highlight>
              </a:rPr>
              <a:t>membutuhkan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penjelasan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ilmiah</a:t>
            </a:r>
            <a:r>
              <a:rPr lang="en-US" sz="2000" dirty="0">
                <a:highlight>
                  <a:srgbClr val="FFFF00"/>
                </a:highlight>
              </a:rPr>
              <a:t>. </a:t>
            </a:r>
            <a:r>
              <a:rPr lang="en-US" sz="2000" dirty="0"/>
              <a:t>Dalam </a:t>
            </a:r>
            <a:r>
              <a:rPr lang="en-US" sz="2000" dirty="0" err="1"/>
              <a:t>konteks</a:t>
            </a:r>
            <a:r>
              <a:rPr lang="en-US" sz="2000" dirty="0"/>
              <a:t> </a:t>
            </a:r>
            <a:r>
              <a:rPr lang="en-US" sz="2000" dirty="0" err="1"/>
              <a:t>teknik</a:t>
            </a:r>
            <a:r>
              <a:rPr lang="en-US" sz="2000" dirty="0"/>
              <a:t> </a:t>
            </a:r>
            <a:r>
              <a:rPr lang="en-US" sz="2000" dirty="0" err="1"/>
              <a:t>kimia</a:t>
            </a:r>
            <a:r>
              <a:rPr lang="en-US" sz="2000" dirty="0"/>
              <a:t>, </a:t>
            </a:r>
            <a:r>
              <a:rPr lang="en-US" sz="2000" dirty="0" err="1"/>
              <a:t>kesenjangan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muncul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eksperimen</a:t>
            </a:r>
            <a:r>
              <a:rPr lang="en-US" sz="2000" dirty="0"/>
              <a:t> yang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teori</a:t>
            </a:r>
            <a:r>
              <a:rPr lang="en-US" sz="2000" dirty="0"/>
              <a:t>, </a:t>
            </a:r>
            <a:r>
              <a:rPr lang="en-US" sz="2000" dirty="0" err="1"/>
              <a:t>rendahnya</a:t>
            </a:r>
            <a:r>
              <a:rPr lang="en-US" sz="2000" dirty="0"/>
              <a:t> </a:t>
            </a:r>
            <a:r>
              <a:rPr lang="en-US" sz="2000" dirty="0" err="1"/>
              <a:t>efisiensi</a:t>
            </a:r>
            <a:r>
              <a:rPr lang="en-US" sz="2000" dirty="0"/>
              <a:t> proses, </a:t>
            </a:r>
            <a:r>
              <a:rPr lang="en-US" sz="2000" dirty="0" err="1"/>
              <a:t>tingginya</a:t>
            </a:r>
            <a:r>
              <a:rPr lang="en-US" sz="2000" dirty="0"/>
              <a:t> </a:t>
            </a:r>
            <a:r>
              <a:rPr lang="en-US" sz="2000" dirty="0" err="1"/>
              <a:t>biaya</a:t>
            </a:r>
            <a:r>
              <a:rPr lang="en-US" sz="2000" dirty="0"/>
              <a:t> </a:t>
            </a:r>
            <a:r>
              <a:rPr lang="en-US" sz="2000" dirty="0" err="1"/>
              <a:t>energi</a:t>
            </a:r>
            <a:r>
              <a:rPr lang="en-US" sz="2000" dirty="0"/>
              <a:t>,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belum</a:t>
            </a:r>
            <a:r>
              <a:rPr lang="en-US" sz="2000" dirty="0"/>
              <a:t> </a:t>
            </a:r>
            <a:r>
              <a:rPr lang="en-US" sz="2000" dirty="0" err="1"/>
              <a:t>optimalnya</a:t>
            </a:r>
            <a:r>
              <a:rPr lang="en-US" sz="2000" dirty="0"/>
              <a:t> </a:t>
            </a:r>
            <a:r>
              <a:rPr lang="en-US" sz="2000" dirty="0" err="1"/>
              <a:t>kualitas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  <a:buNone/>
            </a:pPr>
            <a:endParaRPr lang="en-US" sz="2000" dirty="0"/>
          </a:p>
          <a:p>
            <a:pPr algn="just">
              <a:lnSpc>
                <a:spcPct val="150000"/>
              </a:lnSpc>
              <a:buNone/>
            </a:pPr>
            <a:r>
              <a:rPr lang="en-US" sz="2000" dirty="0" err="1"/>
              <a:t>Menurut</a:t>
            </a:r>
            <a:r>
              <a:rPr lang="en-US" sz="2000" dirty="0"/>
              <a:t> </a:t>
            </a:r>
            <a:r>
              <a:rPr lang="en-US" sz="2000" b="1" dirty="0"/>
              <a:t>Kerlinger (2000)</a:t>
            </a:r>
            <a:r>
              <a:rPr lang="en-US" sz="2000" dirty="0"/>
              <a:t>, </a:t>
            </a:r>
            <a:r>
              <a:rPr lang="en-US" sz="2000" dirty="0" err="1">
                <a:highlight>
                  <a:srgbClr val="FFFF00"/>
                </a:highlight>
              </a:rPr>
              <a:t>identifikasi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masalah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adalah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tahap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awal</a:t>
            </a:r>
            <a:r>
              <a:rPr lang="en-US" sz="2000" dirty="0">
                <a:highlight>
                  <a:srgbClr val="FFFF00"/>
                </a:highlight>
              </a:rPr>
              <a:t> yang </a:t>
            </a:r>
            <a:r>
              <a:rPr lang="en-US" sz="2000" dirty="0" err="1">
                <a:highlight>
                  <a:srgbClr val="FFFF00"/>
                </a:highlight>
              </a:rPr>
              <a:t>bertujuan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menemukan</a:t>
            </a:r>
            <a:r>
              <a:rPr lang="en-US" sz="2000" dirty="0">
                <a:highlight>
                  <a:srgbClr val="FFFF00"/>
                </a:highlight>
              </a:rPr>
              <a:t> “</a:t>
            </a:r>
            <a:r>
              <a:rPr lang="en-US" sz="2000" dirty="0" err="1">
                <a:highlight>
                  <a:srgbClr val="FFFF00"/>
                </a:highlight>
              </a:rPr>
              <a:t>pertanyaan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penelitian</a:t>
            </a:r>
            <a:r>
              <a:rPr lang="en-US" sz="2000" dirty="0">
                <a:highlight>
                  <a:srgbClr val="FFFF00"/>
                </a:highlight>
              </a:rPr>
              <a:t>” yang </a:t>
            </a:r>
            <a:r>
              <a:rPr lang="en-US" sz="2000" dirty="0" err="1">
                <a:highlight>
                  <a:srgbClr val="FFFF00"/>
                </a:highlight>
              </a:rPr>
              <a:t>relevan</a:t>
            </a:r>
            <a:r>
              <a:rPr lang="en-US" sz="2000" dirty="0">
                <a:highlight>
                  <a:srgbClr val="FFFF00"/>
                </a:highlight>
              </a:rPr>
              <a:t>, </a:t>
            </a:r>
            <a:r>
              <a:rPr lang="en-US" sz="2000" dirty="0" err="1">
                <a:highlight>
                  <a:srgbClr val="FFFF00"/>
                </a:highlight>
              </a:rPr>
              <a:t>signifikan</a:t>
            </a:r>
            <a:r>
              <a:rPr lang="en-US" sz="2000" dirty="0">
                <a:highlight>
                  <a:srgbClr val="FFFF00"/>
                </a:highlight>
              </a:rPr>
              <a:t>, dan </a:t>
            </a:r>
            <a:r>
              <a:rPr lang="en-US" sz="2000" dirty="0" err="1">
                <a:highlight>
                  <a:srgbClr val="FFFF00"/>
                </a:highlight>
              </a:rPr>
              <a:t>dapat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diselidiki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dengan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metode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dirty="0" err="1">
                <a:highlight>
                  <a:srgbClr val="FFFF00"/>
                </a:highlight>
              </a:rPr>
              <a:t>ilmiah</a:t>
            </a:r>
            <a:r>
              <a:rPr lang="en-US" sz="2000" dirty="0">
                <a:highlight>
                  <a:srgbClr val="FFFF00"/>
                </a:highlight>
              </a:rPr>
              <a:t>. </a:t>
            </a:r>
          </a:p>
          <a:p>
            <a:pPr algn="just">
              <a:lnSpc>
                <a:spcPct val="150000"/>
              </a:lnSpc>
              <a:buNone/>
            </a:pPr>
            <a:endParaRPr lang="en-US" sz="2000" dirty="0"/>
          </a:p>
          <a:p>
            <a:pPr algn="just">
              <a:lnSpc>
                <a:spcPct val="150000"/>
              </a:lnSpc>
              <a:buNone/>
            </a:pPr>
            <a:r>
              <a:rPr lang="en-US" sz="2000" dirty="0" err="1"/>
              <a:t>Sedangkan</a:t>
            </a:r>
            <a:r>
              <a:rPr lang="en-US" sz="2000" dirty="0"/>
              <a:t> </a:t>
            </a:r>
            <a:r>
              <a:rPr lang="en-US" sz="2000" b="1" dirty="0"/>
              <a:t>Creswell (2018)</a:t>
            </a:r>
            <a:r>
              <a:rPr lang="en-US" sz="2000" dirty="0"/>
              <a:t> </a:t>
            </a:r>
            <a:r>
              <a:rPr lang="en-US" sz="2000" dirty="0" err="1"/>
              <a:t>menekankan</a:t>
            </a:r>
            <a:r>
              <a:rPr lang="en-US" sz="2000" dirty="0"/>
              <a:t> </a:t>
            </a:r>
            <a:r>
              <a:rPr lang="en-US" sz="2000" dirty="0" err="1"/>
              <a:t>pentingnya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 yang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dipecahkan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pendekatan</a:t>
            </a:r>
            <a:r>
              <a:rPr lang="en-US" sz="2000" dirty="0"/>
              <a:t> </a:t>
            </a:r>
            <a:r>
              <a:rPr lang="en-US" sz="2000" dirty="0" err="1"/>
              <a:t>sistematis</a:t>
            </a:r>
            <a:r>
              <a:rPr lang="en-US" sz="2000" dirty="0"/>
              <a:t> dan </a:t>
            </a:r>
            <a:r>
              <a:rPr lang="en-US" sz="2000" dirty="0" err="1"/>
              <a:t>berbasis</a:t>
            </a:r>
            <a:r>
              <a:rPr lang="en-US" sz="2000" dirty="0"/>
              <a:t> data.</a:t>
            </a:r>
          </a:p>
          <a:p>
            <a:pPr algn="just">
              <a:buNone/>
            </a:pPr>
            <a:endParaRPr lang="en-US" sz="2400" dirty="0"/>
          </a:p>
          <a:p>
            <a:pPr algn="just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3087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D4FF1-A97B-325C-5EA7-A97727904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963CB9-9AC6-CB32-433C-1043EADF8F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b="1" dirty="0" err="1"/>
              <a:t>Pengertian</a:t>
            </a:r>
            <a:r>
              <a:rPr lang="en-US" sz="3600" b="1" dirty="0"/>
              <a:t> Identifikasi Masalah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FF074C-C71A-6B9A-C3CB-A8C544E57D13}"/>
              </a:ext>
            </a:extLst>
          </p:cNvPr>
          <p:cNvSpPr txBox="1"/>
          <p:nvPr/>
        </p:nvSpPr>
        <p:spPr>
          <a:xfrm rot="1898085">
            <a:off x="4598773" y="3094049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Contents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Performance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F4F8EF-7C67-99AB-639C-7037089DFB2A}"/>
              </a:ext>
            </a:extLst>
          </p:cNvPr>
          <p:cNvSpPr txBox="1"/>
          <p:nvPr/>
        </p:nvSpPr>
        <p:spPr>
          <a:xfrm rot="19719727">
            <a:off x="6551989" y="3342472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Contents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Performance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709AA3-4610-5A5E-1C10-45B5428032D5}"/>
              </a:ext>
            </a:extLst>
          </p:cNvPr>
          <p:cNvSpPr txBox="1"/>
          <p:nvPr/>
        </p:nvSpPr>
        <p:spPr>
          <a:xfrm>
            <a:off x="5496051" y="4567376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Contents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Performance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C4CA78F1-7900-019D-35A9-AB1961B64417}"/>
              </a:ext>
            </a:extLst>
          </p:cNvPr>
          <p:cNvSpPr/>
          <p:nvPr/>
        </p:nvSpPr>
        <p:spPr>
          <a:xfrm rot="19800000">
            <a:off x="6674883" y="291254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Block Arc 10">
            <a:extLst>
              <a:ext uri="{FF2B5EF4-FFF2-40B4-BE49-F238E27FC236}">
                <a16:creationId xmlns:a16="http://schemas.microsoft.com/office/drawing/2014/main" id="{D0900D68-5CF4-F63E-C33F-220ED9258284}"/>
              </a:ext>
            </a:extLst>
          </p:cNvPr>
          <p:cNvSpPr/>
          <p:nvPr/>
        </p:nvSpPr>
        <p:spPr>
          <a:xfrm rot="1800000">
            <a:off x="5268606" y="269832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Round Same Side Corner Rectangle 36">
            <a:extLst>
              <a:ext uri="{FF2B5EF4-FFF2-40B4-BE49-F238E27FC236}">
                <a16:creationId xmlns:a16="http://schemas.microsoft.com/office/drawing/2014/main" id="{64054608-B159-DF58-1CFA-A9FA0CE368C6}"/>
              </a:ext>
            </a:extLst>
          </p:cNvPr>
          <p:cNvSpPr>
            <a:spLocks noChangeAspect="1"/>
          </p:cNvSpPr>
          <p:nvPr/>
        </p:nvSpPr>
        <p:spPr>
          <a:xfrm>
            <a:off x="5895233" y="412672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D7D5B0-7703-CCA7-5018-C8E3712FBB07}"/>
              </a:ext>
            </a:extLst>
          </p:cNvPr>
          <p:cNvSpPr txBox="1"/>
          <p:nvPr/>
        </p:nvSpPr>
        <p:spPr>
          <a:xfrm>
            <a:off x="193964" y="1228436"/>
            <a:ext cx="11914909" cy="3347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endParaRPr lang="en-US" sz="2400" dirty="0"/>
          </a:p>
          <a:p>
            <a:pPr algn="just">
              <a:lnSpc>
                <a:spcPct val="150000"/>
              </a:lnSpc>
              <a:buNone/>
            </a:pPr>
            <a:r>
              <a:rPr lang="en-US" sz="2400" dirty="0"/>
              <a:t>Dalam </a:t>
            </a:r>
            <a:r>
              <a:rPr lang="en-US" sz="2400" dirty="0" err="1"/>
              <a:t>teknik</a:t>
            </a:r>
            <a:r>
              <a:rPr lang="en-US" sz="2400" dirty="0"/>
              <a:t> </a:t>
            </a:r>
            <a:r>
              <a:rPr lang="en-US" sz="2400" dirty="0" err="1"/>
              <a:t>kimia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identifikasi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masalah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bersumber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/>
              <a:t>Observasi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proses </a:t>
            </a:r>
            <a:r>
              <a:rPr lang="en-US" sz="2400" dirty="0" err="1"/>
              <a:t>industri</a:t>
            </a:r>
            <a:r>
              <a:rPr lang="en-US" sz="24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Kajian </a:t>
            </a:r>
            <a:r>
              <a:rPr lang="en-US" sz="2400" dirty="0" err="1"/>
              <a:t>literatur</a:t>
            </a:r>
            <a:r>
              <a:rPr lang="en-US" sz="2400" dirty="0"/>
              <a:t> </a:t>
            </a:r>
            <a:r>
              <a:rPr lang="en-US" sz="2400" dirty="0" err="1"/>
              <a:t>ilmiah</a:t>
            </a:r>
            <a:r>
              <a:rPr lang="en-US" sz="2400" dirty="0"/>
              <a:t> yang </a:t>
            </a:r>
            <a:r>
              <a:rPr lang="en-US" sz="2400" dirty="0" err="1"/>
              <a:t>menunjukkan</a:t>
            </a:r>
            <a:r>
              <a:rPr lang="en-US" sz="2400" dirty="0"/>
              <a:t> </a:t>
            </a:r>
            <a:r>
              <a:rPr lang="en-US" sz="2400" dirty="0" err="1"/>
              <a:t>celah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(research gap).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/>
              <a:t>Analisis</a:t>
            </a:r>
            <a:r>
              <a:rPr lang="en-US" sz="2400" dirty="0"/>
              <a:t> data </a:t>
            </a:r>
            <a:r>
              <a:rPr lang="en-US" sz="2400" dirty="0" err="1"/>
              <a:t>eksperimen</a:t>
            </a:r>
            <a:r>
              <a:rPr lang="en-US" sz="2400" dirty="0"/>
              <a:t> yang </a:t>
            </a:r>
            <a:r>
              <a:rPr lang="en-US" sz="2400" dirty="0" err="1"/>
              <a:t>menunjukkan</a:t>
            </a:r>
            <a:r>
              <a:rPr lang="en-US" sz="2400" dirty="0"/>
              <a:t> </a:t>
            </a:r>
            <a:r>
              <a:rPr lang="en-US" sz="2400" dirty="0" err="1"/>
              <a:t>anomali</a:t>
            </a:r>
            <a:r>
              <a:rPr lang="en-US" sz="24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/>
              <a:t>Tantangan</a:t>
            </a:r>
            <a:r>
              <a:rPr lang="en-US" sz="2400" dirty="0"/>
              <a:t> </a:t>
            </a:r>
            <a:r>
              <a:rPr lang="en-US" sz="2400" dirty="0" err="1"/>
              <a:t>operasional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efisiensi</a:t>
            </a:r>
            <a:r>
              <a:rPr lang="en-US" sz="2400" dirty="0"/>
              <a:t> proses di </a:t>
            </a:r>
            <a:r>
              <a:rPr lang="en-US" sz="2400" dirty="0" err="1"/>
              <a:t>lapangan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5713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BEE9D-5844-4B7E-017F-5A6A87D6B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F7CC0B-BEB3-ACE5-B45A-EE494032C9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 err="1"/>
              <a:t>Sumber</a:t>
            </a:r>
            <a:r>
              <a:rPr lang="en-US" sz="3600" dirty="0"/>
              <a:t> Permasalahan </a:t>
            </a:r>
          </a:p>
          <a:p>
            <a:r>
              <a:rPr lang="en-US" sz="3600" dirty="0" err="1"/>
              <a:t>Penelitian</a:t>
            </a:r>
            <a:r>
              <a:rPr lang="en-US" sz="3600" dirty="0"/>
              <a:t> Teknik Kimia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ADBCA2-5406-5379-3AEC-648E2513577B}"/>
              </a:ext>
            </a:extLst>
          </p:cNvPr>
          <p:cNvSpPr txBox="1"/>
          <p:nvPr/>
        </p:nvSpPr>
        <p:spPr>
          <a:xfrm rot="1898085">
            <a:off x="4598773" y="3094049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Contents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Performance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17C735-51DB-73E1-5987-75560978CEA3}"/>
              </a:ext>
            </a:extLst>
          </p:cNvPr>
          <p:cNvSpPr txBox="1"/>
          <p:nvPr/>
        </p:nvSpPr>
        <p:spPr>
          <a:xfrm rot="19719727">
            <a:off x="6551989" y="3342472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Contents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Performance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3529C5-418F-7C5E-142A-A9C4E54C8DA5}"/>
              </a:ext>
            </a:extLst>
          </p:cNvPr>
          <p:cNvSpPr txBox="1"/>
          <p:nvPr/>
        </p:nvSpPr>
        <p:spPr>
          <a:xfrm>
            <a:off x="5496051" y="4567376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Contents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Performance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66804BE3-B28A-8D1F-B245-53C660837F24}"/>
              </a:ext>
            </a:extLst>
          </p:cNvPr>
          <p:cNvSpPr/>
          <p:nvPr/>
        </p:nvSpPr>
        <p:spPr>
          <a:xfrm rot="19800000">
            <a:off x="6674883" y="291254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Block Arc 10">
            <a:extLst>
              <a:ext uri="{FF2B5EF4-FFF2-40B4-BE49-F238E27FC236}">
                <a16:creationId xmlns:a16="http://schemas.microsoft.com/office/drawing/2014/main" id="{A12D41F5-4C85-A1E4-5226-0ECA1E020DA8}"/>
              </a:ext>
            </a:extLst>
          </p:cNvPr>
          <p:cNvSpPr/>
          <p:nvPr/>
        </p:nvSpPr>
        <p:spPr>
          <a:xfrm rot="1800000">
            <a:off x="5268606" y="269832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Round Same Side Corner Rectangle 36">
            <a:extLst>
              <a:ext uri="{FF2B5EF4-FFF2-40B4-BE49-F238E27FC236}">
                <a16:creationId xmlns:a16="http://schemas.microsoft.com/office/drawing/2014/main" id="{8C5528F5-19AE-F883-B28B-3CA45D276836}"/>
              </a:ext>
            </a:extLst>
          </p:cNvPr>
          <p:cNvSpPr>
            <a:spLocks noChangeAspect="1"/>
          </p:cNvSpPr>
          <p:nvPr/>
        </p:nvSpPr>
        <p:spPr>
          <a:xfrm>
            <a:off x="5895233" y="412672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698F7D-CF30-2C64-112A-E3D0A96D660F}"/>
              </a:ext>
            </a:extLst>
          </p:cNvPr>
          <p:cNvSpPr txBox="1"/>
          <p:nvPr/>
        </p:nvSpPr>
        <p:spPr>
          <a:xfrm>
            <a:off x="561921" y="823653"/>
            <a:ext cx="11914909" cy="5858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endParaRPr lang="en-US" sz="2400" dirty="0"/>
          </a:p>
          <a:p>
            <a:pPr algn="just">
              <a:buNone/>
            </a:pPr>
            <a:r>
              <a:rPr lang="en-US" dirty="0"/>
              <a:t>Permasalahan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kimia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bersumber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, </a:t>
            </a:r>
            <a:r>
              <a:rPr lang="en-US" dirty="0" err="1"/>
              <a:t>antara</a:t>
            </a:r>
            <a:r>
              <a:rPr lang="en-US" dirty="0"/>
              <a:t> lain: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1.    Proses </a:t>
            </a:r>
            <a:r>
              <a:rPr lang="en-US" dirty="0" err="1"/>
              <a:t>Produksi</a:t>
            </a:r>
            <a:r>
              <a:rPr lang="en-US" dirty="0"/>
              <a:t> dan </a:t>
            </a:r>
            <a:r>
              <a:rPr lang="en-US" dirty="0" err="1"/>
              <a:t>Operasi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 err="1"/>
              <a:t>Misalnya</a:t>
            </a:r>
            <a:r>
              <a:rPr lang="en-US" dirty="0"/>
              <a:t>, </a:t>
            </a:r>
            <a:r>
              <a:rPr lang="en-US" dirty="0" err="1"/>
              <a:t>rendahnya</a:t>
            </a:r>
            <a:r>
              <a:rPr lang="en-US" dirty="0"/>
              <a:t> </a:t>
            </a:r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reaksi</a:t>
            </a:r>
            <a:r>
              <a:rPr lang="en-US" dirty="0"/>
              <a:t> pada proses </a:t>
            </a:r>
            <a:r>
              <a:rPr lang="en-US" dirty="0" err="1"/>
              <a:t>esterifikasi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merata</a:t>
            </a:r>
            <a:r>
              <a:rPr lang="en-US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2.    Transfer </a:t>
            </a:r>
            <a:r>
              <a:rPr lang="en-US" dirty="0" err="1"/>
              <a:t>Fenomena</a:t>
            </a:r>
            <a:r>
              <a:rPr lang="en-US" dirty="0"/>
              <a:t> (Massa, Panas, Momentum)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err="1"/>
              <a:t>Misalnya</a:t>
            </a:r>
            <a:r>
              <a:rPr lang="en-US" dirty="0"/>
              <a:t>,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koefisien</a:t>
            </a:r>
            <a:r>
              <a:rPr lang="en-US" dirty="0"/>
              <a:t> </a:t>
            </a:r>
            <a:r>
              <a:rPr lang="en-US" dirty="0" err="1"/>
              <a:t>perpindahan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fouling pada heat exchanger.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3.    </a:t>
            </a:r>
            <a:r>
              <a:rPr lang="en-US" dirty="0" err="1"/>
              <a:t>Rekayasa</a:t>
            </a:r>
            <a:r>
              <a:rPr lang="en-US" dirty="0"/>
              <a:t> </a:t>
            </a:r>
            <a:r>
              <a:rPr lang="en-US" dirty="0" err="1"/>
              <a:t>Katalis</a:t>
            </a:r>
            <a:r>
              <a:rPr lang="en-US" dirty="0"/>
              <a:t> dan </a:t>
            </a:r>
            <a:r>
              <a:rPr lang="en-US" dirty="0" err="1"/>
              <a:t>Reaksi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 err="1"/>
              <a:t>Misalnya</a:t>
            </a:r>
            <a:r>
              <a:rPr lang="en-US" dirty="0"/>
              <a:t>,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katalis</a:t>
            </a:r>
            <a:r>
              <a:rPr lang="en-US" dirty="0"/>
              <a:t> Ni/</a:t>
            </a:r>
            <a:r>
              <a:rPr lang="en-US" dirty="0" err="1"/>
              <a:t>Al₂O</a:t>
            </a:r>
            <a:r>
              <a:rPr lang="en-US" dirty="0"/>
              <a:t>₃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reaksi</a:t>
            </a:r>
            <a:r>
              <a:rPr lang="en-US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4.   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Pemisahan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 err="1"/>
              <a:t>Misalnya</a:t>
            </a:r>
            <a:r>
              <a:rPr lang="en-US" dirty="0"/>
              <a:t>, </a:t>
            </a:r>
            <a:r>
              <a:rPr lang="en-US" dirty="0" err="1"/>
              <a:t>efisiensi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 </a:t>
            </a:r>
            <a:r>
              <a:rPr lang="en-US" dirty="0" err="1"/>
              <a:t>distilasi</a:t>
            </a:r>
            <a:r>
              <a:rPr lang="en-US" dirty="0"/>
              <a:t> </a:t>
            </a:r>
            <a:r>
              <a:rPr lang="en-US" dirty="0" err="1"/>
              <a:t>azeotrop</a:t>
            </a:r>
            <a:r>
              <a:rPr lang="en-US" dirty="0"/>
              <a:t> yang </a:t>
            </a:r>
            <a:r>
              <a:rPr lang="en-US" dirty="0" err="1"/>
              <a:t>menurun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tray </a:t>
            </a:r>
            <a:r>
              <a:rPr lang="en-US" dirty="0" err="1"/>
              <a:t>tidak</a:t>
            </a:r>
            <a:r>
              <a:rPr lang="en-US" dirty="0"/>
              <a:t> optimal.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5.    </a:t>
            </a:r>
            <a:r>
              <a:rPr lang="en-US" dirty="0" err="1"/>
              <a:t>Lingkungan</a:t>
            </a:r>
            <a:r>
              <a:rPr lang="en-US" dirty="0"/>
              <a:t> dan Energi </a:t>
            </a:r>
            <a:r>
              <a:rPr lang="en-US" dirty="0" err="1"/>
              <a:t>Terbarukan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 err="1"/>
              <a:t>Misalnya</a:t>
            </a:r>
            <a:r>
              <a:rPr lang="en-US" dirty="0"/>
              <a:t>, </a:t>
            </a:r>
            <a:r>
              <a:rPr lang="en-US" dirty="0" err="1"/>
              <a:t>rendahnya</a:t>
            </a:r>
            <a:r>
              <a:rPr lang="en-US" dirty="0"/>
              <a:t> yield biodiesel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limbah</a:t>
            </a:r>
            <a:r>
              <a:rPr lang="en-US" dirty="0"/>
              <a:t> </a:t>
            </a:r>
            <a:r>
              <a:rPr lang="en-US" dirty="0" err="1"/>
              <a:t>minyak</a:t>
            </a:r>
            <a:r>
              <a:rPr lang="en-US" dirty="0"/>
              <a:t> </a:t>
            </a:r>
            <a:r>
              <a:rPr lang="en-US" dirty="0" err="1"/>
              <a:t>jelantah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yang </a:t>
            </a:r>
            <a:r>
              <a:rPr lang="en-US" dirty="0" err="1"/>
              <a:t>belum</a:t>
            </a:r>
            <a:r>
              <a:rPr lang="en-US" dirty="0"/>
              <a:t> optimal.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6.    Material dan </a:t>
            </a:r>
            <a:r>
              <a:rPr lang="en-US" dirty="0" err="1"/>
              <a:t>Nanoteknologi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 err="1"/>
              <a:t>Misalnya</a:t>
            </a:r>
            <a:r>
              <a:rPr lang="en-US" dirty="0"/>
              <a:t>,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mekanik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pada </a:t>
            </a:r>
            <a:r>
              <a:rPr lang="en-US" dirty="0" err="1"/>
              <a:t>membran</a:t>
            </a:r>
            <a:r>
              <a:rPr lang="en-US" dirty="0"/>
              <a:t> </a:t>
            </a:r>
            <a:r>
              <a:rPr lang="en-US" dirty="0" err="1"/>
              <a:t>polimer</a:t>
            </a:r>
            <a:r>
              <a:rPr lang="en-US" dirty="0"/>
              <a:t> </a:t>
            </a:r>
            <a:r>
              <a:rPr lang="en-US" dirty="0" err="1"/>
              <a:t>komposit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filtrasi</a:t>
            </a:r>
            <a:r>
              <a:rPr lang="en-US" dirty="0"/>
              <a:t> gas.</a:t>
            </a:r>
          </a:p>
        </p:txBody>
      </p:sp>
    </p:spTree>
    <p:extLst>
      <p:ext uri="{BB962C8B-B14F-4D97-AF65-F5344CB8AC3E}">
        <p14:creationId xmlns:p14="http://schemas.microsoft.com/office/powerpoint/2010/main" val="1864467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E2615-1B20-3A60-E21E-B6D64A90D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844673-2549-212F-8EEB-EC616E7D38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6634" y="509408"/>
            <a:ext cx="11573197" cy="724247"/>
          </a:xfrm>
        </p:spPr>
        <p:txBody>
          <a:bodyPr/>
          <a:lstStyle/>
          <a:p>
            <a:r>
              <a:rPr lang="en-US" sz="2800" b="1" dirty="0"/>
              <a:t>Prinsip Identifikasi Masalah yang Baik</a:t>
            </a:r>
          </a:p>
          <a:p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15688A-309B-DCC6-C768-E061EB9F0810}"/>
              </a:ext>
            </a:extLst>
          </p:cNvPr>
          <p:cNvSpPr txBox="1"/>
          <p:nvPr/>
        </p:nvSpPr>
        <p:spPr>
          <a:xfrm rot="1898085">
            <a:off x="4598773" y="3094049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Contents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Performance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9CB10A-8AD3-01BB-0082-F0463DB453B1}"/>
              </a:ext>
            </a:extLst>
          </p:cNvPr>
          <p:cNvSpPr txBox="1"/>
          <p:nvPr/>
        </p:nvSpPr>
        <p:spPr>
          <a:xfrm rot="19719727">
            <a:off x="6551989" y="3342472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Contents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Performance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271033-2633-E1A4-3C43-7EC9422F0F0F}"/>
              </a:ext>
            </a:extLst>
          </p:cNvPr>
          <p:cNvSpPr txBox="1"/>
          <p:nvPr/>
        </p:nvSpPr>
        <p:spPr>
          <a:xfrm>
            <a:off x="5496051" y="4567376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Contents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Performance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19C04013-6C67-A95E-F666-9B68E2891388}"/>
              </a:ext>
            </a:extLst>
          </p:cNvPr>
          <p:cNvSpPr/>
          <p:nvPr/>
        </p:nvSpPr>
        <p:spPr>
          <a:xfrm rot="19800000">
            <a:off x="6674883" y="291254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Block Arc 10">
            <a:extLst>
              <a:ext uri="{FF2B5EF4-FFF2-40B4-BE49-F238E27FC236}">
                <a16:creationId xmlns:a16="http://schemas.microsoft.com/office/drawing/2014/main" id="{A6A59A35-FC08-F26C-D638-C9148A24F167}"/>
              </a:ext>
            </a:extLst>
          </p:cNvPr>
          <p:cNvSpPr/>
          <p:nvPr/>
        </p:nvSpPr>
        <p:spPr>
          <a:xfrm rot="1800000">
            <a:off x="5268606" y="269832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Round Same Side Corner Rectangle 36">
            <a:extLst>
              <a:ext uri="{FF2B5EF4-FFF2-40B4-BE49-F238E27FC236}">
                <a16:creationId xmlns:a16="http://schemas.microsoft.com/office/drawing/2014/main" id="{4E68FE51-C201-1110-A373-E56E7D14047A}"/>
              </a:ext>
            </a:extLst>
          </p:cNvPr>
          <p:cNvSpPr>
            <a:spLocks noChangeAspect="1"/>
          </p:cNvSpPr>
          <p:nvPr/>
        </p:nvSpPr>
        <p:spPr>
          <a:xfrm>
            <a:off x="5895233" y="412672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67F863-7100-8755-9512-C0090C888AFB}"/>
              </a:ext>
            </a:extLst>
          </p:cNvPr>
          <p:cNvSpPr txBox="1"/>
          <p:nvPr/>
        </p:nvSpPr>
        <p:spPr>
          <a:xfrm>
            <a:off x="277092" y="1480849"/>
            <a:ext cx="1143461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000" dirty="0"/>
              <a:t>Masalah </a:t>
            </a:r>
            <a:r>
              <a:rPr lang="en-US" sz="2000" dirty="0" err="1"/>
              <a:t>penelitian</a:t>
            </a:r>
            <a:r>
              <a:rPr lang="en-US" sz="2000" dirty="0"/>
              <a:t> yang </a:t>
            </a:r>
            <a:r>
              <a:rPr lang="en-US" sz="2000" dirty="0" err="1"/>
              <a:t>baik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bidang</a:t>
            </a:r>
            <a:r>
              <a:rPr lang="en-US" sz="2000" dirty="0"/>
              <a:t> </a:t>
            </a:r>
            <a:r>
              <a:rPr lang="en-US" sz="2000" dirty="0" err="1"/>
              <a:t>teknik</a:t>
            </a:r>
            <a:r>
              <a:rPr lang="en-US" sz="2000" dirty="0"/>
              <a:t> </a:t>
            </a:r>
            <a:r>
              <a:rPr lang="en-US" sz="2000" dirty="0" err="1"/>
              <a:t>kimia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memenuhi</a:t>
            </a:r>
            <a:r>
              <a:rPr lang="en-US" sz="2000" dirty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prinsip</a:t>
            </a:r>
            <a:r>
              <a:rPr lang="en-US" sz="2000" dirty="0"/>
              <a:t>: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/>
              <a:t> </a:t>
            </a:r>
            <a:r>
              <a:rPr lang="en-US" sz="2000" b="1" dirty="0" err="1"/>
              <a:t>Spesifik</a:t>
            </a:r>
            <a:r>
              <a:rPr lang="en-US" sz="2000" b="1" dirty="0"/>
              <a:t> dan </a:t>
            </a:r>
            <a:r>
              <a:rPr lang="en-US" sz="2000" b="1" dirty="0" err="1"/>
              <a:t>Fokus</a:t>
            </a:r>
            <a:r>
              <a:rPr lang="en-US" sz="2000" dirty="0"/>
              <a:t> – </a:t>
            </a:r>
            <a:r>
              <a:rPr lang="en-US" sz="2000" dirty="0" err="1"/>
              <a:t>membatasi</a:t>
            </a:r>
            <a:r>
              <a:rPr lang="en-US" sz="2000" dirty="0"/>
              <a:t> </a:t>
            </a:r>
            <a:r>
              <a:rPr lang="en-US" sz="2000" dirty="0" err="1"/>
              <a:t>ruang</a:t>
            </a:r>
            <a:r>
              <a:rPr lang="en-US" sz="2000" dirty="0"/>
              <a:t> </a:t>
            </a:r>
            <a:r>
              <a:rPr lang="en-US" sz="2000" dirty="0" err="1"/>
              <a:t>lingkup</a:t>
            </a:r>
            <a:r>
              <a:rPr lang="en-US" sz="2000" dirty="0"/>
              <a:t> </a:t>
            </a:r>
            <a:r>
              <a:rPr lang="en-US" sz="2000" dirty="0" err="1"/>
              <a:t>penelitian</a:t>
            </a:r>
            <a:r>
              <a:rPr lang="en-US" sz="2000" dirty="0"/>
              <a:t> agar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diuji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ilmiah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/>
              <a:t> </a:t>
            </a:r>
            <a:r>
              <a:rPr lang="en-US" sz="2000" b="1" dirty="0" err="1"/>
              <a:t>Relevan</a:t>
            </a:r>
            <a:r>
              <a:rPr lang="en-US" sz="2000" b="1" dirty="0"/>
              <a:t> </a:t>
            </a:r>
            <a:r>
              <a:rPr lang="en-US" sz="2000" b="1" dirty="0" err="1"/>
              <a:t>Secara</a:t>
            </a:r>
            <a:r>
              <a:rPr lang="en-US" sz="2000" b="1" dirty="0"/>
              <a:t> </a:t>
            </a:r>
            <a:r>
              <a:rPr lang="en-US" sz="2000" b="1" dirty="0" err="1"/>
              <a:t>Ilmiah</a:t>
            </a:r>
            <a:r>
              <a:rPr lang="en-US" sz="2000" b="1" dirty="0"/>
              <a:t> dan Industri</a:t>
            </a:r>
            <a:r>
              <a:rPr lang="en-US" sz="2000" dirty="0"/>
              <a:t> – </a:t>
            </a:r>
            <a:r>
              <a:rPr lang="en-US" sz="2000" dirty="0" err="1"/>
              <a:t>hasilnya</a:t>
            </a:r>
            <a:r>
              <a:rPr lang="en-US" sz="2000" dirty="0"/>
              <a:t> </a:t>
            </a: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kontribusi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kemajuan</a:t>
            </a:r>
            <a:r>
              <a:rPr lang="en-US" sz="2000" dirty="0"/>
              <a:t> </a:t>
            </a:r>
            <a:r>
              <a:rPr lang="en-US" sz="2000" dirty="0" err="1"/>
              <a:t>teknologi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efisiensi</a:t>
            </a:r>
            <a:r>
              <a:rPr lang="en-US" sz="2000" dirty="0"/>
              <a:t> proses.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/>
              <a:t> </a:t>
            </a:r>
            <a:r>
              <a:rPr lang="en-US" sz="2000" b="1" dirty="0" err="1"/>
              <a:t>Memiliki</a:t>
            </a:r>
            <a:r>
              <a:rPr lang="en-US" sz="2000" b="1" dirty="0"/>
              <a:t> Nilai </a:t>
            </a:r>
            <a:r>
              <a:rPr lang="en-US" sz="2000" b="1" dirty="0" err="1"/>
              <a:t>Kebaruan</a:t>
            </a:r>
            <a:r>
              <a:rPr lang="en-US" sz="2000" b="1" dirty="0"/>
              <a:t> (</a:t>
            </a:r>
            <a:r>
              <a:rPr lang="en-US" sz="2000" b="1" dirty="0">
                <a:highlight>
                  <a:srgbClr val="00FFFF"/>
                </a:highlight>
              </a:rPr>
              <a:t>Novelty</a:t>
            </a:r>
            <a:r>
              <a:rPr lang="en-US" sz="2000" b="1" dirty="0"/>
              <a:t>)</a:t>
            </a:r>
            <a:r>
              <a:rPr lang="en-US" sz="2000" dirty="0"/>
              <a:t> – </a:t>
            </a:r>
            <a:r>
              <a:rPr lang="en-US" sz="2000" dirty="0" err="1"/>
              <a:t>memperluas</a:t>
            </a:r>
            <a:r>
              <a:rPr lang="en-US" sz="2000" dirty="0"/>
              <a:t> </a:t>
            </a:r>
            <a:r>
              <a:rPr lang="en-US" sz="2000" dirty="0" err="1"/>
              <a:t>pengetahuan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yang </a:t>
            </a:r>
            <a:r>
              <a:rPr lang="en-US" sz="2000" dirty="0" err="1"/>
              <a:t>ada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/>
              <a:t> Dapat </a:t>
            </a:r>
            <a:r>
              <a:rPr lang="en-US" sz="2000" b="1" dirty="0" err="1"/>
              <a:t>Dipecahkan</a:t>
            </a:r>
            <a:r>
              <a:rPr lang="en-US" sz="2000" b="1" dirty="0"/>
              <a:t> </a:t>
            </a:r>
            <a:r>
              <a:rPr lang="en-US" sz="2000" b="1" dirty="0" err="1"/>
              <a:t>Secara</a:t>
            </a:r>
            <a:r>
              <a:rPr lang="en-US" sz="2000" b="1" dirty="0"/>
              <a:t> </a:t>
            </a:r>
            <a:r>
              <a:rPr lang="en-US" sz="2000" b="1" dirty="0" err="1"/>
              <a:t>Ilmiah</a:t>
            </a:r>
            <a:r>
              <a:rPr lang="en-US" sz="2000" dirty="0"/>
              <a:t> – </a:t>
            </a:r>
            <a:r>
              <a:rPr lang="en-US" sz="2000" dirty="0" err="1"/>
              <a:t>memungkinkan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diuji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teori</a:t>
            </a:r>
            <a:r>
              <a:rPr lang="en-US" sz="2000" dirty="0"/>
              <a:t>, </a:t>
            </a:r>
            <a:r>
              <a:rPr lang="en-US" sz="2000" dirty="0" err="1"/>
              <a:t>eksperimen</a:t>
            </a:r>
            <a:r>
              <a:rPr lang="en-US" sz="2000" dirty="0"/>
              <a:t>,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simulasi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/>
              <a:t> </a:t>
            </a:r>
            <a:r>
              <a:rPr lang="en-US" sz="2000" b="1" dirty="0" err="1"/>
              <a:t>Memiliki</a:t>
            </a:r>
            <a:r>
              <a:rPr lang="en-US" sz="2000" b="1" dirty="0"/>
              <a:t> </a:t>
            </a:r>
            <a:r>
              <a:rPr lang="en-US" sz="2000" b="1" dirty="0" err="1"/>
              <a:t>Signifikansi</a:t>
            </a:r>
            <a:r>
              <a:rPr lang="en-US" sz="2000" b="1" dirty="0"/>
              <a:t> </a:t>
            </a:r>
            <a:r>
              <a:rPr lang="en-US" sz="2000" b="1" dirty="0" err="1"/>
              <a:t>Praktis</a:t>
            </a:r>
            <a:r>
              <a:rPr lang="en-US" sz="2000" dirty="0"/>
              <a:t> –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penelitian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diterapkan</a:t>
            </a:r>
            <a:r>
              <a:rPr lang="en-US" sz="2000" dirty="0"/>
              <a:t> di dunia </a:t>
            </a:r>
            <a:r>
              <a:rPr lang="en-US" sz="2000" dirty="0" err="1"/>
              <a:t>nyata</a:t>
            </a:r>
            <a:r>
              <a:rPr lang="en-US" sz="2000" dirty="0"/>
              <a:t>.</a:t>
            </a:r>
          </a:p>
          <a:p>
            <a:pPr algn="just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21674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3C3AA-3FDB-CF22-FF81-EDB3B53C3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5DBA70-ADB4-6D67-3C68-9E1D9461DA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7802" y="151884"/>
            <a:ext cx="11573197" cy="724247"/>
          </a:xfrm>
        </p:spPr>
        <p:txBody>
          <a:bodyPr/>
          <a:lstStyle/>
          <a:p>
            <a:endParaRPr lang="en-US" sz="2800" b="1" dirty="0"/>
          </a:p>
          <a:p>
            <a:r>
              <a:rPr lang="en-US" sz="2800" b="1" dirty="0"/>
              <a:t>Langkah-</a:t>
            </a:r>
            <a:r>
              <a:rPr lang="en-US" sz="2800" b="1" dirty="0" err="1"/>
              <a:t>langkah</a:t>
            </a:r>
            <a:r>
              <a:rPr lang="en-US" sz="2800" b="1" dirty="0"/>
              <a:t> Identifikasi Masalah</a:t>
            </a:r>
          </a:p>
          <a:p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69CF8C-8975-3E27-A926-00BD2DD35C1D}"/>
              </a:ext>
            </a:extLst>
          </p:cNvPr>
          <p:cNvSpPr txBox="1"/>
          <p:nvPr/>
        </p:nvSpPr>
        <p:spPr>
          <a:xfrm rot="1898085">
            <a:off x="4598773" y="3094049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Contents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Performance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5222C9-592F-1BD4-4001-B2F11F301C8D}"/>
              </a:ext>
            </a:extLst>
          </p:cNvPr>
          <p:cNvSpPr txBox="1"/>
          <p:nvPr/>
        </p:nvSpPr>
        <p:spPr>
          <a:xfrm rot="19719727">
            <a:off x="6551989" y="3342472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Contents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Performance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B6DD19-3440-308B-497B-2B9CAA248DF0}"/>
              </a:ext>
            </a:extLst>
          </p:cNvPr>
          <p:cNvSpPr txBox="1"/>
          <p:nvPr/>
        </p:nvSpPr>
        <p:spPr>
          <a:xfrm>
            <a:off x="5496051" y="4567376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Contents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Performance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3506DA62-8CA1-FC45-1536-79F5AD1F4A3C}"/>
              </a:ext>
            </a:extLst>
          </p:cNvPr>
          <p:cNvSpPr/>
          <p:nvPr/>
        </p:nvSpPr>
        <p:spPr>
          <a:xfrm rot="19800000">
            <a:off x="6674883" y="291254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Block Arc 10">
            <a:extLst>
              <a:ext uri="{FF2B5EF4-FFF2-40B4-BE49-F238E27FC236}">
                <a16:creationId xmlns:a16="http://schemas.microsoft.com/office/drawing/2014/main" id="{5035F1A7-ACB9-5BB8-B2B0-33F4D30C619F}"/>
              </a:ext>
            </a:extLst>
          </p:cNvPr>
          <p:cNvSpPr/>
          <p:nvPr/>
        </p:nvSpPr>
        <p:spPr>
          <a:xfrm rot="1800000">
            <a:off x="5268606" y="269832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Round Same Side Corner Rectangle 36">
            <a:extLst>
              <a:ext uri="{FF2B5EF4-FFF2-40B4-BE49-F238E27FC236}">
                <a16:creationId xmlns:a16="http://schemas.microsoft.com/office/drawing/2014/main" id="{EE730824-09F2-4872-7440-060D8EA5D9F6}"/>
              </a:ext>
            </a:extLst>
          </p:cNvPr>
          <p:cNvSpPr>
            <a:spLocks noChangeAspect="1"/>
          </p:cNvSpPr>
          <p:nvPr/>
        </p:nvSpPr>
        <p:spPr>
          <a:xfrm>
            <a:off x="5895233" y="412672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B4203C-A2DA-B05C-8C74-93B6CA888A7D}"/>
              </a:ext>
            </a:extLst>
          </p:cNvPr>
          <p:cNvSpPr txBox="1"/>
          <p:nvPr/>
        </p:nvSpPr>
        <p:spPr>
          <a:xfrm>
            <a:off x="277091" y="1296809"/>
            <a:ext cx="11434618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en-US" sz="2400" b="1" dirty="0"/>
              <a:t> Studi </a:t>
            </a:r>
            <a:r>
              <a:rPr lang="en-US" sz="2400" b="1" dirty="0" err="1"/>
              <a:t>Literatur</a:t>
            </a:r>
            <a:r>
              <a:rPr lang="en-US" sz="2400" b="1" dirty="0"/>
              <a:t> Awal</a:t>
            </a:r>
            <a:r>
              <a:rPr lang="en-US" sz="2400" dirty="0"/>
              <a:t> – </a:t>
            </a:r>
            <a:r>
              <a:rPr lang="en-US" sz="2400" dirty="0" err="1"/>
              <a:t>meninjau</a:t>
            </a:r>
            <a:r>
              <a:rPr lang="en-US" sz="2400" dirty="0"/>
              <a:t> </a:t>
            </a:r>
            <a:r>
              <a:rPr lang="en-US" sz="2400" dirty="0" err="1"/>
              <a:t>jurnal</a:t>
            </a:r>
            <a:r>
              <a:rPr lang="en-US" sz="2400" dirty="0"/>
              <a:t>, </a:t>
            </a:r>
            <a:r>
              <a:rPr lang="en-US" sz="2400" dirty="0" err="1"/>
              <a:t>laporan</a:t>
            </a:r>
            <a:r>
              <a:rPr lang="en-US" sz="2400" dirty="0"/>
              <a:t>, dan paten </a:t>
            </a:r>
            <a:r>
              <a:rPr lang="en-US" sz="2400" dirty="0" err="1"/>
              <a:t>terkait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.</a:t>
            </a:r>
          </a:p>
          <a:p>
            <a:pPr algn="just">
              <a:buFont typeface="+mj-lt"/>
              <a:buAutoNum type="arabicPeriod"/>
            </a:pPr>
            <a:r>
              <a:rPr lang="en-US" sz="2400" b="1" dirty="0"/>
              <a:t> </a:t>
            </a:r>
            <a:r>
              <a:rPr lang="en-US" sz="2400" b="1" dirty="0" err="1"/>
              <a:t>Observasi</a:t>
            </a:r>
            <a:r>
              <a:rPr lang="en-US" sz="2400" b="1" dirty="0"/>
              <a:t> dan </a:t>
            </a:r>
            <a:r>
              <a:rPr lang="en-US" sz="2400" b="1" dirty="0" err="1"/>
              <a:t>Analisis</a:t>
            </a:r>
            <a:r>
              <a:rPr lang="en-US" sz="2400" b="1" dirty="0"/>
              <a:t> Data </a:t>
            </a:r>
            <a:r>
              <a:rPr lang="en-US" sz="2400" b="1" dirty="0" err="1"/>
              <a:t>Lapangan</a:t>
            </a:r>
            <a:r>
              <a:rPr lang="en-US" sz="2400" dirty="0"/>
              <a:t> – </a:t>
            </a:r>
            <a:r>
              <a:rPr lang="en-US" sz="2400" dirty="0" err="1"/>
              <a:t>mengidentifikasi</a:t>
            </a:r>
            <a:r>
              <a:rPr lang="en-US" sz="2400" dirty="0"/>
              <a:t> </a:t>
            </a:r>
            <a:r>
              <a:rPr lang="en-US" sz="2400" dirty="0" err="1"/>
              <a:t>fenomena</a:t>
            </a:r>
            <a:r>
              <a:rPr lang="en-US" sz="2400" dirty="0"/>
              <a:t> yang </a:t>
            </a:r>
            <a:r>
              <a:rPr lang="en-US" sz="2400" dirty="0" err="1"/>
              <a:t>belum</a:t>
            </a:r>
            <a:r>
              <a:rPr lang="en-US" sz="2400" dirty="0"/>
              <a:t> </a:t>
            </a:r>
            <a:r>
              <a:rPr lang="en-US" sz="2400" dirty="0" err="1"/>
              <a:t>terjelaskan</a:t>
            </a:r>
            <a:r>
              <a:rPr lang="en-US" sz="2400" dirty="0"/>
              <a:t>.</a:t>
            </a:r>
          </a:p>
          <a:p>
            <a:pPr algn="just">
              <a:buFont typeface="+mj-lt"/>
              <a:buAutoNum type="arabicPeriod"/>
            </a:pPr>
            <a:r>
              <a:rPr lang="en-US" sz="2400" b="1" dirty="0"/>
              <a:t> Menemukan </a:t>
            </a:r>
            <a:r>
              <a:rPr lang="en-US" sz="2400" b="1" dirty="0" err="1"/>
              <a:t>Kesenjangan</a:t>
            </a:r>
            <a:r>
              <a:rPr lang="en-US" sz="2400" b="1" dirty="0"/>
              <a:t> (Gap)</a:t>
            </a:r>
            <a:r>
              <a:rPr lang="en-US" sz="2400" dirty="0"/>
              <a:t> – </a:t>
            </a:r>
            <a:r>
              <a:rPr lang="en-US" sz="2400" dirty="0" err="1"/>
              <a:t>membandingkan</a:t>
            </a:r>
            <a:r>
              <a:rPr lang="en-US" sz="2400" dirty="0"/>
              <a:t> </a:t>
            </a:r>
            <a:r>
              <a:rPr lang="en-US" sz="2400" dirty="0" err="1"/>
              <a:t>kondisi</a:t>
            </a:r>
            <a:r>
              <a:rPr lang="en-US" sz="2400" dirty="0"/>
              <a:t> ideal vs </a:t>
            </a:r>
            <a:r>
              <a:rPr lang="en-US" sz="2400" dirty="0" err="1"/>
              <a:t>aktual</a:t>
            </a:r>
            <a:r>
              <a:rPr lang="en-US" sz="2400" dirty="0"/>
              <a:t>.</a:t>
            </a:r>
          </a:p>
          <a:p>
            <a:pPr algn="just">
              <a:buFont typeface="+mj-lt"/>
              <a:buAutoNum type="arabicPeriod"/>
            </a:pPr>
            <a:r>
              <a:rPr lang="en-US" sz="2400" b="1" dirty="0"/>
              <a:t> </a:t>
            </a:r>
            <a:r>
              <a:rPr lang="en-US" sz="2400" b="1" dirty="0" err="1"/>
              <a:t>Mendefinisikan</a:t>
            </a:r>
            <a:r>
              <a:rPr lang="en-US" sz="2400" b="1" dirty="0"/>
              <a:t> </a:t>
            </a:r>
            <a:r>
              <a:rPr lang="en-US" sz="2400" b="1" dirty="0" err="1"/>
              <a:t>Fokus</a:t>
            </a:r>
            <a:r>
              <a:rPr lang="en-US" sz="2400" b="1" dirty="0"/>
              <a:t> Masalah</a:t>
            </a:r>
            <a:r>
              <a:rPr lang="en-US" sz="2400" dirty="0"/>
              <a:t> – </a:t>
            </a:r>
            <a:r>
              <a:rPr lang="en-US" sz="2400" dirty="0" err="1"/>
              <a:t>menetapkan</a:t>
            </a:r>
            <a:r>
              <a:rPr lang="en-US" sz="2400" dirty="0"/>
              <a:t> parameter </a:t>
            </a:r>
            <a:r>
              <a:rPr lang="en-US" sz="2400" dirty="0" err="1"/>
              <a:t>utama</a:t>
            </a:r>
            <a:r>
              <a:rPr lang="en-US" sz="2400" dirty="0"/>
              <a:t> yang </a:t>
            </a:r>
            <a:r>
              <a:rPr lang="en-US" sz="2400" dirty="0" err="1"/>
              <a:t>memengaruhi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.</a:t>
            </a:r>
          </a:p>
          <a:p>
            <a:pPr algn="just">
              <a:buFont typeface="+mj-lt"/>
              <a:buAutoNum type="arabicPeriod"/>
            </a:pPr>
            <a:r>
              <a:rPr lang="en-US" sz="2400" b="1" dirty="0"/>
              <a:t> Menyusun </a:t>
            </a:r>
            <a:r>
              <a:rPr lang="en-US" sz="2400" b="1" dirty="0" err="1"/>
              <a:t>Pertanyaan</a:t>
            </a:r>
            <a:r>
              <a:rPr lang="en-US" sz="2400" b="1" dirty="0"/>
              <a:t> </a:t>
            </a:r>
            <a:r>
              <a:rPr lang="en-US" sz="2400" b="1" dirty="0" err="1"/>
              <a:t>Penelitian</a:t>
            </a:r>
            <a:r>
              <a:rPr lang="en-US" sz="2400" b="1" dirty="0"/>
              <a:t> Awal</a:t>
            </a:r>
            <a:r>
              <a:rPr lang="en-US" sz="2400" dirty="0"/>
              <a:t> – </a:t>
            </a:r>
            <a:r>
              <a:rPr lang="en-US" sz="2400" dirty="0" err="1"/>
              <a:t>membingkai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pertanyaan</a:t>
            </a:r>
            <a:r>
              <a:rPr lang="en-US" sz="2400" dirty="0"/>
              <a:t> </a:t>
            </a:r>
            <a:r>
              <a:rPr lang="en-US" sz="2400" dirty="0" err="1"/>
              <a:t>ilmiah</a:t>
            </a:r>
            <a:r>
              <a:rPr lang="en-US" sz="2400" dirty="0"/>
              <a:t>.</a:t>
            </a:r>
          </a:p>
          <a:p>
            <a:pPr algn="just"/>
            <a:endParaRPr lang="en-US" sz="2400" dirty="0"/>
          </a:p>
          <a:p>
            <a:pPr algn="just">
              <a:buNone/>
            </a:pPr>
            <a:r>
              <a:rPr lang="en-US" sz="2400" dirty="0">
                <a:highlight>
                  <a:srgbClr val="00FF00"/>
                </a:highlight>
              </a:rPr>
              <a:t>Contoh </a:t>
            </a:r>
            <a:r>
              <a:rPr lang="en-US" sz="2400" dirty="0" err="1">
                <a:highlight>
                  <a:srgbClr val="00FF00"/>
                </a:highlight>
              </a:rPr>
              <a:t>pertanyaan</a:t>
            </a:r>
            <a:r>
              <a:rPr lang="en-US" sz="2400" dirty="0">
                <a:highlight>
                  <a:srgbClr val="00FF00"/>
                </a:highlight>
              </a:rPr>
              <a:t> </a:t>
            </a:r>
            <a:r>
              <a:rPr lang="en-US" sz="2400" dirty="0" err="1">
                <a:highlight>
                  <a:srgbClr val="00FF00"/>
                </a:highlight>
              </a:rPr>
              <a:t>penelitian</a:t>
            </a:r>
            <a:r>
              <a:rPr lang="en-US" sz="2400" dirty="0">
                <a:highlight>
                  <a:srgbClr val="00FF00"/>
                </a:highlight>
              </a:rPr>
              <a:t>:</a:t>
            </a:r>
          </a:p>
          <a:p>
            <a:pPr algn="just">
              <a:buNone/>
            </a:pPr>
            <a:endParaRPr lang="en-US" sz="2400" dirty="0"/>
          </a:p>
          <a:p>
            <a:pPr algn="just">
              <a:buNone/>
            </a:pPr>
            <a:r>
              <a:rPr lang="en-US" sz="2400" dirty="0"/>
              <a:t>“</a:t>
            </a: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pengaruh</a:t>
            </a:r>
            <a:r>
              <a:rPr lang="en-US" sz="2400" dirty="0"/>
              <a:t> </a:t>
            </a:r>
            <a:r>
              <a:rPr lang="en-US" sz="2400" dirty="0" err="1"/>
              <a:t>komposisi</a:t>
            </a:r>
            <a:r>
              <a:rPr lang="en-US" sz="2400" dirty="0"/>
              <a:t> </a:t>
            </a:r>
            <a:r>
              <a:rPr lang="en-US" sz="2400" dirty="0" err="1"/>
              <a:t>katalis</a:t>
            </a:r>
            <a:r>
              <a:rPr lang="en-US" sz="2400" dirty="0"/>
              <a:t> Ni–Ce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aktivitas</a:t>
            </a:r>
            <a:r>
              <a:rPr lang="en-US" sz="2400" dirty="0"/>
              <a:t> reforming </a:t>
            </a:r>
            <a:r>
              <a:rPr lang="en-US" sz="2400" dirty="0" err="1"/>
              <a:t>metana</a:t>
            </a:r>
            <a:r>
              <a:rPr lang="en-US" sz="2400" dirty="0"/>
              <a:t> </a:t>
            </a:r>
            <a:r>
              <a:rPr lang="en-US" sz="2400" dirty="0" err="1"/>
              <a:t>kering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hidrogen</a:t>
            </a:r>
            <a:r>
              <a:rPr lang="en-US" sz="2400" dirty="0"/>
              <a:t> pada </a:t>
            </a:r>
            <a:r>
              <a:rPr lang="en-US" sz="2400" dirty="0" err="1"/>
              <a:t>suhu</a:t>
            </a:r>
            <a:r>
              <a:rPr lang="en-US" sz="2400" dirty="0"/>
              <a:t> 800°C?”</a:t>
            </a:r>
          </a:p>
          <a:p>
            <a:pPr algn="just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0401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C6686-913A-EE99-5283-E29B197BA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13539D-3C83-9969-F12E-0C0BD6640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1731813"/>
            <a:ext cx="3407959" cy="30665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190FB-EBE8-B129-B64E-6697977DF813}"/>
              </a:ext>
            </a:extLst>
          </p:cNvPr>
          <p:cNvSpPr txBox="1"/>
          <p:nvPr/>
        </p:nvSpPr>
        <p:spPr>
          <a:xfrm>
            <a:off x="4093758" y="3003480"/>
            <a:ext cx="89669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1F">
                    <a:lumMod val="50000"/>
                    <a:lumOff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FORMULASI PERMASALAHAN PENELITIAN</a:t>
            </a:r>
          </a:p>
        </p:txBody>
      </p:sp>
    </p:spTree>
    <p:extLst>
      <p:ext uri="{BB962C8B-B14F-4D97-AF65-F5344CB8AC3E}">
        <p14:creationId xmlns:p14="http://schemas.microsoft.com/office/powerpoint/2010/main" val="1789481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2E191-5C0F-2866-FA01-73B316972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FEFC73-D496-EF01-A376-DAEA7C9969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291" y="639845"/>
            <a:ext cx="11573197" cy="724247"/>
          </a:xfrm>
        </p:spPr>
        <p:txBody>
          <a:bodyPr/>
          <a:lstStyle/>
          <a:p>
            <a:r>
              <a:rPr lang="en-US" sz="2800" b="1" dirty="0"/>
              <a:t>PENGERTIAN FORMULASI MASALAH</a:t>
            </a:r>
          </a:p>
          <a:p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537226-E5FF-D7A4-E4CA-66ACD0BF5D0B}"/>
              </a:ext>
            </a:extLst>
          </p:cNvPr>
          <p:cNvSpPr txBox="1"/>
          <p:nvPr/>
        </p:nvSpPr>
        <p:spPr>
          <a:xfrm rot="1898085">
            <a:off x="4598773" y="3094049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Contents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Performance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3B8B53-1C72-DADF-096D-19FBF7305F44}"/>
              </a:ext>
            </a:extLst>
          </p:cNvPr>
          <p:cNvSpPr txBox="1"/>
          <p:nvPr/>
        </p:nvSpPr>
        <p:spPr>
          <a:xfrm rot="19719727">
            <a:off x="6551989" y="3342472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Contents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Performance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C88027-E4CA-F484-D558-F74F45812FA5}"/>
              </a:ext>
            </a:extLst>
          </p:cNvPr>
          <p:cNvSpPr txBox="1"/>
          <p:nvPr/>
        </p:nvSpPr>
        <p:spPr>
          <a:xfrm>
            <a:off x="5496051" y="4567376"/>
            <a:ext cx="1198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Contents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Performance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AD969060-C228-5817-2424-8D5E0FBEE973}"/>
              </a:ext>
            </a:extLst>
          </p:cNvPr>
          <p:cNvSpPr/>
          <p:nvPr/>
        </p:nvSpPr>
        <p:spPr>
          <a:xfrm rot="19800000">
            <a:off x="6674883" y="2912542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Block Arc 10">
            <a:extLst>
              <a:ext uri="{FF2B5EF4-FFF2-40B4-BE49-F238E27FC236}">
                <a16:creationId xmlns:a16="http://schemas.microsoft.com/office/drawing/2014/main" id="{CDD5150F-39C5-1B91-92E6-1547E79EA30F}"/>
              </a:ext>
            </a:extLst>
          </p:cNvPr>
          <p:cNvSpPr/>
          <p:nvPr/>
        </p:nvSpPr>
        <p:spPr>
          <a:xfrm rot="1800000">
            <a:off x="5268606" y="269832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6" name="Round Same Side Corner Rectangle 36">
            <a:extLst>
              <a:ext uri="{FF2B5EF4-FFF2-40B4-BE49-F238E27FC236}">
                <a16:creationId xmlns:a16="http://schemas.microsoft.com/office/drawing/2014/main" id="{2DD1250D-5F5C-1A2B-D805-EB9F0D7984AA}"/>
              </a:ext>
            </a:extLst>
          </p:cNvPr>
          <p:cNvSpPr>
            <a:spLocks noChangeAspect="1"/>
          </p:cNvSpPr>
          <p:nvPr/>
        </p:nvSpPr>
        <p:spPr>
          <a:xfrm>
            <a:off x="5895233" y="4126728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22D25A-1229-46C8-2CC7-DC35DA6B2B86}"/>
              </a:ext>
            </a:extLst>
          </p:cNvPr>
          <p:cNvSpPr txBox="1"/>
          <p:nvPr/>
        </p:nvSpPr>
        <p:spPr>
          <a:xfrm>
            <a:off x="277091" y="1296809"/>
            <a:ext cx="11434618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4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Formulasi </a:t>
            </a:r>
            <a:r>
              <a:rPr lang="en-US" sz="2400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masalah</a:t>
            </a:r>
            <a:r>
              <a:rPr lang="en-US" sz="24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24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proses </a:t>
            </a:r>
            <a:r>
              <a:rPr lang="en-US" sz="2400" b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merumuskan</a:t>
            </a:r>
            <a:r>
              <a:rPr lang="en-US" sz="24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masalah</a:t>
            </a:r>
            <a:r>
              <a:rPr lang="en-US" sz="24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400" b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telah</a:t>
            </a:r>
            <a:r>
              <a:rPr lang="en-US" sz="24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diidentifikasi</a:t>
            </a:r>
            <a:r>
              <a:rPr lang="en-US" sz="24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24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4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bentuk</a:t>
            </a:r>
            <a:r>
              <a:rPr lang="en-US" sz="24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pernyataan</a:t>
            </a:r>
            <a:r>
              <a:rPr lang="en-US" sz="24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ilmiah</a:t>
            </a:r>
            <a:r>
              <a:rPr lang="en-US" sz="24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400" b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jelas</a:t>
            </a:r>
            <a:r>
              <a:rPr lang="en-US" sz="2400" b="1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400" b="1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terukur</a:t>
            </a:r>
            <a:r>
              <a:rPr lang="en-US" sz="24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, yang </a:t>
            </a:r>
            <a:r>
              <a:rPr lang="en-US" sz="2400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24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dijawab</a:t>
            </a:r>
            <a:r>
              <a:rPr lang="en-US" sz="24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US" sz="24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sz="24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>
              <a:buNone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None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Menurut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Sugiyono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(2019)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perumusan</a:t>
            </a:r>
            <a:r>
              <a:rPr lang="en-US" sz="24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masalah</a:t>
            </a:r>
            <a:r>
              <a:rPr lang="en-US" sz="24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US" sz="24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upaya</a:t>
            </a:r>
            <a:r>
              <a:rPr lang="en-US" sz="24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4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mengarahkan</a:t>
            </a:r>
            <a:r>
              <a:rPr lang="en-US" sz="24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penelitian</a:t>
            </a:r>
            <a:r>
              <a:rPr lang="en-US" sz="24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agar </a:t>
            </a:r>
            <a:r>
              <a:rPr lang="en-US" sz="2400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fokus</a:t>
            </a:r>
            <a:r>
              <a:rPr lang="en-US" sz="24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sz="2400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US" sz="24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sasaran</a:t>
            </a:r>
            <a:r>
              <a:rPr lang="en-US" sz="24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400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24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diuji</a:t>
            </a:r>
            <a:r>
              <a:rPr lang="en-US" sz="24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sz="24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empiris</a:t>
            </a:r>
            <a:r>
              <a:rPr lang="en-US" sz="24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buNone/>
            </a:pPr>
            <a:endParaRPr lang="en-US" sz="2400" dirty="0"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Dalam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teknik</a:t>
            </a:r>
            <a:r>
              <a:rPr lang="en-US" sz="24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kimia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formulasi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masalah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harus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mempertimbangkan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Parameter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operasi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suhu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tekanan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waktu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reaksi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konsentrasi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Variabel</a:t>
            </a:r>
            <a:r>
              <a:rPr lang="en-US" sz="2400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bebas</a:t>
            </a:r>
            <a:r>
              <a:rPr lang="en-US" sz="2400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400" dirty="0" err="1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terikat</a:t>
            </a:r>
            <a:r>
              <a:rPr lang="en-US" sz="2400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Kondisi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batas dan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asumsi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proses.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Keterkaitan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teori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transport,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termodinamika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kinetika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5706681"/>
      </p:ext>
    </p:extLst>
  </p:cSld>
  <p:clrMapOvr>
    <a:masterClrMapping/>
  </p:clrMapOvr>
</p:sld>
</file>

<file path=ppt/theme/theme1.xml><?xml version="1.0" encoding="utf-8"?>
<a:theme xmlns:a="http://schemas.openxmlformats.org/drawingml/2006/main" name="Section Break Slide Master">
  <a:themeElements>
    <a:clrScheme name="ALLPPT-6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ECEC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96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- COLOR 0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ver and End Slide Master">
  <a:themeElements>
    <a:clrScheme name="ALLPPT - COLOR 0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2003</Words>
  <Application>Microsoft Office PowerPoint</Application>
  <PresentationFormat>Widescreen</PresentationFormat>
  <Paragraphs>242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</vt:lpstr>
      <vt:lpstr>Wingdings</vt:lpstr>
      <vt:lpstr>Section Break Slide Master</vt:lpstr>
      <vt:lpstr>Contents Slide Master</vt:lpstr>
      <vt:lpstr>Cover and End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Rinette Visca</dc:creator>
  <cp:lastModifiedBy>Rinette Visca</cp:lastModifiedBy>
  <cp:revision>5</cp:revision>
  <dcterms:created xsi:type="dcterms:W3CDTF">2025-10-22T03:27:05Z</dcterms:created>
  <dcterms:modified xsi:type="dcterms:W3CDTF">2025-10-22T06:28:10Z</dcterms:modified>
</cp:coreProperties>
</file>