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5" r:id="rId4"/>
  </p:sldMasterIdLst>
  <p:sldIdLst>
    <p:sldId id="351" r:id="rId5"/>
    <p:sldId id="352" r:id="rId6"/>
    <p:sldId id="357" r:id="rId7"/>
    <p:sldId id="356" r:id="rId8"/>
    <p:sldId id="353" r:id="rId9"/>
    <p:sldId id="349" r:id="rId10"/>
    <p:sldId id="256" r:id="rId11"/>
    <p:sldId id="358" r:id="rId12"/>
    <p:sldId id="354" r:id="rId13"/>
    <p:sldId id="355" r:id="rId14"/>
    <p:sldId id="3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4B80-14F4-AC2F-1D15-8AF5BD8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27739-EDD5-A64C-EAFE-149015B08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362D8-5E77-1F56-0B3F-CDA21249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198F-1079-4FED-91D5-5093A4E7C7F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4EAB7-80E0-3562-AA3F-6C09396F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FBB9A-6F73-365B-ECCE-B23CE49B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F189-C0F4-4F76-8287-FE8910BB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2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BE1D-B296-E71B-5040-D42945DF3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E1223-A86D-5DCD-5426-D4F202535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90123-57F3-C20A-1CBA-DFAB4114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198F-1079-4FED-91D5-5093A4E7C7F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6491B-AE3C-0E14-4876-EF2071AD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58783-2538-87E1-63EC-DF57EA5C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F189-C0F4-4F76-8287-FE8910BB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69AC8-CACE-27E6-0A6F-2D8C46BC2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778CA-71BF-167E-9C24-766BD99E2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58567-8B3B-0AAB-C638-0FE3264A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198F-1079-4FED-91D5-5093A4E7C7F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CB2E1-D3C8-2555-CB9F-701DD0BE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B84E4-A61E-E2FD-C63E-C102CF29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F189-C0F4-4F76-8287-FE8910BB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0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81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08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3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1943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76315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B205AF1-88BF-45AD-AEA1-547FA322F1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1943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0465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568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768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C9CBF-2BAE-4CE6-9528-38CB728A721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682029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7308176-A1B8-4270-8666-4C4AD267AC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69741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38ADDF0-3F1A-4094-88B4-EFF5537D037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82029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E729246-D1CD-4213-8BA5-509F735B33C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569741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59CCC74-0AB8-4C29-A02E-D2F1F64B1A1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569741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49239CD-CF16-43C8-BC8B-7551283F0F8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682029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Frame 1">
            <a:extLst>
              <a:ext uri="{FF2B5EF4-FFF2-40B4-BE49-F238E27FC236}">
                <a16:creationId xmlns:a16="http://schemas.microsoft.com/office/drawing/2014/main" id="{92C663AA-BCD0-4416-8F93-833876B72930}"/>
              </a:ext>
            </a:extLst>
          </p:cNvPr>
          <p:cNvSpPr/>
          <p:nvPr userDrawn="1"/>
        </p:nvSpPr>
        <p:spPr>
          <a:xfrm>
            <a:off x="5377561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99BF-FBB5-7BAC-FA80-326AC9BB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D13E-1A5D-70A6-0B96-0BECEEECF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13236-1121-5B94-6FAF-7A7C7299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198F-1079-4FED-91D5-5093A4E7C7F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EAB1-A895-045C-67E9-B3AF9D8B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039A-E1EC-565A-0A90-2FDD2B5A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F189-C0F4-4F76-8287-FE8910BB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40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D5E33BC-B6B0-421B-9EFE-62DF359AEF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0" y="3162301"/>
            <a:ext cx="8382000" cy="3695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4044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949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A4CC961-4B11-46D0-A852-9D346D0DA625}"/>
              </a:ext>
            </a:extLst>
          </p:cNvPr>
          <p:cNvGrpSpPr/>
          <p:nvPr userDrawn="1"/>
        </p:nvGrpSpPr>
        <p:grpSpPr>
          <a:xfrm>
            <a:off x="435435" y="2819060"/>
            <a:ext cx="4468100" cy="3496092"/>
            <a:chOff x="3912955" y="1879370"/>
            <a:chExt cx="5855928" cy="4582006"/>
          </a:xfrm>
        </p:grpSpPr>
        <p:sp>
          <p:nvSpPr>
            <p:cNvPr id="3" name="Oval 84">
              <a:extLst>
                <a:ext uri="{FF2B5EF4-FFF2-40B4-BE49-F238E27FC236}">
                  <a16:creationId xmlns:a16="http://schemas.microsoft.com/office/drawing/2014/main" id="{037F4C4C-9097-4D5E-B537-8ABA07035C62}"/>
                </a:ext>
              </a:extLst>
            </p:cNvPr>
            <p:cNvSpPr/>
            <p:nvPr userDrawn="1"/>
          </p:nvSpPr>
          <p:spPr>
            <a:xfrm>
              <a:off x="3912955" y="5868875"/>
              <a:ext cx="5855928" cy="5925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4" name="Graphic 14">
              <a:extLst>
                <a:ext uri="{FF2B5EF4-FFF2-40B4-BE49-F238E27FC236}">
                  <a16:creationId xmlns:a16="http://schemas.microsoft.com/office/drawing/2014/main" id="{53A63004-28DE-47FF-BC9E-45E64672D9F2}"/>
                </a:ext>
              </a:extLst>
            </p:cNvPr>
            <p:cNvGrpSpPr/>
            <p:nvPr userDrawn="1"/>
          </p:nvGrpSpPr>
          <p:grpSpPr>
            <a:xfrm>
              <a:off x="4142772" y="1879370"/>
              <a:ext cx="5517728" cy="4339787"/>
              <a:chOff x="2444748" y="555045"/>
              <a:chExt cx="7282048" cy="5727454"/>
            </a:xfrm>
          </p:grpSpPr>
          <p:sp>
            <p:nvSpPr>
              <p:cNvPr id="5" name="Freeform: Shape 23">
                <a:extLst>
                  <a:ext uri="{FF2B5EF4-FFF2-40B4-BE49-F238E27FC236}">
                    <a16:creationId xmlns:a16="http://schemas.microsoft.com/office/drawing/2014/main" id="{5975573A-A998-45D3-9F36-A41B69ACC904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: Shape 24">
                <a:extLst>
                  <a:ext uri="{FF2B5EF4-FFF2-40B4-BE49-F238E27FC236}">
                    <a16:creationId xmlns:a16="http://schemas.microsoft.com/office/drawing/2014/main" id="{27876ED6-5794-4A85-960C-DB1E2BD62D6F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25">
                <a:extLst>
                  <a:ext uri="{FF2B5EF4-FFF2-40B4-BE49-F238E27FC236}">
                    <a16:creationId xmlns:a16="http://schemas.microsoft.com/office/drawing/2014/main" id="{D471B648-B0D3-401C-B76C-4321007CF451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26">
                <a:extLst>
                  <a:ext uri="{FF2B5EF4-FFF2-40B4-BE49-F238E27FC236}">
                    <a16:creationId xmlns:a16="http://schemas.microsoft.com/office/drawing/2014/main" id="{A4157B07-6553-4779-B4E5-82675276F554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27">
                <a:extLst>
                  <a:ext uri="{FF2B5EF4-FFF2-40B4-BE49-F238E27FC236}">
                    <a16:creationId xmlns:a16="http://schemas.microsoft.com/office/drawing/2014/main" id="{AA7A6763-F1D5-49D1-A989-C8A92CEA2582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1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28">
                <a:extLst>
                  <a:ext uri="{FF2B5EF4-FFF2-40B4-BE49-F238E27FC236}">
                    <a16:creationId xmlns:a16="http://schemas.microsoft.com/office/drawing/2014/main" id="{6C74E94A-BAA0-4F02-AD1B-40ED70B3125C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29">
                <a:extLst>
                  <a:ext uri="{FF2B5EF4-FFF2-40B4-BE49-F238E27FC236}">
                    <a16:creationId xmlns:a16="http://schemas.microsoft.com/office/drawing/2014/main" id="{E9AAA6BF-A40E-4358-8D61-2A704725C00D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A206F9E2-E36F-4255-81BD-B32FEC6E64CB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17E89C5F-56E9-490F-810A-98B2CDA847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7E2F43A2-79D6-4D7F-A7B6-EDC89C03262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29147" y="2961982"/>
            <a:ext cx="3983530" cy="2280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8099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538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C7636AD0-972E-4BB4-A940-5C09EBEEBD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641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105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7">
            <a:extLst>
              <a:ext uri="{FF2B5EF4-FFF2-40B4-BE49-F238E27FC236}">
                <a16:creationId xmlns:a16="http://schemas.microsoft.com/office/drawing/2014/main" id="{8A3865A9-782C-4B77-97D9-6DAF69DB01EE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0674EE3-C315-4901-9EB3-29691747EEF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D5733BC2-CE8F-4DC4-B3B2-B20CCE5C55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39223" y="0"/>
            <a:ext cx="36121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51180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396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EA39EDB-84EF-4CDB-B2FF-195B437E6B3A}"/>
              </a:ext>
            </a:extLst>
          </p:cNvPr>
          <p:cNvGrpSpPr/>
          <p:nvPr userDrawn="1"/>
        </p:nvGrpSpPr>
        <p:grpSpPr>
          <a:xfrm>
            <a:off x="580088" y="1677823"/>
            <a:ext cx="2644061" cy="4736917"/>
            <a:chOff x="555386" y="1772815"/>
            <a:chExt cx="2644061" cy="4736917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9B168C18-D070-4818-9E6E-E899CF5F6501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5" name="Graphic 2">
                <a:extLst>
                  <a:ext uri="{FF2B5EF4-FFF2-40B4-BE49-F238E27FC236}">
                    <a16:creationId xmlns:a16="http://schemas.microsoft.com/office/drawing/2014/main" id="{0551D6BA-A2D2-40DE-8700-FE2B9357CF15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DD31866E-93B8-4F38-BE06-3B9DD763589F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BB438B48-C5C8-41B4-8DFD-FF0676FE37F3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4D1B0621-1E4D-4799-885C-DADBC593689F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CE984E8B-81B6-441F-9BCB-6E78B1B70D04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0954E6C0-00C6-4F13-AD39-8B41820B3E30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3A77FF7F-58A8-4FA0-8A54-09FAD5A5B596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FCE4DBE7-E50D-415B-A0A6-5E2C82B65762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68221667-C60E-4A27-8A25-E152DE9A9691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480321DD-099E-477E-9697-75E27AAB6DCE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4AC35CE6-6C37-4465-9769-5DBA98E5EB99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216">
                <a:extLst>
                  <a:ext uri="{FF2B5EF4-FFF2-40B4-BE49-F238E27FC236}">
                    <a16:creationId xmlns:a16="http://schemas.microsoft.com/office/drawing/2014/main" id="{727058F5-C16E-44E5-8B79-F383E97176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217">
                <a:extLst>
                  <a:ext uri="{FF2B5EF4-FFF2-40B4-BE49-F238E27FC236}">
                    <a16:creationId xmlns:a16="http://schemas.microsoft.com/office/drawing/2014/main" id="{1E35B47F-0598-44B0-BE1D-B5459BDAC2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218">
                <a:extLst>
                  <a:ext uri="{FF2B5EF4-FFF2-40B4-BE49-F238E27FC236}">
                    <a16:creationId xmlns:a16="http://schemas.microsoft.com/office/drawing/2014/main" id="{F5FCD3E3-C28A-4791-82EC-7AC90815B1C1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9">
                <a:extLst>
                  <a:ext uri="{FF2B5EF4-FFF2-40B4-BE49-F238E27FC236}">
                    <a16:creationId xmlns:a16="http://schemas.microsoft.com/office/drawing/2014/main" id="{34C3E91C-012C-44B7-8DB9-158501020264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88220809-1733-412C-BB6A-1CE8D4E2B5C2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사다리꼴 3">
              <a:extLst>
                <a:ext uri="{FF2B5EF4-FFF2-40B4-BE49-F238E27FC236}">
                  <a16:creationId xmlns:a16="http://schemas.microsoft.com/office/drawing/2014/main" id="{FC03F0DD-F42C-4D15-A791-7FAB06D9CBAE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그림 개체 틀 28">
            <a:extLst>
              <a:ext uri="{FF2B5EF4-FFF2-40B4-BE49-F238E27FC236}">
                <a16:creationId xmlns:a16="http://schemas.microsoft.com/office/drawing/2014/main" id="{B55032B3-94DB-4203-9D86-8011AB3A78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9396" y="1778264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CCD4862-8EBD-42ED-A087-B1CC3C91C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1943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58096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3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AF08-7F68-C3A5-C6C9-544E499D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18DF5-335C-E3AD-17AE-9076E75D0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25989-163B-EB16-4DAA-8C4AA455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198F-1079-4FED-91D5-5093A4E7C7F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B970-131F-9E5A-0040-6B95EAD9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31A6B-BB2C-10EE-9601-E5A0B6F8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F189-C0F4-4F76-8287-FE8910BB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74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FB94F55-0AD5-4A28-99D6-18DDE7E90D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301" y="2714626"/>
            <a:ext cx="11201399" cy="3838575"/>
          </a:xfrm>
          <a:custGeom>
            <a:avLst/>
            <a:gdLst>
              <a:gd name="connsiteX0" fmla="*/ 1152121 w 11201399"/>
              <a:gd name="connsiteY0" fmla="*/ 3371850 h 3838575"/>
              <a:gd name="connsiteX1" fmla="*/ 9610724 w 11201399"/>
              <a:gd name="connsiteY1" fmla="*/ 3371850 h 3838575"/>
              <a:gd name="connsiteX2" fmla="*/ 9058677 w 11201399"/>
              <a:gd name="connsiteY2" fmla="*/ 3838575 h 3838575"/>
              <a:gd name="connsiteX3" fmla="*/ 600074 w 11201399"/>
              <a:gd name="connsiteY3" fmla="*/ 3838575 h 3838575"/>
              <a:gd name="connsiteX4" fmla="*/ 2095097 w 11201399"/>
              <a:gd name="connsiteY4" fmla="*/ 2809875 h 3838575"/>
              <a:gd name="connsiteX5" fmla="*/ 10553699 w 11201399"/>
              <a:gd name="connsiteY5" fmla="*/ 2809875 h 3838575"/>
              <a:gd name="connsiteX6" fmla="*/ 10001652 w 11201399"/>
              <a:gd name="connsiteY6" fmla="*/ 3276600 h 3838575"/>
              <a:gd name="connsiteX7" fmla="*/ 1543049 w 11201399"/>
              <a:gd name="connsiteY7" fmla="*/ 3276600 h 3838575"/>
              <a:gd name="connsiteX8" fmla="*/ 1209271 w 11201399"/>
              <a:gd name="connsiteY8" fmla="*/ 2247900 h 3838575"/>
              <a:gd name="connsiteX9" fmla="*/ 9667874 w 11201399"/>
              <a:gd name="connsiteY9" fmla="*/ 2247900 h 3838575"/>
              <a:gd name="connsiteX10" fmla="*/ 9115827 w 11201399"/>
              <a:gd name="connsiteY10" fmla="*/ 2714625 h 3838575"/>
              <a:gd name="connsiteX11" fmla="*/ 657225 w 11201399"/>
              <a:gd name="connsiteY11" fmla="*/ 2714625 h 3838575"/>
              <a:gd name="connsiteX12" fmla="*/ 552047 w 11201399"/>
              <a:gd name="connsiteY12" fmla="*/ 1685925 h 3838575"/>
              <a:gd name="connsiteX13" fmla="*/ 9010649 w 11201399"/>
              <a:gd name="connsiteY13" fmla="*/ 1685925 h 3838575"/>
              <a:gd name="connsiteX14" fmla="*/ 8458602 w 11201399"/>
              <a:gd name="connsiteY14" fmla="*/ 2152650 h 3838575"/>
              <a:gd name="connsiteX15" fmla="*/ 0 w 11201399"/>
              <a:gd name="connsiteY15" fmla="*/ 2152650 h 3838575"/>
              <a:gd name="connsiteX16" fmla="*/ 2742797 w 11201399"/>
              <a:gd name="connsiteY16" fmla="*/ 1123950 h 3838575"/>
              <a:gd name="connsiteX17" fmla="*/ 11201399 w 11201399"/>
              <a:gd name="connsiteY17" fmla="*/ 1123950 h 3838575"/>
              <a:gd name="connsiteX18" fmla="*/ 10649352 w 11201399"/>
              <a:gd name="connsiteY18" fmla="*/ 1590675 h 3838575"/>
              <a:gd name="connsiteX19" fmla="*/ 2190750 w 11201399"/>
              <a:gd name="connsiteY19" fmla="*/ 1590675 h 3838575"/>
              <a:gd name="connsiteX20" fmla="*/ 1418822 w 11201399"/>
              <a:gd name="connsiteY20" fmla="*/ 561975 h 3838575"/>
              <a:gd name="connsiteX21" fmla="*/ 9877424 w 11201399"/>
              <a:gd name="connsiteY21" fmla="*/ 561975 h 3838575"/>
              <a:gd name="connsiteX22" fmla="*/ 9325377 w 11201399"/>
              <a:gd name="connsiteY22" fmla="*/ 1028700 h 3838575"/>
              <a:gd name="connsiteX23" fmla="*/ 866775 w 11201399"/>
              <a:gd name="connsiteY23" fmla="*/ 1028700 h 3838575"/>
              <a:gd name="connsiteX24" fmla="*/ 1161647 w 11201399"/>
              <a:gd name="connsiteY24" fmla="*/ 0 h 3838575"/>
              <a:gd name="connsiteX25" fmla="*/ 9620249 w 11201399"/>
              <a:gd name="connsiteY25" fmla="*/ 0 h 3838575"/>
              <a:gd name="connsiteX26" fmla="*/ 9068202 w 11201399"/>
              <a:gd name="connsiteY26" fmla="*/ 466725 h 3838575"/>
              <a:gd name="connsiteX27" fmla="*/ 609600 w 11201399"/>
              <a:gd name="connsiteY27" fmla="*/ 466725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201399" h="3838575">
                <a:moveTo>
                  <a:pt x="1152121" y="3371850"/>
                </a:moveTo>
                <a:lnTo>
                  <a:pt x="9610724" y="3371850"/>
                </a:lnTo>
                <a:lnTo>
                  <a:pt x="9058677" y="3838575"/>
                </a:lnTo>
                <a:lnTo>
                  <a:pt x="600074" y="3838575"/>
                </a:lnTo>
                <a:close/>
                <a:moveTo>
                  <a:pt x="2095097" y="2809875"/>
                </a:moveTo>
                <a:lnTo>
                  <a:pt x="10553699" y="2809875"/>
                </a:lnTo>
                <a:lnTo>
                  <a:pt x="10001652" y="3276600"/>
                </a:lnTo>
                <a:lnTo>
                  <a:pt x="1543049" y="3276600"/>
                </a:lnTo>
                <a:close/>
                <a:moveTo>
                  <a:pt x="1209271" y="2247900"/>
                </a:moveTo>
                <a:lnTo>
                  <a:pt x="9667874" y="2247900"/>
                </a:lnTo>
                <a:lnTo>
                  <a:pt x="9115827" y="2714625"/>
                </a:lnTo>
                <a:lnTo>
                  <a:pt x="657225" y="2714625"/>
                </a:lnTo>
                <a:close/>
                <a:moveTo>
                  <a:pt x="552047" y="1685925"/>
                </a:moveTo>
                <a:lnTo>
                  <a:pt x="9010649" y="1685925"/>
                </a:lnTo>
                <a:lnTo>
                  <a:pt x="8458602" y="2152650"/>
                </a:lnTo>
                <a:lnTo>
                  <a:pt x="0" y="2152650"/>
                </a:lnTo>
                <a:close/>
                <a:moveTo>
                  <a:pt x="2742797" y="1123950"/>
                </a:moveTo>
                <a:lnTo>
                  <a:pt x="11201399" y="1123950"/>
                </a:lnTo>
                <a:lnTo>
                  <a:pt x="10649352" y="1590675"/>
                </a:lnTo>
                <a:lnTo>
                  <a:pt x="2190750" y="1590675"/>
                </a:lnTo>
                <a:close/>
                <a:moveTo>
                  <a:pt x="1418822" y="561975"/>
                </a:moveTo>
                <a:lnTo>
                  <a:pt x="9877424" y="561975"/>
                </a:lnTo>
                <a:lnTo>
                  <a:pt x="9325377" y="1028700"/>
                </a:lnTo>
                <a:lnTo>
                  <a:pt x="866775" y="1028700"/>
                </a:lnTo>
                <a:close/>
                <a:moveTo>
                  <a:pt x="1161647" y="0"/>
                </a:moveTo>
                <a:lnTo>
                  <a:pt x="9620249" y="0"/>
                </a:lnTo>
                <a:lnTo>
                  <a:pt x="9068202" y="466725"/>
                </a:lnTo>
                <a:lnTo>
                  <a:pt x="609600" y="466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6727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357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91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102123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0583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C4AB-3B9C-C4B6-1B66-E86B7247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43D4F-6DA5-F035-2A0C-171B8897A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4891C-415A-3A5D-1EE0-4C7951689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D9E71-1C0D-0DBA-9FA0-AA00167E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198F-1079-4FED-91D5-5093A4E7C7F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D39C7-0CDB-A89D-8B84-DF17D5FB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D954C-DF95-C814-4F1A-C8B07B29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F189-C0F4-4F76-8287-FE8910BB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7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5BE7-1EC1-2C21-1546-B0243776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194AC-A35B-053E-4106-557F2939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22491-C8B4-0F49-E1E4-E7C1D2D67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CC051-07FB-123F-6EF9-A2EB0285E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9C5F8-AACA-F5A4-E3F2-6A05EB481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6137FC-5A58-4644-F366-EC75BB2F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198F-1079-4FED-91D5-5093A4E7C7F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8B2F2-837E-ABD7-CD3D-A0C20DC7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3BB0C-38CA-B7E3-410A-E7AC0A86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F189-C0F4-4F76-8287-FE8910BB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3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3458-DBD6-A2A3-46E0-E043911D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65BDA-DD3B-83F2-A8FA-2B9BED0E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198F-1079-4FED-91D5-5093A4E7C7F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1047B-1613-8F6E-FEFC-A2C85827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ABC0D-1F03-D8FE-51FA-5820C3E5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F189-C0F4-4F76-8287-FE8910BB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4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5D5BA-CA86-4897-EF0B-DCEEDC69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198F-1079-4FED-91D5-5093A4E7C7F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3F8C63-C843-C7A7-6573-00CA9437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E0E7E-AE55-4700-1B93-3EBD8C7A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F189-C0F4-4F76-8287-FE8910BB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55E3-0F14-00B7-497E-024F7785B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F745-2DE7-8747-7CD5-63F9EC75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9CAC4-8659-A98F-E2D1-3616FADDA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187C3-2E05-D1EA-2C22-FF323CDE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198F-1079-4FED-91D5-5093A4E7C7F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98C90-D512-2CFC-CE1A-32875F65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DCDAF-939E-7E20-7CA4-055C8A34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F189-C0F4-4F76-8287-FE8910BB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108E-0184-3BB5-7FD5-A942975B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A31CC3-885A-0543-AA96-6D4DB9D12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105FB-ED9A-B2C1-A597-3552F3CA8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866FE-3C23-D5F7-9430-A6BAD32C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198F-1079-4FED-91D5-5093A4E7C7F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18902-C959-312B-5E35-BE9BD720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6E18D-F2A9-41F6-6E9A-F65369FF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F189-C0F4-4F76-8287-FE8910BB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1A9D7-42E1-FD07-5D8F-1D604465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2BB1C-5DB6-83DB-960B-AA343D7AE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2B4FF-C8B9-AD78-D502-51E6C6615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8198F-1079-4FED-91D5-5093A4E7C7F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EBA12-DCB7-33BA-3FD1-57ABC414A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CFFC9-9B0E-0646-8477-2072DF4B1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F189-C0F4-4F76-8287-FE8910BB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34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34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08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lagiarismcheckerx.com/bu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0BE57686-D5FA-4AEF-A1CE-FEA9BFB577A8}"/>
              </a:ext>
            </a:extLst>
          </p:cNvPr>
          <p:cNvGrpSpPr/>
          <p:nvPr/>
        </p:nvGrpSpPr>
        <p:grpSpPr>
          <a:xfrm>
            <a:off x="721755" y="193457"/>
            <a:ext cx="5037790" cy="4562374"/>
            <a:chOff x="35061" y="-1158651"/>
            <a:chExt cx="4952127" cy="45623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37876E-FD9D-43E2-83D0-FA7A0852D11D}"/>
                </a:ext>
              </a:extLst>
            </p:cNvPr>
            <p:cNvSpPr txBox="1"/>
            <p:nvPr/>
          </p:nvSpPr>
          <p:spPr>
            <a:xfrm>
              <a:off x="148599" y="1649397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PLAGIARISM CHECKER</a:t>
              </a:r>
              <a:endPara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C785DA-D55E-4EA2-A70A-CE090ABADBEF}"/>
                </a:ext>
              </a:extLst>
            </p:cNvPr>
            <p:cNvSpPr txBox="1"/>
            <p:nvPr/>
          </p:nvSpPr>
          <p:spPr>
            <a:xfrm>
              <a:off x="35061" y="-115865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Pertemuan ke-15 Metodologi </a:t>
              </a:r>
              <a:r>
                <a:rPr kumimoji="0" lang="en-US" altLang="ko-KR" sz="18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Penelitian</a:t>
              </a:r>
              <a:endParaRPr kumimoji="0" lang="ko-KR" alt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99EB3-91F2-1C63-D4B0-7E284712F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E6DB-47D6-9691-6F90-10372BB7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954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Periksa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Plagiarisme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Cek Similarity 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Rp. 1000 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di   </a:t>
            </a:r>
            <a:r>
              <a:rPr lang="en-US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https://www.cekplagiat.id/</a:t>
            </a:r>
          </a:p>
        </p:txBody>
      </p:sp>
    </p:spTree>
    <p:extLst>
      <p:ext uri="{BB962C8B-B14F-4D97-AF65-F5344CB8AC3E}">
        <p14:creationId xmlns:p14="http://schemas.microsoft.com/office/powerpoint/2010/main" val="2378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B9C361-0DDF-4849-AD94-10C2331FD99A}"/>
              </a:ext>
            </a:extLst>
          </p:cNvPr>
          <p:cNvSpPr txBox="1"/>
          <p:nvPr/>
        </p:nvSpPr>
        <p:spPr>
          <a:xfrm>
            <a:off x="5857874" y="2841091"/>
            <a:ext cx="6264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JhengHei UI"/>
                <a:cs typeface="Arial" pitchFamily="34" charset="0"/>
              </a:rPr>
              <a:t>Terimakasih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36A4A-FB5A-99EE-A9AC-5D824EEB2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69B6F7-0C2E-068A-1662-B23A36841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99983" y="219437"/>
            <a:ext cx="11573197" cy="724247"/>
          </a:xfrm>
        </p:spPr>
        <p:txBody>
          <a:bodyPr/>
          <a:lstStyle/>
          <a:p>
            <a:r>
              <a:rPr lang="fr-FR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Plagiarism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 checker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8B3F8-086C-A7F3-96A8-2CAACEA246FE}"/>
              </a:ext>
            </a:extLst>
          </p:cNvPr>
          <p:cNvSpPr txBox="1"/>
          <p:nvPr/>
        </p:nvSpPr>
        <p:spPr>
          <a:xfrm>
            <a:off x="496785" y="1155032"/>
            <a:ext cx="10427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Plagiarism checker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(biasanya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berbasis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web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software)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memeriksa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kemiripan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teks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lain,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lalu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menandai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dianggap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identik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serupa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sering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menampilkan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persentase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“similarity”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tautan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cocok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.​</a:t>
            </a:r>
          </a:p>
          <a:p>
            <a:pPr algn="just">
              <a:buNone/>
            </a:pPr>
            <a:endParaRPr lang="en-US" sz="20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Cara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singkat</a:t>
            </a:r>
            <a:endParaRPr lang="en-US" sz="20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Teks yang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diunggah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ditempel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dipindai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dibandingkan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basis data (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misalnya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web dan/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database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akademik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mencari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kecocokan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frasa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kalimat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Hasilnya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umumnya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“highlight”, daftar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mirip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skor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orisinalitas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kemiripan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.​</a:t>
            </a:r>
          </a:p>
          <a:p>
            <a:pPr algn="just">
              <a:buNone/>
            </a:pP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endParaRPr lang="en-US" sz="20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Membantu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menjaga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integritas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akademik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mengecek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apakah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kutipan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parafrasa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benar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naskah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dikumpulkan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dipublikasikan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Dipakai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dosen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peneliti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penulis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penerbit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deteksi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duplikasi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konten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.​</a:t>
            </a:r>
          </a:p>
        </p:txBody>
      </p:sp>
    </p:spTree>
    <p:extLst>
      <p:ext uri="{BB962C8B-B14F-4D97-AF65-F5344CB8AC3E}">
        <p14:creationId xmlns:p14="http://schemas.microsoft.com/office/powerpoint/2010/main" val="275963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C9261-E04F-027F-F39F-9C4744BCF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1714D-0380-0299-F36C-9441491A16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99983" y="219437"/>
            <a:ext cx="11573197" cy="724247"/>
          </a:xfrm>
        </p:spPr>
        <p:txBody>
          <a:bodyPr/>
          <a:lstStyle/>
          <a:p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Website gratis </a:t>
            </a:r>
            <a:r>
              <a:rPr lang="fr-FR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cek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plagiarisme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4B286-85C0-D70A-B534-4D79E15DF21B}"/>
              </a:ext>
            </a:extLst>
          </p:cNvPr>
          <p:cNvSpPr txBox="1"/>
          <p:nvPr/>
        </p:nvSpPr>
        <p:spPr>
          <a:xfrm>
            <a:off x="496784" y="1155032"/>
            <a:ext cx="11573197" cy="558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Berikut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beberapa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website gratis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plagiarisme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umumnya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dipakai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instalasi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cukup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paste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unggah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file),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beserta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tautannya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DupliChecker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(Bahasa Indonesia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tersedia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https://www.duplichecker.com/id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​2. Paraphraser.io – Cek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Plagiarisme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https://www.paraphraser.io/id/cek-plagiarisme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3. Check-Plagiarism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batas kata gratis per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https://www.check-plagiarism.com/id/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​4. Grammarly Plagiarism Checker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fitur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akses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gratis biasanya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terbatas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https://www.grammarly.com/plagiarism-checker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​5.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PaperOwl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Free Plagiarism Checker: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https://papersowl.com/free-plagiarism-checker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Quillbot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https://quillbot.com/plagiarism-checker</a:t>
            </a:r>
          </a:p>
        </p:txBody>
      </p:sp>
    </p:spTree>
    <p:extLst>
      <p:ext uri="{BB962C8B-B14F-4D97-AF65-F5344CB8AC3E}">
        <p14:creationId xmlns:p14="http://schemas.microsoft.com/office/powerpoint/2010/main" val="56068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8A8AD-9874-F482-254D-DB051D39C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C0E9E2-448A-6DFF-2879-9AE17AECD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99983" y="219437"/>
            <a:ext cx="11573197" cy="724247"/>
          </a:xfrm>
        </p:spPr>
        <p:txBody>
          <a:bodyPr/>
          <a:lstStyle/>
          <a:p>
            <a:r>
              <a:rPr lang="fr-FR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 Website gratis </a:t>
            </a:r>
            <a:r>
              <a:rPr lang="fr-FR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cek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plagiarisme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EE5B1-3144-49D6-4FCE-B74581C9C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12" y="1245544"/>
            <a:ext cx="11425709" cy="49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1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82942-5845-D643-7E69-DFB4EAEA4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44A689-640D-5BCC-75C3-DB5D65332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99983" y="219437"/>
            <a:ext cx="11573197" cy="724247"/>
          </a:xfrm>
        </p:spPr>
        <p:txBody>
          <a:bodyPr/>
          <a:lstStyle/>
          <a:p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Software desktop gratis </a:t>
            </a:r>
            <a:r>
              <a:rPr lang="fr-FR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cek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plagiarisme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348E8-FE79-EA5C-4E90-B0F343DFEE33}"/>
              </a:ext>
            </a:extLst>
          </p:cNvPr>
          <p:cNvSpPr txBox="1"/>
          <p:nvPr/>
        </p:nvSpPr>
        <p:spPr>
          <a:xfrm>
            <a:off x="487160" y="1386038"/>
            <a:ext cx="11053532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Software desktop gratis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cek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plagiarisme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contohnya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PlagiarismCheckerX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b="1" i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https://plagiarismcheckerx.com/download-thank-you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PlagiarismCheckerX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merupakan software desktop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diinstal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Windows)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pengecekan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kesamaan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membandingkan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teks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online,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lalu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menampilkan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laporan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berwarna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terdeteksi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Karena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berbentuk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nyaman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cek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dokumen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(paste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teks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unggah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file)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melihat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laporan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detail.</a:t>
            </a:r>
          </a:p>
          <a:p>
            <a:pPr algn="just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Versi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gratis/trial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disebut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“FREE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beberapa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keterbatasan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jadi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fitur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lengkap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premium pada PlagiarismCheckerX   biasanya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versi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berbayar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​Jika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skripsi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jurnal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gunakan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PlagiarismCheckerX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pengecekan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awal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lalu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lakukan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verifikasi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manual pada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kutipan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parafrase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dan daftar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pustaka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9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28800-7E48-B10E-AA64-FE8BADEEE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845" y="0"/>
            <a:ext cx="10410525" cy="3956701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https://plagiarismcheckerx.com/buy</a:t>
            </a:r>
            <a:endParaRPr lang="en-US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C682E3-F3EC-E49E-F0B1-22B6A4315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63" y="444359"/>
            <a:ext cx="7032858" cy="6296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14192-83F1-837E-F788-0EEA106032F4}"/>
              </a:ext>
            </a:extLst>
          </p:cNvPr>
          <p:cNvCxnSpPr>
            <a:cxnSpLocks/>
          </p:cNvCxnSpPr>
          <p:nvPr/>
        </p:nvCxnSpPr>
        <p:spPr>
          <a:xfrm>
            <a:off x="856648" y="6227546"/>
            <a:ext cx="4196615" cy="0"/>
          </a:xfrm>
          <a:prstGeom prst="straightConnector1">
            <a:avLst/>
          </a:prstGeom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55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832202E-890E-35AD-216A-7DB965FE4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02057-9845-67A5-5C29-8D235A3AC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226194"/>
            <a:ext cx="11665818" cy="6405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A63091-E6DD-DAD4-8FF6-E78D4F844357}"/>
              </a:ext>
            </a:extLst>
          </p:cNvPr>
          <p:cNvSpPr txBox="1"/>
          <p:nvPr/>
        </p:nvSpPr>
        <p:spPr>
          <a:xfrm>
            <a:off x="4685899" y="226194"/>
            <a:ext cx="6097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PlagiarismCheckerX</a:t>
            </a:r>
          </a:p>
        </p:txBody>
      </p:sp>
    </p:spTree>
    <p:extLst>
      <p:ext uri="{BB962C8B-B14F-4D97-AF65-F5344CB8AC3E}">
        <p14:creationId xmlns:p14="http://schemas.microsoft.com/office/powerpoint/2010/main" val="366510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44683-F772-B2CE-C800-76C9C9502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85845-E18E-C452-52EB-6B25060B82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99983" y="219437"/>
            <a:ext cx="11573197" cy="724247"/>
          </a:xfrm>
        </p:spPr>
        <p:txBody>
          <a:bodyPr/>
          <a:lstStyle/>
          <a:p>
            <a:r>
              <a:rPr lang="it-IT" sz="3200" dirty="0">
                <a:latin typeface="Cambria" panose="02040503050406030204" pitchFamily="18" charset="0"/>
                <a:ea typeface="Cambria" panose="02040503050406030204" pitchFamily="18" charset="0"/>
              </a:rPr>
              <a:t>Bagaimana Turnitin mendeteksi plagiarisme mahasiswa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F0A85-3569-3DE8-603D-1BED0318CC16}"/>
              </a:ext>
            </a:extLst>
          </p:cNvPr>
          <p:cNvSpPr txBox="1"/>
          <p:nvPr/>
        </p:nvSpPr>
        <p:spPr>
          <a:xfrm>
            <a:off x="419682" y="1097281"/>
            <a:ext cx="1105353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sv-SE"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Turnitin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layanan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perangkat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lunak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memeriksa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kemiripan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teks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(similarity) pada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karya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tulis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—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misalnya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tugas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makalah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skripsi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—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membandingkannya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(internet dan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koleksi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dokumen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lain)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lalu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laporan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kemiripan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v-SE" sz="2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Turnitin umumnya layanan</a:t>
            </a:r>
            <a:r>
              <a:rPr lang="sv-SE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berbayar </a:t>
            </a:r>
            <a:r>
              <a:rPr lang="sv-SE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dan aksesnya sering disediakan oleh kampus/sekolah melalui akun institusi</a:t>
            </a:r>
          </a:p>
          <a:p>
            <a:pPr algn="just" rtl="0"/>
            <a:endParaRPr lang="en-US" sz="2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/>
            <a:r>
              <a:rPr lang="en-US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deteksi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ringkas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285750" indent="-285750" algn="just" rtl="0">
              <a:buFont typeface="Wingdings" panose="05000000000000000000" pitchFamily="2" charset="2"/>
              <a:buChar char="v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dosen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mengunggah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file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tugas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skripsi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kelas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/assignment di Turnitin,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lalu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memprosesnya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.​</a:t>
            </a:r>
          </a:p>
          <a:p>
            <a:pPr marL="285750" indent="-285750" algn="just" rtl="0"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Turnitin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menandai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mirip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(highlight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berwarna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menampilkan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daftar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memberi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skor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similarity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difilter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misalnya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mengecualikan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kecocokan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 rtl="0"/>
            <a:endParaRPr lang="en-US" sz="20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/>
            <a:r>
              <a:rPr lang="en-US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Cara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menafsirkan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hasilnya</a:t>
            </a:r>
            <a:endParaRPr lang="en-US" sz="20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rtl="0"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Similarity score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vonis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otomatis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plagiat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indikator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mana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perlu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dicek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misalnya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kutipan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parafrasa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terlalu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dekat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sitasi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belum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tepat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7099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10864-D3E7-FB0D-B2D5-40CBBFAE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568" y="2653398"/>
            <a:ext cx="947687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https://youtu.be/pxsB4kbKMa4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A0DABA-5517-2157-C9BC-CFF7C998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Cara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membaca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hasil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cek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plagiarism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turnitin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2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 and End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601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Wingdings</vt:lpstr>
      <vt:lpstr>Office Theme</vt:lpstr>
      <vt:lpstr>Section Break Slide Master</vt:lpstr>
      <vt:lpstr>Cover and End Slide Master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Cara membaca hasil cek plagiarism turnitin</vt:lpstr>
      <vt:lpstr>Periksa  Plagiarisme atau Cek Similarity    Rp. 1000  di   https://www.cekplagiat.id/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Rinette Visca</dc:creator>
  <cp:lastModifiedBy>Rinette Visca</cp:lastModifiedBy>
  <cp:revision>14</cp:revision>
  <dcterms:created xsi:type="dcterms:W3CDTF">2026-01-21T05:03:32Z</dcterms:created>
  <dcterms:modified xsi:type="dcterms:W3CDTF">2026-01-21T14:59:19Z</dcterms:modified>
</cp:coreProperties>
</file>