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676" r:id="rId2"/>
    <p:sldMasterId id="2147483717" r:id="rId3"/>
    <p:sldMasterId id="2147483776" r:id="rId4"/>
  </p:sldMasterIdLst>
  <p:notesMasterIdLst>
    <p:notesMasterId r:id="rId13"/>
  </p:notesMasterIdLst>
  <p:handoutMasterIdLst>
    <p:handoutMasterId r:id="rId14"/>
  </p:handoutMasterIdLst>
  <p:sldIdLst>
    <p:sldId id="585" r:id="rId5"/>
    <p:sldId id="1081" r:id="rId6"/>
    <p:sldId id="1086" r:id="rId7"/>
    <p:sldId id="1087" r:id="rId8"/>
    <p:sldId id="1088" r:id="rId9"/>
    <p:sldId id="1084" r:id="rId10"/>
    <p:sldId id="1085" r:id="rId11"/>
    <p:sldId id="1071" r:id="rId12"/>
  </p:sldIdLst>
  <p:sldSz cx="9721850" cy="5400675"/>
  <p:notesSz cx="6858000" cy="9144000"/>
  <p:custDataLst>
    <p:tags r:id="rId15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B1C"/>
    <a:srgbClr val="ED6945"/>
    <a:srgbClr val="ED7D31"/>
    <a:srgbClr val="981A15"/>
    <a:srgbClr val="ED6846"/>
    <a:srgbClr val="6D5F46"/>
    <a:srgbClr val="905631"/>
    <a:srgbClr val="945E38"/>
    <a:srgbClr val="98D4F5"/>
    <a:srgbClr val="F4A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187" autoAdjust="0"/>
  </p:normalViewPr>
  <p:slideViewPr>
    <p:cSldViewPr>
      <p:cViewPr varScale="1">
        <p:scale>
          <a:sx n="83" d="100"/>
          <a:sy n="83" d="100"/>
        </p:scale>
        <p:origin x="536" y="76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2026/4/11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2026/4/11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dirty="0">
                <a:solidFill>
                  <a:srgbClr val="E41B1C"/>
                </a:solidFill>
                <a:cs typeface="Arial" panose="020B0604020202020204" pitchFamily="34" charset="0"/>
              </a:rPr>
              <a:t>slidesppt.net</a:t>
            </a:r>
            <a:endParaRPr lang="ko-KR" altLang="en-US" sz="1400" b="0" dirty="0">
              <a:solidFill>
                <a:srgbClr val="E41B1C"/>
              </a:solidFill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9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 dirty="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9583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816023" y="-335958"/>
            <a:ext cx="7918518" cy="1676778"/>
          </a:xfrm>
          <a:custGeom>
            <a:avLst/>
            <a:gdLst>
              <a:gd name="T0" fmla="*/ 2983 w 3108"/>
              <a:gd name="T1" fmla="*/ 160 h 655"/>
              <a:gd name="T2" fmla="*/ 2926 w 3108"/>
              <a:gd name="T3" fmla="*/ 163 h 655"/>
              <a:gd name="T4" fmla="*/ 2889 w 3108"/>
              <a:gd name="T5" fmla="*/ 192 h 655"/>
              <a:gd name="T6" fmla="*/ 2831 w 3108"/>
              <a:gd name="T7" fmla="*/ 220 h 655"/>
              <a:gd name="T8" fmla="*/ 2658 w 3108"/>
              <a:gd name="T9" fmla="*/ 305 h 655"/>
              <a:gd name="T10" fmla="*/ 2597 w 3108"/>
              <a:gd name="T11" fmla="*/ 342 h 655"/>
              <a:gd name="T12" fmla="*/ 2062 w 3108"/>
              <a:gd name="T13" fmla="*/ 588 h 655"/>
              <a:gd name="T14" fmla="*/ 1759 w 3108"/>
              <a:gd name="T15" fmla="*/ 542 h 655"/>
              <a:gd name="T16" fmla="*/ 1698 w 3108"/>
              <a:gd name="T17" fmla="*/ 550 h 655"/>
              <a:gd name="T18" fmla="*/ 1088 w 3108"/>
              <a:gd name="T19" fmla="*/ 607 h 655"/>
              <a:gd name="T20" fmla="*/ 983 w 3108"/>
              <a:gd name="T21" fmla="*/ 613 h 655"/>
              <a:gd name="T22" fmla="*/ 623 w 3108"/>
              <a:gd name="T23" fmla="*/ 640 h 655"/>
              <a:gd name="T24" fmla="*/ 324 w 3108"/>
              <a:gd name="T25" fmla="*/ 502 h 655"/>
              <a:gd name="T26" fmla="*/ 253 w 3108"/>
              <a:gd name="T27" fmla="*/ 475 h 655"/>
              <a:gd name="T28" fmla="*/ 36 w 3108"/>
              <a:gd name="T29" fmla="*/ 361 h 655"/>
              <a:gd name="T30" fmla="*/ 7 w 3108"/>
              <a:gd name="T31" fmla="*/ 332 h 655"/>
              <a:gd name="T32" fmla="*/ 3 w 3108"/>
              <a:gd name="T33" fmla="*/ 317 h 655"/>
              <a:gd name="T34" fmla="*/ 70 w 3108"/>
              <a:gd name="T35" fmla="*/ 328 h 655"/>
              <a:gd name="T36" fmla="*/ 116 w 3108"/>
              <a:gd name="T37" fmla="*/ 394 h 655"/>
              <a:gd name="T38" fmla="*/ 291 w 3108"/>
              <a:gd name="T39" fmla="*/ 429 h 655"/>
              <a:gd name="T40" fmla="*/ 342 w 3108"/>
              <a:gd name="T41" fmla="*/ 448 h 655"/>
              <a:gd name="T42" fmla="*/ 611 w 3108"/>
              <a:gd name="T43" fmla="*/ 605 h 655"/>
              <a:gd name="T44" fmla="*/ 862 w 3108"/>
              <a:gd name="T45" fmla="*/ 589 h 655"/>
              <a:gd name="T46" fmla="*/ 945 w 3108"/>
              <a:gd name="T47" fmla="*/ 498 h 655"/>
              <a:gd name="T48" fmla="*/ 950 w 3108"/>
              <a:gd name="T49" fmla="*/ 457 h 655"/>
              <a:gd name="T50" fmla="*/ 1228 w 3108"/>
              <a:gd name="T51" fmla="*/ 396 h 655"/>
              <a:gd name="T52" fmla="*/ 1259 w 3108"/>
              <a:gd name="T53" fmla="*/ 524 h 655"/>
              <a:gd name="T54" fmla="*/ 1096 w 3108"/>
              <a:gd name="T55" fmla="*/ 540 h 655"/>
              <a:gd name="T56" fmla="*/ 1046 w 3108"/>
              <a:gd name="T57" fmla="*/ 484 h 655"/>
              <a:gd name="T58" fmla="*/ 1068 w 3108"/>
              <a:gd name="T59" fmla="*/ 459 h 655"/>
              <a:gd name="T60" fmla="*/ 1103 w 3108"/>
              <a:gd name="T61" fmla="*/ 472 h 655"/>
              <a:gd name="T62" fmla="*/ 1160 w 3108"/>
              <a:gd name="T63" fmla="*/ 500 h 655"/>
              <a:gd name="T64" fmla="*/ 1189 w 3108"/>
              <a:gd name="T65" fmla="*/ 473 h 655"/>
              <a:gd name="T66" fmla="*/ 1140 w 3108"/>
              <a:gd name="T67" fmla="*/ 425 h 655"/>
              <a:gd name="T68" fmla="*/ 1053 w 3108"/>
              <a:gd name="T69" fmla="*/ 436 h 655"/>
              <a:gd name="T70" fmla="*/ 1022 w 3108"/>
              <a:gd name="T71" fmla="*/ 497 h 655"/>
              <a:gd name="T72" fmla="*/ 1168 w 3108"/>
              <a:gd name="T73" fmla="*/ 578 h 655"/>
              <a:gd name="T74" fmla="*/ 1292 w 3108"/>
              <a:gd name="T75" fmla="*/ 589 h 655"/>
              <a:gd name="T76" fmla="*/ 1618 w 3108"/>
              <a:gd name="T77" fmla="*/ 533 h 655"/>
              <a:gd name="T78" fmla="*/ 1639 w 3108"/>
              <a:gd name="T79" fmla="*/ 464 h 655"/>
              <a:gd name="T80" fmla="*/ 1464 w 3108"/>
              <a:gd name="T81" fmla="*/ 393 h 655"/>
              <a:gd name="T82" fmla="*/ 1276 w 3108"/>
              <a:gd name="T83" fmla="*/ 362 h 655"/>
              <a:gd name="T84" fmla="*/ 1117 w 3108"/>
              <a:gd name="T85" fmla="*/ 98 h 655"/>
              <a:gd name="T86" fmla="*/ 1330 w 3108"/>
              <a:gd name="T87" fmla="*/ 97 h 655"/>
              <a:gd name="T88" fmla="*/ 1513 w 3108"/>
              <a:gd name="T89" fmla="*/ 62 h 655"/>
              <a:gd name="T90" fmla="*/ 1787 w 3108"/>
              <a:gd name="T91" fmla="*/ 75 h 655"/>
              <a:gd name="T92" fmla="*/ 1854 w 3108"/>
              <a:gd name="T93" fmla="*/ 77 h 655"/>
              <a:gd name="T94" fmla="*/ 2270 w 3108"/>
              <a:gd name="T95" fmla="*/ 85 h 655"/>
              <a:gd name="T96" fmla="*/ 2379 w 3108"/>
              <a:gd name="T97" fmla="*/ 95 h 655"/>
              <a:gd name="T98" fmla="*/ 2507 w 3108"/>
              <a:gd name="T99" fmla="*/ 78 h 655"/>
              <a:gd name="T100" fmla="*/ 3108 w 3108"/>
              <a:gd name="T101" fmla="*/ 89 h 655"/>
              <a:gd name="T102" fmla="*/ 2993 w 3108"/>
              <a:gd name="T103" fmla="*/ 140 h 655"/>
              <a:gd name="T104" fmla="*/ 2983 w 3108"/>
              <a:gd name="T105" fmla="*/ 16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08" h="655">
                <a:moveTo>
                  <a:pt x="2983" y="160"/>
                </a:moveTo>
                <a:cubicBezTo>
                  <a:pt x="2964" y="161"/>
                  <a:pt x="2945" y="162"/>
                  <a:pt x="2926" y="163"/>
                </a:cubicBezTo>
                <a:cubicBezTo>
                  <a:pt x="2910" y="171"/>
                  <a:pt x="2897" y="180"/>
                  <a:pt x="2889" y="192"/>
                </a:cubicBezTo>
                <a:cubicBezTo>
                  <a:pt x="2858" y="190"/>
                  <a:pt x="2842" y="201"/>
                  <a:pt x="2831" y="220"/>
                </a:cubicBezTo>
                <a:cubicBezTo>
                  <a:pt x="2801" y="273"/>
                  <a:pt x="2737" y="299"/>
                  <a:pt x="2658" y="305"/>
                </a:cubicBezTo>
                <a:cubicBezTo>
                  <a:pt x="2618" y="308"/>
                  <a:pt x="2605" y="319"/>
                  <a:pt x="2597" y="342"/>
                </a:cubicBezTo>
                <a:cubicBezTo>
                  <a:pt x="2537" y="524"/>
                  <a:pt x="2315" y="592"/>
                  <a:pt x="2062" y="588"/>
                </a:cubicBezTo>
                <a:cubicBezTo>
                  <a:pt x="1957" y="587"/>
                  <a:pt x="1853" y="576"/>
                  <a:pt x="1759" y="542"/>
                </a:cubicBezTo>
                <a:cubicBezTo>
                  <a:pt x="1730" y="532"/>
                  <a:pt x="1716" y="541"/>
                  <a:pt x="1698" y="550"/>
                </a:cubicBezTo>
                <a:cubicBezTo>
                  <a:pt x="1509" y="639"/>
                  <a:pt x="1305" y="655"/>
                  <a:pt x="1088" y="607"/>
                </a:cubicBezTo>
                <a:cubicBezTo>
                  <a:pt x="1050" y="599"/>
                  <a:pt x="1018" y="604"/>
                  <a:pt x="983" y="613"/>
                </a:cubicBezTo>
                <a:cubicBezTo>
                  <a:pt x="866" y="642"/>
                  <a:pt x="748" y="655"/>
                  <a:pt x="623" y="640"/>
                </a:cubicBezTo>
                <a:cubicBezTo>
                  <a:pt x="490" y="625"/>
                  <a:pt x="391" y="579"/>
                  <a:pt x="324" y="502"/>
                </a:cubicBezTo>
                <a:cubicBezTo>
                  <a:pt x="307" y="482"/>
                  <a:pt x="293" y="473"/>
                  <a:pt x="253" y="475"/>
                </a:cubicBezTo>
                <a:cubicBezTo>
                  <a:pt x="139" y="480"/>
                  <a:pt x="66" y="439"/>
                  <a:pt x="36" y="361"/>
                </a:cubicBezTo>
                <a:cubicBezTo>
                  <a:pt x="31" y="349"/>
                  <a:pt x="24" y="339"/>
                  <a:pt x="7" y="332"/>
                </a:cubicBezTo>
                <a:cubicBezTo>
                  <a:pt x="1" y="328"/>
                  <a:pt x="0" y="323"/>
                  <a:pt x="3" y="317"/>
                </a:cubicBezTo>
                <a:cubicBezTo>
                  <a:pt x="35" y="293"/>
                  <a:pt x="57" y="303"/>
                  <a:pt x="70" y="328"/>
                </a:cubicBezTo>
                <a:cubicBezTo>
                  <a:pt x="81" y="352"/>
                  <a:pt x="98" y="373"/>
                  <a:pt x="116" y="394"/>
                </a:cubicBezTo>
                <a:cubicBezTo>
                  <a:pt x="162" y="434"/>
                  <a:pt x="216" y="456"/>
                  <a:pt x="291" y="429"/>
                </a:cubicBezTo>
                <a:cubicBezTo>
                  <a:pt x="324" y="417"/>
                  <a:pt x="335" y="433"/>
                  <a:pt x="342" y="448"/>
                </a:cubicBezTo>
                <a:cubicBezTo>
                  <a:pt x="381" y="539"/>
                  <a:pt x="486" y="580"/>
                  <a:pt x="611" y="605"/>
                </a:cubicBezTo>
                <a:cubicBezTo>
                  <a:pt x="697" y="618"/>
                  <a:pt x="781" y="611"/>
                  <a:pt x="862" y="589"/>
                </a:cubicBezTo>
                <a:cubicBezTo>
                  <a:pt x="923" y="572"/>
                  <a:pt x="965" y="548"/>
                  <a:pt x="945" y="498"/>
                </a:cubicBezTo>
                <a:cubicBezTo>
                  <a:pt x="940" y="485"/>
                  <a:pt x="944" y="470"/>
                  <a:pt x="950" y="457"/>
                </a:cubicBezTo>
                <a:cubicBezTo>
                  <a:pt x="987" y="371"/>
                  <a:pt x="1138" y="349"/>
                  <a:pt x="1228" y="396"/>
                </a:cubicBezTo>
                <a:cubicBezTo>
                  <a:pt x="1282" y="425"/>
                  <a:pt x="1297" y="488"/>
                  <a:pt x="1259" y="524"/>
                </a:cubicBezTo>
                <a:cubicBezTo>
                  <a:pt x="1227" y="555"/>
                  <a:pt x="1150" y="562"/>
                  <a:pt x="1096" y="540"/>
                </a:cubicBezTo>
                <a:cubicBezTo>
                  <a:pt x="1066" y="527"/>
                  <a:pt x="1046" y="510"/>
                  <a:pt x="1046" y="484"/>
                </a:cubicBezTo>
                <a:cubicBezTo>
                  <a:pt x="1046" y="473"/>
                  <a:pt x="1053" y="464"/>
                  <a:pt x="1068" y="459"/>
                </a:cubicBezTo>
                <a:cubicBezTo>
                  <a:pt x="1088" y="452"/>
                  <a:pt x="1096" y="463"/>
                  <a:pt x="1103" y="472"/>
                </a:cubicBezTo>
                <a:cubicBezTo>
                  <a:pt x="1116" y="487"/>
                  <a:pt x="1126" y="505"/>
                  <a:pt x="1160" y="500"/>
                </a:cubicBezTo>
                <a:cubicBezTo>
                  <a:pt x="1182" y="498"/>
                  <a:pt x="1189" y="486"/>
                  <a:pt x="1189" y="473"/>
                </a:cubicBezTo>
                <a:cubicBezTo>
                  <a:pt x="1189" y="449"/>
                  <a:pt x="1172" y="433"/>
                  <a:pt x="1140" y="425"/>
                </a:cubicBezTo>
                <a:cubicBezTo>
                  <a:pt x="1108" y="417"/>
                  <a:pt x="1078" y="420"/>
                  <a:pt x="1053" y="436"/>
                </a:cubicBezTo>
                <a:cubicBezTo>
                  <a:pt x="1026" y="452"/>
                  <a:pt x="1015" y="473"/>
                  <a:pt x="1022" y="497"/>
                </a:cubicBezTo>
                <a:cubicBezTo>
                  <a:pt x="1035" y="541"/>
                  <a:pt x="1090" y="573"/>
                  <a:pt x="1168" y="578"/>
                </a:cubicBezTo>
                <a:cubicBezTo>
                  <a:pt x="1209" y="581"/>
                  <a:pt x="1251" y="582"/>
                  <a:pt x="1292" y="589"/>
                </a:cubicBezTo>
                <a:cubicBezTo>
                  <a:pt x="1410" y="595"/>
                  <a:pt x="1518" y="575"/>
                  <a:pt x="1618" y="533"/>
                </a:cubicBezTo>
                <a:cubicBezTo>
                  <a:pt x="1663" y="514"/>
                  <a:pt x="1667" y="496"/>
                  <a:pt x="1639" y="464"/>
                </a:cubicBezTo>
                <a:cubicBezTo>
                  <a:pt x="1599" y="416"/>
                  <a:pt x="1555" y="387"/>
                  <a:pt x="1464" y="393"/>
                </a:cubicBezTo>
                <a:cubicBezTo>
                  <a:pt x="1400" y="398"/>
                  <a:pt x="1336" y="382"/>
                  <a:pt x="1276" y="362"/>
                </a:cubicBezTo>
                <a:cubicBezTo>
                  <a:pt x="1148" y="319"/>
                  <a:pt x="1068" y="188"/>
                  <a:pt x="1117" y="98"/>
                </a:cubicBezTo>
                <a:cubicBezTo>
                  <a:pt x="1188" y="89"/>
                  <a:pt x="1259" y="91"/>
                  <a:pt x="1330" y="97"/>
                </a:cubicBezTo>
                <a:cubicBezTo>
                  <a:pt x="1396" y="97"/>
                  <a:pt x="1454" y="85"/>
                  <a:pt x="1513" y="62"/>
                </a:cubicBezTo>
                <a:cubicBezTo>
                  <a:pt x="1604" y="27"/>
                  <a:pt x="1700" y="39"/>
                  <a:pt x="1787" y="75"/>
                </a:cubicBezTo>
                <a:cubicBezTo>
                  <a:pt x="1811" y="85"/>
                  <a:pt x="1827" y="93"/>
                  <a:pt x="1854" y="77"/>
                </a:cubicBezTo>
                <a:cubicBezTo>
                  <a:pt x="1979" y="0"/>
                  <a:pt x="2154" y="24"/>
                  <a:pt x="2270" y="85"/>
                </a:cubicBezTo>
                <a:cubicBezTo>
                  <a:pt x="2307" y="105"/>
                  <a:pt x="2336" y="110"/>
                  <a:pt x="2379" y="95"/>
                </a:cubicBezTo>
                <a:cubicBezTo>
                  <a:pt x="2418" y="81"/>
                  <a:pt x="2463" y="80"/>
                  <a:pt x="2507" y="78"/>
                </a:cubicBezTo>
                <a:cubicBezTo>
                  <a:pt x="2708" y="71"/>
                  <a:pt x="2907" y="88"/>
                  <a:pt x="3108" y="89"/>
                </a:cubicBezTo>
                <a:cubicBezTo>
                  <a:pt x="3089" y="126"/>
                  <a:pt x="3045" y="142"/>
                  <a:pt x="2993" y="140"/>
                </a:cubicBezTo>
                <a:cubicBezTo>
                  <a:pt x="2937" y="139"/>
                  <a:pt x="3004" y="158"/>
                  <a:pt x="2983" y="160"/>
                </a:cubicBezTo>
                <a:close/>
              </a:path>
            </a:pathLst>
          </a:custGeom>
          <a:solidFill>
            <a:srgbClr val="45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335465" y="-330596"/>
            <a:ext cx="3869377" cy="1217363"/>
          </a:xfrm>
          <a:custGeom>
            <a:avLst/>
            <a:gdLst>
              <a:gd name="T0" fmla="*/ 1519 w 1519"/>
              <a:gd name="T1" fmla="*/ 95 h 476"/>
              <a:gd name="T2" fmla="*/ 1306 w 1519"/>
              <a:gd name="T3" fmla="*/ 110 h 476"/>
              <a:gd name="T4" fmla="*/ 1215 w 1519"/>
              <a:gd name="T5" fmla="*/ 81 h 476"/>
              <a:gd name="T6" fmla="*/ 918 w 1519"/>
              <a:gd name="T7" fmla="*/ 89 h 476"/>
              <a:gd name="T8" fmla="*/ 781 w 1519"/>
              <a:gd name="T9" fmla="*/ 276 h 476"/>
              <a:gd name="T10" fmla="*/ 925 w 1519"/>
              <a:gd name="T11" fmla="*/ 403 h 476"/>
              <a:gd name="T12" fmla="*/ 1089 w 1519"/>
              <a:gd name="T13" fmla="*/ 372 h 476"/>
              <a:gd name="T14" fmla="*/ 1093 w 1519"/>
              <a:gd name="T15" fmla="*/ 278 h 476"/>
              <a:gd name="T16" fmla="*/ 941 w 1519"/>
              <a:gd name="T17" fmla="*/ 271 h 476"/>
              <a:gd name="T18" fmla="*/ 949 w 1519"/>
              <a:gd name="T19" fmla="*/ 317 h 476"/>
              <a:gd name="T20" fmla="*/ 991 w 1519"/>
              <a:gd name="T21" fmla="*/ 297 h 476"/>
              <a:gd name="T22" fmla="*/ 1037 w 1519"/>
              <a:gd name="T23" fmla="*/ 278 h 476"/>
              <a:gd name="T24" fmla="*/ 1073 w 1519"/>
              <a:gd name="T25" fmla="*/ 314 h 476"/>
              <a:gd name="T26" fmla="*/ 995 w 1519"/>
              <a:gd name="T27" fmla="*/ 370 h 476"/>
              <a:gd name="T28" fmla="*/ 869 w 1519"/>
              <a:gd name="T29" fmla="*/ 313 h 476"/>
              <a:gd name="T30" fmla="*/ 982 w 1519"/>
              <a:gd name="T31" fmla="*/ 200 h 476"/>
              <a:gd name="T32" fmla="*/ 1185 w 1519"/>
              <a:gd name="T33" fmla="*/ 289 h 476"/>
              <a:gd name="T34" fmla="*/ 1115 w 1519"/>
              <a:gd name="T35" fmla="*/ 432 h 476"/>
              <a:gd name="T36" fmla="*/ 814 w 1519"/>
              <a:gd name="T37" fmla="*/ 410 h 476"/>
              <a:gd name="T38" fmla="*/ 732 w 1519"/>
              <a:gd name="T39" fmla="*/ 158 h 476"/>
              <a:gd name="T40" fmla="*/ 688 w 1519"/>
              <a:gd name="T41" fmla="*/ 110 h 476"/>
              <a:gd name="T42" fmla="*/ 290 w 1519"/>
              <a:gd name="T43" fmla="*/ 154 h 476"/>
              <a:gd name="T44" fmla="*/ 247 w 1519"/>
              <a:gd name="T45" fmla="*/ 226 h 476"/>
              <a:gd name="T46" fmla="*/ 107 w 1519"/>
              <a:gd name="T47" fmla="*/ 274 h 476"/>
              <a:gd name="T48" fmla="*/ 6 w 1519"/>
              <a:gd name="T49" fmla="*/ 186 h 476"/>
              <a:gd name="T50" fmla="*/ 48 w 1519"/>
              <a:gd name="T51" fmla="*/ 145 h 476"/>
              <a:gd name="T52" fmla="*/ 114 w 1519"/>
              <a:gd name="T53" fmla="*/ 154 h 476"/>
              <a:gd name="T54" fmla="*/ 138 w 1519"/>
              <a:gd name="T55" fmla="*/ 191 h 476"/>
              <a:gd name="T56" fmla="*/ 83 w 1519"/>
              <a:gd name="T57" fmla="*/ 206 h 476"/>
              <a:gd name="T58" fmla="*/ 161 w 1519"/>
              <a:gd name="T59" fmla="*/ 218 h 476"/>
              <a:gd name="T60" fmla="*/ 171 w 1519"/>
              <a:gd name="T61" fmla="*/ 171 h 476"/>
              <a:gd name="T62" fmla="*/ 98 w 1519"/>
              <a:gd name="T63" fmla="*/ 117 h 476"/>
              <a:gd name="T64" fmla="*/ 70 w 1519"/>
              <a:gd name="T65" fmla="*/ 87 h 476"/>
              <a:gd name="T66" fmla="*/ 630 w 1519"/>
              <a:gd name="T67" fmla="*/ 65 h 476"/>
              <a:gd name="T68" fmla="*/ 944 w 1519"/>
              <a:gd name="T69" fmla="*/ 37 h 476"/>
              <a:gd name="T70" fmla="*/ 1213 w 1519"/>
              <a:gd name="T71" fmla="*/ 51 h 476"/>
              <a:gd name="T72" fmla="*/ 1466 w 1519"/>
              <a:gd name="T73" fmla="*/ 89 h 476"/>
              <a:gd name="T74" fmla="*/ 1519 w 1519"/>
              <a:gd name="T75" fmla="*/ 9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9" h="476">
                <a:moveTo>
                  <a:pt x="1519" y="95"/>
                </a:moveTo>
                <a:cubicBezTo>
                  <a:pt x="1449" y="104"/>
                  <a:pt x="1373" y="80"/>
                  <a:pt x="1306" y="110"/>
                </a:cubicBezTo>
                <a:cubicBezTo>
                  <a:pt x="1269" y="110"/>
                  <a:pt x="1245" y="90"/>
                  <a:pt x="1215" y="81"/>
                </a:cubicBezTo>
                <a:cubicBezTo>
                  <a:pt x="1114" y="49"/>
                  <a:pt x="1014" y="42"/>
                  <a:pt x="918" y="89"/>
                </a:cubicBezTo>
                <a:cubicBezTo>
                  <a:pt x="824" y="135"/>
                  <a:pt x="764" y="193"/>
                  <a:pt x="781" y="276"/>
                </a:cubicBezTo>
                <a:cubicBezTo>
                  <a:pt x="794" y="337"/>
                  <a:pt x="837" y="382"/>
                  <a:pt x="925" y="403"/>
                </a:cubicBezTo>
                <a:cubicBezTo>
                  <a:pt x="988" y="417"/>
                  <a:pt x="1045" y="405"/>
                  <a:pt x="1089" y="372"/>
                </a:cubicBezTo>
                <a:cubicBezTo>
                  <a:pt x="1126" y="343"/>
                  <a:pt x="1119" y="309"/>
                  <a:pt x="1093" y="278"/>
                </a:cubicBezTo>
                <a:cubicBezTo>
                  <a:pt x="1061" y="241"/>
                  <a:pt x="974" y="237"/>
                  <a:pt x="941" y="271"/>
                </a:cubicBezTo>
                <a:cubicBezTo>
                  <a:pt x="925" y="287"/>
                  <a:pt x="922" y="305"/>
                  <a:pt x="949" y="317"/>
                </a:cubicBezTo>
                <a:cubicBezTo>
                  <a:pt x="982" y="331"/>
                  <a:pt x="988" y="315"/>
                  <a:pt x="991" y="297"/>
                </a:cubicBezTo>
                <a:cubicBezTo>
                  <a:pt x="994" y="278"/>
                  <a:pt x="1015" y="275"/>
                  <a:pt x="1037" y="278"/>
                </a:cubicBezTo>
                <a:cubicBezTo>
                  <a:pt x="1066" y="282"/>
                  <a:pt x="1074" y="297"/>
                  <a:pt x="1073" y="314"/>
                </a:cubicBezTo>
                <a:cubicBezTo>
                  <a:pt x="1070" y="347"/>
                  <a:pt x="1043" y="365"/>
                  <a:pt x="995" y="370"/>
                </a:cubicBezTo>
                <a:cubicBezTo>
                  <a:pt x="940" y="374"/>
                  <a:pt x="883" y="348"/>
                  <a:pt x="869" y="313"/>
                </a:cubicBezTo>
                <a:cubicBezTo>
                  <a:pt x="850" y="262"/>
                  <a:pt x="903" y="209"/>
                  <a:pt x="982" y="200"/>
                </a:cubicBezTo>
                <a:cubicBezTo>
                  <a:pt x="1076" y="190"/>
                  <a:pt x="1145" y="220"/>
                  <a:pt x="1185" y="289"/>
                </a:cubicBezTo>
                <a:cubicBezTo>
                  <a:pt x="1192" y="344"/>
                  <a:pt x="1193" y="396"/>
                  <a:pt x="1115" y="432"/>
                </a:cubicBezTo>
                <a:cubicBezTo>
                  <a:pt x="1007" y="476"/>
                  <a:pt x="907" y="464"/>
                  <a:pt x="814" y="410"/>
                </a:cubicBezTo>
                <a:cubicBezTo>
                  <a:pt x="719" y="336"/>
                  <a:pt x="679" y="254"/>
                  <a:pt x="732" y="158"/>
                </a:cubicBezTo>
                <a:cubicBezTo>
                  <a:pt x="748" y="128"/>
                  <a:pt x="730" y="115"/>
                  <a:pt x="688" y="110"/>
                </a:cubicBezTo>
                <a:cubicBezTo>
                  <a:pt x="548" y="94"/>
                  <a:pt x="414" y="105"/>
                  <a:pt x="290" y="154"/>
                </a:cubicBezTo>
                <a:cubicBezTo>
                  <a:pt x="255" y="172"/>
                  <a:pt x="262" y="202"/>
                  <a:pt x="247" y="226"/>
                </a:cubicBezTo>
                <a:cubicBezTo>
                  <a:pt x="222" y="264"/>
                  <a:pt x="167" y="283"/>
                  <a:pt x="107" y="274"/>
                </a:cubicBezTo>
                <a:cubicBezTo>
                  <a:pt x="48" y="265"/>
                  <a:pt x="0" y="223"/>
                  <a:pt x="6" y="186"/>
                </a:cubicBezTo>
                <a:cubicBezTo>
                  <a:pt x="8" y="167"/>
                  <a:pt x="20" y="153"/>
                  <a:pt x="48" y="145"/>
                </a:cubicBezTo>
                <a:cubicBezTo>
                  <a:pt x="72" y="139"/>
                  <a:pt x="94" y="144"/>
                  <a:pt x="114" y="154"/>
                </a:cubicBezTo>
                <a:cubicBezTo>
                  <a:pt x="131" y="163"/>
                  <a:pt x="142" y="175"/>
                  <a:pt x="138" y="191"/>
                </a:cubicBezTo>
                <a:cubicBezTo>
                  <a:pt x="132" y="213"/>
                  <a:pt x="102" y="195"/>
                  <a:pt x="83" y="206"/>
                </a:cubicBezTo>
                <a:cubicBezTo>
                  <a:pt x="104" y="227"/>
                  <a:pt x="131" y="232"/>
                  <a:pt x="161" y="218"/>
                </a:cubicBezTo>
                <a:cubicBezTo>
                  <a:pt x="188" y="206"/>
                  <a:pt x="180" y="188"/>
                  <a:pt x="171" y="171"/>
                </a:cubicBezTo>
                <a:cubicBezTo>
                  <a:pt x="158" y="146"/>
                  <a:pt x="128" y="132"/>
                  <a:pt x="98" y="117"/>
                </a:cubicBezTo>
                <a:cubicBezTo>
                  <a:pt x="85" y="108"/>
                  <a:pt x="65" y="103"/>
                  <a:pt x="70" y="87"/>
                </a:cubicBezTo>
                <a:cubicBezTo>
                  <a:pt x="256" y="72"/>
                  <a:pt x="443" y="42"/>
                  <a:pt x="630" y="65"/>
                </a:cubicBezTo>
                <a:cubicBezTo>
                  <a:pt x="744" y="79"/>
                  <a:pt x="839" y="86"/>
                  <a:pt x="944" y="37"/>
                </a:cubicBezTo>
                <a:cubicBezTo>
                  <a:pt x="1024" y="0"/>
                  <a:pt x="1130" y="18"/>
                  <a:pt x="1213" y="51"/>
                </a:cubicBezTo>
                <a:cubicBezTo>
                  <a:pt x="1294" y="83"/>
                  <a:pt x="1376" y="94"/>
                  <a:pt x="1466" y="89"/>
                </a:cubicBezTo>
                <a:cubicBezTo>
                  <a:pt x="1483" y="88"/>
                  <a:pt x="1502" y="93"/>
                  <a:pt x="1519" y="95"/>
                </a:cubicBezTo>
                <a:close/>
              </a:path>
            </a:pathLst>
          </a:custGeom>
          <a:solidFill>
            <a:srgbClr val="4A8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-289530" y="-108932"/>
            <a:ext cx="2123352" cy="684655"/>
          </a:xfrm>
          <a:custGeom>
            <a:avLst/>
            <a:gdLst>
              <a:gd name="T0" fmla="*/ 708 w 834"/>
              <a:gd name="T1" fmla="*/ 0 h 267"/>
              <a:gd name="T2" fmla="*/ 739 w 834"/>
              <a:gd name="T3" fmla="*/ 19 h 267"/>
              <a:gd name="T4" fmla="*/ 658 w 834"/>
              <a:gd name="T5" fmla="*/ 28 h 267"/>
              <a:gd name="T6" fmla="*/ 537 w 834"/>
              <a:gd name="T7" fmla="*/ 75 h 267"/>
              <a:gd name="T8" fmla="*/ 564 w 834"/>
              <a:gd name="T9" fmla="*/ 167 h 267"/>
              <a:gd name="T10" fmla="*/ 731 w 834"/>
              <a:gd name="T11" fmla="*/ 217 h 267"/>
              <a:gd name="T12" fmla="*/ 833 w 834"/>
              <a:gd name="T13" fmla="*/ 232 h 267"/>
              <a:gd name="T14" fmla="*/ 834 w 834"/>
              <a:gd name="T15" fmla="*/ 243 h 267"/>
              <a:gd name="T16" fmla="*/ 484 w 834"/>
              <a:gd name="T17" fmla="*/ 143 h 267"/>
              <a:gd name="T18" fmla="*/ 342 w 834"/>
              <a:gd name="T19" fmla="*/ 96 h 267"/>
              <a:gd name="T20" fmla="*/ 409 w 834"/>
              <a:gd name="T21" fmla="*/ 90 h 267"/>
              <a:gd name="T22" fmla="*/ 408 w 834"/>
              <a:gd name="T23" fmla="*/ 85 h 267"/>
              <a:gd name="T24" fmla="*/ 287 w 834"/>
              <a:gd name="T25" fmla="*/ 81 h 267"/>
              <a:gd name="T26" fmla="*/ 324 w 834"/>
              <a:gd name="T27" fmla="*/ 66 h 267"/>
              <a:gd name="T28" fmla="*/ 204 w 834"/>
              <a:gd name="T29" fmla="*/ 41 h 267"/>
              <a:gd name="T30" fmla="*/ 194 w 834"/>
              <a:gd name="T31" fmla="*/ 34 h 267"/>
              <a:gd name="T32" fmla="*/ 219 w 834"/>
              <a:gd name="T33" fmla="*/ 24 h 267"/>
              <a:gd name="T34" fmla="*/ 0 w 834"/>
              <a:gd name="T35" fmla="*/ 0 h 267"/>
              <a:gd name="T36" fmla="*/ 708 w 834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4" h="267">
                <a:moveTo>
                  <a:pt x="708" y="0"/>
                </a:moveTo>
                <a:cubicBezTo>
                  <a:pt x="718" y="6"/>
                  <a:pt x="729" y="12"/>
                  <a:pt x="739" y="19"/>
                </a:cubicBezTo>
                <a:cubicBezTo>
                  <a:pt x="716" y="37"/>
                  <a:pt x="686" y="27"/>
                  <a:pt x="658" y="28"/>
                </a:cubicBezTo>
                <a:cubicBezTo>
                  <a:pt x="605" y="29"/>
                  <a:pt x="560" y="40"/>
                  <a:pt x="537" y="75"/>
                </a:cubicBezTo>
                <a:cubicBezTo>
                  <a:pt x="514" y="109"/>
                  <a:pt x="531" y="140"/>
                  <a:pt x="564" y="167"/>
                </a:cubicBezTo>
                <a:cubicBezTo>
                  <a:pt x="607" y="202"/>
                  <a:pt x="665" y="215"/>
                  <a:pt x="731" y="217"/>
                </a:cubicBezTo>
                <a:cubicBezTo>
                  <a:pt x="766" y="218"/>
                  <a:pt x="805" y="210"/>
                  <a:pt x="833" y="232"/>
                </a:cubicBezTo>
                <a:cubicBezTo>
                  <a:pt x="833" y="236"/>
                  <a:pt x="834" y="239"/>
                  <a:pt x="834" y="243"/>
                </a:cubicBezTo>
                <a:cubicBezTo>
                  <a:pt x="688" y="267"/>
                  <a:pt x="536" y="227"/>
                  <a:pt x="484" y="143"/>
                </a:cubicBezTo>
                <a:cubicBezTo>
                  <a:pt x="457" y="99"/>
                  <a:pt x="387" y="119"/>
                  <a:pt x="342" y="96"/>
                </a:cubicBezTo>
                <a:cubicBezTo>
                  <a:pt x="366" y="94"/>
                  <a:pt x="387" y="92"/>
                  <a:pt x="409" y="90"/>
                </a:cubicBezTo>
                <a:cubicBezTo>
                  <a:pt x="409" y="88"/>
                  <a:pt x="409" y="87"/>
                  <a:pt x="408" y="85"/>
                </a:cubicBezTo>
                <a:cubicBezTo>
                  <a:pt x="368" y="83"/>
                  <a:pt x="327" y="82"/>
                  <a:pt x="287" y="81"/>
                </a:cubicBezTo>
                <a:cubicBezTo>
                  <a:pt x="292" y="65"/>
                  <a:pt x="315" y="79"/>
                  <a:pt x="324" y="66"/>
                </a:cubicBezTo>
                <a:cubicBezTo>
                  <a:pt x="279" y="70"/>
                  <a:pt x="246" y="47"/>
                  <a:pt x="204" y="41"/>
                </a:cubicBezTo>
                <a:cubicBezTo>
                  <a:pt x="201" y="40"/>
                  <a:pt x="184" y="43"/>
                  <a:pt x="194" y="34"/>
                </a:cubicBezTo>
                <a:cubicBezTo>
                  <a:pt x="199" y="30"/>
                  <a:pt x="211" y="29"/>
                  <a:pt x="219" y="24"/>
                </a:cubicBezTo>
                <a:cubicBezTo>
                  <a:pt x="152" y="19"/>
                  <a:pt x="85" y="20"/>
                  <a:pt x="0" y="0"/>
                </a:cubicBezTo>
                <a:cubicBezTo>
                  <a:pt x="250" y="0"/>
                  <a:pt x="479" y="0"/>
                  <a:pt x="708" y="0"/>
                </a:cubicBezTo>
                <a:close/>
              </a:path>
            </a:pathLst>
          </a:custGeom>
          <a:solidFill>
            <a:srgbClr val="4F8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198809" y="-108932"/>
            <a:ext cx="784911" cy="194850"/>
          </a:xfrm>
          <a:custGeom>
            <a:avLst/>
            <a:gdLst>
              <a:gd name="T0" fmla="*/ 85 w 308"/>
              <a:gd name="T1" fmla="*/ 71 h 76"/>
              <a:gd name="T2" fmla="*/ 0 w 308"/>
              <a:gd name="T3" fmla="*/ 44 h 76"/>
              <a:gd name="T4" fmla="*/ 210 w 308"/>
              <a:gd name="T5" fmla="*/ 0 h 76"/>
              <a:gd name="T6" fmla="*/ 308 w 308"/>
              <a:gd name="T7" fmla="*/ 0 h 76"/>
              <a:gd name="T8" fmla="*/ 155 w 308"/>
              <a:gd name="T9" fmla="*/ 55 h 76"/>
              <a:gd name="T10" fmla="*/ 85 w 308"/>
              <a:gd name="T11" fmla="*/ 7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76">
                <a:moveTo>
                  <a:pt x="85" y="71"/>
                </a:moveTo>
                <a:cubicBezTo>
                  <a:pt x="66" y="52"/>
                  <a:pt x="23" y="71"/>
                  <a:pt x="0" y="44"/>
                </a:cubicBezTo>
                <a:cubicBezTo>
                  <a:pt x="76" y="37"/>
                  <a:pt x="160" y="52"/>
                  <a:pt x="210" y="0"/>
                </a:cubicBezTo>
                <a:cubicBezTo>
                  <a:pt x="243" y="0"/>
                  <a:pt x="275" y="0"/>
                  <a:pt x="308" y="0"/>
                </a:cubicBezTo>
                <a:cubicBezTo>
                  <a:pt x="248" y="8"/>
                  <a:pt x="198" y="27"/>
                  <a:pt x="155" y="55"/>
                </a:cubicBezTo>
                <a:cubicBezTo>
                  <a:pt x="136" y="68"/>
                  <a:pt x="113" y="76"/>
                  <a:pt x="85" y="71"/>
                </a:cubicBezTo>
                <a:close/>
              </a:path>
            </a:pathLst>
          </a:custGeom>
          <a:solidFill>
            <a:srgbClr val="C1D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9097357" y="62679"/>
            <a:ext cx="256297" cy="107257"/>
          </a:xfrm>
          <a:custGeom>
            <a:avLst/>
            <a:gdLst>
              <a:gd name="T0" fmla="*/ 31 w 101"/>
              <a:gd name="T1" fmla="*/ 36 h 42"/>
              <a:gd name="T2" fmla="*/ 13 w 101"/>
              <a:gd name="T3" fmla="*/ 12 h 42"/>
              <a:gd name="T4" fmla="*/ 68 w 101"/>
              <a:gd name="T5" fmla="*/ 7 h 42"/>
              <a:gd name="T6" fmla="*/ 101 w 101"/>
              <a:gd name="T7" fmla="*/ 24 h 42"/>
              <a:gd name="T8" fmla="*/ 31 w 101"/>
              <a:gd name="T9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2">
                <a:moveTo>
                  <a:pt x="31" y="36"/>
                </a:moveTo>
                <a:cubicBezTo>
                  <a:pt x="27" y="27"/>
                  <a:pt x="0" y="24"/>
                  <a:pt x="13" y="12"/>
                </a:cubicBezTo>
                <a:cubicBezTo>
                  <a:pt x="26" y="0"/>
                  <a:pt x="49" y="6"/>
                  <a:pt x="68" y="7"/>
                </a:cubicBezTo>
                <a:cubicBezTo>
                  <a:pt x="79" y="13"/>
                  <a:pt x="101" y="23"/>
                  <a:pt x="101" y="24"/>
                </a:cubicBezTo>
                <a:cubicBezTo>
                  <a:pt x="84" y="42"/>
                  <a:pt x="56" y="36"/>
                  <a:pt x="31" y="36"/>
                </a:cubicBezTo>
                <a:close/>
              </a:path>
            </a:pathLst>
          </a:custGeom>
          <a:solidFill>
            <a:srgbClr val="B4C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997567" y="-132170"/>
            <a:ext cx="1536004" cy="1380035"/>
          </a:xfrm>
          <a:custGeom>
            <a:avLst/>
            <a:gdLst>
              <a:gd name="T0" fmla="*/ 13 w 603"/>
              <a:gd name="T1" fmla="*/ 69 h 539"/>
              <a:gd name="T2" fmla="*/ 475 w 603"/>
              <a:gd name="T3" fmla="*/ 24 h 539"/>
              <a:gd name="T4" fmla="*/ 503 w 603"/>
              <a:gd name="T5" fmla="*/ 65 h 539"/>
              <a:gd name="T6" fmla="*/ 563 w 603"/>
              <a:gd name="T7" fmla="*/ 323 h 539"/>
              <a:gd name="T8" fmla="*/ 563 w 603"/>
              <a:gd name="T9" fmla="*/ 514 h 539"/>
              <a:gd name="T10" fmla="*/ 528 w 603"/>
              <a:gd name="T11" fmla="*/ 535 h 539"/>
              <a:gd name="T12" fmla="*/ 245 w 603"/>
              <a:gd name="T13" fmla="*/ 351 h 539"/>
              <a:gd name="T14" fmla="*/ 33 w 603"/>
              <a:gd name="T15" fmla="*/ 323 h 539"/>
              <a:gd name="T16" fmla="*/ 33 w 603"/>
              <a:gd name="T17" fmla="*/ 253 h 539"/>
              <a:gd name="T18" fmla="*/ 14 w 603"/>
              <a:gd name="T19" fmla="*/ 103 h 539"/>
              <a:gd name="T20" fmla="*/ 13 w 603"/>
              <a:gd name="T21" fmla="*/ 6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3" h="539">
                <a:moveTo>
                  <a:pt x="13" y="69"/>
                </a:moveTo>
                <a:cubicBezTo>
                  <a:pt x="156" y="5"/>
                  <a:pt x="312" y="0"/>
                  <a:pt x="475" y="24"/>
                </a:cubicBezTo>
                <a:cubicBezTo>
                  <a:pt x="510" y="29"/>
                  <a:pt x="521" y="40"/>
                  <a:pt x="503" y="65"/>
                </a:cubicBezTo>
                <a:cubicBezTo>
                  <a:pt x="433" y="160"/>
                  <a:pt x="470" y="244"/>
                  <a:pt x="563" y="323"/>
                </a:cubicBezTo>
                <a:cubicBezTo>
                  <a:pt x="603" y="387"/>
                  <a:pt x="568" y="451"/>
                  <a:pt x="563" y="514"/>
                </a:cubicBezTo>
                <a:cubicBezTo>
                  <a:pt x="562" y="526"/>
                  <a:pt x="554" y="539"/>
                  <a:pt x="528" y="535"/>
                </a:cubicBezTo>
                <a:cubicBezTo>
                  <a:pt x="383" y="510"/>
                  <a:pt x="277" y="457"/>
                  <a:pt x="245" y="351"/>
                </a:cubicBezTo>
                <a:cubicBezTo>
                  <a:pt x="181" y="393"/>
                  <a:pt x="100" y="381"/>
                  <a:pt x="33" y="323"/>
                </a:cubicBezTo>
                <a:cubicBezTo>
                  <a:pt x="21" y="299"/>
                  <a:pt x="22" y="276"/>
                  <a:pt x="33" y="253"/>
                </a:cubicBezTo>
                <a:cubicBezTo>
                  <a:pt x="56" y="201"/>
                  <a:pt x="58" y="151"/>
                  <a:pt x="14" y="103"/>
                </a:cubicBezTo>
                <a:cubicBezTo>
                  <a:pt x="4" y="93"/>
                  <a:pt x="0" y="81"/>
                  <a:pt x="13" y="69"/>
                </a:cubicBezTo>
                <a:close/>
              </a:path>
            </a:pathLst>
          </a:custGeom>
          <a:solidFill>
            <a:srgbClr val="EBD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6203334" y="-108932"/>
            <a:ext cx="2164288" cy="1206638"/>
          </a:xfrm>
          <a:custGeom>
            <a:avLst/>
            <a:gdLst>
              <a:gd name="T0" fmla="*/ 385 w 850"/>
              <a:gd name="T1" fmla="*/ 471 h 471"/>
              <a:gd name="T2" fmla="*/ 6 w 850"/>
              <a:gd name="T3" fmla="*/ 392 h 471"/>
              <a:gd name="T4" fmla="*/ 166 w 850"/>
              <a:gd name="T5" fmla="*/ 240 h 471"/>
              <a:gd name="T6" fmla="*/ 465 w 850"/>
              <a:gd name="T7" fmla="*/ 83 h 471"/>
              <a:gd name="T8" fmla="*/ 476 w 850"/>
              <a:gd name="T9" fmla="*/ 70 h 471"/>
              <a:gd name="T10" fmla="*/ 510 w 850"/>
              <a:gd name="T11" fmla="*/ 2 h 471"/>
              <a:gd name="T12" fmla="*/ 615 w 850"/>
              <a:gd name="T13" fmla="*/ 58 h 471"/>
              <a:gd name="T14" fmla="*/ 824 w 850"/>
              <a:gd name="T15" fmla="*/ 11 h 471"/>
              <a:gd name="T16" fmla="*/ 809 w 850"/>
              <a:gd name="T17" fmla="*/ 67 h 471"/>
              <a:gd name="T18" fmla="*/ 431 w 850"/>
              <a:gd name="T19" fmla="*/ 412 h 471"/>
              <a:gd name="T20" fmla="*/ 385 w 850"/>
              <a:gd name="T2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0" h="471">
                <a:moveTo>
                  <a:pt x="385" y="471"/>
                </a:moveTo>
                <a:cubicBezTo>
                  <a:pt x="247" y="471"/>
                  <a:pt x="111" y="465"/>
                  <a:pt x="6" y="392"/>
                </a:cubicBezTo>
                <a:cubicBezTo>
                  <a:pt x="0" y="313"/>
                  <a:pt x="77" y="274"/>
                  <a:pt x="166" y="240"/>
                </a:cubicBezTo>
                <a:cubicBezTo>
                  <a:pt x="363" y="277"/>
                  <a:pt x="476" y="217"/>
                  <a:pt x="465" y="83"/>
                </a:cubicBezTo>
                <a:cubicBezTo>
                  <a:pt x="470" y="79"/>
                  <a:pt x="479" y="73"/>
                  <a:pt x="476" y="70"/>
                </a:cubicBezTo>
                <a:cubicBezTo>
                  <a:pt x="437" y="36"/>
                  <a:pt x="471" y="18"/>
                  <a:pt x="510" y="2"/>
                </a:cubicBezTo>
                <a:cubicBezTo>
                  <a:pt x="553" y="13"/>
                  <a:pt x="574" y="42"/>
                  <a:pt x="615" y="58"/>
                </a:cubicBezTo>
                <a:cubicBezTo>
                  <a:pt x="664" y="3"/>
                  <a:pt x="741" y="0"/>
                  <a:pt x="824" y="11"/>
                </a:cubicBezTo>
                <a:cubicBezTo>
                  <a:pt x="850" y="33"/>
                  <a:pt x="827" y="51"/>
                  <a:pt x="809" y="67"/>
                </a:cubicBezTo>
                <a:cubicBezTo>
                  <a:pt x="679" y="180"/>
                  <a:pt x="567" y="302"/>
                  <a:pt x="431" y="412"/>
                </a:cubicBezTo>
                <a:cubicBezTo>
                  <a:pt x="409" y="430"/>
                  <a:pt x="404" y="453"/>
                  <a:pt x="385" y="471"/>
                </a:cubicBezTo>
                <a:close/>
              </a:path>
            </a:pathLst>
          </a:custGeom>
          <a:solidFill>
            <a:srgbClr val="CDD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5188824" y="-205463"/>
            <a:ext cx="1447012" cy="1101168"/>
          </a:xfrm>
          <a:custGeom>
            <a:avLst/>
            <a:gdLst>
              <a:gd name="T0" fmla="*/ 564 w 568"/>
              <a:gd name="T1" fmla="*/ 278 h 430"/>
              <a:gd name="T2" fmla="*/ 567 w 568"/>
              <a:gd name="T3" fmla="*/ 297 h 430"/>
              <a:gd name="T4" fmla="*/ 404 w 568"/>
              <a:gd name="T5" fmla="*/ 430 h 430"/>
              <a:gd name="T6" fmla="*/ 278 w 568"/>
              <a:gd name="T7" fmla="*/ 317 h 430"/>
              <a:gd name="T8" fmla="*/ 69 w 568"/>
              <a:gd name="T9" fmla="*/ 301 h 430"/>
              <a:gd name="T10" fmla="*/ 0 w 568"/>
              <a:gd name="T11" fmla="*/ 279 h 430"/>
              <a:gd name="T12" fmla="*/ 93 w 568"/>
              <a:gd name="T13" fmla="*/ 205 h 430"/>
              <a:gd name="T14" fmla="*/ 279 w 568"/>
              <a:gd name="T15" fmla="*/ 224 h 430"/>
              <a:gd name="T16" fmla="*/ 284 w 568"/>
              <a:gd name="T17" fmla="*/ 161 h 430"/>
              <a:gd name="T18" fmla="*/ 175 w 568"/>
              <a:gd name="T19" fmla="*/ 167 h 430"/>
              <a:gd name="T20" fmla="*/ 259 w 568"/>
              <a:gd name="T21" fmla="*/ 173 h 430"/>
              <a:gd name="T22" fmla="*/ 246 w 568"/>
              <a:gd name="T23" fmla="*/ 211 h 430"/>
              <a:gd name="T24" fmla="*/ 166 w 568"/>
              <a:gd name="T25" fmla="*/ 220 h 430"/>
              <a:gd name="T26" fmla="*/ 126 w 568"/>
              <a:gd name="T27" fmla="*/ 71 h 430"/>
              <a:gd name="T28" fmla="*/ 427 w 568"/>
              <a:gd name="T29" fmla="*/ 33 h 430"/>
              <a:gd name="T30" fmla="*/ 461 w 568"/>
              <a:gd name="T31" fmla="*/ 88 h 430"/>
              <a:gd name="T32" fmla="*/ 564 w 568"/>
              <a:gd name="T33" fmla="*/ 2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8" h="430">
                <a:moveTo>
                  <a:pt x="564" y="278"/>
                </a:moveTo>
                <a:cubicBezTo>
                  <a:pt x="565" y="284"/>
                  <a:pt x="568" y="297"/>
                  <a:pt x="567" y="297"/>
                </a:cubicBezTo>
                <a:cubicBezTo>
                  <a:pt x="461" y="313"/>
                  <a:pt x="438" y="375"/>
                  <a:pt x="404" y="430"/>
                </a:cubicBezTo>
                <a:cubicBezTo>
                  <a:pt x="341" y="401"/>
                  <a:pt x="330" y="338"/>
                  <a:pt x="278" y="317"/>
                </a:cubicBezTo>
                <a:cubicBezTo>
                  <a:pt x="225" y="297"/>
                  <a:pt x="138" y="319"/>
                  <a:pt x="69" y="301"/>
                </a:cubicBezTo>
                <a:cubicBezTo>
                  <a:pt x="45" y="295"/>
                  <a:pt x="23" y="286"/>
                  <a:pt x="0" y="279"/>
                </a:cubicBezTo>
                <a:cubicBezTo>
                  <a:pt x="35" y="256"/>
                  <a:pt x="45" y="220"/>
                  <a:pt x="93" y="205"/>
                </a:cubicBezTo>
                <a:cubicBezTo>
                  <a:pt x="165" y="255"/>
                  <a:pt x="231" y="261"/>
                  <a:pt x="279" y="224"/>
                </a:cubicBezTo>
                <a:cubicBezTo>
                  <a:pt x="304" y="203"/>
                  <a:pt x="307" y="181"/>
                  <a:pt x="284" y="161"/>
                </a:cubicBezTo>
                <a:cubicBezTo>
                  <a:pt x="258" y="138"/>
                  <a:pt x="225" y="137"/>
                  <a:pt x="175" y="167"/>
                </a:cubicBezTo>
                <a:cubicBezTo>
                  <a:pt x="217" y="159"/>
                  <a:pt x="244" y="152"/>
                  <a:pt x="259" y="173"/>
                </a:cubicBezTo>
                <a:cubicBezTo>
                  <a:pt x="269" y="189"/>
                  <a:pt x="265" y="201"/>
                  <a:pt x="246" y="211"/>
                </a:cubicBezTo>
                <a:cubicBezTo>
                  <a:pt x="223" y="223"/>
                  <a:pt x="197" y="228"/>
                  <a:pt x="166" y="220"/>
                </a:cubicBezTo>
                <a:cubicBezTo>
                  <a:pt x="89" y="197"/>
                  <a:pt x="67" y="119"/>
                  <a:pt x="126" y="71"/>
                </a:cubicBezTo>
                <a:cubicBezTo>
                  <a:pt x="191" y="18"/>
                  <a:pt x="336" y="0"/>
                  <a:pt x="427" y="33"/>
                </a:cubicBezTo>
                <a:cubicBezTo>
                  <a:pt x="462" y="46"/>
                  <a:pt x="470" y="60"/>
                  <a:pt x="461" y="88"/>
                </a:cubicBezTo>
                <a:cubicBezTo>
                  <a:pt x="435" y="165"/>
                  <a:pt x="465" y="231"/>
                  <a:pt x="564" y="278"/>
                </a:cubicBezTo>
                <a:close/>
              </a:path>
            </a:pathLst>
          </a:custGeom>
          <a:solidFill>
            <a:srgbClr val="E8D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4158295" y="-139321"/>
            <a:ext cx="1041208" cy="1346071"/>
          </a:xfrm>
          <a:custGeom>
            <a:avLst/>
            <a:gdLst>
              <a:gd name="T0" fmla="*/ 122 w 409"/>
              <a:gd name="T1" fmla="*/ 0 h 526"/>
              <a:gd name="T2" fmla="*/ 198 w 409"/>
              <a:gd name="T3" fmla="*/ 35 h 526"/>
              <a:gd name="T4" fmla="*/ 301 w 409"/>
              <a:gd name="T5" fmla="*/ 249 h 526"/>
              <a:gd name="T6" fmla="*/ 372 w 409"/>
              <a:gd name="T7" fmla="*/ 276 h 526"/>
              <a:gd name="T8" fmla="*/ 373 w 409"/>
              <a:gd name="T9" fmla="*/ 461 h 526"/>
              <a:gd name="T10" fmla="*/ 373 w 409"/>
              <a:gd name="T11" fmla="*/ 526 h 526"/>
              <a:gd name="T12" fmla="*/ 259 w 409"/>
              <a:gd name="T13" fmla="*/ 517 h 526"/>
              <a:gd name="T14" fmla="*/ 78 w 409"/>
              <a:gd name="T15" fmla="*/ 420 h 526"/>
              <a:gd name="T16" fmla="*/ 173 w 409"/>
              <a:gd name="T17" fmla="*/ 327 h 526"/>
              <a:gd name="T18" fmla="*/ 297 w 409"/>
              <a:gd name="T19" fmla="*/ 392 h 526"/>
              <a:gd name="T20" fmla="*/ 242 w 409"/>
              <a:gd name="T21" fmla="*/ 444 h 526"/>
              <a:gd name="T22" fmla="*/ 168 w 409"/>
              <a:gd name="T23" fmla="*/ 403 h 526"/>
              <a:gd name="T24" fmla="*/ 166 w 409"/>
              <a:gd name="T25" fmla="*/ 381 h 526"/>
              <a:gd name="T26" fmla="*/ 159 w 409"/>
              <a:gd name="T27" fmla="*/ 438 h 526"/>
              <a:gd name="T28" fmla="*/ 271 w 409"/>
              <a:gd name="T29" fmla="*/ 462 h 526"/>
              <a:gd name="T30" fmla="*/ 337 w 409"/>
              <a:gd name="T31" fmla="*/ 417 h 526"/>
              <a:gd name="T32" fmla="*/ 281 w 409"/>
              <a:gd name="T33" fmla="*/ 323 h 526"/>
              <a:gd name="T34" fmla="*/ 100 w 409"/>
              <a:gd name="T35" fmla="*/ 331 h 526"/>
              <a:gd name="T36" fmla="*/ 45 w 409"/>
              <a:gd name="T37" fmla="*/ 381 h 526"/>
              <a:gd name="T38" fmla="*/ 0 w 409"/>
              <a:gd name="T39" fmla="*/ 348 h 526"/>
              <a:gd name="T40" fmla="*/ 60 w 409"/>
              <a:gd name="T41" fmla="*/ 210 h 526"/>
              <a:gd name="T42" fmla="*/ 32 w 409"/>
              <a:gd name="T43" fmla="*/ 66 h 526"/>
              <a:gd name="T44" fmla="*/ 122 w 409"/>
              <a:gd name="T45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9" h="526">
                <a:moveTo>
                  <a:pt x="122" y="0"/>
                </a:moveTo>
                <a:cubicBezTo>
                  <a:pt x="152" y="7"/>
                  <a:pt x="176" y="20"/>
                  <a:pt x="198" y="35"/>
                </a:cubicBezTo>
                <a:cubicBezTo>
                  <a:pt x="190" y="116"/>
                  <a:pt x="239" y="183"/>
                  <a:pt x="301" y="249"/>
                </a:cubicBezTo>
                <a:cubicBezTo>
                  <a:pt x="320" y="268"/>
                  <a:pt x="356" y="259"/>
                  <a:pt x="372" y="276"/>
                </a:cubicBezTo>
                <a:cubicBezTo>
                  <a:pt x="401" y="338"/>
                  <a:pt x="409" y="400"/>
                  <a:pt x="373" y="461"/>
                </a:cubicBezTo>
                <a:cubicBezTo>
                  <a:pt x="358" y="485"/>
                  <a:pt x="397" y="505"/>
                  <a:pt x="373" y="526"/>
                </a:cubicBezTo>
                <a:cubicBezTo>
                  <a:pt x="335" y="521"/>
                  <a:pt x="298" y="517"/>
                  <a:pt x="259" y="517"/>
                </a:cubicBezTo>
                <a:cubicBezTo>
                  <a:pt x="171" y="519"/>
                  <a:pt x="94" y="475"/>
                  <a:pt x="78" y="420"/>
                </a:cubicBezTo>
                <a:cubicBezTo>
                  <a:pt x="66" y="374"/>
                  <a:pt x="109" y="332"/>
                  <a:pt x="173" y="327"/>
                </a:cubicBezTo>
                <a:cubicBezTo>
                  <a:pt x="245" y="322"/>
                  <a:pt x="294" y="348"/>
                  <a:pt x="297" y="392"/>
                </a:cubicBezTo>
                <a:cubicBezTo>
                  <a:pt x="299" y="419"/>
                  <a:pt x="291" y="442"/>
                  <a:pt x="242" y="444"/>
                </a:cubicBezTo>
                <a:cubicBezTo>
                  <a:pt x="199" y="446"/>
                  <a:pt x="171" y="435"/>
                  <a:pt x="168" y="403"/>
                </a:cubicBezTo>
                <a:cubicBezTo>
                  <a:pt x="168" y="397"/>
                  <a:pt x="167" y="391"/>
                  <a:pt x="166" y="381"/>
                </a:cubicBezTo>
                <a:cubicBezTo>
                  <a:pt x="125" y="401"/>
                  <a:pt x="143" y="421"/>
                  <a:pt x="159" y="438"/>
                </a:cubicBezTo>
                <a:cubicBezTo>
                  <a:pt x="185" y="465"/>
                  <a:pt x="228" y="466"/>
                  <a:pt x="271" y="462"/>
                </a:cubicBezTo>
                <a:cubicBezTo>
                  <a:pt x="310" y="459"/>
                  <a:pt x="331" y="442"/>
                  <a:pt x="337" y="417"/>
                </a:cubicBezTo>
                <a:cubicBezTo>
                  <a:pt x="345" y="379"/>
                  <a:pt x="340" y="343"/>
                  <a:pt x="281" y="323"/>
                </a:cubicBezTo>
                <a:cubicBezTo>
                  <a:pt x="218" y="301"/>
                  <a:pt x="156" y="300"/>
                  <a:pt x="100" y="331"/>
                </a:cubicBezTo>
                <a:cubicBezTo>
                  <a:pt x="77" y="344"/>
                  <a:pt x="63" y="365"/>
                  <a:pt x="45" y="381"/>
                </a:cubicBezTo>
                <a:cubicBezTo>
                  <a:pt x="24" y="374"/>
                  <a:pt x="11" y="362"/>
                  <a:pt x="0" y="348"/>
                </a:cubicBezTo>
                <a:cubicBezTo>
                  <a:pt x="69" y="312"/>
                  <a:pt x="63" y="261"/>
                  <a:pt x="60" y="210"/>
                </a:cubicBezTo>
                <a:cubicBezTo>
                  <a:pt x="46" y="163"/>
                  <a:pt x="46" y="114"/>
                  <a:pt x="32" y="66"/>
                </a:cubicBezTo>
                <a:cubicBezTo>
                  <a:pt x="20" y="23"/>
                  <a:pt x="51" y="0"/>
                  <a:pt x="122" y="0"/>
                </a:cubicBezTo>
                <a:close/>
              </a:path>
            </a:pathLst>
          </a:custGeom>
          <a:solidFill>
            <a:srgbClr val="CFD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7159110" y="-105357"/>
            <a:ext cx="1669492" cy="1203062"/>
          </a:xfrm>
          <a:custGeom>
            <a:avLst/>
            <a:gdLst>
              <a:gd name="T0" fmla="*/ 10 w 656"/>
              <a:gd name="T1" fmla="*/ 470 h 470"/>
              <a:gd name="T2" fmla="*/ 22 w 656"/>
              <a:gd name="T3" fmla="*/ 417 h 470"/>
              <a:gd name="T4" fmla="*/ 326 w 656"/>
              <a:gd name="T5" fmla="*/ 137 h 470"/>
              <a:gd name="T6" fmla="*/ 449 w 656"/>
              <a:gd name="T7" fmla="*/ 10 h 470"/>
              <a:gd name="T8" fmla="*/ 561 w 656"/>
              <a:gd name="T9" fmla="*/ 10 h 470"/>
              <a:gd name="T10" fmla="*/ 656 w 656"/>
              <a:gd name="T11" fmla="*/ 15 h 470"/>
              <a:gd name="T12" fmla="*/ 536 w 656"/>
              <a:gd name="T13" fmla="*/ 131 h 470"/>
              <a:gd name="T14" fmla="*/ 464 w 656"/>
              <a:gd name="T15" fmla="*/ 177 h 470"/>
              <a:gd name="T16" fmla="*/ 393 w 656"/>
              <a:gd name="T17" fmla="*/ 150 h 470"/>
              <a:gd name="T18" fmla="*/ 399 w 656"/>
              <a:gd name="T19" fmla="*/ 167 h 470"/>
              <a:gd name="T20" fmla="*/ 409 w 656"/>
              <a:gd name="T21" fmla="*/ 319 h 470"/>
              <a:gd name="T22" fmla="*/ 10 w 656"/>
              <a:gd name="T23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6" h="470">
                <a:moveTo>
                  <a:pt x="10" y="470"/>
                </a:moveTo>
                <a:cubicBezTo>
                  <a:pt x="3" y="451"/>
                  <a:pt x="0" y="433"/>
                  <a:pt x="22" y="417"/>
                </a:cubicBezTo>
                <a:cubicBezTo>
                  <a:pt x="138" y="331"/>
                  <a:pt x="226" y="231"/>
                  <a:pt x="326" y="137"/>
                </a:cubicBezTo>
                <a:cubicBezTo>
                  <a:pt x="370" y="96"/>
                  <a:pt x="433" y="63"/>
                  <a:pt x="449" y="10"/>
                </a:cubicBezTo>
                <a:cubicBezTo>
                  <a:pt x="486" y="19"/>
                  <a:pt x="518" y="33"/>
                  <a:pt x="561" y="10"/>
                </a:cubicBezTo>
                <a:cubicBezTo>
                  <a:pt x="580" y="0"/>
                  <a:pt x="625" y="0"/>
                  <a:pt x="656" y="15"/>
                </a:cubicBezTo>
                <a:cubicBezTo>
                  <a:pt x="638" y="64"/>
                  <a:pt x="575" y="92"/>
                  <a:pt x="536" y="131"/>
                </a:cubicBezTo>
                <a:cubicBezTo>
                  <a:pt x="518" y="148"/>
                  <a:pt x="512" y="179"/>
                  <a:pt x="464" y="177"/>
                </a:cubicBezTo>
                <a:cubicBezTo>
                  <a:pt x="442" y="169"/>
                  <a:pt x="420" y="161"/>
                  <a:pt x="393" y="150"/>
                </a:cubicBezTo>
                <a:cubicBezTo>
                  <a:pt x="396" y="158"/>
                  <a:pt x="395" y="163"/>
                  <a:pt x="399" y="167"/>
                </a:cubicBezTo>
                <a:cubicBezTo>
                  <a:pt x="479" y="234"/>
                  <a:pt x="479" y="240"/>
                  <a:pt x="409" y="319"/>
                </a:cubicBezTo>
                <a:cubicBezTo>
                  <a:pt x="319" y="420"/>
                  <a:pt x="182" y="466"/>
                  <a:pt x="10" y="470"/>
                </a:cubicBezTo>
                <a:close/>
              </a:path>
            </a:pathLst>
          </a:custGeom>
          <a:solidFill>
            <a:srgbClr val="BD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1" name="Freeform 15"/>
          <p:cNvSpPr>
            <a:spLocks/>
          </p:cNvSpPr>
          <p:nvPr userDrawn="1"/>
        </p:nvSpPr>
        <p:spPr bwMode="auto">
          <a:xfrm>
            <a:off x="5012620" y="566785"/>
            <a:ext cx="1156897" cy="650690"/>
          </a:xfrm>
          <a:custGeom>
            <a:avLst/>
            <a:gdLst>
              <a:gd name="T0" fmla="*/ 37 w 454"/>
              <a:gd name="T1" fmla="*/ 250 h 254"/>
              <a:gd name="T2" fmla="*/ 30 w 454"/>
              <a:gd name="T3" fmla="*/ 157 h 254"/>
              <a:gd name="T4" fmla="*/ 30 w 454"/>
              <a:gd name="T5" fmla="*/ 35 h 254"/>
              <a:gd name="T6" fmla="*/ 36 w 454"/>
              <a:gd name="T7" fmla="*/ 0 h 254"/>
              <a:gd name="T8" fmla="*/ 193 w 454"/>
              <a:gd name="T9" fmla="*/ 26 h 254"/>
              <a:gd name="T10" fmla="*/ 429 w 454"/>
              <a:gd name="T11" fmla="*/ 130 h 254"/>
              <a:gd name="T12" fmla="*/ 408 w 454"/>
              <a:gd name="T13" fmla="*/ 173 h 254"/>
              <a:gd name="T14" fmla="*/ 37 w 454"/>
              <a:gd name="T15" fmla="*/ 25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4" h="254">
                <a:moveTo>
                  <a:pt x="37" y="250"/>
                </a:moveTo>
                <a:cubicBezTo>
                  <a:pt x="12" y="220"/>
                  <a:pt x="0" y="196"/>
                  <a:pt x="30" y="157"/>
                </a:cubicBezTo>
                <a:cubicBezTo>
                  <a:pt x="56" y="126"/>
                  <a:pt x="36" y="76"/>
                  <a:pt x="30" y="35"/>
                </a:cubicBezTo>
                <a:cubicBezTo>
                  <a:pt x="29" y="22"/>
                  <a:pt x="27" y="11"/>
                  <a:pt x="36" y="0"/>
                </a:cubicBezTo>
                <a:cubicBezTo>
                  <a:pt x="86" y="15"/>
                  <a:pt x="143" y="34"/>
                  <a:pt x="193" y="26"/>
                </a:cubicBezTo>
                <a:cubicBezTo>
                  <a:pt x="334" y="4"/>
                  <a:pt x="370" y="76"/>
                  <a:pt x="429" y="130"/>
                </a:cubicBezTo>
                <a:cubicBezTo>
                  <a:pt x="454" y="153"/>
                  <a:pt x="426" y="163"/>
                  <a:pt x="408" y="173"/>
                </a:cubicBezTo>
                <a:cubicBezTo>
                  <a:pt x="301" y="234"/>
                  <a:pt x="174" y="254"/>
                  <a:pt x="37" y="250"/>
                </a:cubicBezTo>
                <a:close/>
              </a:path>
            </a:pathLst>
          </a:custGeom>
          <a:solidFill>
            <a:srgbClr val="C2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6365300" y="-298419"/>
            <a:ext cx="1174696" cy="781186"/>
          </a:xfrm>
          <a:custGeom>
            <a:avLst/>
            <a:gdLst>
              <a:gd name="T0" fmla="*/ 446 w 461"/>
              <a:gd name="T1" fmla="*/ 76 h 305"/>
              <a:gd name="T2" fmla="*/ 423 w 461"/>
              <a:gd name="T3" fmla="*/ 105 h 305"/>
              <a:gd name="T4" fmla="*/ 421 w 461"/>
              <a:gd name="T5" fmla="*/ 124 h 305"/>
              <a:gd name="T6" fmla="*/ 449 w 461"/>
              <a:gd name="T7" fmla="*/ 147 h 305"/>
              <a:gd name="T8" fmla="*/ 401 w 461"/>
              <a:gd name="T9" fmla="*/ 157 h 305"/>
              <a:gd name="T10" fmla="*/ 162 w 461"/>
              <a:gd name="T11" fmla="*/ 106 h 305"/>
              <a:gd name="T12" fmla="*/ 131 w 461"/>
              <a:gd name="T13" fmla="*/ 166 h 305"/>
              <a:gd name="T14" fmla="*/ 180 w 461"/>
              <a:gd name="T15" fmla="*/ 202 h 305"/>
              <a:gd name="T16" fmla="*/ 251 w 461"/>
              <a:gd name="T17" fmla="*/ 167 h 305"/>
              <a:gd name="T18" fmla="*/ 167 w 461"/>
              <a:gd name="T19" fmla="*/ 176 h 305"/>
              <a:gd name="T20" fmla="*/ 156 w 461"/>
              <a:gd name="T21" fmla="*/ 142 h 305"/>
              <a:gd name="T22" fmla="*/ 242 w 461"/>
              <a:gd name="T23" fmla="*/ 104 h 305"/>
              <a:gd name="T24" fmla="*/ 360 w 461"/>
              <a:gd name="T25" fmla="*/ 150 h 305"/>
              <a:gd name="T26" fmla="*/ 313 w 461"/>
              <a:gd name="T27" fmla="*/ 269 h 305"/>
              <a:gd name="T28" fmla="*/ 73 w 461"/>
              <a:gd name="T29" fmla="*/ 269 h 305"/>
              <a:gd name="T30" fmla="*/ 40 w 461"/>
              <a:gd name="T31" fmla="*/ 120 h 305"/>
              <a:gd name="T32" fmla="*/ 446 w 461"/>
              <a:gd name="T33" fmla="*/ 7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1" h="305">
                <a:moveTo>
                  <a:pt x="446" y="76"/>
                </a:moveTo>
                <a:cubicBezTo>
                  <a:pt x="447" y="88"/>
                  <a:pt x="445" y="100"/>
                  <a:pt x="423" y="105"/>
                </a:cubicBezTo>
                <a:cubicBezTo>
                  <a:pt x="404" y="109"/>
                  <a:pt x="398" y="117"/>
                  <a:pt x="421" y="124"/>
                </a:cubicBezTo>
                <a:cubicBezTo>
                  <a:pt x="436" y="129"/>
                  <a:pt x="461" y="130"/>
                  <a:pt x="449" y="147"/>
                </a:cubicBezTo>
                <a:cubicBezTo>
                  <a:pt x="441" y="159"/>
                  <a:pt x="419" y="157"/>
                  <a:pt x="401" y="157"/>
                </a:cubicBezTo>
                <a:cubicBezTo>
                  <a:pt x="352" y="87"/>
                  <a:pt x="244" y="64"/>
                  <a:pt x="162" y="106"/>
                </a:cubicBezTo>
                <a:cubicBezTo>
                  <a:pt x="130" y="122"/>
                  <a:pt x="126" y="143"/>
                  <a:pt x="131" y="166"/>
                </a:cubicBezTo>
                <a:cubicBezTo>
                  <a:pt x="135" y="185"/>
                  <a:pt x="152" y="199"/>
                  <a:pt x="180" y="202"/>
                </a:cubicBezTo>
                <a:cubicBezTo>
                  <a:pt x="214" y="206"/>
                  <a:pt x="240" y="196"/>
                  <a:pt x="251" y="167"/>
                </a:cubicBezTo>
                <a:cubicBezTo>
                  <a:pt x="220" y="165"/>
                  <a:pt x="198" y="202"/>
                  <a:pt x="167" y="176"/>
                </a:cubicBezTo>
                <a:cubicBezTo>
                  <a:pt x="154" y="165"/>
                  <a:pt x="149" y="154"/>
                  <a:pt x="156" y="142"/>
                </a:cubicBezTo>
                <a:cubicBezTo>
                  <a:pt x="171" y="115"/>
                  <a:pt x="205" y="107"/>
                  <a:pt x="242" y="104"/>
                </a:cubicBezTo>
                <a:cubicBezTo>
                  <a:pt x="298" y="100"/>
                  <a:pt x="342" y="114"/>
                  <a:pt x="360" y="150"/>
                </a:cubicBezTo>
                <a:cubicBezTo>
                  <a:pt x="384" y="196"/>
                  <a:pt x="367" y="237"/>
                  <a:pt x="313" y="269"/>
                </a:cubicBezTo>
                <a:cubicBezTo>
                  <a:pt x="252" y="305"/>
                  <a:pt x="135" y="304"/>
                  <a:pt x="73" y="269"/>
                </a:cubicBezTo>
                <a:cubicBezTo>
                  <a:pt x="15" y="236"/>
                  <a:pt x="0" y="169"/>
                  <a:pt x="40" y="120"/>
                </a:cubicBezTo>
                <a:cubicBezTo>
                  <a:pt x="120" y="18"/>
                  <a:pt x="284" y="0"/>
                  <a:pt x="446" y="76"/>
                </a:cubicBezTo>
                <a:close/>
              </a:path>
            </a:pathLst>
          </a:custGeom>
          <a:solidFill>
            <a:srgbClr val="DA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945680" y="-92843"/>
            <a:ext cx="1304625" cy="788337"/>
          </a:xfrm>
          <a:custGeom>
            <a:avLst/>
            <a:gdLst>
              <a:gd name="T0" fmla="*/ 426 w 512"/>
              <a:gd name="T1" fmla="*/ 54 h 308"/>
              <a:gd name="T2" fmla="*/ 446 w 512"/>
              <a:gd name="T3" fmla="*/ 308 h 308"/>
              <a:gd name="T4" fmla="*/ 394 w 512"/>
              <a:gd name="T5" fmla="*/ 237 h 308"/>
              <a:gd name="T6" fmla="*/ 348 w 512"/>
              <a:gd name="T7" fmla="*/ 226 h 308"/>
              <a:gd name="T8" fmla="*/ 128 w 512"/>
              <a:gd name="T9" fmla="*/ 206 h 308"/>
              <a:gd name="T10" fmla="*/ 23 w 512"/>
              <a:gd name="T11" fmla="*/ 68 h 308"/>
              <a:gd name="T12" fmla="*/ 223 w 512"/>
              <a:gd name="T13" fmla="*/ 11 h 308"/>
              <a:gd name="T14" fmla="*/ 254 w 512"/>
              <a:gd name="T15" fmla="*/ 13 h 308"/>
              <a:gd name="T16" fmla="*/ 355 w 512"/>
              <a:gd name="T17" fmla="*/ 99 h 308"/>
              <a:gd name="T18" fmla="*/ 289 w 512"/>
              <a:gd name="T19" fmla="*/ 149 h 308"/>
              <a:gd name="T20" fmla="*/ 206 w 512"/>
              <a:gd name="T21" fmla="*/ 101 h 308"/>
              <a:gd name="T22" fmla="*/ 283 w 512"/>
              <a:gd name="T23" fmla="*/ 96 h 308"/>
              <a:gd name="T24" fmla="*/ 196 w 512"/>
              <a:gd name="T25" fmla="*/ 67 h 308"/>
              <a:gd name="T26" fmla="*/ 187 w 512"/>
              <a:gd name="T27" fmla="*/ 131 h 308"/>
              <a:gd name="T28" fmla="*/ 305 w 512"/>
              <a:gd name="T29" fmla="*/ 171 h 308"/>
              <a:gd name="T30" fmla="*/ 394 w 512"/>
              <a:gd name="T31" fmla="*/ 102 h 308"/>
              <a:gd name="T32" fmla="*/ 426 w 512"/>
              <a:gd name="T33" fmla="*/ 5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2" h="308">
                <a:moveTo>
                  <a:pt x="426" y="54"/>
                </a:moveTo>
                <a:cubicBezTo>
                  <a:pt x="512" y="136"/>
                  <a:pt x="475" y="222"/>
                  <a:pt x="446" y="308"/>
                </a:cubicBezTo>
                <a:cubicBezTo>
                  <a:pt x="423" y="286"/>
                  <a:pt x="394" y="267"/>
                  <a:pt x="394" y="237"/>
                </a:cubicBezTo>
                <a:cubicBezTo>
                  <a:pt x="394" y="208"/>
                  <a:pt x="368" y="220"/>
                  <a:pt x="348" y="226"/>
                </a:cubicBezTo>
                <a:cubicBezTo>
                  <a:pt x="274" y="226"/>
                  <a:pt x="198" y="233"/>
                  <a:pt x="128" y="206"/>
                </a:cubicBezTo>
                <a:cubicBezTo>
                  <a:pt x="45" y="173"/>
                  <a:pt x="0" y="117"/>
                  <a:pt x="23" y="68"/>
                </a:cubicBezTo>
                <a:cubicBezTo>
                  <a:pt x="46" y="20"/>
                  <a:pt x="115" y="0"/>
                  <a:pt x="223" y="11"/>
                </a:cubicBezTo>
                <a:cubicBezTo>
                  <a:pt x="233" y="12"/>
                  <a:pt x="244" y="12"/>
                  <a:pt x="254" y="13"/>
                </a:cubicBezTo>
                <a:cubicBezTo>
                  <a:pt x="309" y="30"/>
                  <a:pt x="347" y="56"/>
                  <a:pt x="355" y="99"/>
                </a:cubicBezTo>
                <a:cubicBezTo>
                  <a:pt x="362" y="132"/>
                  <a:pt x="336" y="149"/>
                  <a:pt x="289" y="149"/>
                </a:cubicBezTo>
                <a:cubicBezTo>
                  <a:pt x="243" y="149"/>
                  <a:pt x="199" y="134"/>
                  <a:pt x="206" y="101"/>
                </a:cubicBezTo>
                <a:cubicBezTo>
                  <a:pt x="217" y="45"/>
                  <a:pt x="254" y="105"/>
                  <a:pt x="283" y="96"/>
                </a:cubicBezTo>
                <a:cubicBezTo>
                  <a:pt x="266" y="69"/>
                  <a:pt x="241" y="49"/>
                  <a:pt x="196" y="67"/>
                </a:cubicBezTo>
                <a:cubicBezTo>
                  <a:pt x="156" y="82"/>
                  <a:pt x="167" y="109"/>
                  <a:pt x="187" y="131"/>
                </a:cubicBezTo>
                <a:cubicBezTo>
                  <a:pt x="214" y="161"/>
                  <a:pt x="252" y="176"/>
                  <a:pt x="305" y="171"/>
                </a:cubicBezTo>
                <a:cubicBezTo>
                  <a:pt x="363" y="165"/>
                  <a:pt x="386" y="136"/>
                  <a:pt x="394" y="102"/>
                </a:cubicBezTo>
                <a:cubicBezTo>
                  <a:pt x="399" y="84"/>
                  <a:pt x="389" y="63"/>
                  <a:pt x="426" y="54"/>
                </a:cubicBezTo>
                <a:close/>
              </a:path>
            </a:pathLst>
          </a:custGeom>
          <a:solidFill>
            <a:srgbClr val="F3C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auto">
          <a:xfrm>
            <a:off x="3343127" y="695493"/>
            <a:ext cx="948656" cy="598850"/>
          </a:xfrm>
          <a:custGeom>
            <a:avLst/>
            <a:gdLst>
              <a:gd name="T0" fmla="*/ 320 w 373"/>
              <a:gd name="T1" fmla="*/ 22 h 234"/>
              <a:gd name="T2" fmla="*/ 365 w 373"/>
              <a:gd name="T3" fmla="*/ 55 h 234"/>
              <a:gd name="T4" fmla="*/ 364 w 373"/>
              <a:gd name="T5" fmla="*/ 92 h 234"/>
              <a:gd name="T6" fmla="*/ 263 w 373"/>
              <a:gd name="T7" fmla="*/ 201 h 234"/>
              <a:gd name="T8" fmla="*/ 0 w 373"/>
              <a:gd name="T9" fmla="*/ 212 h 234"/>
              <a:gd name="T10" fmla="*/ 28 w 373"/>
              <a:gd name="T11" fmla="*/ 39 h 234"/>
              <a:gd name="T12" fmla="*/ 35 w 373"/>
              <a:gd name="T13" fmla="*/ 0 h 234"/>
              <a:gd name="T14" fmla="*/ 320 w 373"/>
              <a:gd name="T15" fmla="*/ 2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234">
                <a:moveTo>
                  <a:pt x="320" y="22"/>
                </a:moveTo>
                <a:cubicBezTo>
                  <a:pt x="352" y="23"/>
                  <a:pt x="362" y="37"/>
                  <a:pt x="365" y="55"/>
                </a:cubicBezTo>
                <a:cubicBezTo>
                  <a:pt x="365" y="68"/>
                  <a:pt x="363" y="80"/>
                  <a:pt x="364" y="92"/>
                </a:cubicBezTo>
                <a:cubicBezTo>
                  <a:pt x="373" y="161"/>
                  <a:pt x="360" y="176"/>
                  <a:pt x="263" y="201"/>
                </a:cubicBezTo>
                <a:cubicBezTo>
                  <a:pt x="177" y="222"/>
                  <a:pt x="90" y="234"/>
                  <a:pt x="0" y="212"/>
                </a:cubicBezTo>
                <a:cubicBezTo>
                  <a:pt x="28" y="156"/>
                  <a:pt x="34" y="98"/>
                  <a:pt x="28" y="39"/>
                </a:cubicBezTo>
                <a:cubicBezTo>
                  <a:pt x="27" y="25"/>
                  <a:pt x="25" y="13"/>
                  <a:pt x="35" y="0"/>
                </a:cubicBezTo>
                <a:cubicBezTo>
                  <a:pt x="123" y="49"/>
                  <a:pt x="217" y="58"/>
                  <a:pt x="320" y="22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5" name="Freeform 19"/>
          <p:cNvSpPr>
            <a:spLocks/>
          </p:cNvSpPr>
          <p:nvPr userDrawn="1"/>
        </p:nvSpPr>
        <p:spPr bwMode="auto">
          <a:xfrm>
            <a:off x="4697588" y="-58879"/>
            <a:ext cx="779571" cy="566673"/>
          </a:xfrm>
          <a:custGeom>
            <a:avLst/>
            <a:gdLst>
              <a:gd name="T0" fmla="*/ 286 w 306"/>
              <a:gd name="T1" fmla="*/ 148 h 222"/>
              <a:gd name="T2" fmla="*/ 193 w 306"/>
              <a:gd name="T3" fmla="*/ 222 h 222"/>
              <a:gd name="T4" fmla="*/ 9 w 306"/>
              <a:gd name="T5" fmla="*/ 58 h 222"/>
              <a:gd name="T6" fmla="*/ 70 w 306"/>
              <a:gd name="T7" fmla="*/ 8 h 222"/>
              <a:gd name="T8" fmla="*/ 132 w 306"/>
              <a:gd name="T9" fmla="*/ 8 h 222"/>
              <a:gd name="T10" fmla="*/ 256 w 306"/>
              <a:gd name="T11" fmla="*/ 11 h 222"/>
              <a:gd name="T12" fmla="*/ 264 w 306"/>
              <a:gd name="T13" fmla="*/ 83 h 222"/>
              <a:gd name="T14" fmla="*/ 286 w 306"/>
              <a:gd name="T15" fmla="*/ 14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222">
                <a:moveTo>
                  <a:pt x="286" y="148"/>
                </a:moveTo>
                <a:cubicBezTo>
                  <a:pt x="253" y="172"/>
                  <a:pt x="258" y="217"/>
                  <a:pt x="193" y="222"/>
                </a:cubicBezTo>
                <a:cubicBezTo>
                  <a:pt x="87" y="190"/>
                  <a:pt x="30" y="134"/>
                  <a:pt x="9" y="58"/>
                </a:cubicBezTo>
                <a:cubicBezTo>
                  <a:pt x="0" y="25"/>
                  <a:pt x="8" y="2"/>
                  <a:pt x="70" y="8"/>
                </a:cubicBezTo>
                <a:cubicBezTo>
                  <a:pt x="90" y="10"/>
                  <a:pt x="112" y="8"/>
                  <a:pt x="132" y="8"/>
                </a:cubicBezTo>
                <a:cubicBezTo>
                  <a:pt x="174" y="8"/>
                  <a:pt x="221" y="0"/>
                  <a:pt x="256" y="11"/>
                </a:cubicBezTo>
                <a:cubicBezTo>
                  <a:pt x="306" y="25"/>
                  <a:pt x="246" y="57"/>
                  <a:pt x="264" y="83"/>
                </a:cubicBezTo>
                <a:cubicBezTo>
                  <a:pt x="277" y="103"/>
                  <a:pt x="279" y="126"/>
                  <a:pt x="286" y="148"/>
                </a:cubicBezTo>
                <a:close/>
              </a:path>
            </a:pathLst>
          </a:custGeom>
          <a:solidFill>
            <a:srgbClr val="F1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6" name="Freeform 20"/>
          <p:cNvSpPr>
            <a:spLocks/>
          </p:cNvSpPr>
          <p:nvPr userDrawn="1"/>
        </p:nvSpPr>
        <p:spPr bwMode="auto">
          <a:xfrm>
            <a:off x="8340925" y="-67816"/>
            <a:ext cx="676340" cy="477293"/>
          </a:xfrm>
          <a:custGeom>
            <a:avLst/>
            <a:gdLst>
              <a:gd name="T0" fmla="*/ 0 w 266"/>
              <a:gd name="T1" fmla="*/ 162 h 186"/>
              <a:gd name="T2" fmla="*/ 192 w 266"/>
              <a:gd name="T3" fmla="*/ 0 h 186"/>
              <a:gd name="T4" fmla="*/ 226 w 266"/>
              <a:gd name="T5" fmla="*/ 121 h 186"/>
              <a:gd name="T6" fmla="*/ 0 w 266"/>
              <a:gd name="T7" fmla="*/ 16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186">
                <a:moveTo>
                  <a:pt x="0" y="162"/>
                </a:moveTo>
                <a:cubicBezTo>
                  <a:pt x="62" y="107"/>
                  <a:pt x="118" y="49"/>
                  <a:pt x="192" y="0"/>
                </a:cubicBezTo>
                <a:cubicBezTo>
                  <a:pt x="255" y="43"/>
                  <a:pt x="266" y="80"/>
                  <a:pt x="226" y="121"/>
                </a:cubicBezTo>
                <a:cubicBezTo>
                  <a:pt x="177" y="171"/>
                  <a:pt x="95" y="186"/>
                  <a:pt x="0" y="162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21"/>
          <p:cNvSpPr>
            <a:spLocks/>
          </p:cNvSpPr>
          <p:nvPr userDrawn="1"/>
        </p:nvSpPr>
        <p:spPr bwMode="auto">
          <a:xfrm>
            <a:off x="3156244" y="-321657"/>
            <a:ext cx="1311744" cy="1101168"/>
          </a:xfrm>
          <a:custGeom>
            <a:avLst/>
            <a:gdLst>
              <a:gd name="T0" fmla="*/ 515 w 515"/>
              <a:gd name="T1" fmla="*/ 71 h 430"/>
              <a:gd name="T2" fmla="*/ 461 w 515"/>
              <a:gd name="T3" fmla="*/ 156 h 430"/>
              <a:gd name="T4" fmla="*/ 470 w 515"/>
              <a:gd name="T5" fmla="*/ 163 h 430"/>
              <a:gd name="T6" fmla="*/ 453 w 515"/>
              <a:gd name="T7" fmla="*/ 281 h 430"/>
              <a:gd name="T8" fmla="*/ 260 w 515"/>
              <a:gd name="T9" fmla="*/ 209 h 430"/>
              <a:gd name="T10" fmla="*/ 170 w 515"/>
              <a:gd name="T11" fmla="*/ 300 h 430"/>
              <a:gd name="T12" fmla="*/ 276 w 515"/>
              <a:gd name="T13" fmla="*/ 356 h 430"/>
              <a:gd name="T14" fmla="*/ 339 w 515"/>
              <a:gd name="T15" fmla="*/ 293 h 430"/>
              <a:gd name="T16" fmla="*/ 300 w 515"/>
              <a:gd name="T17" fmla="*/ 281 h 430"/>
              <a:gd name="T18" fmla="*/ 291 w 515"/>
              <a:gd name="T19" fmla="*/ 295 h 430"/>
              <a:gd name="T20" fmla="*/ 279 w 515"/>
              <a:gd name="T21" fmla="*/ 338 h 430"/>
              <a:gd name="T22" fmla="*/ 215 w 515"/>
              <a:gd name="T23" fmla="*/ 327 h 430"/>
              <a:gd name="T24" fmla="*/ 190 w 515"/>
              <a:gd name="T25" fmla="*/ 276 h 430"/>
              <a:gd name="T26" fmla="*/ 276 w 515"/>
              <a:gd name="T27" fmla="*/ 228 h 430"/>
              <a:gd name="T28" fmla="*/ 386 w 515"/>
              <a:gd name="T29" fmla="*/ 255 h 430"/>
              <a:gd name="T30" fmla="*/ 398 w 515"/>
              <a:gd name="T31" fmla="*/ 373 h 430"/>
              <a:gd name="T32" fmla="*/ 195 w 515"/>
              <a:gd name="T33" fmla="*/ 412 h 430"/>
              <a:gd name="T34" fmla="*/ 64 w 515"/>
              <a:gd name="T35" fmla="*/ 167 h 430"/>
              <a:gd name="T36" fmla="*/ 515 w 515"/>
              <a:gd name="T37" fmla="*/ 7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5" h="430">
                <a:moveTo>
                  <a:pt x="515" y="71"/>
                </a:moveTo>
                <a:cubicBezTo>
                  <a:pt x="434" y="88"/>
                  <a:pt x="421" y="108"/>
                  <a:pt x="461" y="156"/>
                </a:cubicBezTo>
                <a:cubicBezTo>
                  <a:pt x="463" y="158"/>
                  <a:pt x="470" y="163"/>
                  <a:pt x="470" y="163"/>
                </a:cubicBezTo>
                <a:cubicBezTo>
                  <a:pt x="417" y="200"/>
                  <a:pt x="500" y="245"/>
                  <a:pt x="453" y="281"/>
                </a:cubicBezTo>
                <a:cubicBezTo>
                  <a:pt x="397" y="216"/>
                  <a:pt x="341" y="195"/>
                  <a:pt x="260" y="209"/>
                </a:cubicBezTo>
                <a:cubicBezTo>
                  <a:pt x="198" y="220"/>
                  <a:pt x="158" y="259"/>
                  <a:pt x="170" y="300"/>
                </a:cubicBezTo>
                <a:cubicBezTo>
                  <a:pt x="181" y="339"/>
                  <a:pt x="221" y="356"/>
                  <a:pt x="276" y="356"/>
                </a:cubicBezTo>
                <a:cubicBezTo>
                  <a:pt x="325" y="356"/>
                  <a:pt x="360" y="320"/>
                  <a:pt x="339" y="293"/>
                </a:cubicBezTo>
                <a:cubicBezTo>
                  <a:pt x="331" y="283"/>
                  <a:pt x="317" y="279"/>
                  <a:pt x="300" y="281"/>
                </a:cubicBezTo>
                <a:cubicBezTo>
                  <a:pt x="288" y="282"/>
                  <a:pt x="282" y="287"/>
                  <a:pt x="291" y="295"/>
                </a:cubicBezTo>
                <a:cubicBezTo>
                  <a:pt x="311" y="313"/>
                  <a:pt x="308" y="328"/>
                  <a:pt x="279" y="338"/>
                </a:cubicBezTo>
                <a:cubicBezTo>
                  <a:pt x="254" y="347"/>
                  <a:pt x="233" y="336"/>
                  <a:pt x="215" y="327"/>
                </a:cubicBezTo>
                <a:cubicBezTo>
                  <a:pt x="190" y="314"/>
                  <a:pt x="178" y="296"/>
                  <a:pt x="190" y="276"/>
                </a:cubicBezTo>
                <a:cubicBezTo>
                  <a:pt x="204" y="249"/>
                  <a:pt x="234" y="233"/>
                  <a:pt x="276" y="228"/>
                </a:cubicBezTo>
                <a:cubicBezTo>
                  <a:pt x="320" y="223"/>
                  <a:pt x="360" y="229"/>
                  <a:pt x="386" y="255"/>
                </a:cubicBezTo>
                <a:cubicBezTo>
                  <a:pt x="424" y="293"/>
                  <a:pt x="439" y="332"/>
                  <a:pt x="398" y="373"/>
                </a:cubicBezTo>
                <a:cubicBezTo>
                  <a:pt x="359" y="413"/>
                  <a:pt x="267" y="430"/>
                  <a:pt x="195" y="412"/>
                </a:cubicBezTo>
                <a:cubicBezTo>
                  <a:pt x="65" y="379"/>
                  <a:pt x="0" y="258"/>
                  <a:pt x="64" y="167"/>
                </a:cubicBezTo>
                <a:cubicBezTo>
                  <a:pt x="153" y="43"/>
                  <a:pt x="354" y="0"/>
                  <a:pt x="515" y="71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22"/>
          <p:cNvSpPr>
            <a:spLocks/>
          </p:cNvSpPr>
          <p:nvPr userDrawn="1"/>
        </p:nvSpPr>
        <p:spPr bwMode="auto">
          <a:xfrm>
            <a:off x="1766187" y="-110719"/>
            <a:ext cx="437841" cy="185911"/>
          </a:xfrm>
          <a:custGeom>
            <a:avLst/>
            <a:gdLst>
              <a:gd name="T0" fmla="*/ 0 w 172"/>
              <a:gd name="T1" fmla="*/ 15 h 73"/>
              <a:gd name="T2" fmla="*/ 172 w 172"/>
              <a:gd name="T3" fmla="*/ 0 h 73"/>
              <a:gd name="T4" fmla="*/ 0 w 172"/>
              <a:gd name="T5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" h="73">
                <a:moveTo>
                  <a:pt x="0" y="15"/>
                </a:moveTo>
                <a:cubicBezTo>
                  <a:pt x="61" y="9"/>
                  <a:pt x="115" y="5"/>
                  <a:pt x="172" y="0"/>
                </a:cubicBezTo>
                <a:cubicBezTo>
                  <a:pt x="61" y="72"/>
                  <a:pt x="55" y="73"/>
                  <a:pt x="0" y="15"/>
                </a:cubicBezTo>
                <a:close/>
              </a:path>
            </a:pathLst>
          </a:custGeom>
          <a:solidFill>
            <a:srgbClr val="E0C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23"/>
          <p:cNvSpPr>
            <a:spLocks/>
          </p:cNvSpPr>
          <p:nvPr userDrawn="1"/>
        </p:nvSpPr>
        <p:spPr bwMode="auto">
          <a:xfrm>
            <a:off x="-271732" y="-217976"/>
            <a:ext cx="1318864" cy="5818672"/>
          </a:xfrm>
          <a:custGeom>
            <a:avLst/>
            <a:gdLst>
              <a:gd name="T0" fmla="*/ 94 w 518"/>
              <a:gd name="T1" fmla="*/ 2273 h 2273"/>
              <a:gd name="T2" fmla="*/ 61 w 518"/>
              <a:gd name="T3" fmla="*/ 1811 h 2273"/>
              <a:gd name="T4" fmla="*/ 90 w 518"/>
              <a:gd name="T5" fmla="*/ 1580 h 2273"/>
              <a:gd name="T6" fmla="*/ 28 w 518"/>
              <a:gd name="T7" fmla="*/ 1290 h 2273"/>
              <a:gd name="T8" fmla="*/ 26 w 518"/>
              <a:gd name="T9" fmla="*/ 1114 h 2273"/>
              <a:gd name="T10" fmla="*/ 48 w 518"/>
              <a:gd name="T11" fmla="*/ 989 h 2273"/>
              <a:gd name="T12" fmla="*/ 11 w 518"/>
              <a:gd name="T13" fmla="*/ 616 h 2273"/>
              <a:gd name="T14" fmla="*/ 44 w 518"/>
              <a:gd name="T15" fmla="*/ 497 h 2273"/>
              <a:gd name="T16" fmla="*/ 44 w 518"/>
              <a:gd name="T17" fmla="*/ 308 h 2273"/>
              <a:gd name="T18" fmla="*/ 96 w 518"/>
              <a:gd name="T19" fmla="*/ 0 h 2273"/>
              <a:gd name="T20" fmla="*/ 128 w 518"/>
              <a:gd name="T21" fmla="*/ 25 h 2273"/>
              <a:gd name="T22" fmla="*/ 138 w 518"/>
              <a:gd name="T23" fmla="*/ 130 h 2273"/>
              <a:gd name="T24" fmla="*/ 203 w 518"/>
              <a:gd name="T25" fmla="*/ 106 h 2273"/>
              <a:gd name="T26" fmla="*/ 314 w 518"/>
              <a:gd name="T27" fmla="*/ 160 h 2273"/>
              <a:gd name="T28" fmla="*/ 381 w 518"/>
              <a:gd name="T29" fmla="*/ 242 h 2273"/>
              <a:gd name="T30" fmla="*/ 379 w 518"/>
              <a:gd name="T31" fmla="*/ 295 h 2273"/>
              <a:gd name="T32" fmla="*/ 441 w 518"/>
              <a:gd name="T33" fmla="*/ 326 h 2273"/>
              <a:gd name="T34" fmla="*/ 468 w 518"/>
              <a:gd name="T35" fmla="*/ 386 h 2273"/>
              <a:gd name="T36" fmla="*/ 427 w 518"/>
              <a:gd name="T37" fmla="*/ 429 h 2273"/>
              <a:gd name="T38" fmla="*/ 397 w 518"/>
              <a:gd name="T39" fmla="*/ 471 h 2273"/>
              <a:gd name="T40" fmla="*/ 447 w 518"/>
              <a:gd name="T41" fmla="*/ 662 h 2273"/>
              <a:gd name="T42" fmla="*/ 503 w 518"/>
              <a:gd name="T43" fmla="*/ 747 h 2273"/>
              <a:gd name="T44" fmla="*/ 491 w 518"/>
              <a:gd name="T45" fmla="*/ 951 h 2273"/>
              <a:gd name="T46" fmla="*/ 475 w 518"/>
              <a:gd name="T47" fmla="*/ 1094 h 2273"/>
              <a:gd name="T48" fmla="*/ 497 w 518"/>
              <a:gd name="T49" fmla="*/ 1195 h 2273"/>
              <a:gd name="T50" fmla="*/ 482 w 518"/>
              <a:gd name="T51" fmla="*/ 1351 h 2273"/>
              <a:gd name="T52" fmla="*/ 419 w 518"/>
              <a:gd name="T53" fmla="*/ 1459 h 2273"/>
              <a:gd name="T54" fmla="*/ 448 w 518"/>
              <a:gd name="T55" fmla="*/ 1520 h 2273"/>
              <a:gd name="T56" fmla="*/ 449 w 518"/>
              <a:gd name="T57" fmla="*/ 1543 h 2273"/>
              <a:gd name="T58" fmla="*/ 432 w 518"/>
              <a:gd name="T59" fmla="*/ 1675 h 2273"/>
              <a:gd name="T60" fmla="*/ 321 w 518"/>
              <a:gd name="T61" fmla="*/ 1848 h 2273"/>
              <a:gd name="T62" fmla="*/ 258 w 518"/>
              <a:gd name="T63" fmla="*/ 1835 h 2273"/>
              <a:gd name="T64" fmla="*/ 319 w 518"/>
              <a:gd name="T65" fmla="*/ 1897 h 2273"/>
              <a:gd name="T66" fmla="*/ 295 w 518"/>
              <a:gd name="T67" fmla="*/ 1965 h 2273"/>
              <a:gd name="T68" fmla="*/ 287 w 518"/>
              <a:gd name="T69" fmla="*/ 2018 h 2273"/>
              <a:gd name="T70" fmla="*/ 240 w 518"/>
              <a:gd name="T71" fmla="*/ 2086 h 2273"/>
              <a:gd name="T72" fmla="*/ 180 w 518"/>
              <a:gd name="T73" fmla="*/ 2086 h 2273"/>
              <a:gd name="T74" fmla="*/ 156 w 518"/>
              <a:gd name="T75" fmla="*/ 2117 h 2273"/>
              <a:gd name="T76" fmla="*/ 139 w 518"/>
              <a:gd name="T77" fmla="*/ 2168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8" h="2273">
                <a:moveTo>
                  <a:pt x="139" y="2168"/>
                </a:moveTo>
                <a:cubicBezTo>
                  <a:pt x="94" y="2188"/>
                  <a:pt x="118" y="2236"/>
                  <a:pt x="94" y="2273"/>
                </a:cubicBezTo>
                <a:cubicBezTo>
                  <a:pt x="94" y="2167"/>
                  <a:pt x="91" y="2067"/>
                  <a:pt x="95" y="1968"/>
                </a:cubicBezTo>
                <a:cubicBezTo>
                  <a:pt x="98" y="1911"/>
                  <a:pt x="72" y="1863"/>
                  <a:pt x="61" y="1811"/>
                </a:cubicBezTo>
                <a:cubicBezTo>
                  <a:pt x="50" y="1761"/>
                  <a:pt x="95" y="1711"/>
                  <a:pt x="65" y="1655"/>
                </a:cubicBezTo>
                <a:cubicBezTo>
                  <a:pt x="54" y="1634"/>
                  <a:pt x="78" y="1604"/>
                  <a:pt x="90" y="1580"/>
                </a:cubicBezTo>
                <a:cubicBezTo>
                  <a:pt x="99" y="1562"/>
                  <a:pt x="96" y="1550"/>
                  <a:pt x="87" y="1532"/>
                </a:cubicBezTo>
                <a:cubicBezTo>
                  <a:pt x="49" y="1456"/>
                  <a:pt x="7" y="1383"/>
                  <a:pt x="28" y="1290"/>
                </a:cubicBezTo>
                <a:cubicBezTo>
                  <a:pt x="37" y="1249"/>
                  <a:pt x="45" y="1201"/>
                  <a:pt x="15" y="1159"/>
                </a:cubicBezTo>
                <a:cubicBezTo>
                  <a:pt x="4" y="1142"/>
                  <a:pt x="18" y="1127"/>
                  <a:pt x="26" y="1114"/>
                </a:cubicBezTo>
                <a:cubicBezTo>
                  <a:pt x="46" y="1082"/>
                  <a:pt x="55" y="1048"/>
                  <a:pt x="48" y="1011"/>
                </a:cubicBezTo>
                <a:cubicBezTo>
                  <a:pt x="47" y="1003"/>
                  <a:pt x="44" y="992"/>
                  <a:pt x="48" y="989"/>
                </a:cubicBezTo>
                <a:cubicBezTo>
                  <a:pt x="100" y="941"/>
                  <a:pt x="63" y="888"/>
                  <a:pt x="56" y="839"/>
                </a:cubicBezTo>
                <a:cubicBezTo>
                  <a:pt x="46" y="763"/>
                  <a:pt x="55" y="684"/>
                  <a:pt x="11" y="616"/>
                </a:cubicBezTo>
                <a:cubicBezTo>
                  <a:pt x="0" y="598"/>
                  <a:pt x="10" y="580"/>
                  <a:pt x="16" y="563"/>
                </a:cubicBezTo>
                <a:cubicBezTo>
                  <a:pt x="24" y="541"/>
                  <a:pt x="31" y="517"/>
                  <a:pt x="44" y="497"/>
                </a:cubicBezTo>
                <a:cubicBezTo>
                  <a:pt x="70" y="455"/>
                  <a:pt x="71" y="415"/>
                  <a:pt x="43" y="375"/>
                </a:cubicBezTo>
                <a:cubicBezTo>
                  <a:pt x="27" y="352"/>
                  <a:pt x="27" y="328"/>
                  <a:pt x="44" y="308"/>
                </a:cubicBezTo>
                <a:cubicBezTo>
                  <a:pt x="97" y="247"/>
                  <a:pt x="95" y="173"/>
                  <a:pt x="95" y="99"/>
                </a:cubicBezTo>
                <a:cubicBezTo>
                  <a:pt x="95" y="66"/>
                  <a:pt x="95" y="33"/>
                  <a:pt x="96" y="0"/>
                </a:cubicBezTo>
                <a:cubicBezTo>
                  <a:pt x="123" y="7"/>
                  <a:pt x="99" y="32"/>
                  <a:pt x="112" y="44"/>
                </a:cubicBezTo>
                <a:cubicBezTo>
                  <a:pt x="127" y="45"/>
                  <a:pt x="126" y="34"/>
                  <a:pt x="128" y="25"/>
                </a:cubicBezTo>
                <a:cubicBezTo>
                  <a:pt x="160" y="29"/>
                  <a:pt x="146" y="51"/>
                  <a:pt x="145" y="68"/>
                </a:cubicBezTo>
                <a:cubicBezTo>
                  <a:pt x="139" y="88"/>
                  <a:pt x="131" y="108"/>
                  <a:pt x="138" y="130"/>
                </a:cubicBezTo>
                <a:cubicBezTo>
                  <a:pt x="133" y="116"/>
                  <a:pt x="133" y="104"/>
                  <a:pt x="143" y="92"/>
                </a:cubicBezTo>
                <a:cubicBezTo>
                  <a:pt x="189" y="60"/>
                  <a:pt x="192" y="61"/>
                  <a:pt x="203" y="106"/>
                </a:cubicBezTo>
                <a:cubicBezTo>
                  <a:pt x="228" y="111"/>
                  <a:pt x="245" y="142"/>
                  <a:pt x="278" y="127"/>
                </a:cubicBezTo>
                <a:cubicBezTo>
                  <a:pt x="283" y="124"/>
                  <a:pt x="302" y="148"/>
                  <a:pt x="314" y="160"/>
                </a:cubicBezTo>
                <a:cubicBezTo>
                  <a:pt x="312" y="189"/>
                  <a:pt x="346" y="199"/>
                  <a:pt x="349" y="225"/>
                </a:cubicBezTo>
                <a:cubicBezTo>
                  <a:pt x="354" y="241"/>
                  <a:pt x="363" y="251"/>
                  <a:pt x="381" y="242"/>
                </a:cubicBezTo>
                <a:cubicBezTo>
                  <a:pt x="397" y="234"/>
                  <a:pt x="411" y="237"/>
                  <a:pt x="421" y="252"/>
                </a:cubicBezTo>
                <a:cubicBezTo>
                  <a:pt x="406" y="265"/>
                  <a:pt x="383" y="271"/>
                  <a:pt x="379" y="295"/>
                </a:cubicBezTo>
                <a:cubicBezTo>
                  <a:pt x="375" y="318"/>
                  <a:pt x="385" y="334"/>
                  <a:pt x="403" y="345"/>
                </a:cubicBezTo>
                <a:cubicBezTo>
                  <a:pt x="423" y="358"/>
                  <a:pt x="433" y="341"/>
                  <a:pt x="441" y="326"/>
                </a:cubicBezTo>
                <a:cubicBezTo>
                  <a:pt x="453" y="302"/>
                  <a:pt x="468" y="294"/>
                  <a:pt x="490" y="315"/>
                </a:cubicBezTo>
                <a:cubicBezTo>
                  <a:pt x="502" y="343"/>
                  <a:pt x="458" y="356"/>
                  <a:pt x="468" y="386"/>
                </a:cubicBezTo>
                <a:cubicBezTo>
                  <a:pt x="468" y="388"/>
                  <a:pt x="455" y="372"/>
                  <a:pt x="440" y="374"/>
                </a:cubicBezTo>
                <a:cubicBezTo>
                  <a:pt x="449" y="395"/>
                  <a:pt x="444" y="412"/>
                  <a:pt x="427" y="429"/>
                </a:cubicBezTo>
                <a:cubicBezTo>
                  <a:pt x="409" y="447"/>
                  <a:pt x="413" y="462"/>
                  <a:pt x="436" y="493"/>
                </a:cubicBezTo>
                <a:cubicBezTo>
                  <a:pt x="414" y="488"/>
                  <a:pt x="412" y="487"/>
                  <a:pt x="397" y="471"/>
                </a:cubicBezTo>
                <a:cubicBezTo>
                  <a:pt x="395" y="475"/>
                  <a:pt x="392" y="479"/>
                  <a:pt x="393" y="482"/>
                </a:cubicBezTo>
                <a:cubicBezTo>
                  <a:pt x="416" y="541"/>
                  <a:pt x="437" y="600"/>
                  <a:pt x="447" y="662"/>
                </a:cubicBezTo>
                <a:cubicBezTo>
                  <a:pt x="449" y="669"/>
                  <a:pt x="442" y="681"/>
                  <a:pt x="460" y="676"/>
                </a:cubicBezTo>
                <a:cubicBezTo>
                  <a:pt x="470" y="674"/>
                  <a:pt x="500" y="736"/>
                  <a:pt x="503" y="747"/>
                </a:cubicBezTo>
                <a:cubicBezTo>
                  <a:pt x="508" y="771"/>
                  <a:pt x="463" y="799"/>
                  <a:pt x="508" y="819"/>
                </a:cubicBezTo>
                <a:cubicBezTo>
                  <a:pt x="474" y="859"/>
                  <a:pt x="508" y="909"/>
                  <a:pt x="491" y="951"/>
                </a:cubicBezTo>
                <a:cubicBezTo>
                  <a:pt x="468" y="1005"/>
                  <a:pt x="487" y="1055"/>
                  <a:pt x="500" y="1110"/>
                </a:cubicBezTo>
                <a:cubicBezTo>
                  <a:pt x="491" y="1104"/>
                  <a:pt x="484" y="1100"/>
                  <a:pt x="475" y="1094"/>
                </a:cubicBezTo>
                <a:cubicBezTo>
                  <a:pt x="477" y="1100"/>
                  <a:pt x="477" y="1106"/>
                  <a:pt x="479" y="1107"/>
                </a:cubicBezTo>
                <a:cubicBezTo>
                  <a:pt x="518" y="1129"/>
                  <a:pt x="503" y="1165"/>
                  <a:pt x="497" y="1195"/>
                </a:cubicBezTo>
                <a:cubicBezTo>
                  <a:pt x="486" y="1249"/>
                  <a:pt x="480" y="1292"/>
                  <a:pt x="511" y="1333"/>
                </a:cubicBezTo>
                <a:cubicBezTo>
                  <a:pt x="502" y="1340"/>
                  <a:pt x="464" y="1303"/>
                  <a:pt x="482" y="1351"/>
                </a:cubicBezTo>
                <a:cubicBezTo>
                  <a:pt x="487" y="1362"/>
                  <a:pt x="484" y="1370"/>
                  <a:pt x="474" y="1378"/>
                </a:cubicBezTo>
                <a:cubicBezTo>
                  <a:pt x="446" y="1398"/>
                  <a:pt x="438" y="1432"/>
                  <a:pt x="419" y="1459"/>
                </a:cubicBezTo>
                <a:cubicBezTo>
                  <a:pt x="404" y="1480"/>
                  <a:pt x="430" y="1489"/>
                  <a:pt x="434" y="1505"/>
                </a:cubicBezTo>
                <a:cubicBezTo>
                  <a:pt x="435" y="1511"/>
                  <a:pt x="448" y="1517"/>
                  <a:pt x="448" y="1520"/>
                </a:cubicBezTo>
                <a:cubicBezTo>
                  <a:pt x="444" y="1534"/>
                  <a:pt x="434" y="1515"/>
                  <a:pt x="431" y="1521"/>
                </a:cubicBezTo>
                <a:cubicBezTo>
                  <a:pt x="420" y="1540"/>
                  <a:pt x="443" y="1538"/>
                  <a:pt x="449" y="1543"/>
                </a:cubicBezTo>
                <a:cubicBezTo>
                  <a:pt x="478" y="1567"/>
                  <a:pt x="483" y="1614"/>
                  <a:pt x="453" y="1633"/>
                </a:cubicBezTo>
                <a:cubicBezTo>
                  <a:pt x="434" y="1644"/>
                  <a:pt x="425" y="1655"/>
                  <a:pt x="432" y="1675"/>
                </a:cubicBezTo>
                <a:cubicBezTo>
                  <a:pt x="440" y="1699"/>
                  <a:pt x="418" y="1708"/>
                  <a:pt x="408" y="1719"/>
                </a:cubicBezTo>
                <a:cubicBezTo>
                  <a:pt x="372" y="1757"/>
                  <a:pt x="356" y="1808"/>
                  <a:pt x="321" y="1848"/>
                </a:cubicBezTo>
                <a:cubicBezTo>
                  <a:pt x="307" y="1846"/>
                  <a:pt x="305" y="1790"/>
                  <a:pt x="275" y="1835"/>
                </a:cubicBezTo>
                <a:cubicBezTo>
                  <a:pt x="272" y="1839"/>
                  <a:pt x="262" y="1823"/>
                  <a:pt x="258" y="1835"/>
                </a:cubicBezTo>
                <a:cubicBezTo>
                  <a:pt x="254" y="1847"/>
                  <a:pt x="267" y="1848"/>
                  <a:pt x="272" y="1854"/>
                </a:cubicBezTo>
                <a:cubicBezTo>
                  <a:pt x="286" y="1870"/>
                  <a:pt x="318" y="1865"/>
                  <a:pt x="319" y="1897"/>
                </a:cubicBezTo>
                <a:cubicBezTo>
                  <a:pt x="319" y="1932"/>
                  <a:pt x="297" y="1946"/>
                  <a:pt x="267" y="1949"/>
                </a:cubicBezTo>
                <a:cubicBezTo>
                  <a:pt x="269" y="1975"/>
                  <a:pt x="288" y="1952"/>
                  <a:pt x="295" y="1965"/>
                </a:cubicBezTo>
                <a:cubicBezTo>
                  <a:pt x="293" y="1967"/>
                  <a:pt x="290" y="1969"/>
                  <a:pt x="288" y="1972"/>
                </a:cubicBezTo>
                <a:cubicBezTo>
                  <a:pt x="282" y="1987"/>
                  <a:pt x="242" y="1999"/>
                  <a:pt x="287" y="2018"/>
                </a:cubicBezTo>
                <a:cubicBezTo>
                  <a:pt x="301" y="2024"/>
                  <a:pt x="300" y="2053"/>
                  <a:pt x="286" y="2066"/>
                </a:cubicBezTo>
                <a:cubicBezTo>
                  <a:pt x="274" y="2076"/>
                  <a:pt x="269" y="2105"/>
                  <a:pt x="240" y="2086"/>
                </a:cubicBezTo>
                <a:cubicBezTo>
                  <a:pt x="226" y="2078"/>
                  <a:pt x="221" y="2109"/>
                  <a:pt x="203" y="2107"/>
                </a:cubicBezTo>
                <a:cubicBezTo>
                  <a:pt x="177" y="2121"/>
                  <a:pt x="187" y="2093"/>
                  <a:pt x="180" y="2086"/>
                </a:cubicBezTo>
                <a:cubicBezTo>
                  <a:pt x="179" y="2098"/>
                  <a:pt x="182" y="2109"/>
                  <a:pt x="175" y="2118"/>
                </a:cubicBezTo>
                <a:cubicBezTo>
                  <a:pt x="168" y="2120"/>
                  <a:pt x="162" y="2120"/>
                  <a:pt x="156" y="2117"/>
                </a:cubicBezTo>
                <a:cubicBezTo>
                  <a:pt x="155" y="2117"/>
                  <a:pt x="153" y="2117"/>
                  <a:pt x="152" y="2117"/>
                </a:cubicBezTo>
                <a:cubicBezTo>
                  <a:pt x="136" y="2131"/>
                  <a:pt x="134" y="2149"/>
                  <a:pt x="139" y="2168"/>
                </a:cubicBezTo>
                <a:close/>
              </a:path>
            </a:pathLst>
          </a:custGeom>
          <a:solidFill>
            <a:srgbClr val="594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Freeform 24"/>
          <p:cNvSpPr>
            <a:spLocks/>
          </p:cNvSpPr>
          <p:nvPr userDrawn="1"/>
        </p:nvSpPr>
        <p:spPr bwMode="auto">
          <a:xfrm>
            <a:off x="644887" y="404113"/>
            <a:ext cx="350629" cy="343221"/>
          </a:xfrm>
          <a:custGeom>
            <a:avLst/>
            <a:gdLst>
              <a:gd name="T0" fmla="*/ 130 w 138"/>
              <a:gd name="T1" fmla="*/ 72 h 134"/>
              <a:gd name="T2" fmla="*/ 94 w 138"/>
              <a:gd name="T3" fmla="*/ 81 h 134"/>
              <a:gd name="T4" fmla="*/ 46 w 138"/>
              <a:gd name="T5" fmla="*/ 119 h 134"/>
              <a:gd name="T6" fmla="*/ 4 w 138"/>
              <a:gd name="T7" fmla="*/ 56 h 134"/>
              <a:gd name="T8" fmla="*/ 61 w 138"/>
              <a:gd name="T9" fmla="*/ 9 h 134"/>
              <a:gd name="T10" fmla="*/ 86 w 138"/>
              <a:gd name="T11" fmla="*/ 33 h 134"/>
              <a:gd name="T12" fmla="*/ 113 w 138"/>
              <a:gd name="T13" fmla="*/ 35 h 134"/>
              <a:gd name="T14" fmla="*/ 127 w 138"/>
              <a:gd name="T15" fmla="*/ 47 h 134"/>
              <a:gd name="T16" fmla="*/ 130 w 138"/>
              <a:gd name="T1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4">
                <a:moveTo>
                  <a:pt x="130" y="72"/>
                </a:moveTo>
                <a:cubicBezTo>
                  <a:pt x="118" y="73"/>
                  <a:pt x="104" y="56"/>
                  <a:pt x="94" y="81"/>
                </a:cubicBezTo>
                <a:cubicBezTo>
                  <a:pt x="86" y="97"/>
                  <a:pt x="83" y="134"/>
                  <a:pt x="46" y="119"/>
                </a:cubicBezTo>
                <a:cubicBezTo>
                  <a:pt x="19" y="108"/>
                  <a:pt x="0" y="83"/>
                  <a:pt x="4" y="56"/>
                </a:cubicBezTo>
                <a:cubicBezTo>
                  <a:pt x="8" y="31"/>
                  <a:pt x="22" y="0"/>
                  <a:pt x="61" y="9"/>
                </a:cubicBezTo>
                <a:cubicBezTo>
                  <a:pt x="70" y="17"/>
                  <a:pt x="79" y="25"/>
                  <a:pt x="86" y="33"/>
                </a:cubicBezTo>
                <a:cubicBezTo>
                  <a:pt x="95" y="43"/>
                  <a:pt x="101" y="63"/>
                  <a:pt x="113" y="35"/>
                </a:cubicBezTo>
                <a:cubicBezTo>
                  <a:pt x="118" y="38"/>
                  <a:pt x="138" y="23"/>
                  <a:pt x="127" y="47"/>
                </a:cubicBezTo>
                <a:cubicBezTo>
                  <a:pt x="122" y="56"/>
                  <a:pt x="131" y="63"/>
                  <a:pt x="130" y="72"/>
                </a:cubicBezTo>
                <a:close/>
              </a:path>
            </a:pathLst>
          </a:custGeom>
          <a:solidFill>
            <a:srgbClr val="834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1" name="Freeform 25"/>
          <p:cNvSpPr>
            <a:spLocks/>
          </p:cNvSpPr>
          <p:nvPr userDrawn="1"/>
        </p:nvSpPr>
        <p:spPr bwMode="auto">
          <a:xfrm>
            <a:off x="-2976" y="-441428"/>
            <a:ext cx="345289" cy="355735"/>
          </a:xfrm>
          <a:custGeom>
            <a:avLst/>
            <a:gdLst>
              <a:gd name="T0" fmla="*/ 16 w 135"/>
              <a:gd name="T1" fmla="*/ 85 h 139"/>
              <a:gd name="T2" fmla="*/ 42 w 135"/>
              <a:gd name="T3" fmla="*/ 56 h 139"/>
              <a:gd name="T4" fmla="*/ 78 w 135"/>
              <a:gd name="T5" fmla="*/ 23 h 139"/>
              <a:gd name="T6" fmla="*/ 129 w 135"/>
              <a:gd name="T7" fmla="*/ 41 h 139"/>
              <a:gd name="T8" fmla="*/ 99 w 135"/>
              <a:gd name="T9" fmla="*/ 45 h 139"/>
              <a:gd name="T10" fmla="*/ 73 w 135"/>
              <a:gd name="T11" fmla="*/ 67 h 139"/>
              <a:gd name="T12" fmla="*/ 84 w 135"/>
              <a:gd name="T13" fmla="*/ 94 h 139"/>
              <a:gd name="T14" fmla="*/ 113 w 135"/>
              <a:gd name="T15" fmla="*/ 83 h 139"/>
              <a:gd name="T16" fmla="*/ 133 w 135"/>
              <a:gd name="T17" fmla="*/ 75 h 139"/>
              <a:gd name="T18" fmla="*/ 87 w 135"/>
              <a:gd name="T19" fmla="*/ 138 h 139"/>
              <a:gd name="T20" fmla="*/ 16 w 135"/>
              <a:gd name="T21" fmla="*/ 8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39">
                <a:moveTo>
                  <a:pt x="16" y="85"/>
                </a:moveTo>
                <a:cubicBezTo>
                  <a:pt x="20" y="71"/>
                  <a:pt x="0" y="35"/>
                  <a:pt x="42" y="56"/>
                </a:cubicBezTo>
                <a:cubicBezTo>
                  <a:pt x="40" y="30"/>
                  <a:pt x="65" y="34"/>
                  <a:pt x="78" y="23"/>
                </a:cubicBezTo>
                <a:cubicBezTo>
                  <a:pt x="106" y="0"/>
                  <a:pt x="119" y="14"/>
                  <a:pt x="129" y="41"/>
                </a:cubicBezTo>
                <a:cubicBezTo>
                  <a:pt x="120" y="49"/>
                  <a:pt x="109" y="44"/>
                  <a:pt x="99" y="45"/>
                </a:cubicBezTo>
                <a:cubicBezTo>
                  <a:pt x="86" y="47"/>
                  <a:pt x="76" y="54"/>
                  <a:pt x="73" y="67"/>
                </a:cubicBezTo>
                <a:cubicBezTo>
                  <a:pt x="70" y="78"/>
                  <a:pt x="75" y="88"/>
                  <a:pt x="84" y="94"/>
                </a:cubicBezTo>
                <a:cubicBezTo>
                  <a:pt x="99" y="105"/>
                  <a:pt x="105" y="91"/>
                  <a:pt x="113" y="83"/>
                </a:cubicBezTo>
                <a:cubicBezTo>
                  <a:pt x="119" y="77"/>
                  <a:pt x="125" y="73"/>
                  <a:pt x="133" y="75"/>
                </a:cubicBezTo>
                <a:cubicBezTo>
                  <a:pt x="135" y="109"/>
                  <a:pt x="122" y="131"/>
                  <a:pt x="87" y="138"/>
                </a:cubicBezTo>
                <a:cubicBezTo>
                  <a:pt x="49" y="139"/>
                  <a:pt x="39" y="103"/>
                  <a:pt x="16" y="85"/>
                </a:cubicBezTo>
                <a:close/>
              </a:path>
            </a:pathLst>
          </a:custGeom>
          <a:solidFill>
            <a:srgbClr val="755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2" name="Freeform 26"/>
          <p:cNvSpPr>
            <a:spLocks/>
          </p:cNvSpPr>
          <p:nvPr userDrawn="1"/>
        </p:nvSpPr>
        <p:spPr bwMode="auto">
          <a:xfrm>
            <a:off x="516738" y="21564"/>
            <a:ext cx="217141" cy="284231"/>
          </a:xfrm>
          <a:custGeom>
            <a:avLst/>
            <a:gdLst>
              <a:gd name="T0" fmla="*/ 2 w 85"/>
              <a:gd name="T1" fmla="*/ 31 h 111"/>
              <a:gd name="T2" fmla="*/ 22 w 85"/>
              <a:gd name="T3" fmla="*/ 31 h 111"/>
              <a:gd name="T4" fmla="*/ 85 w 85"/>
              <a:gd name="T5" fmla="*/ 10 h 111"/>
              <a:gd name="T6" fmla="*/ 42 w 85"/>
              <a:gd name="T7" fmla="*/ 103 h 111"/>
              <a:gd name="T8" fmla="*/ 17 w 85"/>
              <a:gd name="T9" fmla="*/ 68 h 111"/>
              <a:gd name="T10" fmla="*/ 0 w 85"/>
              <a:gd name="T11" fmla="*/ 32 h 111"/>
              <a:gd name="T12" fmla="*/ 2 w 85"/>
              <a:gd name="T13" fmla="*/ 3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2" y="31"/>
                </a:moveTo>
                <a:cubicBezTo>
                  <a:pt x="8" y="27"/>
                  <a:pt x="10" y="44"/>
                  <a:pt x="22" y="31"/>
                </a:cubicBezTo>
                <a:cubicBezTo>
                  <a:pt x="48" y="0"/>
                  <a:pt x="51" y="3"/>
                  <a:pt x="85" y="10"/>
                </a:cubicBezTo>
                <a:cubicBezTo>
                  <a:pt x="66" y="38"/>
                  <a:pt x="81" y="85"/>
                  <a:pt x="42" y="103"/>
                </a:cubicBezTo>
                <a:cubicBezTo>
                  <a:pt x="7" y="111"/>
                  <a:pt x="7" y="93"/>
                  <a:pt x="17" y="68"/>
                </a:cubicBezTo>
                <a:cubicBezTo>
                  <a:pt x="12" y="56"/>
                  <a:pt x="6" y="44"/>
                  <a:pt x="0" y="32"/>
                </a:cubicBezTo>
                <a:lnTo>
                  <a:pt x="2" y="31"/>
                </a:lnTo>
                <a:close/>
              </a:path>
            </a:pathLst>
          </a:custGeom>
          <a:solidFill>
            <a:srgbClr val="7D5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3" name="Freeform 27"/>
          <p:cNvSpPr>
            <a:spLocks/>
          </p:cNvSpPr>
          <p:nvPr userDrawn="1"/>
        </p:nvSpPr>
        <p:spPr bwMode="auto">
          <a:xfrm>
            <a:off x="126953" y="-382436"/>
            <a:ext cx="218921" cy="273505"/>
          </a:xfrm>
          <a:custGeom>
            <a:avLst/>
            <a:gdLst>
              <a:gd name="T0" fmla="*/ 82 w 86"/>
              <a:gd name="T1" fmla="*/ 52 h 107"/>
              <a:gd name="T2" fmla="*/ 72 w 86"/>
              <a:gd name="T3" fmla="*/ 61 h 107"/>
              <a:gd name="T4" fmla="*/ 34 w 86"/>
              <a:gd name="T5" fmla="*/ 89 h 107"/>
              <a:gd name="T6" fmla="*/ 9 w 86"/>
              <a:gd name="T7" fmla="*/ 39 h 107"/>
              <a:gd name="T8" fmla="*/ 66 w 86"/>
              <a:gd name="T9" fmla="*/ 14 h 107"/>
              <a:gd name="T10" fmla="*/ 78 w 86"/>
              <a:gd name="T11" fmla="*/ 18 h 107"/>
              <a:gd name="T12" fmla="*/ 82 w 86"/>
              <a:gd name="T13" fmla="*/ 5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7">
                <a:moveTo>
                  <a:pt x="82" y="52"/>
                </a:moveTo>
                <a:cubicBezTo>
                  <a:pt x="79" y="55"/>
                  <a:pt x="75" y="58"/>
                  <a:pt x="72" y="61"/>
                </a:cubicBezTo>
                <a:cubicBezTo>
                  <a:pt x="60" y="71"/>
                  <a:pt x="66" y="107"/>
                  <a:pt x="34" y="89"/>
                </a:cubicBezTo>
                <a:cubicBezTo>
                  <a:pt x="16" y="79"/>
                  <a:pt x="0" y="63"/>
                  <a:pt x="9" y="39"/>
                </a:cubicBezTo>
                <a:cubicBezTo>
                  <a:pt x="20" y="13"/>
                  <a:pt x="37" y="0"/>
                  <a:pt x="66" y="14"/>
                </a:cubicBezTo>
                <a:cubicBezTo>
                  <a:pt x="70" y="16"/>
                  <a:pt x="74" y="17"/>
                  <a:pt x="78" y="18"/>
                </a:cubicBezTo>
                <a:cubicBezTo>
                  <a:pt x="86" y="29"/>
                  <a:pt x="82" y="41"/>
                  <a:pt x="82" y="52"/>
                </a:cubicBezTo>
                <a:close/>
              </a:path>
            </a:pathLst>
          </a:custGeom>
          <a:solidFill>
            <a:srgbClr val="BC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4" name="Freeform 28"/>
          <p:cNvSpPr>
            <a:spLocks/>
          </p:cNvSpPr>
          <p:nvPr userDrawn="1"/>
        </p:nvSpPr>
        <p:spPr bwMode="auto">
          <a:xfrm>
            <a:off x="25501" y="-223339"/>
            <a:ext cx="259857" cy="284231"/>
          </a:xfrm>
          <a:custGeom>
            <a:avLst/>
            <a:gdLst>
              <a:gd name="T0" fmla="*/ 5 w 102"/>
              <a:gd name="T1" fmla="*/ 0 h 111"/>
              <a:gd name="T2" fmla="*/ 76 w 102"/>
              <a:gd name="T3" fmla="*/ 53 h 111"/>
              <a:gd name="T4" fmla="*/ 86 w 102"/>
              <a:gd name="T5" fmla="*/ 108 h 111"/>
              <a:gd name="T6" fmla="*/ 66 w 102"/>
              <a:gd name="T7" fmla="*/ 80 h 111"/>
              <a:gd name="T8" fmla="*/ 32 w 102"/>
              <a:gd name="T9" fmla="*/ 99 h 111"/>
              <a:gd name="T10" fmla="*/ 14 w 102"/>
              <a:gd name="T11" fmla="*/ 73 h 111"/>
              <a:gd name="T12" fmla="*/ 11 w 102"/>
              <a:gd name="T13" fmla="*/ 27 h 111"/>
              <a:gd name="T14" fmla="*/ 5 w 102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11">
                <a:moveTo>
                  <a:pt x="5" y="0"/>
                </a:moveTo>
                <a:cubicBezTo>
                  <a:pt x="41" y="1"/>
                  <a:pt x="46" y="44"/>
                  <a:pt x="76" y="53"/>
                </a:cubicBezTo>
                <a:cubicBezTo>
                  <a:pt x="95" y="69"/>
                  <a:pt x="102" y="86"/>
                  <a:pt x="86" y="108"/>
                </a:cubicBezTo>
                <a:cubicBezTo>
                  <a:pt x="62" y="111"/>
                  <a:pt x="84" y="81"/>
                  <a:pt x="66" y="80"/>
                </a:cubicBezTo>
                <a:cubicBezTo>
                  <a:pt x="54" y="86"/>
                  <a:pt x="43" y="93"/>
                  <a:pt x="32" y="99"/>
                </a:cubicBezTo>
                <a:cubicBezTo>
                  <a:pt x="36" y="83"/>
                  <a:pt x="24" y="79"/>
                  <a:pt x="14" y="73"/>
                </a:cubicBezTo>
                <a:cubicBezTo>
                  <a:pt x="25" y="57"/>
                  <a:pt x="32" y="41"/>
                  <a:pt x="11" y="27"/>
                </a:cubicBezTo>
                <a:cubicBezTo>
                  <a:pt x="0" y="20"/>
                  <a:pt x="4" y="9"/>
                  <a:pt x="5" y="0"/>
                </a:cubicBezTo>
                <a:close/>
              </a:path>
            </a:pathLst>
          </a:custGeom>
          <a:solidFill>
            <a:srgbClr val="E3D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auto">
          <a:xfrm>
            <a:off x="361892" y="-103569"/>
            <a:ext cx="160186" cy="207363"/>
          </a:xfrm>
          <a:custGeom>
            <a:avLst/>
            <a:gdLst>
              <a:gd name="T0" fmla="*/ 61 w 63"/>
              <a:gd name="T1" fmla="*/ 81 h 81"/>
              <a:gd name="T2" fmla="*/ 33 w 63"/>
              <a:gd name="T3" fmla="*/ 62 h 81"/>
              <a:gd name="T4" fmla="*/ 0 w 63"/>
              <a:gd name="T5" fmla="*/ 35 h 81"/>
              <a:gd name="T6" fmla="*/ 41 w 63"/>
              <a:gd name="T7" fmla="*/ 0 h 81"/>
              <a:gd name="T8" fmla="*/ 63 w 63"/>
              <a:gd name="T9" fmla="*/ 80 h 81"/>
              <a:gd name="T10" fmla="*/ 61 w 63"/>
              <a:gd name="T1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81">
                <a:moveTo>
                  <a:pt x="61" y="81"/>
                </a:moveTo>
                <a:cubicBezTo>
                  <a:pt x="50" y="78"/>
                  <a:pt x="47" y="63"/>
                  <a:pt x="33" y="62"/>
                </a:cubicBezTo>
                <a:cubicBezTo>
                  <a:pt x="17" y="60"/>
                  <a:pt x="0" y="60"/>
                  <a:pt x="0" y="35"/>
                </a:cubicBezTo>
                <a:cubicBezTo>
                  <a:pt x="0" y="8"/>
                  <a:pt x="19" y="6"/>
                  <a:pt x="41" y="0"/>
                </a:cubicBezTo>
                <a:cubicBezTo>
                  <a:pt x="37" y="31"/>
                  <a:pt x="54" y="54"/>
                  <a:pt x="63" y="80"/>
                </a:cubicBezTo>
                <a:cubicBezTo>
                  <a:pt x="63" y="80"/>
                  <a:pt x="61" y="81"/>
                  <a:pt x="61" y="81"/>
                </a:cubicBezTo>
                <a:close/>
              </a:path>
            </a:pathLst>
          </a:custGeom>
          <a:solidFill>
            <a:srgbClr val="7E6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6" name="Freeform 30"/>
          <p:cNvSpPr>
            <a:spLocks/>
          </p:cNvSpPr>
          <p:nvPr userDrawn="1"/>
        </p:nvSpPr>
        <p:spPr bwMode="auto">
          <a:xfrm>
            <a:off x="-40352" y="-756047"/>
            <a:ext cx="53395" cy="650690"/>
          </a:xfrm>
          <a:custGeom>
            <a:avLst/>
            <a:gdLst>
              <a:gd name="T0" fmla="*/ 21 w 21"/>
              <a:gd name="T1" fmla="*/ 254 h 254"/>
              <a:gd name="T2" fmla="*/ 5 w 21"/>
              <a:gd name="T3" fmla="*/ 210 h 254"/>
              <a:gd name="T4" fmla="*/ 10 w 21"/>
              <a:gd name="T5" fmla="*/ 0 h 254"/>
              <a:gd name="T6" fmla="*/ 21 w 21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54">
                <a:moveTo>
                  <a:pt x="21" y="254"/>
                </a:moveTo>
                <a:cubicBezTo>
                  <a:pt x="7" y="243"/>
                  <a:pt x="21" y="220"/>
                  <a:pt x="5" y="210"/>
                </a:cubicBezTo>
                <a:cubicBezTo>
                  <a:pt x="3" y="140"/>
                  <a:pt x="0" y="70"/>
                  <a:pt x="10" y="0"/>
                </a:cubicBezTo>
                <a:cubicBezTo>
                  <a:pt x="12" y="85"/>
                  <a:pt x="11" y="170"/>
                  <a:pt x="21" y="254"/>
                </a:cubicBezTo>
                <a:close/>
              </a:path>
            </a:pathLst>
          </a:custGeom>
          <a:solidFill>
            <a:srgbClr val="8D8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7" name="Freeform 31"/>
          <p:cNvSpPr>
            <a:spLocks/>
          </p:cNvSpPr>
          <p:nvPr userDrawn="1"/>
        </p:nvSpPr>
        <p:spPr bwMode="auto">
          <a:xfrm>
            <a:off x="383250" y="-271604"/>
            <a:ext cx="137048" cy="143009"/>
          </a:xfrm>
          <a:custGeom>
            <a:avLst/>
            <a:gdLst>
              <a:gd name="T0" fmla="*/ 33 w 54"/>
              <a:gd name="T1" fmla="*/ 0 h 56"/>
              <a:gd name="T2" fmla="*/ 53 w 54"/>
              <a:gd name="T3" fmla="*/ 24 h 56"/>
              <a:gd name="T4" fmla="*/ 23 w 54"/>
              <a:gd name="T5" fmla="*/ 55 h 56"/>
              <a:gd name="T6" fmla="*/ 2 w 54"/>
              <a:gd name="T7" fmla="*/ 33 h 56"/>
              <a:gd name="T8" fmla="*/ 33 w 5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6">
                <a:moveTo>
                  <a:pt x="33" y="0"/>
                </a:moveTo>
                <a:cubicBezTo>
                  <a:pt x="48" y="1"/>
                  <a:pt x="54" y="9"/>
                  <a:pt x="53" y="24"/>
                </a:cubicBezTo>
                <a:cubicBezTo>
                  <a:pt x="52" y="43"/>
                  <a:pt x="43" y="54"/>
                  <a:pt x="23" y="55"/>
                </a:cubicBezTo>
                <a:cubicBezTo>
                  <a:pt x="8" y="56"/>
                  <a:pt x="0" y="46"/>
                  <a:pt x="2" y="33"/>
                </a:cubicBezTo>
                <a:cubicBezTo>
                  <a:pt x="3" y="15"/>
                  <a:pt x="14" y="3"/>
                  <a:pt x="33" y="0"/>
                </a:cubicBezTo>
                <a:close/>
              </a:path>
            </a:pathLst>
          </a:custGeom>
          <a:solidFill>
            <a:srgbClr val="866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8" name="Freeform 32"/>
          <p:cNvSpPr>
            <a:spLocks/>
          </p:cNvSpPr>
          <p:nvPr userDrawn="1"/>
        </p:nvSpPr>
        <p:spPr bwMode="auto">
          <a:xfrm>
            <a:off x="461563" y="191386"/>
            <a:ext cx="217141" cy="166248"/>
          </a:xfrm>
          <a:custGeom>
            <a:avLst/>
            <a:gdLst>
              <a:gd name="T0" fmla="*/ 39 w 85"/>
              <a:gd name="T1" fmla="*/ 2 h 65"/>
              <a:gd name="T2" fmla="*/ 64 w 85"/>
              <a:gd name="T3" fmla="*/ 37 h 65"/>
              <a:gd name="T4" fmla="*/ 83 w 85"/>
              <a:gd name="T5" fmla="*/ 50 h 65"/>
              <a:gd name="T6" fmla="*/ 61 w 85"/>
              <a:gd name="T7" fmla="*/ 65 h 65"/>
              <a:gd name="T8" fmla="*/ 26 w 85"/>
              <a:gd name="T9" fmla="*/ 0 h 65"/>
              <a:gd name="T10" fmla="*/ 39 w 85"/>
              <a:gd name="T11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5">
                <a:moveTo>
                  <a:pt x="39" y="2"/>
                </a:moveTo>
                <a:cubicBezTo>
                  <a:pt x="52" y="11"/>
                  <a:pt x="33" y="41"/>
                  <a:pt x="64" y="37"/>
                </a:cubicBezTo>
                <a:cubicBezTo>
                  <a:pt x="73" y="38"/>
                  <a:pt x="85" y="44"/>
                  <a:pt x="83" y="50"/>
                </a:cubicBezTo>
                <a:cubicBezTo>
                  <a:pt x="81" y="57"/>
                  <a:pt x="69" y="60"/>
                  <a:pt x="61" y="65"/>
                </a:cubicBezTo>
                <a:cubicBezTo>
                  <a:pt x="47" y="45"/>
                  <a:pt x="0" y="42"/>
                  <a:pt x="26" y="0"/>
                </a:cubicBezTo>
                <a:cubicBezTo>
                  <a:pt x="30" y="1"/>
                  <a:pt x="35" y="2"/>
                  <a:pt x="39" y="2"/>
                </a:cubicBezTo>
                <a:close/>
              </a:path>
            </a:pathLst>
          </a:custGeom>
          <a:solidFill>
            <a:srgbClr val="BC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9" name="Freeform 33"/>
          <p:cNvSpPr>
            <a:spLocks/>
          </p:cNvSpPr>
          <p:nvPr userDrawn="1"/>
        </p:nvSpPr>
        <p:spPr bwMode="auto">
          <a:xfrm>
            <a:off x="-86628" y="5200272"/>
            <a:ext cx="217141" cy="130496"/>
          </a:xfrm>
          <a:custGeom>
            <a:avLst/>
            <a:gdLst>
              <a:gd name="T0" fmla="*/ 66 w 85"/>
              <a:gd name="T1" fmla="*/ 51 h 51"/>
              <a:gd name="T2" fmla="*/ 79 w 85"/>
              <a:gd name="T3" fmla="*/ 0 h 51"/>
              <a:gd name="T4" fmla="*/ 66 w 8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51">
                <a:moveTo>
                  <a:pt x="66" y="51"/>
                </a:moveTo>
                <a:cubicBezTo>
                  <a:pt x="0" y="17"/>
                  <a:pt x="74" y="17"/>
                  <a:pt x="79" y="0"/>
                </a:cubicBezTo>
                <a:cubicBezTo>
                  <a:pt x="66" y="15"/>
                  <a:pt x="85" y="38"/>
                  <a:pt x="66" y="51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0" name="Freeform 34"/>
          <p:cNvSpPr>
            <a:spLocks/>
          </p:cNvSpPr>
          <p:nvPr userDrawn="1"/>
        </p:nvSpPr>
        <p:spPr bwMode="auto">
          <a:xfrm>
            <a:off x="125173" y="5193121"/>
            <a:ext cx="153066" cy="134071"/>
          </a:xfrm>
          <a:custGeom>
            <a:avLst/>
            <a:gdLst>
              <a:gd name="T0" fmla="*/ 0 w 60"/>
              <a:gd name="T1" fmla="*/ 3 h 52"/>
              <a:gd name="T2" fmla="*/ 23 w 60"/>
              <a:gd name="T3" fmla="*/ 1 h 52"/>
              <a:gd name="T4" fmla="*/ 38 w 60"/>
              <a:gd name="T5" fmla="*/ 10 h 52"/>
              <a:gd name="T6" fmla="*/ 56 w 60"/>
              <a:gd name="T7" fmla="*/ 52 h 52"/>
              <a:gd name="T8" fmla="*/ 32 w 60"/>
              <a:gd name="T9" fmla="*/ 25 h 52"/>
              <a:gd name="T10" fmla="*/ 22 w 60"/>
              <a:gd name="T11" fmla="*/ 46 h 52"/>
              <a:gd name="T12" fmla="*/ 0 w 60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2">
                <a:moveTo>
                  <a:pt x="0" y="3"/>
                </a:moveTo>
                <a:cubicBezTo>
                  <a:pt x="8" y="2"/>
                  <a:pt x="16" y="2"/>
                  <a:pt x="23" y="1"/>
                </a:cubicBezTo>
                <a:cubicBezTo>
                  <a:pt x="30" y="0"/>
                  <a:pt x="35" y="4"/>
                  <a:pt x="38" y="10"/>
                </a:cubicBezTo>
                <a:cubicBezTo>
                  <a:pt x="53" y="20"/>
                  <a:pt x="60" y="33"/>
                  <a:pt x="56" y="52"/>
                </a:cubicBezTo>
                <a:cubicBezTo>
                  <a:pt x="38" y="51"/>
                  <a:pt x="54" y="26"/>
                  <a:pt x="32" y="25"/>
                </a:cubicBezTo>
                <a:cubicBezTo>
                  <a:pt x="24" y="27"/>
                  <a:pt x="37" y="44"/>
                  <a:pt x="22" y="46"/>
                </a:cubicBezTo>
                <a:cubicBezTo>
                  <a:pt x="18" y="30"/>
                  <a:pt x="21" y="10"/>
                  <a:pt x="0" y="3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142971" y="5064413"/>
            <a:ext cx="101452" cy="153734"/>
          </a:xfrm>
          <a:custGeom>
            <a:avLst/>
            <a:gdLst>
              <a:gd name="T0" fmla="*/ 31 w 40"/>
              <a:gd name="T1" fmla="*/ 60 h 60"/>
              <a:gd name="T2" fmla="*/ 16 w 40"/>
              <a:gd name="T3" fmla="*/ 51 h 60"/>
              <a:gd name="T4" fmla="*/ 0 w 40"/>
              <a:gd name="T5" fmla="*/ 3 h 60"/>
              <a:gd name="T6" fmla="*/ 40 w 40"/>
              <a:gd name="T7" fmla="*/ 43 h 60"/>
              <a:gd name="T8" fmla="*/ 31 w 4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0">
                <a:moveTo>
                  <a:pt x="31" y="60"/>
                </a:moveTo>
                <a:cubicBezTo>
                  <a:pt x="26" y="57"/>
                  <a:pt x="21" y="54"/>
                  <a:pt x="16" y="51"/>
                </a:cubicBezTo>
                <a:cubicBezTo>
                  <a:pt x="5" y="37"/>
                  <a:pt x="14" y="18"/>
                  <a:pt x="0" y="3"/>
                </a:cubicBezTo>
                <a:cubicBezTo>
                  <a:pt x="36" y="0"/>
                  <a:pt x="10" y="45"/>
                  <a:pt x="40" y="43"/>
                </a:cubicBezTo>
                <a:cubicBezTo>
                  <a:pt x="37" y="48"/>
                  <a:pt x="34" y="54"/>
                  <a:pt x="31" y="60"/>
                </a:cubicBezTo>
                <a:close/>
              </a:path>
            </a:pathLst>
          </a:custGeom>
          <a:solidFill>
            <a:srgbClr val="E2D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2" name="Freeform 36"/>
          <p:cNvSpPr>
            <a:spLocks/>
          </p:cNvSpPr>
          <p:nvPr userDrawn="1"/>
        </p:nvSpPr>
        <p:spPr bwMode="auto">
          <a:xfrm>
            <a:off x="888725" y="3301830"/>
            <a:ext cx="110350" cy="143009"/>
          </a:xfrm>
          <a:custGeom>
            <a:avLst/>
            <a:gdLst>
              <a:gd name="T0" fmla="*/ 43 w 43"/>
              <a:gd name="T1" fmla="*/ 0 h 56"/>
              <a:gd name="T2" fmla="*/ 2 w 43"/>
              <a:gd name="T3" fmla="*/ 56 h 56"/>
              <a:gd name="T4" fmla="*/ 43 w 43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56">
                <a:moveTo>
                  <a:pt x="43" y="0"/>
                </a:moveTo>
                <a:cubicBezTo>
                  <a:pt x="40" y="26"/>
                  <a:pt x="19" y="35"/>
                  <a:pt x="2" y="56"/>
                </a:cubicBezTo>
                <a:cubicBezTo>
                  <a:pt x="0" y="21"/>
                  <a:pt x="33" y="18"/>
                  <a:pt x="43" y="0"/>
                </a:cubicBezTo>
                <a:close/>
              </a:path>
            </a:pathLst>
          </a:custGeom>
          <a:solidFill>
            <a:srgbClr val="827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3" name="Freeform 37"/>
          <p:cNvSpPr>
            <a:spLocks/>
          </p:cNvSpPr>
          <p:nvPr userDrawn="1"/>
        </p:nvSpPr>
        <p:spPr bwMode="auto">
          <a:xfrm>
            <a:off x="-74170" y="459528"/>
            <a:ext cx="608706" cy="1623150"/>
          </a:xfrm>
          <a:custGeom>
            <a:avLst/>
            <a:gdLst>
              <a:gd name="T0" fmla="*/ 61 w 239"/>
              <a:gd name="T1" fmla="*/ 619 h 634"/>
              <a:gd name="T2" fmla="*/ 48 w 239"/>
              <a:gd name="T3" fmla="*/ 600 h 634"/>
              <a:gd name="T4" fmla="*/ 29 w 239"/>
              <a:gd name="T5" fmla="*/ 626 h 634"/>
              <a:gd name="T6" fmla="*/ 13 w 239"/>
              <a:gd name="T7" fmla="*/ 518 h 634"/>
              <a:gd name="T8" fmla="*/ 57 w 239"/>
              <a:gd name="T9" fmla="*/ 322 h 634"/>
              <a:gd name="T10" fmla="*/ 89 w 239"/>
              <a:gd name="T11" fmla="*/ 312 h 634"/>
              <a:gd name="T12" fmla="*/ 115 w 239"/>
              <a:gd name="T13" fmla="*/ 307 h 634"/>
              <a:gd name="T14" fmla="*/ 121 w 239"/>
              <a:gd name="T15" fmla="*/ 270 h 634"/>
              <a:gd name="T16" fmla="*/ 99 w 239"/>
              <a:gd name="T17" fmla="*/ 303 h 634"/>
              <a:gd name="T18" fmla="*/ 97 w 239"/>
              <a:gd name="T19" fmla="*/ 268 h 634"/>
              <a:gd name="T20" fmla="*/ 90 w 239"/>
              <a:gd name="T21" fmla="*/ 212 h 634"/>
              <a:gd name="T22" fmla="*/ 199 w 239"/>
              <a:gd name="T23" fmla="*/ 14 h 634"/>
              <a:gd name="T24" fmla="*/ 228 w 239"/>
              <a:gd name="T25" fmla="*/ 7 h 634"/>
              <a:gd name="T26" fmla="*/ 232 w 239"/>
              <a:gd name="T27" fmla="*/ 40 h 634"/>
              <a:gd name="T28" fmla="*/ 214 w 239"/>
              <a:gd name="T29" fmla="*/ 104 h 634"/>
              <a:gd name="T30" fmla="*/ 205 w 239"/>
              <a:gd name="T31" fmla="*/ 283 h 634"/>
              <a:gd name="T32" fmla="*/ 206 w 239"/>
              <a:gd name="T33" fmla="*/ 314 h 634"/>
              <a:gd name="T34" fmla="*/ 215 w 239"/>
              <a:gd name="T35" fmla="*/ 367 h 634"/>
              <a:gd name="T36" fmla="*/ 185 w 239"/>
              <a:gd name="T37" fmla="*/ 409 h 634"/>
              <a:gd name="T38" fmla="*/ 161 w 239"/>
              <a:gd name="T39" fmla="*/ 440 h 634"/>
              <a:gd name="T40" fmla="*/ 181 w 239"/>
              <a:gd name="T41" fmla="*/ 595 h 634"/>
              <a:gd name="T42" fmla="*/ 158 w 239"/>
              <a:gd name="T43" fmla="*/ 626 h 634"/>
              <a:gd name="T44" fmla="*/ 115 w 239"/>
              <a:gd name="T45" fmla="*/ 590 h 634"/>
              <a:gd name="T46" fmla="*/ 115 w 239"/>
              <a:gd name="T47" fmla="*/ 566 h 634"/>
              <a:gd name="T48" fmla="*/ 95 w 239"/>
              <a:gd name="T49" fmla="*/ 613 h 634"/>
              <a:gd name="T50" fmla="*/ 92 w 239"/>
              <a:gd name="T51" fmla="*/ 615 h 634"/>
              <a:gd name="T52" fmla="*/ 88 w 239"/>
              <a:gd name="T53" fmla="*/ 612 h 634"/>
              <a:gd name="T54" fmla="*/ 75 w 239"/>
              <a:gd name="T55" fmla="*/ 560 h 634"/>
              <a:gd name="T56" fmla="*/ 71 w 239"/>
              <a:gd name="T57" fmla="*/ 561 h 634"/>
              <a:gd name="T58" fmla="*/ 73 w 239"/>
              <a:gd name="T59" fmla="*/ 563 h 634"/>
              <a:gd name="T60" fmla="*/ 61 w 239"/>
              <a:gd name="T61" fmla="*/ 61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634">
                <a:moveTo>
                  <a:pt x="61" y="619"/>
                </a:moveTo>
                <a:cubicBezTo>
                  <a:pt x="46" y="620"/>
                  <a:pt x="59" y="602"/>
                  <a:pt x="48" y="600"/>
                </a:cubicBezTo>
                <a:cubicBezTo>
                  <a:pt x="40" y="606"/>
                  <a:pt x="49" y="621"/>
                  <a:pt x="29" y="626"/>
                </a:cubicBezTo>
                <a:cubicBezTo>
                  <a:pt x="33" y="588"/>
                  <a:pt x="0" y="562"/>
                  <a:pt x="13" y="518"/>
                </a:cubicBezTo>
                <a:cubicBezTo>
                  <a:pt x="33" y="454"/>
                  <a:pt x="44" y="387"/>
                  <a:pt x="57" y="322"/>
                </a:cubicBezTo>
                <a:cubicBezTo>
                  <a:pt x="63" y="295"/>
                  <a:pt x="74" y="299"/>
                  <a:pt x="89" y="312"/>
                </a:cubicBezTo>
                <a:cubicBezTo>
                  <a:pt x="98" y="313"/>
                  <a:pt x="112" y="332"/>
                  <a:pt x="115" y="307"/>
                </a:cubicBezTo>
                <a:cubicBezTo>
                  <a:pt x="116" y="293"/>
                  <a:pt x="122" y="281"/>
                  <a:pt x="121" y="270"/>
                </a:cubicBezTo>
                <a:cubicBezTo>
                  <a:pt x="115" y="280"/>
                  <a:pt x="125" y="303"/>
                  <a:pt x="99" y="303"/>
                </a:cubicBezTo>
                <a:cubicBezTo>
                  <a:pt x="98" y="291"/>
                  <a:pt x="98" y="280"/>
                  <a:pt x="97" y="268"/>
                </a:cubicBezTo>
                <a:cubicBezTo>
                  <a:pt x="87" y="251"/>
                  <a:pt x="105" y="229"/>
                  <a:pt x="90" y="212"/>
                </a:cubicBezTo>
                <a:cubicBezTo>
                  <a:pt x="97" y="130"/>
                  <a:pt x="109" y="51"/>
                  <a:pt x="199" y="14"/>
                </a:cubicBezTo>
                <a:cubicBezTo>
                  <a:pt x="208" y="11"/>
                  <a:pt x="218" y="0"/>
                  <a:pt x="228" y="7"/>
                </a:cubicBezTo>
                <a:cubicBezTo>
                  <a:pt x="239" y="14"/>
                  <a:pt x="235" y="29"/>
                  <a:pt x="232" y="40"/>
                </a:cubicBezTo>
                <a:cubicBezTo>
                  <a:pt x="228" y="62"/>
                  <a:pt x="220" y="83"/>
                  <a:pt x="214" y="104"/>
                </a:cubicBezTo>
                <a:cubicBezTo>
                  <a:pt x="174" y="162"/>
                  <a:pt x="186" y="223"/>
                  <a:pt x="205" y="283"/>
                </a:cubicBezTo>
                <a:cubicBezTo>
                  <a:pt x="209" y="294"/>
                  <a:pt x="200" y="304"/>
                  <a:pt x="206" y="314"/>
                </a:cubicBezTo>
                <a:cubicBezTo>
                  <a:pt x="209" y="331"/>
                  <a:pt x="212" y="349"/>
                  <a:pt x="215" y="367"/>
                </a:cubicBezTo>
                <a:cubicBezTo>
                  <a:pt x="211" y="385"/>
                  <a:pt x="212" y="405"/>
                  <a:pt x="185" y="409"/>
                </a:cubicBezTo>
                <a:cubicBezTo>
                  <a:pt x="179" y="410"/>
                  <a:pt x="156" y="420"/>
                  <a:pt x="161" y="440"/>
                </a:cubicBezTo>
                <a:cubicBezTo>
                  <a:pt x="173" y="491"/>
                  <a:pt x="204" y="539"/>
                  <a:pt x="181" y="595"/>
                </a:cubicBezTo>
                <a:cubicBezTo>
                  <a:pt x="175" y="607"/>
                  <a:pt x="188" y="634"/>
                  <a:pt x="158" y="626"/>
                </a:cubicBezTo>
                <a:cubicBezTo>
                  <a:pt x="139" y="622"/>
                  <a:pt x="109" y="626"/>
                  <a:pt x="115" y="590"/>
                </a:cubicBezTo>
                <a:cubicBezTo>
                  <a:pt x="116" y="585"/>
                  <a:pt x="115" y="579"/>
                  <a:pt x="115" y="566"/>
                </a:cubicBezTo>
                <a:cubicBezTo>
                  <a:pt x="106" y="587"/>
                  <a:pt x="101" y="600"/>
                  <a:pt x="95" y="613"/>
                </a:cubicBezTo>
                <a:cubicBezTo>
                  <a:pt x="95" y="614"/>
                  <a:pt x="93" y="615"/>
                  <a:pt x="92" y="615"/>
                </a:cubicBezTo>
                <a:cubicBezTo>
                  <a:pt x="90" y="614"/>
                  <a:pt x="89" y="613"/>
                  <a:pt x="88" y="612"/>
                </a:cubicBezTo>
                <a:cubicBezTo>
                  <a:pt x="72" y="598"/>
                  <a:pt x="82" y="578"/>
                  <a:pt x="75" y="560"/>
                </a:cubicBezTo>
                <a:cubicBezTo>
                  <a:pt x="74" y="556"/>
                  <a:pt x="65" y="562"/>
                  <a:pt x="71" y="561"/>
                </a:cubicBezTo>
                <a:cubicBezTo>
                  <a:pt x="72" y="561"/>
                  <a:pt x="73" y="561"/>
                  <a:pt x="73" y="563"/>
                </a:cubicBezTo>
                <a:cubicBezTo>
                  <a:pt x="81" y="584"/>
                  <a:pt x="75" y="602"/>
                  <a:pt x="61" y="619"/>
                </a:cubicBezTo>
                <a:close/>
              </a:path>
            </a:pathLst>
          </a:custGeom>
          <a:solidFill>
            <a:srgbClr val="EF8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4" name="Freeform 38"/>
          <p:cNvSpPr>
            <a:spLocks/>
          </p:cNvSpPr>
          <p:nvPr userDrawn="1"/>
        </p:nvSpPr>
        <p:spPr bwMode="auto">
          <a:xfrm>
            <a:off x="386810" y="1015475"/>
            <a:ext cx="357749" cy="1185186"/>
          </a:xfrm>
          <a:custGeom>
            <a:avLst/>
            <a:gdLst>
              <a:gd name="T0" fmla="*/ 98 w 140"/>
              <a:gd name="T1" fmla="*/ 87 h 463"/>
              <a:gd name="T2" fmla="*/ 125 w 140"/>
              <a:gd name="T3" fmla="*/ 255 h 463"/>
              <a:gd name="T4" fmla="*/ 69 w 140"/>
              <a:gd name="T5" fmla="*/ 463 h 463"/>
              <a:gd name="T6" fmla="*/ 22 w 140"/>
              <a:gd name="T7" fmla="*/ 420 h 463"/>
              <a:gd name="T8" fmla="*/ 10 w 140"/>
              <a:gd name="T9" fmla="*/ 373 h 463"/>
              <a:gd name="T10" fmla="*/ 33 w 140"/>
              <a:gd name="T11" fmla="*/ 276 h 463"/>
              <a:gd name="T12" fmla="*/ 33 w 140"/>
              <a:gd name="T13" fmla="*/ 87 h 463"/>
              <a:gd name="T14" fmla="*/ 17 w 140"/>
              <a:gd name="T15" fmla="*/ 32 h 463"/>
              <a:gd name="T16" fmla="*/ 32 w 140"/>
              <a:gd name="T17" fmla="*/ 6 h 463"/>
              <a:gd name="T18" fmla="*/ 58 w 140"/>
              <a:gd name="T19" fmla="*/ 17 h 463"/>
              <a:gd name="T20" fmla="*/ 98 w 140"/>
              <a:gd name="T21" fmla="*/ 87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463">
                <a:moveTo>
                  <a:pt x="98" y="87"/>
                </a:moveTo>
                <a:cubicBezTo>
                  <a:pt x="129" y="139"/>
                  <a:pt x="140" y="196"/>
                  <a:pt x="125" y="255"/>
                </a:cubicBezTo>
                <a:cubicBezTo>
                  <a:pt x="107" y="324"/>
                  <a:pt x="88" y="392"/>
                  <a:pt x="69" y="463"/>
                </a:cubicBezTo>
                <a:cubicBezTo>
                  <a:pt x="50" y="449"/>
                  <a:pt x="44" y="427"/>
                  <a:pt x="22" y="420"/>
                </a:cubicBezTo>
                <a:cubicBezTo>
                  <a:pt x="0" y="412"/>
                  <a:pt x="7" y="389"/>
                  <a:pt x="10" y="373"/>
                </a:cubicBezTo>
                <a:cubicBezTo>
                  <a:pt x="16" y="340"/>
                  <a:pt x="25" y="308"/>
                  <a:pt x="33" y="276"/>
                </a:cubicBezTo>
                <a:cubicBezTo>
                  <a:pt x="48" y="213"/>
                  <a:pt x="58" y="150"/>
                  <a:pt x="33" y="87"/>
                </a:cubicBezTo>
                <a:cubicBezTo>
                  <a:pt x="25" y="70"/>
                  <a:pt x="18" y="51"/>
                  <a:pt x="17" y="32"/>
                </a:cubicBezTo>
                <a:cubicBezTo>
                  <a:pt x="17" y="21"/>
                  <a:pt x="21" y="11"/>
                  <a:pt x="32" y="6"/>
                </a:cubicBezTo>
                <a:cubicBezTo>
                  <a:pt x="44" y="0"/>
                  <a:pt x="52" y="9"/>
                  <a:pt x="58" y="17"/>
                </a:cubicBezTo>
                <a:cubicBezTo>
                  <a:pt x="75" y="39"/>
                  <a:pt x="91" y="60"/>
                  <a:pt x="98" y="87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5" name="Freeform 39"/>
          <p:cNvSpPr>
            <a:spLocks/>
          </p:cNvSpPr>
          <p:nvPr userDrawn="1"/>
        </p:nvSpPr>
        <p:spPr bwMode="auto">
          <a:xfrm>
            <a:off x="-189859" y="2279315"/>
            <a:ext cx="455640" cy="555947"/>
          </a:xfrm>
          <a:custGeom>
            <a:avLst/>
            <a:gdLst>
              <a:gd name="T0" fmla="*/ 179 w 179"/>
              <a:gd name="T1" fmla="*/ 44 h 217"/>
              <a:gd name="T2" fmla="*/ 158 w 179"/>
              <a:gd name="T3" fmla="*/ 155 h 217"/>
              <a:gd name="T4" fmla="*/ 25 w 179"/>
              <a:gd name="T5" fmla="*/ 208 h 217"/>
              <a:gd name="T6" fmla="*/ 7 w 179"/>
              <a:gd name="T7" fmla="*/ 158 h 217"/>
              <a:gd name="T8" fmla="*/ 28 w 179"/>
              <a:gd name="T9" fmla="*/ 119 h 217"/>
              <a:gd name="T10" fmla="*/ 43 w 179"/>
              <a:gd name="T11" fmla="*/ 56 h 217"/>
              <a:gd name="T12" fmla="*/ 87 w 179"/>
              <a:gd name="T13" fmla="*/ 1 h 217"/>
              <a:gd name="T14" fmla="*/ 144 w 179"/>
              <a:gd name="T15" fmla="*/ 10 h 217"/>
              <a:gd name="T16" fmla="*/ 179 w 179"/>
              <a:gd name="T17" fmla="*/ 4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" h="217">
                <a:moveTo>
                  <a:pt x="179" y="44"/>
                </a:moveTo>
                <a:cubicBezTo>
                  <a:pt x="177" y="82"/>
                  <a:pt x="158" y="116"/>
                  <a:pt x="158" y="155"/>
                </a:cubicBezTo>
                <a:cubicBezTo>
                  <a:pt x="158" y="171"/>
                  <a:pt x="41" y="217"/>
                  <a:pt x="25" y="208"/>
                </a:cubicBezTo>
                <a:cubicBezTo>
                  <a:pt x="6" y="198"/>
                  <a:pt x="0" y="179"/>
                  <a:pt x="7" y="158"/>
                </a:cubicBezTo>
                <a:cubicBezTo>
                  <a:pt x="12" y="144"/>
                  <a:pt x="18" y="128"/>
                  <a:pt x="28" y="119"/>
                </a:cubicBezTo>
                <a:cubicBezTo>
                  <a:pt x="50" y="101"/>
                  <a:pt x="51" y="81"/>
                  <a:pt x="43" y="56"/>
                </a:cubicBezTo>
                <a:cubicBezTo>
                  <a:pt x="28" y="3"/>
                  <a:pt x="31" y="2"/>
                  <a:pt x="87" y="1"/>
                </a:cubicBezTo>
                <a:cubicBezTo>
                  <a:pt x="107" y="0"/>
                  <a:pt x="126" y="4"/>
                  <a:pt x="144" y="10"/>
                </a:cubicBezTo>
                <a:cubicBezTo>
                  <a:pt x="162" y="15"/>
                  <a:pt x="174" y="27"/>
                  <a:pt x="179" y="44"/>
                </a:cubicBezTo>
                <a:close/>
              </a:path>
            </a:pathLst>
          </a:custGeom>
          <a:solidFill>
            <a:srgbClr val="DD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6" name="Freeform 40"/>
          <p:cNvSpPr>
            <a:spLocks/>
          </p:cNvSpPr>
          <p:nvPr userDrawn="1"/>
        </p:nvSpPr>
        <p:spPr bwMode="auto">
          <a:xfrm>
            <a:off x="-221896" y="784873"/>
            <a:ext cx="398685" cy="1061841"/>
          </a:xfrm>
          <a:custGeom>
            <a:avLst/>
            <a:gdLst>
              <a:gd name="T0" fmla="*/ 131 w 156"/>
              <a:gd name="T1" fmla="*/ 132 h 415"/>
              <a:gd name="T2" fmla="*/ 52 w 156"/>
              <a:gd name="T3" fmla="*/ 415 h 415"/>
              <a:gd name="T4" fmla="*/ 15 w 156"/>
              <a:gd name="T5" fmla="*/ 207 h 415"/>
              <a:gd name="T6" fmla="*/ 69 w 156"/>
              <a:gd name="T7" fmla="*/ 60 h 415"/>
              <a:gd name="T8" fmla="*/ 134 w 156"/>
              <a:gd name="T9" fmla="*/ 0 h 415"/>
              <a:gd name="T10" fmla="*/ 137 w 156"/>
              <a:gd name="T11" fmla="*/ 59 h 415"/>
              <a:gd name="T12" fmla="*/ 131 w 156"/>
              <a:gd name="T13" fmla="*/ 13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415">
                <a:moveTo>
                  <a:pt x="131" y="132"/>
                </a:moveTo>
                <a:cubicBezTo>
                  <a:pt x="77" y="215"/>
                  <a:pt x="82" y="314"/>
                  <a:pt x="52" y="415"/>
                </a:cubicBezTo>
                <a:cubicBezTo>
                  <a:pt x="38" y="339"/>
                  <a:pt x="33" y="272"/>
                  <a:pt x="15" y="207"/>
                </a:cubicBezTo>
                <a:cubicBezTo>
                  <a:pt x="0" y="153"/>
                  <a:pt x="40" y="104"/>
                  <a:pt x="69" y="60"/>
                </a:cubicBezTo>
                <a:cubicBezTo>
                  <a:pt x="85" y="35"/>
                  <a:pt x="108" y="15"/>
                  <a:pt x="134" y="0"/>
                </a:cubicBezTo>
                <a:cubicBezTo>
                  <a:pt x="156" y="19"/>
                  <a:pt x="134" y="39"/>
                  <a:pt x="137" y="59"/>
                </a:cubicBezTo>
                <a:cubicBezTo>
                  <a:pt x="122" y="82"/>
                  <a:pt x="150" y="109"/>
                  <a:pt x="131" y="132"/>
                </a:cubicBezTo>
                <a:close/>
              </a:path>
            </a:pathLst>
          </a:custGeom>
          <a:solidFill>
            <a:srgbClr val="F6C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7" name="Freeform 41"/>
          <p:cNvSpPr>
            <a:spLocks/>
          </p:cNvSpPr>
          <p:nvPr userDrawn="1"/>
        </p:nvSpPr>
        <p:spPr bwMode="auto">
          <a:xfrm>
            <a:off x="-74170" y="3296466"/>
            <a:ext cx="717277" cy="371823"/>
          </a:xfrm>
          <a:custGeom>
            <a:avLst/>
            <a:gdLst>
              <a:gd name="T0" fmla="*/ 178 w 281"/>
              <a:gd name="T1" fmla="*/ 10 h 145"/>
              <a:gd name="T2" fmla="*/ 251 w 281"/>
              <a:gd name="T3" fmla="*/ 6 h 145"/>
              <a:gd name="T4" fmla="*/ 275 w 281"/>
              <a:gd name="T5" fmla="*/ 34 h 145"/>
              <a:gd name="T6" fmla="*/ 125 w 281"/>
              <a:gd name="T7" fmla="*/ 113 h 145"/>
              <a:gd name="T8" fmla="*/ 87 w 281"/>
              <a:gd name="T9" fmla="*/ 101 h 145"/>
              <a:gd name="T10" fmla="*/ 71 w 281"/>
              <a:gd name="T11" fmla="*/ 90 h 145"/>
              <a:gd name="T12" fmla="*/ 0 w 281"/>
              <a:gd name="T13" fmla="*/ 56 h 145"/>
              <a:gd name="T14" fmla="*/ 161 w 281"/>
              <a:gd name="T15" fmla="*/ 9 h 145"/>
              <a:gd name="T16" fmla="*/ 178 w 281"/>
              <a:gd name="T17" fmla="*/ 1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145">
                <a:moveTo>
                  <a:pt x="178" y="10"/>
                </a:moveTo>
                <a:cubicBezTo>
                  <a:pt x="203" y="27"/>
                  <a:pt x="227" y="8"/>
                  <a:pt x="251" y="6"/>
                </a:cubicBezTo>
                <a:cubicBezTo>
                  <a:pt x="280" y="2"/>
                  <a:pt x="281" y="11"/>
                  <a:pt x="275" y="34"/>
                </a:cubicBezTo>
                <a:cubicBezTo>
                  <a:pt x="252" y="125"/>
                  <a:pt x="213" y="145"/>
                  <a:pt x="125" y="113"/>
                </a:cubicBezTo>
                <a:cubicBezTo>
                  <a:pt x="112" y="108"/>
                  <a:pt x="99" y="105"/>
                  <a:pt x="87" y="101"/>
                </a:cubicBezTo>
                <a:cubicBezTo>
                  <a:pt x="78" y="102"/>
                  <a:pt x="73" y="98"/>
                  <a:pt x="71" y="90"/>
                </a:cubicBezTo>
                <a:cubicBezTo>
                  <a:pt x="56" y="63"/>
                  <a:pt x="22" y="82"/>
                  <a:pt x="0" y="56"/>
                </a:cubicBezTo>
                <a:cubicBezTo>
                  <a:pt x="53" y="33"/>
                  <a:pt x="100" y="0"/>
                  <a:pt x="161" y="9"/>
                </a:cubicBezTo>
                <a:cubicBezTo>
                  <a:pt x="167" y="4"/>
                  <a:pt x="173" y="5"/>
                  <a:pt x="178" y="10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-81289" y="3834537"/>
            <a:ext cx="626504" cy="554159"/>
          </a:xfrm>
          <a:custGeom>
            <a:avLst/>
            <a:gdLst>
              <a:gd name="T0" fmla="*/ 246 w 246"/>
              <a:gd name="T1" fmla="*/ 179 h 217"/>
              <a:gd name="T2" fmla="*/ 169 w 246"/>
              <a:gd name="T3" fmla="*/ 197 h 217"/>
              <a:gd name="T4" fmla="*/ 93 w 246"/>
              <a:gd name="T5" fmla="*/ 168 h 217"/>
              <a:gd name="T6" fmla="*/ 29 w 246"/>
              <a:gd name="T7" fmla="*/ 98 h 217"/>
              <a:gd name="T8" fmla="*/ 30 w 246"/>
              <a:gd name="T9" fmla="*/ 25 h 217"/>
              <a:gd name="T10" fmla="*/ 92 w 246"/>
              <a:gd name="T11" fmla="*/ 17 h 217"/>
              <a:gd name="T12" fmla="*/ 162 w 246"/>
              <a:gd name="T13" fmla="*/ 91 h 217"/>
              <a:gd name="T14" fmla="*/ 246 w 246"/>
              <a:gd name="T15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17">
                <a:moveTo>
                  <a:pt x="246" y="179"/>
                </a:moveTo>
                <a:cubicBezTo>
                  <a:pt x="227" y="215"/>
                  <a:pt x="203" y="217"/>
                  <a:pt x="169" y="197"/>
                </a:cubicBezTo>
                <a:cubicBezTo>
                  <a:pt x="146" y="183"/>
                  <a:pt x="122" y="168"/>
                  <a:pt x="93" y="168"/>
                </a:cubicBezTo>
                <a:cubicBezTo>
                  <a:pt x="62" y="154"/>
                  <a:pt x="36" y="136"/>
                  <a:pt x="29" y="98"/>
                </a:cubicBezTo>
                <a:cubicBezTo>
                  <a:pt x="7" y="74"/>
                  <a:pt x="0" y="56"/>
                  <a:pt x="30" y="25"/>
                </a:cubicBezTo>
                <a:cubicBezTo>
                  <a:pt x="55" y="0"/>
                  <a:pt x="69" y="2"/>
                  <a:pt x="92" y="17"/>
                </a:cubicBezTo>
                <a:cubicBezTo>
                  <a:pt x="122" y="35"/>
                  <a:pt x="133" y="72"/>
                  <a:pt x="162" y="91"/>
                </a:cubicBezTo>
                <a:cubicBezTo>
                  <a:pt x="196" y="114"/>
                  <a:pt x="222" y="146"/>
                  <a:pt x="246" y="179"/>
                </a:cubicBezTo>
                <a:close/>
              </a:path>
            </a:pathLst>
          </a:custGeom>
          <a:solidFill>
            <a:srgbClr val="E68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9" name="Freeform 43"/>
          <p:cNvSpPr>
            <a:spLocks/>
          </p:cNvSpPr>
          <p:nvPr userDrawn="1"/>
        </p:nvSpPr>
        <p:spPr bwMode="auto">
          <a:xfrm>
            <a:off x="247982" y="2409811"/>
            <a:ext cx="590908" cy="341434"/>
          </a:xfrm>
          <a:custGeom>
            <a:avLst/>
            <a:gdLst>
              <a:gd name="T0" fmla="*/ 140 w 232"/>
              <a:gd name="T1" fmla="*/ 133 h 133"/>
              <a:gd name="T2" fmla="*/ 22 w 232"/>
              <a:gd name="T3" fmla="*/ 97 h 133"/>
              <a:gd name="T4" fmla="*/ 11 w 232"/>
              <a:gd name="T5" fmla="*/ 47 h 133"/>
              <a:gd name="T6" fmla="*/ 48 w 232"/>
              <a:gd name="T7" fmla="*/ 5 h 133"/>
              <a:gd name="T8" fmla="*/ 203 w 232"/>
              <a:gd name="T9" fmla="*/ 58 h 133"/>
              <a:gd name="T10" fmla="*/ 199 w 232"/>
              <a:gd name="T11" fmla="*/ 106 h 133"/>
              <a:gd name="T12" fmla="*/ 140 w 232"/>
              <a:gd name="T1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33">
                <a:moveTo>
                  <a:pt x="140" y="133"/>
                </a:moveTo>
                <a:cubicBezTo>
                  <a:pt x="103" y="114"/>
                  <a:pt x="64" y="104"/>
                  <a:pt x="22" y="97"/>
                </a:cubicBezTo>
                <a:cubicBezTo>
                  <a:pt x="0" y="94"/>
                  <a:pt x="5" y="64"/>
                  <a:pt x="11" y="47"/>
                </a:cubicBezTo>
                <a:cubicBezTo>
                  <a:pt x="17" y="29"/>
                  <a:pt x="19" y="0"/>
                  <a:pt x="48" y="5"/>
                </a:cubicBezTo>
                <a:cubicBezTo>
                  <a:pt x="103" y="13"/>
                  <a:pt x="158" y="22"/>
                  <a:pt x="203" y="58"/>
                </a:cubicBezTo>
                <a:cubicBezTo>
                  <a:pt x="226" y="76"/>
                  <a:pt x="232" y="92"/>
                  <a:pt x="199" y="106"/>
                </a:cubicBezTo>
                <a:cubicBezTo>
                  <a:pt x="180" y="114"/>
                  <a:pt x="162" y="123"/>
                  <a:pt x="140" y="133"/>
                </a:cubicBezTo>
                <a:close/>
              </a:path>
            </a:pathLst>
          </a:custGeom>
          <a:solidFill>
            <a:srgbClr val="79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0" name="Freeform 44"/>
          <p:cNvSpPr>
            <a:spLocks/>
          </p:cNvSpPr>
          <p:nvPr userDrawn="1"/>
        </p:nvSpPr>
        <p:spPr bwMode="auto">
          <a:xfrm>
            <a:off x="262221" y="2740520"/>
            <a:ext cx="510815" cy="580974"/>
          </a:xfrm>
          <a:custGeom>
            <a:avLst/>
            <a:gdLst>
              <a:gd name="T0" fmla="*/ 46 w 200"/>
              <a:gd name="T1" fmla="*/ 227 h 227"/>
              <a:gd name="T2" fmla="*/ 29 w 200"/>
              <a:gd name="T3" fmla="*/ 226 h 227"/>
              <a:gd name="T4" fmla="*/ 36 w 200"/>
              <a:gd name="T5" fmla="*/ 162 h 227"/>
              <a:gd name="T6" fmla="*/ 172 w 200"/>
              <a:gd name="T7" fmla="*/ 8 h 227"/>
              <a:gd name="T8" fmla="*/ 192 w 200"/>
              <a:gd name="T9" fmla="*/ 0 h 227"/>
              <a:gd name="T10" fmla="*/ 172 w 200"/>
              <a:gd name="T11" fmla="*/ 95 h 227"/>
              <a:gd name="T12" fmla="*/ 156 w 200"/>
              <a:gd name="T13" fmla="*/ 200 h 227"/>
              <a:gd name="T14" fmla="*/ 46 w 200"/>
              <a:gd name="T1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227">
                <a:moveTo>
                  <a:pt x="46" y="227"/>
                </a:moveTo>
                <a:cubicBezTo>
                  <a:pt x="41" y="227"/>
                  <a:pt x="35" y="227"/>
                  <a:pt x="29" y="226"/>
                </a:cubicBezTo>
                <a:cubicBezTo>
                  <a:pt x="0" y="201"/>
                  <a:pt x="29" y="184"/>
                  <a:pt x="36" y="162"/>
                </a:cubicBezTo>
                <a:cubicBezTo>
                  <a:pt x="59" y="91"/>
                  <a:pt x="119" y="52"/>
                  <a:pt x="172" y="8"/>
                </a:cubicBezTo>
                <a:cubicBezTo>
                  <a:pt x="177" y="4"/>
                  <a:pt x="185" y="3"/>
                  <a:pt x="192" y="0"/>
                </a:cubicBezTo>
                <a:cubicBezTo>
                  <a:pt x="200" y="35"/>
                  <a:pt x="182" y="64"/>
                  <a:pt x="172" y="95"/>
                </a:cubicBezTo>
                <a:cubicBezTo>
                  <a:pt x="161" y="129"/>
                  <a:pt x="146" y="163"/>
                  <a:pt x="156" y="200"/>
                </a:cubicBezTo>
                <a:cubicBezTo>
                  <a:pt x="119" y="209"/>
                  <a:pt x="83" y="218"/>
                  <a:pt x="46" y="227"/>
                </a:cubicBezTo>
                <a:close/>
              </a:path>
            </a:pathLst>
          </a:custGeom>
          <a:solidFill>
            <a:srgbClr val="7543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1" name="Freeform 45"/>
          <p:cNvSpPr>
            <a:spLocks/>
          </p:cNvSpPr>
          <p:nvPr userDrawn="1"/>
        </p:nvSpPr>
        <p:spPr bwMode="auto">
          <a:xfrm>
            <a:off x="18382" y="2088042"/>
            <a:ext cx="587348" cy="337859"/>
          </a:xfrm>
          <a:custGeom>
            <a:avLst/>
            <a:gdLst>
              <a:gd name="T0" fmla="*/ 97 w 231"/>
              <a:gd name="T1" fmla="*/ 119 h 132"/>
              <a:gd name="T2" fmla="*/ 62 w 231"/>
              <a:gd name="T3" fmla="*/ 85 h 132"/>
              <a:gd name="T4" fmla="*/ 29 w 231"/>
              <a:gd name="T5" fmla="*/ 64 h 132"/>
              <a:gd name="T6" fmla="*/ 16 w 231"/>
              <a:gd name="T7" fmla="*/ 36 h 132"/>
              <a:gd name="T8" fmla="*/ 93 w 231"/>
              <a:gd name="T9" fmla="*/ 0 h 132"/>
              <a:gd name="T10" fmla="*/ 216 w 231"/>
              <a:gd name="T11" fmla="*/ 92 h 132"/>
              <a:gd name="T12" fmla="*/ 187 w 231"/>
              <a:gd name="T13" fmla="*/ 128 h 132"/>
              <a:gd name="T14" fmla="*/ 144 w 231"/>
              <a:gd name="T15" fmla="*/ 116 h 132"/>
              <a:gd name="T16" fmla="*/ 97 w 231"/>
              <a:gd name="T17" fmla="*/ 11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132">
                <a:moveTo>
                  <a:pt x="97" y="119"/>
                </a:moveTo>
                <a:cubicBezTo>
                  <a:pt x="83" y="111"/>
                  <a:pt x="71" y="99"/>
                  <a:pt x="62" y="85"/>
                </a:cubicBezTo>
                <a:cubicBezTo>
                  <a:pt x="63" y="57"/>
                  <a:pt x="41" y="69"/>
                  <a:pt x="29" y="64"/>
                </a:cubicBezTo>
                <a:cubicBezTo>
                  <a:pt x="14" y="59"/>
                  <a:pt x="0" y="50"/>
                  <a:pt x="16" y="36"/>
                </a:cubicBezTo>
                <a:cubicBezTo>
                  <a:pt x="37" y="18"/>
                  <a:pt x="59" y="0"/>
                  <a:pt x="93" y="0"/>
                </a:cubicBezTo>
                <a:cubicBezTo>
                  <a:pt x="159" y="1"/>
                  <a:pt x="193" y="36"/>
                  <a:pt x="216" y="92"/>
                </a:cubicBezTo>
                <a:cubicBezTo>
                  <a:pt x="231" y="127"/>
                  <a:pt x="216" y="132"/>
                  <a:pt x="187" y="128"/>
                </a:cubicBezTo>
                <a:cubicBezTo>
                  <a:pt x="173" y="126"/>
                  <a:pt x="158" y="120"/>
                  <a:pt x="144" y="116"/>
                </a:cubicBezTo>
                <a:cubicBezTo>
                  <a:pt x="128" y="111"/>
                  <a:pt x="112" y="106"/>
                  <a:pt x="97" y="119"/>
                </a:cubicBezTo>
                <a:close/>
              </a:path>
            </a:pathLst>
          </a:custGeom>
          <a:solidFill>
            <a:srgbClr val="95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2" name="Freeform 46"/>
          <p:cNvSpPr>
            <a:spLocks/>
          </p:cNvSpPr>
          <p:nvPr userDrawn="1"/>
        </p:nvSpPr>
        <p:spPr bwMode="auto">
          <a:xfrm>
            <a:off x="644887" y="1834201"/>
            <a:ext cx="306133" cy="663204"/>
          </a:xfrm>
          <a:custGeom>
            <a:avLst/>
            <a:gdLst>
              <a:gd name="T0" fmla="*/ 8 w 120"/>
              <a:gd name="T1" fmla="*/ 191 h 259"/>
              <a:gd name="T2" fmla="*/ 18 w 120"/>
              <a:gd name="T3" fmla="*/ 95 h 259"/>
              <a:gd name="T4" fmla="*/ 21 w 120"/>
              <a:gd name="T5" fmla="*/ 74 h 259"/>
              <a:gd name="T6" fmla="*/ 22 w 120"/>
              <a:gd name="T7" fmla="*/ 16 h 259"/>
              <a:gd name="T8" fmla="*/ 63 w 120"/>
              <a:gd name="T9" fmla="*/ 40 h 259"/>
              <a:gd name="T10" fmla="*/ 92 w 120"/>
              <a:gd name="T11" fmla="*/ 163 h 259"/>
              <a:gd name="T12" fmla="*/ 63 w 120"/>
              <a:gd name="T13" fmla="*/ 233 h 259"/>
              <a:gd name="T14" fmla="*/ 48 w 120"/>
              <a:gd name="T15" fmla="*/ 258 h 259"/>
              <a:gd name="T16" fmla="*/ 21 w 120"/>
              <a:gd name="T17" fmla="*/ 237 h 259"/>
              <a:gd name="T18" fmla="*/ 8 w 120"/>
              <a:gd name="T19" fmla="*/ 19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59">
                <a:moveTo>
                  <a:pt x="8" y="191"/>
                </a:moveTo>
                <a:cubicBezTo>
                  <a:pt x="27" y="163"/>
                  <a:pt x="14" y="128"/>
                  <a:pt x="18" y="95"/>
                </a:cubicBezTo>
                <a:cubicBezTo>
                  <a:pt x="19" y="88"/>
                  <a:pt x="24" y="77"/>
                  <a:pt x="21" y="74"/>
                </a:cubicBezTo>
                <a:cubicBezTo>
                  <a:pt x="0" y="53"/>
                  <a:pt x="5" y="29"/>
                  <a:pt x="22" y="16"/>
                </a:cubicBezTo>
                <a:cubicBezTo>
                  <a:pt x="43" y="0"/>
                  <a:pt x="51" y="30"/>
                  <a:pt x="63" y="40"/>
                </a:cubicBezTo>
                <a:cubicBezTo>
                  <a:pt x="120" y="84"/>
                  <a:pt x="120" y="85"/>
                  <a:pt x="92" y="163"/>
                </a:cubicBezTo>
                <a:cubicBezTo>
                  <a:pt x="84" y="187"/>
                  <a:pt x="72" y="210"/>
                  <a:pt x="63" y="233"/>
                </a:cubicBezTo>
                <a:cubicBezTo>
                  <a:pt x="59" y="243"/>
                  <a:pt x="60" y="257"/>
                  <a:pt x="48" y="258"/>
                </a:cubicBezTo>
                <a:cubicBezTo>
                  <a:pt x="35" y="259"/>
                  <a:pt x="26" y="247"/>
                  <a:pt x="21" y="237"/>
                </a:cubicBezTo>
                <a:cubicBezTo>
                  <a:pt x="15" y="224"/>
                  <a:pt x="13" y="208"/>
                  <a:pt x="8" y="191"/>
                </a:cubicBezTo>
                <a:close/>
              </a:path>
            </a:pathLst>
          </a:custGeom>
          <a:solidFill>
            <a:srgbClr val="8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3" name="Freeform 47"/>
          <p:cNvSpPr>
            <a:spLocks/>
          </p:cNvSpPr>
          <p:nvPr userDrawn="1"/>
        </p:nvSpPr>
        <p:spPr bwMode="auto">
          <a:xfrm>
            <a:off x="153650" y="3718342"/>
            <a:ext cx="626504" cy="368248"/>
          </a:xfrm>
          <a:custGeom>
            <a:avLst/>
            <a:gdLst>
              <a:gd name="T0" fmla="*/ 64 w 246"/>
              <a:gd name="T1" fmla="*/ 144 h 144"/>
              <a:gd name="T2" fmla="*/ 0 w 246"/>
              <a:gd name="T3" fmla="*/ 62 h 144"/>
              <a:gd name="T4" fmla="*/ 13 w 246"/>
              <a:gd name="T5" fmla="*/ 52 h 144"/>
              <a:gd name="T6" fmla="*/ 127 w 246"/>
              <a:gd name="T7" fmla="*/ 35 h 144"/>
              <a:gd name="T8" fmla="*/ 190 w 246"/>
              <a:gd name="T9" fmla="*/ 15 h 144"/>
              <a:gd name="T10" fmla="*/ 241 w 246"/>
              <a:gd name="T11" fmla="*/ 48 h 144"/>
              <a:gd name="T12" fmla="*/ 175 w 246"/>
              <a:gd name="T13" fmla="*/ 108 h 144"/>
              <a:gd name="T14" fmla="*/ 77 w 246"/>
              <a:gd name="T15" fmla="*/ 102 h 144"/>
              <a:gd name="T16" fmla="*/ 63 w 246"/>
              <a:gd name="T17" fmla="*/ 126 h 144"/>
              <a:gd name="T18" fmla="*/ 64 w 246"/>
              <a:gd name="T1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144">
                <a:moveTo>
                  <a:pt x="64" y="144"/>
                </a:moveTo>
                <a:cubicBezTo>
                  <a:pt x="37" y="121"/>
                  <a:pt x="15" y="94"/>
                  <a:pt x="0" y="62"/>
                </a:cubicBezTo>
                <a:cubicBezTo>
                  <a:pt x="1" y="54"/>
                  <a:pt x="3" y="45"/>
                  <a:pt x="13" y="52"/>
                </a:cubicBezTo>
                <a:cubicBezTo>
                  <a:pt x="57" y="83"/>
                  <a:pt x="92" y="65"/>
                  <a:pt x="127" y="35"/>
                </a:cubicBezTo>
                <a:cubicBezTo>
                  <a:pt x="139" y="0"/>
                  <a:pt x="166" y="11"/>
                  <a:pt x="190" y="15"/>
                </a:cubicBezTo>
                <a:cubicBezTo>
                  <a:pt x="210" y="23"/>
                  <a:pt x="246" y="14"/>
                  <a:pt x="241" y="48"/>
                </a:cubicBezTo>
                <a:cubicBezTo>
                  <a:pt x="237" y="81"/>
                  <a:pt x="217" y="110"/>
                  <a:pt x="175" y="108"/>
                </a:cubicBezTo>
                <a:cubicBezTo>
                  <a:pt x="142" y="107"/>
                  <a:pt x="110" y="110"/>
                  <a:pt x="77" y="102"/>
                </a:cubicBezTo>
                <a:cubicBezTo>
                  <a:pt x="49" y="95"/>
                  <a:pt x="55" y="111"/>
                  <a:pt x="63" y="126"/>
                </a:cubicBezTo>
                <a:cubicBezTo>
                  <a:pt x="69" y="132"/>
                  <a:pt x="69" y="138"/>
                  <a:pt x="64" y="144"/>
                </a:cubicBezTo>
                <a:close/>
              </a:path>
            </a:pathLst>
          </a:custGeom>
          <a:solidFill>
            <a:srgbClr val="D06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4" name="Freeform 48"/>
          <p:cNvSpPr>
            <a:spLocks/>
          </p:cNvSpPr>
          <p:nvPr userDrawn="1"/>
        </p:nvSpPr>
        <p:spPr bwMode="auto">
          <a:xfrm>
            <a:off x="-99087" y="4290377"/>
            <a:ext cx="412923" cy="328920"/>
          </a:xfrm>
          <a:custGeom>
            <a:avLst/>
            <a:gdLst>
              <a:gd name="T0" fmla="*/ 78 w 162"/>
              <a:gd name="T1" fmla="*/ 129 h 129"/>
              <a:gd name="T2" fmla="*/ 1 w 162"/>
              <a:gd name="T3" fmla="*/ 34 h 129"/>
              <a:gd name="T4" fmla="*/ 43 w 162"/>
              <a:gd name="T5" fmla="*/ 0 h 129"/>
              <a:gd name="T6" fmla="*/ 160 w 162"/>
              <a:gd name="T7" fmla="*/ 56 h 129"/>
              <a:gd name="T8" fmla="*/ 78 w 16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29">
                <a:moveTo>
                  <a:pt x="78" y="129"/>
                </a:moveTo>
                <a:cubicBezTo>
                  <a:pt x="48" y="129"/>
                  <a:pt x="0" y="71"/>
                  <a:pt x="1" y="34"/>
                </a:cubicBezTo>
                <a:cubicBezTo>
                  <a:pt x="2" y="7"/>
                  <a:pt x="18" y="0"/>
                  <a:pt x="43" y="0"/>
                </a:cubicBezTo>
                <a:cubicBezTo>
                  <a:pt x="90" y="1"/>
                  <a:pt x="162" y="34"/>
                  <a:pt x="160" y="56"/>
                </a:cubicBezTo>
                <a:cubicBezTo>
                  <a:pt x="157" y="95"/>
                  <a:pt x="119" y="129"/>
                  <a:pt x="78" y="129"/>
                </a:cubicBezTo>
                <a:close/>
              </a:path>
            </a:pathLst>
          </a:custGeom>
          <a:solidFill>
            <a:srgbClr val="A25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5" name="Freeform 49"/>
          <p:cNvSpPr>
            <a:spLocks/>
          </p:cNvSpPr>
          <p:nvPr userDrawn="1"/>
        </p:nvSpPr>
        <p:spPr bwMode="auto">
          <a:xfrm>
            <a:off x="-150702" y="2806661"/>
            <a:ext cx="535733" cy="341434"/>
          </a:xfrm>
          <a:custGeom>
            <a:avLst/>
            <a:gdLst>
              <a:gd name="T0" fmla="*/ 200 w 210"/>
              <a:gd name="T1" fmla="*/ 63 h 133"/>
              <a:gd name="T2" fmla="*/ 137 w 210"/>
              <a:gd name="T3" fmla="*/ 79 h 133"/>
              <a:gd name="T4" fmla="*/ 189 w 210"/>
              <a:gd name="T5" fmla="*/ 120 h 133"/>
              <a:gd name="T6" fmla="*/ 74 w 210"/>
              <a:gd name="T7" fmla="*/ 130 h 133"/>
              <a:gd name="T8" fmla="*/ 60 w 210"/>
              <a:gd name="T9" fmla="*/ 121 h 133"/>
              <a:gd name="T10" fmla="*/ 2 w 210"/>
              <a:gd name="T11" fmla="*/ 65 h 133"/>
              <a:gd name="T12" fmla="*/ 82 w 210"/>
              <a:gd name="T13" fmla="*/ 0 h 133"/>
              <a:gd name="T14" fmla="*/ 173 w 210"/>
              <a:gd name="T15" fmla="*/ 26 h 133"/>
              <a:gd name="T16" fmla="*/ 200 w 210"/>
              <a:gd name="T17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33">
                <a:moveTo>
                  <a:pt x="200" y="63"/>
                </a:moveTo>
                <a:cubicBezTo>
                  <a:pt x="184" y="82"/>
                  <a:pt x="163" y="87"/>
                  <a:pt x="137" y="79"/>
                </a:cubicBezTo>
                <a:cubicBezTo>
                  <a:pt x="148" y="108"/>
                  <a:pt x="198" y="72"/>
                  <a:pt x="189" y="120"/>
                </a:cubicBezTo>
                <a:cubicBezTo>
                  <a:pt x="150" y="115"/>
                  <a:pt x="111" y="111"/>
                  <a:pt x="74" y="130"/>
                </a:cubicBezTo>
                <a:cubicBezTo>
                  <a:pt x="68" y="133"/>
                  <a:pt x="63" y="127"/>
                  <a:pt x="60" y="121"/>
                </a:cubicBezTo>
                <a:cubicBezTo>
                  <a:pt x="59" y="84"/>
                  <a:pt x="14" y="92"/>
                  <a:pt x="2" y="65"/>
                </a:cubicBezTo>
                <a:cubicBezTo>
                  <a:pt x="0" y="8"/>
                  <a:pt x="45" y="9"/>
                  <a:pt x="82" y="0"/>
                </a:cubicBezTo>
                <a:cubicBezTo>
                  <a:pt x="114" y="5"/>
                  <a:pt x="144" y="15"/>
                  <a:pt x="173" y="26"/>
                </a:cubicBezTo>
                <a:cubicBezTo>
                  <a:pt x="188" y="32"/>
                  <a:pt x="210" y="37"/>
                  <a:pt x="200" y="63"/>
                </a:cubicBezTo>
                <a:close/>
              </a:path>
            </a:pathLst>
          </a:custGeom>
          <a:solidFill>
            <a:srgbClr val="D28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6" name="Freeform 50"/>
          <p:cNvSpPr>
            <a:spLocks/>
          </p:cNvSpPr>
          <p:nvPr userDrawn="1"/>
        </p:nvSpPr>
        <p:spPr bwMode="auto">
          <a:xfrm>
            <a:off x="150090" y="169935"/>
            <a:ext cx="359528" cy="471929"/>
          </a:xfrm>
          <a:custGeom>
            <a:avLst/>
            <a:gdLst>
              <a:gd name="T0" fmla="*/ 0 w 141"/>
              <a:gd name="T1" fmla="*/ 82 h 184"/>
              <a:gd name="T2" fmla="*/ 18 w 141"/>
              <a:gd name="T3" fmla="*/ 57 h 184"/>
              <a:gd name="T4" fmla="*/ 127 w 141"/>
              <a:gd name="T5" fmla="*/ 57 h 184"/>
              <a:gd name="T6" fmla="*/ 117 w 141"/>
              <a:gd name="T7" fmla="*/ 106 h 184"/>
              <a:gd name="T8" fmla="*/ 36 w 141"/>
              <a:gd name="T9" fmla="*/ 169 h 184"/>
              <a:gd name="T10" fmla="*/ 9 w 141"/>
              <a:gd name="T11" fmla="*/ 162 h 184"/>
              <a:gd name="T12" fmla="*/ 1 w 141"/>
              <a:gd name="T13" fmla="*/ 81 h 184"/>
              <a:gd name="T14" fmla="*/ 0 w 141"/>
              <a:gd name="T15" fmla="*/ 8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" h="184">
                <a:moveTo>
                  <a:pt x="0" y="82"/>
                </a:moveTo>
                <a:cubicBezTo>
                  <a:pt x="6" y="73"/>
                  <a:pt x="11" y="64"/>
                  <a:pt x="18" y="57"/>
                </a:cubicBezTo>
                <a:cubicBezTo>
                  <a:pt x="58" y="11"/>
                  <a:pt x="94" y="0"/>
                  <a:pt x="127" y="57"/>
                </a:cubicBezTo>
                <a:cubicBezTo>
                  <a:pt x="141" y="80"/>
                  <a:pt x="135" y="92"/>
                  <a:pt x="117" y="106"/>
                </a:cubicBezTo>
                <a:cubicBezTo>
                  <a:pt x="90" y="126"/>
                  <a:pt x="59" y="143"/>
                  <a:pt x="36" y="169"/>
                </a:cubicBezTo>
                <a:cubicBezTo>
                  <a:pt x="24" y="182"/>
                  <a:pt x="15" y="184"/>
                  <a:pt x="9" y="162"/>
                </a:cubicBezTo>
                <a:cubicBezTo>
                  <a:pt x="2" y="135"/>
                  <a:pt x="1" y="108"/>
                  <a:pt x="1" y="81"/>
                </a:cubicBezTo>
                <a:lnTo>
                  <a:pt x="0" y="82"/>
                </a:lnTo>
                <a:close/>
              </a:path>
            </a:pathLst>
          </a:custGeom>
          <a:solidFill>
            <a:srgbClr val="7A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7" name="Freeform 51"/>
          <p:cNvSpPr>
            <a:spLocks/>
          </p:cNvSpPr>
          <p:nvPr userDrawn="1"/>
        </p:nvSpPr>
        <p:spPr bwMode="auto">
          <a:xfrm>
            <a:off x="591491" y="2690467"/>
            <a:ext cx="309693" cy="563098"/>
          </a:xfrm>
          <a:custGeom>
            <a:avLst/>
            <a:gdLst>
              <a:gd name="T0" fmla="*/ 27 w 122"/>
              <a:gd name="T1" fmla="*/ 220 h 220"/>
              <a:gd name="T2" fmla="*/ 13 w 122"/>
              <a:gd name="T3" fmla="*/ 177 h 220"/>
              <a:gd name="T4" fmla="*/ 63 w 122"/>
              <a:gd name="T5" fmla="*/ 20 h 220"/>
              <a:gd name="T6" fmla="*/ 108 w 122"/>
              <a:gd name="T7" fmla="*/ 43 h 220"/>
              <a:gd name="T8" fmla="*/ 108 w 122"/>
              <a:gd name="T9" fmla="*/ 47 h 220"/>
              <a:gd name="T10" fmla="*/ 27 w 122"/>
              <a:gd name="T11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220">
                <a:moveTo>
                  <a:pt x="27" y="220"/>
                </a:moveTo>
                <a:cubicBezTo>
                  <a:pt x="0" y="213"/>
                  <a:pt x="8" y="193"/>
                  <a:pt x="13" y="177"/>
                </a:cubicBezTo>
                <a:cubicBezTo>
                  <a:pt x="29" y="125"/>
                  <a:pt x="46" y="73"/>
                  <a:pt x="63" y="20"/>
                </a:cubicBezTo>
                <a:cubicBezTo>
                  <a:pt x="92" y="0"/>
                  <a:pt x="110" y="2"/>
                  <a:pt x="108" y="43"/>
                </a:cubicBezTo>
                <a:cubicBezTo>
                  <a:pt x="108" y="44"/>
                  <a:pt x="108" y="46"/>
                  <a:pt x="108" y="47"/>
                </a:cubicBezTo>
                <a:cubicBezTo>
                  <a:pt x="122" y="124"/>
                  <a:pt x="98" y="183"/>
                  <a:pt x="27" y="220"/>
                </a:cubicBezTo>
                <a:close/>
              </a:path>
            </a:pathLst>
          </a:custGeom>
          <a:solidFill>
            <a:srgbClr val="954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8" name="Freeform 52"/>
          <p:cNvSpPr>
            <a:spLocks/>
          </p:cNvSpPr>
          <p:nvPr userDrawn="1"/>
        </p:nvSpPr>
        <p:spPr bwMode="auto">
          <a:xfrm>
            <a:off x="-168501" y="3053351"/>
            <a:ext cx="500136" cy="294956"/>
          </a:xfrm>
          <a:custGeom>
            <a:avLst/>
            <a:gdLst>
              <a:gd name="T0" fmla="*/ 70 w 196"/>
              <a:gd name="T1" fmla="*/ 24 h 115"/>
              <a:gd name="T2" fmla="*/ 139 w 196"/>
              <a:gd name="T3" fmla="*/ 7 h 115"/>
              <a:gd name="T4" fmla="*/ 196 w 196"/>
              <a:gd name="T5" fmla="*/ 24 h 115"/>
              <a:gd name="T6" fmla="*/ 40 w 196"/>
              <a:gd name="T7" fmla="*/ 112 h 115"/>
              <a:gd name="T8" fmla="*/ 7 w 196"/>
              <a:gd name="T9" fmla="*/ 94 h 115"/>
              <a:gd name="T10" fmla="*/ 23 w 196"/>
              <a:gd name="T11" fmla="*/ 67 h 115"/>
              <a:gd name="T12" fmla="*/ 37 w 196"/>
              <a:gd name="T13" fmla="*/ 50 h 115"/>
              <a:gd name="T14" fmla="*/ 70 w 196"/>
              <a:gd name="T15" fmla="*/ 2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15">
                <a:moveTo>
                  <a:pt x="70" y="24"/>
                </a:moveTo>
                <a:cubicBezTo>
                  <a:pt x="96" y="36"/>
                  <a:pt x="109" y="0"/>
                  <a:pt x="139" y="7"/>
                </a:cubicBezTo>
                <a:cubicBezTo>
                  <a:pt x="159" y="11"/>
                  <a:pt x="178" y="14"/>
                  <a:pt x="196" y="24"/>
                </a:cubicBezTo>
                <a:cubicBezTo>
                  <a:pt x="169" y="97"/>
                  <a:pt x="102" y="100"/>
                  <a:pt x="40" y="112"/>
                </a:cubicBezTo>
                <a:cubicBezTo>
                  <a:pt x="27" y="115"/>
                  <a:pt x="13" y="107"/>
                  <a:pt x="7" y="94"/>
                </a:cubicBezTo>
                <a:cubicBezTo>
                  <a:pt x="0" y="80"/>
                  <a:pt x="16" y="75"/>
                  <a:pt x="23" y="67"/>
                </a:cubicBezTo>
                <a:cubicBezTo>
                  <a:pt x="28" y="61"/>
                  <a:pt x="32" y="55"/>
                  <a:pt x="37" y="50"/>
                </a:cubicBezTo>
                <a:cubicBezTo>
                  <a:pt x="41" y="33"/>
                  <a:pt x="50" y="22"/>
                  <a:pt x="70" y="24"/>
                </a:cubicBezTo>
                <a:close/>
              </a:path>
            </a:pathLst>
          </a:custGeom>
          <a:solidFill>
            <a:srgbClr val="E7B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9" name="Freeform 53"/>
          <p:cNvSpPr>
            <a:spLocks/>
          </p:cNvSpPr>
          <p:nvPr userDrawn="1"/>
        </p:nvSpPr>
        <p:spPr bwMode="auto">
          <a:xfrm>
            <a:off x="-132904" y="296856"/>
            <a:ext cx="288334" cy="486230"/>
          </a:xfrm>
          <a:custGeom>
            <a:avLst/>
            <a:gdLst>
              <a:gd name="T0" fmla="*/ 112 w 113"/>
              <a:gd name="T1" fmla="*/ 32 h 190"/>
              <a:gd name="T2" fmla="*/ 105 w 113"/>
              <a:gd name="T3" fmla="*/ 102 h 190"/>
              <a:gd name="T4" fmla="*/ 48 w 113"/>
              <a:gd name="T5" fmla="*/ 181 h 190"/>
              <a:gd name="T6" fmla="*/ 28 w 113"/>
              <a:gd name="T7" fmla="*/ 190 h 190"/>
              <a:gd name="T8" fmla="*/ 36 w 113"/>
              <a:gd name="T9" fmla="*/ 149 h 190"/>
              <a:gd name="T10" fmla="*/ 11 w 113"/>
              <a:gd name="T11" fmla="*/ 160 h 190"/>
              <a:gd name="T12" fmla="*/ 6 w 113"/>
              <a:gd name="T13" fmla="*/ 118 h 190"/>
              <a:gd name="T14" fmla="*/ 111 w 113"/>
              <a:gd name="T15" fmla="*/ 0 h 190"/>
              <a:gd name="T16" fmla="*/ 111 w 113"/>
              <a:gd name="T17" fmla="*/ 33 h 190"/>
              <a:gd name="T18" fmla="*/ 112 w 113"/>
              <a:gd name="T19" fmla="*/ 3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90">
                <a:moveTo>
                  <a:pt x="112" y="32"/>
                </a:moveTo>
                <a:cubicBezTo>
                  <a:pt x="95" y="54"/>
                  <a:pt x="101" y="79"/>
                  <a:pt x="105" y="102"/>
                </a:cubicBezTo>
                <a:cubicBezTo>
                  <a:pt x="113" y="162"/>
                  <a:pt x="110" y="168"/>
                  <a:pt x="48" y="181"/>
                </a:cubicBezTo>
                <a:cubicBezTo>
                  <a:pt x="41" y="183"/>
                  <a:pt x="35" y="187"/>
                  <a:pt x="28" y="190"/>
                </a:cubicBezTo>
                <a:cubicBezTo>
                  <a:pt x="20" y="174"/>
                  <a:pt x="36" y="163"/>
                  <a:pt x="36" y="149"/>
                </a:cubicBezTo>
                <a:cubicBezTo>
                  <a:pt x="23" y="144"/>
                  <a:pt x="25" y="173"/>
                  <a:pt x="11" y="160"/>
                </a:cubicBezTo>
                <a:cubicBezTo>
                  <a:pt x="0" y="149"/>
                  <a:pt x="0" y="134"/>
                  <a:pt x="6" y="118"/>
                </a:cubicBezTo>
                <a:cubicBezTo>
                  <a:pt x="17" y="89"/>
                  <a:pt x="74" y="25"/>
                  <a:pt x="111" y="0"/>
                </a:cubicBezTo>
                <a:cubicBezTo>
                  <a:pt x="111" y="12"/>
                  <a:pt x="111" y="23"/>
                  <a:pt x="111" y="33"/>
                </a:cubicBezTo>
                <a:cubicBezTo>
                  <a:pt x="111" y="33"/>
                  <a:pt x="112" y="32"/>
                  <a:pt x="112" y="32"/>
                </a:cubicBezTo>
                <a:close/>
              </a:path>
            </a:pathLst>
          </a:custGeom>
          <a:solidFill>
            <a:srgbClr val="CC8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0" name="Freeform 54"/>
          <p:cNvSpPr>
            <a:spLocks/>
          </p:cNvSpPr>
          <p:nvPr userDrawn="1"/>
        </p:nvSpPr>
        <p:spPr bwMode="auto">
          <a:xfrm>
            <a:off x="342313" y="725883"/>
            <a:ext cx="315033" cy="538071"/>
          </a:xfrm>
          <a:custGeom>
            <a:avLst/>
            <a:gdLst>
              <a:gd name="T0" fmla="*/ 116 w 124"/>
              <a:gd name="T1" fmla="*/ 200 h 210"/>
              <a:gd name="T2" fmla="*/ 55 w 124"/>
              <a:gd name="T3" fmla="*/ 122 h 210"/>
              <a:gd name="T4" fmla="*/ 51 w 124"/>
              <a:gd name="T5" fmla="*/ 200 h 210"/>
              <a:gd name="T6" fmla="*/ 43 w 124"/>
              <a:gd name="T7" fmla="*/ 210 h 210"/>
              <a:gd name="T8" fmla="*/ 6 w 124"/>
              <a:gd name="T9" fmla="*/ 82 h 210"/>
              <a:gd name="T10" fmla="*/ 51 w 124"/>
              <a:gd name="T11" fmla="*/ 0 h 210"/>
              <a:gd name="T12" fmla="*/ 71 w 124"/>
              <a:gd name="T13" fmla="*/ 0 h 210"/>
              <a:gd name="T14" fmla="*/ 95 w 124"/>
              <a:gd name="T15" fmla="*/ 60 h 210"/>
              <a:gd name="T16" fmla="*/ 124 w 124"/>
              <a:gd name="T17" fmla="*/ 191 h 210"/>
              <a:gd name="T18" fmla="*/ 116 w 124"/>
              <a:gd name="T19" fmla="*/ 20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210">
                <a:moveTo>
                  <a:pt x="116" y="200"/>
                </a:moveTo>
                <a:cubicBezTo>
                  <a:pt x="96" y="175"/>
                  <a:pt x="76" y="149"/>
                  <a:pt x="55" y="122"/>
                </a:cubicBezTo>
                <a:cubicBezTo>
                  <a:pt x="34" y="149"/>
                  <a:pt x="59" y="175"/>
                  <a:pt x="51" y="200"/>
                </a:cubicBezTo>
                <a:cubicBezTo>
                  <a:pt x="48" y="203"/>
                  <a:pt x="45" y="206"/>
                  <a:pt x="43" y="210"/>
                </a:cubicBezTo>
                <a:cubicBezTo>
                  <a:pt x="30" y="167"/>
                  <a:pt x="13" y="125"/>
                  <a:pt x="6" y="82"/>
                </a:cubicBezTo>
                <a:cubicBezTo>
                  <a:pt x="0" y="47"/>
                  <a:pt x="36" y="28"/>
                  <a:pt x="51" y="0"/>
                </a:cubicBezTo>
                <a:cubicBezTo>
                  <a:pt x="58" y="1"/>
                  <a:pt x="64" y="11"/>
                  <a:pt x="71" y="0"/>
                </a:cubicBezTo>
                <a:cubicBezTo>
                  <a:pt x="101" y="10"/>
                  <a:pt x="90" y="41"/>
                  <a:pt x="95" y="60"/>
                </a:cubicBezTo>
                <a:cubicBezTo>
                  <a:pt x="107" y="103"/>
                  <a:pt x="114" y="147"/>
                  <a:pt x="124" y="191"/>
                </a:cubicBezTo>
                <a:cubicBezTo>
                  <a:pt x="121" y="194"/>
                  <a:pt x="118" y="197"/>
                  <a:pt x="116" y="200"/>
                </a:cubicBezTo>
                <a:close/>
              </a:path>
            </a:pathLst>
          </a:custGeom>
          <a:solidFill>
            <a:srgbClr val="645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1" name="Freeform 55"/>
          <p:cNvSpPr>
            <a:spLocks/>
          </p:cNvSpPr>
          <p:nvPr userDrawn="1"/>
        </p:nvSpPr>
        <p:spPr bwMode="auto">
          <a:xfrm>
            <a:off x="59319" y="2704768"/>
            <a:ext cx="478778" cy="264566"/>
          </a:xfrm>
          <a:custGeom>
            <a:avLst/>
            <a:gdLst>
              <a:gd name="T0" fmla="*/ 118 w 188"/>
              <a:gd name="T1" fmla="*/ 103 h 103"/>
              <a:gd name="T2" fmla="*/ 65 w 188"/>
              <a:gd name="T3" fmla="*/ 69 h 103"/>
              <a:gd name="T4" fmla="*/ 0 w 188"/>
              <a:gd name="T5" fmla="*/ 40 h 103"/>
              <a:gd name="T6" fmla="*/ 111 w 188"/>
              <a:gd name="T7" fmla="*/ 6 h 103"/>
              <a:gd name="T8" fmla="*/ 183 w 188"/>
              <a:gd name="T9" fmla="*/ 36 h 103"/>
              <a:gd name="T10" fmla="*/ 135 w 188"/>
              <a:gd name="T11" fmla="*/ 97 h 103"/>
              <a:gd name="T12" fmla="*/ 118 w 188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103">
                <a:moveTo>
                  <a:pt x="118" y="103"/>
                </a:moveTo>
                <a:cubicBezTo>
                  <a:pt x="109" y="78"/>
                  <a:pt x="85" y="76"/>
                  <a:pt x="65" y="69"/>
                </a:cubicBezTo>
                <a:cubicBezTo>
                  <a:pt x="42" y="62"/>
                  <a:pt x="17" y="61"/>
                  <a:pt x="0" y="40"/>
                </a:cubicBezTo>
                <a:cubicBezTo>
                  <a:pt x="35" y="22"/>
                  <a:pt x="73" y="14"/>
                  <a:pt x="111" y="6"/>
                </a:cubicBezTo>
                <a:cubicBezTo>
                  <a:pt x="140" y="0"/>
                  <a:pt x="177" y="7"/>
                  <a:pt x="183" y="36"/>
                </a:cubicBezTo>
                <a:cubicBezTo>
                  <a:pt x="188" y="60"/>
                  <a:pt x="168" y="90"/>
                  <a:pt x="135" y="97"/>
                </a:cubicBezTo>
                <a:cubicBezTo>
                  <a:pt x="129" y="98"/>
                  <a:pt x="124" y="101"/>
                  <a:pt x="118" y="103"/>
                </a:cubicBezTo>
                <a:close/>
              </a:path>
            </a:pathLst>
          </a:custGeom>
          <a:solidFill>
            <a:srgbClr val="C26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2" name="Freeform 56"/>
          <p:cNvSpPr>
            <a:spLocks/>
          </p:cNvSpPr>
          <p:nvPr userDrawn="1"/>
        </p:nvSpPr>
        <p:spPr bwMode="auto">
          <a:xfrm>
            <a:off x="-106207" y="3464502"/>
            <a:ext cx="409364" cy="307469"/>
          </a:xfrm>
          <a:custGeom>
            <a:avLst/>
            <a:gdLst>
              <a:gd name="T0" fmla="*/ 84 w 161"/>
              <a:gd name="T1" fmla="*/ 24 h 120"/>
              <a:gd name="T2" fmla="*/ 100 w 161"/>
              <a:gd name="T3" fmla="*/ 35 h 120"/>
              <a:gd name="T4" fmla="*/ 113 w 161"/>
              <a:gd name="T5" fmla="*/ 47 h 120"/>
              <a:gd name="T6" fmla="*/ 148 w 161"/>
              <a:gd name="T7" fmla="*/ 81 h 120"/>
              <a:gd name="T8" fmla="*/ 70 w 161"/>
              <a:gd name="T9" fmla="*/ 110 h 120"/>
              <a:gd name="T10" fmla="*/ 58 w 161"/>
              <a:gd name="T11" fmla="*/ 104 h 120"/>
              <a:gd name="T12" fmla="*/ 8 w 161"/>
              <a:gd name="T13" fmla="*/ 30 h 120"/>
              <a:gd name="T14" fmla="*/ 84 w 161"/>
              <a:gd name="T15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20">
                <a:moveTo>
                  <a:pt x="84" y="24"/>
                </a:moveTo>
                <a:cubicBezTo>
                  <a:pt x="89" y="28"/>
                  <a:pt x="94" y="31"/>
                  <a:pt x="100" y="35"/>
                </a:cubicBezTo>
                <a:cubicBezTo>
                  <a:pt x="104" y="39"/>
                  <a:pt x="109" y="43"/>
                  <a:pt x="113" y="47"/>
                </a:cubicBezTo>
                <a:cubicBezTo>
                  <a:pt x="125" y="60"/>
                  <a:pt x="161" y="60"/>
                  <a:pt x="148" y="81"/>
                </a:cubicBezTo>
                <a:cubicBezTo>
                  <a:pt x="134" y="106"/>
                  <a:pt x="103" y="120"/>
                  <a:pt x="70" y="110"/>
                </a:cubicBezTo>
                <a:cubicBezTo>
                  <a:pt x="66" y="109"/>
                  <a:pt x="62" y="106"/>
                  <a:pt x="58" y="104"/>
                </a:cubicBezTo>
                <a:cubicBezTo>
                  <a:pt x="30" y="86"/>
                  <a:pt x="0" y="55"/>
                  <a:pt x="8" y="30"/>
                </a:cubicBezTo>
                <a:cubicBezTo>
                  <a:pt x="17" y="0"/>
                  <a:pt x="57" y="23"/>
                  <a:pt x="84" y="24"/>
                </a:cubicBezTo>
                <a:close/>
              </a:path>
            </a:pathLst>
          </a:custGeom>
          <a:solidFill>
            <a:srgbClr val="F5C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3" name="Freeform 57"/>
          <p:cNvSpPr>
            <a:spLocks/>
          </p:cNvSpPr>
          <p:nvPr userDrawn="1"/>
        </p:nvSpPr>
        <p:spPr bwMode="auto">
          <a:xfrm>
            <a:off x="313836" y="4024024"/>
            <a:ext cx="354189" cy="268142"/>
          </a:xfrm>
          <a:custGeom>
            <a:avLst/>
            <a:gdLst>
              <a:gd name="T0" fmla="*/ 1 w 139"/>
              <a:gd name="T1" fmla="*/ 25 h 105"/>
              <a:gd name="T2" fmla="*/ 0 w 139"/>
              <a:gd name="T3" fmla="*/ 7 h 105"/>
              <a:gd name="T4" fmla="*/ 70 w 139"/>
              <a:gd name="T5" fmla="*/ 8 h 105"/>
              <a:gd name="T6" fmla="*/ 115 w 139"/>
              <a:gd name="T7" fmla="*/ 74 h 105"/>
              <a:gd name="T8" fmla="*/ 91 w 139"/>
              <a:gd name="T9" fmla="*/ 105 h 105"/>
              <a:gd name="T10" fmla="*/ 27 w 139"/>
              <a:gd name="T11" fmla="*/ 46 h 105"/>
              <a:gd name="T12" fmla="*/ 1 w 139"/>
              <a:gd name="T13" fmla="*/ 2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5">
                <a:moveTo>
                  <a:pt x="1" y="25"/>
                </a:moveTo>
                <a:cubicBezTo>
                  <a:pt x="1" y="19"/>
                  <a:pt x="0" y="13"/>
                  <a:pt x="0" y="7"/>
                </a:cubicBezTo>
                <a:cubicBezTo>
                  <a:pt x="23" y="6"/>
                  <a:pt x="46" y="11"/>
                  <a:pt x="70" y="8"/>
                </a:cubicBezTo>
                <a:cubicBezTo>
                  <a:pt x="125" y="0"/>
                  <a:pt x="139" y="25"/>
                  <a:pt x="115" y="74"/>
                </a:cubicBezTo>
                <a:cubicBezTo>
                  <a:pt x="109" y="85"/>
                  <a:pt x="105" y="99"/>
                  <a:pt x="91" y="105"/>
                </a:cubicBezTo>
                <a:cubicBezTo>
                  <a:pt x="58" y="99"/>
                  <a:pt x="50" y="64"/>
                  <a:pt x="27" y="46"/>
                </a:cubicBezTo>
                <a:cubicBezTo>
                  <a:pt x="18" y="39"/>
                  <a:pt x="16" y="24"/>
                  <a:pt x="1" y="25"/>
                </a:cubicBezTo>
                <a:close/>
              </a:path>
            </a:pathLst>
          </a:custGeom>
          <a:solidFill>
            <a:srgbClr val="D47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4" name="Freeform 58"/>
          <p:cNvSpPr>
            <a:spLocks/>
          </p:cNvSpPr>
          <p:nvPr userDrawn="1"/>
        </p:nvSpPr>
        <p:spPr bwMode="auto">
          <a:xfrm>
            <a:off x="522078" y="654378"/>
            <a:ext cx="201123" cy="593487"/>
          </a:xfrm>
          <a:custGeom>
            <a:avLst/>
            <a:gdLst>
              <a:gd name="T0" fmla="*/ 53 w 79"/>
              <a:gd name="T1" fmla="*/ 219 h 232"/>
              <a:gd name="T2" fmla="*/ 8 w 79"/>
              <a:gd name="T3" fmla="*/ 48 h 232"/>
              <a:gd name="T4" fmla="*/ 0 w 79"/>
              <a:gd name="T5" fmla="*/ 28 h 232"/>
              <a:gd name="T6" fmla="*/ 5 w 79"/>
              <a:gd name="T7" fmla="*/ 8 h 232"/>
              <a:gd name="T8" fmla="*/ 21 w 79"/>
              <a:gd name="T9" fmla="*/ 16 h 232"/>
              <a:gd name="T10" fmla="*/ 54 w 79"/>
              <a:gd name="T11" fmla="*/ 106 h 232"/>
              <a:gd name="T12" fmla="*/ 67 w 79"/>
              <a:gd name="T13" fmla="*/ 216 h 232"/>
              <a:gd name="T14" fmla="*/ 62 w 79"/>
              <a:gd name="T15" fmla="*/ 229 h 232"/>
              <a:gd name="T16" fmla="*/ 53 w 79"/>
              <a:gd name="T17" fmla="*/ 2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32">
                <a:moveTo>
                  <a:pt x="53" y="219"/>
                </a:moveTo>
                <a:cubicBezTo>
                  <a:pt x="18" y="167"/>
                  <a:pt x="22" y="105"/>
                  <a:pt x="8" y="48"/>
                </a:cubicBezTo>
                <a:cubicBezTo>
                  <a:pt x="6" y="41"/>
                  <a:pt x="7" y="33"/>
                  <a:pt x="0" y="28"/>
                </a:cubicBezTo>
                <a:cubicBezTo>
                  <a:pt x="1" y="21"/>
                  <a:pt x="0" y="11"/>
                  <a:pt x="5" y="8"/>
                </a:cubicBezTo>
                <a:cubicBezTo>
                  <a:pt x="13" y="0"/>
                  <a:pt x="17" y="10"/>
                  <a:pt x="21" y="16"/>
                </a:cubicBezTo>
                <a:cubicBezTo>
                  <a:pt x="39" y="43"/>
                  <a:pt x="57" y="70"/>
                  <a:pt x="54" y="106"/>
                </a:cubicBezTo>
                <a:cubicBezTo>
                  <a:pt x="51" y="143"/>
                  <a:pt x="51" y="181"/>
                  <a:pt x="67" y="216"/>
                </a:cubicBezTo>
                <a:cubicBezTo>
                  <a:pt x="68" y="221"/>
                  <a:pt x="79" y="232"/>
                  <a:pt x="62" y="229"/>
                </a:cubicBezTo>
                <a:cubicBezTo>
                  <a:pt x="58" y="228"/>
                  <a:pt x="56" y="222"/>
                  <a:pt x="53" y="219"/>
                </a:cubicBezTo>
                <a:close/>
              </a:path>
            </a:pathLst>
          </a:custGeom>
          <a:solidFill>
            <a:srgbClr val="796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5" name="Freeform 59"/>
          <p:cNvSpPr>
            <a:spLocks/>
          </p:cNvSpPr>
          <p:nvPr userDrawn="1"/>
        </p:nvSpPr>
        <p:spPr bwMode="auto">
          <a:xfrm>
            <a:off x="744558" y="1619688"/>
            <a:ext cx="194003" cy="260991"/>
          </a:xfrm>
          <a:custGeom>
            <a:avLst/>
            <a:gdLst>
              <a:gd name="T0" fmla="*/ 24 w 76"/>
              <a:gd name="T1" fmla="*/ 3 h 102"/>
              <a:gd name="T2" fmla="*/ 76 w 76"/>
              <a:gd name="T3" fmla="*/ 51 h 102"/>
              <a:gd name="T4" fmla="*/ 35 w 76"/>
              <a:gd name="T5" fmla="*/ 99 h 102"/>
              <a:gd name="T6" fmla="*/ 3 w 76"/>
              <a:gd name="T7" fmla="*/ 35 h 102"/>
              <a:gd name="T8" fmla="*/ 24 w 76"/>
              <a:gd name="T9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02">
                <a:moveTo>
                  <a:pt x="24" y="3"/>
                </a:moveTo>
                <a:cubicBezTo>
                  <a:pt x="64" y="6"/>
                  <a:pt x="75" y="23"/>
                  <a:pt x="76" y="51"/>
                </a:cubicBezTo>
                <a:cubicBezTo>
                  <a:pt x="76" y="81"/>
                  <a:pt x="60" y="102"/>
                  <a:pt x="35" y="99"/>
                </a:cubicBezTo>
                <a:cubicBezTo>
                  <a:pt x="0" y="95"/>
                  <a:pt x="6" y="60"/>
                  <a:pt x="3" y="35"/>
                </a:cubicBezTo>
                <a:cubicBezTo>
                  <a:pt x="1" y="13"/>
                  <a:pt x="9" y="0"/>
                  <a:pt x="24" y="3"/>
                </a:cubicBezTo>
                <a:close/>
              </a:path>
            </a:pathLst>
          </a:custGeom>
          <a:solidFill>
            <a:srgbClr val="834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6" name="Freeform 60"/>
          <p:cNvSpPr>
            <a:spLocks/>
          </p:cNvSpPr>
          <p:nvPr userDrawn="1"/>
        </p:nvSpPr>
        <p:spPr bwMode="auto">
          <a:xfrm>
            <a:off x="-188080" y="2972909"/>
            <a:ext cx="231379" cy="241328"/>
          </a:xfrm>
          <a:custGeom>
            <a:avLst/>
            <a:gdLst>
              <a:gd name="T0" fmla="*/ 78 w 91"/>
              <a:gd name="T1" fmla="*/ 55 h 94"/>
              <a:gd name="T2" fmla="*/ 45 w 91"/>
              <a:gd name="T3" fmla="*/ 81 h 94"/>
              <a:gd name="T4" fmla="*/ 8 w 91"/>
              <a:gd name="T5" fmla="*/ 94 h 94"/>
              <a:gd name="T6" fmla="*/ 17 w 91"/>
              <a:gd name="T7" fmla="*/ 0 h 94"/>
              <a:gd name="T8" fmla="*/ 67 w 91"/>
              <a:gd name="T9" fmla="*/ 18 h 94"/>
              <a:gd name="T10" fmla="*/ 78 w 91"/>
              <a:gd name="T1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4">
                <a:moveTo>
                  <a:pt x="78" y="55"/>
                </a:moveTo>
                <a:cubicBezTo>
                  <a:pt x="67" y="64"/>
                  <a:pt x="56" y="72"/>
                  <a:pt x="45" y="81"/>
                </a:cubicBezTo>
                <a:cubicBezTo>
                  <a:pt x="33" y="85"/>
                  <a:pt x="21" y="89"/>
                  <a:pt x="8" y="94"/>
                </a:cubicBezTo>
                <a:cubicBezTo>
                  <a:pt x="0" y="60"/>
                  <a:pt x="21" y="32"/>
                  <a:pt x="17" y="0"/>
                </a:cubicBezTo>
                <a:cubicBezTo>
                  <a:pt x="34" y="6"/>
                  <a:pt x="50" y="13"/>
                  <a:pt x="67" y="18"/>
                </a:cubicBezTo>
                <a:cubicBezTo>
                  <a:pt x="91" y="25"/>
                  <a:pt x="89" y="39"/>
                  <a:pt x="78" y="55"/>
                </a:cubicBezTo>
                <a:close/>
              </a:path>
            </a:pathLst>
          </a:custGeom>
          <a:solidFill>
            <a:srgbClr val="E6AD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7" name="Freeform 61"/>
          <p:cNvSpPr>
            <a:spLocks/>
          </p:cNvSpPr>
          <p:nvPr userDrawn="1"/>
        </p:nvSpPr>
        <p:spPr bwMode="auto">
          <a:xfrm>
            <a:off x="55759" y="4755156"/>
            <a:ext cx="169086" cy="200212"/>
          </a:xfrm>
          <a:custGeom>
            <a:avLst/>
            <a:gdLst>
              <a:gd name="T0" fmla="*/ 66 w 66"/>
              <a:gd name="T1" fmla="*/ 42 h 78"/>
              <a:gd name="T2" fmla="*/ 29 w 66"/>
              <a:gd name="T3" fmla="*/ 77 h 78"/>
              <a:gd name="T4" fmla="*/ 1 w 66"/>
              <a:gd name="T5" fmla="*/ 39 h 78"/>
              <a:gd name="T6" fmla="*/ 36 w 66"/>
              <a:gd name="T7" fmla="*/ 2 h 78"/>
              <a:gd name="T8" fmla="*/ 66 w 66"/>
              <a:gd name="T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8">
                <a:moveTo>
                  <a:pt x="66" y="42"/>
                </a:moveTo>
                <a:cubicBezTo>
                  <a:pt x="58" y="60"/>
                  <a:pt x="47" y="77"/>
                  <a:pt x="29" y="77"/>
                </a:cubicBezTo>
                <a:cubicBezTo>
                  <a:pt x="8" y="78"/>
                  <a:pt x="0" y="59"/>
                  <a:pt x="1" y="39"/>
                </a:cubicBezTo>
                <a:cubicBezTo>
                  <a:pt x="2" y="17"/>
                  <a:pt x="12" y="0"/>
                  <a:pt x="36" y="2"/>
                </a:cubicBezTo>
                <a:cubicBezTo>
                  <a:pt x="56" y="4"/>
                  <a:pt x="59" y="26"/>
                  <a:pt x="66" y="42"/>
                </a:cubicBezTo>
                <a:close/>
              </a:path>
            </a:pathLst>
          </a:custGeom>
          <a:solidFill>
            <a:srgbClr val="BB5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8" name="Freeform 62"/>
          <p:cNvSpPr>
            <a:spLocks/>
          </p:cNvSpPr>
          <p:nvPr userDrawn="1"/>
        </p:nvSpPr>
        <p:spPr bwMode="auto">
          <a:xfrm>
            <a:off x="324515" y="1399811"/>
            <a:ext cx="149507" cy="221664"/>
          </a:xfrm>
          <a:custGeom>
            <a:avLst/>
            <a:gdLst>
              <a:gd name="T0" fmla="*/ 5 w 59"/>
              <a:gd name="T1" fmla="*/ 73 h 87"/>
              <a:gd name="T2" fmla="*/ 42 w 59"/>
              <a:gd name="T3" fmla="*/ 24 h 87"/>
              <a:gd name="T4" fmla="*/ 59 w 59"/>
              <a:gd name="T5" fmla="*/ 0 h 87"/>
              <a:gd name="T6" fmla="*/ 59 w 59"/>
              <a:gd name="T7" fmla="*/ 26 h 87"/>
              <a:gd name="T8" fmla="*/ 5 w 59"/>
              <a:gd name="T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87">
                <a:moveTo>
                  <a:pt x="5" y="73"/>
                </a:moveTo>
                <a:cubicBezTo>
                  <a:pt x="0" y="54"/>
                  <a:pt x="24" y="24"/>
                  <a:pt x="42" y="24"/>
                </a:cubicBezTo>
                <a:cubicBezTo>
                  <a:pt x="56" y="23"/>
                  <a:pt x="46" y="3"/>
                  <a:pt x="59" y="0"/>
                </a:cubicBezTo>
                <a:cubicBezTo>
                  <a:pt x="59" y="8"/>
                  <a:pt x="59" y="17"/>
                  <a:pt x="59" y="26"/>
                </a:cubicBezTo>
                <a:cubicBezTo>
                  <a:pt x="59" y="80"/>
                  <a:pt x="50" y="87"/>
                  <a:pt x="5" y="73"/>
                </a:cubicBezTo>
                <a:close/>
              </a:path>
            </a:pathLst>
          </a:custGeom>
          <a:solidFill>
            <a:srgbClr val="A36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9" name="Freeform 63"/>
          <p:cNvSpPr>
            <a:spLocks/>
          </p:cNvSpPr>
          <p:nvPr userDrawn="1"/>
        </p:nvSpPr>
        <p:spPr bwMode="auto">
          <a:xfrm>
            <a:off x="566574" y="3546732"/>
            <a:ext cx="177984" cy="187700"/>
          </a:xfrm>
          <a:custGeom>
            <a:avLst/>
            <a:gdLst>
              <a:gd name="T0" fmla="*/ 70 w 70"/>
              <a:gd name="T1" fmla="*/ 73 h 73"/>
              <a:gd name="T2" fmla="*/ 6 w 70"/>
              <a:gd name="T3" fmla="*/ 38 h 73"/>
              <a:gd name="T4" fmla="*/ 9 w 70"/>
              <a:gd name="T5" fmla="*/ 9 h 73"/>
              <a:gd name="T6" fmla="*/ 36 w 70"/>
              <a:gd name="T7" fmla="*/ 14 h 73"/>
              <a:gd name="T8" fmla="*/ 70 w 70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3">
                <a:moveTo>
                  <a:pt x="70" y="73"/>
                </a:moveTo>
                <a:cubicBezTo>
                  <a:pt x="38" y="73"/>
                  <a:pt x="19" y="61"/>
                  <a:pt x="6" y="38"/>
                </a:cubicBezTo>
                <a:cubicBezTo>
                  <a:pt x="0" y="27"/>
                  <a:pt x="0" y="18"/>
                  <a:pt x="9" y="9"/>
                </a:cubicBezTo>
                <a:cubicBezTo>
                  <a:pt x="20" y="0"/>
                  <a:pt x="28" y="7"/>
                  <a:pt x="36" y="14"/>
                </a:cubicBezTo>
                <a:cubicBezTo>
                  <a:pt x="52" y="29"/>
                  <a:pt x="62" y="49"/>
                  <a:pt x="70" y="73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0" name="Freeform 64"/>
          <p:cNvSpPr>
            <a:spLocks/>
          </p:cNvSpPr>
          <p:nvPr userDrawn="1"/>
        </p:nvSpPr>
        <p:spPr bwMode="auto">
          <a:xfrm>
            <a:off x="-51031" y="4084803"/>
            <a:ext cx="206462" cy="178761"/>
          </a:xfrm>
          <a:custGeom>
            <a:avLst/>
            <a:gdLst>
              <a:gd name="T0" fmla="*/ 17 w 81"/>
              <a:gd name="T1" fmla="*/ 0 h 70"/>
              <a:gd name="T2" fmla="*/ 81 w 81"/>
              <a:gd name="T3" fmla="*/ 70 h 70"/>
              <a:gd name="T4" fmla="*/ 4 w 81"/>
              <a:gd name="T5" fmla="*/ 9 h 70"/>
              <a:gd name="T6" fmla="*/ 17 w 81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0">
                <a:moveTo>
                  <a:pt x="17" y="0"/>
                </a:moveTo>
                <a:cubicBezTo>
                  <a:pt x="39" y="24"/>
                  <a:pt x="60" y="47"/>
                  <a:pt x="81" y="70"/>
                </a:cubicBezTo>
                <a:cubicBezTo>
                  <a:pt x="17" y="64"/>
                  <a:pt x="0" y="51"/>
                  <a:pt x="4" y="9"/>
                </a:cubicBezTo>
                <a:cubicBezTo>
                  <a:pt x="5" y="6"/>
                  <a:pt x="13" y="3"/>
                  <a:pt x="17" y="0"/>
                </a:cubicBezTo>
                <a:close/>
              </a:path>
            </a:pathLst>
          </a:custGeom>
          <a:solidFill>
            <a:srgbClr val="F3D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1" name="Freeform 65"/>
          <p:cNvSpPr>
            <a:spLocks/>
          </p:cNvSpPr>
          <p:nvPr userDrawn="1"/>
        </p:nvSpPr>
        <p:spPr bwMode="auto">
          <a:xfrm>
            <a:off x="409947" y="3657563"/>
            <a:ext cx="227820" cy="150159"/>
          </a:xfrm>
          <a:custGeom>
            <a:avLst/>
            <a:gdLst>
              <a:gd name="T0" fmla="*/ 89 w 89"/>
              <a:gd name="T1" fmla="*/ 39 h 59"/>
              <a:gd name="T2" fmla="*/ 26 w 89"/>
              <a:gd name="T3" fmla="*/ 59 h 59"/>
              <a:gd name="T4" fmla="*/ 0 w 89"/>
              <a:gd name="T5" fmla="*/ 24 h 59"/>
              <a:gd name="T6" fmla="*/ 89 w 89"/>
              <a:gd name="T7" fmla="*/ 3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59">
                <a:moveTo>
                  <a:pt x="89" y="39"/>
                </a:moveTo>
                <a:cubicBezTo>
                  <a:pt x="66" y="38"/>
                  <a:pt x="44" y="42"/>
                  <a:pt x="26" y="59"/>
                </a:cubicBezTo>
                <a:cubicBezTo>
                  <a:pt x="16" y="48"/>
                  <a:pt x="3" y="40"/>
                  <a:pt x="0" y="24"/>
                </a:cubicBezTo>
                <a:cubicBezTo>
                  <a:pt x="35" y="0"/>
                  <a:pt x="64" y="9"/>
                  <a:pt x="89" y="39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2" name="Freeform 66"/>
          <p:cNvSpPr>
            <a:spLocks/>
          </p:cNvSpPr>
          <p:nvPr userDrawn="1"/>
        </p:nvSpPr>
        <p:spPr bwMode="auto">
          <a:xfrm>
            <a:off x="91356" y="936821"/>
            <a:ext cx="151287" cy="232389"/>
          </a:xfrm>
          <a:custGeom>
            <a:avLst/>
            <a:gdLst>
              <a:gd name="T0" fmla="*/ 8 w 59"/>
              <a:gd name="T1" fmla="*/ 73 h 91"/>
              <a:gd name="T2" fmla="*/ 14 w 59"/>
              <a:gd name="T3" fmla="*/ 0 h 91"/>
              <a:gd name="T4" fmla="*/ 25 w 59"/>
              <a:gd name="T5" fmla="*/ 26 h 91"/>
              <a:gd name="T6" fmla="*/ 32 w 59"/>
              <a:gd name="T7" fmla="*/ 82 h 91"/>
              <a:gd name="T8" fmla="*/ 8 w 59"/>
              <a:gd name="T9" fmla="*/ 7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91">
                <a:moveTo>
                  <a:pt x="8" y="73"/>
                </a:moveTo>
                <a:cubicBezTo>
                  <a:pt x="7" y="48"/>
                  <a:pt x="0" y="23"/>
                  <a:pt x="14" y="0"/>
                </a:cubicBezTo>
                <a:cubicBezTo>
                  <a:pt x="23" y="7"/>
                  <a:pt x="6" y="24"/>
                  <a:pt x="25" y="26"/>
                </a:cubicBezTo>
                <a:cubicBezTo>
                  <a:pt x="59" y="41"/>
                  <a:pt x="38" y="63"/>
                  <a:pt x="32" y="82"/>
                </a:cubicBezTo>
                <a:cubicBezTo>
                  <a:pt x="19" y="91"/>
                  <a:pt x="14" y="80"/>
                  <a:pt x="8" y="73"/>
                </a:cubicBezTo>
                <a:close/>
              </a:path>
            </a:pathLst>
          </a:custGeom>
          <a:solidFill>
            <a:srgbClr val="B37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3" name="Freeform 67"/>
          <p:cNvSpPr>
            <a:spLocks/>
          </p:cNvSpPr>
          <p:nvPr userDrawn="1"/>
        </p:nvSpPr>
        <p:spPr bwMode="auto">
          <a:xfrm>
            <a:off x="153650" y="1079829"/>
            <a:ext cx="85432" cy="268142"/>
          </a:xfrm>
          <a:custGeom>
            <a:avLst/>
            <a:gdLst>
              <a:gd name="T0" fmla="*/ 10 w 34"/>
              <a:gd name="T1" fmla="*/ 61 h 105"/>
              <a:gd name="T2" fmla="*/ 34 w 34"/>
              <a:gd name="T3" fmla="*/ 0 h 105"/>
              <a:gd name="T4" fmla="*/ 34 w 34"/>
              <a:gd name="T5" fmla="*/ 105 h 105"/>
              <a:gd name="T6" fmla="*/ 0 w 34"/>
              <a:gd name="T7" fmla="*/ 70 h 105"/>
              <a:gd name="T8" fmla="*/ 10 w 34"/>
              <a:gd name="T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05">
                <a:moveTo>
                  <a:pt x="10" y="61"/>
                </a:moveTo>
                <a:cubicBezTo>
                  <a:pt x="28" y="48"/>
                  <a:pt x="23" y="26"/>
                  <a:pt x="34" y="0"/>
                </a:cubicBezTo>
                <a:cubicBezTo>
                  <a:pt x="34" y="39"/>
                  <a:pt x="34" y="70"/>
                  <a:pt x="34" y="105"/>
                </a:cubicBezTo>
                <a:cubicBezTo>
                  <a:pt x="16" y="99"/>
                  <a:pt x="9" y="83"/>
                  <a:pt x="0" y="70"/>
                </a:cubicBezTo>
                <a:cubicBezTo>
                  <a:pt x="3" y="67"/>
                  <a:pt x="6" y="64"/>
                  <a:pt x="10" y="61"/>
                </a:cubicBezTo>
                <a:close/>
              </a:path>
            </a:pathLst>
          </a:custGeom>
          <a:solidFill>
            <a:srgbClr val="9D6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4" name="Freeform 68"/>
          <p:cNvSpPr>
            <a:spLocks/>
          </p:cNvSpPr>
          <p:nvPr userDrawn="1"/>
        </p:nvSpPr>
        <p:spPr bwMode="auto">
          <a:xfrm>
            <a:off x="77117" y="1878891"/>
            <a:ext cx="96111" cy="227027"/>
          </a:xfrm>
          <a:custGeom>
            <a:avLst/>
            <a:gdLst>
              <a:gd name="T0" fmla="*/ 2 w 38"/>
              <a:gd name="T1" fmla="*/ 65 h 89"/>
              <a:gd name="T2" fmla="*/ 18 w 38"/>
              <a:gd name="T3" fmla="*/ 0 h 89"/>
              <a:gd name="T4" fmla="*/ 29 w 38"/>
              <a:gd name="T5" fmla="*/ 58 h 89"/>
              <a:gd name="T6" fmla="*/ 2 w 38"/>
              <a:gd name="T7" fmla="*/ 6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9">
                <a:moveTo>
                  <a:pt x="2" y="65"/>
                </a:moveTo>
                <a:cubicBezTo>
                  <a:pt x="0" y="42"/>
                  <a:pt x="3" y="20"/>
                  <a:pt x="18" y="0"/>
                </a:cubicBezTo>
                <a:cubicBezTo>
                  <a:pt x="38" y="17"/>
                  <a:pt x="28" y="39"/>
                  <a:pt x="29" y="58"/>
                </a:cubicBezTo>
                <a:cubicBezTo>
                  <a:pt x="22" y="68"/>
                  <a:pt x="18" y="89"/>
                  <a:pt x="2" y="65"/>
                </a:cubicBezTo>
                <a:close/>
              </a:path>
            </a:pathLst>
          </a:custGeom>
          <a:solidFill>
            <a:srgbClr val="AC6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5" name="Freeform 69"/>
          <p:cNvSpPr>
            <a:spLocks/>
          </p:cNvSpPr>
          <p:nvPr userDrawn="1"/>
        </p:nvSpPr>
        <p:spPr bwMode="auto">
          <a:xfrm>
            <a:off x="354773" y="4601422"/>
            <a:ext cx="112131" cy="123346"/>
          </a:xfrm>
          <a:custGeom>
            <a:avLst/>
            <a:gdLst>
              <a:gd name="T0" fmla="*/ 18 w 44"/>
              <a:gd name="T1" fmla="*/ 2 h 48"/>
              <a:gd name="T2" fmla="*/ 41 w 44"/>
              <a:gd name="T3" fmla="*/ 17 h 48"/>
              <a:gd name="T4" fmla="*/ 22 w 44"/>
              <a:gd name="T5" fmla="*/ 47 h 48"/>
              <a:gd name="T6" fmla="*/ 2 w 44"/>
              <a:gd name="T7" fmla="*/ 28 h 48"/>
              <a:gd name="T8" fmla="*/ 18 w 44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8">
                <a:moveTo>
                  <a:pt x="18" y="2"/>
                </a:moveTo>
                <a:cubicBezTo>
                  <a:pt x="26" y="9"/>
                  <a:pt x="44" y="0"/>
                  <a:pt x="41" y="17"/>
                </a:cubicBezTo>
                <a:cubicBezTo>
                  <a:pt x="40" y="30"/>
                  <a:pt x="40" y="46"/>
                  <a:pt x="22" y="47"/>
                </a:cubicBezTo>
                <a:cubicBezTo>
                  <a:pt x="9" y="48"/>
                  <a:pt x="3" y="39"/>
                  <a:pt x="2" y="28"/>
                </a:cubicBezTo>
                <a:cubicBezTo>
                  <a:pt x="0" y="14"/>
                  <a:pt x="6" y="6"/>
                  <a:pt x="18" y="2"/>
                </a:cubicBezTo>
                <a:close/>
              </a:path>
            </a:pathLst>
          </a:custGeom>
          <a:solidFill>
            <a:srgbClr val="B8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6" name="Freeform 70"/>
          <p:cNvSpPr>
            <a:spLocks/>
          </p:cNvSpPr>
          <p:nvPr userDrawn="1"/>
        </p:nvSpPr>
        <p:spPr bwMode="auto">
          <a:xfrm>
            <a:off x="36181" y="-46365"/>
            <a:ext cx="88992" cy="198425"/>
          </a:xfrm>
          <a:custGeom>
            <a:avLst/>
            <a:gdLst>
              <a:gd name="T0" fmla="*/ 10 w 35"/>
              <a:gd name="T1" fmla="*/ 4 h 78"/>
              <a:gd name="T2" fmla="*/ 28 w 35"/>
              <a:gd name="T3" fmla="*/ 30 h 78"/>
              <a:gd name="T4" fmla="*/ 14 w 35"/>
              <a:gd name="T5" fmla="*/ 78 h 78"/>
              <a:gd name="T6" fmla="*/ 10 w 35"/>
              <a:gd name="T7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8">
                <a:moveTo>
                  <a:pt x="10" y="4"/>
                </a:moveTo>
                <a:cubicBezTo>
                  <a:pt x="35" y="0"/>
                  <a:pt x="30" y="16"/>
                  <a:pt x="28" y="30"/>
                </a:cubicBezTo>
                <a:cubicBezTo>
                  <a:pt x="24" y="44"/>
                  <a:pt x="20" y="57"/>
                  <a:pt x="14" y="78"/>
                </a:cubicBezTo>
                <a:cubicBezTo>
                  <a:pt x="10" y="48"/>
                  <a:pt x="0" y="27"/>
                  <a:pt x="10" y="4"/>
                </a:cubicBezTo>
                <a:close/>
              </a:path>
            </a:pathLst>
          </a:custGeom>
          <a:solidFill>
            <a:srgbClr val="F1E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7" name="Freeform 71"/>
          <p:cNvSpPr>
            <a:spLocks/>
          </p:cNvSpPr>
          <p:nvPr userDrawn="1"/>
        </p:nvSpPr>
        <p:spPr bwMode="auto">
          <a:xfrm>
            <a:off x="313836" y="4790908"/>
            <a:ext cx="72974" cy="100106"/>
          </a:xfrm>
          <a:custGeom>
            <a:avLst/>
            <a:gdLst>
              <a:gd name="T0" fmla="*/ 13 w 29"/>
              <a:gd name="T1" fmla="*/ 0 h 39"/>
              <a:gd name="T2" fmla="*/ 27 w 29"/>
              <a:gd name="T3" fmla="*/ 19 h 39"/>
              <a:gd name="T4" fmla="*/ 20 w 29"/>
              <a:gd name="T5" fmla="*/ 37 h 39"/>
              <a:gd name="T6" fmla="*/ 2 w 29"/>
              <a:gd name="T7" fmla="*/ 22 h 39"/>
              <a:gd name="T8" fmla="*/ 13 w 2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9">
                <a:moveTo>
                  <a:pt x="13" y="0"/>
                </a:moveTo>
                <a:cubicBezTo>
                  <a:pt x="24" y="1"/>
                  <a:pt x="26" y="10"/>
                  <a:pt x="27" y="19"/>
                </a:cubicBezTo>
                <a:cubicBezTo>
                  <a:pt x="28" y="26"/>
                  <a:pt x="29" y="35"/>
                  <a:pt x="20" y="37"/>
                </a:cubicBezTo>
                <a:cubicBezTo>
                  <a:pt x="10" y="39"/>
                  <a:pt x="4" y="31"/>
                  <a:pt x="2" y="22"/>
                </a:cubicBezTo>
                <a:cubicBezTo>
                  <a:pt x="0" y="12"/>
                  <a:pt x="3" y="5"/>
                  <a:pt x="13" y="0"/>
                </a:cubicBezTo>
                <a:close/>
              </a:path>
            </a:pathLst>
          </a:custGeom>
          <a:solidFill>
            <a:srgbClr val="B45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8" name="Freeform 72"/>
          <p:cNvSpPr>
            <a:spLocks/>
          </p:cNvSpPr>
          <p:nvPr userDrawn="1"/>
        </p:nvSpPr>
        <p:spPr bwMode="auto">
          <a:xfrm>
            <a:off x="8036572" y="-200100"/>
            <a:ext cx="1872394" cy="5504053"/>
          </a:xfrm>
          <a:custGeom>
            <a:avLst/>
            <a:gdLst>
              <a:gd name="T0" fmla="*/ 424 w 735"/>
              <a:gd name="T1" fmla="*/ 341 h 2150"/>
              <a:gd name="T2" fmla="*/ 183 w 735"/>
              <a:gd name="T3" fmla="*/ 154 h 2150"/>
              <a:gd name="T4" fmla="*/ 460 w 735"/>
              <a:gd name="T5" fmla="*/ 216 h 2150"/>
              <a:gd name="T6" fmla="*/ 641 w 735"/>
              <a:gd name="T7" fmla="*/ 272 h 2150"/>
              <a:gd name="T8" fmla="*/ 672 w 735"/>
              <a:gd name="T9" fmla="*/ 19 h 2150"/>
              <a:gd name="T10" fmla="*/ 691 w 735"/>
              <a:gd name="T11" fmla="*/ 319 h 2150"/>
              <a:gd name="T12" fmla="*/ 684 w 735"/>
              <a:gd name="T13" fmla="*/ 429 h 2150"/>
              <a:gd name="T14" fmla="*/ 714 w 735"/>
              <a:gd name="T15" fmla="*/ 528 h 2150"/>
              <a:gd name="T16" fmla="*/ 732 w 735"/>
              <a:gd name="T17" fmla="*/ 918 h 2150"/>
              <a:gd name="T18" fmla="*/ 690 w 735"/>
              <a:gd name="T19" fmla="*/ 1087 h 2150"/>
              <a:gd name="T20" fmla="*/ 721 w 735"/>
              <a:gd name="T21" fmla="*/ 1284 h 2150"/>
              <a:gd name="T22" fmla="*/ 694 w 735"/>
              <a:gd name="T23" fmla="*/ 1364 h 2150"/>
              <a:gd name="T24" fmla="*/ 679 w 735"/>
              <a:gd name="T25" fmla="*/ 1439 h 2150"/>
              <a:gd name="T26" fmla="*/ 707 w 735"/>
              <a:gd name="T27" fmla="*/ 1611 h 2150"/>
              <a:gd name="T28" fmla="*/ 688 w 735"/>
              <a:gd name="T29" fmla="*/ 1691 h 2150"/>
              <a:gd name="T30" fmla="*/ 693 w 735"/>
              <a:gd name="T31" fmla="*/ 1893 h 2150"/>
              <a:gd name="T32" fmla="*/ 684 w 735"/>
              <a:gd name="T33" fmla="*/ 2099 h 2150"/>
              <a:gd name="T34" fmla="*/ 645 w 735"/>
              <a:gd name="T35" fmla="*/ 2092 h 2150"/>
              <a:gd name="T36" fmla="*/ 278 w 735"/>
              <a:gd name="T37" fmla="*/ 1771 h 2150"/>
              <a:gd name="T38" fmla="*/ 525 w 735"/>
              <a:gd name="T39" fmla="*/ 1871 h 2150"/>
              <a:gd name="T40" fmla="*/ 147 w 735"/>
              <a:gd name="T41" fmla="*/ 1629 h 2150"/>
              <a:gd name="T42" fmla="*/ 91 w 735"/>
              <a:gd name="T43" fmla="*/ 1379 h 2150"/>
              <a:gd name="T44" fmla="*/ 294 w 735"/>
              <a:gd name="T45" fmla="*/ 1499 h 2150"/>
              <a:gd name="T46" fmla="*/ 289 w 735"/>
              <a:gd name="T47" fmla="*/ 1383 h 2150"/>
              <a:gd name="T48" fmla="*/ 71 w 735"/>
              <a:gd name="T49" fmla="*/ 1032 h 2150"/>
              <a:gd name="T50" fmla="*/ 94 w 735"/>
              <a:gd name="T51" fmla="*/ 1008 h 2150"/>
              <a:gd name="T52" fmla="*/ 267 w 735"/>
              <a:gd name="T53" fmla="*/ 1347 h 2150"/>
              <a:gd name="T54" fmla="*/ 398 w 735"/>
              <a:gd name="T55" fmla="*/ 1586 h 2150"/>
              <a:gd name="T56" fmla="*/ 126 w 735"/>
              <a:gd name="T57" fmla="*/ 1481 h 2150"/>
              <a:gd name="T58" fmla="*/ 366 w 735"/>
              <a:gd name="T59" fmla="*/ 1661 h 2150"/>
              <a:gd name="T60" fmla="*/ 547 w 735"/>
              <a:gd name="T61" fmla="*/ 1902 h 2150"/>
              <a:gd name="T62" fmla="*/ 645 w 735"/>
              <a:gd name="T63" fmla="*/ 2032 h 2150"/>
              <a:gd name="T64" fmla="*/ 528 w 735"/>
              <a:gd name="T65" fmla="*/ 1807 h 2150"/>
              <a:gd name="T66" fmla="*/ 473 w 735"/>
              <a:gd name="T67" fmla="*/ 1615 h 2150"/>
              <a:gd name="T68" fmla="*/ 528 w 735"/>
              <a:gd name="T69" fmla="*/ 1562 h 2150"/>
              <a:gd name="T70" fmla="*/ 343 w 735"/>
              <a:gd name="T71" fmla="*/ 1241 h 2150"/>
              <a:gd name="T72" fmla="*/ 524 w 735"/>
              <a:gd name="T73" fmla="*/ 1346 h 2150"/>
              <a:gd name="T74" fmla="*/ 615 w 735"/>
              <a:gd name="T75" fmla="*/ 1329 h 2150"/>
              <a:gd name="T76" fmla="*/ 424 w 735"/>
              <a:gd name="T77" fmla="*/ 1157 h 2150"/>
              <a:gd name="T78" fmla="*/ 140 w 735"/>
              <a:gd name="T79" fmla="*/ 1134 h 2150"/>
              <a:gd name="T80" fmla="*/ 181 w 735"/>
              <a:gd name="T81" fmla="*/ 1150 h 2150"/>
              <a:gd name="T82" fmla="*/ 449 w 735"/>
              <a:gd name="T83" fmla="*/ 1129 h 2150"/>
              <a:gd name="T84" fmla="*/ 519 w 735"/>
              <a:gd name="T85" fmla="*/ 1182 h 2150"/>
              <a:gd name="T86" fmla="*/ 616 w 735"/>
              <a:gd name="T87" fmla="*/ 1271 h 2150"/>
              <a:gd name="T88" fmla="*/ 616 w 735"/>
              <a:gd name="T89" fmla="*/ 1054 h 2150"/>
              <a:gd name="T90" fmla="*/ 506 w 735"/>
              <a:gd name="T91" fmla="*/ 593 h 2150"/>
              <a:gd name="T92" fmla="*/ 470 w 735"/>
              <a:gd name="T93" fmla="*/ 449 h 2150"/>
              <a:gd name="T94" fmla="*/ 188 w 735"/>
              <a:gd name="T95" fmla="*/ 377 h 2150"/>
              <a:gd name="T96" fmla="*/ 342 w 735"/>
              <a:gd name="T97" fmla="*/ 447 h 2150"/>
              <a:gd name="T98" fmla="*/ 534 w 735"/>
              <a:gd name="T99" fmla="*/ 487 h 2150"/>
              <a:gd name="T100" fmla="*/ 567 w 735"/>
              <a:gd name="T101" fmla="*/ 421 h 2150"/>
              <a:gd name="T102" fmla="*/ 589 w 735"/>
              <a:gd name="T103" fmla="*/ 603 h 2150"/>
              <a:gd name="T104" fmla="*/ 658 w 735"/>
              <a:gd name="T105" fmla="*/ 746 h 2150"/>
              <a:gd name="T106" fmla="*/ 630 w 735"/>
              <a:gd name="T107" fmla="*/ 402 h 2150"/>
              <a:gd name="T108" fmla="*/ 455 w 735"/>
              <a:gd name="T109" fmla="*/ 248 h 2150"/>
              <a:gd name="T110" fmla="*/ 271 w 735"/>
              <a:gd name="T111" fmla="*/ 147 h 2150"/>
              <a:gd name="T112" fmla="*/ 515 w 735"/>
              <a:gd name="T113" fmla="*/ 33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5" h="2150">
                <a:moveTo>
                  <a:pt x="568" y="422"/>
                </a:moveTo>
                <a:cubicBezTo>
                  <a:pt x="551" y="404"/>
                  <a:pt x="536" y="385"/>
                  <a:pt x="518" y="369"/>
                </a:cubicBezTo>
                <a:cubicBezTo>
                  <a:pt x="491" y="345"/>
                  <a:pt x="460" y="331"/>
                  <a:pt x="424" y="341"/>
                </a:cubicBezTo>
                <a:cubicBezTo>
                  <a:pt x="387" y="352"/>
                  <a:pt x="363" y="338"/>
                  <a:pt x="347" y="307"/>
                </a:cubicBezTo>
                <a:cubicBezTo>
                  <a:pt x="339" y="293"/>
                  <a:pt x="331" y="280"/>
                  <a:pt x="326" y="265"/>
                </a:cubicBezTo>
                <a:cubicBezTo>
                  <a:pt x="304" y="198"/>
                  <a:pt x="270" y="147"/>
                  <a:pt x="183" y="154"/>
                </a:cubicBezTo>
                <a:cubicBezTo>
                  <a:pt x="243" y="112"/>
                  <a:pt x="299" y="113"/>
                  <a:pt x="349" y="155"/>
                </a:cubicBezTo>
                <a:cubicBezTo>
                  <a:pt x="367" y="170"/>
                  <a:pt x="382" y="188"/>
                  <a:pt x="398" y="205"/>
                </a:cubicBezTo>
                <a:cubicBezTo>
                  <a:pt x="416" y="224"/>
                  <a:pt x="436" y="231"/>
                  <a:pt x="460" y="216"/>
                </a:cubicBezTo>
                <a:cubicBezTo>
                  <a:pt x="504" y="188"/>
                  <a:pt x="543" y="199"/>
                  <a:pt x="577" y="235"/>
                </a:cubicBezTo>
                <a:cubicBezTo>
                  <a:pt x="582" y="241"/>
                  <a:pt x="588" y="246"/>
                  <a:pt x="594" y="251"/>
                </a:cubicBezTo>
                <a:cubicBezTo>
                  <a:pt x="609" y="261"/>
                  <a:pt x="622" y="282"/>
                  <a:pt x="641" y="272"/>
                </a:cubicBezTo>
                <a:cubicBezTo>
                  <a:pt x="658" y="263"/>
                  <a:pt x="650" y="241"/>
                  <a:pt x="651" y="224"/>
                </a:cubicBezTo>
                <a:cubicBezTo>
                  <a:pt x="655" y="150"/>
                  <a:pt x="659" y="75"/>
                  <a:pt x="663" y="1"/>
                </a:cubicBezTo>
                <a:cubicBezTo>
                  <a:pt x="680" y="0"/>
                  <a:pt x="676" y="9"/>
                  <a:pt x="672" y="19"/>
                </a:cubicBezTo>
                <a:cubicBezTo>
                  <a:pt x="666" y="84"/>
                  <a:pt x="683" y="147"/>
                  <a:pt x="697" y="210"/>
                </a:cubicBezTo>
                <a:cubicBezTo>
                  <a:pt x="698" y="218"/>
                  <a:pt x="698" y="227"/>
                  <a:pt x="696" y="236"/>
                </a:cubicBezTo>
                <a:cubicBezTo>
                  <a:pt x="694" y="243"/>
                  <a:pt x="687" y="314"/>
                  <a:pt x="691" y="319"/>
                </a:cubicBezTo>
                <a:cubicBezTo>
                  <a:pt x="710" y="341"/>
                  <a:pt x="710" y="341"/>
                  <a:pt x="706" y="362"/>
                </a:cubicBezTo>
                <a:cubicBezTo>
                  <a:pt x="696" y="376"/>
                  <a:pt x="683" y="389"/>
                  <a:pt x="671" y="402"/>
                </a:cubicBezTo>
                <a:cubicBezTo>
                  <a:pt x="669" y="414"/>
                  <a:pt x="671" y="424"/>
                  <a:pt x="684" y="429"/>
                </a:cubicBezTo>
                <a:cubicBezTo>
                  <a:pt x="698" y="435"/>
                  <a:pt x="706" y="437"/>
                  <a:pt x="689" y="453"/>
                </a:cubicBezTo>
                <a:cubicBezTo>
                  <a:pt x="672" y="471"/>
                  <a:pt x="683" y="502"/>
                  <a:pt x="707" y="508"/>
                </a:cubicBezTo>
                <a:cubicBezTo>
                  <a:pt x="724" y="513"/>
                  <a:pt x="716" y="525"/>
                  <a:pt x="714" y="528"/>
                </a:cubicBezTo>
                <a:cubicBezTo>
                  <a:pt x="687" y="566"/>
                  <a:pt x="694" y="601"/>
                  <a:pt x="716" y="639"/>
                </a:cubicBezTo>
                <a:cubicBezTo>
                  <a:pt x="729" y="661"/>
                  <a:pt x="720" y="688"/>
                  <a:pt x="721" y="712"/>
                </a:cubicBezTo>
                <a:cubicBezTo>
                  <a:pt x="724" y="781"/>
                  <a:pt x="657" y="853"/>
                  <a:pt x="732" y="918"/>
                </a:cubicBezTo>
                <a:cubicBezTo>
                  <a:pt x="734" y="920"/>
                  <a:pt x="735" y="928"/>
                  <a:pt x="733" y="930"/>
                </a:cubicBezTo>
                <a:cubicBezTo>
                  <a:pt x="705" y="961"/>
                  <a:pt x="705" y="996"/>
                  <a:pt x="716" y="1034"/>
                </a:cubicBezTo>
                <a:cubicBezTo>
                  <a:pt x="685" y="1040"/>
                  <a:pt x="709" y="1072"/>
                  <a:pt x="690" y="1087"/>
                </a:cubicBezTo>
                <a:cubicBezTo>
                  <a:pt x="667" y="1106"/>
                  <a:pt x="695" y="1136"/>
                  <a:pt x="700" y="1146"/>
                </a:cubicBezTo>
                <a:cubicBezTo>
                  <a:pt x="723" y="1190"/>
                  <a:pt x="720" y="1232"/>
                  <a:pt x="716" y="1276"/>
                </a:cubicBezTo>
                <a:cubicBezTo>
                  <a:pt x="716" y="1278"/>
                  <a:pt x="719" y="1281"/>
                  <a:pt x="721" y="1284"/>
                </a:cubicBezTo>
                <a:cubicBezTo>
                  <a:pt x="716" y="1295"/>
                  <a:pt x="718" y="1308"/>
                  <a:pt x="710" y="1318"/>
                </a:cubicBezTo>
                <a:cubicBezTo>
                  <a:pt x="705" y="1312"/>
                  <a:pt x="692" y="1308"/>
                  <a:pt x="693" y="1315"/>
                </a:cubicBezTo>
                <a:cubicBezTo>
                  <a:pt x="694" y="1331"/>
                  <a:pt x="716" y="1346"/>
                  <a:pt x="694" y="1364"/>
                </a:cubicBezTo>
                <a:cubicBezTo>
                  <a:pt x="692" y="1366"/>
                  <a:pt x="716" y="1381"/>
                  <a:pt x="707" y="1395"/>
                </a:cubicBezTo>
                <a:cubicBezTo>
                  <a:pt x="697" y="1410"/>
                  <a:pt x="690" y="1386"/>
                  <a:pt x="681" y="1390"/>
                </a:cubicBezTo>
                <a:cubicBezTo>
                  <a:pt x="687" y="1406"/>
                  <a:pt x="661" y="1422"/>
                  <a:pt x="679" y="1439"/>
                </a:cubicBezTo>
                <a:cubicBezTo>
                  <a:pt x="687" y="1446"/>
                  <a:pt x="696" y="1453"/>
                  <a:pt x="705" y="1461"/>
                </a:cubicBezTo>
                <a:cubicBezTo>
                  <a:pt x="680" y="1469"/>
                  <a:pt x="666" y="1514"/>
                  <a:pt x="683" y="1528"/>
                </a:cubicBezTo>
                <a:cubicBezTo>
                  <a:pt x="711" y="1552"/>
                  <a:pt x="700" y="1584"/>
                  <a:pt x="707" y="1611"/>
                </a:cubicBezTo>
                <a:cubicBezTo>
                  <a:pt x="712" y="1631"/>
                  <a:pt x="685" y="1614"/>
                  <a:pt x="678" y="1628"/>
                </a:cubicBezTo>
                <a:cubicBezTo>
                  <a:pt x="697" y="1649"/>
                  <a:pt x="715" y="1669"/>
                  <a:pt x="734" y="1690"/>
                </a:cubicBezTo>
                <a:cubicBezTo>
                  <a:pt x="718" y="1701"/>
                  <a:pt x="706" y="1681"/>
                  <a:pt x="688" y="1691"/>
                </a:cubicBezTo>
                <a:cubicBezTo>
                  <a:pt x="728" y="1706"/>
                  <a:pt x="683" y="1742"/>
                  <a:pt x="709" y="1761"/>
                </a:cubicBezTo>
                <a:cubicBezTo>
                  <a:pt x="710" y="1776"/>
                  <a:pt x="699" y="1782"/>
                  <a:pt x="690" y="1789"/>
                </a:cubicBezTo>
                <a:cubicBezTo>
                  <a:pt x="703" y="1823"/>
                  <a:pt x="692" y="1859"/>
                  <a:pt x="693" y="1893"/>
                </a:cubicBezTo>
                <a:cubicBezTo>
                  <a:pt x="697" y="1960"/>
                  <a:pt x="687" y="1961"/>
                  <a:pt x="716" y="1991"/>
                </a:cubicBezTo>
                <a:cubicBezTo>
                  <a:pt x="711" y="2007"/>
                  <a:pt x="667" y="1962"/>
                  <a:pt x="687" y="2005"/>
                </a:cubicBezTo>
                <a:cubicBezTo>
                  <a:pt x="704" y="2041"/>
                  <a:pt x="685" y="2068"/>
                  <a:pt x="684" y="2099"/>
                </a:cubicBezTo>
                <a:cubicBezTo>
                  <a:pt x="684" y="2108"/>
                  <a:pt x="681" y="2117"/>
                  <a:pt x="679" y="2126"/>
                </a:cubicBezTo>
                <a:cubicBezTo>
                  <a:pt x="672" y="2131"/>
                  <a:pt x="680" y="2150"/>
                  <a:pt x="662" y="2145"/>
                </a:cubicBezTo>
                <a:cubicBezTo>
                  <a:pt x="656" y="2127"/>
                  <a:pt x="652" y="2109"/>
                  <a:pt x="645" y="2092"/>
                </a:cubicBezTo>
                <a:cubicBezTo>
                  <a:pt x="622" y="2035"/>
                  <a:pt x="599" y="2023"/>
                  <a:pt x="539" y="2037"/>
                </a:cubicBezTo>
                <a:cubicBezTo>
                  <a:pt x="464" y="2055"/>
                  <a:pt x="437" y="2045"/>
                  <a:pt x="392" y="1983"/>
                </a:cubicBezTo>
                <a:cubicBezTo>
                  <a:pt x="345" y="1918"/>
                  <a:pt x="328" y="1839"/>
                  <a:pt x="278" y="1771"/>
                </a:cubicBezTo>
                <a:cubicBezTo>
                  <a:pt x="312" y="1777"/>
                  <a:pt x="329" y="1797"/>
                  <a:pt x="347" y="1816"/>
                </a:cubicBezTo>
                <a:cubicBezTo>
                  <a:pt x="374" y="1845"/>
                  <a:pt x="404" y="1868"/>
                  <a:pt x="438" y="1889"/>
                </a:cubicBezTo>
                <a:cubicBezTo>
                  <a:pt x="468" y="1907"/>
                  <a:pt x="496" y="1908"/>
                  <a:pt x="525" y="1871"/>
                </a:cubicBezTo>
                <a:cubicBezTo>
                  <a:pt x="437" y="1853"/>
                  <a:pt x="406" y="1783"/>
                  <a:pt x="371" y="1715"/>
                </a:cubicBezTo>
                <a:cubicBezTo>
                  <a:pt x="340" y="1655"/>
                  <a:pt x="316" y="1647"/>
                  <a:pt x="254" y="1669"/>
                </a:cubicBezTo>
                <a:cubicBezTo>
                  <a:pt x="195" y="1689"/>
                  <a:pt x="177" y="1683"/>
                  <a:pt x="147" y="1629"/>
                </a:cubicBezTo>
                <a:cubicBezTo>
                  <a:pt x="121" y="1583"/>
                  <a:pt x="108" y="1531"/>
                  <a:pt x="96" y="1480"/>
                </a:cubicBezTo>
                <a:cubicBezTo>
                  <a:pt x="85" y="1434"/>
                  <a:pt x="72" y="1390"/>
                  <a:pt x="60" y="1342"/>
                </a:cubicBezTo>
                <a:cubicBezTo>
                  <a:pt x="81" y="1348"/>
                  <a:pt x="84" y="1366"/>
                  <a:pt x="91" y="1379"/>
                </a:cubicBezTo>
                <a:cubicBezTo>
                  <a:pt x="111" y="1412"/>
                  <a:pt x="127" y="1448"/>
                  <a:pt x="149" y="1480"/>
                </a:cubicBezTo>
                <a:cubicBezTo>
                  <a:pt x="176" y="1522"/>
                  <a:pt x="196" y="1525"/>
                  <a:pt x="234" y="1492"/>
                </a:cubicBezTo>
                <a:cubicBezTo>
                  <a:pt x="259" y="1471"/>
                  <a:pt x="277" y="1480"/>
                  <a:pt x="294" y="1499"/>
                </a:cubicBezTo>
                <a:cubicBezTo>
                  <a:pt x="310" y="1516"/>
                  <a:pt x="322" y="1537"/>
                  <a:pt x="339" y="1552"/>
                </a:cubicBezTo>
                <a:cubicBezTo>
                  <a:pt x="365" y="1577"/>
                  <a:pt x="388" y="1570"/>
                  <a:pt x="400" y="1537"/>
                </a:cubicBezTo>
                <a:cubicBezTo>
                  <a:pt x="430" y="1455"/>
                  <a:pt x="376" y="1379"/>
                  <a:pt x="289" y="1383"/>
                </a:cubicBezTo>
                <a:cubicBezTo>
                  <a:pt x="288" y="1383"/>
                  <a:pt x="286" y="1383"/>
                  <a:pt x="285" y="1383"/>
                </a:cubicBezTo>
                <a:cubicBezTo>
                  <a:pt x="160" y="1391"/>
                  <a:pt x="134" y="1372"/>
                  <a:pt x="110" y="1248"/>
                </a:cubicBezTo>
                <a:cubicBezTo>
                  <a:pt x="95" y="1176"/>
                  <a:pt x="85" y="1103"/>
                  <a:pt x="71" y="1032"/>
                </a:cubicBezTo>
                <a:cubicBezTo>
                  <a:pt x="60" y="976"/>
                  <a:pt x="40" y="924"/>
                  <a:pt x="0" y="882"/>
                </a:cubicBezTo>
                <a:cubicBezTo>
                  <a:pt x="48" y="905"/>
                  <a:pt x="84" y="939"/>
                  <a:pt x="100" y="992"/>
                </a:cubicBezTo>
                <a:cubicBezTo>
                  <a:pt x="94" y="996"/>
                  <a:pt x="92" y="1002"/>
                  <a:pt x="94" y="1008"/>
                </a:cubicBezTo>
                <a:cubicBezTo>
                  <a:pt x="121" y="1083"/>
                  <a:pt x="123" y="1163"/>
                  <a:pt x="138" y="1241"/>
                </a:cubicBezTo>
                <a:cubicBezTo>
                  <a:pt x="141" y="1258"/>
                  <a:pt x="145" y="1275"/>
                  <a:pt x="151" y="1290"/>
                </a:cubicBezTo>
                <a:cubicBezTo>
                  <a:pt x="175" y="1344"/>
                  <a:pt x="210" y="1361"/>
                  <a:pt x="267" y="1347"/>
                </a:cubicBezTo>
                <a:cubicBezTo>
                  <a:pt x="338" y="1329"/>
                  <a:pt x="375" y="1342"/>
                  <a:pt x="420" y="1402"/>
                </a:cubicBezTo>
                <a:cubicBezTo>
                  <a:pt x="437" y="1434"/>
                  <a:pt x="441" y="1469"/>
                  <a:pt x="440" y="1504"/>
                </a:cubicBezTo>
                <a:cubicBezTo>
                  <a:pt x="440" y="1539"/>
                  <a:pt x="430" y="1568"/>
                  <a:pt x="398" y="1586"/>
                </a:cubicBezTo>
                <a:cubicBezTo>
                  <a:pt x="360" y="1604"/>
                  <a:pt x="332" y="1586"/>
                  <a:pt x="308" y="1559"/>
                </a:cubicBezTo>
                <a:cubicBezTo>
                  <a:pt x="283" y="1532"/>
                  <a:pt x="259" y="1523"/>
                  <a:pt x="222" y="1541"/>
                </a:cubicBezTo>
                <a:cubicBezTo>
                  <a:pt x="182" y="1561"/>
                  <a:pt x="151" y="1539"/>
                  <a:pt x="126" y="1481"/>
                </a:cubicBezTo>
                <a:cubicBezTo>
                  <a:pt x="139" y="1516"/>
                  <a:pt x="147" y="1552"/>
                  <a:pt x="162" y="1585"/>
                </a:cubicBezTo>
                <a:cubicBezTo>
                  <a:pt x="183" y="1631"/>
                  <a:pt x="208" y="1645"/>
                  <a:pt x="255" y="1629"/>
                </a:cubicBezTo>
                <a:cubicBezTo>
                  <a:pt x="302" y="1613"/>
                  <a:pt x="337" y="1623"/>
                  <a:pt x="366" y="1661"/>
                </a:cubicBezTo>
                <a:cubicBezTo>
                  <a:pt x="386" y="1685"/>
                  <a:pt x="400" y="1713"/>
                  <a:pt x="415" y="1740"/>
                </a:cubicBezTo>
                <a:cubicBezTo>
                  <a:pt x="436" y="1777"/>
                  <a:pt x="461" y="1810"/>
                  <a:pt x="501" y="1829"/>
                </a:cubicBezTo>
                <a:cubicBezTo>
                  <a:pt x="561" y="1851"/>
                  <a:pt x="563" y="1854"/>
                  <a:pt x="547" y="1902"/>
                </a:cubicBezTo>
                <a:cubicBezTo>
                  <a:pt x="499" y="1948"/>
                  <a:pt x="464" y="1944"/>
                  <a:pt x="376" y="1885"/>
                </a:cubicBezTo>
                <a:cubicBezTo>
                  <a:pt x="417" y="1986"/>
                  <a:pt x="453" y="2009"/>
                  <a:pt x="544" y="1993"/>
                </a:cubicBezTo>
                <a:cubicBezTo>
                  <a:pt x="613" y="1992"/>
                  <a:pt x="616" y="1993"/>
                  <a:pt x="645" y="2032"/>
                </a:cubicBezTo>
                <a:cubicBezTo>
                  <a:pt x="635" y="1993"/>
                  <a:pt x="640" y="1953"/>
                  <a:pt x="640" y="1914"/>
                </a:cubicBezTo>
                <a:cubicBezTo>
                  <a:pt x="640" y="1888"/>
                  <a:pt x="635" y="1869"/>
                  <a:pt x="605" y="1864"/>
                </a:cubicBezTo>
                <a:cubicBezTo>
                  <a:pt x="571" y="1857"/>
                  <a:pt x="549" y="1832"/>
                  <a:pt x="528" y="1807"/>
                </a:cubicBezTo>
                <a:cubicBezTo>
                  <a:pt x="495" y="1758"/>
                  <a:pt x="469" y="1704"/>
                  <a:pt x="437" y="1654"/>
                </a:cubicBezTo>
                <a:cubicBezTo>
                  <a:pt x="428" y="1642"/>
                  <a:pt x="417" y="1627"/>
                  <a:pt x="434" y="1613"/>
                </a:cubicBezTo>
                <a:cubicBezTo>
                  <a:pt x="447" y="1601"/>
                  <a:pt x="460" y="1609"/>
                  <a:pt x="473" y="1615"/>
                </a:cubicBezTo>
                <a:cubicBezTo>
                  <a:pt x="478" y="1618"/>
                  <a:pt x="471" y="1615"/>
                  <a:pt x="477" y="1617"/>
                </a:cubicBezTo>
                <a:cubicBezTo>
                  <a:pt x="499" y="1626"/>
                  <a:pt x="522" y="1654"/>
                  <a:pt x="544" y="1633"/>
                </a:cubicBezTo>
                <a:cubicBezTo>
                  <a:pt x="568" y="1609"/>
                  <a:pt x="542" y="1582"/>
                  <a:pt x="528" y="1562"/>
                </a:cubicBezTo>
                <a:cubicBezTo>
                  <a:pt x="484" y="1498"/>
                  <a:pt x="473" y="1420"/>
                  <a:pt x="437" y="1352"/>
                </a:cubicBezTo>
                <a:cubicBezTo>
                  <a:pt x="418" y="1317"/>
                  <a:pt x="396" y="1286"/>
                  <a:pt x="360" y="1266"/>
                </a:cubicBezTo>
                <a:cubicBezTo>
                  <a:pt x="351" y="1261"/>
                  <a:pt x="340" y="1252"/>
                  <a:pt x="343" y="1241"/>
                </a:cubicBezTo>
                <a:cubicBezTo>
                  <a:pt x="346" y="1226"/>
                  <a:pt x="362" y="1226"/>
                  <a:pt x="374" y="1226"/>
                </a:cubicBezTo>
                <a:cubicBezTo>
                  <a:pt x="410" y="1223"/>
                  <a:pt x="435" y="1245"/>
                  <a:pt x="460" y="1266"/>
                </a:cubicBezTo>
                <a:cubicBezTo>
                  <a:pt x="484" y="1290"/>
                  <a:pt x="503" y="1319"/>
                  <a:pt x="524" y="1346"/>
                </a:cubicBezTo>
                <a:cubicBezTo>
                  <a:pt x="541" y="1369"/>
                  <a:pt x="562" y="1388"/>
                  <a:pt x="589" y="1396"/>
                </a:cubicBezTo>
                <a:cubicBezTo>
                  <a:pt x="606" y="1402"/>
                  <a:pt x="628" y="1412"/>
                  <a:pt x="637" y="1388"/>
                </a:cubicBezTo>
                <a:cubicBezTo>
                  <a:pt x="646" y="1365"/>
                  <a:pt x="643" y="1341"/>
                  <a:pt x="615" y="1329"/>
                </a:cubicBezTo>
                <a:cubicBezTo>
                  <a:pt x="595" y="1321"/>
                  <a:pt x="575" y="1313"/>
                  <a:pt x="556" y="1303"/>
                </a:cubicBezTo>
                <a:cubicBezTo>
                  <a:pt x="523" y="1287"/>
                  <a:pt x="499" y="1261"/>
                  <a:pt x="475" y="1234"/>
                </a:cubicBezTo>
                <a:cubicBezTo>
                  <a:pt x="452" y="1212"/>
                  <a:pt x="441" y="1182"/>
                  <a:pt x="424" y="1157"/>
                </a:cubicBezTo>
                <a:cubicBezTo>
                  <a:pt x="394" y="1112"/>
                  <a:pt x="364" y="1108"/>
                  <a:pt x="325" y="1146"/>
                </a:cubicBezTo>
                <a:cubicBezTo>
                  <a:pt x="322" y="1149"/>
                  <a:pt x="319" y="1152"/>
                  <a:pt x="315" y="1156"/>
                </a:cubicBezTo>
                <a:cubicBezTo>
                  <a:pt x="248" y="1229"/>
                  <a:pt x="188" y="1223"/>
                  <a:pt x="140" y="1134"/>
                </a:cubicBezTo>
                <a:cubicBezTo>
                  <a:pt x="117" y="1090"/>
                  <a:pt x="96" y="1044"/>
                  <a:pt x="100" y="992"/>
                </a:cubicBezTo>
                <a:cubicBezTo>
                  <a:pt x="126" y="1017"/>
                  <a:pt x="130" y="1054"/>
                  <a:pt x="146" y="1085"/>
                </a:cubicBezTo>
                <a:cubicBezTo>
                  <a:pt x="158" y="1107"/>
                  <a:pt x="167" y="1131"/>
                  <a:pt x="181" y="1150"/>
                </a:cubicBezTo>
                <a:cubicBezTo>
                  <a:pt x="210" y="1188"/>
                  <a:pt x="242" y="1187"/>
                  <a:pt x="274" y="1153"/>
                </a:cubicBezTo>
                <a:cubicBezTo>
                  <a:pt x="287" y="1139"/>
                  <a:pt x="299" y="1124"/>
                  <a:pt x="312" y="1112"/>
                </a:cubicBezTo>
                <a:cubicBezTo>
                  <a:pt x="365" y="1061"/>
                  <a:pt x="410" y="1066"/>
                  <a:pt x="449" y="1129"/>
                </a:cubicBezTo>
                <a:cubicBezTo>
                  <a:pt x="466" y="1157"/>
                  <a:pt x="479" y="1186"/>
                  <a:pt x="496" y="1214"/>
                </a:cubicBezTo>
                <a:cubicBezTo>
                  <a:pt x="509" y="1236"/>
                  <a:pt x="522" y="1257"/>
                  <a:pt x="555" y="1261"/>
                </a:cubicBezTo>
                <a:cubicBezTo>
                  <a:pt x="542" y="1233"/>
                  <a:pt x="531" y="1208"/>
                  <a:pt x="519" y="1182"/>
                </a:cubicBezTo>
                <a:cubicBezTo>
                  <a:pt x="517" y="1178"/>
                  <a:pt x="517" y="1174"/>
                  <a:pt x="520" y="1169"/>
                </a:cubicBezTo>
                <a:cubicBezTo>
                  <a:pt x="540" y="1168"/>
                  <a:pt x="544" y="1186"/>
                  <a:pt x="552" y="1198"/>
                </a:cubicBezTo>
                <a:cubicBezTo>
                  <a:pt x="568" y="1227"/>
                  <a:pt x="591" y="1251"/>
                  <a:pt x="616" y="1271"/>
                </a:cubicBezTo>
                <a:cubicBezTo>
                  <a:pt x="644" y="1293"/>
                  <a:pt x="663" y="1287"/>
                  <a:pt x="667" y="1251"/>
                </a:cubicBezTo>
                <a:cubicBezTo>
                  <a:pt x="674" y="1193"/>
                  <a:pt x="677" y="1135"/>
                  <a:pt x="629" y="1090"/>
                </a:cubicBezTo>
                <a:cubicBezTo>
                  <a:pt x="619" y="1081"/>
                  <a:pt x="606" y="1071"/>
                  <a:pt x="616" y="1054"/>
                </a:cubicBezTo>
                <a:cubicBezTo>
                  <a:pt x="655" y="1044"/>
                  <a:pt x="668" y="1019"/>
                  <a:pt x="669" y="979"/>
                </a:cubicBezTo>
                <a:cubicBezTo>
                  <a:pt x="671" y="899"/>
                  <a:pt x="646" y="829"/>
                  <a:pt x="607" y="761"/>
                </a:cubicBezTo>
                <a:cubicBezTo>
                  <a:pt x="574" y="705"/>
                  <a:pt x="531" y="654"/>
                  <a:pt x="506" y="593"/>
                </a:cubicBezTo>
                <a:cubicBezTo>
                  <a:pt x="502" y="570"/>
                  <a:pt x="506" y="556"/>
                  <a:pt x="534" y="561"/>
                </a:cubicBezTo>
                <a:cubicBezTo>
                  <a:pt x="547" y="564"/>
                  <a:pt x="562" y="571"/>
                  <a:pt x="578" y="551"/>
                </a:cubicBezTo>
                <a:cubicBezTo>
                  <a:pt x="524" y="535"/>
                  <a:pt x="500" y="489"/>
                  <a:pt x="470" y="449"/>
                </a:cubicBezTo>
                <a:cubicBezTo>
                  <a:pt x="438" y="407"/>
                  <a:pt x="413" y="407"/>
                  <a:pt x="380" y="448"/>
                </a:cubicBezTo>
                <a:cubicBezTo>
                  <a:pt x="353" y="483"/>
                  <a:pt x="320" y="495"/>
                  <a:pt x="278" y="486"/>
                </a:cubicBezTo>
                <a:cubicBezTo>
                  <a:pt x="232" y="463"/>
                  <a:pt x="203" y="426"/>
                  <a:pt x="188" y="377"/>
                </a:cubicBezTo>
                <a:cubicBezTo>
                  <a:pt x="189" y="370"/>
                  <a:pt x="192" y="364"/>
                  <a:pt x="201" y="365"/>
                </a:cubicBezTo>
                <a:cubicBezTo>
                  <a:pt x="220" y="389"/>
                  <a:pt x="240" y="414"/>
                  <a:pt x="259" y="438"/>
                </a:cubicBezTo>
                <a:cubicBezTo>
                  <a:pt x="286" y="471"/>
                  <a:pt x="310" y="474"/>
                  <a:pt x="342" y="447"/>
                </a:cubicBezTo>
                <a:cubicBezTo>
                  <a:pt x="356" y="435"/>
                  <a:pt x="368" y="420"/>
                  <a:pt x="382" y="408"/>
                </a:cubicBezTo>
                <a:cubicBezTo>
                  <a:pt x="421" y="374"/>
                  <a:pt x="454" y="377"/>
                  <a:pt x="486" y="418"/>
                </a:cubicBezTo>
                <a:cubicBezTo>
                  <a:pt x="503" y="440"/>
                  <a:pt x="517" y="465"/>
                  <a:pt x="534" y="487"/>
                </a:cubicBezTo>
                <a:cubicBezTo>
                  <a:pt x="546" y="502"/>
                  <a:pt x="565" y="515"/>
                  <a:pt x="582" y="503"/>
                </a:cubicBezTo>
                <a:cubicBezTo>
                  <a:pt x="595" y="494"/>
                  <a:pt x="583" y="475"/>
                  <a:pt x="579" y="461"/>
                </a:cubicBezTo>
                <a:cubicBezTo>
                  <a:pt x="576" y="447"/>
                  <a:pt x="564" y="437"/>
                  <a:pt x="567" y="421"/>
                </a:cubicBezTo>
                <a:cubicBezTo>
                  <a:pt x="594" y="417"/>
                  <a:pt x="597" y="440"/>
                  <a:pt x="607" y="457"/>
                </a:cubicBezTo>
                <a:cubicBezTo>
                  <a:pt x="615" y="482"/>
                  <a:pt x="626" y="506"/>
                  <a:pt x="626" y="534"/>
                </a:cubicBezTo>
                <a:cubicBezTo>
                  <a:pt x="626" y="563"/>
                  <a:pt x="620" y="591"/>
                  <a:pt x="589" y="603"/>
                </a:cubicBezTo>
                <a:cubicBezTo>
                  <a:pt x="567" y="611"/>
                  <a:pt x="569" y="621"/>
                  <a:pt x="577" y="638"/>
                </a:cubicBezTo>
                <a:cubicBezTo>
                  <a:pt x="593" y="670"/>
                  <a:pt x="612" y="701"/>
                  <a:pt x="633" y="730"/>
                </a:cubicBezTo>
                <a:cubicBezTo>
                  <a:pt x="639" y="738"/>
                  <a:pt x="646" y="751"/>
                  <a:pt x="658" y="746"/>
                </a:cubicBezTo>
                <a:cubicBezTo>
                  <a:pt x="670" y="742"/>
                  <a:pt x="667" y="728"/>
                  <a:pt x="668" y="717"/>
                </a:cubicBezTo>
                <a:cubicBezTo>
                  <a:pt x="670" y="678"/>
                  <a:pt x="663" y="640"/>
                  <a:pt x="654" y="602"/>
                </a:cubicBezTo>
                <a:cubicBezTo>
                  <a:pt x="638" y="536"/>
                  <a:pt x="627" y="470"/>
                  <a:pt x="630" y="402"/>
                </a:cubicBezTo>
                <a:cubicBezTo>
                  <a:pt x="630" y="396"/>
                  <a:pt x="629" y="390"/>
                  <a:pt x="630" y="384"/>
                </a:cubicBezTo>
                <a:cubicBezTo>
                  <a:pt x="639" y="333"/>
                  <a:pt x="624" y="294"/>
                  <a:pt x="574" y="272"/>
                </a:cubicBezTo>
                <a:cubicBezTo>
                  <a:pt x="540" y="241"/>
                  <a:pt x="504" y="217"/>
                  <a:pt x="455" y="248"/>
                </a:cubicBezTo>
                <a:cubicBezTo>
                  <a:pt x="443" y="257"/>
                  <a:pt x="426" y="255"/>
                  <a:pt x="410" y="252"/>
                </a:cubicBezTo>
                <a:cubicBezTo>
                  <a:pt x="394" y="248"/>
                  <a:pt x="382" y="238"/>
                  <a:pt x="373" y="225"/>
                </a:cubicBezTo>
                <a:cubicBezTo>
                  <a:pt x="344" y="188"/>
                  <a:pt x="315" y="150"/>
                  <a:pt x="271" y="147"/>
                </a:cubicBezTo>
                <a:cubicBezTo>
                  <a:pt x="315" y="171"/>
                  <a:pt x="341" y="220"/>
                  <a:pt x="367" y="269"/>
                </a:cubicBezTo>
                <a:cubicBezTo>
                  <a:pt x="375" y="284"/>
                  <a:pt x="382" y="300"/>
                  <a:pt x="398" y="309"/>
                </a:cubicBezTo>
                <a:cubicBezTo>
                  <a:pt x="437" y="318"/>
                  <a:pt x="481" y="297"/>
                  <a:pt x="515" y="330"/>
                </a:cubicBezTo>
                <a:cubicBezTo>
                  <a:pt x="537" y="358"/>
                  <a:pt x="583" y="373"/>
                  <a:pt x="568" y="422"/>
                </a:cubicBezTo>
                <a:close/>
              </a:path>
            </a:pathLst>
          </a:custGeom>
          <a:solidFill>
            <a:srgbClr val="653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9" name="Freeform 73"/>
          <p:cNvSpPr>
            <a:spLocks/>
          </p:cNvSpPr>
          <p:nvPr userDrawn="1"/>
        </p:nvSpPr>
        <p:spPr bwMode="auto">
          <a:xfrm>
            <a:off x="8449495" y="985085"/>
            <a:ext cx="1064346" cy="1442602"/>
          </a:xfrm>
          <a:custGeom>
            <a:avLst/>
            <a:gdLst>
              <a:gd name="T0" fmla="*/ 42 w 418"/>
              <a:gd name="T1" fmla="*/ 247 h 564"/>
              <a:gd name="T2" fmla="*/ 103 w 418"/>
              <a:gd name="T3" fmla="*/ 219 h 564"/>
              <a:gd name="T4" fmla="*/ 279 w 418"/>
              <a:gd name="T5" fmla="*/ 200 h 564"/>
              <a:gd name="T6" fmla="*/ 296 w 418"/>
              <a:gd name="T7" fmla="*/ 209 h 564"/>
              <a:gd name="T8" fmla="*/ 294 w 418"/>
              <a:gd name="T9" fmla="*/ 174 h 564"/>
              <a:gd name="T10" fmla="*/ 156 w 418"/>
              <a:gd name="T11" fmla="*/ 115 h 564"/>
              <a:gd name="T12" fmla="*/ 9 w 418"/>
              <a:gd name="T13" fmla="*/ 60 h 564"/>
              <a:gd name="T14" fmla="*/ 2 w 418"/>
              <a:gd name="T15" fmla="*/ 5 h 564"/>
              <a:gd name="T16" fmla="*/ 26 w 418"/>
              <a:gd name="T17" fmla="*/ 14 h 564"/>
              <a:gd name="T18" fmla="*/ 45 w 418"/>
              <a:gd name="T19" fmla="*/ 70 h 564"/>
              <a:gd name="T20" fmla="*/ 137 w 418"/>
              <a:gd name="T21" fmla="*/ 98 h 564"/>
              <a:gd name="T22" fmla="*/ 206 w 418"/>
              <a:gd name="T23" fmla="*/ 51 h 564"/>
              <a:gd name="T24" fmla="*/ 304 w 418"/>
              <a:gd name="T25" fmla="*/ 105 h 564"/>
              <a:gd name="T26" fmla="*/ 342 w 418"/>
              <a:gd name="T27" fmla="*/ 324 h 564"/>
              <a:gd name="T28" fmla="*/ 347 w 418"/>
              <a:gd name="T29" fmla="*/ 420 h 564"/>
              <a:gd name="T30" fmla="*/ 325 w 418"/>
              <a:gd name="T31" fmla="*/ 420 h 564"/>
              <a:gd name="T32" fmla="*/ 309 w 418"/>
              <a:gd name="T33" fmla="*/ 372 h 564"/>
              <a:gd name="T34" fmla="*/ 200 w 418"/>
              <a:gd name="T35" fmla="*/ 336 h 564"/>
              <a:gd name="T36" fmla="*/ 161 w 418"/>
              <a:gd name="T37" fmla="*/ 382 h 564"/>
              <a:gd name="T38" fmla="*/ 114 w 418"/>
              <a:gd name="T39" fmla="*/ 417 h 564"/>
              <a:gd name="T40" fmla="*/ 198 w 418"/>
              <a:gd name="T41" fmla="*/ 374 h 564"/>
              <a:gd name="T42" fmla="*/ 314 w 418"/>
              <a:gd name="T43" fmla="*/ 411 h 564"/>
              <a:gd name="T44" fmla="*/ 355 w 418"/>
              <a:gd name="T45" fmla="*/ 443 h 564"/>
              <a:gd name="T46" fmla="*/ 418 w 418"/>
              <a:gd name="T47" fmla="*/ 556 h 564"/>
              <a:gd name="T48" fmla="*/ 394 w 418"/>
              <a:gd name="T49" fmla="*/ 555 h 564"/>
              <a:gd name="T50" fmla="*/ 278 w 418"/>
              <a:gd name="T51" fmla="*/ 432 h 564"/>
              <a:gd name="T52" fmla="*/ 190 w 418"/>
              <a:gd name="T53" fmla="*/ 426 h 564"/>
              <a:gd name="T54" fmla="*/ 129 w 418"/>
              <a:gd name="T55" fmla="*/ 456 h 564"/>
              <a:gd name="T56" fmla="*/ 24 w 418"/>
              <a:gd name="T57" fmla="*/ 354 h 564"/>
              <a:gd name="T58" fmla="*/ 38 w 418"/>
              <a:gd name="T59" fmla="*/ 339 h 564"/>
              <a:gd name="T60" fmla="*/ 172 w 418"/>
              <a:gd name="T61" fmla="*/ 307 h 564"/>
              <a:gd name="T62" fmla="*/ 283 w 418"/>
              <a:gd name="T63" fmla="*/ 273 h 564"/>
              <a:gd name="T64" fmla="*/ 123 w 418"/>
              <a:gd name="T65" fmla="*/ 236 h 564"/>
              <a:gd name="T66" fmla="*/ 55 w 418"/>
              <a:gd name="T67" fmla="*/ 276 h 564"/>
              <a:gd name="T68" fmla="*/ 28 w 418"/>
              <a:gd name="T69" fmla="*/ 267 h 564"/>
              <a:gd name="T70" fmla="*/ 42 w 418"/>
              <a:gd name="T71" fmla="*/ 247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8" h="564">
                <a:moveTo>
                  <a:pt x="42" y="247"/>
                </a:moveTo>
                <a:cubicBezTo>
                  <a:pt x="67" y="249"/>
                  <a:pt x="85" y="235"/>
                  <a:pt x="103" y="219"/>
                </a:cubicBezTo>
                <a:cubicBezTo>
                  <a:pt x="175" y="155"/>
                  <a:pt x="196" y="153"/>
                  <a:pt x="279" y="200"/>
                </a:cubicBezTo>
                <a:cubicBezTo>
                  <a:pt x="285" y="203"/>
                  <a:pt x="290" y="206"/>
                  <a:pt x="296" y="209"/>
                </a:cubicBezTo>
                <a:cubicBezTo>
                  <a:pt x="306" y="196"/>
                  <a:pt x="296" y="185"/>
                  <a:pt x="294" y="174"/>
                </a:cubicBezTo>
                <a:cubicBezTo>
                  <a:pt x="280" y="72"/>
                  <a:pt x="238" y="54"/>
                  <a:pt x="156" y="115"/>
                </a:cubicBezTo>
                <a:cubicBezTo>
                  <a:pt x="77" y="174"/>
                  <a:pt x="33" y="157"/>
                  <a:pt x="9" y="60"/>
                </a:cubicBezTo>
                <a:cubicBezTo>
                  <a:pt x="5" y="41"/>
                  <a:pt x="0" y="24"/>
                  <a:pt x="2" y="5"/>
                </a:cubicBezTo>
                <a:cubicBezTo>
                  <a:pt x="13" y="0"/>
                  <a:pt x="20" y="6"/>
                  <a:pt x="26" y="14"/>
                </a:cubicBezTo>
                <a:cubicBezTo>
                  <a:pt x="35" y="32"/>
                  <a:pt x="37" y="52"/>
                  <a:pt x="45" y="70"/>
                </a:cubicBezTo>
                <a:cubicBezTo>
                  <a:pt x="66" y="116"/>
                  <a:pt x="95" y="125"/>
                  <a:pt x="137" y="98"/>
                </a:cubicBezTo>
                <a:cubicBezTo>
                  <a:pt x="160" y="83"/>
                  <a:pt x="180" y="63"/>
                  <a:pt x="206" y="51"/>
                </a:cubicBezTo>
                <a:cubicBezTo>
                  <a:pt x="260" y="43"/>
                  <a:pt x="284" y="55"/>
                  <a:pt x="304" y="105"/>
                </a:cubicBezTo>
                <a:cubicBezTo>
                  <a:pt x="332" y="175"/>
                  <a:pt x="336" y="250"/>
                  <a:pt x="342" y="324"/>
                </a:cubicBezTo>
                <a:cubicBezTo>
                  <a:pt x="345" y="356"/>
                  <a:pt x="358" y="388"/>
                  <a:pt x="347" y="420"/>
                </a:cubicBezTo>
                <a:cubicBezTo>
                  <a:pt x="340" y="432"/>
                  <a:pt x="332" y="429"/>
                  <a:pt x="325" y="420"/>
                </a:cubicBezTo>
                <a:cubicBezTo>
                  <a:pt x="315" y="406"/>
                  <a:pt x="312" y="389"/>
                  <a:pt x="309" y="372"/>
                </a:cubicBezTo>
                <a:cubicBezTo>
                  <a:pt x="293" y="303"/>
                  <a:pt x="257" y="291"/>
                  <a:pt x="200" y="336"/>
                </a:cubicBezTo>
                <a:cubicBezTo>
                  <a:pt x="185" y="350"/>
                  <a:pt x="175" y="367"/>
                  <a:pt x="161" y="382"/>
                </a:cubicBezTo>
                <a:cubicBezTo>
                  <a:pt x="149" y="395"/>
                  <a:pt x="133" y="404"/>
                  <a:pt x="114" y="417"/>
                </a:cubicBezTo>
                <a:cubicBezTo>
                  <a:pt x="153" y="416"/>
                  <a:pt x="173" y="390"/>
                  <a:pt x="198" y="374"/>
                </a:cubicBezTo>
                <a:cubicBezTo>
                  <a:pt x="248" y="354"/>
                  <a:pt x="278" y="363"/>
                  <a:pt x="314" y="411"/>
                </a:cubicBezTo>
                <a:cubicBezTo>
                  <a:pt x="325" y="426"/>
                  <a:pt x="332" y="445"/>
                  <a:pt x="355" y="443"/>
                </a:cubicBezTo>
                <a:cubicBezTo>
                  <a:pt x="382" y="477"/>
                  <a:pt x="411" y="510"/>
                  <a:pt x="418" y="556"/>
                </a:cubicBezTo>
                <a:cubicBezTo>
                  <a:pt x="410" y="564"/>
                  <a:pt x="402" y="559"/>
                  <a:pt x="394" y="555"/>
                </a:cubicBezTo>
                <a:cubicBezTo>
                  <a:pt x="350" y="518"/>
                  <a:pt x="322" y="468"/>
                  <a:pt x="278" y="432"/>
                </a:cubicBezTo>
                <a:cubicBezTo>
                  <a:pt x="251" y="400"/>
                  <a:pt x="222" y="398"/>
                  <a:pt x="190" y="426"/>
                </a:cubicBezTo>
                <a:cubicBezTo>
                  <a:pt x="173" y="441"/>
                  <a:pt x="154" y="454"/>
                  <a:pt x="129" y="456"/>
                </a:cubicBezTo>
                <a:cubicBezTo>
                  <a:pt x="73" y="453"/>
                  <a:pt x="41" y="421"/>
                  <a:pt x="24" y="354"/>
                </a:cubicBezTo>
                <a:cubicBezTo>
                  <a:pt x="26" y="347"/>
                  <a:pt x="30" y="341"/>
                  <a:pt x="38" y="339"/>
                </a:cubicBezTo>
                <a:cubicBezTo>
                  <a:pt x="115" y="382"/>
                  <a:pt x="115" y="382"/>
                  <a:pt x="172" y="307"/>
                </a:cubicBezTo>
                <a:cubicBezTo>
                  <a:pt x="202" y="268"/>
                  <a:pt x="229" y="260"/>
                  <a:pt x="283" y="273"/>
                </a:cubicBezTo>
                <a:cubicBezTo>
                  <a:pt x="238" y="193"/>
                  <a:pt x="196" y="183"/>
                  <a:pt x="123" y="236"/>
                </a:cubicBezTo>
                <a:cubicBezTo>
                  <a:pt x="102" y="251"/>
                  <a:pt x="83" y="270"/>
                  <a:pt x="55" y="276"/>
                </a:cubicBezTo>
                <a:cubicBezTo>
                  <a:pt x="45" y="277"/>
                  <a:pt x="35" y="275"/>
                  <a:pt x="28" y="267"/>
                </a:cubicBezTo>
                <a:cubicBezTo>
                  <a:pt x="26" y="256"/>
                  <a:pt x="24" y="245"/>
                  <a:pt x="42" y="247"/>
                </a:cubicBezTo>
                <a:close/>
              </a:path>
            </a:pathLst>
          </a:custGeom>
          <a:solidFill>
            <a:srgbClr val="6B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0" name="Freeform 74"/>
          <p:cNvSpPr>
            <a:spLocks/>
          </p:cNvSpPr>
          <p:nvPr userDrawn="1"/>
        </p:nvSpPr>
        <p:spPr bwMode="auto">
          <a:xfrm>
            <a:off x="7762476" y="1287192"/>
            <a:ext cx="852545" cy="729345"/>
          </a:xfrm>
          <a:custGeom>
            <a:avLst/>
            <a:gdLst>
              <a:gd name="T0" fmla="*/ 302 w 335"/>
              <a:gd name="T1" fmla="*/ 147 h 285"/>
              <a:gd name="T2" fmla="*/ 329 w 335"/>
              <a:gd name="T3" fmla="*/ 151 h 285"/>
              <a:gd name="T4" fmla="*/ 310 w 335"/>
              <a:gd name="T5" fmla="*/ 224 h 285"/>
              <a:gd name="T6" fmla="*/ 299 w 335"/>
              <a:gd name="T7" fmla="*/ 233 h 285"/>
              <a:gd name="T8" fmla="*/ 240 w 335"/>
              <a:gd name="T9" fmla="*/ 276 h 285"/>
              <a:gd name="T10" fmla="*/ 217 w 335"/>
              <a:gd name="T11" fmla="*/ 222 h 285"/>
              <a:gd name="T12" fmla="*/ 179 w 335"/>
              <a:gd name="T13" fmla="*/ 133 h 285"/>
              <a:gd name="T14" fmla="*/ 47 w 335"/>
              <a:gd name="T15" fmla="*/ 116 h 285"/>
              <a:gd name="T16" fmla="*/ 34 w 335"/>
              <a:gd name="T17" fmla="*/ 121 h 285"/>
              <a:gd name="T18" fmla="*/ 14 w 335"/>
              <a:gd name="T19" fmla="*/ 106 h 285"/>
              <a:gd name="T20" fmla="*/ 205 w 335"/>
              <a:gd name="T21" fmla="*/ 61 h 285"/>
              <a:gd name="T22" fmla="*/ 302 w 335"/>
              <a:gd name="T23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285">
                <a:moveTo>
                  <a:pt x="302" y="147"/>
                </a:moveTo>
                <a:cubicBezTo>
                  <a:pt x="311" y="149"/>
                  <a:pt x="320" y="150"/>
                  <a:pt x="329" y="151"/>
                </a:cubicBezTo>
                <a:cubicBezTo>
                  <a:pt x="322" y="175"/>
                  <a:pt x="335" y="204"/>
                  <a:pt x="310" y="224"/>
                </a:cubicBezTo>
                <a:cubicBezTo>
                  <a:pt x="307" y="227"/>
                  <a:pt x="303" y="230"/>
                  <a:pt x="299" y="233"/>
                </a:cubicBezTo>
                <a:cubicBezTo>
                  <a:pt x="281" y="249"/>
                  <a:pt x="276" y="285"/>
                  <a:pt x="240" y="276"/>
                </a:cubicBezTo>
                <a:cubicBezTo>
                  <a:pt x="222" y="262"/>
                  <a:pt x="223" y="240"/>
                  <a:pt x="217" y="222"/>
                </a:cubicBezTo>
                <a:cubicBezTo>
                  <a:pt x="208" y="191"/>
                  <a:pt x="198" y="160"/>
                  <a:pt x="179" y="133"/>
                </a:cubicBezTo>
                <a:cubicBezTo>
                  <a:pt x="143" y="80"/>
                  <a:pt x="101" y="75"/>
                  <a:pt x="47" y="116"/>
                </a:cubicBezTo>
                <a:cubicBezTo>
                  <a:pt x="43" y="118"/>
                  <a:pt x="38" y="119"/>
                  <a:pt x="34" y="121"/>
                </a:cubicBezTo>
                <a:cubicBezTo>
                  <a:pt x="20" y="125"/>
                  <a:pt x="0" y="132"/>
                  <a:pt x="14" y="106"/>
                </a:cubicBezTo>
                <a:cubicBezTo>
                  <a:pt x="60" y="16"/>
                  <a:pt x="132" y="0"/>
                  <a:pt x="205" y="61"/>
                </a:cubicBezTo>
                <a:cubicBezTo>
                  <a:pt x="238" y="89"/>
                  <a:pt x="269" y="119"/>
                  <a:pt x="302" y="147"/>
                </a:cubicBezTo>
                <a:close/>
              </a:path>
            </a:pathLst>
          </a:custGeom>
          <a:solidFill>
            <a:srgbClr val="ED8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1" name="Freeform 75"/>
          <p:cNvSpPr>
            <a:spLocks/>
          </p:cNvSpPr>
          <p:nvPr userDrawn="1"/>
        </p:nvSpPr>
        <p:spPr bwMode="auto">
          <a:xfrm>
            <a:off x="7881726" y="1442714"/>
            <a:ext cx="1381158" cy="1088655"/>
          </a:xfrm>
          <a:custGeom>
            <a:avLst/>
            <a:gdLst>
              <a:gd name="T0" fmla="*/ 0 w 542"/>
              <a:gd name="T1" fmla="*/ 55 h 425"/>
              <a:gd name="T2" fmla="*/ 142 w 542"/>
              <a:gd name="T3" fmla="*/ 68 h 425"/>
              <a:gd name="T4" fmla="*/ 196 w 542"/>
              <a:gd name="T5" fmla="*/ 211 h 425"/>
              <a:gd name="T6" fmla="*/ 239 w 542"/>
              <a:gd name="T7" fmla="*/ 306 h 425"/>
              <a:gd name="T8" fmla="*/ 331 w 542"/>
              <a:gd name="T9" fmla="*/ 360 h 425"/>
              <a:gd name="T10" fmla="*/ 405 w 542"/>
              <a:gd name="T11" fmla="*/ 315 h 425"/>
              <a:gd name="T12" fmla="*/ 494 w 542"/>
              <a:gd name="T13" fmla="*/ 308 h 425"/>
              <a:gd name="T14" fmla="*/ 525 w 542"/>
              <a:gd name="T15" fmla="*/ 392 h 425"/>
              <a:gd name="T16" fmla="*/ 508 w 542"/>
              <a:gd name="T17" fmla="*/ 371 h 425"/>
              <a:gd name="T18" fmla="*/ 391 w 542"/>
              <a:gd name="T19" fmla="*/ 356 h 425"/>
              <a:gd name="T20" fmla="*/ 215 w 542"/>
              <a:gd name="T21" fmla="*/ 323 h 425"/>
              <a:gd name="T22" fmla="*/ 162 w 542"/>
              <a:gd name="T23" fmla="*/ 175 h 425"/>
              <a:gd name="T24" fmla="*/ 149 w 542"/>
              <a:gd name="T25" fmla="*/ 125 h 425"/>
              <a:gd name="T26" fmla="*/ 0 w 542"/>
              <a:gd name="T27" fmla="*/ 5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425">
                <a:moveTo>
                  <a:pt x="0" y="55"/>
                </a:moveTo>
                <a:cubicBezTo>
                  <a:pt x="43" y="0"/>
                  <a:pt x="103" y="5"/>
                  <a:pt x="142" y="68"/>
                </a:cubicBezTo>
                <a:cubicBezTo>
                  <a:pt x="169" y="112"/>
                  <a:pt x="177" y="164"/>
                  <a:pt x="196" y="211"/>
                </a:cubicBezTo>
                <a:cubicBezTo>
                  <a:pt x="224" y="236"/>
                  <a:pt x="219" y="277"/>
                  <a:pt x="239" y="306"/>
                </a:cubicBezTo>
                <a:cubicBezTo>
                  <a:pt x="262" y="339"/>
                  <a:pt x="283" y="370"/>
                  <a:pt x="331" y="360"/>
                </a:cubicBezTo>
                <a:cubicBezTo>
                  <a:pt x="359" y="352"/>
                  <a:pt x="380" y="330"/>
                  <a:pt x="405" y="315"/>
                </a:cubicBezTo>
                <a:cubicBezTo>
                  <a:pt x="433" y="298"/>
                  <a:pt x="462" y="283"/>
                  <a:pt x="494" y="308"/>
                </a:cubicBezTo>
                <a:cubicBezTo>
                  <a:pt x="513" y="333"/>
                  <a:pt x="542" y="354"/>
                  <a:pt x="525" y="392"/>
                </a:cubicBezTo>
                <a:cubicBezTo>
                  <a:pt x="519" y="385"/>
                  <a:pt x="513" y="378"/>
                  <a:pt x="508" y="371"/>
                </a:cubicBezTo>
                <a:cubicBezTo>
                  <a:pt x="468" y="315"/>
                  <a:pt x="442" y="311"/>
                  <a:pt x="391" y="356"/>
                </a:cubicBezTo>
                <a:cubicBezTo>
                  <a:pt x="311" y="425"/>
                  <a:pt x="265" y="417"/>
                  <a:pt x="215" y="323"/>
                </a:cubicBezTo>
                <a:cubicBezTo>
                  <a:pt x="189" y="277"/>
                  <a:pt x="176" y="225"/>
                  <a:pt x="162" y="175"/>
                </a:cubicBezTo>
                <a:cubicBezTo>
                  <a:pt x="157" y="158"/>
                  <a:pt x="154" y="142"/>
                  <a:pt x="149" y="125"/>
                </a:cubicBezTo>
                <a:cubicBezTo>
                  <a:pt x="120" y="42"/>
                  <a:pt x="83" y="24"/>
                  <a:pt x="0" y="55"/>
                </a:cubicBezTo>
                <a:close/>
              </a:path>
            </a:pathLst>
          </a:custGeom>
          <a:solidFill>
            <a:srgbClr val="6B3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2" name="Freeform 76"/>
          <p:cNvSpPr>
            <a:spLocks/>
          </p:cNvSpPr>
          <p:nvPr userDrawn="1"/>
        </p:nvSpPr>
        <p:spPr bwMode="auto">
          <a:xfrm>
            <a:off x="9099138" y="2068377"/>
            <a:ext cx="359528" cy="545222"/>
          </a:xfrm>
          <a:custGeom>
            <a:avLst/>
            <a:gdLst>
              <a:gd name="T0" fmla="*/ 47 w 141"/>
              <a:gd name="T1" fmla="*/ 148 h 213"/>
              <a:gd name="T2" fmla="*/ 10 w 141"/>
              <a:gd name="T3" fmla="*/ 70 h 213"/>
              <a:gd name="T4" fmla="*/ 30 w 141"/>
              <a:gd name="T5" fmla="*/ 0 h 213"/>
              <a:gd name="T6" fmla="*/ 141 w 141"/>
              <a:gd name="T7" fmla="*/ 125 h 213"/>
              <a:gd name="T8" fmla="*/ 85 w 141"/>
              <a:gd name="T9" fmla="*/ 213 h 213"/>
              <a:gd name="T10" fmla="*/ 67 w 141"/>
              <a:gd name="T11" fmla="*/ 188 h 213"/>
              <a:gd name="T12" fmla="*/ 47 w 141"/>
              <a:gd name="T13" fmla="*/ 14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13">
                <a:moveTo>
                  <a:pt x="47" y="148"/>
                </a:moveTo>
                <a:cubicBezTo>
                  <a:pt x="48" y="115"/>
                  <a:pt x="26" y="94"/>
                  <a:pt x="10" y="70"/>
                </a:cubicBezTo>
                <a:cubicBezTo>
                  <a:pt x="0" y="42"/>
                  <a:pt x="14" y="20"/>
                  <a:pt x="30" y="0"/>
                </a:cubicBezTo>
                <a:cubicBezTo>
                  <a:pt x="72" y="37"/>
                  <a:pt x="106" y="81"/>
                  <a:pt x="141" y="125"/>
                </a:cubicBezTo>
                <a:cubicBezTo>
                  <a:pt x="136" y="163"/>
                  <a:pt x="122" y="195"/>
                  <a:pt x="85" y="213"/>
                </a:cubicBezTo>
                <a:cubicBezTo>
                  <a:pt x="68" y="213"/>
                  <a:pt x="73" y="196"/>
                  <a:pt x="67" y="188"/>
                </a:cubicBezTo>
                <a:cubicBezTo>
                  <a:pt x="60" y="175"/>
                  <a:pt x="54" y="161"/>
                  <a:pt x="47" y="148"/>
                </a:cubicBezTo>
                <a:close/>
              </a:path>
            </a:pathLst>
          </a:custGeom>
          <a:solidFill>
            <a:srgbClr val="FAD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3" name="Freeform 77"/>
          <p:cNvSpPr>
            <a:spLocks/>
          </p:cNvSpPr>
          <p:nvPr userDrawn="1"/>
        </p:nvSpPr>
        <p:spPr bwMode="auto">
          <a:xfrm>
            <a:off x="7678824" y="1292554"/>
            <a:ext cx="877463" cy="370036"/>
          </a:xfrm>
          <a:custGeom>
            <a:avLst/>
            <a:gdLst>
              <a:gd name="T0" fmla="*/ 335 w 345"/>
              <a:gd name="T1" fmla="*/ 145 h 145"/>
              <a:gd name="T2" fmla="*/ 219 w 345"/>
              <a:gd name="T3" fmla="*/ 54 h 145"/>
              <a:gd name="T4" fmla="*/ 49 w 345"/>
              <a:gd name="T5" fmla="*/ 112 h 145"/>
              <a:gd name="T6" fmla="*/ 67 w 345"/>
              <a:gd name="T7" fmla="*/ 119 h 145"/>
              <a:gd name="T8" fmla="*/ 0 w 345"/>
              <a:gd name="T9" fmla="*/ 139 h 145"/>
              <a:gd name="T10" fmla="*/ 85 w 345"/>
              <a:gd name="T11" fmla="*/ 39 h 145"/>
              <a:gd name="T12" fmla="*/ 241 w 345"/>
              <a:gd name="T13" fmla="*/ 50 h 145"/>
              <a:gd name="T14" fmla="*/ 345 w 345"/>
              <a:gd name="T15" fmla="*/ 127 h 145"/>
              <a:gd name="T16" fmla="*/ 335 w 345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145">
                <a:moveTo>
                  <a:pt x="335" y="145"/>
                </a:moveTo>
                <a:cubicBezTo>
                  <a:pt x="285" y="129"/>
                  <a:pt x="258" y="83"/>
                  <a:pt x="219" y="54"/>
                </a:cubicBezTo>
                <a:cubicBezTo>
                  <a:pt x="161" y="10"/>
                  <a:pt x="66" y="41"/>
                  <a:pt x="49" y="112"/>
                </a:cubicBezTo>
                <a:cubicBezTo>
                  <a:pt x="47" y="123"/>
                  <a:pt x="61" y="117"/>
                  <a:pt x="67" y="119"/>
                </a:cubicBezTo>
                <a:cubicBezTo>
                  <a:pt x="48" y="133"/>
                  <a:pt x="26" y="139"/>
                  <a:pt x="0" y="139"/>
                </a:cubicBezTo>
                <a:cubicBezTo>
                  <a:pt x="35" y="110"/>
                  <a:pt x="55" y="71"/>
                  <a:pt x="85" y="39"/>
                </a:cubicBezTo>
                <a:cubicBezTo>
                  <a:pt x="121" y="0"/>
                  <a:pt x="189" y="6"/>
                  <a:pt x="241" y="50"/>
                </a:cubicBezTo>
                <a:cubicBezTo>
                  <a:pt x="274" y="78"/>
                  <a:pt x="301" y="115"/>
                  <a:pt x="345" y="127"/>
                </a:cubicBezTo>
                <a:cubicBezTo>
                  <a:pt x="337" y="131"/>
                  <a:pt x="334" y="137"/>
                  <a:pt x="335" y="145"/>
                </a:cubicBezTo>
                <a:close/>
              </a:path>
            </a:pathLst>
          </a:custGeom>
          <a:solidFill>
            <a:srgbClr val="865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4" name="Freeform 78"/>
          <p:cNvSpPr>
            <a:spLocks/>
          </p:cNvSpPr>
          <p:nvPr userDrawn="1"/>
        </p:nvSpPr>
        <p:spPr bwMode="auto">
          <a:xfrm>
            <a:off x="8259052" y="543546"/>
            <a:ext cx="290115" cy="477293"/>
          </a:xfrm>
          <a:custGeom>
            <a:avLst/>
            <a:gdLst>
              <a:gd name="T0" fmla="*/ 94 w 114"/>
              <a:gd name="T1" fmla="*/ 186 h 186"/>
              <a:gd name="T2" fmla="*/ 77 w 114"/>
              <a:gd name="T3" fmla="*/ 177 h 186"/>
              <a:gd name="T4" fmla="*/ 0 w 114"/>
              <a:gd name="T5" fmla="*/ 0 h 186"/>
              <a:gd name="T6" fmla="*/ 114 w 114"/>
              <a:gd name="T7" fmla="*/ 74 h 186"/>
              <a:gd name="T8" fmla="*/ 106 w 114"/>
              <a:gd name="T9" fmla="*/ 84 h 186"/>
              <a:gd name="T10" fmla="*/ 82 w 114"/>
              <a:gd name="T11" fmla="*/ 72 h 186"/>
              <a:gd name="T12" fmla="*/ 94 w 114"/>
              <a:gd name="T1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86">
                <a:moveTo>
                  <a:pt x="94" y="186"/>
                </a:moveTo>
                <a:cubicBezTo>
                  <a:pt x="89" y="183"/>
                  <a:pt x="83" y="180"/>
                  <a:pt x="77" y="177"/>
                </a:cubicBezTo>
                <a:cubicBezTo>
                  <a:pt x="61" y="117"/>
                  <a:pt x="60" y="51"/>
                  <a:pt x="0" y="0"/>
                </a:cubicBezTo>
                <a:cubicBezTo>
                  <a:pt x="56" y="12"/>
                  <a:pt x="88" y="38"/>
                  <a:pt x="114" y="74"/>
                </a:cubicBezTo>
                <a:cubicBezTo>
                  <a:pt x="111" y="77"/>
                  <a:pt x="109" y="81"/>
                  <a:pt x="106" y="84"/>
                </a:cubicBezTo>
                <a:cubicBezTo>
                  <a:pt x="93" y="89"/>
                  <a:pt x="87" y="78"/>
                  <a:pt x="82" y="72"/>
                </a:cubicBezTo>
                <a:cubicBezTo>
                  <a:pt x="96" y="107"/>
                  <a:pt x="111" y="145"/>
                  <a:pt x="94" y="186"/>
                </a:cubicBezTo>
                <a:close/>
              </a:path>
            </a:pathLst>
          </a:custGeom>
          <a:solidFill>
            <a:srgbClr val="83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5" name="Freeform 79"/>
          <p:cNvSpPr>
            <a:spLocks/>
          </p:cNvSpPr>
          <p:nvPr userDrawn="1"/>
        </p:nvSpPr>
        <p:spPr bwMode="auto">
          <a:xfrm>
            <a:off x="9777257" y="3087316"/>
            <a:ext cx="177984" cy="130496"/>
          </a:xfrm>
          <a:custGeom>
            <a:avLst/>
            <a:gdLst>
              <a:gd name="T0" fmla="*/ 27 w 70"/>
              <a:gd name="T1" fmla="*/ 34 h 51"/>
              <a:gd name="T2" fmla="*/ 38 w 70"/>
              <a:gd name="T3" fmla="*/ 0 h 51"/>
              <a:gd name="T4" fmla="*/ 52 w 70"/>
              <a:gd name="T5" fmla="*/ 44 h 51"/>
              <a:gd name="T6" fmla="*/ 27 w 70"/>
              <a:gd name="T7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1">
                <a:moveTo>
                  <a:pt x="27" y="34"/>
                </a:moveTo>
                <a:cubicBezTo>
                  <a:pt x="23" y="20"/>
                  <a:pt x="0" y="0"/>
                  <a:pt x="38" y="0"/>
                </a:cubicBezTo>
                <a:cubicBezTo>
                  <a:pt x="70" y="6"/>
                  <a:pt x="57" y="27"/>
                  <a:pt x="52" y="44"/>
                </a:cubicBezTo>
                <a:cubicBezTo>
                  <a:pt x="49" y="51"/>
                  <a:pt x="48" y="50"/>
                  <a:pt x="27" y="34"/>
                </a:cubicBezTo>
                <a:close/>
              </a:path>
            </a:pathLst>
          </a:custGeom>
          <a:solidFill>
            <a:srgbClr val="BF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6" name="Freeform 80"/>
          <p:cNvSpPr>
            <a:spLocks/>
          </p:cNvSpPr>
          <p:nvPr userDrawn="1"/>
        </p:nvSpPr>
        <p:spPr bwMode="auto">
          <a:xfrm>
            <a:off x="9795056" y="4302891"/>
            <a:ext cx="129929" cy="150159"/>
          </a:xfrm>
          <a:custGeom>
            <a:avLst/>
            <a:gdLst>
              <a:gd name="T0" fmla="*/ 0 w 51"/>
              <a:gd name="T1" fmla="*/ 30 h 59"/>
              <a:gd name="T2" fmla="*/ 19 w 51"/>
              <a:gd name="T3" fmla="*/ 2 h 59"/>
              <a:gd name="T4" fmla="*/ 44 w 51"/>
              <a:gd name="T5" fmla="*/ 28 h 59"/>
              <a:gd name="T6" fmla="*/ 0 w 51"/>
              <a:gd name="T7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59">
                <a:moveTo>
                  <a:pt x="0" y="30"/>
                </a:moveTo>
                <a:cubicBezTo>
                  <a:pt x="9" y="23"/>
                  <a:pt x="5" y="7"/>
                  <a:pt x="19" y="2"/>
                </a:cubicBezTo>
                <a:cubicBezTo>
                  <a:pt x="38" y="0"/>
                  <a:pt x="51" y="9"/>
                  <a:pt x="44" y="28"/>
                </a:cubicBezTo>
                <a:cubicBezTo>
                  <a:pt x="33" y="59"/>
                  <a:pt x="15" y="27"/>
                  <a:pt x="0" y="30"/>
                </a:cubicBezTo>
                <a:close/>
              </a:path>
            </a:pathLst>
          </a:custGeom>
          <a:solidFill>
            <a:srgbClr val="B29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7" name="Freeform 81"/>
          <p:cNvSpPr>
            <a:spLocks/>
          </p:cNvSpPr>
          <p:nvPr userDrawn="1"/>
        </p:nvSpPr>
        <p:spPr bwMode="auto">
          <a:xfrm>
            <a:off x="9270003" y="2549245"/>
            <a:ext cx="128149" cy="275292"/>
          </a:xfrm>
          <a:custGeom>
            <a:avLst/>
            <a:gdLst>
              <a:gd name="T0" fmla="*/ 0 w 50"/>
              <a:gd name="T1" fmla="*/ 0 h 108"/>
              <a:gd name="T2" fmla="*/ 17 w 50"/>
              <a:gd name="T3" fmla="*/ 23 h 108"/>
              <a:gd name="T4" fmla="*/ 38 w 50"/>
              <a:gd name="T5" fmla="*/ 91 h 108"/>
              <a:gd name="T6" fmla="*/ 35 w 50"/>
              <a:gd name="T7" fmla="*/ 108 h 108"/>
              <a:gd name="T8" fmla="*/ 0 w 50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8">
                <a:moveTo>
                  <a:pt x="0" y="0"/>
                </a:moveTo>
                <a:cubicBezTo>
                  <a:pt x="5" y="8"/>
                  <a:pt x="11" y="16"/>
                  <a:pt x="17" y="23"/>
                </a:cubicBezTo>
                <a:cubicBezTo>
                  <a:pt x="34" y="43"/>
                  <a:pt x="50" y="63"/>
                  <a:pt x="38" y="91"/>
                </a:cubicBezTo>
                <a:cubicBezTo>
                  <a:pt x="37" y="97"/>
                  <a:pt x="36" y="102"/>
                  <a:pt x="35" y="108"/>
                </a:cubicBezTo>
                <a:cubicBezTo>
                  <a:pt x="17" y="74"/>
                  <a:pt x="3" y="39"/>
                  <a:pt x="0" y="0"/>
                </a:cubicBezTo>
                <a:close/>
              </a:path>
            </a:pathLst>
          </a:custGeom>
          <a:solidFill>
            <a:srgbClr val="8E6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8" name="Freeform 82"/>
          <p:cNvSpPr>
            <a:spLocks/>
          </p:cNvSpPr>
          <p:nvPr userDrawn="1"/>
        </p:nvSpPr>
        <p:spPr bwMode="auto">
          <a:xfrm>
            <a:off x="9713183" y="-353834"/>
            <a:ext cx="69414" cy="202001"/>
          </a:xfrm>
          <a:custGeom>
            <a:avLst/>
            <a:gdLst>
              <a:gd name="T0" fmla="*/ 14 w 27"/>
              <a:gd name="T1" fmla="*/ 79 h 79"/>
              <a:gd name="T2" fmla="*/ 5 w 27"/>
              <a:gd name="T3" fmla="*/ 61 h 79"/>
              <a:gd name="T4" fmla="*/ 20 w 27"/>
              <a:gd name="T5" fmla="*/ 0 h 79"/>
              <a:gd name="T6" fmla="*/ 14 w 27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79">
                <a:moveTo>
                  <a:pt x="14" y="79"/>
                </a:moveTo>
                <a:cubicBezTo>
                  <a:pt x="11" y="73"/>
                  <a:pt x="8" y="67"/>
                  <a:pt x="5" y="61"/>
                </a:cubicBezTo>
                <a:cubicBezTo>
                  <a:pt x="0" y="39"/>
                  <a:pt x="1" y="19"/>
                  <a:pt x="20" y="0"/>
                </a:cubicBezTo>
                <a:cubicBezTo>
                  <a:pt x="22" y="28"/>
                  <a:pt x="27" y="54"/>
                  <a:pt x="14" y="79"/>
                </a:cubicBezTo>
                <a:close/>
              </a:path>
            </a:pathLst>
          </a:custGeom>
          <a:solidFill>
            <a:srgbClr val="B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9" name="Freeform 83"/>
          <p:cNvSpPr>
            <a:spLocks/>
          </p:cNvSpPr>
          <p:nvPr userDrawn="1"/>
        </p:nvSpPr>
        <p:spPr bwMode="auto">
          <a:xfrm>
            <a:off x="9747000" y="724094"/>
            <a:ext cx="106791" cy="119770"/>
          </a:xfrm>
          <a:custGeom>
            <a:avLst/>
            <a:gdLst>
              <a:gd name="T0" fmla="*/ 0 w 42"/>
              <a:gd name="T1" fmla="*/ 41 h 47"/>
              <a:gd name="T2" fmla="*/ 35 w 42"/>
              <a:gd name="T3" fmla="*/ 1 h 47"/>
              <a:gd name="T4" fmla="*/ 0 w 42"/>
              <a:gd name="T5" fmla="*/ 4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7">
                <a:moveTo>
                  <a:pt x="0" y="41"/>
                </a:moveTo>
                <a:cubicBezTo>
                  <a:pt x="0" y="18"/>
                  <a:pt x="7" y="0"/>
                  <a:pt x="35" y="1"/>
                </a:cubicBezTo>
                <a:cubicBezTo>
                  <a:pt x="42" y="30"/>
                  <a:pt x="34" y="47"/>
                  <a:pt x="0" y="41"/>
                </a:cubicBezTo>
                <a:close/>
              </a:path>
            </a:pathLst>
          </a:custGeom>
          <a:solidFill>
            <a:srgbClr val="D3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0" name="Freeform 84"/>
          <p:cNvSpPr>
            <a:spLocks/>
          </p:cNvSpPr>
          <p:nvPr userDrawn="1"/>
        </p:nvSpPr>
        <p:spPr bwMode="auto">
          <a:xfrm>
            <a:off x="9718523" y="5241386"/>
            <a:ext cx="48056" cy="180549"/>
          </a:xfrm>
          <a:custGeom>
            <a:avLst/>
            <a:gdLst>
              <a:gd name="T0" fmla="*/ 2 w 19"/>
              <a:gd name="T1" fmla="*/ 19 h 70"/>
              <a:gd name="T2" fmla="*/ 19 w 19"/>
              <a:gd name="T3" fmla="*/ 0 h 70"/>
              <a:gd name="T4" fmla="*/ 19 w 19"/>
              <a:gd name="T5" fmla="*/ 70 h 70"/>
              <a:gd name="T6" fmla="*/ 2 w 19"/>
              <a:gd name="T7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0">
                <a:moveTo>
                  <a:pt x="2" y="19"/>
                </a:moveTo>
                <a:cubicBezTo>
                  <a:pt x="14" y="18"/>
                  <a:pt x="12" y="5"/>
                  <a:pt x="19" y="0"/>
                </a:cubicBezTo>
                <a:cubicBezTo>
                  <a:pt x="19" y="21"/>
                  <a:pt x="19" y="42"/>
                  <a:pt x="19" y="70"/>
                </a:cubicBezTo>
                <a:cubicBezTo>
                  <a:pt x="5" y="51"/>
                  <a:pt x="0" y="37"/>
                  <a:pt x="2" y="19"/>
                </a:cubicBezTo>
                <a:close/>
              </a:path>
            </a:pathLst>
          </a:custGeom>
          <a:solidFill>
            <a:srgbClr val="997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1" name="Freeform 85"/>
          <p:cNvSpPr>
            <a:spLocks/>
          </p:cNvSpPr>
          <p:nvPr userDrawn="1"/>
        </p:nvSpPr>
        <p:spPr bwMode="auto">
          <a:xfrm>
            <a:off x="8241254" y="2300767"/>
            <a:ext cx="1023410" cy="1092230"/>
          </a:xfrm>
          <a:custGeom>
            <a:avLst/>
            <a:gdLst>
              <a:gd name="T0" fmla="*/ 330 w 402"/>
              <a:gd name="T1" fmla="*/ 427 h 427"/>
              <a:gd name="T2" fmla="*/ 182 w 402"/>
              <a:gd name="T3" fmla="*/ 384 h 427"/>
              <a:gd name="T4" fmla="*/ 60 w 402"/>
              <a:gd name="T5" fmla="*/ 318 h 427"/>
              <a:gd name="T6" fmla="*/ 20 w 402"/>
              <a:gd name="T7" fmla="*/ 94 h 427"/>
              <a:gd name="T8" fmla="*/ 4 w 402"/>
              <a:gd name="T9" fmla="*/ 22 h 427"/>
              <a:gd name="T10" fmla="*/ 20 w 402"/>
              <a:gd name="T11" fmla="*/ 15 h 427"/>
              <a:gd name="T12" fmla="*/ 20 w 402"/>
              <a:gd name="T13" fmla="*/ 15 h 427"/>
              <a:gd name="T14" fmla="*/ 89 w 402"/>
              <a:gd name="T15" fmla="*/ 180 h 427"/>
              <a:gd name="T16" fmla="*/ 216 w 402"/>
              <a:gd name="T17" fmla="*/ 184 h 427"/>
              <a:gd name="T18" fmla="*/ 243 w 402"/>
              <a:gd name="T19" fmla="*/ 153 h 427"/>
              <a:gd name="T20" fmla="*/ 344 w 402"/>
              <a:gd name="T21" fmla="*/ 159 h 427"/>
              <a:gd name="T22" fmla="*/ 402 w 402"/>
              <a:gd name="T23" fmla="*/ 252 h 427"/>
              <a:gd name="T24" fmla="*/ 374 w 402"/>
              <a:gd name="T25" fmla="*/ 298 h 427"/>
              <a:gd name="T26" fmla="*/ 255 w 402"/>
              <a:gd name="T27" fmla="*/ 267 h 427"/>
              <a:gd name="T28" fmla="*/ 368 w 402"/>
              <a:gd name="T29" fmla="*/ 371 h 427"/>
              <a:gd name="T30" fmla="*/ 330 w 402"/>
              <a:gd name="T31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2" h="427">
                <a:moveTo>
                  <a:pt x="330" y="427"/>
                </a:moveTo>
                <a:cubicBezTo>
                  <a:pt x="291" y="378"/>
                  <a:pt x="245" y="361"/>
                  <a:pt x="182" y="384"/>
                </a:cubicBezTo>
                <a:cubicBezTo>
                  <a:pt x="124" y="405"/>
                  <a:pt x="83" y="381"/>
                  <a:pt x="60" y="318"/>
                </a:cubicBezTo>
                <a:cubicBezTo>
                  <a:pt x="34" y="246"/>
                  <a:pt x="34" y="169"/>
                  <a:pt x="20" y="94"/>
                </a:cubicBezTo>
                <a:cubicBezTo>
                  <a:pt x="16" y="70"/>
                  <a:pt x="8" y="46"/>
                  <a:pt x="4" y="22"/>
                </a:cubicBezTo>
                <a:cubicBezTo>
                  <a:pt x="0" y="0"/>
                  <a:pt x="16" y="21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33" y="74"/>
                  <a:pt x="54" y="130"/>
                  <a:pt x="89" y="180"/>
                </a:cubicBezTo>
                <a:cubicBezTo>
                  <a:pt x="127" y="233"/>
                  <a:pt x="173" y="233"/>
                  <a:pt x="216" y="184"/>
                </a:cubicBezTo>
                <a:cubicBezTo>
                  <a:pt x="225" y="174"/>
                  <a:pt x="233" y="162"/>
                  <a:pt x="243" y="153"/>
                </a:cubicBezTo>
                <a:cubicBezTo>
                  <a:pt x="279" y="117"/>
                  <a:pt x="315" y="118"/>
                  <a:pt x="344" y="159"/>
                </a:cubicBezTo>
                <a:cubicBezTo>
                  <a:pt x="366" y="189"/>
                  <a:pt x="383" y="221"/>
                  <a:pt x="402" y="252"/>
                </a:cubicBezTo>
                <a:cubicBezTo>
                  <a:pt x="402" y="273"/>
                  <a:pt x="401" y="293"/>
                  <a:pt x="374" y="298"/>
                </a:cubicBezTo>
                <a:cubicBezTo>
                  <a:pt x="342" y="276"/>
                  <a:pt x="314" y="245"/>
                  <a:pt x="255" y="267"/>
                </a:cubicBezTo>
                <a:cubicBezTo>
                  <a:pt x="317" y="286"/>
                  <a:pt x="346" y="325"/>
                  <a:pt x="368" y="371"/>
                </a:cubicBezTo>
                <a:cubicBezTo>
                  <a:pt x="361" y="394"/>
                  <a:pt x="343" y="409"/>
                  <a:pt x="330" y="427"/>
                </a:cubicBezTo>
                <a:close/>
              </a:path>
            </a:pathLst>
          </a:custGeom>
          <a:solidFill>
            <a:srgbClr val="ED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2" name="Freeform 86"/>
          <p:cNvSpPr>
            <a:spLocks/>
          </p:cNvSpPr>
          <p:nvPr userDrawn="1"/>
        </p:nvSpPr>
        <p:spPr bwMode="auto">
          <a:xfrm>
            <a:off x="9268222" y="1306855"/>
            <a:ext cx="503696" cy="1203062"/>
          </a:xfrm>
          <a:custGeom>
            <a:avLst/>
            <a:gdLst>
              <a:gd name="T0" fmla="*/ 95 w 198"/>
              <a:gd name="T1" fmla="*/ 439 h 470"/>
              <a:gd name="T2" fmla="*/ 29 w 198"/>
              <a:gd name="T3" fmla="*/ 320 h 470"/>
              <a:gd name="T4" fmla="*/ 25 w 198"/>
              <a:gd name="T5" fmla="*/ 307 h 470"/>
              <a:gd name="T6" fmla="*/ 17 w 198"/>
              <a:gd name="T7" fmla="*/ 155 h 470"/>
              <a:gd name="T8" fmla="*/ 25 w 198"/>
              <a:gd name="T9" fmla="*/ 89 h 470"/>
              <a:gd name="T10" fmla="*/ 22 w 198"/>
              <a:gd name="T11" fmla="*/ 78 h 470"/>
              <a:gd name="T12" fmla="*/ 29 w 198"/>
              <a:gd name="T13" fmla="*/ 0 h 470"/>
              <a:gd name="T14" fmla="*/ 190 w 198"/>
              <a:gd name="T15" fmla="*/ 302 h 470"/>
              <a:gd name="T16" fmla="*/ 197 w 198"/>
              <a:gd name="T17" fmla="*/ 400 h 470"/>
              <a:gd name="T18" fmla="*/ 126 w 198"/>
              <a:gd name="T19" fmla="*/ 469 h 470"/>
              <a:gd name="T20" fmla="*/ 95 w 198"/>
              <a:gd name="T21" fmla="*/ 43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70">
                <a:moveTo>
                  <a:pt x="95" y="439"/>
                </a:moveTo>
                <a:cubicBezTo>
                  <a:pt x="83" y="394"/>
                  <a:pt x="47" y="362"/>
                  <a:pt x="29" y="320"/>
                </a:cubicBezTo>
                <a:cubicBezTo>
                  <a:pt x="26" y="317"/>
                  <a:pt x="25" y="312"/>
                  <a:pt x="25" y="307"/>
                </a:cubicBezTo>
                <a:cubicBezTo>
                  <a:pt x="35" y="256"/>
                  <a:pt x="18" y="206"/>
                  <a:pt x="17" y="155"/>
                </a:cubicBezTo>
                <a:cubicBezTo>
                  <a:pt x="16" y="132"/>
                  <a:pt x="4" y="108"/>
                  <a:pt x="25" y="89"/>
                </a:cubicBezTo>
                <a:cubicBezTo>
                  <a:pt x="34" y="81"/>
                  <a:pt x="25" y="81"/>
                  <a:pt x="22" y="78"/>
                </a:cubicBezTo>
                <a:cubicBezTo>
                  <a:pt x="0" y="50"/>
                  <a:pt x="3" y="24"/>
                  <a:pt x="29" y="0"/>
                </a:cubicBezTo>
                <a:cubicBezTo>
                  <a:pt x="87" y="99"/>
                  <a:pt x="163" y="187"/>
                  <a:pt x="190" y="302"/>
                </a:cubicBezTo>
                <a:cubicBezTo>
                  <a:pt x="198" y="335"/>
                  <a:pt x="197" y="367"/>
                  <a:pt x="197" y="400"/>
                </a:cubicBezTo>
                <a:cubicBezTo>
                  <a:pt x="196" y="462"/>
                  <a:pt x="188" y="470"/>
                  <a:pt x="126" y="469"/>
                </a:cubicBezTo>
                <a:cubicBezTo>
                  <a:pt x="108" y="467"/>
                  <a:pt x="98" y="457"/>
                  <a:pt x="95" y="439"/>
                </a:cubicBezTo>
                <a:close/>
              </a:path>
            </a:pathLst>
          </a:custGeom>
          <a:solidFill>
            <a:srgbClr val="B2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3" name="Freeform 87"/>
          <p:cNvSpPr>
            <a:spLocks/>
          </p:cNvSpPr>
          <p:nvPr userDrawn="1"/>
        </p:nvSpPr>
        <p:spPr bwMode="auto">
          <a:xfrm>
            <a:off x="8956750" y="3249988"/>
            <a:ext cx="537512" cy="1287079"/>
          </a:xfrm>
          <a:custGeom>
            <a:avLst/>
            <a:gdLst>
              <a:gd name="T0" fmla="*/ 49 w 211"/>
              <a:gd name="T1" fmla="*/ 56 h 503"/>
              <a:gd name="T2" fmla="*/ 87 w 211"/>
              <a:gd name="T3" fmla="*/ 0 h 503"/>
              <a:gd name="T4" fmla="*/ 198 w 211"/>
              <a:gd name="T5" fmla="*/ 245 h 503"/>
              <a:gd name="T6" fmla="*/ 193 w 211"/>
              <a:gd name="T7" fmla="*/ 301 h 503"/>
              <a:gd name="T8" fmla="*/ 142 w 211"/>
              <a:gd name="T9" fmla="*/ 298 h 503"/>
              <a:gd name="T10" fmla="*/ 75 w 211"/>
              <a:gd name="T11" fmla="*/ 274 h 503"/>
              <a:gd name="T12" fmla="*/ 107 w 211"/>
              <a:gd name="T13" fmla="*/ 335 h 503"/>
              <a:gd name="T14" fmla="*/ 171 w 211"/>
              <a:gd name="T15" fmla="*/ 449 h 503"/>
              <a:gd name="T16" fmla="*/ 132 w 211"/>
              <a:gd name="T17" fmla="*/ 488 h 503"/>
              <a:gd name="T18" fmla="*/ 49 w 211"/>
              <a:gd name="T19" fmla="*/ 405 h 503"/>
              <a:gd name="T20" fmla="*/ 0 w 211"/>
              <a:gd name="T21" fmla="*/ 320 h 503"/>
              <a:gd name="T22" fmla="*/ 28 w 211"/>
              <a:gd name="T23" fmla="*/ 234 h 503"/>
              <a:gd name="T24" fmla="*/ 49 w 211"/>
              <a:gd name="T25" fmla="*/ 56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503">
                <a:moveTo>
                  <a:pt x="49" y="56"/>
                </a:moveTo>
                <a:cubicBezTo>
                  <a:pt x="57" y="35"/>
                  <a:pt x="62" y="11"/>
                  <a:pt x="87" y="0"/>
                </a:cubicBezTo>
                <a:cubicBezTo>
                  <a:pt x="123" y="82"/>
                  <a:pt x="147" y="170"/>
                  <a:pt x="198" y="245"/>
                </a:cubicBezTo>
                <a:cubicBezTo>
                  <a:pt x="210" y="263"/>
                  <a:pt x="211" y="285"/>
                  <a:pt x="193" y="301"/>
                </a:cubicBezTo>
                <a:cubicBezTo>
                  <a:pt x="176" y="318"/>
                  <a:pt x="160" y="304"/>
                  <a:pt x="142" y="298"/>
                </a:cubicBezTo>
                <a:cubicBezTo>
                  <a:pt x="119" y="290"/>
                  <a:pt x="97" y="253"/>
                  <a:pt x="75" y="274"/>
                </a:cubicBezTo>
                <a:cubicBezTo>
                  <a:pt x="63" y="286"/>
                  <a:pt x="96" y="314"/>
                  <a:pt x="107" y="335"/>
                </a:cubicBezTo>
                <a:cubicBezTo>
                  <a:pt x="127" y="374"/>
                  <a:pt x="150" y="411"/>
                  <a:pt x="171" y="449"/>
                </a:cubicBezTo>
                <a:cubicBezTo>
                  <a:pt x="179" y="483"/>
                  <a:pt x="174" y="503"/>
                  <a:pt x="132" y="488"/>
                </a:cubicBezTo>
                <a:cubicBezTo>
                  <a:pt x="91" y="473"/>
                  <a:pt x="69" y="440"/>
                  <a:pt x="49" y="405"/>
                </a:cubicBezTo>
                <a:cubicBezTo>
                  <a:pt x="32" y="376"/>
                  <a:pt x="16" y="348"/>
                  <a:pt x="0" y="320"/>
                </a:cubicBezTo>
                <a:cubicBezTo>
                  <a:pt x="4" y="289"/>
                  <a:pt x="11" y="260"/>
                  <a:pt x="28" y="234"/>
                </a:cubicBezTo>
                <a:cubicBezTo>
                  <a:pt x="91" y="181"/>
                  <a:pt x="68" y="118"/>
                  <a:pt x="49" y="56"/>
                </a:cubicBezTo>
                <a:close/>
              </a:path>
            </a:pathLst>
          </a:custGeom>
          <a:solidFill>
            <a:srgbClr val="D85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4" name="Freeform 88"/>
          <p:cNvSpPr>
            <a:spLocks/>
          </p:cNvSpPr>
          <p:nvPr userDrawn="1"/>
        </p:nvSpPr>
        <p:spPr bwMode="auto">
          <a:xfrm>
            <a:off x="9312719" y="2388360"/>
            <a:ext cx="487677" cy="772248"/>
          </a:xfrm>
          <a:custGeom>
            <a:avLst/>
            <a:gdLst>
              <a:gd name="T0" fmla="*/ 77 w 191"/>
              <a:gd name="T1" fmla="*/ 17 h 302"/>
              <a:gd name="T2" fmla="*/ 108 w 191"/>
              <a:gd name="T3" fmla="*/ 47 h 302"/>
              <a:gd name="T4" fmla="*/ 181 w 191"/>
              <a:gd name="T5" fmla="*/ 239 h 302"/>
              <a:gd name="T6" fmla="*/ 105 w 191"/>
              <a:gd name="T7" fmla="*/ 270 h 302"/>
              <a:gd name="T8" fmla="*/ 21 w 191"/>
              <a:gd name="T9" fmla="*/ 155 h 302"/>
              <a:gd name="T10" fmla="*/ 0 w 191"/>
              <a:gd name="T11" fmla="*/ 86 h 302"/>
              <a:gd name="T12" fmla="*/ 57 w 191"/>
              <a:gd name="T13" fmla="*/ 0 h 302"/>
              <a:gd name="T14" fmla="*/ 77 w 191"/>
              <a:gd name="T15" fmla="*/ 1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02">
                <a:moveTo>
                  <a:pt x="77" y="17"/>
                </a:moveTo>
                <a:cubicBezTo>
                  <a:pt x="87" y="27"/>
                  <a:pt x="98" y="37"/>
                  <a:pt x="108" y="47"/>
                </a:cubicBezTo>
                <a:cubicBezTo>
                  <a:pt x="179" y="93"/>
                  <a:pt x="191" y="162"/>
                  <a:pt x="181" y="239"/>
                </a:cubicBezTo>
                <a:cubicBezTo>
                  <a:pt x="174" y="291"/>
                  <a:pt x="148" y="302"/>
                  <a:pt x="105" y="270"/>
                </a:cubicBezTo>
                <a:cubicBezTo>
                  <a:pt x="65" y="241"/>
                  <a:pt x="44" y="197"/>
                  <a:pt x="21" y="155"/>
                </a:cubicBezTo>
                <a:cubicBezTo>
                  <a:pt x="14" y="132"/>
                  <a:pt x="7" y="109"/>
                  <a:pt x="0" y="86"/>
                </a:cubicBezTo>
                <a:cubicBezTo>
                  <a:pt x="28" y="64"/>
                  <a:pt x="34" y="27"/>
                  <a:pt x="57" y="0"/>
                </a:cubicBezTo>
                <a:cubicBezTo>
                  <a:pt x="63" y="6"/>
                  <a:pt x="70" y="12"/>
                  <a:pt x="77" y="17"/>
                </a:cubicBezTo>
                <a:close/>
              </a:path>
            </a:pathLst>
          </a:custGeom>
          <a:solidFill>
            <a:srgbClr val="FAE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5" name="Freeform 89"/>
          <p:cNvSpPr>
            <a:spLocks/>
          </p:cNvSpPr>
          <p:nvPr userDrawn="1"/>
        </p:nvSpPr>
        <p:spPr bwMode="auto">
          <a:xfrm>
            <a:off x="8743169" y="800962"/>
            <a:ext cx="820508" cy="1306744"/>
          </a:xfrm>
          <a:custGeom>
            <a:avLst/>
            <a:gdLst>
              <a:gd name="T0" fmla="*/ 235 w 322"/>
              <a:gd name="T1" fmla="*/ 198 h 511"/>
              <a:gd name="T2" fmla="*/ 244 w 322"/>
              <a:gd name="T3" fmla="*/ 275 h 511"/>
              <a:gd name="T4" fmla="*/ 231 w 322"/>
              <a:gd name="T5" fmla="*/ 331 h 511"/>
              <a:gd name="T6" fmla="*/ 235 w 322"/>
              <a:gd name="T7" fmla="*/ 508 h 511"/>
              <a:gd name="T8" fmla="*/ 225 w 322"/>
              <a:gd name="T9" fmla="*/ 499 h 511"/>
              <a:gd name="T10" fmla="*/ 179 w 322"/>
              <a:gd name="T11" fmla="*/ 189 h 511"/>
              <a:gd name="T12" fmla="*/ 85 w 322"/>
              <a:gd name="T13" fmla="*/ 134 h 511"/>
              <a:gd name="T14" fmla="*/ 50 w 322"/>
              <a:gd name="T15" fmla="*/ 109 h 511"/>
              <a:gd name="T16" fmla="*/ 0 w 322"/>
              <a:gd name="T17" fmla="*/ 87 h 511"/>
              <a:gd name="T18" fmla="*/ 99 w 322"/>
              <a:gd name="T19" fmla="*/ 44 h 511"/>
              <a:gd name="T20" fmla="*/ 193 w 322"/>
              <a:gd name="T21" fmla="*/ 39 h 511"/>
              <a:gd name="T22" fmla="*/ 245 w 322"/>
              <a:gd name="T23" fmla="*/ 110 h 511"/>
              <a:gd name="T24" fmla="*/ 289 w 322"/>
              <a:gd name="T25" fmla="*/ 142 h 511"/>
              <a:gd name="T26" fmla="*/ 317 w 322"/>
              <a:gd name="T27" fmla="*/ 167 h 511"/>
              <a:gd name="T28" fmla="*/ 280 w 322"/>
              <a:gd name="T29" fmla="*/ 187 h 511"/>
              <a:gd name="T30" fmla="*/ 249 w 322"/>
              <a:gd name="T31" fmla="*/ 179 h 511"/>
              <a:gd name="T32" fmla="*/ 235 w 322"/>
              <a:gd name="T33" fmla="*/ 19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2" h="511">
                <a:moveTo>
                  <a:pt x="235" y="198"/>
                </a:moveTo>
                <a:cubicBezTo>
                  <a:pt x="234" y="224"/>
                  <a:pt x="204" y="252"/>
                  <a:pt x="244" y="275"/>
                </a:cubicBezTo>
                <a:cubicBezTo>
                  <a:pt x="249" y="278"/>
                  <a:pt x="230" y="307"/>
                  <a:pt x="231" y="331"/>
                </a:cubicBezTo>
                <a:cubicBezTo>
                  <a:pt x="233" y="390"/>
                  <a:pt x="261" y="449"/>
                  <a:pt x="235" y="508"/>
                </a:cubicBezTo>
                <a:cubicBezTo>
                  <a:pt x="226" y="511"/>
                  <a:pt x="224" y="507"/>
                  <a:pt x="225" y="499"/>
                </a:cubicBezTo>
                <a:cubicBezTo>
                  <a:pt x="212" y="396"/>
                  <a:pt x="213" y="290"/>
                  <a:pt x="179" y="189"/>
                </a:cubicBezTo>
                <a:cubicBezTo>
                  <a:pt x="161" y="133"/>
                  <a:pt x="144" y="125"/>
                  <a:pt x="85" y="134"/>
                </a:cubicBezTo>
                <a:cubicBezTo>
                  <a:pt x="81" y="115"/>
                  <a:pt x="68" y="111"/>
                  <a:pt x="50" y="109"/>
                </a:cubicBezTo>
                <a:cubicBezTo>
                  <a:pt x="32" y="107"/>
                  <a:pt x="7" y="114"/>
                  <a:pt x="0" y="87"/>
                </a:cubicBezTo>
                <a:cubicBezTo>
                  <a:pt x="42" y="94"/>
                  <a:pt x="73" y="82"/>
                  <a:pt x="99" y="44"/>
                </a:cubicBezTo>
                <a:cubicBezTo>
                  <a:pt x="127" y="0"/>
                  <a:pt x="159" y="1"/>
                  <a:pt x="193" y="39"/>
                </a:cubicBezTo>
                <a:cubicBezTo>
                  <a:pt x="212" y="61"/>
                  <a:pt x="227" y="87"/>
                  <a:pt x="245" y="110"/>
                </a:cubicBezTo>
                <a:cubicBezTo>
                  <a:pt x="257" y="124"/>
                  <a:pt x="268" y="141"/>
                  <a:pt x="289" y="142"/>
                </a:cubicBezTo>
                <a:cubicBezTo>
                  <a:pt x="305" y="143"/>
                  <a:pt x="322" y="143"/>
                  <a:pt x="317" y="167"/>
                </a:cubicBezTo>
                <a:cubicBezTo>
                  <a:pt x="313" y="186"/>
                  <a:pt x="296" y="187"/>
                  <a:pt x="280" y="187"/>
                </a:cubicBezTo>
                <a:cubicBezTo>
                  <a:pt x="270" y="187"/>
                  <a:pt x="259" y="182"/>
                  <a:pt x="249" y="179"/>
                </a:cubicBezTo>
                <a:cubicBezTo>
                  <a:pt x="228" y="173"/>
                  <a:pt x="236" y="190"/>
                  <a:pt x="235" y="198"/>
                </a:cubicBezTo>
                <a:close/>
              </a:path>
            </a:pathLst>
          </a:custGeom>
          <a:solidFill>
            <a:srgbClr val="C44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6" name="Freeform 90"/>
          <p:cNvSpPr>
            <a:spLocks/>
          </p:cNvSpPr>
          <p:nvPr userDrawn="1"/>
        </p:nvSpPr>
        <p:spPr bwMode="auto">
          <a:xfrm>
            <a:off x="8314227" y="3514555"/>
            <a:ext cx="717277" cy="554159"/>
          </a:xfrm>
          <a:custGeom>
            <a:avLst/>
            <a:gdLst>
              <a:gd name="T0" fmla="*/ 280 w 281"/>
              <a:gd name="T1" fmla="*/ 131 h 217"/>
              <a:gd name="T2" fmla="*/ 252 w 281"/>
              <a:gd name="T3" fmla="*/ 217 h 217"/>
              <a:gd name="T4" fmla="*/ 137 w 281"/>
              <a:gd name="T5" fmla="*/ 193 h 217"/>
              <a:gd name="T6" fmla="*/ 49 w 281"/>
              <a:gd name="T7" fmla="*/ 154 h 217"/>
              <a:gd name="T8" fmla="*/ 0 w 281"/>
              <a:gd name="T9" fmla="*/ 0 h 217"/>
              <a:gd name="T10" fmla="*/ 59 w 281"/>
              <a:gd name="T11" fmla="*/ 72 h 217"/>
              <a:gd name="T12" fmla="*/ 116 w 281"/>
              <a:gd name="T13" fmla="*/ 79 h 217"/>
              <a:gd name="T14" fmla="*/ 202 w 281"/>
              <a:gd name="T15" fmla="*/ 93 h 217"/>
              <a:gd name="T16" fmla="*/ 280 w 281"/>
              <a:gd name="T17" fmla="*/ 13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17">
                <a:moveTo>
                  <a:pt x="280" y="131"/>
                </a:moveTo>
                <a:cubicBezTo>
                  <a:pt x="281" y="163"/>
                  <a:pt x="274" y="193"/>
                  <a:pt x="252" y="217"/>
                </a:cubicBezTo>
                <a:cubicBezTo>
                  <a:pt x="220" y="180"/>
                  <a:pt x="184" y="170"/>
                  <a:pt x="137" y="193"/>
                </a:cubicBezTo>
                <a:cubicBezTo>
                  <a:pt x="97" y="212"/>
                  <a:pt x="68" y="189"/>
                  <a:pt x="49" y="154"/>
                </a:cubicBezTo>
                <a:cubicBezTo>
                  <a:pt x="25" y="109"/>
                  <a:pt x="14" y="59"/>
                  <a:pt x="0" y="0"/>
                </a:cubicBezTo>
                <a:cubicBezTo>
                  <a:pt x="23" y="28"/>
                  <a:pt x="40" y="51"/>
                  <a:pt x="59" y="72"/>
                </a:cubicBezTo>
                <a:cubicBezTo>
                  <a:pt x="75" y="90"/>
                  <a:pt x="95" y="97"/>
                  <a:pt x="116" y="79"/>
                </a:cubicBezTo>
                <a:cubicBezTo>
                  <a:pt x="151" y="47"/>
                  <a:pt x="177" y="65"/>
                  <a:pt x="202" y="93"/>
                </a:cubicBezTo>
                <a:cubicBezTo>
                  <a:pt x="223" y="117"/>
                  <a:pt x="244" y="140"/>
                  <a:pt x="280" y="131"/>
                </a:cubicBezTo>
                <a:close/>
              </a:path>
            </a:pathLst>
          </a:custGeom>
          <a:solidFill>
            <a:srgbClr val="EC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7" name="Freeform 91"/>
          <p:cNvSpPr>
            <a:spLocks/>
          </p:cNvSpPr>
          <p:nvPr userDrawn="1"/>
        </p:nvSpPr>
        <p:spPr bwMode="auto">
          <a:xfrm>
            <a:off x="9433748" y="827776"/>
            <a:ext cx="343510" cy="956372"/>
          </a:xfrm>
          <a:custGeom>
            <a:avLst/>
            <a:gdLst>
              <a:gd name="T0" fmla="*/ 93 w 135"/>
              <a:gd name="T1" fmla="*/ 0 h 373"/>
              <a:gd name="T2" fmla="*/ 128 w 135"/>
              <a:gd name="T3" fmla="*/ 240 h 373"/>
              <a:gd name="T4" fmla="*/ 132 w 135"/>
              <a:gd name="T5" fmla="*/ 338 h 373"/>
              <a:gd name="T6" fmla="*/ 121 w 135"/>
              <a:gd name="T7" fmla="*/ 367 h 373"/>
              <a:gd name="T8" fmla="*/ 89 w 135"/>
              <a:gd name="T9" fmla="*/ 353 h 373"/>
              <a:gd name="T10" fmla="*/ 0 w 135"/>
              <a:gd name="T11" fmla="*/ 200 h 373"/>
              <a:gd name="T12" fmla="*/ 60 w 135"/>
              <a:gd name="T13" fmla="*/ 97 h 373"/>
              <a:gd name="T14" fmla="*/ 49 w 135"/>
              <a:gd name="T15" fmla="*/ 56 h 373"/>
              <a:gd name="T16" fmla="*/ 93 w 135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373">
                <a:moveTo>
                  <a:pt x="93" y="0"/>
                </a:moveTo>
                <a:cubicBezTo>
                  <a:pt x="90" y="82"/>
                  <a:pt x="109" y="161"/>
                  <a:pt x="128" y="240"/>
                </a:cubicBezTo>
                <a:cubicBezTo>
                  <a:pt x="135" y="273"/>
                  <a:pt x="133" y="305"/>
                  <a:pt x="132" y="338"/>
                </a:cubicBezTo>
                <a:cubicBezTo>
                  <a:pt x="132" y="349"/>
                  <a:pt x="132" y="362"/>
                  <a:pt x="121" y="367"/>
                </a:cubicBezTo>
                <a:cubicBezTo>
                  <a:pt x="107" y="373"/>
                  <a:pt x="97" y="362"/>
                  <a:pt x="89" y="353"/>
                </a:cubicBezTo>
                <a:cubicBezTo>
                  <a:pt x="49" y="308"/>
                  <a:pt x="23" y="255"/>
                  <a:pt x="0" y="200"/>
                </a:cubicBezTo>
                <a:cubicBezTo>
                  <a:pt x="66" y="187"/>
                  <a:pt x="79" y="164"/>
                  <a:pt x="60" y="97"/>
                </a:cubicBezTo>
                <a:cubicBezTo>
                  <a:pt x="56" y="83"/>
                  <a:pt x="53" y="70"/>
                  <a:pt x="49" y="56"/>
                </a:cubicBezTo>
                <a:cubicBezTo>
                  <a:pt x="65" y="38"/>
                  <a:pt x="59" y="3"/>
                  <a:pt x="93" y="0"/>
                </a:cubicBezTo>
                <a:close/>
              </a:path>
            </a:pathLst>
          </a:custGeom>
          <a:solidFill>
            <a:srgbClr val="ED7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" name="Freeform 92"/>
          <p:cNvSpPr>
            <a:spLocks/>
          </p:cNvSpPr>
          <p:nvPr userDrawn="1"/>
        </p:nvSpPr>
        <p:spPr bwMode="auto">
          <a:xfrm>
            <a:off x="8431697" y="695493"/>
            <a:ext cx="553531" cy="657841"/>
          </a:xfrm>
          <a:custGeom>
            <a:avLst/>
            <a:gdLst>
              <a:gd name="T0" fmla="*/ 122 w 217"/>
              <a:gd name="T1" fmla="*/ 128 h 257"/>
              <a:gd name="T2" fmla="*/ 174 w 217"/>
              <a:gd name="T3" fmla="*/ 138 h 257"/>
              <a:gd name="T4" fmla="*/ 207 w 217"/>
              <a:gd name="T5" fmla="*/ 175 h 257"/>
              <a:gd name="T6" fmla="*/ 157 w 217"/>
              <a:gd name="T7" fmla="*/ 216 h 257"/>
              <a:gd name="T8" fmla="*/ 39 w 217"/>
              <a:gd name="T9" fmla="*/ 182 h 257"/>
              <a:gd name="T10" fmla="*/ 26 w 217"/>
              <a:gd name="T11" fmla="*/ 127 h 257"/>
              <a:gd name="T12" fmla="*/ 0 w 217"/>
              <a:gd name="T13" fmla="*/ 2 h 257"/>
              <a:gd name="T14" fmla="*/ 38 w 217"/>
              <a:gd name="T15" fmla="*/ 25 h 257"/>
              <a:gd name="T16" fmla="*/ 122 w 217"/>
              <a:gd name="T17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257">
                <a:moveTo>
                  <a:pt x="122" y="128"/>
                </a:moveTo>
                <a:cubicBezTo>
                  <a:pt x="137" y="144"/>
                  <a:pt x="157" y="134"/>
                  <a:pt x="174" y="138"/>
                </a:cubicBezTo>
                <a:cubicBezTo>
                  <a:pt x="194" y="142"/>
                  <a:pt x="217" y="144"/>
                  <a:pt x="207" y="175"/>
                </a:cubicBezTo>
                <a:cubicBezTo>
                  <a:pt x="191" y="189"/>
                  <a:pt x="174" y="203"/>
                  <a:pt x="157" y="216"/>
                </a:cubicBezTo>
                <a:cubicBezTo>
                  <a:pt x="102" y="257"/>
                  <a:pt x="63" y="246"/>
                  <a:pt x="39" y="182"/>
                </a:cubicBezTo>
                <a:cubicBezTo>
                  <a:pt x="33" y="164"/>
                  <a:pt x="30" y="145"/>
                  <a:pt x="26" y="127"/>
                </a:cubicBezTo>
                <a:cubicBezTo>
                  <a:pt x="20" y="85"/>
                  <a:pt x="18" y="43"/>
                  <a:pt x="0" y="2"/>
                </a:cubicBezTo>
                <a:cubicBezTo>
                  <a:pt x="21" y="0"/>
                  <a:pt x="25" y="20"/>
                  <a:pt x="38" y="25"/>
                </a:cubicBezTo>
                <a:cubicBezTo>
                  <a:pt x="59" y="65"/>
                  <a:pt x="83" y="102"/>
                  <a:pt x="122" y="128"/>
                </a:cubicBezTo>
                <a:close/>
              </a:path>
            </a:pathLst>
          </a:custGeom>
          <a:solidFill>
            <a:srgbClr val="E54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" name="Freeform 93"/>
          <p:cNvSpPr>
            <a:spLocks/>
          </p:cNvSpPr>
          <p:nvPr userDrawn="1"/>
        </p:nvSpPr>
        <p:spPr bwMode="auto">
          <a:xfrm>
            <a:off x="9415950" y="3766608"/>
            <a:ext cx="327491" cy="745434"/>
          </a:xfrm>
          <a:custGeom>
            <a:avLst/>
            <a:gdLst>
              <a:gd name="T0" fmla="*/ 112 w 129"/>
              <a:gd name="T1" fmla="*/ 5 h 291"/>
              <a:gd name="T2" fmla="*/ 110 w 129"/>
              <a:gd name="T3" fmla="*/ 260 h 291"/>
              <a:gd name="T4" fmla="*/ 56 w 129"/>
              <a:gd name="T5" fmla="*/ 280 h 291"/>
              <a:gd name="T6" fmla="*/ 0 w 129"/>
              <a:gd name="T7" fmla="*/ 220 h 291"/>
              <a:gd name="T8" fmla="*/ 52 w 129"/>
              <a:gd name="T9" fmla="*/ 97 h 291"/>
              <a:gd name="T10" fmla="*/ 76 w 129"/>
              <a:gd name="T11" fmla="*/ 33 h 291"/>
              <a:gd name="T12" fmla="*/ 112 w 129"/>
              <a:gd name="T13" fmla="*/ 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291">
                <a:moveTo>
                  <a:pt x="112" y="5"/>
                </a:moveTo>
                <a:cubicBezTo>
                  <a:pt x="129" y="90"/>
                  <a:pt x="113" y="175"/>
                  <a:pt x="110" y="260"/>
                </a:cubicBezTo>
                <a:cubicBezTo>
                  <a:pt x="109" y="289"/>
                  <a:pt x="80" y="291"/>
                  <a:pt x="56" y="280"/>
                </a:cubicBezTo>
                <a:cubicBezTo>
                  <a:pt x="30" y="268"/>
                  <a:pt x="12" y="247"/>
                  <a:pt x="0" y="220"/>
                </a:cubicBezTo>
                <a:cubicBezTo>
                  <a:pt x="13" y="177"/>
                  <a:pt x="30" y="136"/>
                  <a:pt x="52" y="97"/>
                </a:cubicBezTo>
                <a:cubicBezTo>
                  <a:pt x="59" y="75"/>
                  <a:pt x="64" y="52"/>
                  <a:pt x="76" y="33"/>
                </a:cubicBezTo>
                <a:cubicBezTo>
                  <a:pt x="84" y="19"/>
                  <a:pt x="89" y="0"/>
                  <a:pt x="112" y="5"/>
                </a:cubicBezTo>
                <a:close/>
              </a:path>
            </a:pathLst>
          </a:custGeom>
          <a:solidFill>
            <a:srgbClr val="F08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0" name="Freeform 94"/>
          <p:cNvSpPr>
            <a:spLocks/>
          </p:cNvSpPr>
          <p:nvPr userDrawn="1"/>
        </p:nvSpPr>
        <p:spPr bwMode="auto">
          <a:xfrm>
            <a:off x="9293140" y="4399422"/>
            <a:ext cx="409364" cy="661416"/>
          </a:xfrm>
          <a:custGeom>
            <a:avLst/>
            <a:gdLst>
              <a:gd name="T0" fmla="*/ 0 w 161"/>
              <a:gd name="T1" fmla="*/ 39 h 258"/>
              <a:gd name="T2" fmla="*/ 39 w 161"/>
              <a:gd name="T3" fmla="*/ 0 h 258"/>
              <a:gd name="T4" fmla="*/ 144 w 161"/>
              <a:gd name="T5" fmla="*/ 59 h 258"/>
              <a:gd name="T6" fmla="*/ 159 w 161"/>
              <a:gd name="T7" fmla="*/ 87 h 258"/>
              <a:gd name="T8" fmla="*/ 159 w 161"/>
              <a:gd name="T9" fmla="*/ 258 h 258"/>
              <a:gd name="T10" fmla="*/ 47 w 161"/>
              <a:gd name="T11" fmla="*/ 208 h 258"/>
              <a:gd name="T12" fmla="*/ 45 w 161"/>
              <a:gd name="T13" fmla="*/ 104 h 258"/>
              <a:gd name="T14" fmla="*/ 0 w 161"/>
              <a:gd name="T15" fmla="*/ 3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258">
                <a:moveTo>
                  <a:pt x="0" y="39"/>
                </a:moveTo>
                <a:cubicBezTo>
                  <a:pt x="35" y="47"/>
                  <a:pt x="34" y="20"/>
                  <a:pt x="39" y="0"/>
                </a:cubicBezTo>
                <a:cubicBezTo>
                  <a:pt x="70" y="25"/>
                  <a:pt x="93" y="65"/>
                  <a:pt x="144" y="59"/>
                </a:cubicBezTo>
                <a:cubicBezTo>
                  <a:pt x="161" y="57"/>
                  <a:pt x="159" y="75"/>
                  <a:pt x="159" y="87"/>
                </a:cubicBezTo>
                <a:cubicBezTo>
                  <a:pt x="160" y="140"/>
                  <a:pt x="159" y="192"/>
                  <a:pt x="159" y="258"/>
                </a:cubicBezTo>
                <a:cubicBezTo>
                  <a:pt x="131" y="200"/>
                  <a:pt x="88" y="206"/>
                  <a:pt x="47" y="208"/>
                </a:cubicBezTo>
                <a:cubicBezTo>
                  <a:pt x="29" y="174"/>
                  <a:pt x="50" y="138"/>
                  <a:pt x="45" y="104"/>
                </a:cubicBezTo>
                <a:cubicBezTo>
                  <a:pt x="77" y="50"/>
                  <a:pt x="22" y="56"/>
                  <a:pt x="0" y="39"/>
                </a:cubicBezTo>
                <a:close/>
              </a:path>
            </a:pathLst>
          </a:custGeom>
          <a:solidFill>
            <a:srgbClr val="BA52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1" name="Freeform 95"/>
          <p:cNvSpPr>
            <a:spLocks/>
          </p:cNvSpPr>
          <p:nvPr userDrawn="1"/>
        </p:nvSpPr>
        <p:spPr bwMode="auto">
          <a:xfrm>
            <a:off x="9193469" y="2946095"/>
            <a:ext cx="542852" cy="498744"/>
          </a:xfrm>
          <a:custGeom>
            <a:avLst/>
            <a:gdLst>
              <a:gd name="T0" fmla="*/ 0 w 213"/>
              <a:gd name="T1" fmla="*/ 46 h 195"/>
              <a:gd name="T2" fmla="*/ 28 w 213"/>
              <a:gd name="T3" fmla="*/ 0 h 195"/>
              <a:gd name="T4" fmla="*/ 179 w 213"/>
              <a:gd name="T5" fmla="*/ 94 h 195"/>
              <a:gd name="T6" fmla="*/ 195 w 213"/>
              <a:gd name="T7" fmla="*/ 169 h 195"/>
              <a:gd name="T8" fmla="*/ 155 w 213"/>
              <a:gd name="T9" fmla="*/ 185 h 195"/>
              <a:gd name="T10" fmla="*/ 59 w 213"/>
              <a:gd name="T11" fmla="*/ 124 h 195"/>
              <a:gd name="T12" fmla="*/ 0 w 213"/>
              <a:gd name="T13" fmla="*/ 4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" h="195">
                <a:moveTo>
                  <a:pt x="0" y="46"/>
                </a:moveTo>
                <a:cubicBezTo>
                  <a:pt x="10" y="31"/>
                  <a:pt x="19" y="15"/>
                  <a:pt x="28" y="0"/>
                </a:cubicBezTo>
                <a:cubicBezTo>
                  <a:pt x="71" y="43"/>
                  <a:pt x="118" y="77"/>
                  <a:pt x="179" y="94"/>
                </a:cubicBezTo>
                <a:cubicBezTo>
                  <a:pt x="213" y="104"/>
                  <a:pt x="196" y="144"/>
                  <a:pt x="195" y="169"/>
                </a:cubicBezTo>
                <a:cubicBezTo>
                  <a:pt x="195" y="195"/>
                  <a:pt x="170" y="186"/>
                  <a:pt x="155" y="185"/>
                </a:cubicBezTo>
                <a:cubicBezTo>
                  <a:pt x="114" y="180"/>
                  <a:pt x="84" y="155"/>
                  <a:pt x="59" y="124"/>
                </a:cubicBezTo>
                <a:cubicBezTo>
                  <a:pt x="39" y="98"/>
                  <a:pt x="20" y="72"/>
                  <a:pt x="0" y="46"/>
                </a:cubicBezTo>
                <a:close/>
              </a:path>
            </a:pathLst>
          </a:custGeom>
          <a:solidFill>
            <a:srgbClr val="D05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2" name="Freeform 96"/>
          <p:cNvSpPr>
            <a:spLocks/>
          </p:cNvSpPr>
          <p:nvPr userDrawn="1"/>
        </p:nvSpPr>
        <p:spPr bwMode="auto">
          <a:xfrm>
            <a:off x="9341196" y="470254"/>
            <a:ext cx="364868" cy="502319"/>
          </a:xfrm>
          <a:custGeom>
            <a:avLst/>
            <a:gdLst>
              <a:gd name="T0" fmla="*/ 129 w 143"/>
              <a:gd name="T1" fmla="*/ 140 h 196"/>
              <a:gd name="T2" fmla="*/ 85 w 143"/>
              <a:gd name="T3" fmla="*/ 196 h 196"/>
              <a:gd name="T4" fmla="*/ 55 w 143"/>
              <a:gd name="T5" fmla="*/ 159 h 196"/>
              <a:gd name="T6" fmla="*/ 56 w 143"/>
              <a:gd name="T7" fmla="*/ 160 h 196"/>
              <a:gd name="T8" fmla="*/ 0 w 143"/>
              <a:gd name="T9" fmla="*/ 75 h 196"/>
              <a:gd name="T10" fmla="*/ 65 w 143"/>
              <a:gd name="T11" fmla="*/ 0 h 196"/>
              <a:gd name="T12" fmla="*/ 129 w 143"/>
              <a:gd name="T13" fmla="*/ 14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96">
                <a:moveTo>
                  <a:pt x="129" y="140"/>
                </a:moveTo>
                <a:cubicBezTo>
                  <a:pt x="104" y="150"/>
                  <a:pt x="118" y="192"/>
                  <a:pt x="85" y="196"/>
                </a:cubicBezTo>
                <a:cubicBezTo>
                  <a:pt x="73" y="185"/>
                  <a:pt x="74" y="164"/>
                  <a:pt x="55" y="159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4" y="120"/>
                  <a:pt x="20" y="102"/>
                  <a:pt x="0" y="75"/>
                </a:cubicBezTo>
                <a:cubicBezTo>
                  <a:pt x="13" y="42"/>
                  <a:pt x="24" y="8"/>
                  <a:pt x="65" y="0"/>
                </a:cubicBezTo>
                <a:cubicBezTo>
                  <a:pt x="143" y="21"/>
                  <a:pt x="136" y="81"/>
                  <a:pt x="129" y="140"/>
                </a:cubicBezTo>
                <a:close/>
              </a:path>
            </a:pathLst>
          </a:custGeom>
          <a:solidFill>
            <a:srgbClr val="F4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3" name="Freeform 97"/>
          <p:cNvSpPr>
            <a:spLocks/>
          </p:cNvSpPr>
          <p:nvPr userDrawn="1"/>
        </p:nvSpPr>
        <p:spPr bwMode="auto">
          <a:xfrm>
            <a:off x="8946071" y="4554944"/>
            <a:ext cx="514375" cy="436177"/>
          </a:xfrm>
          <a:custGeom>
            <a:avLst/>
            <a:gdLst>
              <a:gd name="T0" fmla="*/ 181 w 202"/>
              <a:gd name="T1" fmla="*/ 43 h 170"/>
              <a:gd name="T2" fmla="*/ 188 w 202"/>
              <a:gd name="T3" fmla="*/ 116 h 170"/>
              <a:gd name="T4" fmla="*/ 183 w 202"/>
              <a:gd name="T5" fmla="*/ 147 h 170"/>
              <a:gd name="T6" fmla="*/ 0 w 202"/>
              <a:gd name="T7" fmla="*/ 0 h 170"/>
              <a:gd name="T8" fmla="*/ 181 w 202"/>
              <a:gd name="T9" fmla="*/ 4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70">
                <a:moveTo>
                  <a:pt x="181" y="43"/>
                </a:moveTo>
                <a:cubicBezTo>
                  <a:pt x="202" y="65"/>
                  <a:pt x="187" y="92"/>
                  <a:pt x="188" y="116"/>
                </a:cubicBezTo>
                <a:cubicBezTo>
                  <a:pt x="188" y="127"/>
                  <a:pt x="185" y="137"/>
                  <a:pt x="183" y="147"/>
                </a:cubicBezTo>
                <a:cubicBezTo>
                  <a:pt x="89" y="170"/>
                  <a:pt x="27" y="121"/>
                  <a:pt x="0" y="0"/>
                </a:cubicBezTo>
                <a:cubicBezTo>
                  <a:pt x="57" y="31"/>
                  <a:pt x="105" y="100"/>
                  <a:pt x="181" y="43"/>
                </a:cubicBezTo>
                <a:close/>
              </a:path>
            </a:pathLst>
          </a:custGeom>
          <a:solidFill>
            <a:srgbClr val="CC5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4" name="Freeform 98"/>
          <p:cNvSpPr>
            <a:spLocks/>
          </p:cNvSpPr>
          <p:nvPr userDrawn="1"/>
        </p:nvSpPr>
        <p:spPr bwMode="auto">
          <a:xfrm>
            <a:off x="9027944" y="311157"/>
            <a:ext cx="478778" cy="350372"/>
          </a:xfrm>
          <a:custGeom>
            <a:avLst/>
            <a:gdLst>
              <a:gd name="T0" fmla="*/ 188 w 188"/>
              <a:gd name="T1" fmla="*/ 62 h 137"/>
              <a:gd name="T2" fmla="*/ 123 w 188"/>
              <a:gd name="T3" fmla="*/ 137 h 137"/>
              <a:gd name="T4" fmla="*/ 0 w 188"/>
              <a:gd name="T5" fmla="*/ 118 h 137"/>
              <a:gd name="T6" fmla="*/ 20 w 188"/>
              <a:gd name="T7" fmla="*/ 44 h 137"/>
              <a:gd name="T8" fmla="*/ 65 w 188"/>
              <a:gd name="T9" fmla="*/ 39 h 137"/>
              <a:gd name="T10" fmla="*/ 188 w 188"/>
              <a:gd name="T11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37">
                <a:moveTo>
                  <a:pt x="188" y="62"/>
                </a:moveTo>
                <a:cubicBezTo>
                  <a:pt x="157" y="79"/>
                  <a:pt x="151" y="117"/>
                  <a:pt x="123" y="137"/>
                </a:cubicBezTo>
                <a:cubicBezTo>
                  <a:pt x="86" y="108"/>
                  <a:pt x="39" y="136"/>
                  <a:pt x="0" y="118"/>
                </a:cubicBezTo>
                <a:cubicBezTo>
                  <a:pt x="15" y="96"/>
                  <a:pt x="49" y="79"/>
                  <a:pt x="20" y="44"/>
                </a:cubicBezTo>
                <a:cubicBezTo>
                  <a:pt x="35" y="45"/>
                  <a:pt x="52" y="48"/>
                  <a:pt x="65" y="39"/>
                </a:cubicBezTo>
                <a:cubicBezTo>
                  <a:pt x="115" y="0"/>
                  <a:pt x="153" y="24"/>
                  <a:pt x="188" y="62"/>
                </a:cubicBezTo>
                <a:close/>
              </a:path>
            </a:pathLst>
          </a:custGeom>
          <a:solidFill>
            <a:srgbClr val="F8C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5" name="Freeform 99"/>
          <p:cNvSpPr>
            <a:spLocks/>
          </p:cNvSpPr>
          <p:nvPr userDrawn="1"/>
        </p:nvSpPr>
        <p:spPr bwMode="auto">
          <a:xfrm>
            <a:off x="9464005" y="3460926"/>
            <a:ext cx="238499" cy="566673"/>
          </a:xfrm>
          <a:custGeom>
            <a:avLst/>
            <a:gdLst>
              <a:gd name="T0" fmla="*/ 93 w 94"/>
              <a:gd name="T1" fmla="*/ 125 h 222"/>
              <a:gd name="T2" fmla="*/ 36 w 94"/>
              <a:gd name="T3" fmla="*/ 219 h 222"/>
              <a:gd name="T4" fmla="*/ 29 w 94"/>
              <a:gd name="T5" fmla="*/ 221 h 222"/>
              <a:gd name="T6" fmla="*/ 26 w 94"/>
              <a:gd name="T7" fmla="*/ 219 h 222"/>
              <a:gd name="T8" fmla="*/ 0 w 94"/>
              <a:gd name="T9" fmla="*/ 125 h 222"/>
              <a:gd name="T10" fmla="*/ 55 w 94"/>
              <a:gd name="T11" fmla="*/ 5 h 222"/>
              <a:gd name="T12" fmla="*/ 93 w 94"/>
              <a:gd name="T13" fmla="*/ 41 h 222"/>
              <a:gd name="T14" fmla="*/ 93 w 94"/>
              <a:gd name="T15" fmla="*/ 12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222">
                <a:moveTo>
                  <a:pt x="93" y="125"/>
                </a:moveTo>
                <a:cubicBezTo>
                  <a:pt x="56" y="145"/>
                  <a:pt x="64" y="193"/>
                  <a:pt x="36" y="219"/>
                </a:cubicBezTo>
                <a:cubicBezTo>
                  <a:pt x="34" y="221"/>
                  <a:pt x="31" y="222"/>
                  <a:pt x="29" y="221"/>
                </a:cubicBezTo>
                <a:cubicBezTo>
                  <a:pt x="27" y="220"/>
                  <a:pt x="26" y="219"/>
                  <a:pt x="26" y="219"/>
                </a:cubicBezTo>
                <a:cubicBezTo>
                  <a:pt x="32" y="183"/>
                  <a:pt x="15" y="154"/>
                  <a:pt x="0" y="125"/>
                </a:cubicBezTo>
                <a:cubicBezTo>
                  <a:pt x="5" y="78"/>
                  <a:pt x="24" y="39"/>
                  <a:pt x="55" y="5"/>
                </a:cubicBezTo>
                <a:cubicBezTo>
                  <a:pt x="83" y="0"/>
                  <a:pt x="94" y="14"/>
                  <a:pt x="93" y="41"/>
                </a:cubicBezTo>
                <a:cubicBezTo>
                  <a:pt x="93" y="69"/>
                  <a:pt x="93" y="97"/>
                  <a:pt x="93" y="125"/>
                </a:cubicBezTo>
                <a:close/>
              </a:path>
            </a:pathLst>
          </a:custGeom>
          <a:solidFill>
            <a:srgbClr val="F5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6" name="Freeform 100"/>
          <p:cNvSpPr>
            <a:spLocks/>
          </p:cNvSpPr>
          <p:nvPr userDrawn="1"/>
        </p:nvSpPr>
        <p:spPr bwMode="auto">
          <a:xfrm>
            <a:off x="8680874" y="148484"/>
            <a:ext cx="487677" cy="464779"/>
          </a:xfrm>
          <a:custGeom>
            <a:avLst/>
            <a:gdLst>
              <a:gd name="T0" fmla="*/ 156 w 191"/>
              <a:gd name="T1" fmla="*/ 108 h 182"/>
              <a:gd name="T2" fmla="*/ 184 w 191"/>
              <a:gd name="T3" fmla="*/ 127 h 182"/>
              <a:gd name="T4" fmla="*/ 136 w 191"/>
              <a:gd name="T5" fmla="*/ 182 h 182"/>
              <a:gd name="T6" fmla="*/ 104 w 191"/>
              <a:gd name="T7" fmla="*/ 139 h 182"/>
              <a:gd name="T8" fmla="*/ 0 w 191"/>
              <a:gd name="T9" fmla="*/ 9 h 182"/>
              <a:gd name="T10" fmla="*/ 90 w 191"/>
              <a:gd name="T11" fmla="*/ 36 h 182"/>
              <a:gd name="T12" fmla="*/ 156 w 191"/>
              <a:gd name="T13" fmla="*/ 10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82">
                <a:moveTo>
                  <a:pt x="156" y="108"/>
                </a:moveTo>
                <a:cubicBezTo>
                  <a:pt x="161" y="123"/>
                  <a:pt x="191" y="111"/>
                  <a:pt x="184" y="127"/>
                </a:cubicBezTo>
                <a:cubicBezTo>
                  <a:pt x="175" y="149"/>
                  <a:pt x="172" y="182"/>
                  <a:pt x="136" y="182"/>
                </a:cubicBezTo>
                <a:cubicBezTo>
                  <a:pt x="114" y="176"/>
                  <a:pt x="112" y="156"/>
                  <a:pt x="104" y="139"/>
                </a:cubicBezTo>
                <a:cubicBezTo>
                  <a:pt x="79" y="88"/>
                  <a:pt x="51" y="41"/>
                  <a:pt x="0" y="9"/>
                </a:cubicBezTo>
                <a:cubicBezTo>
                  <a:pt x="42" y="0"/>
                  <a:pt x="59" y="5"/>
                  <a:pt x="90" y="36"/>
                </a:cubicBezTo>
                <a:cubicBezTo>
                  <a:pt x="113" y="59"/>
                  <a:pt x="134" y="84"/>
                  <a:pt x="156" y="108"/>
                </a:cubicBezTo>
                <a:close/>
              </a:path>
            </a:pathLst>
          </a:custGeom>
          <a:solidFill>
            <a:srgbClr val="F8D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7" name="Freeform 101"/>
          <p:cNvSpPr>
            <a:spLocks/>
          </p:cNvSpPr>
          <p:nvPr userDrawn="1"/>
        </p:nvSpPr>
        <p:spPr bwMode="auto">
          <a:xfrm>
            <a:off x="9341196" y="3421599"/>
            <a:ext cx="263417" cy="359310"/>
          </a:xfrm>
          <a:custGeom>
            <a:avLst/>
            <a:gdLst>
              <a:gd name="T0" fmla="*/ 103 w 103"/>
              <a:gd name="T1" fmla="*/ 20 h 140"/>
              <a:gd name="T2" fmla="*/ 48 w 103"/>
              <a:gd name="T3" fmla="*/ 140 h 140"/>
              <a:gd name="T4" fmla="*/ 0 w 103"/>
              <a:gd name="T5" fmla="*/ 37 h 140"/>
              <a:gd name="T6" fmla="*/ 37 w 103"/>
              <a:gd name="T7" fmla="*/ 0 h 140"/>
              <a:gd name="T8" fmla="*/ 103 w 103"/>
              <a:gd name="T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40">
                <a:moveTo>
                  <a:pt x="103" y="20"/>
                </a:moveTo>
                <a:cubicBezTo>
                  <a:pt x="84" y="60"/>
                  <a:pt x="66" y="100"/>
                  <a:pt x="48" y="140"/>
                </a:cubicBezTo>
                <a:cubicBezTo>
                  <a:pt x="23" y="110"/>
                  <a:pt x="4" y="77"/>
                  <a:pt x="0" y="37"/>
                </a:cubicBezTo>
                <a:cubicBezTo>
                  <a:pt x="4" y="16"/>
                  <a:pt x="14" y="2"/>
                  <a:pt x="37" y="0"/>
                </a:cubicBezTo>
                <a:cubicBezTo>
                  <a:pt x="59" y="7"/>
                  <a:pt x="81" y="13"/>
                  <a:pt x="103" y="20"/>
                </a:cubicBezTo>
                <a:close/>
              </a:path>
            </a:pathLst>
          </a:custGeom>
          <a:solidFill>
            <a:srgbClr val="F9BF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8" name="Freeform 102"/>
          <p:cNvSpPr>
            <a:spLocks/>
          </p:cNvSpPr>
          <p:nvPr userDrawn="1"/>
        </p:nvSpPr>
        <p:spPr bwMode="auto">
          <a:xfrm>
            <a:off x="9234406" y="4020449"/>
            <a:ext cx="320372" cy="309257"/>
          </a:xfrm>
          <a:custGeom>
            <a:avLst/>
            <a:gdLst>
              <a:gd name="T0" fmla="*/ 116 w 126"/>
              <a:gd name="T1" fmla="*/ 0 h 121"/>
              <a:gd name="T2" fmla="*/ 126 w 126"/>
              <a:gd name="T3" fmla="*/ 0 h 121"/>
              <a:gd name="T4" fmla="*/ 71 w 126"/>
              <a:gd name="T5" fmla="*/ 121 h 121"/>
              <a:gd name="T6" fmla="*/ 0 w 126"/>
              <a:gd name="T7" fmla="*/ 6 h 121"/>
              <a:gd name="T8" fmla="*/ 116 w 126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1">
                <a:moveTo>
                  <a:pt x="116" y="0"/>
                </a:moveTo>
                <a:cubicBezTo>
                  <a:pt x="119" y="0"/>
                  <a:pt x="123" y="0"/>
                  <a:pt x="126" y="0"/>
                </a:cubicBezTo>
                <a:cubicBezTo>
                  <a:pt x="112" y="42"/>
                  <a:pt x="104" y="87"/>
                  <a:pt x="71" y="121"/>
                </a:cubicBezTo>
                <a:cubicBezTo>
                  <a:pt x="48" y="83"/>
                  <a:pt x="24" y="44"/>
                  <a:pt x="0" y="6"/>
                </a:cubicBezTo>
                <a:cubicBezTo>
                  <a:pt x="43" y="20"/>
                  <a:pt x="80" y="39"/>
                  <a:pt x="116" y="0"/>
                </a:cubicBezTo>
                <a:close/>
              </a:path>
            </a:pathLst>
          </a:custGeom>
          <a:solidFill>
            <a:srgbClr val="F1A4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9" name="Freeform 103"/>
          <p:cNvSpPr>
            <a:spLocks/>
          </p:cNvSpPr>
          <p:nvPr userDrawn="1"/>
        </p:nvSpPr>
        <p:spPr bwMode="auto">
          <a:xfrm>
            <a:off x="9157872" y="3094467"/>
            <a:ext cx="277655" cy="421876"/>
          </a:xfrm>
          <a:custGeom>
            <a:avLst/>
            <a:gdLst>
              <a:gd name="T0" fmla="*/ 109 w 109"/>
              <a:gd name="T1" fmla="*/ 128 h 165"/>
              <a:gd name="T2" fmla="*/ 72 w 109"/>
              <a:gd name="T3" fmla="*/ 165 h 165"/>
              <a:gd name="T4" fmla="*/ 0 w 109"/>
              <a:gd name="T5" fmla="*/ 0 h 165"/>
              <a:gd name="T6" fmla="*/ 109 w 109"/>
              <a:gd name="T7" fmla="*/ 12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65">
                <a:moveTo>
                  <a:pt x="109" y="128"/>
                </a:moveTo>
                <a:cubicBezTo>
                  <a:pt x="96" y="140"/>
                  <a:pt x="84" y="153"/>
                  <a:pt x="72" y="165"/>
                </a:cubicBezTo>
                <a:cubicBezTo>
                  <a:pt x="48" y="110"/>
                  <a:pt x="35" y="51"/>
                  <a:pt x="0" y="0"/>
                </a:cubicBezTo>
                <a:cubicBezTo>
                  <a:pt x="43" y="38"/>
                  <a:pt x="64" y="93"/>
                  <a:pt x="109" y="128"/>
                </a:cubicBezTo>
                <a:close/>
              </a:path>
            </a:pathLst>
          </a:custGeom>
          <a:solidFill>
            <a:srgbClr val="EED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0" name="Freeform 104"/>
          <p:cNvSpPr>
            <a:spLocks/>
          </p:cNvSpPr>
          <p:nvPr userDrawn="1"/>
        </p:nvSpPr>
        <p:spPr bwMode="auto">
          <a:xfrm>
            <a:off x="8538487" y="1405174"/>
            <a:ext cx="672780" cy="611363"/>
          </a:xfrm>
          <a:custGeom>
            <a:avLst/>
            <a:gdLst>
              <a:gd name="T0" fmla="*/ 5 w 264"/>
              <a:gd name="T1" fmla="*/ 178 h 239"/>
              <a:gd name="T2" fmla="*/ 24 w 264"/>
              <a:gd name="T3" fmla="*/ 105 h 239"/>
              <a:gd name="T4" fmla="*/ 80 w 264"/>
              <a:gd name="T5" fmla="*/ 63 h 239"/>
              <a:gd name="T6" fmla="*/ 264 w 264"/>
              <a:gd name="T7" fmla="*/ 123 h 239"/>
              <a:gd name="T8" fmla="*/ 125 w 264"/>
              <a:gd name="T9" fmla="*/ 180 h 239"/>
              <a:gd name="T10" fmla="*/ 5 w 264"/>
              <a:gd name="T11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39">
                <a:moveTo>
                  <a:pt x="5" y="178"/>
                </a:moveTo>
                <a:cubicBezTo>
                  <a:pt x="16" y="154"/>
                  <a:pt x="0" y="125"/>
                  <a:pt x="24" y="105"/>
                </a:cubicBezTo>
                <a:cubicBezTo>
                  <a:pt x="43" y="91"/>
                  <a:pt x="61" y="77"/>
                  <a:pt x="80" y="63"/>
                </a:cubicBezTo>
                <a:cubicBezTo>
                  <a:pt x="165" y="0"/>
                  <a:pt x="223" y="17"/>
                  <a:pt x="264" y="123"/>
                </a:cubicBezTo>
                <a:cubicBezTo>
                  <a:pt x="196" y="94"/>
                  <a:pt x="158" y="125"/>
                  <a:pt x="125" y="180"/>
                </a:cubicBezTo>
                <a:cubicBezTo>
                  <a:pt x="90" y="239"/>
                  <a:pt x="57" y="236"/>
                  <a:pt x="5" y="178"/>
                </a:cubicBezTo>
                <a:close/>
              </a:path>
            </a:pathLst>
          </a:custGeom>
          <a:solidFill>
            <a:srgbClr val="F5A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1" name="Freeform 105"/>
          <p:cNvSpPr>
            <a:spLocks/>
          </p:cNvSpPr>
          <p:nvPr userDrawn="1"/>
        </p:nvSpPr>
        <p:spPr bwMode="auto">
          <a:xfrm>
            <a:off x="8381861" y="1862803"/>
            <a:ext cx="407584" cy="568460"/>
          </a:xfrm>
          <a:custGeom>
            <a:avLst/>
            <a:gdLst>
              <a:gd name="T0" fmla="*/ 134 w 160"/>
              <a:gd name="T1" fmla="*/ 206 h 222"/>
              <a:gd name="T2" fmla="*/ 43 w 160"/>
              <a:gd name="T3" fmla="*/ 163 h 222"/>
              <a:gd name="T4" fmla="*/ 0 w 160"/>
              <a:gd name="T5" fmla="*/ 47 h 222"/>
              <a:gd name="T6" fmla="*/ 33 w 160"/>
              <a:gd name="T7" fmla="*/ 20 h 222"/>
              <a:gd name="T8" fmla="*/ 56 w 160"/>
              <a:gd name="T9" fmla="*/ 8 h 222"/>
              <a:gd name="T10" fmla="*/ 160 w 160"/>
              <a:gd name="T11" fmla="*/ 105 h 222"/>
              <a:gd name="T12" fmla="*/ 134 w 160"/>
              <a:gd name="T13" fmla="*/ 20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22">
                <a:moveTo>
                  <a:pt x="134" y="206"/>
                </a:moveTo>
                <a:cubicBezTo>
                  <a:pt x="89" y="222"/>
                  <a:pt x="64" y="193"/>
                  <a:pt x="43" y="163"/>
                </a:cubicBezTo>
                <a:cubicBezTo>
                  <a:pt x="19" y="129"/>
                  <a:pt x="7" y="88"/>
                  <a:pt x="0" y="47"/>
                </a:cubicBezTo>
                <a:cubicBezTo>
                  <a:pt x="18" y="46"/>
                  <a:pt x="27" y="35"/>
                  <a:pt x="33" y="20"/>
                </a:cubicBezTo>
                <a:cubicBezTo>
                  <a:pt x="37" y="11"/>
                  <a:pt x="42" y="0"/>
                  <a:pt x="56" y="8"/>
                </a:cubicBezTo>
                <a:cubicBezTo>
                  <a:pt x="85" y="47"/>
                  <a:pt x="91" y="110"/>
                  <a:pt x="160" y="105"/>
                </a:cubicBezTo>
                <a:cubicBezTo>
                  <a:pt x="146" y="138"/>
                  <a:pt x="135" y="170"/>
                  <a:pt x="134" y="206"/>
                </a:cubicBezTo>
                <a:close/>
              </a:path>
            </a:pathLst>
          </a:custGeom>
          <a:solidFill>
            <a:srgbClr val="F39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2" name="Freeform 106"/>
          <p:cNvSpPr>
            <a:spLocks/>
          </p:cNvSpPr>
          <p:nvPr userDrawn="1"/>
        </p:nvSpPr>
        <p:spPr bwMode="auto">
          <a:xfrm>
            <a:off x="8677315" y="1957545"/>
            <a:ext cx="514375" cy="432602"/>
          </a:xfrm>
          <a:custGeom>
            <a:avLst/>
            <a:gdLst>
              <a:gd name="T0" fmla="*/ 18 w 202"/>
              <a:gd name="T1" fmla="*/ 169 h 169"/>
              <a:gd name="T2" fmla="*/ 44 w 202"/>
              <a:gd name="T3" fmla="*/ 68 h 169"/>
              <a:gd name="T4" fmla="*/ 98 w 202"/>
              <a:gd name="T5" fmla="*/ 34 h 169"/>
              <a:gd name="T6" fmla="*/ 196 w 202"/>
              <a:gd name="T7" fmla="*/ 43 h 169"/>
              <a:gd name="T8" fmla="*/ 176 w 202"/>
              <a:gd name="T9" fmla="*/ 113 h 169"/>
              <a:gd name="T10" fmla="*/ 96 w 202"/>
              <a:gd name="T11" fmla="*/ 125 h 169"/>
              <a:gd name="T12" fmla="*/ 18 w 202"/>
              <a:gd name="T1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8" y="169"/>
                </a:moveTo>
                <a:cubicBezTo>
                  <a:pt x="0" y="143"/>
                  <a:pt x="15" y="86"/>
                  <a:pt x="44" y="68"/>
                </a:cubicBezTo>
                <a:cubicBezTo>
                  <a:pt x="62" y="57"/>
                  <a:pt x="83" y="48"/>
                  <a:pt x="98" y="34"/>
                </a:cubicBezTo>
                <a:cubicBezTo>
                  <a:pt x="135" y="0"/>
                  <a:pt x="166" y="6"/>
                  <a:pt x="196" y="43"/>
                </a:cubicBezTo>
                <a:cubicBezTo>
                  <a:pt x="202" y="70"/>
                  <a:pt x="181" y="89"/>
                  <a:pt x="176" y="113"/>
                </a:cubicBezTo>
                <a:cubicBezTo>
                  <a:pt x="145" y="92"/>
                  <a:pt x="121" y="110"/>
                  <a:pt x="96" y="125"/>
                </a:cubicBezTo>
                <a:cubicBezTo>
                  <a:pt x="71" y="141"/>
                  <a:pt x="51" y="167"/>
                  <a:pt x="18" y="169"/>
                </a:cubicBezTo>
                <a:close/>
              </a:path>
            </a:pathLst>
          </a:custGeom>
          <a:solidFill>
            <a:srgbClr val="F8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3" name="Freeform 107"/>
          <p:cNvSpPr>
            <a:spLocks/>
          </p:cNvSpPr>
          <p:nvPr userDrawn="1"/>
        </p:nvSpPr>
        <p:spPr bwMode="auto">
          <a:xfrm>
            <a:off x="8919373" y="1730520"/>
            <a:ext cx="421823" cy="457628"/>
          </a:xfrm>
          <a:custGeom>
            <a:avLst/>
            <a:gdLst>
              <a:gd name="T0" fmla="*/ 156 w 166"/>
              <a:gd name="T1" fmla="*/ 136 h 179"/>
              <a:gd name="T2" fmla="*/ 166 w 166"/>
              <a:gd name="T3" fmla="*/ 145 h 179"/>
              <a:gd name="T4" fmla="*/ 166 w 166"/>
              <a:gd name="T5" fmla="*/ 155 h 179"/>
              <a:gd name="T6" fmla="*/ 141 w 166"/>
              <a:gd name="T7" fmla="*/ 154 h 179"/>
              <a:gd name="T8" fmla="*/ 104 w 166"/>
              <a:gd name="T9" fmla="*/ 106 h 179"/>
              <a:gd name="T10" fmla="*/ 15 w 166"/>
              <a:gd name="T11" fmla="*/ 91 h 179"/>
              <a:gd name="T12" fmla="*/ 5 w 166"/>
              <a:gd name="T13" fmla="*/ 41 h 179"/>
              <a:gd name="T14" fmla="*/ 85 w 166"/>
              <a:gd name="T15" fmla="*/ 8 h 179"/>
              <a:gd name="T16" fmla="*/ 135 w 166"/>
              <a:gd name="T17" fmla="*/ 71 h 179"/>
              <a:gd name="T18" fmla="*/ 156 w 166"/>
              <a:gd name="T19" fmla="*/ 1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" h="179">
                <a:moveTo>
                  <a:pt x="156" y="136"/>
                </a:moveTo>
                <a:cubicBezTo>
                  <a:pt x="159" y="139"/>
                  <a:pt x="163" y="142"/>
                  <a:pt x="166" y="145"/>
                </a:cubicBezTo>
                <a:cubicBezTo>
                  <a:pt x="166" y="148"/>
                  <a:pt x="166" y="152"/>
                  <a:pt x="166" y="155"/>
                </a:cubicBezTo>
                <a:cubicBezTo>
                  <a:pt x="157" y="179"/>
                  <a:pt x="148" y="161"/>
                  <a:pt x="141" y="154"/>
                </a:cubicBezTo>
                <a:cubicBezTo>
                  <a:pt x="128" y="138"/>
                  <a:pt x="117" y="121"/>
                  <a:pt x="104" y="106"/>
                </a:cubicBezTo>
                <a:cubicBezTo>
                  <a:pt x="79" y="78"/>
                  <a:pt x="49" y="73"/>
                  <a:pt x="15" y="91"/>
                </a:cubicBezTo>
                <a:cubicBezTo>
                  <a:pt x="13" y="74"/>
                  <a:pt x="0" y="59"/>
                  <a:pt x="5" y="41"/>
                </a:cubicBezTo>
                <a:cubicBezTo>
                  <a:pt x="25" y="12"/>
                  <a:pt x="50" y="0"/>
                  <a:pt x="85" y="8"/>
                </a:cubicBezTo>
                <a:cubicBezTo>
                  <a:pt x="120" y="16"/>
                  <a:pt x="130" y="40"/>
                  <a:pt x="135" y="71"/>
                </a:cubicBezTo>
                <a:cubicBezTo>
                  <a:pt x="139" y="94"/>
                  <a:pt x="139" y="118"/>
                  <a:pt x="156" y="136"/>
                </a:cubicBezTo>
                <a:close/>
              </a:path>
            </a:pathLst>
          </a:custGeom>
          <a:solidFill>
            <a:srgbClr val="DB6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4" name="Freeform 108"/>
          <p:cNvSpPr>
            <a:spLocks/>
          </p:cNvSpPr>
          <p:nvPr userDrawn="1"/>
        </p:nvSpPr>
        <p:spPr bwMode="auto">
          <a:xfrm>
            <a:off x="8679095" y="1834201"/>
            <a:ext cx="306133" cy="294956"/>
          </a:xfrm>
          <a:custGeom>
            <a:avLst/>
            <a:gdLst>
              <a:gd name="T0" fmla="*/ 99 w 120"/>
              <a:gd name="T1" fmla="*/ 0 h 115"/>
              <a:gd name="T2" fmla="*/ 109 w 120"/>
              <a:gd name="T3" fmla="*/ 50 h 115"/>
              <a:gd name="T4" fmla="*/ 0 w 120"/>
              <a:gd name="T5" fmla="*/ 82 h 115"/>
              <a:gd name="T6" fmla="*/ 99 w 120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5">
                <a:moveTo>
                  <a:pt x="99" y="0"/>
                </a:moveTo>
                <a:cubicBezTo>
                  <a:pt x="107" y="16"/>
                  <a:pt x="120" y="30"/>
                  <a:pt x="109" y="50"/>
                </a:cubicBezTo>
                <a:cubicBezTo>
                  <a:pt x="79" y="77"/>
                  <a:pt x="53" y="115"/>
                  <a:pt x="0" y="82"/>
                </a:cubicBezTo>
                <a:cubicBezTo>
                  <a:pt x="52" y="74"/>
                  <a:pt x="69" y="31"/>
                  <a:pt x="99" y="0"/>
                </a:cubicBezTo>
                <a:close/>
              </a:path>
            </a:pathLst>
          </a:custGeom>
          <a:solidFill>
            <a:srgbClr val="BF5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5" name="Freeform 109"/>
          <p:cNvSpPr>
            <a:spLocks/>
          </p:cNvSpPr>
          <p:nvPr userDrawn="1"/>
        </p:nvSpPr>
        <p:spPr bwMode="auto">
          <a:xfrm>
            <a:off x="-157822" y="3682590"/>
            <a:ext cx="10465473" cy="2155858"/>
          </a:xfrm>
          <a:custGeom>
            <a:avLst/>
            <a:gdLst>
              <a:gd name="T0" fmla="*/ 365 w 4108"/>
              <a:gd name="T1" fmla="*/ 793 h 842"/>
              <a:gd name="T2" fmla="*/ 180 w 4108"/>
              <a:gd name="T3" fmla="*/ 798 h 842"/>
              <a:gd name="T4" fmla="*/ 50 w 4108"/>
              <a:gd name="T5" fmla="*/ 829 h 842"/>
              <a:gd name="T6" fmla="*/ 53 w 4108"/>
              <a:gd name="T7" fmla="*/ 725 h 842"/>
              <a:gd name="T8" fmla="*/ 781 w 4108"/>
              <a:gd name="T9" fmla="*/ 537 h 842"/>
              <a:gd name="T10" fmla="*/ 863 w 4108"/>
              <a:gd name="T11" fmla="*/ 627 h 842"/>
              <a:gd name="T12" fmla="*/ 1191 w 4108"/>
              <a:gd name="T13" fmla="*/ 470 h 842"/>
              <a:gd name="T14" fmla="*/ 1363 w 4108"/>
              <a:gd name="T15" fmla="*/ 517 h 842"/>
              <a:gd name="T16" fmla="*/ 1264 w 4108"/>
              <a:gd name="T17" fmla="*/ 615 h 842"/>
              <a:gd name="T18" fmla="*/ 1736 w 4108"/>
              <a:gd name="T19" fmla="*/ 567 h 842"/>
              <a:gd name="T20" fmla="*/ 1313 w 4108"/>
              <a:gd name="T21" fmla="*/ 413 h 842"/>
              <a:gd name="T22" fmla="*/ 1102 w 4108"/>
              <a:gd name="T23" fmla="*/ 383 h 842"/>
              <a:gd name="T24" fmla="*/ 1369 w 4108"/>
              <a:gd name="T25" fmla="*/ 293 h 842"/>
              <a:gd name="T26" fmla="*/ 1056 w 4108"/>
              <a:gd name="T27" fmla="*/ 285 h 842"/>
              <a:gd name="T28" fmla="*/ 1650 w 4108"/>
              <a:gd name="T29" fmla="*/ 229 h 842"/>
              <a:gd name="T30" fmla="*/ 1261 w 4108"/>
              <a:gd name="T31" fmla="*/ 183 h 842"/>
              <a:gd name="T32" fmla="*/ 673 w 4108"/>
              <a:gd name="T33" fmla="*/ 277 h 842"/>
              <a:gd name="T34" fmla="*/ 404 w 4108"/>
              <a:gd name="T35" fmla="*/ 217 h 842"/>
              <a:gd name="T36" fmla="*/ 532 w 4108"/>
              <a:gd name="T37" fmla="*/ 240 h 842"/>
              <a:gd name="T38" fmla="*/ 724 w 4108"/>
              <a:gd name="T39" fmla="*/ 234 h 842"/>
              <a:gd name="T40" fmla="*/ 2060 w 4108"/>
              <a:gd name="T41" fmla="*/ 153 h 842"/>
              <a:gd name="T42" fmla="*/ 2083 w 4108"/>
              <a:gd name="T43" fmla="*/ 194 h 842"/>
              <a:gd name="T44" fmla="*/ 2225 w 4108"/>
              <a:gd name="T45" fmla="*/ 207 h 842"/>
              <a:gd name="T46" fmla="*/ 2354 w 4108"/>
              <a:gd name="T47" fmla="*/ 173 h 842"/>
              <a:gd name="T48" fmla="*/ 2326 w 4108"/>
              <a:gd name="T49" fmla="*/ 100 h 842"/>
              <a:gd name="T50" fmla="*/ 2266 w 4108"/>
              <a:gd name="T51" fmla="*/ 114 h 842"/>
              <a:gd name="T52" fmla="*/ 2490 w 4108"/>
              <a:gd name="T53" fmla="*/ 125 h 842"/>
              <a:gd name="T54" fmla="*/ 2947 w 4108"/>
              <a:gd name="T55" fmla="*/ 309 h 842"/>
              <a:gd name="T56" fmla="*/ 2910 w 4108"/>
              <a:gd name="T57" fmla="*/ 163 h 842"/>
              <a:gd name="T58" fmla="*/ 3505 w 4108"/>
              <a:gd name="T59" fmla="*/ 482 h 842"/>
              <a:gd name="T60" fmla="*/ 3238 w 4108"/>
              <a:gd name="T61" fmla="*/ 578 h 842"/>
              <a:gd name="T62" fmla="*/ 1810 w 4108"/>
              <a:gd name="T63" fmla="*/ 475 h 842"/>
              <a:gd name="T64" fmla="*/ 2343 w 4108"/>
              <a:gd name="T65" fmla="*/ 402 h 842"/>
              <a:gd name="T66" fmla="*/ 2305 w 4108"/>
              <a:gd name="T67" fmla="*/ 514 h 842"/>
              <a:gd name="T68" fmla="*/ 2379 w 4108"/>
              <a:gd name="T69" fmla="*/ 549 h 842"/>
              <a:gd name="T70" fmla="*/ 2352 w 4108"/>
              <a:gd name="T71" fmla="*/ 614 h 842"/>
              <a:gd name="T72" fmla="*/ 2600 w 4108"/>
              <a:gd name="T73" fmla="*/ 492 h 842"/>
              <a:gd name="T74" fmla="*/ 2506 w 4108"/>
              <a:gd name="T75" fmla="*/ 582 h 842"/>
              <a:gd name="T76" fmla="*/ 3218 w 4108"/>
              <a:gd name="T77" fmla="*/ 631 h 842"/>
              <a:gd name="T78" fmla="*/ 3942 w 4108"/>
              <a:gd name="T79" fmla="*/ 519 h 842"/>
              <a:gd name="T80" fmla="*/ 3786 w 4108"/>
              <a:gd name="T81" fmla="*/ 419 h 842"/>
              <a:gd name="T82" fmla="*/ 3642 w 4108"/>
              <a:gd name="T83" fmla="*/ 519 h 842"/>
              <a:gd name="T84" fmla="*/ 3725 w 4108"/>
              <a:gd name="T85" fmla="*/ 381 h 842"/>
              <a:gd name="T86" fmla="*/ 4073 w 4108"/>
              <a:gd name="T87" fmla="*/ 602 h 842"/>
              <a:gd name="T88" fmla="*/ 3880 w 4108"/>
              <a:gd name="T89" fmla="*/ 760 h 842"/>
              <a:gd name="T90" fmla="*/ 3473 w 4108"/>
              <a:gd name="T91" fmla="*/ 726 h 842"/>
              <a:gd name="T92" fmla="*/ 2489 w 4108"/>
              <a:gd name="T93" fmla="*/ 678 h 842"/>
              <a:gd name="T94" fmla="*/ 1672 w 4108"/>
              <a:gd name="T95" fmla="*/ 696 h 842"/>
              <a:gd name="T96" fmla="*/ 762 w 4108"/>
              <a:gd name="T97" fmla="*/ 679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08" h="842">
                <a:moveTo>
                  <a:pt x="611" y="713"/>
                </a:moveTo>
                <a:cubicBezTo>
                  <a:pt x="578" y="718"/>
                  <a:pt x="516" y="721"/>
                  <a:pt x="516" y="728"/>
                </a:cubicBezTo>
                <a:cubicBezTo>
                  <a:pt x="509" y="785"/>
                  <a:pt x="395" y="733"/>
                  <a:pt x="396" y="793"/>
                </a:cubicBezTo>
                <a:cubicBezTo>
                  <a:pt x="396" y="803"/>
                  <a:pt x="373" y="803"/>
                  <a:pt x="365" y="793"/>
                </a:cubicBezTo>
                <a:cubicBezTo>
                  <a:pt x="343" y="766"/>
                  <a:pt x="347" y="789"/>
                  <a:pt x="342" y="799"/>
                </a:cubicBezTo>
                <a:cubicBezTo>
                  <a:pt x="339" y="803"/>
                  <a:pt x="330" y="818"/>
                  <a:pt x="327" y="806"/>
                </a:cubicBezTo>
                <a:cubicBezTo>
                  <a:pt x="314" y="738"/>
                  <a:pt x="266" y="818"/>
                  <a:pt x="244" y="795"/>
                </a:cubicBezTo>
                <a:cubicBezTo>
                  <a:pt x="224" y="806"/>
                  <a:pt x="202" y="804"/>
                  <a:pt x="180" y="798"/>
                </a:cubicBezTo>
                <a:cubicBezTo>
                  <a:pt x="160" y="796"/>
                  <a:pt x="143" y="797"/>
                  <a:pt x="147" y="817"/>
                </a:cubicBezTo>
                <a:cubicBezTo>
                  <a:pt x="151" y="837"/>
                  <a:pt x="125" y="840"/>
                  <a:pt x="112" y="840"/>
                </a:cubicBezTo>
                <a:cubicBezTo>
                  <a:pt x="80" y="842"/>
                  <a:pt x="109" y="825"/>
                  <a:pt x="104" y="819"/>
                </a:cubicBezTo>
                <a:cubicBezTo>
                  <a:pt x="77" y="794"/>
                  <a:pt x="72" y="832"/>
                  <a:pt x="50" y="829"/>
                </a:cubicBezTo>
                <a:cubicBezTo>
                  <a:pt x="32" y="817"/>
                  <a:pt x="75" y="805"/>
                  <a:pt x="50" y="792"/>
                </a:cubicBezTo>
                <a:cubicBezTo>
                  <a:pt x="28" y="790"/>
                  <a:pt x="39" y="820"/>
                  <a:pt x="10" y="816"/>
                </a:cubicBezTo>
                <a:cubicBezTo>
                  <a:pt x="0" y="791"/>
                  <a:pt x="43" y="764"/>
                  <a:pt x="9" y="739"/>
                </a:cubicBezTo>
                <a:cubicBezTo>
                  <a:pt x="11" y="713"/>
                  <a:pt x="36" y="726"/>
                  <a:pt x="53" y="725"/>
                </a:cubicBezTo>
                <a:cubicBezTo>
                  <a:pt x="174" y="765"/>
                  <a:pt x="286" y="733"/>
                  <a:pt x="399" y="704"/>
                </a:cubicBezTo>
                <a:cubicBezTo>
                  <a:pt x="485" y="687"/>
                  <a:pt x="564" y="657"/>
                  <a:pt x="649" y="638"/>
                </a:cubicBezTo>
                <a:cubicBezTo>
                  <a:pt x="682" y="631"/>
                  <a:pt x="696" y="609"/>
                  <a:pt x="714" y="591"/>
                </a:cubicBezTo>
                <a:cubicBezTo>
                  <a:pt x="733" y="571"/>
                  <a:pt x="746" y="547"/>
                  <a:pt x="781" y="537"/>
                </a:cubicBezTo>
                <a:cubicBezTo>
                  <a:pt x="788" y="537"/>
                  <a:pt x="796" y="537"/>
                  <a:pt x="803" y="540"/>
                </a:cubicBezTo>
                <a:cubicBezTo>
                  <a:pt x="815" y="556"/>
                  <a:pt x="802" y="569"/>
                  <a:pt x="795" y="584"/>
                </a:cubicBezTo>
                <a:cubicBezTo>
                  <a:pt x="789" y="597"/>
                  <a:pt x="766" y="612"/>
                  <a:pt x="787" y="625"/>
                </a:cubicBezTo>
                <a:cubicBezTo>
                  <a:pt x="809" y="638"/>
                  <a:pt x="838" y="633"/>
                  <a:pt x="863" y="627"/>
                </a:cubicBezTo>
                <a:cubicBezTo>
                  <a:pt x="887" y="620"/>
                  <a:pt x="897" y="604"/>
                  <a:pt x="908" y="588"/>
                </a:cubicBezTo>
                <a:cubicBezTo>
                  <a:pt x="963" y="506"/>
                  <a:pt x="1052" y="453"/>
                  <a:pt x="1174" y="428"/>
                </a:cubicBezTo>
                <a:cubicBezTo>
                  <a:pt x="1197" y="425"/>
                  <a:pt x="1221" y="423"/>
                  <a:pt x="1242" y="434"/>
                </a:cubicBezTo>
                <a:cubicBezTo>
                  <a:pt x="1254" y="468"/>
                  <a:pt x="1212" y="463"/>
                  <a:pt x="1191" y="470"/>
                </a:cubicBezTo>
                <a:cubicBezTo>
                  <a:pt x="1114" y="494"/>
                  <a:pt x="1046" y="525"/>
                  <a:pt x="1013" y="585"/>
                </a:cubicBezTo>
                <a:cubicBezTo>
                  <a:pt x="992" y="624"/>
                  <a:pt x="1002" y="633"/>
                  <a:pt x="1059" y="631"/>
                </a:cubicBezTo>
                <a:cubicBezTo>
                  <a:pt x="1096" y="630"/>
                  <a:pt x="1124" y="617"/>
                  <a:pt x="1149" y="599"/>
                </a:cubicBezTo>
                <a:cubicBezTo>
                  <a:pt x="1209" y="555"/>
                  <a:pt x="1280" y="528"/>
                  <a:pt x="1363" y="517"/>
                </a:cubicBezTo>
                <a:cubicBezTo>
                  <a:pt x="1458" y="513"/>
                  <a:pt x="1554" y="508"/>
                  <a:pt x="1648" y="521"/>
                </a:cubicBezTo>
                <a:cubicBezTo>
                  <a:pt x="1674" y="525"/>
                  <a:pt x="1721" y="524"/>
                  <a:pt x="1718" y="547"/>
                </a:cubicBezTo>
                <a:cubicBezTo>
                  <a:pt x="1715" y="576"/>
                  <a:pt x="1670" y="567"/>
                  <a:pt x="1640" y="567"/>
                </a:cubicBezTo>
                <a:cubicBezTo>
                  <a:pt x="1506" y="547"/>
                  <a:pt x="1381" y="565"/>
                  <a:pt x="1264" y="615"/>
                </a:cubicBezTo>
                <a:cubicBezTo>
                  <a:pt x="1379" y="646"/>
                  <a:pt x="1495" y="618"/>
                  <a:pt x="1609" y="619"/>
                </a:cubicBezTo>
                <a:cubicBezTo>
                  <a:pt x="1630" y="619"/>
                  <a:pt x="1650" y="618"/>
                  <a:pt x="1670" y="619"/>
                </a:cubicBezTo>
                <a:cubicBezTo>
                  <a:pt x="1745" y="620"/>
                  <a:pt x="1820" y="620"/>
                  <a:pt x="1901" y="619"/>
                </a:cubicBezTo>
                <a:cubicBezTo>
                  <a:pt x="1853" y="582"/>
                  <a:pt x="1777" y="604"/>
                  <a:pt x="1736" y="567"/>
                </a:cubicBezTo>
                <a:cubicBezTo>
                  <a:pt x="1735" y="542"/>
                  <a:pt x="1758" y="546"/>
                  <a:pt x="1777" y="547"/>
                </a:cubicBezTo>
                <a:cubicBezTo>
                  <a:pt x="1644" y="516"/>
                  <a:pt x="1515" y="469"/>
                  <a:pt x="1371" y="460"/>
                </a:cubicBezTo>
                <a:cubicBezTo>
                  <a:pt x="1332" y="449"/>
                  <a:pt x="1287" y="462"/>
                  <a:pt x="1251" y="443"/>
                </a:cubicBezTo>
                <a:cubicBezTo>
                  <a:pt x="1269" y="414"/>
                  <a:pt x="1269" y="413"/>
                  <a:pt x="1313" y="413"/>
                </a:cubicBezTo>
                <a:cubicBezTo>
                  <a:pt x="1432" y="414"/>
                  <a:pt x="1546" y="431"/>
                  <a:pt x="1626" y="463"/>
                </a:cubicBezTo>
                <a:cubicBezTo>
                  <a:pt x="1572" y="448"/>
                  <a:pt x="1495" y="421"/>
                  <a:pt x="1413" y="402"/>
                </a:cubicBezTo>
                <a:cubicBezTo>
                  <a:pt x="1316" y="381"/>
                  <a:pt x="1220" y="389"/>
                  <a:pt x="1124" y="392"/>
                </a:cubicBezTo>
                <a:cubicBezTo>
                  <a:pt x="1115" y="390"/>
                  <a:pt x="1108" y="387"/>
                  <a:pt x="1102" y="383"/>
                </a:cubicBezTo>
                <a:cubicBezTo>
                  <a:pt x="1098" y="377"/>
                  <a:pt x="1099" y="372"/>
                  <a:pt x="1104" y="366"/>
                </a:cubicBezTo>
                <a:cubicBezTo>
                  <a:pt x="1214" y="325"/>
                  <a:pt x="1329" y="344"/>
                  <a:pt x="1443" y="350"/>
                </a:cubicBezTo>
                <a:cubicBezTo>
                  <a:pt x="1473" y="351"/>
                  <a:pt x="1502" y="364"/>
                  <a:pt x="1538" y="346"/>
                </a:cubicBezTo>
                <a:cubicBezTo>
                  <a:pt x="1490" y="308"/>
                  <a:pt x="1432" y="296"/>
                  <a:pt x="1369" y="293"/>
                </a:cubicBezTo>
                <a:cubicBezTo>
                  <a:pt x="1257" y="289"/>
                  <a:pt x="1151" y="311"/>
                  <a:pt x="1049" y="343"/>
                </a:cubicBezTo>
                <a:cubicBezTo>
                  <a:pt x="978" y="352"/>
                  <a:pt x="925" y="396"/>
                  <a:pt x="851" y="400"/>
                </a:cubicBezTo>
                <a:cubicBezTo>
                  <a:pt x="839" y="397"/>
                  <a:pt x="830" y="392"/>
                  <a:pt x="830" y="381"/>
                </a:cubicBezTo>
                <a:cubicBezTo>
                  <a:pt x="893" y="334"/>
                  <a:pt x="975" y="311"/>
                  <a:pt x="1056" y="285"/>
                </a:cubicBezTo>
                <a:cubicBezTo>
                  <a:pt x="1231" y="234"/>
                  <a:pt x="1407" y="219"/>
                  <a:pt x="1585" y="280"/>
                </a:cubicBezTo>
                <a:cubicBezTo>
                  <a:pt x="1604" y="286"/>
                  <a:pt x="1625" y="288"/>
                  <a:pt x="1646" y="282"/>
                </a:cubicBezTo>
                <a:cubicBezTo>
                  <a:pt x="1665" y="277"/>
                  <a:pt x="1690" y="273"/>
                  <a:pt x="1689" y="254"/>
                </a:cubicBezTo>
                <a:cubicBezTo>
                  <a:pt x="1689" y="238"/>
                  <a:pt x="1667" y="234"/>
                  <a:pt x="1650" y="229"/>
                </a:cubicBezTo>
                <a:cubicBezTo>
                  <a:pt x="1553" y="199"/>
                  <a:pt x="1451" y="195"/>
                  <a:pt x="1347" y="204"/>
                </a:cubicBezTo>
                <a:cubicBezTo>
                  <a:pt x="1319" y="206"/>
                  <a:pt x="1291" y="213"/>
                  <a:pt x="1262" y="206"/>
                </a:cubicBezTo>
                <a:cubicBezTo>
                  <a:pt x="1254" y="204"/>
                  <a:pt x="1248" y="200"/>
                  <a:pt x="1244" y="196"/>
                </a:cubicBezTo>
                <a:cubicBezTo>
                  <a:pt x="1244" y="188"/>
                  <a:pt x="1246" y="181"/>
                  <a:pt x="1261" y="183"/>
                </a:cubicBezTo>
                <a:cubicBezTo>
                  <a:pt x="1257" y="171"/>
                  <a:pt x="1250" y="181"/>
                  <a:pt x="1247" y="182"/>
                </a:cubicBezTo>
                <a:cubicBezTo>
                  <a:pt x="1137" y="212"/>
                  <a:pt x="1017" y="218"/>
                  <a:pt x="917" y="267"/>
                </a:cubicBezTo>
                <a:cubicBezTo>
                  <a:pt x="887" y="282"/>
                  <a:pt x="850" y="267"/>
                  <a:pt x="818" y="277"/>
                </a:cubicBezTo>
                <a:cubicBezTo>
                  <a:pt x="770" y="286"/>
                  <a:pt x="722" y="299"/>
                  <a:pt x="673" y="277"/>
                </a:cubicBezTo>
                <a:cubicBezTo>
                  <a:pt x="642" y="263"/>
                  <a:pt x="626" y="284"/>
                  <a:pt x="606" y="296"/>
                </a:cubicBezTo>
                <a:cubicBezTo>
                  <a:pt x="531" y="340"/>
                  <a:pt x="488" y="332"/>
                  <a:pt x="468" y="266"/>
                </a:cubicBezTo>
                <a:cubicBezTo>
                  <a:pt x="460" y="240"/>
                  <a:pt x="440" y="232"/>
                  <a:pt x="411" y="225"/>
                </a:cubicBezTo>
                <a:cubicBezTo>
                  <a:pt x="406" y="223"/>
                  <a:pt x="404" y="220"/>
                  <a:pt x="404" y="217"/>
                </a:cubicBezTo>
                <a:cubicBezTo>
                  <a:pt x="404" y="213"/>
                  <a:pt x="405" y="212"/>
                  <a:pt x="406" y="212"/>
                </a:cubicBezTo>
                <a:cubicBezTo>
                  <a:pt x="428" y="205"/>
                  <a:pt x="450" y="198"/>
                  <a:pt x="472" y="192"/>
                </a:cubicBezTo>
                <a:cubicBezTo>
                  <a:pt x="495" y="186"/>
                  <a:pt x="519" y="181"/>
                  <a:pt x="539" y="195"/>
                </a:cubicBezTo>
                <a:cubicBezTo>
                  <a:pt x="565" y="211"/>
                  <a:pt x="542" y="225"/>
                  <a:pt x="532" y="240"/>
                </a:cubicBezTo>
                <a:cubicBezTo>
                  <a:pt x="523" y="252"/>
                  <a:pt x="509" y="265"/>
                  <a:pt x="532" y="275"/>
                </a:cubicBezTo>
                <a:cubicBezTo>
                  <a:pt x="549" y="283"/>
                  <a:pt x="568" y="278"/>
                  <a:pt x="582" y="268"/>
                </a:cubicBezTo>
                <a:cubicBezTo>
                  <a:pt x="603" y="254"/>
                  <a:pt x="622" y="237"/>
                  <a:pt x="645" y="224"/>
                </a:cubicBezTo>
                <a:cubicBezTo>
                  <a:pt x="673" y="210"/>
                  <a:pt x="701" y="194"/>
                  <a:pt x="724" y="234"/>
                </a:cubicBezTo>
                <a:cubicBezTo>
                  <a:pt x="745" y="268"/>
                  <a:pt x="788" y="251"/>
                  <a:pt x="821" y="243"/>
                </a:cubicBezTo>
                <a:cubicBezTo>
                  <a:pt x="956" y="210"/>
                  <a:pt x="1088" y="171"/>
                  <a:pt x="1230" y="158"/>
                </a:cubicBezTo>
                <a:cubicBezTo>
                  <a:pt x="1417" y="140"/>
                  <a:pt x="1598" y="144"/>
                  <a:pt x="1764" y="221"/>
                </a:cubicBezTo>
                <a:cubicBezTo>
                  <a:pt x="1788" y="233"/>
                  <a:pt x="2046" y="173"/>
                  <a:pt x="2060" y="153"/>
                </a:cubicBezTo>
                <a:cubicBezTo>
                  <a:pt x="2063" y="149"/>
                  <a:pt x="2064" y="142"/>
                  <a:pt x="2062" y="137"/>
                </a:cubicBezTo>
                <a:cubicBezTo>
                  <a:pt x="2052" y="112"/>
                  <a:pt x="2060" y="89"/>
                  <a:pt x="2096" y="82"/>
                </a:cubicBezTo>
                <a:cubicBezTo>
                  <a:pt x="2129" y="75"/>
                  <a:pt x="2163" y="79"/>
                  <a:pt x="2182" y="105"/>
                </a:cubicBezTo>
                <a:cubicBezTo>
                  <a:pt x="2150" y="135"/>
                  <a:pt x="2129" y="172"/>
                  <a:pt x="2083" y="194"/>
                </a:cubicBezTo>
                <a:cubicBezTo>
                  <a:pt x="2049" y="211"/>
                  <a:pt x="2007" y="201"/>
                  <a:pt x="1972" y="213"/>
                </a:cubicBezTo>
                <a:cubicBezTo>
                  <a:pt x="1963" y="214"/>
                  <a:pt x="1976" y="213"/>
                  <a:pt x="1966" y="215"/>
                </a:cubicBezTo>
                <a:cubicBezTo>
                  <a:pt x="1963" y="215"/>
                  <a:pt x="1966" y="215"/>
                  <a:pt x="1973" y="214"/>
                </a:cubicBezTo>
                <a:cubicBezTo>
                  <a:pt x="2057" y="203"/>
                  <a:pt x="2141" y="203"/>
                  <a:pt x="2225" y="207"/>
                </a:cubicBezTo>
                <a:cubicBezTo>
                  <a:pt x="2354" y="227"/>
                  <a:pt x="2485" y="241"/>
                  <a:pt x="2602" y="285"/>
                </a:cubicBezTo>
                <a:cubicBezTo>
                  <a:pt x="2571" y="260"/>
                  <a:pt x="2531" y="243"/>
                  <a:pt x="2488" y="227"/>
                </a:cubicBezTo>
                <a:cubicBezTo>
                  <a:pt x="2446" y="212"/>
                  <a:pt x="2398" y="206"/>
                  <a:pt x="2357" y="188"/>
                </a:cubicBezTo>
                <a:cubicBezTo>
                  <a:pt x="2353" y="183"/>
                  <a:pt x="2352" y="178"/>
                  <a:pt x="2354" y="173"/>
                </a:cubicBezTo>
                <a:cubicBezTo>
                  <a:pt x="2402" y="148"/>
                  <a:pt x="2445" y="169"/>
                  <a:pt x="2490" y="179"/>
                </a:cubicBezTo>
                <a:cubicBezTo>
                  <a:pt x="2454" y="148"/>
                  <a:pt x="2430" y="111"/>
                  <a:pt x="2387" y="84"/>
                </a:cubicBezTo>
                <a:cubicBezTo>
                  <a:pt x="2373" y="76"/>
                  <a:pt x="2359" y="64"/>
                  <a:pt x="2339" y="70"/>
                </a:cubicBezTo>
                <a:cubicBezTo>
                  <a:pt x="2319" y="75"/>
                  <a:pt x="2326" y="89"/>
                  <a:pt x="2326" y="100"/>
                </a:cubicBezTo>
                <a:cubicBezTo>
                  <a:pt x="2326" y="130"/>
                  <a:pt x="2316" y="157"/>
                  <a:pt x="2270" y="159"/>
                </a:cubicBezTo>
                <a:cubicBezTo>
                  <a:pt x="2221" y="161"/>
                  <a:pt x="2183" y="146"/>
                  <a:pt x="2181" y="104"/>
                </a:cubicBezTo>
                <a:cubicBezTo>
                  <a:pt x="2195" y="100"/>
                  <a:pt x="2205" y="107"/>
                  <a:pt x="2217" y="111"/>
                </a:cubicBezTo>
                <a:cubicBezTo>
                  <a:pt x="2233" y="117"/>
                  <a:pt x="2248" y="129"/>
                  <a:pt x="2266" y="114"/>
                </a:cubicBezTo>
                <a:cubicBezTo>
                  <a:pt x="2281" y="101"/>
                  <a:pt x="2272" y="89"/>
                  <a:pt x="2262" y="77"/>
                </a:cubicBezTo>
                <a:cubicBezTo>
                  <a:pt x="2248" y="61"/>
                  <a:pt x="2211" y="48"/>
                  <a:pt x="2238" y="24"/>
                </a:cubicBezTo>
                <a:cubicBezTo>
                  <a:pt x="2267" y="0"/>
                  <a:pt x="2306" y="10"/>
                  <a:pt x="2341" y="19"/>
                </a:cubicBezTo>
                <a:cubicBezTo>
                  <a:pt x="2413" y="38"/>
                  <a:pt x="2454" y="80"/>
                  <a:pt x="2490" y="125"/>
                </a:cubicBezTo>
                <a:cubicBezTo>
                  <a:pt x="2559" y="212"/>
                  <a:pt x="2649" y="282"/>
                  <a:pt x="2770" y="331"/>
                </a:cubicBezTo>
                <a:cubicBezTo>
                  <a:pt x="2820" y="351"/>
                  <a:pt x="2873" y="361"/>
                  <a:pt x="2930" y="351"/>
                </a:cubicBezTo>
                <a:cubicBezTo>
                  <a:pt x="2944" y="348"/>
                  <a:pt x="2963" y="348"/>
                  <a:pt x="2970" y="335"/>
                </a:cubicBezTo>
                <a:cubicBezTo>
                  <a:pt x="2977" y="321"/>
                  <a:pt x="2959" y="316"/>
                  <a:pt x="2947" y="309"/>
                </a:cubicBezTo>
                <a:cubicBezTo>
                  <a:pt x="2881" y="275"/>
                  <a:pt x="2911" y="255"/>
                  <a:pt x="2966" y="238"/>
                </a:cubicBezTo>
                <a:cubicBezTo>
                  <a:pt x="2982" y="233"/>
                  <a:pt x="3007" y="233"/>
                  <a:pt x="3007" y="216"/>
                </a:cubicBezTo>
                <a:cubicBezTo>
                  <a:pt x="3007" y="200"/>
                  <a:pt x="2983" y="198"/>
                  <a:pt x="2968" y="192"/>
                </a:cubicBezTo>
                <a:cubicBezTo>
                  <a:pt x="2947" y="183"/>
                  <a:pt x="2905" y="190"/>
                  <a:pt x="2910" y="163"/>
                </a:cubicBezTo>
                <a:cubicBezTo>
                  <a:pt x="2915" y="135"/>
                  <a:pt x="2956" y="134"/>
                  <a:pt x="2985" y="130"/>
                </a:cubicBezTo>
                <a:cubicBezTo>
                  <a:pt x="3210" y="98"/>
                  <a:pt x="3463" y="234"/>
                  <a:pt x="3488" y="399"/>
                </a:cubicBezTo>
                <a:cubicBezTo>
                  <a:pt x="3491" y="423"/>
                  <a:pt x="3496" y="448"/>
                  <a:pt x="3500" y="472"/>
                </a:cubicBezTo>
                <a:cubicBezTo>
                  <a:pt x="3504" y="475"/>
                  <a:pt x="3506" y="479"/>
                  <a:pt x="3505" y="482"/>
                </a:cubicBezTo>
                <a:cubicBezTo>
                  <a:pt x="3505" y="486"/>
                  <a:pt x="3504" y="488"/>
                  <a:pt x="3503" y="488"/>
                </a:cubicBezTo>
                <a:cubicBezTo>
                  <a:pt x="3453" y="519"/>
                  <a:pt x="3411" y="556"/>
                  <a:pt x="3357" y="584"/>
                </a:cubicBezTo>
                <a:cubicBezTo>
                  <a:pt x="3326" y="601"/>
                  <a:pt x="3297" y="623"/>
                  <a:pt x="3252" y="616"/>
                </a:cubicBezTo>
                <a:cubicBezTo>
                  <a:pt x="3232" y="606"/>
                  <a:pt x="3230" y="593"/>
                  <a:pt x="3238" y="578"/>
                </a:cubicBezTo>
                <a:cubicBezTo>
                  <a:pt x="3227" y="574"/>
                  <a:pt x="3280" y="568"/>
                  <a:pt x="3239" y="566"/>
                </a:cubicBezTo>
                <a:cubicBezTo>
                  <a:pt x="3075" y="555"/>
                  <a:pt x="2917" y="529"/>
                  <a:pt x="2765" y="483"/>
                </a:cubicBezTo>
                <a:cubicBezTo>
                  <a:pt x="2625" y="442"/>
                  <a:pt x="2488" y="394"/>
                  <a:pt x="2340" y="369"/>
                </a:cubicBezTo>
                <a:cubicBezTo>
                  <a:pt x="2146" y="349"/>
                  <a:pt x="1962" y="354"/>
                  <a:pt x="1810" y="475"/>
                </a:cubicBezTo>
                <a:cubicBezTo>
                  <a:pt x="1878" y="496"/>
                  <a:pt x="1938" y="515"/>
                  <a:pt x="2002" y="524"/>
                </a:cubicBezTo>
                <a:cubicBezTo>
                  <a:pt x="2044" y="530"/>
                  <a:pt x="2070" y="520"/>
                  <a:pt x="2087" y="488"/>
                </a:cubicBezTo>
                <a:cubicBezTo>
                  <a:pt x="2137" y="393"/>
                  <a:pt x="2175" y="376"/>
                  <a:pt x="2311" y="380"/>
                </a:cubicBezTo>
                <a:cubicBezTo>
                  <a:pt x="2326" y="384"/>
                  <a:pt x="2342" y="387"/>
                  <a:pt x="2343" y="402"/>
                </a:cubicBezTo>
                <a:cubicBezTo>
                  <a:pt x="2320" y="423"/>
                  <a:pt x="2285" y="417"/>
                  <a:pt x="2255" y="422"/>
                </a:cubicBezTo>
                <a:cubicBezTo>
                  <a:pt x="2213" y="431"/>
                  <a:pt x="2188" y="451"/>
                  <a:pt x="2179" y="482"/>
                </a:cubicBezTo>
                <a:cubicBezTo>
                  <a:pt x="2173" y="507"/>
                  <a:pt x="2185" y="527"/>
                  <a:pt x="2212" y="543"/>
                </a:cubicBezTo>
                <a:cubicBezTo>
                  <a:pt x="2252" y="566"/>
                  <a:pt x="2285" y="556"/>
                  <a:pt x="2305" y="514"/>
                </a:cubicBezTo>
                <a:cubicBezTo>
                  <a:pt x="2278" y="506"/>
                  <a:pt x="2261" y="549"/>
                  <a:pt x="2231" y="523"/>
                </a:cubicBezTo>
                <a:cubicBezTo>
                  <a:pt x="2213" y="508"/>
                  <a:pt x="2212" y="491"/>
                  <a:pt x="2224" y="474"/>
                </a:cubicBezTo>
                <a:cubicBezTo>
                  <a:pt x="2242" y="451"/>
                  <a:pt x="2273" y="447"/>
                  <a:pt x="2306" y="449"/>
                </a:cubicBezTo>
                <a:cubicBezTo>
                  <a:pt x="2369" y="454"/>
                  <a:pt x="2407" y="504"/>
                  <a:pt x="2379" y="549"/>
                </a:cubicBezTo>
                <a:cubicBezTo>
                  <a:pt x="2351" y="594"/>
                  <a:pt x="2304" y="617"/>
                  <a:pt x="2233" y="610"/>
                </a:cubicBezTo>
                <a:cubicBezTo>
                  <a:pt x="2143" y="575"/>
                  <a:pt x="2038" y="586"/>
                  <a:pt x="1943" y="563"/>
                </a:cubicBezTo>
                <a:cubicBezTo>
                  <a:pt x="2020" y="592"/>
                  <a:pt x="2091" y="630"/>
                  <a:pt x="2184" y="631"/>
                </a:cubicBezTo>
                <a:cubicBezTo>
                  <a:pt x="2241" y="631"/>
                  <a:pt x="2299" y="636"/>
                  <a:pt x="2352" y="614"/>
                </a:cubicBezTo>
                <a:cubicBezTo>
                  <a:pt x="2441" y="577"/>
                  <a:pt x="2456" y="512"/>
                  <a:pt x="2390" y="455"/>
                </a:cubicBezTo>
                <a:cubicBezTo>
                  <a:pt x="2371" y="439"/>
                  <a:pt x="2334" y="431"/>
                  <a:pt x="2343" y="402"/>
                </a:cubicBezTo>
                <a:cubicBezTo>
                  <a:pt x="2393" y="385"/>
                  <a:pt x="2427" y="408"/>
                  <a:pt x="2449" y="431"/>
                </a:cubicBezTo>
                <a:cubicBezTo>
                  <a:pt x="2487" y="472"/>
                  <a:pt x="2539" y="485"/>
                  <a:pt x="2600" y="492"/>
                </a:cubicBezTo>
                <a:cubicBezTo>
                  <a:pt x="2654" y="499"/>
                  <a:pt x="2708" y="506"/>
                  <a:pt x="2758" y="523"/>
                </a:cubicBezTo>
                <a:cubicBezTo>
                  <a:pt x="2768" y="530"/>
                  <a:pt x="2775" y="537"/>
                  <a:pt x="2764" y="546"/>
                </a:cubicBezTo>
                <a:cubicBezTo>
                  <a:pt x="2707" y="567"/>
                  <a:pt x="2651" y="545"/>
                  <a:pt x="2595" y="541"/>
                </a:cubicBezTo>
                <a:cubicBezTo>
                  <a:pt x="2548" y="538"/>
                  <a:pt x="2512" y="537"/>
                  <a:pt x="2506" y="582"/>
                </a:cubicBezTo>
                <a:cubicBezTo>
                  <a:pt x="2500" y="625"/>
                  <a:pt x="2525" y="641"/>
                  <a:pt x="2581" y="641"/>
                </a:cubicBezTo>
                <a:cubicBezTo>
                  <a:pt x="2681" y="642"/>
                  <a:pt x="2781" y="642"/>
                  <a:pt x="2881" y="641"/>
                </a:cubicBezTo>
                <a:cubicBezTo>
                  <a:pt x="2986" y="639"/>
                  <a:pt x="3088" y="617"/>
                  <a:pt x="3193" y="613"/>
                </a:cubicBezTo>
                <a:cubicBezTo>
                  <a:pt x="3205" y="616"/>
                  <a:pt x="3215" y="621"/>
                  <a:pt x="3218" y="631"/>
                </a:cubicBezTo>
                <a:cubicBezTo>
                  <a:pt x="3200" y="658"/>
                  <a:pt x="3230" y="658"/>
                  <a:pt x="3252" y="662"/>
                </a:cubicBezTo>
                <a:cubicBezTo>
                  <a:pt x="3414" y="690"/>
                  <a:pt x="3578" y="696"/>
                  <a:pt x="3744" y="683"/>
                </a:cubicBezTo>
                <a:cubicBezTo>
                  <a:pt x="3792" y="675"/>
                  <a:pt x="3838" y="661"/>
                  <a:pt x="3879" y="640"/>
                </a:cubicBezTo>
                <a:cubicBezTo>
                  <a:pt x="3930" y="613"/>
                  <a:pt x="3962" y="556"/>
                  <a:pt x="3942" y="519"/>
                </a:cubicBezTo>
                <a:cubicBezTo>
                  <a:pt x="3917" y="472"/>
                  <a:pt x="3865" y="461"/>
                  <a:pt x="3802" y="468"/>
                </a:cubicBezTo>
                <a:cubicBezTo>
                  <a:pt x="3791" y="470"/>
                  <a:pt x="3781" y="468"/>
                  <a:pt x="3772" y="463"/>
                </a:cubicBezTo>
                <a:cubicBezTo>
                  <a:pt x="3772" y="409"/>
                  <a:pt x="3835" y="436"/>
                  <a:pt x="3871" y="421"/>
                </a:cubicBezTo>
                <a:cubicBezTo>
                  <a:pt x="3842" y="412"/>
                  <a:pt x="3838" y="380"/>
                  <a:pt x="3786" y="419"/>
                </a:cubicBezTo>
                <a:cubicBezTo>
                  <a:pt x="3739" y="455"/>
                  <a:pt x="3670" y="472"/>
                  <a:pt x="3671" y="532"/>
                </a:cubicBezTo>
                <a:cubicBezTo>
                  <a:pt x="3671" y="537"/>
                  <a:pt x="3653" y="537"/>
                  <a:pt x="3643" y="534"/>
                </a:cubicBezTo>
                <a:cubicBezTo>
                  <a:pt x="3639" y="530"/>
                  <a:pt x="3637" y="527"/>
                  <a:pt x="3638" y="524"/>
                </a:cubicBezTo>
                <a:cubicBezTo>
                  <a:pt x="3639" y="521"/>
                  <a:pt x="3641" y="519"/>
                  <a:pt x="3642" y="519"/>
                </a:cubicBezTo>
                <a:cubicBezTo>
                  <a:pt x="3643" y="515"/>
                  <a:pt x="3645" y="512"/>
                  <a:pt x="3646" y="508"/>
                </a:cubicBezTo>
                <a:cubicBezTo>
                  <a:pt x="3651" y="479"/>
                  <a:pt x="3593" y="453"/>
                  <a:pt x="3631" y="424"/>
                </a:cubicBezTo>
                <a:cubicBezTo>
                  <a:pt x="3660" y="403"/>
                  <a:pt x="3708" y="424"/>
                  <a:pt x="3744" y="412"/>
                </a:cubicBezTo>
                <a:cubicBezTo>
                  <a:pt x="3749" y="397"/>
                  <a:pt x="3734" y="390"/>
                  <a:pt x="3725" y="381"/>
                </a:cubicBezTo>
                <a:cubicBezTo>
                  <a:pt x="3693" y="348"/>
                  <a:pt x="3720" y="338"/>
                  <a:pt x="3761" y="333"/>
                </a:cubicBezTo>
                <a:cubicBezTo>
                  <a:pt x="3792" y="329"/>
                  <a:pt x="3820" y="336"/>
                  <a:pt x="3842" y="350"/>
                </a:cubicBezTo>
                <a:cubicBezTo>
                  <a:pt x="3932" y="407"/>
                  <a:pt x="4002" y="478"/>
                  <a:pt x="4082" y="542"/>
                </a:cubicBezTo>
                <a:cubicBezTo>
                  <a:pt x="4108" y="563"/>
                  <a:pt x="4088" y="588"/>
                  <a:pt x="4073" y="602"/>
                </a:cubicBezTo>
                <a:cubicBezTo>
                  <a:pt x="4032" y="638"/>
                  <a:pt x="4068" y="646"/>
                  <a:pt x="4103" y="658"/>
                </a:cubicBezTo>
                <a:cubicBezTo>
                  <a:pt x="4108" y="707"/>
                  <a:pt x="4049" y="709"/>
                  <a:pt x="4010" y="713"/>
                </a:cubicBezTo>
                <a:cubicBezTo>
                  <a:pt x="3983" y="716"/>
                  <a:pt x="3962" y="724"/>
                  <a:pt x="3940" y="733"/>
                </a:cubicBezTo>
                <a:cubicBezTo>
                  <a:pt x="3919" y="741"/>
                  <a:pt x="3897" y="747"/>
                  <a:pt x="3880" y="760"/>
                </a:cubicBezTo>
                <a:cubicBezTo>
                  <a:pt x="3828" y="766"/>
                  <a:pt x="3794" y="811"/>
                  <a:pt x="3732" y="796"/>
                </a:cubicBezTo>
                <a:cubicBezTo>
                  <a:pt x="3729" y="777"/>
                  <a:pt x="3759" y="762"/>
                  <a:pt x="3745" y="739"/>
                </a:cubicBezTo>
                <a:cubicBezTo>
                  <a:pt x="3713" y="780"/>
                  <a:pt x="3691" y="796"/>
                  <a:pt x="3635" y="749"/>
                </a:cubicBezTo>
                <a:cubicBezTo>
                  <a:pt x="3607" y="725"/>
                  <a:pt x="3528" y="736"/>
                  <a:pt x="3473" y="726"/>
                </a:cubicBezTo>
                <a:cubicBezTo>
                  <a:pt x="3257" y="686"/>
                  <a:pt x="3038" y="706"/>
                  <a:pt x="2820" y="708"/>
                </a:cubicBezTo>
                <a:cubicBezTo>
                  <a:pt x="2757" y="708"/>
                  <a:pt x="2694" y="708"/>
                  <a:pt x="2630" y="703"/>
                </a:cubicBezTo>
                <a:cubicBezTo>
                  <a:pt x="2763" y="684"/>
                  <a:pt x="2900" y="703"/>
                  <a:pt x="3031" y="674"/>
                </a:cubicBezTo>
                <a:cubicBezTo>
                  <a:pt x="2851" y="679"/>
                  <a:pt x="2670" y="680"/>
                  <a:pt x="2489" y="678"/>
                </a:cubicBezTo>
                <a:cubicBezTo>
                  <a:pt x="2474" y="678"/>
                  <a:pt x="2454" y="677"/>
                  <a:pt x="2443" y="683"/>
                </a:cubicBezTo>
                <a:cubicBezTo>
                  <a:pt x="2341" y="741"/>
                  <a:pt x="2233" y="719"/>
                  <a:pt x="2118" y="709"/>
                </a:cubicBezTo>
                <a:cubicBezTo>
                  <a:pt x="1972" y="697"/>
                  <a:pt x="1823" y="704"/>
                  <a:pt x="1676" y="703"/>
                </a:cubicBezTo>
                <a:cubicBezTo>
                  <a:pt x="1671" y="700"/>
                  <a:pt x="1670" y="698"/>
                  <a:pt x="1672" y="696"/>
                </a:cubicBezTo>
                <a:cubicBezTo>
                  <a:pt x="1674" y="695"/>
                  <a:pt x="1676" y="694"/>
                  <a:pt x="1679" y="694"/>
                </a:cubicBezTo>
                <a:cubicBezTo>
                  <a:pt x="1778" y="694"/>
                  <a:pt x="1878" y="694"/>
                  <a:pt x="1990" y="694"/>
                </a:cubicBezTo>
                <a:cubicBezTo>
                  <a:pt x="1963" y="674"/>
                  <a:pt x="1942" y="678"/>
                  <a:pt x="1924" y="678"/>
                </a:cubicBezTo>
                <a:cubicBezTo>
                  <a:pt x="1537" y="678"/>
                  <a:pt x="1150" y="679"/>
                  <a:pt x="762" y="679"/>
                </a:cubicBezTo>
                <a:cubicBezTo>
                  <a:pt x="739" y="679"/>
                  <a:pt x="714" y="675"/>
                  <a:pt x="695" y="689"/>
                </a:cubicBezTo>
                <a:cubicBezTo>
                  <a:pt x="702" y="712"/>
                  <a:pt x="679" y="709"/>
                  <a:pt x="662" y="709"/>
                </a:cubicBezTo>
                <a:cubicBezTo>
                  <a:pt x="645" y="709"/>
                  <a:pt x="627" y="703"/>
                  <a:pt x="611" y="713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6" name="Freeform 110"/>
          <p:cNvSpPr>
            <a:spLocks/>
          </p:cNvSpPr>
          <p:nvPr userDrawn="1"/>
        </p:nvSpPr>
        <p:spPr bwMode="auto">
          <a:xfrm>
            <a:off x="-567187" y="4394059"/>
            <a:ext cx="1188935" cy="1203062"/>
          </a:xfrm>
          <a:custGeom>
            <a:avLst/>
            <a:gdLst>
              <a:gd name="T0" fmla="*/ 203 w 467"/>
              <a:gd name="T1" fmla="*/ 460 h 470"/>
              <a:gd name="T2" fmla="*/ 170 w 467"/>
              <a:gd name="T3" fmla="*/ 461 h 470"/>
              <a:gd name="T4" fmla="*/ 75 w 467"/>
              <a:gd name="T5" fmla="*/ 396 h 470"/>
              <a:gd name="T6" fmla="*/ 311 w 467"/>
              <a:gd name="T7" fmla="*/ 363 h 470"/>
              <a:gd name="T8" fmla="*/ 150 w 467"/>
              <a:gd name="T9" fmla="*/ 334 h 470"/>
              <a:gd name="T10" fmla="*/ 1 w 467"/>
              <a:gd name="T11" fmla="*/ 190 h 470"/>
              <a:gd name="T12" fmla="*/ 127 w 467"/>
              <a:gd name="T13" fmla="*/ 36 h 470"/>
              <a:gd name="T14" fmla="*/ 398 w 467"/>
              <a:gd name="T15" fmla="*/ 43 h 470"/>
              <a:gd name="T16" fmla="*/ 448 w 467"/>
              <a:gd name="T17" fmla="*/ 154 h 470"/>
              <a:gd name="T18" fmla="*/ 317 w 467"/>
              <a:gd name="T19" fmla="*/ 225 h 470"/>
              <a:gd name="T20" fmla="*/ 250 w 467"/>
              <a:gd name="T21" fmla="*/ 181 h 470"/>
              <a:gd name="T22" fmla="*/ 315 w 467"/>
              <a:gd name="T23" fmla="*/ 151 h 470"/>
              <a:gd name="T24" fmla="*/ 295 w 467"/>
              <a:gd name="T25" fmla="*/ 199 h 470"/>
              <a:gd name="T26" fmla="*/ 359 w 467"/>
              <a:gd name="T27" fmla="*/ 192 h 470"/>
              <a:gd name="T28" fmla="*/ 362 w 467"/>
              <a:gd name="T29" fmla="*/ 132 h 470"/>
              <a:gd name="T30" fmla="*/ 245 w 467"/>
              <a:gd name="T31" fmla="*/ 125 h 470"/>
              <a:gd name="T32" fmla="*/ 196 w 467"/>
              <a:gd name="T33" fmla="*/ 207 h 470"/>
              <a:gd name="T34" fmla="*/ 253 w 467"/>
              <a:gd name="T35" fmla="*/ 260 h 470"/>
              <a:gd name="T36" fmla="*/ 237 w 467"/>
              <a:gd name="T37" fmla="*/ 271 h 470"/>
              <a:gd name="T38" fmla="*/ 141 w 467"/>
              <a:gd name="T39" fmla="*/ 190 h 470"/>
              <a:gd name="T40" fmla="*/ 208 w 467"/>
              <a:gd name="T41" fmla="*/ 105 h 470"/>
              <a:gd name="T42" fmla="*/ 400 w 467"/>
              <a:gd name="T43" fmla="*/ 117 h 470"/>
              <a:gd name="T44" fmla="*/ 187 w 467"/>
              <a:gd name="T45" fmla="*/ 65 h 470"/>
              <a:gd name="T46" fmla="*/ 56 w 467"/>
              <a:gd name="T47" fmla="*/ 221 h 470"/>
              <a:gd name="T48" fmla="*/ 207 w 467"/>
              <a:gd name="T49" fmla="*/ 317 h 470"/>
              <a:gd name="T50" fmla="*/ 347 w 467"/>
              <a:gd name="T51" fmla="*/ 331 h 470"/>
              <a:gd name="T52" fmla="*/ 421 w 467"/>
              <a:gd name="T53" fmla="*/ 351 h 470"/>
              <a:gd name="T54" fmla="*/ 365 w 467"/>
              <a:gd name="T55" fmla="*/ 385 h 470"/>
              <a:gd name="T56" fmla="*/ 226 w 467"/>
              <a:gd name="T57" fmla="*/ 426 h 470"/>
              <a:gd name="T58" fmla="*/ 219 w 467"/>
              <a:gd name="T59" fmla="*/ 429 h 470"/>
              <a:gd name="T60" fmla="*/ 215 w 467"/>
              <a:gd name="T61" fmla="*/ 430 h 470"/>
              <a:gd name="T62" fmla="*/ 269 w 467"/>
              <a:gd name="T63" fmla="*/ 440 h 470"/>
              <a:gd name="T64" fmla="*/ 203 w 467"/>
              <a:gd name="T65" fmla="*/ 4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7" h="470">
                <a:moveTo>
                  <a:pt x="203" y="460"/>
                </a:moveTo>
                <a:cubicBezTo>
                  <a:pt x="192" y="460"/>
                  <a:pt x="180" y="448"/>
                  <a:pt x="170" y="461"/>
                </a:cubicBezTo>
                <a:cubicBezTo>
                  <a:pt x="146" y="439"/>
                  <a:pt x="134" y="410"/>
                  <a:pt x="75" y="396"/>
                </a:cubicBezTo>
                <a:cubicBezTo>
                  <a:pt x="179" y="401"/>
                  <a:pt x="227" y="393"/>
                  <a:pt x="311" y="363"/>
                </a:cubicBezTo>
                <a:cubicBezTo>
                  <a:pt x="249" y="355"/>
                  <a:pt x="197" y="350"/>
                  <a:pt x="150" y="334"/>
                </a:cubicBezTo>
                <a:cubicBezTo>
                  <a:pt x="67" y="304"/>
                  <a:pt x="3" y="262"/>
                  <a:pt x="1" y="190"/>
                </a:cubicBezTo>
                <a:cubicBezTo>
                  <a:pt x="0" y="122"/>
                  <a:pt x="40" y="67"/>
                  <a:pt x="127" y="36"/>
                </a:cubicBezTo>
                <a:cubicBezTo>
                  <a:pt x="218" y="4"/>
                  <a:pt x="311" y="0"/>
                  <a:pt x="398" y="43"/>
                </a:cubicBezTo>
                <a:cubicBezTo>
                  <a:pt x="452" y="69"/>
                  <a:pt x="467" y="108"/>
                  <a:pt x="448" y="154"/>
                </a:cubicBezTo>
                <a:cubicBezTo>
                  <a:pt x="428" y="200"/>
                  <a:pt x="378" y="220"/>
                  <a:pt x="317" y="225"/>
                </a:cubicBezTo>
                <a:cubicBezTo>
                  <a:pt x="279" y="227"/>
                  <a:pt x="249" y="213"/>
                  <a:pt x="250" y="181"/>
                </a:cubicBezTo>
                <a:cubicBezTo>
                  <a:pt x="252" y="153"/>
                  <a:pt x="272" y="139"/>
                  <a:pt x="315" y="151"/>
                </a:cubicBezTo>
                <a:cubicBezTo>
                  <a:pt x="308" y="168"/>
                  <a:pt x="255" y="176"/>
                  <a:pt x="295" y="199"/>
                </a:cubicBezTo>
                <a:cubicBezTo>
                  <a:pt x="317" y="212"/>
                  <a:pt x="341" y="206"/>
                  <a:pt x="359" y="192"/>
                </a:cubicBezTo>
                <a:cubicBezTo>
                  <a:pt x="387" y="173"/>
                  <a:pt x="389" y="151"/>
                  <a:pt x="362" y="132"/>
                </a:cubicBezTo>
                <a:cubicBezTo>
                  <a:pt x="327" y="108"/>
                  <a:pt x="285" y="108"/>
                  <a:pt x="245" y="125"/>
                </a:cubicBezTo>
                <a:cubicBezTo>
                  <a:pt x="202" y="143"/>
                  <a:pt x="181" y="169"/>
                  <a:pt x="196" y="207"/>
                </a:cubicBezTo>
                <a:cubicBezTo>
                  <a:pt x="205" y="231"/>
                  <a:pt x="231" y="244"/>
                  <a:pt x="253" y="260"/>
                </a:cubicBezTo>
                <a:cubicBezTo>
                  <a:pt x="250" y="266"/>
                  <a:pt x="245" y="269"/>
                  <a:pt x="237" y="271"/>
                </a:cubicBezTo>
                <a:cubicBezTo>
                  <a:pt x="175" y="263"/>
                  <a:pt x="148" y="230"/>
                  <a:pt x="141" y="190"/>
                </a:cubicBezTo>
                <a:cubicBezTo>
                  <a:pt x="134" y="152"/>
                  <a:pt x="163" y="122"/>
                  <a:pt x="208" y="105"/>
                </a:cubicBezTo>
                <a:cubicBezTo>
                  <a:pt x="272" y="80"/>
                  <a:pt x="337" y="80"/>
                  <a:pt x="400" y="117"/>
                </a:cubicBezTo>
                <a:cubicBezTo>
                  <a:pt x="347" y="50"/>
                  <a:pt x="333" y="46"/>
                  <a:pt x="187" y="65"/>
                </a:cubicBezTo>
                <a:cubicBezTo>
                  <a:pt x="83" y="79"/>
                  <a:pt x="18" y="153"/>
                  <a:pt x="56" y="221"/>
                </a:cubicBezTo>
                <a:cubicBezTo>
                  <a:pt x="83" y="271"/>
                  <a:pt x="139" y="300"/>
                  <a:pt x="207" y="317"/>
                </a:cubicBezTo>
                <a:cubicBezTo>
                  <a:pt x="252" y="328"/>
                  <a:pt x="299" y="331"/>
                  <a:pt x="347" y="331"/>
                </a:cubicBezTo>
                <a:cubicBezTo>
                  <a:pt x="375" y="331"/>
                  <a:pt x="415" y="325"/>
                  <a:pt x="421" y="351"/>
                </a:cubicBezTo>
                <a:cubicBezTo>
                  <a:pt x="426" y="372"/>
                  <a:pt x="387" y="376"/>
                  <a:pt x="365" y="385"/>
                </a:cubicBezTo>
                <a:cubicBezTo>
                  <a:pt x="320" y="401"/>
                  <a:pt x="269" y="407"/>
                  <a:pt x="226" y="426"/>
                </a:cubicBezTo>
                <a:cubicBezTo>
                  <a:pt x="235" y="421"/>
                  <a:pt x="223" y="435"/>
                  <a:pt x="219" y="429"/>
                </a:cubicBezTo>
                <a:cubicBezTo>
                  <a:pt x="216" y="426"/>
                  <a:pt x="210" y="430"/>
                  <a:pt x="215" y="430"/>
                </a:cubicBezTo>
                <a:cubicBezTo>
                  <a:pt x="235" y="429"/>
                  <a:pt x="256" y="424"/>
                  <a:pt x="269" y="440"/>
                </a:cubicBezTo>
                <a:cubicBezTo>
                  <a:pt x="260" y="470"/>
                  <a:pt x="220" y="446"/>
                  <a:pt x="203" y="460"/>
                </a:cubicBezTo>
                <a:close/>
              </a:path>
            </a:pathLst>
          </a:custGeom>
          <a:solidFill>
            <a:srgbClr val="506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7" name="Freeform 111"/>
          <p:cNvSpPr>
            <a:spLocks/>
          </p:cNvSpPr>
          <p:nvPr userDrawn="1"/>
        </p:nvSpPr>
        <p:spPr bwMode="auto">
          <a:xfrm>
            <a:off x="721420" y="4125917"/>
            <a:ext cx="2381429" cy="865203"/>
          </a:xfrm>
          <a:custGeom>
            <a:avLst/>
            <a:gdLst>
              <a:gd name="T0" fmla="*/ 476 w 935"/>
              <a:gd name="T1" fmla="*/ 91 h 338"/>
              <a:gd name="T2" fmla="*/ 840 w 935"/>
              <a:gd name="T3" fmla="*/ 9 h 338"/>
              <a:gd name="T4" fmla="*/ 935 w 935"/>
              <a:gd name="T5" fmla="*/ 2 h 338"/>
              <a:gd name="T6" fmla="*/ 901 w 935"/>
              <a:gd name="T7" fmla="*/ 24 h 338"/>
              <a:gd name="T8" fmla="*/ 455 w 935"/>
              <a:gd name="T9" fmla="*/ 166 h 338"/>
              <a:gd name="T10" fmla="*/ 93 w 935"/>
              <a:gd name="T11" fmla="*/ 304 h 338"/>
              <a:gd name="T12" fmla="*/ 0 w 935"/>
              <a:gd name="T13" fmla="*/ 299 h 338"/>
              <a:gd name="T14" fmla="*/ 27 w 935"/>
              <a:gd name="T15" fmla="*/ 278 h 338"/>
              <a:gd name="T16" fmla="*/ 34 w 935"/>
              <a:gd name="T17" fmla="*/ 277 h 338"/>
              <a:gd name="T18" fmla="*/ 297 w 935"/>
              <a:gd name="T19" fmla="*/ 152 h 338"/>
              <a:gd name="T20" fmla="*/ 468 w 935"/>
              <a:gd name="T21" fmla="*/ 108 h 338"/>
              <a:gd name="T22" fmla="*/ 476 w 935"/>
              <a:gd name="T23" fmla="*/ 9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5" h="338">
                <a:moveTo>
                  <a:pt x="476" y="91"/>
                </a:moveTo>
                <a:cubicBezTo>
                  <a:pt x="605" y="82"/>
                  <a:pt x="710" y="19"/>
                  <a:pt x="840" y="9"/>
                </a:cubicBezTo>
                <a:cubicBezTo>
                  <a:pt x="870" y="7"/>
                  <a:pt x="901" y="0"/>
                  <a:pt x="935" y="2"/>
                </a:cubicBezTo>
                <a:cubicBezTo>
                  <a:pt x="923" y="10"/>
                  <a:pt x="912" y="17"/>
                  <a:pt x="901" y="24"/>
                </a:cubicBezTo>
                <a:cubicBezTo>
                  <a:pt x="750" y="65"/>
                  <a:pt x="601" y="113"/>
                  <a:pt x="455" y="166"/>
                </a:cubicBezTo>
                <a:cubicBezTo>
                  <a:pt x="333" y="210"/>
                  <a:pt x="217" y="262"/>
                  <a:pt x="93" y="304"/>
                </a:cubicBezTo>
                <a:cubicBezTo>
                  <a:pt x="63" y="314"/>
                  <a:pt x="26" y="338"/>
                  <a:pt x="0" y="299"/>
                </a:cubicBezTo>
                <a:cubicBezTo>
                  <a:pt x="9" y="292"/>
                  <a:pt x="18" y="285"/>
                  <a:pt x="27" y="278"/>
                </a:cubicBezTo>
                <a:cubicBezTo>
                  <a:pt x="29" y="278"/>
                  <a:pt x="33" y="278"/>
                  <a:pt x="34" y="277"/>
                </a:cubicBezTo>
                <a:cubicBezTo>
                  <a:pt x="93" y="204"/>
                  <a:pt x="202" y="186"/>
                  <a:pt x="297" y="152"/>
                </a:cubicBezTo>
                <a:cubicBezTo>
                  <a:pt x="352" y="132"/>
                  <a:pt x="416" y="132"/>
                  <a:pt x="468" y="108"/>
                </a:cubicBezTo>
                <a:cubicBezTo>
                  <a:pt x="473" y="103"/>
                  <a:pt x="475" y="97"/>
                  <a:pt x="476" y="91"/>
                </a:cubicBezTo>
                <a:close/>
              </a:path>
            </a:pathLst>
          </a:custGeom>
          <a:solidFill>
            <a:srgbClr val="3B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8" name="Freeform 112"/>
          <p:cNvSpPr>
            <a:spLocks/>
          </p:cNvSpPr>
          <p:nvPr userDrawn="1"/>
        </p:nvSpPr>
        <p:spPr bwMode="auto">
          <a:xfrm>
            <a:off x="66438" y="4181334"/>
            <a:ext cx="2952759" cy="1010000"/>
          </a:xfrm>
          <a:custGeom>
            <a:avLst/>
            <a:gdLst>
              <a:gd name="T0" fmla="*/ 257 w 1159"/>
              <a:gd name="T1" fmla="*/ 277 h 394"/>
              <a:gd name="T2" fmla="*/ 364 w 1159"/>
              <a:gd name="T3" fmla="*/ 260 h 394"/>
              <a:gd name="T4" fmla="*/ 1007 w 1159"/>
              <a:gd name="T5" fmla="*/ 28 h 394"/>
              <a:gd name="T6" fmla="*/ 1158 w 1159"/>
              <a:gd name="T7" fmla="*/ 2 h 394"/>
              <a:gd name="T8" fmla="*/ 1159 w 1159"/>
              <a:gd name="T9" fmla="*/ 2 h 394"/>
              <a:gd name="T10" fmla="*/ 1092 w 1159"/>
              <a:gd name="T11" fmla="*/ 39 h 394"/>
              <a:gd name="T12" fmla="*/ 958 w 1159"/>
              <a:gd name="T13" fmla="*/ 81 h 394"/>
              <a:gd name="T14" fmla="*/ 522 w 1159"/>
              <a:gd name="T15" fmla="*/ 244 h 394"/>
              <a:gd name="T16" fmla="*/ 139 w 1159"/>
              <a:gd name="T17" fmla="*/ 365 h 394"/>
              <a:gd name="T18" fmla="*/ 0 w 1159"/>
              <a:gd name="T19" fmla="*/ 349 h 394"/>
              <a:gd name="T20" fmla="*/ 4 w 1159"/>
              <a:gd name="T21" fmla="*/ 343 h 394"/>
              <a:gd name="T22" fmla="*/ 257 w 1159"/>
              <a:gd name="T23" fmla="*/ 27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394">
                <a:moveTo>
                  <a:pt x="257" y="277"/>
                </a:moveTo>
                <a:cubicBezTo>
                  <a:pt x="301" y="299"/>
                  <a:pt x="333" y="273"/>
                  <a:pt x="364" y="260"/>
                </a:cubicBezTo>
                <a:cubicBezTo>
                  <a:pt x="575" y="178"/>
                  <a:pt x="786" y="96"/>
                  <a:pt x="1007" y="28"/>
                </a:cubicBezTo>
                <a:cubicBezTo>
                  <a:pt x="1055" y="13"/>
                  <a:pt x="1104" y="0"/>
                  <a:pt x="1158" y="2"/>
                </a:cubicBezTo>
                <a:cubicBezTo>
                  <a:pt x="1158" y="2"/>
                  <a:pt x="1159" y="2"/>
                  <a:pt x="1159" y="2"/>
                </a:cubicBezTo>
                <a:cubicBezTo>
                  <a:pt x="1156" y="32"/>
                  <a:pt x="1118" y="30"/>
                  <a:pt x="1092" y="39"/>
                </a:cubicBezTo>
                <a:cubicBezTo>
                  <a:pt x="1048" y="53"/>
                  <a:pt x="1004" y="68"/>
                  <a:pt x="958" y="81"/>
                </a:cubicBezTo>
                <a:cubicBezTo>
                  <a:pt x="811" y="133"/>
                  <a:pt x="669" y="192"/>
                  <a:pt x="522" y="244"/>
                </a:cubicBezTo>
                <a:cubicBezTo>
                  <a:pt x="397" y="290"/>
                  <a:pt x="275" y="339"/>
                  <a:pt x="139" y="365"/>
                </a:cubicBezTo>
                <a:cubicBezTo>
                  <a:pt x="93" y="373"/>
                  <a:pt x="37" y="394"/>
                  <a:pt x="0" y="349"/>
                </a:cubicBezTo>
                <a:cubicBezTo>
                  <a:pt x="2" y="347"/>
                  <a:pt x="3" y="345"/>
                  <a:pt x="4" y="343"/>
                </a:cubicBezTo>
                <a:cubicBezTo>
                  <a:pt x="107" y="357"/>
                  <a:pt x="183" y="318"/>
                  <a:pt x="257" y="277"/>
                </a:cubicBezTo>
                <a:close/>
              </a:path>
            </a:pathLst>
          </a:custGeom>
          <a:solidFill>
            <a:srgbClr val="445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9" name="Freeform 113"/>
          <p:cNvSpPr>
            <a:spLocks/>
          </p:cNvSpPr>
          <p:nvPr userDrawn="1"/>
        </p:nvSpPr>
        <p:spPr bwMode="auto">
          <a:xfrm>
            <a:off x="586152" y="4226023"/>
            <a:ext cx="1400736" cy="657841"/>
          </a:xfrm>
          <a:custGeom>
            <a:avLst/>
            <a:gdLst>
              <a:gd name="T0" fmla="*/ 541 w 550"/>
              <a:gd name="T1" fmla="*/ 63 h 257"/>
              <a:gd name="T2" fmla="*/ 541 w 550"/>
              <a:gd name="T3" fmla="*/ 76 h 257"/>
              <a:gd name="T4" fmla="*/ 232 w 550"/>
              <a:gd name="T5" fmla="*/ 157 h 257"/>
              <a:gd name="T6" fmla="*/ 153 w 550"/>
              <a:gd name="T7" fmla="*/ 207 h 257"/>
              <a:gd name="T8" fmla="*/ 80 w 550"/>
              <a:gd name="T9" fmla="*/ 239 h 257"/>
              <a:gd name="T10" fmla="*/ 80 w 550"/>
              <a:gd name="T11" fmla="*/ 159 h 257"/>
              <a:gd name="T12" fmla="*/ 114 w 550"/>
              <a:gd name="T13" fmla="*/ 0 h 257"/>
              <a:gd name="T14" fmla="*/ 115 w 550"/>
              <a:gd name="T15" fmla="*/ 11 h 257"/>
              <a:gd name="T16" fmla="*/ 88 w 550"/>
              <a:gd name="T17" fmla="*/ 71 h 257"/>
              <a:gd name="T18" fmla="*/ 123 w 550"/>
              <a:gd name="T19" fmla="*/ 138 h 257"/>
              <a:gd name="T20" fmla="*/ 183 w 550"/>
              <a:gd name="T21" fmla="*/ 130 h 257"/>
              <a:gd name="T22" fmla="*/ 541 w 550"/>
              <a:gd name="T23" fmla="*/ 6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0" h="257">
                <a:moveTo>
                  <a:pt x="541" y="63"/>
                </a:moveTo>
                <a:cubicBezTo>
                  <a:pt x="548" y="68"/>
                  <a:pt x="550" y="75"/>
                  <a:pt x="541" y="76"/>
                </a:cubicBezTo>
                <a:cubicBezTo>
                  <a:pt x="434" y="96"/>
                  <a:pt x="347" y="155"/>
                  <a:pt x="232" y="157"/>
                </a:cubicBezTo>
                <a:cubicBezTo>
                  <a:pt x="184" y="158"/>
                  <a:pt x="181" y="192"/>
                  <a:pt x="153" y="207"/>
                </a:cubicBezTo>
                <a:cubicBezTo>
                  <a:pt x="130" y="220"/>
                  <a:pt x="128" y="257"/>
                  <a:pt x="80" y="239"/>
                </a:cubicBezTo>
                <a:cubicBezTo>
                  <a:pt x="116" y="213"/>
                  <a:pt x="119" y="189"/>
                  <a:pt x="80" y="159"/>
                </a:cubicBezTo>
                <a:cubicBezTo>
                  <a:pt x="0" y="98"/>
                  <a:pt x="13" y="49"/>
                  <a:pt x="114" y="0"/>
                </a:cubicBezTo>
                <a:cubicBezTo>
                  <a:pt x="115" y="3"/>
                  <a:pt x="115" y="7"/>
                  <a:pt x="115" y="11"/>
                </a:cubicBezTo>
                <a:cubicBezTo>
                  <a:pt x="119" y="34"/>
                  <a:pt x="92" y="49"/>
                  <a:pt x="88" y="71"/>
                </a:cubicBezTo>
                <a:cubicBezTo>
                  <a:pt x="84" y="98"/>
                  <a:pt x="97" y="119"/>
                  <a:pt x="123" y="138"/>
                </a:cubicBezTo>
                <a:cubicBezTo>
                  <a:pt x="149" y="158"/>
                  <a:pt x="163" y="131"/>
                  <a:pt x="183" y="130"/>
                </a:cubicBezTo>
                <a:cubicBezTo>
                  <a:pt x="309" y="125"/>
                  <a:pt x="413" y="61"/>
                  <a:pt x="541" y="63"/>
                </a:cubicBezTo>
                <a:close/>
              </a:path>
            </a:pathLst>
          </a:custGeom>
          <a:solidFill>
            <a:srgbClr val="506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0" name="Freeform 114"/>
          <p:cNvSpPr>
            <a:spLocks/>
          </p:cNvSpPr>
          <p:nvPr userDrawn="1"/>
        </p:nvSpPr>
        <p:spPr bwMode="auto">
          <a:xfrm>
            <a:off x="9837772" y="5366519"/>
            <a:ext cx="567770" cy="407575"/>
          </a:xfrm>
          <a:custGeom>
            <a:avLst/>
            <a:gdLst>
              <a:gd name="T0" fmla="*/ 2 w 223"/>
              <a:gd name="T1" fmla="*/ 69 h 159"/>
              <a:gd name="T2" fmla="*/ 152 w 223"/>
              <a:gd name="T3" fmla="*/ 23 h 159"/>
              <a:gd name="T4" fmla="*/ 179 w 223"/>
              <a:gd name="T5" fmla="*/ 0 h 159"/>
              <a:gd name="T6" fmla="*/ 170 w 223"/>
              <a:gd name="T7" fmla="*/ 62 h 159"/>
              <a:gd name="T8" fmla="*/ 185 w 223"/>
              <a:gd name="T9" fmla="*/ 142 h 159"/>
              <a:gd name="T10" fmla="*/ 34 w 223"/>
              <a:gd name="T11" fmla="*/ 109 h 159"/>
              <a:gd name="T12" fmla="*/ 2 w 223"/>
              <a:gd name="T13" fmla="*/ 6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159">
                <a:moveTo>
                  <a:pt x="2" y="69"/>
                </a:moveTo>
                <a:cubicBezTo>
                  <a:pt x="43" y="39"/>
                  <a:pt x="102" y="38"/>
                  <a:pt x="152" y="23"/>
                </a:cubicBezTo>
                <a:cubicBezTo>
                  <a:pt x="167" y="18"/>
                  <a:pt x="180" y="14"/>
                  <a:pt x="179" y="0"/>
                </a:cubicBezTo>
                <a:cubicBezTo>
                  <a:pt x="223" y="24"/>
                  <a:pt x="204" y="45"/>
                  <a:pt x="170" y="62"/>
                </a:cubicBezTo>
                <a:cubicBezTo>
                  <a:pt x="100" y="98"/>
                  <a:pt x="101" y="109"/>
                  <a:pt x="185" y="142"/>
                </a:cubicBezTo>
                <a:cubicBezTo>
                  <a:pt x="82" y="159"/>
                  <a:pt x="55" y="153"/>
                  <a:pt x="34" y="109"/>
                </a:cubicBezTo>
                <a:cubicBezTo>
                  <a:pt x="37" y="89"/>
                  <a:pt x="0" y="88"/>
                  <a:pt x="2" y="69"/>
                </a:cubicBezTo>
                <a:close/>
              </a:path>
            </a:pathLst>
          </a:custGeom>
          <a:solidFill>
            <a:srgbClr val="D5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1" name="Freeform 115"/>
          <p:cNvSpPr>
            <a:spLocks/>
          </p:cNvSpPr>
          <p:nvPr userDrawn="1"/>
        </p:nvSpPr>
        <p:spPr bwMode="auto">
          <a:xfrm>
            <a:off x="8709352" y="4891015"/>
            <a:ext cx="975353" cy="373611"/>
          </a:xfrm>
          <a:custGeom>
            <a:avLst/>
            <a:gdLst>
              <a:gd name="T0" fmla="*/ 17 w 383"/>
              <a:gd name="T1" fmla="*/ 16 h 146"/>
              <a:gd name="T2" fmla="*/ 19 w 383"/>
              <a:gd name="T3" fmla="*/ 0 h 146"/>
              <a:gd name="T4" fmla="*/ 161 w 383"/>
              <a:gd name="T5" fmla="*/ 47 h 146"/>
              <a:gd name="T6" fmla="*/ 162 w 383"/>
              <a:gd name="T7" fmla="*/ 62 h 146"/>
              <a:gd name="T8" fmla="*/ 237 w 383"/>
              <a:gd name="T9" fmla="*/ 95 h 146"/>
              <a:gd name="T10" fmla="*/ 258 w 383"/>
              <a:gd name="T11" fmla="*/ 33 h 146"/>
              <a:gd name="T12" fmla="*/ 291 w 383"/>
              <a:gd name="T13" fmla="*/ 57 h 146"/>
              <a:gd name="T14" fmla="*/ 350 w 383"/>
              <a:gd name="T15" fmla="*/ 81 h 146"/>
              <a:gd name="T16" fmla="*/ 383 w 383"/>
              <a:gd name="T17" fmla="*/ 102 h 146"/>
              <a:gd name="T18" fmla="*/ 354 w 383"/>
              <a:gd name="T19" fmla="*/ 127 h 146"/>
              <a:gd name="T20" fmla="*/ 216 w 383"/>
              <a:gd name="T21" fmla="*/ 139 h 146"/>
              <a:gd name="T22" fmla="*/ 46 w 383"/>
              <a:gd name="T23" fmla="*/ 70 h 146"/>
              <a:gd name="T24" fmla="*/ 17 w 383"/>
              <a:gd name="T25" fmla="*/ 1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3" h="146">
                <a:moveTo>
                  <a:pt x="17" y="16"/>
                </a:moveTo>
                <a:cubicBezTo>
                  <a:pt x="18" y="11"/>
                  <a:pt x="18" y="6"/>
                  <a:pt x="19" y="0"/>
                </a:cubicBezTo>
                <a:cubicBezTo>
                  <a:pt x="59" y="28"/>
                  <a:pt x="100" y="53"/>
                  <a:pt x="161" y="47"/>
                </a:cubicBezTo>
                <a:cubicBezTo>
                  <a:pt x="161" y="52"/>
                  <a:pt x="162" y="57"/>
                  <a:pt x="162" y="62"/>
                </a:cubicBezTo>
                <a:cubicBezTo>
                  <a:pt x="184" y="85"/>
                  <a:pt x="184" y="85"/>
                  <a:pt x="237" y="95"/>
                </a:cubicBezTo>
                <a:cubicBezTo>
                  <a:pt x="227" y="71"/>
                  <a:pt x="205" y="46"/>
                  <a:pt x="258" y="33"/>
                </a:cubicBezTo>
                <a:cubicBezTo>
                  <a:pt x="273" y="38"/>
                  <a:pt x="283" y="47"/>
                  <a:pt x="291" y="57"/>
                </a:cubicBezTo>
                <a:cubicBezTo>
                  <a:pt x="303" y="76"/>
                  <a:pt x="328" y="76"/>
                  <a:pt x="350" y="81"/>
                </a:cubicBezTo>
                <a:cubicBezTo>
                  <a:pt x="365" y="84"/>
                  <a:pt x="383" y="87"/>
                  <a:pt x="383" y="102"/>
                </a:cubicBezTo>
                <a:cubicBezTo>
                  <a:pt x="382" y="115"/>
                  <a:pt x="369" y="122"/>
                  <a:pt x="354" y="127"/>
                </a:cubicBezTo>
                <a:cubicBezTo>
                  <a:pt x="310" y="144"/>
                  <a:pt x="264" y="146"/>
                  <a:pt x="216" y="139"/>
                </a:cubicBezTo>
                <a:cubicBezTo>
                  <a:pt x="152" y="125"/>
                  <a:pt x="91" y="107"/>
                  <a:pt x="46" y="70"/>
                </a:cubicBezTo>
                <a:cubicBezTo>
                  <a:pt x="28" y="55"/>
                  <a:pt x="0" y="42"/>
                  <a:pt x="17" y="16"/>
                </a:cubicBezTo>
                <a:close/>
              </a:path>
            </a:pathLst>
          </a:custGeom>
          <a:solidFill>
            <a:srgbClr val="557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2" name="Freeform 116"/>
          <p:cNvSpPr>
            <a:spLocks/>
          </p:cNvSpPr>
          <p:nvPr userDrawn="1"/>
        </p:nvSpPr>
        <p:spPr bwMode="auto">
          <a:xfrm>
            <a:off x="1399540" y="5446962"/>
            <a:ext cx="1377598" cy="60779"/>
          </a:xfrm>
          <a:custGeom>
            <a:avLst/>
            <a:gdLst>
              <a:gd name="T0" fmla="*/ 0 w 541"/>
              <a:gd name="T1" fmla="*/ 24 h 24"/>
              <a:gd name="T2" fmla="*/ 33 w 541"/>
              <a:gd name="T3" fmla="*/ 10 h 24"/>
              <a:gd name="T4" fmla="*/ 84 w 541"/>
              <a:gd name="T5" fmla="*/ 0 h 24"/>
              <a:gd name="T6" fmla="*/ 541 w 541"/>
              <a:gd name="T7" fmla="*/ 0 h 24"/>
              <a:gd name="T8" fmla="*/ 541 w 541"/>
              <a:gd name="T9" fmla="*/ 24 h 24"/>
              <a:gd name="T10" fmla="*/ 0 w 541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24">
                <a:moveTo>
                  <a:pt x="0" y="24"/>
                </a:moveTo>
                <a:cubicBezTo>
                  <a:pt x="2" y="8"/>
                  <a:pt x="11" y="1"/>
                  <a:pt x="33" y="10"/>
                </a:cubicBezTo>
                <a:cubicBezTo>
                  <a:pt x="53" y="17"/>
                  <a:pt x="72" y="16"/>
                  <a:pt x="84" y="0"/>
                </a:cubicBezTo>
                <a:cubicBezTo>
                  <a:pt x="236" y="0"/>
                  <a:pt x="388" y="0"/>
                  <a:pt x="541" y="0"/>
                </a:cubicBezTo>
                <a:cubicBezTo>
                  <a:pt x="541" y="8"/>
                  <a:pt x="541" y="16"/>
                  <a:pt x="541" y="24"/>
                </a:cubicBezTo>
                <a:cubicBezTo>
                  <a:pt x="360" y="24"/>
                  <a:pt x="180" y="24"/>
                  <a:pt x="0" y="24"/>
                </a:cubicBezTo>
                <a:close/>
              </a:path>
            </a:pathLst>
          </a:custGeom>
          <a:solidFill>
            <a:srgbClr val="7B8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3" name="Freeform 117"/>
          <p:cNvSpPr>
            <a:spLocks/>
          </p:cNvSpPr>
          <p:nvPr userDrawn="1"/>
        </p:nvSpPr>
        <p:spPr bwMode="auto">
          <a:xfrm>
            <a:off x="3384064" y="5459475"/>
            <a:ext cx="735075" cy="89381"/>
          </a:xfrm>
          <a:custGeom>
            <a:avLst/>
            <a:gdLst>
              <a:gd name="T0" fmla="*/ 289 w 289"/>
              <a:gd name="T1" fmla="*/ 0 h 35"/>
              <a:gd name="T2" fmla="*/ 286 w 289"/>
              <a:gd name="T3" fmla="*/ 9 h 35"/>
              <a:gd name="T4" fmla="*/ 0 w 289"/>
              <a:gd name="T5" fmla="*/ 17 h 35"/>
              <a:gd name="T6" fmla="*/ 0 w 289"/>
              <a:gd name="T7" fmla="*/ 0 h 35"/>
              <a:gd name="T8" fmla="*/ 289 w 28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5">
                <a:moveTo>
                  <a:pt x="289" y="0"/>
                </a:moveTo>
                <a:cubicBezTo>
                  <a:pt x="288" y="3"/>
                  <a:pt x="287" y="6"/>
                  <a:pt x="286" y="9"/>
                </a:cubicBezTo>
                <a:cubicBezTo>
                  <a:pt x="190" y="35"/>
                  <a:pt x="95" y="16"/>
                  <a:pt x="0" y="17"/>
                </a:cubicBezTo>
                <a:cubicBezTo>
                  <a:pt x="0" y="11"/>
                  <a:pt x="0" y="6"/>
                  <a:pt x="0" y="0"/>
                </a:cubicBezTo>
                <a:cubicBezTo>
                  <a:pt x="96" y="0"/>
                  <a:pt x="192" y="0"/>
                  <a:pt x="289" y="0"/>
                </a:cubicBezTo>
                <a:close/>
              </a:path>
            </a:pathLst>
          </a:custGeom>
          <a:solidFill>
            <a:srgbClr val="CC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4" name="Freeform 118"/>
          <p:cNvSpPr>
            <a:spLocks/>
          </p:cNvSpPr>
          <p:nvPr userDrawn="1"/>
        </p:nvSpPr>
        <p:spPr bwMode="auto">
          <a:xfrm>
            <a:off x="9652668" y="5516678"/>
            <a:ext cx="432502" cy="178761"/>
          </a:xfrm>
          <a:custGeom>
            <a:avLst/>
            <a:gdLst>
              <a:gd name="T0" fmla="*/ 75 w 170"/>
              <a:gd name="T1" fmla="*/ 11 h 70"/>
              <a:gd name="T2" fmla="*/ 107 w 170"/>
              <a:gd name="T3" fmla="*/ 51 h 70"/>
              <a:gd name="T4" fmla="*/ 76 w 170"/>
              <a:gd name="T5" fmla="*/ 51 h 70"/>
              <a:gd name="T6" fmla="*/ 29 w 170"/>
              <a:gd name="T7" fmla="*/ 44 h 70"/>
              <a:gd name="T8" fmla="*/ 75 w 170"/>
              <a:gd name="T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0">
                <a:moveTo>
                  <a:pt x="75" y="11"/>
                </a:moveTo>
                <a:cubicBezTo>
                  <a:pt x="87" y="24"/>
                  <a:pt x="170" y="6"/>
                  <a:pt x="107" y="51"/>
                </a:cubicBezTo>
                <a:cubicBezTo>
                  <a:pt x="95" y="62"/>
                  <a:pt x="87" y="63"/>
                  <a:pt x="76" y="51"/>
                </a:cubicBezTo>
                <a:cubicBezTo>
                  <a:pt x="63" y="39"/>
                  <a:pt x="37" y="70"/>
                  <a:pt x="29" y="44"/>
                </a:cubicBezTo>
                <a:cubicBezTo>
                  <a:pt x="0" y="0"/>
                  <a:pt x="64" y="26"/>
                  <a:pt x="75" y="11"/>
                </a:cubicBezTo>
                <a:close/>
              </a:path>
            </a:pathLst>
          </a:custGeom>
          <a:solidFill>
            <a:srgbClr val="4D5F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5" name="Freeform 119"/>
          <p:cNvSpPr>
            <a:spLocks/>
          </p:cNvSpPr>
          <p:nvPr userDrawn="1"/>
        </p:nvSpPr>
        <p:spPr bwMode="auto">
          <a:xfrm>
            <a:off x="301378" y="5695439"/>
            <a:ext cx="249178" cy="130496"/>
          </a:xfrm>
          <a:custGeom>
            <a:avLst/>
            <a:gdLst>
              <a:gd name="T0" fmla="*/ 0 w 98"/>
              <a:gd name="T1" fmla="*/ 12 h 51"/>
              <a:gd name="T2" fmla="*/ 64 w 98"/>
              <a:gd name="T3" fmla="*/ 9 h 51"/>
              <a:gd name="T4" fmla="*/ 98 w 98"/>
              <a:gd name="T5" fmla="*/ 42 h 51"/>
              <a:gd name="T6" fmla="*/ 0 w 98"/>
              <a:gd name="T7" fmla="*/ 1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51">
                <a:moveTo>
                  <a:pt x="0" y="12"/>
                </a:moveTo>
                <a:cubicBezTo>
                  <a:pt x="22" y="10"/>
                  <a:pt x="42" y="0"/>
                  <a:pt x="64" y="9"/>
                </a:cubicBezTo>
                <a:cubicBezTo>
                  <a:pt x="75" y="19"/>
                  <a:pt x="85" y="29"/>
                  <a:pt x="98" y="42"/>
                </a:cubicBezTo>
                <a:cubicBezTo>
                  <a:pt x="51" y="51"/>
                  <a:pt x="28" y="28"/>
                  <a:pt x="0" y="12"/>
                </a:cubicBezTo>
                <a:close/>
              </a:path>
            </a:pathLst>
          </a:custGeom>
          <a:solidFill>
            <a:srgbClr val="778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6" name="Freeform 120"/>
          <p:cNvSpPr>
            <a:spLocks/>
          </p:cNvSpPr>
          <p:nvPr userDrawn="1"/>
        </p:nvSpPr>
        <p:spPr bwMode="auto">
          <a:xfrm>
            <a:off x="3846823" y="4272501"/>
            <a:ext cx="2098434" cy="616726"/>
          </a:xfrm>
          <a:custGeom>
            <a:avLst/>
            <a:gdLst>
              <a:gd name="T0" fmla="*/ 770 w 824"/>
              <a:gd name="T1" fmla="*/ 104 h 241"/>
              <a:gd name="T2" fmla="*/ 527 w 824"/>
              <a:gd name="T3" fmla="*/ 99 h 241"/>
              <a:gd name="T4" fmla="*/ 226 w 824"/>
              <a:gd name="T5" fmla="*/ 205 h 241"/>
              <a:gd name="T6" fmla="*/ 19 w 824"/>
              <a:gd name="T7" fmla="*/ 182 h 241"/>
              <a:gd name="T8" fmla="*/ 43 w 824"/>
              <a:gd name="T9" fmla="*/ 133 h 241"/>
              <a:gd name="T10" fmla="*/ 348 w 824"/>
              <a:gd name="T11" fmla="*/ 20 h 241"/>
              <a:gd name="T12" fmla="*/ 785 w 824"/>
              <a:gd name="T13" fmla="*/ 36 h 241"/>
              <a:gd name="T14" fmla="*/ 770 w 824"/>
              <a:gd name="T15" fmla="*/ 10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4" h="241">
                <a:moveTo>
                  <a:pt x="770" y="104"/>
                </a:moveTo>
                <a:cubicBezTo>
                  <a:pt x="689" y="105"/>
                  <a:pt x="610" y="89"/>
                  <a:pt x="527" y="99"/>
                </a:cubicBezTo>
                <a:cubicBezTo>
                  <a:pt x="410" y="113"/>
                  <a:pt x="313" y="150"/>
                  <a:pt x="226" y="205"/>
                </a:cubicBezTo>
                <a:cubicBezTo>
                  <a:pt x="168" y="241"/>
                  <a:pt x="60" y="229"/>
                  <a:pt x="19" y="182"/>
                </a:cubicBezTo>
                <a:cubicBezTo>
                  <a:pt x="0" y="160"/>
                  <a:pt x="27" y="146"/>
                  <a:pt x="43" y="133"/>
                </a:cubicBezTo>
                <a:cubicBezTo>
                  <a:pt x="125" y="68"/>
                  <a:pt x="234" y="34"/>
                  <a:pt x="348" y="20"/>
                </a:cubicBezTo>
                <a:cubicBezTo>
                  <a:pt x="492" y="3"/>
                  <a:pt x="641" y="0"/>
                  <a:pt x="785" y="36"/>
                </a:cubicBezTo>
                <a:cubicBezTo>
                  <a:pt x="824" y="64"/>
                  <a:pt x="818" y="86"/>
                  <a:pt x="770" y="104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7" name="Freeform 121"/>
          <p:cNvSpPr>
            <a:spLocks/>
          </p:cNvSpPr>
          <p:nvPr userDrawn="1"/>
        </p:nvSpPr>
        <p:spPr bwMode="auto">
          <a:xfrm>
            <a:off x="7894184" y="4908891"/>
            <a:ext cx="1507527" cy="611363"/>
          </a:xfrm>
          <a:custGeom>
            <a:avLst/>
            <a:gdLst>
              <a:gd name="T0" fmla="*/ 337 w 592"/>
              <a:gd name="T1" fmla="*/ 9 h 239"/>
              <a:gd name="T2" fmla="*/ 529 w 592"/>
              <a:gd name="T3" fmla="*/ 121 h 239"/>
              <a:gd name="T4" fmla="*/ 592 w 592"/>
              <a:gd name="T5" fmla="*/ 214 h 239"/>
              <a:gd name="T6" fmla="*/ 150 w 592"/>
              <a:gd name="T7" fmla="*/ 207 h 239"/>
              <a:gd name="T8" fmla="*/ 0 w 592"/>
              <a:gd name="T9" fmla="*/ 176 h 239"/>
              <a:gd name="T10" fmla="*/ 51 w 592"/>
              <a:gd name="T11" fmla="*/ 154 h 239"/>
              <a:gd name="T12" fmla="*/ 101 w 592"/>
              <a:gd name="T13" fmla="*/ 133 h 239"/>
              <a:gd name="T14" fmla="*/ 275 w 592"/>
              <a:gd name="T15" fmla="*/ 36 h 239"/>
              <a:gd name="T16" fmla="*/ 337 w 592"/>
              <a:gd name="T17" fmla="*/ 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239">
                <a:moveTo>
                  <a:pt x="337" y="9"/>
                </a:moveTo>
                <a:cubicBezTo>
                  <a:pt x="374" y="71"/>
                  <a:pt x="455" y="93"/>
                  <a:pt x="529" y="121"/>
                </a:cubicBezTo>
                <a:cubicBezTo>
                  <a:pt x="520" y="163"/>
                  <a:pt x="532" y="197"/>
                  <a:pt x="592" y="214"/>
                </a:cubicBezTo>
                <a:cubicBezTo>
                  <a:pt x="444" y="239"/>
                  <a:pt x="297" y="226"/>
                  <a:pt x="150" y="207"/>
                </a:cubicBezTo>
                <a:cubicBezTo>
                  <a:pt x="99" y="201"/>
                  <a:pt x="46" y="197"/>
                  <a:pt x="0" y="176"/>
                </a:cubicBezTo>
                <a:cubicBezTo>
                  <a:pt x="10" y="160"/>
                  <a:pt x="32" y="158"/>
                  <a:pt x="51" y="154"/>
                </a:cubicBezTo>
                <a:cubicBezTo>
                  <a:pt x="60" y="137"/>
                  <a:pt x="83" y="139"/>
                  <a:pt x="101" y="133"/>
                </a:cubicBezTo>
                <a:cubicBezTo>
                  <a:pt x="168" y="110"/>
                  <a:pt x="223" y="74"/>
                  <a:pt x="275" y="36"/>
                </a:cubicBezTo>
                <a:cubicBezTo>
                  <a:pt x="291" y="23"/>
                  <a:pt x="302" y="0"/>
                  <a:pt x="337" y="9"/>
                </a:cubicBezTo>
                <a:close/>
              </a:path>
            </a:pathLst>
          </a:custGeom>
          <a:solidFill>
            <a:srgbClr val="2B9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8" name="Freeform 122"/>
          <p:cNvSpPr>
            <a:spLocks/>
          </p:cNvSpPr>
          <p:nvPr userDrawn="1"/>
        </p:nvSpPr>
        <p:spPr bwMode="auto">
          <a:xfrm>
            <a:off x="4325600" y="4540643"/>
            <a:ext cx="1536004" cy="538071"/>
          </a:xfrm>
          <a:custGeom>
            <a:avLst/>
            <a:gdLst>
              <a:gd name="T0" fmla="*/ 551 w 603"/>
              <a:gd name="T1" fmla="*/ 56 h 210"/>
              <a:gd name="T2" fmla="*/ 343 w 603"/>
              <a:gd name="T3" fmla="*/ 174 h 210"/>
              <a:gd name="T4" fmla="*/ 290 w 603"/>
              <a:gd name="T5" fmla="*/ 207 h 210"/>
              <a:gd name="T6" fmla="*/ 34 w 603"/>
              <a:gd name="T7" fmla="*/ 155 h 210"/>
              <a:gd name="T8" fmla="*/ 44 w 603"/>
              <a:gd name="T9" fmla="*/ 121 h 210"/>
              <a:gd name="T10" fmla="*/ 364 w 603"/>
              <a:gd name="T11" fmla="*/ 12 h 210"/>
              <a:gd name="T12" fmla="*/ 582 w 603"/>
              <a:gd name="T13" fmla="*/ 22 h 210"/>
              <a:gd name="T14" fmla="*/ 551 w 603"/>
              <a:gd name="T15" fmla="*/ 5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210">
                <a:moveTo>
                  <a:pt x="551" y="56"/>
                </a:moveTo>
                <a:cubicBezTo>
                  <a:pt x="400" y="61"/>
                  <a:pt x="378" y="73"/>
                  <a:pt x="343" y="174"/>
                </a:cubicBezTo>
                <a:cubicBezTo>
                  <a:pt x="335" y="196"/>
                  <a:pt x="321" y="206"/>
                  <a:pt x="290" y="207"/>
                </a:cubicBezTo>
                <a:cubicBezTo>
                  <a:pt x="196" y="210"/>
                  <a:pt x="119" y="172"/>
                  <a:pt x="34" y="155"/>
                </a:cubicBezTo>
                <a:cubicBezTo>
                  <a:pt x="0" y="148"/>
                  <a:pt x="31" y="130"/>
                  <a:pt x="44" y="121"/>
                </a:cubicBezTo>
                <a:cubicBezTo>
                  <a:pt x="132" y="56"/>
                  <a:pt x="237" y="14"/>
                  <a:pt x="364" y="12"/>
                </a:cubicBezTo>
                <a:cubicBezTo>
                  <a:pt x="437" y="11"/>
                  <a:pt x="511" y="0"/>
                  <a:pt x="582" y="22"/>
                </a:cubicBezTo>
                <a:cubicBezTo>
                  <a:pt x="603" y="49"/>
                  <a:pt x="570" y="49"/>
                  <a:pt x="551" y="56"/>
                </a:cubicBezTo>
                <a:close/>
              </a:path>
            </a:pathLst>
          </a:custGeom>
          <a:solidFill>
            <a:srgbClr val="10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9" name="Freeform 123"/>
          <p:cNvSpPr>
            <a:spLocks/>
          </p:cNvSpPr>
          <p:nvPr userDrawn="1"/>
        </p:nvSpPr>
        <p:spPr bwMode="auto">
          <a:xfrm>
            <a:off x="2463885" y="4122342"/>
            <a:ext cx="1808320" cy="366461"/>
          </a:xfrm>
          <a:custGeom>
            <a:avLst/>
            <a:gdLst>
              <a:gd name="T0" fmla="*/ 11 w 710"/>
              <a:gd name="T1" fmla="*/ 94 h 143"/>
              <a:gd name="T2" fmla="*/ 218 w 710"/>
              <a:gd name="T3" fmla="*/ 25 h 143"/>
              <a:gd name="T4" fmla="*/ 561 w 710"/>
              <a:gd name="T5" fmla="*/ 26 h 143"/>
              <a:gd name="T6" fmla="*/ 629 w 710"/>
              <a:gd name="T7" fmla="*/ 42 h 143"/>
              <a:gd name="T8" fmla="*/ 701 w 710"/>
              <a:gd name="T9" fmla="*/ 90 h 143"/>
              <a:gd name="T10" fmla="*/ 565 w 710"/>
              <a:gd name="T11" fmla="*/ 131 h 143"/>
              <a:gd name="T12" fmla="*/ 42 w 710"/>
              <a:gd name="T13" fmla="*/ 126 h 143"/>
              <a:gd name="T14" fmla="*/ 27 w 710"/>
              <a:gd name="T15" fmla="*/ 128 h 143"/>
              <a:gd name="T16" fmla="*/ 11 w 710"/>
              <a:gd name="T17" fmla="*/ 9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0" h="143">
                <a:moveTo>
                  <a:pt x="11" y="94"/>
                </a:moveTo>
                <a:cubicBezTo>
                  <a:pt x="74" y="61"/>
                  <a:pt x="152" y="53"/>
                  <a:pt x="218" y="25"/>
                </a:cubicBezTo>
                <a:cubicBezTo>
                  <a:pt x="332" y="17"/>
                  <a:pt x="447" y="0"/>
                  <a:pt x="561" y="26"/>
                </a:cubicBezTo>
                <a:cubicBezTo>
                  <a:pt x="584" y="31"/>
                  <a:pt x="610" y="33"/>
                  <a:pt x="629" y="42"/>
                </a:cubicBezTo>
                <a:cubicBezTo>
                  <a:pt x="656" y="55"/>
                  <a:pt x="710" y="52"/>
                  <a:pt x="701" y="90"/>
                </a:cubicBezTo>
                <a:cubicBezTo>
                  <a:pt x="695" y="113"/>
                  <a:pt x="595" y="143"/>
                  <a:pt x="565" y="131"/>
                </a:cubicBezTo>
                <a:cubicBezTo>
                  <a:pt x="392" y="59"/>
                  <a:pt x="218" y="75"/>
                  <a:pt x="42" y="126"/>
                </a:cubicBezTo>
                <a:cubicBezTo>
                  <a:pt x="38" y="128"/>
                  <a:pt x="32" y="127"/>
                  <a:pt x="27" y="128"/>
                </a:cubicBezTo>
                <a:cubicBezTo>
                  <a:pt x="15" y="118"/>
                  <a:pt x="0" y="109"/>
                  <a:pt x="11" y="94"/>
                </a:cubicBezTo>
                <a:close/>
              </a:path>
            </a:pathLst>
          </a:custGeom>
          <a:solidFill>
            <a:srgbClr val="168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0" name="Freeform 124"/>
          <p:cNvSpPr>
            <a:spLocks/>
          </p:cNvSpPr>
          <p:nvPr userDrawn="1"/>
        </p:nvSpPr>
        <p:spPr bwMode="auto">
          <a:xfrm>
            <a:off x="5309853" y="4708678"/>
            <a:ext cx="824067" cy="632814"/>
          </a:xfrm>
          <a:custGeom>
            <a:avLst/>
            <a:gdLst>
              <a:gd name="T0" fmla="*/ 195 w 324"/>
              <a:gd name="T1" fmla="*/ 3 h 247"/>
              <a:gd name="T2" fmla="*/ 218 w 324"/>
              <a:gd name="T3" fmla="*/ 17 h 247"/>
              <a:gd name="T4" fmla="*/ 302 w 324"/>
              <a:gd name="T5" fmla="*/ 159 h 247"/>
              <a:gd name="T6" fmla="*/ 124 w 324"/>
              <a:gd name="T7" fmla="*/ 246 h 247"/>
              <a:gd name="T8" fmla="*/ 37 w 324"/>
              <a:gd name="T9" fmla="*/ 245 h 247"/>
              <a:gd name="T10" fmla="*/ 85 w 324"/>
              <a:gd name="T11" fmla="*/ 199 h 247"/>
              <a:gd name="T12" fmla="*/ 224 w 324"/>
              <a:gd name="T13" fmla="*/ 131 h 247"/>
              <a:gd name="T14" fmla="*/ 186 w 324"/>
              <a:gd name="T15" fmla="*/ 67 h 247"/>
              <a:gd name="T16" fmla="*/ 103 w 324"/>
              <a:gd name="T17" fmla="*/ 67 h 247"/>
              <a:gd name="T18" fmla="*/ 102 w 324"/>
              <a:gd name="T19" fmla="*/ 127 h 247"/>
              <a:gd name="T20" fmla="*/ 150 w 324"/>
              <a:gd name="T21" fmla="*/ 82 h 247"/>
              <a:gd name="T22" fmla="*/ 193 w 324"/>
              <a:gd name="T23" fmla="*/ 111 h 247"/>
              <a:gd name="T24" fmla="*/ 154 w 324"/>
              <a:gd name="T25" fmla="*/ 163 h 247"/>
              <a:gd name="T26" fmla="*/ 58 w 324"/>
              <a:gd name="T27" fmla="*/ 161 h 247"/>
              <a:gd name="T28" fmla="*/ 11 w 324"/>
              <a:gd name="T29" fmla="*/ 76 h 247"/>
              <a:gd name="T30" fmla="*/ 109 w 324"/>
              <a:gd name="T31" fmla="*/ 3 h 247"/>
              <a:gd name="T32" fmla="*/ 196 w 324"/>
              <a:gd name="T33" fmla="*/ 3 h 247"/>
              <a:gd name="T34" fmla="*/ 195 w 324"/>
              <a:gd name="T35" fmla="*/ 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4" h="247">
                <a:moveTo>
                  <a:pt x="195" y="3"/>
                </a:moveTo>
                <a:cubicBezTo>
                  <a:pt x="203" y="7"/>
                  <a:pt x="210" y="12"/>
                  <a:pt x="218" y="17"/>
                </a:cubicBezTo>
                <a:cubicBezTo>
                  <a:pt x="295" y="58"/>
                  <a:pt x="324" y="107"/>
                  <a:pt x="302" y="159"/>
                </a:cubicBezTo>
                <a:cubicBezTo>
                  <a:pt x="282" y="206"/>
                  <a:pt x="207" y="243"/>
                  <a:pt x="124" y="246"/>
                </a:cubicBezTo>
                <a:cubicBezTo>
                  <a:pt x="95" y="247"/>
                  <a:pt x="66" y="245"/>
                  <a:pt x="37" y="245"/>
                </a:cubicBezTo>
                <a:cubicBezTo>
                  <a:pt x="32" y="218"/>
                  <a:pt x="26" y="190"/>
                  <a:pt x="85" y="199"/>
                </a:cubicBezTo>
                <a:cubicBezTo>
                  <a:pt x="153" y="200"/>
                  <a:pt x="204" y="181"/>
                  <a:pt x="224" y="131"/>
                </a:cubicBezTo>
                <a:cubicBezTo>
                  <a:pt x="234" y="104"/>
                  <a:pt x="217" y="81"/>
                  <a:pt x="186" y="67"/>
                </a:cubicBezTo>
                <a:cubicBezTo>
                  <a:pt x="160" y="55"/>
                  <a:pt x="129" y="53"/>
                  <a:pt x="103" y="67"/>
                </a:cubicBezTo>
                <a:cubicBezTo>
                  <a:pt x="75" y="82"/>
                  <a:pt x="77" y="101"/>
                  <a:pt x="102" y="127"/>
                </a:cubicBezTo>
                <a:cubicBezTo>
                  <a:pt x="120" y="110"/>
                  <a:pt x="108" y="78"/>
                  <a:pt x="150" y="82"/>
                </a:cubicBezTo>
                <a:cubicBezTo>
                  <a:pt x="173" y="85"/>
                  <a:pt x="189" y="93"/>
                  <a:pt x="193" y="111"/>
                </a:cubicBezTo>
                <a:cubicBezTo>
                  <a:pt x="197" y="135"/>
                  <a:pt x="179" y="151"/>
                  <a:pt x="154" y="163"/>
                </a:cubicBezTo>
                <a:cubicBezTo>
                  <a:pt x="121" y="179"/>
                  <a:pt x="88" y="177"/>
                  <a:pt x="58" y="161"/>
                </a:cubicBezTo>
                <a:cubicBezTo>
                  <a:pt x="17" y="140"/>
                  <a:pt x="0" y="112"/>
                  <a:pt x="11" y="76"/>
                </a:cubicBezTo>
                <a:cubicBezTo>
                  <a:pt x="23" y="37"/>
                  <a:pt x="53" y="9"/>
                  <a:pt x="109" y="3"/>
                </a:cubicBezTo>
                <a:cubicBezTo>
                  <a:pt x="138" y="0"/>
                  <a:pt x="167" y="3"/>
                  <a:pt x="196" y="3"/>
                </a:cubicBezTo>
                <a:lnTo>
                  <a:pt x="195" y="3"/>
                </a:lnTo>
                <a:close/>
              </a:path>
            </a:pathLst>
          </a:custGeom>
          <a:solidFill>
            <a:srgbClr val="70A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1" name="Freeform 125"/>
          <p:cNvSpPr>
            <a:spLocks/>
          </p:cNvSpPr>
          <p:nvPr userDrawn="1"/>
        </p:nvSpPr>
        <p:spPr bwMode="auto">
          <a:xfrm>
            <a:off x="6142820" y="4983970"/>
            <a:ext cx="1069686" cy="382549"/>
          </a:xfrm>
          <a:custGeom>
            <a:avLst/>
            <a:gdLst>
              <a:gd name="T0" fmla="*/ 408 w 420"/>
              <a:gd name="T1" fmla="*/ 148 h 150"/>
              <a:gd name="T2" fmla="*/ 83 w 420"/>
              <a:gd name="T3" fmla="*/ 148 h 150"/>
              <a:gd name="T4" fmla="*/ 11 w 420"/>
              <a:gd name="T5" fmla="*/ 52 h 150"/>
              <a:gd name="T6" fmla="*/ 110 w 420"/>
              <a:gd name="T7" fmla="*/ 14 h 150"/>
              <a:gd name="T8" fmla="*/ 297 w 420"/>
              <a:gd name="T9" fmla="*/ 35 h 150"/>
              <a:gd name="T10" fmla="*/ 308 w 420"/>
              <a:gd name="T11" fmla="*/ 34 h 150"/>
              <a:gd name="T12" fmla="*/ 399 w 420"/>
              <a:gd name="T13" fmla="*/ 65 h 150"/>
              <a:gd name="T14" fmla="*/ 408 w 420"/>
              <a:gd name="T15" fmla="*/ 14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0" h="150">
                <a:moveTo>
                  <a:pt x="408" y="148"/>
                </a:moveTo>
                <a:cubicBezTo>
                  <a:pt x="300" y="148"/>
                  <a:pt x="191" y="150"/>
                  <a:pt x="83" y="148"/>
                </a:cubicBezTo>
                <a:cubicBezTo>
                  <a:pt x="3" y="146"/>
                  <a:pt x="0" y="135"/>
                  <a:pt x="11" y="52"/>
                </a:cubicBezTo>
                <a:cubicBezTo>
                  <a:pt x="18" y="0"/>
                  <a:pt x="67" y="11"/>
                  <a:pt x="110" y="14"/>
                </a:cubicBezTo>
                <a:cubicBezTo>
                  <a:pt x="173" y="20"/>
                  <a:pt x="235" y="28"/>
                  <a:pt x="297" y="35"/>
                </a:cubicBezTo>
                <a:cubicBezTo>
                  <a:pt x="301" y="35"/>
                  <a:pt x="304" y="34"/>
                  <a:pt x="308" y="34"/>
                </a:cubicBezTo>
                <a:cubicBezTo>
                  <a:pt x="342" y="38"/>
                  <a:pt x="378" y="39"/>
                  <a:pt x="399" y="65"/>
                </a:cubicBezTo>
                <a:cubicBezTo>
                  <a:pt x="404" y="92"/>
                  <a:pt x="420" y="119"/>
                  <a:pt x="408" y="148"/>
                </a:cubicBezTo>
                <a:close/>
              </a:path>
            </a:pathLst>
          </a:custGeom>
          <a:solidFill>
            <a:srgbClr val="169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2" name="Freeform 126"/>
          <p:cNvSpPr>
            <a:spLocks/>
          </p:cNvSpPr>
          <p:nvPr userDrawn="1"/>
        </p:nvSpPr>
        <p:spPr bwMode="auto">
          <a:xfrm>
            <a:off x="1719911" y="4658625"/>
            <a:ext cx="1183596" cy="713257"/>
          </a:xfrm>
          <a:custGeom>
            <a:avLst/>
            <a:gdLst>
              <a:gd name="T0" fmla="*/ 431 w 465"/>
              <a:gd name="T1" fmla="*/ 59 h 279"/>
              <a:gd name="T2" fmla="*/ 171 w 465"/>
              <a:gd name="T3" fmla="*/ 236 h 279"/>
              <a:gd name="T4" fmla="*/ 19 w 465"/>
              <a:gd name="T5" fmla="*/ 263 h 279"/>
              <a:gd name="T6" fmla="*/ 17 w 465"/>
              <a:gd name="T7" fmla="*/ 233 h 279"/>
              <a:gd name="T8" fmla="*/ 66 w 465"/>
              <a:gd name="T9" fmla="*/ 162 h 279"/>
              <a:gd name="T10" fmla="*/ 367 w 465"/>
              <a:gd name="T11" fmla="*/ 0 h 279"/>
              <a:gd name="T12" fmla="*/ 384 w 465"/>
              <a:gd name="T13" fmla="*/ 2 h 279"/>
              <a:gd name="T14" fmla="*/ 431 w 465"/>
              <a:gd name="T15" fmla="*/ 5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5" h="279">
                <a:moveTo>
                  <a:pt x="431" y="59"/>
                </a:moveTo>
                <a:cubicBezTo>
                  <a:pt x="311" y="93"/>
                  <a:pt x="221" y="148"/>
                  <a:pt x="171" y="236"/>
                </a:cubicBezTo>
                <a:cubicBezTo>
                  <a:pt x="157" y="263"/>
                  <a:pt x="50" y="279"/>
                  <a:pt x="19" y="263"/>
                </a:cubicBezTo>
                <a:cubicBezTo>
                  <a:pt x="0" y="253"/>
                  <a:pt x="12" y="243"/>
                  <a:pt x="17" y="233"/>
                </a:cubicBezTo>
                <a:cubicBezTo>
                  <a:pt x="33" y="209"/>
                  <a:pt x="50" y="186"/>
                  <a:pt x="66" y="162"/>
                </a:cubicBezTo>
                <a:cubicBezTo>
                  <a:pt x="126" y="69"/>
                  <a:pt x="224" y="12"/>
                  <a:pt x="367" y="0"/>
                </a:cubicBezTo>
                <a:cubicBezTo>
                  <a:pt x="373" y="1"/>
                  <a:pt x="379" y="1"/>
                  <a:pt x="384" y="2"/>
                </a:cubicBezTo>
                <a:cubicBezTo>
                  <a:pt x="431" y="8"/>
                  <a:pt x="465" y="19"/>
                  <a:pt x="431" y="59"/>
                </a:cubicBezTo>
                <a:close/>
              </a:path>
            </a:pathLst>
          </a:custGeom>
          <a:solidFill>
            <a:srgbClr val="18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3" name="Freeform 127"/>
          <p:cNvSpPr>
            <a:spLocks/>
          </p:cNvSpPr>
          <p:nvPr userDrawn="1"/>
        </p:nvSpPr>
        <p:spPr bwMode="auto">
          <a:xfrm>
            <a:off x="2275222" y="4783758"/>
            <a:ext cx="1071465" cy="593487"/>
          </a:xfrm>
          <a:custGeom>
            <a:avLst/>
            <a:gdLst>
              <a:gd name="T0" fmla="*/ 291 w 421"/>
              <a:gd name="T1" fmla="*/ 9 h 232"/>
              <a:gd name="T2" fmla="*/ 421 w 421"/>
              <a:gd name="T3" fmla="*/ 19 h 232"/>
              <a:gd name="T4" fmla="*/ 327 w 421"/>
              <a:gd name="T5" fmla="*/ 27 h 232"/>
              <a:gd name="T6" fmla="*/ 388 w 421"/>
              <a:gd name="T7" fmla="*/ 101 h 232"/>
              <a:gd name="T8" fmla="*/ 186 w 421"/>
              <a:gd name="T9" fmla="*/ 196 h 232"/>
              <a:gd name="T10" fmla="*/ 28 w 421"/>
              <a:gd name="T11" fmla="*/ 213 h 232"/>
              <a:gd name="T12" fmla="*/ 21 w 421"/>
              <a:gd name="T13" fmla="*/ 181 h 232"/>
              <a:gd name="T14" fmla="*/ 250 w 421"/>
              <a:gd name="T15" fmla="*/ 21 h 232"/>
              <a:gd name="T16" fmla="*/ 292 w 421"/>
              <a:gd name="T17" fmla="*/ 9 h 232"/>
              <a:gd name="T18" fmla="*/ 291 w 421"/>
              <a:gd name="T19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" h="232">
                <a:moveTo>
                  <a:pt x="291" y="9"/>
                </a:moveTo>
                <a:cubicBezTo>
                  <a:pt x="334" y="13"/>
                  <a:pt x="380" y="0"/>
                  <a:pt x="421" y="19"/>
                </a:cubicBezTo>
                <a:cubicBezTo>
                  <a:pt x="391" y="45"/>
                  <a:pt x="354" y="28"/>
                  <a:pt x="327" y="27"/>
                </a:cubicBezTo>
                <a:cubicBezTo>
                  <a:pt x="371" y="39"/>
                  <a:pt x="378" y="71"/>
                  <a:pt x="388" y="101"/>
                </a:cubicBezTo>
                <a:cubicBezTo>
                  <a:pt x="309" y="120"/>
                  <a:pt x="241" y="150"/>
                  <a:pt x="186" y="196"/>
                </a:cubicBezTo>
                <a:cubicBezTo>
                  <a:pt x="142" y="232"/>
                  <a:pt x="81" y="215"/>
                  <a:pt x="28" y="213"/>
                </a:cubicBezTo>
                <a:cubicBezTo>
                  <a:pt x="0" y="212"/>
                  <a:pt x="17" y="193"/>
                  <a:pt x="21" y="181"/>
                </a:cubicBezTo>
                <a:cubicBezTo>
                  <a:pt x="56" y="97"/>
                  <a:pt x="138" y="47"/>
                  <a:pt x="250" y="21"/>
                </a:cubicBezTo>
                <a:cubicBezTo>
                  <a:pt x="265" y="18"/>
                  <a:pt x="283" y="21"/>
                  <a:pt x="292" y="9"/>
                </a:cubicBezTo>
                <a:lnTo>
                  <a:pt x="291" y="9"/>
                </a:lnTo>
                <a:close/>
              </a:path>
            </a:pathLst>
          </a:custGeom>
          <a:solidFill>
            <a:srgbClr val="139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4" name="Freeform 128"/>
          <p:cNvSpPr>
            <a:spLocks/>
          </p:cNvSpPr>
          <p:nvPr userDrawn="1"/>
        </p:nvSpPr>
        <p:spPr bwMode="auto">
          <a:xfrm>
            <a:off x="9099138" y="4819510"/>
            <a:ext cx="866784" cy="668566"/>
          </a:xfrm>
          <a:custGeom>
            <a:avLst/>
            <a:gdLst>
              <a:gd name="T0" fmla="*/ 119 w 340"/>
              <a:gd name="T1" fmla="*/ 249 h 261"/>
              <a:gd name="T2" fmla="*/ 44 w 340"/>
              <a:gd name="T3" fmla="*/ 229 h 261"/>
              <a:gd name="T4" fmla="*/ 56 w 340"/>
              <a:gd name="T5" fmla="*/ 156 h 261"/>
              <a:gd name="T6" fmla="*/ 227 w 340"/>
              <a:gd name="T7" fmla="*/ 127 h 261"/>
              <a:gd name="T8" fmla="*/ 119 w 340"/>
              <a:gd name="T9" fmla="*/ 86 h 261"/>
              <a:gd name="T10" fmla="*/ 230 w 340"/>
              <a:gd name="T11" fmla="*/ 87 h 261"/>
              <a:gd name="T12" fmla="*/ 206 w 340"/>
              <a:gd name="T13" fmla="*/ 44 h 261"/>
              <a:gd name="T14" fmla="*/ 216 w 340"/>
              <a:gd name="T15" fmla="*/ 93 h 261"/>
              <a:gd name="T16" fmla="*/ 125 w 340"/>
              <a:gd name="T17" fmla="*/ 25 h 261"/>
              <a:gd name="T18" fmla="*/ 134 w 340"/>
              <a:gd name="T19" fmla="*/ 18 h 261"/>
              <a:gd name="T20" fmla="*/ 241 w 340"/>
              <a:gd name="T21" fmla="*/ 10 h 261"/>
              <a:gd name="T22" fmla="*/ 332 w 340"/>
              <a:gd name="T23" fmla="*/ 80 h 261"/>
              <a:gd name="T24" fmla="*/ 274 w 340"/>
              <a:gd name="T25" fmla="*/ 198 h 261"/>
              <a:gd name="T26" fmla="*/ 119 w 340"/>
              <a:gd name="T27" fmla="*/ 24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261">
                <a:moveTo>
                  <a:pt x="119" y="249"/>
                </a:moveTo>
                <a:cubicBezTo>
                  <a:pt x="93" y="243"/>
                  <a:pt x="48" y="261"/>
                  <a:pt x="44" y="229"/>
                </a:cubicBezTo>
                <a:cubicBezTo>
                  <a:pt x="40" y="206"/>
                  <a:pt x="0" y="175"/>
                  <a:pt x="56" y="156"/>
                </a:cubicBezTo>
                <a:cubicBezTo>
                  <a:pt x="113" y="157"/>
                  <a:pt x="170" y="161"/>
                  <a:pt x="227" y="127"/>
                </a:cubicBezTo>
                <a:cubicBezTo>
                  <a:pt x="185" y="115"/>
                  <a:pt x="120" y="137"/>
                  <a:pt x="119" y="86"/>
                </a:cubicBezTo>
                <a:cubicBezTo>
                  <a:pt x="156" y="86"/>
                  <a:pt x="193" y="109"/>
                  <a:pt x="230" y="87"/>
                </a:cubicBezTo>
                <a:cubicBezTo>
                  <a:pt x="254" y="62"/>
                  <a:pt x="241" y="50"/>
                  <a:pt x="206" y="44"/>
                </a:cubicBezTo>
                <a:cubicBezTo>
                  <a:pt x="251" y="55"/>
                  <a:pt x="254" y="71"/>
                  <a:pt x="216" y="93"/>
                </a:cubicBezTo>
                <a:cubicBezTo>
                  <a:pt x="133" y="95"/>
                  <a:pt x="117" y="83"/>
                  <a:pt x="125" y="25"/>
                </a:cubicBezTo>
                <a:cubicBezTo>
                  <a:pt x="128" y="22"/>
                  <a:pt x="131" y="20"/>
                  <a:pt x="134" y="18"/>
                </a:cubicBezTo>
                <a:cubicBezTo>
                  <a:pt x="170" y="17"/>
                  <a:pt x="202" y="0"/>
                  <a:pt x="241" y="10"/>
                </a:cubicBezTo>
                <a:cubicBezTo>
                  <a:pt x="289" y="22"/>
                  <a:pt x="326" y="43"/>
                  <a:pt x="332" y="80"/>
                </a:cubicBezTo>
                <a:cubicBezTo>
                  <a:pt x="340" y="125"/>
                  <a:pt x="322" y="168"/>
                  <a:pt x="274" y="198"/>
                </a:cubicBezTo>
                <a:cubicBezTo>
                  <a:pt x="230" y="226"/>
                  <a:pt x="179" y="245"/>
                  <a:pt x="119" y="249"/>
                </a:cubicBezTo>
                <a:close/>
              </a:path>
            </a:pathLst>
          </a:custGeom>
          <a:solidFill>
            <a:srgbClr val="81B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5" name="Freeform 129"/>
          <p:cNvSpPr>
            <a:spLocks/>
          </p:cNvSpPr>
          <p:nvPr userDrawn="1"/>
        </p:nvSpPr>
        <p:spPr bwMode="auto">
          <a:xfrm>
            <a:off x="7185807" y="4038325"/>
            <a:ext cx="1269028" cy="666779"/>
          </a:xfrm>
          <a:custGeom>
            <a:avLst/>
            <a:gdLst>
              <a:gd name="T0" fmla="*/ 498 w 498"/>
              <a:gd name="T1" fmla="*/ 118 h 260"/>
              <a:gd name="T2" fmla="*/ 310 w 498"/>
              <a:gd name="T3" fmla="*/ 95 h 260"/>
              <a:gd name="T4" fmla="*/ 181 w 498"/>
              <a:gd name="T5" fmla="*/ 215 h 260"/>
              <a:gd name="T6" fmla="*/ 145 w 498"/>
              <a:gd name="T7" fmla="*/ 250 h 260"/>
              <a:gd name="T8" fmla="*/ 0 w 498"/>
              <a:gd name="T9" fmla="*/ 247 h 260"/>
              <a:gd name="T10" fmla="*/ 63 w 498"/>
              <a:gd name="T11" fmla="*/ 232 h 260"/>
              <a:gd name="T12" fmla="*/ 94 w 498"/>
              <a:gd name="T13" fmla="*/ 170 h 260"/>
              <a:gd name="T14" fmla="*/ 114 w 498"/>
              <a:gd name="T15" fmla="*/ 109 h 260"/>
              <a:gd name="T16" fmla="*/ 122 w 498"/>
              <a:gd name="T17" fmla="*/ 44 h 260"/>
              <a:gd name="T18" fmla="*/ 98 w 498"/>
              <a:gd name="T19" fmla="*/ 19 h 260"/>
              <a:gd name="T20" fmla="*/ 152 w 498"/>
              <a:gd name="T21" fmla="*/ 1 h 260"/>
              <a:gd name="T22" fmla="*/ 348 w 498"/>
              <a:gd name="T23" fmla="*/ 44 h 260"/>
              <a:gd name="T24" fmla="*/ 498 w 498"/>
              <a:gd name="T25" fmla="*/ 11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8" h="260">
                <a:moveTo>
                  <a:pt x="498" y="118"/>
                </a:moveTo>
                <a:cubicBezTo>
                  <a:pt x="424" y="99"/>
                  <a:pt x="368" y="89"/>
                  <a:pt x="310" y="95"/>
                </a:cubicBezTo>
                <a:cubicBezTo>
                  <a:pt x="217" y="106"/>
                  <a:pt x="164" y="151"/>
                  <a:pt x="181" y="215"/>
                </a:cubicBezTo>
                <a:cubicBezTo>
                  <a:pt x="188" y="244"/>
                  <a:pt x="173" y="248"/>
                  <a:pt x="145" y="250"/>
                </a:cubicBezTo>
                <a:cubicBezTo>
                  <a:pt x="98" y="253"/>
                  <a:pt x="51" y="260"/>
                  <a:pt x="0" y="247"/>
                </a:cubicBezTo>
                <a:cubicBezTo>
                  <a:pt x="16" y="227"/>
                  <a:pt x="44" y="236"/>
                  <a:pt x="63" y="232"/>
                </a:cubicBezTo>
                <a:cubicBezTo>
                  <a:pt x="110" y="220"/>
                  <a:pt x="147" y="208"/>
                  <a:pt x="94" y="170"/>
                </a:cubicBezTo>
                <a:cubicBezTo>
                  <a:pt x="57" y="143"/>
                  <a:pt x="73" y="125"/>
                  <a:pt x="114" y="109"/>
                </a:cubicBezTo>
                <a:cubicBezTo>
                  <a:pt x="192" y="79"/>
                  <a:pt x="191" y="78"/>
                  <a:pt x="122" y="44"/>
                </a:cubicBezTo>
                <a:cubicBezTo>
                  <a:pt x="109" y="37"/>
                  <a:pt x="89" y="32"/>
                  <a:pt x="98" y="19"/>
                </a:cubicBezTo>
                <a:cubicBezTo>
                  <a:pt x="107" y="4"/>
                  <a:pt x="130" y="0"/>
                  <a:pt x="152" y="1"/>
                </a:cubicBezTo>
                <a:cubicBezTo>
                  <a:pt x="221" y="6"/>
                  <a:pt x="286" y="21"/>
                  <a:pt x="348" y="44"/>
                </a:cubicBezTo>
                <a:cubicBezTo>
                  <a:pt x="397" y="61"/>
                  <a:pt x="447" y="79"/>
                  <a:pt x="498" y="118"/>
                </a:cubicBezTo>
                <a:close/>
              </a:path>
            </a:pathLst>
          </a:custGeom>
          <a:solidFill>
            <a:srgbClr val="F9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6" name="Freeform 130"/>
          <p:cNvSpPr>
            <a:spLocks/>
          </p:cNvSpPr>
          <p:nvPr userDrawn="1"/>
        </p:nvSpPr>
        <p:spPr bwMode="auto">
          <a:xfrm>
            <a:off x="2460326" y="4304678"/>
            <a:ext cx="1414975" cy="373611"/>
          </a:xfrm>
          <a:custGeom>
            <a:avLst/>
            <a:gdLst>
              <a:gd name="T0" fmla="*/ 11 w 555"/>
              <a:gd name="T1" fmla="*/ 91 h 146"/>
              <a:gd name="T2" fmla="*/ 512 w 555"/>
              <a:gd name="T3" fmla="*/ 77 h 146"/>
              <a:gd name="T4" fmla="*/ 535 w 555"/>
              <a:gd name="T5" fmla="*/ 111 h 146"/>
              <a:gd name="T6" fmla="*/ 481 w 555"/>
              <a:gd name="T7" fmla="*/ 136 h 146"/>
              <a:gd name="T8" fmla="*/ 466 w 555"/>
              <a:gd name="T9" fmla="*/ 132 h 146"/>
              <a:gd name="T10" fmla="*/ 76 w 555"/>
              <a:gd name="T11" fmla="*/ 128 h 146"/>
              <a:gd name="T12" fmla="*/ 24 w 555"/>
              <a:gd name="T13" fmla="*/ 138 h 146"/>
              <a:gd name="T14" fmla="*/ 11 w 555"/>
              <a:gd name="T15" fmla="*/ 9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5" h="146">
                <a:moveTo>
                  <a:pt x="11" y="91"/>
                </a:moveTo>
                <a:cubicBezTo>
                  <a:pt x="175" y="34"/>
                  <a:pt x="341" y="0"/>
                  <a:pt x="512" y="77"/>
                </a:cubicBezTo>
                <a:cubicBezTo>
                  <a:pt x="528" y="84"/>
                  <a:pt x="555" y="90"/>
                  <a:pt x="535" y="111"/>
                </a:cubicBezTo>
                <a:cubicBezTo>
                  <a:pt x="522" y="124"/>
                  <a:pt x="512" y="142"/>
                  <a:pt x="481" y="136"/>
                </a:cubicBezTo>
                <a:cubicBezTo>
                  <a:pt x="475" y="135"/>
                  <a:pt x="471" y="133"/>
                  <a:pt x="466" y="132"/>
                </a:cubicBezTo>
                <a:cubicBezTo>
                  <a:pt x="337" y="104"/>
                  <a:pt x="207" y="109"/>
                  <a:pt x="76" y="128"/>
                </a:cubicBezTo>
                <a:cubicBezTo>
                  <a:pt x="60" y="135"/>
                  <a:pt x="45" y="146"/>
                  <a:pt x="24" y="138"/>
                </a:cubicBezTo>
                <a:cubicBezTo>
                  <a:pt x="9" y="124"/>
                  <a:pt x="0" y="109"/>
                  <a:pt x="11" y="91"/>
                </a:cubicBezTo>
                <a:close/>
              </a:path>
            </a:pathLst>
          </a:custGeom>
          <a:solidFill>
            <a:srgbClr val="0F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7" name="Freeform 131"/>
          <p:cNvSpPr>
            <a:spLocks/>
          </p:cNvSpPr>
          <p:nvPr userDrawn="1"/>
        </p:nvSpPr>
        <p:spPr bwMode="auto">
          <a:xfrm>
            <a:off x="5808209" y="4363670"/>
            <a:ext cx="1375819" cy="496956"/>
          </a:xfrm>
          <a:custGeom>
            <a:avLst/>
            <a:gdLst>
              <a:gd name="T0" fmla="*/ 0 w 540"/>
              <a:gd name="T1" fmla="*/ 68 h 194"/>
              <a:gd name="T2" fmla="*/ 15 w 540"/>
              <a:gd name="T3" fmla="*/ 0 h 194"/>
              <a:gd name="T4" fmla="*/ 540 w 540"/>
              <a:gd name="T5" fmla="*/ 149 h 194"/>
              <a:gd name="T6" fmla="*/ 476 w 540"/>
              <a:gd name="T7" fmla="*/ 194 h 194"/>
              <a:gd name="T8" fmla="*/ 0 w 540"/>
              <a:gd name="T9" fmla="*/ 6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94">
                <a:moveTo>
                  <a:pt x="0" y="68"/>
                </a:moveTo>
                <a:cubicBezTo>
                  <a:pt x="28" y="48"/>
                  <a:pt x="28" y="25"/>
                  <a:pt x="15" y="0"/>
                </a:cubicBezTo>
                <a:cubicBezTo>
                  <a:pt x="204" y="24"/>
                  <a:pt x="371" y="89"/>
                  <a:pt x="540" y="149"/>
                </a:cubicBezTo>
                <a:cubicBezTo>
                  <a:pt x="525" y="169"/>
                  <a:pt x="508" y="187"/>
                  <a:pt x="476" y="194"/>
                </a:cubicBezTo>
                <a:cubicBezTo>
                  <a:pt x="317" y="153"/>
                  <a:pt x="169" y="91"/>
                  <a:pt x="0" y="68"/>
                </a:cubicBezTo>
                <a:close/>
              </a:path>
            </a:pathLst>
          </a:custGeom>
          <a:solidFill>
            <a:srgbClr val="5DA4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8" name="Freeform 132"/>
          <p:cNvSpPr>
            <a:spLocks/>
          </p:cNvSpPr>
          <p:nvPr userDrawn="1"/>
        </p:nvSpPr>
        <p:spPr bwMode="auto">
          <a:xfrm>
            <a:off x="3061912" y="4832024"/>
            <a:ext cx="1363359" cy="477293"/>
          </a:xfrm>
          <a:custGeom>
            <a:avLst/>
            <a:gdLst>
              <a:gd name="T0" fmla="*/ 79 w 535"/>
              <a:gd name="T1" fmla="*/ 82 h 186"/>
              <a:gd name="T2" fmla="*/ 0 w 535"/>
              <a:gd name="T3" fmla="*/ 4 h 186"/>
              <a:gd name="T4" fmla="*/ 112 w 535"/>
              <a:gd name="T5" fmla="*/ 0 h 186"/>
              <a:gd name="T6" fmla="*/ 535 w 535"/>
              <a:gd name="T7" fmla="*/ 93 h 186"/>
              <a:gd name="T8" fmla="*/ 477 w 535"/>
              <a:gd name="T9" fmla="*/ 116 h 186"/>
              <a:gd name="T10" fmla="*/ 411 w 535"/>
              <a:gd name="T11" fmla="*/ 185 h 186"/>
              <a:gd name="T12" fmla="*/ 348 w 535"/>
              <a:gd name="T13" fmla="*/ 186 h 186"/>
              <a:gd name="T14" fmla="*/ 325 w 535"/>
              <a:gd name="T15" fmla="*/ 122 h 186"/>
              <a:gd name="T16" fmla="*/ 366 w 535"/>
              <a:gd name="T17" fmla="*/ 104 h 186"/>
              <a:gd name="T18" fmla="*/ 442 w 535"/>
              <a:gd name="T19" fmla="*/ 104 h 186"/>
              <a:gd name="T20" fmla="*/ 79 w 535"/>
              <a:gd name="T2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186">
                <a:moveTo>
                  <a:pt x="79" y="82"/>
                </a:moveTo>
                <a:cubicBezTo>
                  <a:pt x="34" y="68"/>
                  <a:pt x="49" y="27"/>
                  <a:pt x="0" y="4"/>
                </a:cubicBezTo>
                <a:cubicBezTo>
                  <a:pt x="47" y="2"/>
                  <a:pt x="79" y="1"/>
                  <a:pt x="112" y="0"/>
                </a:cubicBezTo>
                <a:cubicBezTo>
                  <a:pt x="265" y="2"/>
                  <a:pt x="396" y="53"/>
                  <a:pt x="535" y="93"/>
                </a:cubicBezTo>
                <a:cubicBezTo>
                  <a:pt x="518" y="113"/>
                  <a:pt x="488" y="99"/>
                  <a:pt x="477" y="116"/>
                </a:cubicBezTo>
                <a:cubicBezTo>
                  <a:pt x="448" y="135"/>
                  <a:pt x="437" y="164"/>
                  <a:pt x="411" y="185"/>
                </a:cubicBezTo>
                <a:cubicBezTo>
                  <a:pt x="390" y="185"/>
                  <a:pt x="369" y="185"/>
                  <a:pt x="348" y="186"/>
                </a:cubicBezTo>
                <a:cubicBezTo>
                  <a:pt x="326" y="167"/>
                  <a:pt x="323" y="145"/>
                  <a:pt x="325" y="122"/>
                </a:cubicBezTo>
                <a:cubicBezTo>
                  <a:pt x="327" y="103"/>
                  <a:pt x="339" y="95"/>
                  <a:pt x="366" y="104"/>
                </a:cubicBezTo>
                <a:cubicBezTo>
                  <a:pt x="391" y="104"/>
                  <a:pt x="417" y="104"/>
                  <a:pt x="442" y="104"/>
                </a:cubicBezTo>
                <a:cubicBezTo>
                  <a:pt x="323" y="74"/>
                  <a:pt x="201" y="80"/>
                  <a:pt x="79" y="82"/>
                </a:cubicBezTo>
                <a:close/>
              </a:path>
            </a:pathLst>
          </a:custGeom>
          <a:solidFill>
            <a:srgbClr val="63A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9" name="Freeform 133"/>
          <p:cNvSpPr>
            <a:spLocks/>
          </p:cNvSpPr>
          <p:nvPr userDrawn="1"/>
        </p:nvSpPr>
        <p:spPr bwMode="auto">
          <a:xfrm>
            <a:off x="5729896" y="4596059"/>
            <a:ext cx="1187155" cy="443327"/>
          </a:xfrm>
          <a:custGeom>
            <a:avLst/>
            <a:gdLst>
              <a:gd name="T0" fmla="*/ 0 w 466"/>
              <a:gd name="T1" fmla="*/ 34 h 173"/>
              <a:gd name="T2" fmla="*/ 31 w 466"/>
              <a:gd name="T3" fmla="*/ 0 h 173"/>
              <a:gd name="T4" fmla="*/ 460 w 466"/>
              <a:gd name="T5" fmla="*/ 116 h 173"/>
              <a:gd name="T6" fmla="*/ 443 w 466"/>
              <a:gd name="T7" fmla="*/ 173 h 173"/>
              <a:gd name="T8" fmla="*/ 198 w 466"/>
              <a:gd name="T9" fmla="*/ 138 h 173"/>
              <a:gd name="T10" fmla="*/ 148 w 466"/>
              <a:gd name="T11" fmla="*/ 105 h 173"/>
              <a:gd name="T12" fmla="*/ 30 w 466"/>
              <a:gd name="T13" fmla="*/ 47 h 173"/>
              <a:gd name="T14" fmla="*/ 31 w 466"/>
              <a:gd name="T15" fmla="*/ 47 h 173"/>
              <a:gd name="T16" fmla="*/ 0 w 466"/>
              <a:gd name="T17" fmla="*/ 3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73">
                <a:moveTo>
                  <a:pt x="0" y="34"/>
                </a:moveTo>
                <a:cubicBezTo>
                  <a:pt x="11" y="23"/>
                  <a:pt x="33" y="18"/>
                  <a:pt x="31" y="0"/>
                </a:cubicBezTo>
                <a:cubicBezTo>
                  <a:pt x="183" y="20"/>
                  <a:pt x="321" y="69"/>
                  <a:pt x="460" y="116"/>
                </a:cubicBezTo>
                <a:cubicBezTo>
                  <a:pt x="454" y="135"/>
                  <a:pt x="466" y="157"/>
                  <a:pt x="443" y="173"/>
                </a:cubicBezTo>
                <a:cubicBezTo>
                  <a:pt x="361" y="161"/>
                  <a:pt x="279" y="149"/>
                  <a:pt x="198" y="138"/>
                </a:cubicBezTo>
                <a:cubicBezTo>
                  <a:pt x="170" y="135"/>
                  <a:pt x="161" y="118"/>
                  <a:pt x="148" y="105"/>
                </a:cubicBezTo>
                <a:cubicBezTo>
                  <a:pt x="118" y="75"/>
                  <a:pt x="87" y="47"/>
                  <a:pt x="30" y="47"/>
                </a:cubicBezTo>
                <a:cubicBezTo>
                  <a:pt x="30" y="47"/>
                  <a:pt x="31" y="47"/>
                  <a:pt x="31" y="47"/>
                </a:cubicBezTo>
                <a:cubicBezTo>
                  <a:pt x="21" y="43"/>
                  <a:pt x="10" y="39"/>
                  <a:pt x="0" y="34"/>
                </a:cubicBezTo>
                <a:close/>
              </a:path>
            </a:pathLst>
          </a:custGeom>
          <a:solidFill>
            <a:srgbClr val="429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0" name="Freeform 134"/>
          <p:cNvSpPr>
            <a:spLocks/>
          </p:cNvSpPr>
          <p:nvPr userDrawn="1"/>
        </p:nvSpPr>
        <p:spPr bwMode="auto">
          <a:xfrm>
            <a:off x="2931984" y="5039387"/>
            <a:ext cx="1062566" cy="309257"/>
          </a:xfrm>
          <a:custGeom>
            <a:avLst/>
            <a:gdLst>
              <a:gd name="T0" fmla="*/ 417 w 417"/>
              <a:gd name="T1" fmla="*/ 23 h 121"/>
              <a:gd name="T2" fmla="*/ 399 w 417"/>
              <a:gd name="T3" fmla="*/ 105 h 121"/>
              <a:gd name="T4" fmla="*/ 60 w 417"/>
              <a:gd name="T5" fmla="*/ 115 h 121"/>
              <a:gd name="T6" fmla="*/ 6 w 417"/>
              <a:gd name="T7" fmla="*/ 101 h 121"/>
              <a:gd name="T8" fmla="*/ 38 w 417"/>
              <a:gd name="T9" fmla="*/ 65 h 121"/>
              <a:gd name="T10" fmla="*/ 417 w 417"/>
              <a:gd name="T11" fmla="*/ 2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" h="121">
                <a:moveTo>
                  <a:pt x="417" y="23"/>
                </a:moveTo>
                <a:cubicBezTo>
                  <a:pt x="371" y="46"/>
                  <a:pt x="412" y="78"/>
                  <a:pt x="399" y="105"/>
                </a:cubicBezTo>
                <a:cubicBezTo>
                  <a:pt x="286" y="110"/>
                  <a:pt x="173" y="120"/>
                  <a:pt x="60" y="115"/>
                </a:cubicBezTo>
                <a:cubicBezTo>
                  <a:pt x="40" y="114"/>
                  <a:pt x="13" y="121"/>
                  <a:pt x="6" y="101"/>
                </a:cubicBezTo>
                <a:cubicBezTo>
                  <a:pt x="0" y="84"/>
                  <a:pt x="20" y="71"/>
                  <a:pt x="38" y="65"/>
                </a:cubicBezTo>
                <a:cubicBezTo>
                  <a:pt x="157" y="20"/>
                  <a:pt x="283" y="0"/>
                  <a:pt x="417" y="23"/>
                </a:cubicBezTo>
                <a:close/>
              </a:path>
            </a:pathLst>
          </a:custGeom>
          <a:solidFill>
            <a:srgbClr val="1B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1" name="Freeform 135"/>
          <p:cNvSpPr>
            <a:spLocks/>
          </p:cNvSpPr>
          <p:nvPr userDrawn="1"/>
        </p:nvSpPr>
        <p:spPr bwMode="auto">
          <a:xfrm>
            <a:off x="787274" y="4985758"/>
            <a:ext cx="1092823" cy="530921"/>
          </a:xfrm>
          <a:custGeom>
            <a:avLst/>
            <a:gdLst>
              <a:gd name="T0" fmla="*/ 413 w 429"/>
              <a:gd name="T1" fmla="*/ 32 h 207"/>
              <a:gd name="T2" fmla="*/ 34 w 429"/>
              <a:gd name="T3" fmla="*/ 207 h 207"/>
              <a:gd name="T4" fmla="*/ 7 w 429"/>
              <a:gd name="T5" fmla="*/ 148 h 207"/>
              <a:gd name="T6" fmla="*/ 375 w 429"/>
              <a:gd name="T7" fmla="*/ 5 h 207"/>
              <a:gd name="T8" fmla="*/ 413 w 429"/>
              <a:gd name="T9" fmla="*/ 3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207">
                <a:moveTo>
                  <a:pt x="413" y="32"/>
                </a:moveTo>
                <a:cubicBezTo>
                  <a:pt x="343" y="155"/>
                  <a:pt x="178" y="168"/>
                  <a:pt x="34" y="207"/>
                </a:cubicBezTo>
                <a:cubicBezTo>
                  <a:pt x="7" y="192"/>
                  <a:pt x="0" y="172"/>
                  <a:pt x="7" y="148"/>
                </a:cubicBezTo>
                <a:cubicBezTo>
                  <a:pt x="112" y="76"/>
                  <a:pt x="239" y="35"/>
                  <a:pt x="375" y="5"/>
                </a:cubicBezTo>
                <a:cubicBezTo>
                  <a:pt x="401" y="0"/>
                  <a:pt x="429" y="2"/>
                  <a:pt x="413" y="32"/>
                </a:cubicBezTo>
                <a:close/>
              </a:path>
            </a:pathLst>
          </a:custGeom>
          <a:solidFill>
            <a:srgbClr val="2D9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2" name="Freeform 136"/>
          <p:cNvSpPr>
            <a:spLocks/>
          </p:cNvSpPr>
          <p:nvPr userDrawn="1"/>
        </p:nvSpPr>
        <p:spPr bwMode="auto">
          <a:xfrm>
            <a:off x="675144" y="4199210"/>
            <a:ext cx="1288606" cy="489805"/>
          </a:xfrm>
          <a:custGeom>
            <a:avLst/>
            <a:gdLst>
              <a:gd name="T0" fmla="*/ 506 w 506"/>
              <a:gd name="T1" fmla="*/ 73 h 191"/>
              <a:gd name="T2" fmla="*/ 272 w 506"/>
              <a:gd name="T3" fmla="*/ 145 h 191"/>
              <a:gd name="T4" fmla="*/ 227 w 506"/>
              <a:gd name="T5" fmla="*/ 147 h 191"/>
              <a:gd name="T6" fmla="*/ 120 w 506"/>
              <a:gd name="T7" fmla="*/ 191 h 191"/>
              <a:gd name="T8" fmla="*/ 80 w 506"/>
              <a:gd name="T9" fmla="*/ 21 h 191"/>
              <a:gd name="T10" fmla="*/ 157 w 506"/>
              <a:gd name="T11" fmla="*/ 63 h 191"/>
              <a:gd name="T12" fmla="*/ 175 w 506"/>
              <a:gd name="T13" fmla="*/ 104 h 191"/>
              <a:gd name="T14" fmla="*/ 240 w 506"/>
              <a:gd name="T15" fmla="*/ 99 h 191"/>
              <a:gd name="T16" fmla="*/ 402 w 506"/>
              <a:gd name="T17" fmla="*/ 71 h 191"/>
              <a:gd name="T18" fmla="*/ 494 w 506"/>
              <a:gd name="T19" fmla="*/ 62 h 191"/>
              <a:gd name="T20" fmla="*/ 506 w 506"/>
              <a:gd name="T21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6" h="191">
                <a:moveTo>
                  <a:pt x="506" y="73"/>
                </a:moveTo>
                <a:cubicBezTo>
                  <a:pt x="434" y="106"/>
                  <a:pt x="334" y="91"/>
                  <a:pt x="272" y="145"/>
                </a:cubicBezTo>
                <a:cubicBezTo>
                  <a:pt x="266" y="151"/>
                  <a:pt x="242" y="150"/>
                  <a:pt x="227" y="147"/>
                </a:cubicBezTo>
                <a:cubicBezTo>
                  <a:pt x="174" y="139"/>
                  <a:pt x="134" y="147"/>
                  <a:pt x="120" y="191"/>
                </a:cubicBezTo>
                <a:cubicBezTo>
                  <a:pt x="6" y="117"/>
                  <a:pt x="0" y="88"/>
                  <a:pt x="80" y="21"/>
                </a:cubicBezTo>
                <a:cubicBezTo>
                  <a:pt x="137" y="5"/>
                  <a:pt x="181" y="0"/>
                  <a:pt x="157" y="63"/>
                </a:cubicBezTo>
                <a:cubicBezTo>
                  <a:pt x="151" y="78"/>
                  <a:pt x="154" y="95"/>
                  <a:pt x="175" y="104"/>
                </a:cubicBezTo>
                <a:cubicBezTo>
                  <a:pt x="197" y="114"/>
                  <a:pt x="222" y="111"/>
                  <a:pt x="240" y="99"/>
                </a:cubicBezTo>
                <a:cubicBezTo>
                  <a:pt x="288" y="68"/>
                  <a:pt x="330" y="37"/>
                  <a:pt x="402" y="71"/>
                </a:cubicBezTo>
                <a:cubicBezTo>
                  <a:pt x="422" y="80"/>
                  <a:pt x="462" y="66"/>
                  <a:pt x="494" y="62"/>
                </a:cubicBezTo>
                <a:cubicBezTo>
                  <a:pt x="498" y="66"/>
                  <a:pt x="502" y="69"/>
                  <a:pt x="506" y="7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3" name="Freeform 137"/>
          <p:cNvSpPr>
            <a:spLocks/>
          </p:cNvSpPr>
          <p:nvPr userDrawn="1"/>
        </p:nvSpPr>
        <p:spPr bwMode="auto">
          <a:xfrm>
            <a:off x="5098053" y="3777334"/>
            <a:ext cx="1217412" cy="448691"/>
          </a:xfrm>
          <a:custGeom>
            <a:avLst/>
            <a:gdLst>
              <a:gd name="T0" fmla="*/ 0 w 478"/>
              <a:gd name="T1" fmla="*/ 156 h 175"/>
              <a:gd name="T2" fmla="*/ 119 w 478"/>
              <a:gd name="T3" fmla="*/ 68 h 175"/>
              <a:gd name="T4" fmla="*/ 118 w 478"/>
              <a:gd name="T5" fmla="*/ 67 h 175"/>
              <a:gd name="T6" fmla="*/ 148 w 478"/>
              <a:gd name="T7" fmla="*/ 92 h 175"/>
              <a:gd name="T8" fmla="*/ 216 w 478"/>
              <a:gd name="T9" fmla="*/ 110 h 175"/>
              <a:gd name="T10" fmla="*/ 244 w 478"/>
              <a:gd name="T11" fmla="*/ 57 h 175"/>
              <a:gd name="T12" fmla="*/ 250 w 478"/>
              <a:gd name="T13" fmla="*/ 11 h 175"/>
              <a:gd name="T14" fmla="*/ 328 w 478"/>
              <a:gd name="T15" fmla="*/ 26 h 175"/>
              <a:gd name="T16" fmla="*/ 356 w 478"/>
              <a:gd name="T17" fmla="*/ 46 h 175"/>
              <a:gd name="T18" fmla="*/ 478 w 478"/>
              <a:gd name="T19" fmla="*/ 175 h 175"/>
              <a:gd name="T20" fmla="*/ 294 w 478"/>
              <a:gd name="T21" fmla="*/ 139 h 175"/>
              <a:gd name="T22" fmla="*/ 207 w 478"/>
              <a:gd name="T23" fmla="*/ 169 h 175"/>
              <a:gd name="T24" fmla="*/ 0 w 478"/>
              <a:gd name="T25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8" h="175">
                <a:moveTo>
                  <a:pt x="0" y="156"/>
                </a:moveTo>
                <a:cubicBezTo>
                  <a:pt x="51" y="135"/>
                  <a:pt x="49" y="76"/>
                  <a:pt x="119" y="68"/>
                </a:cubicBezTo>
                <a:cubicBezTo>
                  <a:pt x="119" y="68"/>
                  <a:pt x="118" y="67"/>
                  <a:pt x="118" y="67"/>
                </a:cubicBezTo>
                <a:cubicBezTo>
                  <a:pt x="128" y="76"/>
                  <a:pt x="137" y="85"/>
                  <a:pt x="148" y="92"/>
                </a:cubicBezTo>
                <a:cubicBezTo>
                  <a:pt x="166" y="105"/>
                  <a:pt x="185" y="121"/>
                  <a:pt x="216" y="110"/>
                </a:cubicBezTo>
                <a:cubicBezTo>
                  <a:pt x="248" y="99"/>
                  <a:pt x="249" y="78"/>
                  <a:pt x="244" y="57"/>
                </a:cubicBezTo>
                <a:cubicBezTo>
                  <a:pt x="241" y="41"/>
                  <a:pt x="221" y="21"/>
                  <a:pt x="250" y="11"/>
                </a:cubicBezTo>
                <a:cubicBezTo>
                  <a:pt x="279" y="0"/>
                  <a:pt x="305" y="13"/>
                  <a:pt x="328" y="26"/>
                </a:cubicBezTo>
                <a:cubicBezTo>
                  <a:pt x="338" y="32"/>
                  <a:pt x="349" y="39"/>
                  <a:pt x="356" y="46"/>
                </a:cubicBezTo>
                <a:cubicBezTo>
                  <a:pt x="394" y="85"/>
                  <a:pt x="430" y="125"/>
                  <a:pt x="478" y="175"/>
                </a:cubicBezTo>
                <a:cubicBezTo>
                  <a:pt x="408" y="155"/>
                  <a:pt x="358" y="125"/>
                  <a:pt x="294" y="139"/>
                </a:cubicBezTo>
                <a:cubicBezTo>
                  <a:pt x="273" y="162"/>
                  <a:pt x="239" y="175"/>
                  <a:pt x="207" y="169"/>
                </a:cubicBezTo>
                <a:cubicBezTo>
                  <a:pt x="138" y="157"/>
                  <a:pt x="69" y="157"/>
                  <a:pt x="0" y="1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4" name="Freeform 138"/>
          <p:cNvSpPr>
            <a:spLocks/>
          </p:cNvSpPr>
          <p:nvPr userDrawn="1"/>
        </p:nvSpPr>
        <p:spPr bwMode="auto">
          <a:xfrm>
            <a:off x="1305209" y="4537068"/>
            <a:ext cx="1235210" cy="548797"/>
          </a:xfrm>
          <a:custGeom>
            <a:avLst/>
            <a:gdLst>
              <a:gd name="T0" fmla="*/ 465 w 485"/>
              <a:gd name="T1" fmla="*/ 0 h 214"/>
              <a:gd name="T2" fmla="*/ 482 w 485"/>
              <a:gd name="T3" fmla="*/ 46 h 214"/>
              <a:gd name="T4" fmla="*/ 255 w 485"/>
              <a:gd name="T5" fmla="*/ 164 h 214"/>
              <a:gd name="T6" fmla="*/ 41 w 485"/>
              <a:gd name="T7" fmla="*/ 214 h 214"/>
              <a:gd name="T8" fmla="*/ 0 w 485"/>
              <a:gd name="T9" fmla="*/ 173 h 214"/>
              <a:gd name="T10" fmla="*/ 277 w 485"/>
              <a:gd name="T11" fmla="*/ 59 h 214"/>
              <a:gd name="T12" fmla="*/ 465 w 485"/>
              <a:gd name="T1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214">
                <a:moveTo>
                  <a:pt x="465" y="0"/>
                </a:moveTo>
                <a:cubicBezTo>
                  <a:pt x="476" y="14"/>
                  <a:pt x="485" y="29"/>
                  <a:pt x="482" y="46"/>
                </a:cubicBezTo>
                <a:cubicBezTo>
                  <a:pt x="401" y="81"/>
                  <a:pt x="330" y="125"/>
                  <a:pt x="255" y="164"/>
                </a:cubicBezTo>
                <a:cubicBezTo>
                  <a:pt x="197" y="193"/>
                  <a:pt x="113" y="198"/>
                  <a:pt x="41" y="214"/>
                </a:cubicBezTo>
                <a:cubicBezTo>
                  <a:pt x="16" y="206"/>
                  <a:pt x="5" y="192"/>
                  <a:pt x="0" y="173"/>
                </a:cubicBezTo>
                <a:cubicBezTo>
                  <a:pt x="76" y="115"/>
                  <a:pt x="174" y="84"/>
                  <a:pt x="277" y="59"/>
                </a:cubicBezTo>
                <a:cubicBezTo>
                  <a:pt x="342" y="43"/>
                  <a:pt x="395" y="6"/>
                  <a:pt x="465" y="0"/>
                </a:cubicBezTo>
                <a:close/>
              </a:path>
            </a:pathLst>
          </a:custGeom>
          <a:solidFill>
            <a:srgbClr val="4D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5" name="Freeform 139"/>
          <p:cNvSpPr>
            <a:spLocks/>
          </p:cNvSpPr>
          <p:nvPr userDrawn="1"/>
        </p:nvSpPr>
        <p:spPr bwMode="auto">
          <a:xfrm>
            <a:off x="7020282" y="4744430"/>
            <a:ext cx="1621437" cy="325345"/>
          </a:xfrm>
          <a:custGeom>
            <a:avLst/>
            <a:gdLst>
              <a:gd name="T0" fmla="*/ 0 w 636"/>
              <a:gd name="T1" fmla="*/ 45 h 127"/>
              <a:gd name="T2" fmla="*/ 64 w 636"/>
              <a:gd name="T3" fmla="*/ 0 h 127"/>
              <a:gd name="T4" fmla="*/ 461 w 636"/>
              <a:gd name="T5" fmla="*/ 82 h 127"/>
              <a:gd name="T6" fmla="*/ 586 w 636"/>
              <a:gd name="T7" fmla="*/ 47 h 127"/>
              <a:gd name="T8" fmla="*/ 586 w 636"/>
              <a:gd name="T9" fmla="*/ 47 h 127"/>
              <a:gd name="T10" fmla="*/ 636 w 636"/>
              <a:gd name="T11" fmla="*/ 39 h 127"/>
              <a:gd name="T12" fmla="*/ 470 w 636"/>
              <a:gd name="T13" fmla="*/ 116 h 127"/>
              <a:gd name="T14" fmla="*/ 0 w 636"/>
              <a:gd name="T15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6" h="127">
                <a:moveTo>
                  <a:pt x="0" y="45"/>
                </a:moveTo>
                <a:cubicBezTo>
                  <a:pt x="20" y="29"/>
                  <a:pt x="27" y="3"/>
                  <a:pt x="64" y="0"/>
                </a:cubicBezTo>
                <a:cubicBezTo>
                  <a:pt x="192" y="40"/>
                  <a:pt x="315" y="90"/>
                  <a:pt x="461" y="82"/>
                </a:cubicBezTo>
                <a:cubicBezTo>
                  <a:pt x="508" y="80"/>
                  <a:pt x="556" y="79"/>
                  <a:pt x="586" y="47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600" y="45"/>
                  <a:pt x="614" y="42"/>
                  <a:pt x="636" y="39"/>
                </a:cubicBezTo>
                <a:cubicBezTo>
                  <a:pt x="609" y="103"/>
                  <a:pt x="539" y="112"/>
                  <a:pt x="470" y="116"/>
                </a:cubicBezTo>
                <a:cubicBezTo>
                  <a:pt x="304" y="127"/>
                  <a:pt x="150" y="93"/>
                  <a:pt x="0" y="45"/>
                </a:cubicBezTo>
                <a:close/>
              </a:path>
            </a:pathLst>
          </a:custGeom>
          <a:solidFill>
            <a:srgbClr val="8EB3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6" name="Freeform 140"/>
          <p:cNvSpPr>
            <a:spLocks/>
          </p:cNvSpPr>
          <p:nvPr userDrawn="1"/>
        </p:nvSpPr>
        <p:spPr bwMode="auto">
          <a:xfrm>
            <a:off x="6772884" y="4894590"/>
            <a:ext cx="1536004" cy="341434"/>
          </a:xfrm>
          <a:custGeom>
            <a:avLst/>
            <a:gdLst>
              <a:gd name="T0" fmla="*/ 33 w 603"/>
              <a:gd name="T1" fmla="*/ 57 h 134"/>
              <a:gd name="T2" fmla="*/ 50 w 603"/>
              <a:gd name="T3" fmla="*/ 0 h 134"/>
              <a:gd name="T4" fmla="*/ 603 w 603"/>
              <a:gd name="T5" fmla="*/ 76 h 134"/>
              <a:gd name="T6" fmla="*/ 525 w 603"/>
              <a:gd name="T7" fmla="*/ 106 h 134"/>
              <a:gd name="T8" fmla="*/ 192 w 603"/>
              <a:gd name="T9" fmla="*/ 100 h 134"/>
              <a:gd name="T10" fmla="*/ 49 w 603"/>
              <a:gd name="T11" fmla="*/ 69 h 134"/>
              <a:gd name="T12" fmla="*/ 49 w 603"/>
              <a:gd name="T13" fmla="*/ 70 h 134"/>
              <a:gd name="T14" fmla="*/ 33 w 603"/>
              <a:gd name="T15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134">
                <a:moveTo>
                  <a:pt x="33" y="57"/>
                </a:moveTo>
                <a:cubicBezTo>
                  <a:pt x="49" y="40"/>
                  <a:pt x="0" y="12"/>
                  <a:pt x="50" y="0"/>
                </a:cubicBezTo>
                <a:cubicBezTo>
                  <a:pt x="227" y="44"/>
                  <a:pt x="405" y="82"/>
                  <a:pt x="603" y="76"/>
                </a:cubicBezTo>
                <a:cubicBezTo>
                  <a:pt x="580" y="98"/>
                  <a:pt x="551" y="100"/>
                  <a:pt x="525" y="106"/>
                </a:cubicBezTo>
                <a:cubicBezTo>
                  <a:pt x="413" y="134"/>
                  <a:pt x="302" y="122"/>
                  <a:pt x="192" y="100"/>
                </a:cubicBezTo>
                <a:cubicBezTo>
                  <a:pt x="144" y="90"/>
                  <a:pt x="97" y="77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4" y="66"/>
                  <a:pt x="38" y="61"/>
                  <a:pt x="33" y="57"/>
                </a:cubicBezTo>
                <a:close/>
              </a:path>
            </a:pathLst>
          </a:custGeom>
          <a:solidFill>
            <a:srgbClr val="6DA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7" name="Freeform 141"/>
          <p:cNvSpPr>
            <a:spLocks/>
          </p:cNvSpPr>
          <p:nvPr userDrawn="1"/>
        </p:nvSpPr>
        <p:spPr bwMode="auto">
          <a:xfrm>
            <a:off x="8100646" y="4333280"/>
            <a:ext cx="619385" cy="586336"/>
          </a:xfrm>
          <a:custGeom>
            <a:avLst/>
            <a:gdLst>
              <a:gd name="T0" fmla="*/ 162 w 243"/>
              <a:gd name="T1" fmla="*/ 208 h 229"/>
              <a:gd name="T2" fmla="*/ 85 w 243"/>
              <a:gd name="T3" fmla="*/ 221 h 229"/>
              <a:gd name="T4" fmla="*/ 20 w 243"/>
              <a:gd name="T5" fmla="*/ 174 h 229"/>
              <a:gd name="T6" fmla="*/ 55 w 243"/>
              <a:gd name="T7" fmla="*/ 161 h 229"/>
              <a:gd name="T8" fmla="*/ 113 w 243"/>
              <a:gd name="T9" fmla="*/ 106 h 229"/>
              <a:gd name="T10" fmla="*/ 35 w 243"/>
              <a:gd name="T11" fmla="*/ 43 h 229"/>
              <a:gd name="T12" fmla="*/ 20 w 243"/>
              <a:gd name="T13" fmla="*/ 0 h 229"/>
              <a:gd name="T14" fmla="*/ 162 w 243"/>
              <a:gd name="T15" fmla="*/ 208 h 229"/>
              <a:gd name="T16" fmla="*/ 162 w 243"/>
              <a:gd name="T17" fmla="*/ 20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3" h="229">
                <a:moveTo>
                  <a:pt x="162" y="208"/>
                </a:moveTo>
                <a:cubicBezTo>
                  <a:pt x="137" y="212"/>
                  <a:pt x="111" y="217"/>
                  <a:pt x="85" y="221"/>
                </a:cubicBezTo>
                <a:cubicBezTo>
                  <a:pt x="30" y="229"/>
                  <a:pt x="1" y="219"/>
                  <a:pt x="20" y="174"/>
                </a:cubicBezTo>
                <a:cubicBezTo>
                  <a:pt x="31" y="169"/>
                  <a:pt x="43" y="165"/>
                  <a:pt x="55" y="161"/>
                </a:cubicBezTo>
                <a:cubicBezTo>
                  <a:pt x="88" y="150"/>
                  <a:pt x="113" y="134"/>
                  <a:pt x="113" y="106"/>
                </a:cubicBezTo>
                <a:cubicBezTo>
                  <a:pt x="114" y="69"/>
                  <a:pt x="74" y="56"/>
                  <a:pt x="35" y="43"/>
                </a:cubicBezTo>
                <a:cubicBezTo>
                  <a:pt x="5" y="33"/>
                  <a:pt x="0" y="19"/>
                  <a:pt x="20" y="0"/>
                </a:cubicBezTo>
                <a:cubicBezTo>
                  <a:pt x="186" y="6"/>
                  <a:pt x="243" y="90"/>
                  <a:pt x="162" y="208"/>
                </a:cubicBezTo>
                <a:cubicBezTo>
                  <a:pt x="162" y="208"/>
                  <a:pt x="162" y="208"/>
                  <a:pt x="162" y="208"/>
                </a:cubicBezTo>
                <a:close/>
              </a:path>
            </a:pathLst>
          </a:custGeom>
          <a:solidFill>
            <a:srgbClr val="7EAF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8" name="Freeform 142"/>
          <p:cNvSpPr>
            <a:spLocks/>
          </p:cNvSpPr>
          <p:nvPr userDrawn="1"/>
        </p:nvSpPr>
        <p:spPr bwMode="auto">
          <a:xfrm>
            <a:off x="2698824" y="4606785"/>
            <a:ext cx="1479049" cy="345009"/>
          </a:xfrm>
          <a:custGeom>
            <a:avLst/>
            <a:gdLst>
              <a:gd name="T0" fmla="*/ 47 w 581"/>
              <a:gd name="T1" fmla="*/ 79 h 135"/>
              <a:gd name="T2" fmla="*/ 0 w 581"/>
              <a:gd name="T3" fmla="*/ 22 h 135"/>
              <a:gd name="T4" fmla="*/ 581 w 581"/>
              <a:gd name="T5" fmla="*/ 135 h 135"/>
              <a:gd name="T6" fmla="*/ 199 w 581"/>
              <a:gd name="T7" fmla="*/ 67 h 135"/>
              <a:gd name="T8" fmla="*/ 125 w 581"/>
              <a:gd name="T9" fmla="*/ 78 h 135"/>
              <a:gd name="T10" fmla="*/ 126 w 581"/>
              <a:gd name="T11" fmla="*/ 77 h 135"/>
              <a:gd name="T12" fmla="*/ 47 w 581"/>
              <a:gd name="T13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1" h="135">
                <a:moveTo>
                  <a:pt x="47" y="79"/>
                </a:moveTo>
                <a:cubicBezTo>
                  <a:pt x="54" y="50"/>
                  <a:pt x="36" y="32"/>
                  <a:pt x="0" y="22"/>
                </a:cubicBezTo>
                <a:cubicBezTo>
                  <a:pt x="241" y="0"/>
                  <a:pt x="434" y="36"/>
                  <a:pt x="581" y="135"/>
                </a:cubicBezTo>
                <a:cubicBezTo>
                  <a:pt x="451" y="96"/>
                  <a:pt x="329" y="68"/>
                  <a:pt x="199" y="67"/>
                </a:cubicBezTo>
                <a:cubicBezTo>
                  <a:pt x="174" y="67"/>
                  <a:pt x="146" y="60"/>
                  <a:pt x="125" y="78"/>
                </a:cubicBezTo>
                <a:cubicBezTo>
                  <a:pt x="125" y="78"/>
                  <a:pt x="126" y="77"/>
                  <a:pt x="126" y="77"/>
                </a:cubicBezTo>
                <a:cubicBezTo>
                  <a:pt x="100" y="78"/>
                  <a:pt x="73" y="79"/>
                  <a:pt x="47" y="79"/>
                </a:cubicBezTo>
                <a:close/>
              </a:path>
            </a:pathLst>
          </a:custGeom>
          <a:solidFill>
            <a:srgbClr val="6F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9" name="Freeform 143"/>
          <p:cNvSpPr>
            <a:spLocks/>
          </p:cNvSpPr>
          <p:nvPr userDrawn="1"/>
        </p:nvSpPr>
        <p:spPr bwMode="auto">
          <a:xfrm>
            <a:off x="7735779" y="4315404"/>
            <a:ext cx="599807" cy="437965"/>
          </a:xfrm>
          <a:custGeom>
            <a:avLst/>
            <a:gdLst>
              <a:gd name="T0" fmla="*/ 163 w 235"/>
              <a:gd name="T1" fmla="*/ 7 h 171"/>
              <a:gd name="T2" fmla="*/ 178 w 235"/>
              <a:gd name="T3" fmla="*/ 50 h 171"/>
              <a:gd name="T4" fmla="*/ 86 w 235"/>
              <a:gd name="T5" fmla="*/ 110 h 171"/>
              <a:gd name="T6" fmla="*/ 185 w 235"/>
              <a:gd name="T7" fmla="*/ 70 h 171"/>
              <a:gd name="T8" fmla="*/ 218 w 235"/>
              <a:gd name="T9" fmla="*/ 128 h 171"/>
              <a:gd name="T10" fmla="*/ 112 w 235"/>
              <a:gd name="T11" fmla="*/ 166 h 171"/>
              <a:gd name="T12" fmla="*/ 9 w 235"/>
              <a:gd name="T13" fmla="*/ 72 h 171"/>
              <a:gd name="T14" fmla="*/ 163 w 235"/>
              <a:gd name="T15" fmla="*/ 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71">
                <a:moveTo>
                  <a:pt x="163" y="7"/>
                </a:moveTo>
                <a:cubicBezTo>
                  <a:pt x="160" y="23"/>
                  <a:pt x="165" y="37"/>
                  <a:pt x="178" y="50"/>
                </a:cubicBezTo>
                <a:cubicBezTo>
                  <a:pt x="128" y="47"/>
                  <a:pt x="72" y="38"/>
                  <a:pt x="86" y="110"/>
                </a:cubicBezTo>
                <a:cubicBezTo>
                  <a:pt x="110" y="72"/>
                  <a:pt x="139" y="52"/>
                  <a:pt x="185" y="70"/>
                </a:cubicBezTo>
                <a:cubicBezTo>
                  <a:pt x="214" y="82"/>
                  <a:pt x="235" y="103"/>
                  <a:pt x="218" y="128"/>
                </a:cubicBezTo>
                <a:cubicBezTo>
                  <a:pt x="197" y="158"/>
                  <a:pt x="159" y="171"/>
                  <a:pt x="112" y="166"/>
                </a:cubicBezTo>
                <a:cubicBezTo>
                  <a:pt x="52" y="159"/>
                  <a:pt x="0" y="111"/>
                  <a:pt x="9" y="72"/>
                </a:cubicBezTo>
                <a:cubicBezTo>
                  <a:pt x="21" y="21"/>
                  <a:pt x="70" y="0"/>
                  <a:pt x="163" y="7"/>
                </a:cubicBezTo>
                <a:close/>
              </a:path>
            </a:pathLst>
          </a:custGeom>
          <a:solidFill>
            <a:srgbClr val="439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0" name="Freeform 144"/>
          <p:cNvSpPr>
            <a:spLocks/>
          </p:cNvSpPr>
          <p:nvPr userDrawn="1"/>
        </p:nvSpPr>
        <p:spPr bwMode="auto">
          <a:xfrm>
            <a:off x="-535148" y="4581759"/>
            <a:ext cx="2545174" cy="729345"/>
          </a:xfrm>
          <a:custGeom>
            <a:avLst/>
            <a:gdLst>
              <a:gd name="T0" fmla="*/ 999 w 999"/>
              <a:gd name="T1" fmla="*/ 42 h 285"/>
              <a:gd name="T2" fmla="*/ 729 w 999"/>
              <a:gd name="T3" fmla="*/ 157 h 285"/>
              <a:gd name="T4" fmla="*/ 596 w 999"/>
              <a:gd name="T5" fmla="*/ 214 h 285"/>
              <a:gd name="T6" fmla="*/ 167 w 999"/>
              <a:gd name="T7" fmla="*/ 238 h 285"/>
              <a:gd name="T8" fmla="*/ 59 w 999"/>
              <a:gd name="T9" fmla="*/ 43 h 285"/>
              <a:gd name="T10" fmla="*/ 122 w 999"/>
              <a:gd name="T11" fmla="*/ 11 h 285"/>
              <a:gd name="T12" fmla="*/ 119 w 999"/>
              <a:gd name="T13" fmla="*/ 58 h 285"/>
              <a:gd name="T14" fmla="*/ 275 w 999"/>
              <a:gd name="T15" fmla="*/ 214 h 285"/>
              <a:gd name="T16" fmla="*/ 691 w 999"/>
              <a:gd name="T17" fmla="*/ 133 h 285"/>
              <a:gd name="T18" fmla="*/ 775 w 999"/>
              <a:gd name="T19" fmla="*/ 100 h 285"/>
              <a:gd name="T20" fmla="*/ 912 w 999"/>
              <a:gd name="T21" fmla="*/ 44 h 285"/>
              <a:gd name="T22" fmla="*/ 983 w 999"/>
              <a:gd name="T23" fmla="*/ 32 h 285"/>
              <a:gd name="T24" fmla="*/ 999 w 999"/>
              <a:gd name="T25" fmla="*/ 4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9" h="285">
                <a:moveTo>
                  <a:pt x="999" y="42"/>
                </a:moveTo>
                <a:cubicBezTo>
                  <a:pt x="909" y="81"/>
                  <a:pt x="819" y="119"/>
                  <a:pt x="729" y="157"/>
                </a:cubicBezTo>
                <a:cubicBezTo>
                  <a:pt x="701" y="197"/>
                  <a:pt x="644" y="201"/>
                  <a:pt x="596" y="214"/>
                </a:cubicBezTo>
                <a:cubicBezTo>
                  <a:pt x="457" y="253"/>
                  <a:pt x="316" y="285"/>
                  <a:pt x="167" y="238"/>
                </a:cubicBezTo>
                <a:cubicBezTo>
                  <a:pt x="48" y="201"/>
                  <a:pt x="0" y="116"/>
                  <a:pt x="59" y="43"/>
                </a:cubicBezTo>
                <a:cubicBezTo>
                  <a:pt x="73" y="25"/>
                  <a:pt x="89" y="0"/>
                  <a:pt x="122" y="11"/>
                </a:cubicBezTo>
                <a:cubicBezTo>
                  <a:pt x="147" y="20"/>
                  <a:pt x="126" y="42"/>
                  <a:pt x="119" y="58"/>
                </a:cubicBezTo>
                <a:cubicBezTo>
                  <a:pt x="84" y="142"/>
                  <a:pt x="151" y="211"/>
                  <a:pt x="275" y="214"/>
                </a:cubicBezTo>
                <a:cubicBezTo>
                  <a:pt x="425" y="218"/>
                  <a:pt x="560" y="181"/>
                  <a:pt x="691" y="133"/>
                </a:cubicBezTo>
                <a:cubicBezTo>
                  <a:pt x="719" y="123"/>
                  <a:pt x="746" y="110"/>
                  <a:pt x="775" y="100"/>
                </a:cubicBezTo>
                <a:cubicBezTo>
                  <a:pt x="823" y="85"/>
                  <a:pt x="866" y="62"/>
                  <a:pt x="912" y="44"/>
                </a:cubicBezTo>
                <a:cubicBezTo>
                  <a:pt x="934" y="35"/>
                  <a:pt x="954" y="19"/>
                  <a:pt x="983" y="32"/>
                </a:cubicBezTo>
                <a:cubicBezTo>
                  <a:pt x="988" y="36"/>
                  <a:pt x="993" y="39"/>
                  <a:pt x="999" y="42"/>
                </a:cubicBezTo>
                <a:close/>
              </a:path>
            </a:pathLst>
          </a:custGeom>
          <a:solidFill>
            <a:srgbClr val="537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1" name="Freeform 145"/>
          <p:cNvSpPr>
            <a:spLocks/>
          </p:cNvSpPr>
          <p:nvPr userDrawn="1"/>
        </p:nvSpPr>
        <p:spPr bwMode="auto">
          <a:xfrm>
            <a:off x="8992347" y="4612147"/>
            <a:ext cx="834747" cy="563098"/>
          </a:xfrm>
          <a:custGeom>
            <a:avLst/>
            <a:gdLst>
              <a:gd name="T0" fmla="*/ 142 w 328"/>
              <a:gd name="T1" fmla="*/ 142 h 220"/>
              <a:gd name="T2" fmla="*/ 175 w 328"/>
              <a:gd name="T3" fmla="*/ 220 h 220"/>
              <a:gd name="T4" fmla="*/ 39 w 328"/>
              <a:gd name="T5" fmla="*/ 195 h 220"/>
              <a:gd name="T6" fmla="*/ 51 w 328"/>
              <a:gd name="T7" fmla="*/ 171 h 220"/>
              <a:gd name="T8" fmla="*/ 74 w 328"/>
              <a:gd name="T9" fmla="*/ 113 h 220"/>
              <a:gd name="T10" fmla="*/ 115 w 328"/>
              <a:gd name="T11" fmla="*/ 68 h 220"/>
              <a:gd name="T12" fmla="*/ 186 w 328"/>
              <a:gd name="T13" fmla="*/ 24 h 220"/>
              <a:gd name="T14" fmla="*/ 228 w 328"/>
              <a:gd name="T15" fmla="*/ 12 h 220"/>
              <a:gd name="T16" fmla="*/ 328 w 328"/>
              <a:gd name="T17" fmla="*/ 83 h 220"/>
              <a:gd name="T18" fmla="*/ 176 w 328"/>
              <a:gd name="T19" fmla="*/ 99 h 220"/>
              <a:gd name="T20" fmla="*/ 177 w 328"/>
              <a:gd name="T21" fmla="*/ 98 h 220"/>
              <a:gd name="T22" fmla="*/ 142 w 328"/>
              <a:gd name="T23" fmla="*/ 14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220">
                <a:moveTo>
                  <a:pt x="142" y="142"/>
                </a:moveTo>
                <a:cubicBezTo>
                  <a:pt x="121" y="171"/>
                  <a:pt x="126" y="197"/>
                  <a:pt x="175" y="220"/>
                </a:cubicBezTo>
                <a:cubicBezTo>
                  <a:pt x="119" y="219"/>
                  <a:pt x="77" y="214"/>
                  <a:pt x="39" y="195"/>
                </a:cubicBezTo>
                <a:cubicBezTo>
                  <a:pt x="0" y="177"/>
                  <a:pt x="53" y="180"/>
                  <a:pt x="51" y="171"/>
                </a:cubicBezTo>
                <a:cubicBezTo>
                  <a:pt x="103" y="161"/>
                  <a:pt x="92" y="136"/>
                  <a:pt x="74" y="113"/>
                </a:cubicBezTo>
                <a:cubicBezTo>
                  <a:pt x="44" y="75"/>
                  <a:pt x="66" y="63"/>
                  <a:pt x="115" y="68"/>
                </a:cubicBezTo>
                <a:cubicBezTo>
                  <a:pt x="164" y="72"/>
                  <a:pt x="199" y="74"/>
                  <a:pt x="186" y="24"/>
                </a:cubicBezTo>
                <a:cubicBezTo>
                  <a:pt x="179" y="0"/>
                  <a:pt x="209" y="2"/>
                  <a:pt x="228" y="12"/>
                </a:cubicBezTo>
                <a:cubicBezTo>
                  <a:pt x="267" y="30"/>
                  <a:pt x="304" y="51"/>
                  <a:pt x="328" y="83"/>
                </a:cubicBezTo>
                <a:cubicBezTo>
                  <a:pt x="274" y="79"/>
                  <a:pt x="218" y="57"/>
                  <a:pt x="176" y="99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59" y="110"/>
                  <a:pt x="168" y="133"/>
                  <a:pt x="142" y="142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2" name="Freeform 146"/>
          <p:cNvSpPr>
            <a:spLocks/>
          </p:cNvSpPr>
          <p:nvPr userDrawn="1"/>
        </p:nvSpPr>
        <p:spPr bwMode="auto">
          <a:xfrm>
            <a:off x="1399540" y="4363670"/>
            <a:ext cx="1131980" cy="496956"/>
          </a:xfrm>
          <a:custGeom>
            <a:avLst/>
            <a:gdLst>
              <a:gd name="T0" fmla="*/ 224 w 445"/>
              <a:gd name="T1" fmla="*/ 117 h 194"/>
              <a:gd name="T2" fmla="*/ 32 w 445"/>
              <a:gd name="T3" fmla="*/ 194 h 194"/>
              <a:gd name="T4" fmla="*/ 0 w 445"/>
              <a:gd name="T5" fmla="*/ 161 h 194"/>
              <a:gd name="T6" fmla="*/ 429 w 445"/>
              <a:gd name="T7" fmla="*/ 0 h 194"/>
              <a:gd name="T8" fmla="*/ 445 w 445"/>
              <a:gd name="T9" fmla="*/ 34 h 194"/>
              <a:gd name="T10" fmla="*/ 224 w 445"/>
              <a:gd name="T11" fmla="*/ 11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194">
                <a:moveTo>
                  <a:pt x="224" y="117"/>
                </a:moveTo>
                <a:cubicBezTo>
                  <a:pt x="160" y="143"/>
                  <a:pt x="96" y="168"/>
                  <a:pt x="32" y="194"/>
                </a:cubicBezTo>
                <a:cubicBezTo>
                  <a:pt x="16" y="185"/>
                  <a:pt x="3" y="176"/>
                  <a:pt x="0" y="161"/>
                </a:cubicBezTo>
                <a:cubicBezTo>
                  <a:pt x="141" y="104"/>
                  <a:pt x="281" y="46"/>
                  <a:pt x="429" y="0"/>
                </a:cubicBezTo>
                <a:cubicBezTo>
                  <a:pt x="435" y="11"/>
                  <a:pt x="440" y="22"/>
                  <a:pt x="445" y="34"/>
                </a:cubicBezTo>
                <a:cubicBezTo>
                  <a:pt x="371" y="61"/>
                  <a:pt x="298" y="89"/>
                  <a:pt x="224" y="117"/>
                </a:cubicBezTo>
                <a:close/>
              </a:path>
            </a:pathLst>
          </a:custGeom>
          <a:solidFill>
            <a:srgbClr val="68A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3" name="Freeform 147"/>
          <p:cNvSpPr>
            <a:spLocks/>
          </p:cNvSpPr>
          <p:nvPr userDrawn="1"/>
        </p:nvSpPr>
        <p:spPr bwMode="auto">
          <a:xfrm>
            <a:off x="7118173" y="5103741"/>
            <a:ext cx="952216" cy="259204"/>
          </a:xfrm>
          <a:custGeom>
            <a:avLst/>
            <a:gdLst>
              <a:gd name="T0" fmla="*/ 25 w 374"/>
              <a:gd name="T1" fmla="*/ 101 h 101"/>
              <a:gd name="T2" fmla="*/ 10 w 374"/>
              <a:gd name="T3" fmla="*/ 21 h 101"/>
              <a:gd name="T4" fmla="*/ 131 w 374"/>
              <a:gd name="T5" fmla="*/ 24 h 101"/>
              <a:gd name="T6" fmla="*/ 334 w 374"/>
              <a:gd name="T7" fmla="*/ 35 h 101"/>
              <a:gd name="T8" fmla="*/ 372 w 374"/>
              <a:gd name="T9" fmla="*/ 54 h 101"/>
              <a:gd name="T10" fmla="*/ 340 w 374"/>
              <a:gd name="T11" fmla="*/ 66 h 101"/>
              <a:gd name="T12" fmla="*/ 25 w 374"/>
              <a:gd name="T13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01">
                <a:moveTo>
                  <a:pt x="25" y="101"/>
                </a:moveTo>
                <a:cubicBezTo>
                  <a:pt x="7" y="76"/>
                  <a:pt x="0" y="49"/>
                  <a:pt x="10" y="21"/>
                </a:cubicBezTo>
                <a:cubicBezTo>
                  <a:pt x="52" y="0"/>
                  <a:pt x="91" y="20"/>
                  <a:pt x="131" y="24"/>
                </a:cubicBezTo>
                <a:cubicBezTo>
                  <a:pt x="198" y="31"/>
                  <a:pt x="266" y="34"/>
                  <a:pt x="334" y="35"/>
                </a:cubicBezTo>
                <a:cubicBezTo>
                  <a:pt x="351" y="35"/>
                  <a:pt x="374" y="35"/>
                  <a:pt x="372" y="54"/>
                </a:cubicBezTo>
                <a:cubicBezTo>
                  <a:pt x="371" y="64"/>
                  <a:pt x="352" y="64"/>
                  <a:pt x="340" y="66"/>
                </a:cubicBezTo>
                <a:cubicBezTo>
                  <a:pt x="237" y="87"/>
                  <a:pt x="132" y="99"/>
                  <a:pt x="25" y="101"/>
                </a:cubicBezTo>
                <a:close/>
              </a:path>
            </a:pathLst>
          </a:custGeom>
          <a:solidFill>
            <a:srgbClr val="65A6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4" name="Freeform 148"/>
          <p:cNvSpPr>
            <a:spLocks/>
          </p:cNvSpPr>
          <p:nvPr userDrawn="1"/>
        </p:nvSpPr>
        <p:spPr bwMode="auto">
          <a:xfrm>
            <a:off x="5507416" y="4154519"/>
            <a:ext cx="1121301" cy="334284"/>
          </a:xfrm>
          <a:custGeom>
            <a:avLst/>
            <a:gdLst>
              <a:gd name="T0" fmla="*/ 133 w 440"/>
              <a:gd name="T1" fmla="*/ 0 h 131"/>
              <a:gd name="T2" fmla="*/ 440 w 440"/>
              <a:gd name="T3" fmla="*/ 131 h 131"/>
              <a:gd name="T4" fmla="*/ 6 w 440"/>
              <a:gd name="T5" fmla="*/ 37 h 131"/>
              <a:gd name="T6" fmla="*/ 7 w 440"/>
              <a:gd name="T7" fmla="*/ 21 h 131"/>
              <a:gd name="T8" fmla="*/ 133 w 44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31">
                <a:moveTo>
                  <a:pt x="133" y="0"/>
                </a:moveTo>
                <a:cubicBezTo>
                  <a:pt x="252" y="12"/>
                  <a:pt x="351" y="48"/>
                  <a:pt x="440" y="131"/>
                </a:cubicBezTo>
                <a:cubicBezTo>
                  <a:pt x="288" y="82"/>
                  <a:pt x="148" y="58"/>
                  <a:pt x="6" y="37"/>
                </a:cubicBezTo>
                <a:cubicBezTo>
                  <a:pt x="0" y="32"/>
                  <a:pt x="0" y="26"/>
                  <a:pt x="7" y="21"/>
                </a:cubicBezTo>
                <a:cubicBezTo>
                  <a:pt x="50" y="19"/>
                  <a:pt x="92" y="11"/>
                  <a:pt x="133" y="0"/>
                </a:cubicBezTo>
                <a:close/>
              </a:path>
            </a:pathLst>
          </a:custGeom>
          <a:solidFill>
            <a:srgbClr val="69A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5" name="Freeform 149"/>
          <p:cNvSpPr>
            <a:spLocks/>
          </p:cNvSpPr>
          <p:nvPr userDrawn="1"/>
        </p:nvSpPr>
        <p:spPr bwMode="auto">
          <a:xfrm>
            <a:off x="-51031" y="5345068"/>
            <a:ext cx="925518" cy="339646"/>
          </a:xfrm>
          <a:custGeom>
            <a:avLst/>
            <a:gdLst>
              <a:gd name="T0" fmla="*/ 348 w 363"/>
              <a:gd name="T1" fmla="*/ 7 h 133"/>
              <a:gd name="T2" fmla="*/ 363 w 363"/>
              <a:gd name="T3" fmla="*/ 67 h 133"/>
              <a:gd name="T4" fmla="*/ 0 w 363"/>
              <a:gd name="T5" fmla="*/ 89 h 133"/>
              <a:gd name="T6" fmla="*/ 67 w 363"/>
              <a:gd name="T7" fmla="*/ 68 h 133"/>
              <a:gd name="T8" fmla="*/ 116 w 363"/>
              <a:gd name="T9" fmla="*/ 52 h 133"/>
              <a:gd name="T10" fmla="*/ 297 w 363"/>
              <a:gd name="T11" fmla="*/ 7 h 133"/>
              <a:gd name="T12" fmla="*/ 317 w 363"/>
              <a:gd name="T13" fmla="*/ 2 h 133"/>
              <a:gd name="T14" fmla="*/ 348 w 363"/>
              <a:gd name="T15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3" h="133">
                <a:moveTo>
                  <a:pt x="348" y="7"/>
                </a:moveTo>
                <a:cubicBezTo>
                  <a:pt x="353" y="27"/>
                  <a:pt x="358" y="47"/>
                  <a:pt x="363" y="67"/>
                </a:cubicBezTo>
                <a:cubicBezTo>
                  <a:pt x="246" y="105"/>
                  <a:pt x="127" y="133"/>
                  <a:pt x="0" y="89"/>
                </a:cubicBezTo>
                <a:cubicBezTo>
                  <a:pt x="13" y="67"/>
                  <a:pt x="49" y="83"/>
                  <a:pt x="67" y="68"/>
                </a:cubicBezTo>
                <a:cubicBezTo>
                  <a:pt x="78" y="55"/>
                  <a:pt x="98" y="54"/>
                  <a:pt x="116" y="52"/>
                </a:cubicBezTo>
                <a:cubicBezTo>
                  <a:pt x="180" y="45"/>
                  <a:pt x="239" y="27"/>
                  <a:pt x="297" y="7"/>
                </a:cubicBezTo>
                <a:cubicBezTo>
                  <a:pt x="304" y="5"/>
                  <a:pt x="310" y="3"/>
                  <a:pt x="317" y="2"/>
                </a:cubicBezTo>
                <a:cubicBezTo>
                  <a:pt x="329" y="0"/>
                  <a:pt x="339" y="1"/>
                  <a:pt x="348" y="7"/>
                </a:cubicBezTo>
                <a:close/>
              </a:path>
            </a:pathLst>
          </a:custGeom>
          <a:solidFill>
            <a:srgbClr val="83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6" name="Freeform 150"/>
          <p:cNvSpPr>
            <a:spLocks/>
          </p:cNvSpPr>
          <p:nvPr userDrawn="1"/>
        </p:nvSpPr>
        <p:spPr bwMode="auto">
          <a:xfrm>
            <a:off x="4660210" y="5082289"/>
            <a:ext cx="865003" cy="253841"/>
          </a:xfrm>
          <a:custGeom>
            <a:avLst/>
            <a:gdLst>
              <a:gd name="T0" fmla="*/ 340 w 340"/>
              <a:gd name="T1" fmla="*/ 53 h 99"/>
              <a:gd name="T2" fmla="*/ 292 w 340"/>
              <a:gd name="T3" fmla="*/ 99 h 99"/>
              <a:gd name="T4" fmla="*/ 0 w 340"/>
              <a:gd name="T5" fmla="*/ 0 h 99"/>
              <a:gd name="T6" fmla="*/ 340 w 340"/>
              <a:gd name="T7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99">
                <a:moveTo>
                  <a:pt x="340" y="53"/>
                </a:moveTo>
                <a:cubicBezTo>
                  <a:pt x="300" y="55"/>
                  <a:pt x="309" y="84"/>
                  <a:pt x="292" y="99"/>
                </a:cubicBezTo>
                <a:cubicBezTo>
                  <a:pt x="176" y="96"/>
                  <a:pt x="89" y="48"/>
                  <a:pt x="0" y="0"/>
                </a:cubicBezTo>
                <a:cubicBezTo>
                  <a:pt x="112" y="26"/>
                  <a:pt x="237" y="2"/>
                  <a:pt x="340" y="53"/>
                </a:cubicBezTo>
                <a:close/>
              </a:path>
            </a:pathLst>
          </a:custGeom>
          <a:solidFill>
            <a:srgbClr val="2B9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7" name="Freeform 151"/>
          <p:cNvSpPr>
            <a:spLocks/>
          </p:cNvSpPr>
          <p:nvPr userDrawn="1"/>
        </p:nvSpPr>
        <p:spPr bwMode="auto">
          <a:xfrm>
            <a:off x="7410067" y="4671139"/>
            <a:ext cx="907719" cy="289593"/>
          </a:xfrm>
          <a:custGeom>
            <a:avLst/>
            <a:gdLst>
              <a:gd name="T0" fmla="*/ 291 w 356"/>
              <a:gd name="T1" fmla="*/ 42 h 113"/>
              <a:gd name="T2" fmla="*/ 356 w 356"/>
              <a:gd name="T3" fmla="*/ 89 h 113"/>
              <a:gd name="T4" fmla="*/ 0 w 356"/>
              <a:gd name="T5" fmla="*/ 31 h 113"/>
              <a:gd name="T6" fmla="*/ 182 w 356"/>
              <a:gd name="T7" fmla="*/ 30 h 113"/>
              <a:gd name="T8" fmla="*/ 291 w 356"/>
              <a:gd name="T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13">
                <a:moveTo>
                  <a:pt x="291" y="42"/>
                </a:moveTo>
                <a:cubicBezTo>
                  <a:pt x="295" y="70"/>
                  <a:pt x="312" y="90"/>
                  <a:pt x="356" y="89"/>
                </a:cubicBezTo>
                <a:cubicBezTo>
                  <a:pt x="224" y="113"/>
                  <a:pt x="114" y="68"/>
                  <a:pt x="0" y="31"/>
                </a:cubicBezTo>
                <a:cubicBezTo>
                  <a:pt x="62" y="17"/>
                  <a:pt x="122" y="0"/>
                  <a:pt x="182" y="30"/>
                </a:cubicBezTo>
                <a:cubicBezTo>
                  <a:pt x="215" y="47"/>
                  <a:pt x="254" y="39"/>
                  <a:pt x="291" y="42"/>
                </a:cubicBezTo>
                <a:close/>
              </a:path>
            </a:pathLst>
          </a:custGeom>
          <a:solidFill>
            <a:srgbClr val="399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8" name="Freeform 152"/>
          <p:cNvSpPr>
            <a:spLocks/>
          </p:cNvSpPr>
          <p:nvPr userDrawn="1"/>
        </p:nvSpPr>
        <p:spPr bwMode="auto">
          <a:xfrm>
            <a:off x="739219" y="4631812"/>
            <a:ext cx="1915110" cy="734708"/>
          </a:xfrm>
          <a:custGeom>
            <a:avLst/>
            <a:gdLst>
              <a:gd name="T0" fmla="*/ 38 w 752"/>
              <a:gd name="T1" fmla="*/ 285 h 287"/>
              <a:gd name="T2" fmla="*/ 6 w 752"/>
              <a:gd name="T3" fmla="*/ 287 h 287"/>
              <a:gd name="T4" fmla="*/ 16 w 752"/>
              <a:gd name="T5" fmla="*/ 262 h 287"/>
              <a:gd name="T6" fmla="*/ 260 w 752"/>
              <a:gd name="T7" fmla="*/ 171 h 287"/>
              <a:gd name="T8" fmla="*/ 572 w 752"/>
              <a:gd name="T9" fmla="*/ 60 h 287"/>
              <a:gd name="T10" fmla="*/ 704 w 752"/>
              <a:gd name="T11" fmla="*/ 9 h 287"/>
              <a:gd name="T12" fmla="*/ 752 w 752"/>
              <a:gd name="T13" fmla="*/ 0 h 287"/>
              <a:gd name="T14" fmla="*/ 752 w 752"/>
              <a:gd name="T15" fmla="*/ 10 h 287"/>
              <a:gd name="T16" fmla="*/ 451 w 752"/>
              <a:gd name="T17" fmla="*/ 172 h 287"/>
              <a:gd name="T18" fmla="*/ 432 w 752"/>
              <a:gd name="T19" fmla="*/ 170 h 287"/>
              <a:gd name="T20" fmla="*/ 381 w 752"/>
              <a:gd name="T21" fmla="*/ 161 h 287"/>
              <a:gd name="T22" fmla="*/ 38 w 752"/>
              <a:gd name="T23" fmla="*/ 28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2" h="287">
                <a:moveTo>
                  <a:pt x="38" y="285"/>
                </a:moveTo>
                <a:cubicBezTo>
                  <a:pt x="27" y="286"/>
                  <a:pt x="17" y="286"/>
                  <a:pt x="6" y="287"/>
                </a:cubicBezTo>
                <a:cubicBezTo>
                  <a:pt x="0" y="277"/>
                  <a:pt x="5" y="267"/>
                  <a:pt x="16" y="262"/>
                </a:cubicBezTo>
                <a:cubicBezTo>
                  <a:pt x="95" y="228"/>
                  <a:pt x="167" y="184"/>
                  <a:pt x="260" y="171"/>
                </a:cubicBezTo>
                <a:cubicBezTo>
                  <a:pt x="366" y="138"/>
                  <a:pt x="488" y="128"/>
                  <a:pt x="572" y="60"/>
                </a:cubicBezTo>
                <a:cubicBezTo>
                  <a:pt x="605" y="33"/>
                  <a:pt x="658" y="23"/>
                  <a:pt x="704" y="9"/>
                </a:cubicBezTo>
                <a:cubicBezTo>
                  <a:pt x="720" y="6"/>
                  <a:pt x="736" y="3"/>
                  <a:pt x="752" y="0"/>
                </a:cubicBezTo>
                <a:cubicBezTo>
                  <a:pt x="752" y="3"/>
                  <a:pt x="752" y="7"/>
                  <a:pt x="752" y="10"/>
                </a:cubicBezTo>
                <a:cubicBezTo>
                  <a:pt x="627" y="40"/>
                  <a:pt x="530" y="97"/>
                  <a:pt x="451" y="172"/>
                </a:cubicBezTo>
                <a:cubicBezTo>
                  <a:pt x="445" y="171"/>
                  <a:pt x="439" y="171"/>
                  <a:pt x="432" y="170"/>
                </a:cubicBezTo>
                <a:cubicBezTo>
                  <a:pt x="427" y="136"/>
                  <a:pt x="397" y="157"/>
                  <a:pt x="381" y="161"/>
                </a:cubicBezTo>
                <a:cubicBezTo>
                  <a:pt x="256" y="186"/>
                  <a:pt x="148" y="237"/>
                  <a:pt x="38" y="285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9" name="Freeform 153"/>
          <p:cNvSpPr>
            <a:spLocks/>
          </p:cNvSpPr>
          <p:nvPr userDrawn="1"/>
        </p:nvSpPr>
        <p:spPr bwMode="auto">
          <a:xfrm>
            <a:off x="4108459" y="5128767"/>
            <a:ext cx="731516" cy="176974"/>
          </a:xfrm>
          <a:custGeom>
            <a:avLst/>
            <a:gdLst>
              <a:gd name="T0" fmla="*/ 0 w 287"/>
              <a:gd name="T1" fmla="*/ 69 h 69"/>
              <a:gd name="T2" fmla="*/ 66 w 287"/>
              <a:gd name="T3" fmla="*/ 0 h 69"/>
              <a:gd name="T4" fmla="*/ 287 w 287"/>
              <a:gd name="T5" fmla="*/ 69 h 69"/>
              <a:gd name="T6" fmla="*/ 0 w 28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69">
                <a:moveTo>
                  <a:pt x="0" y="69"/>
                </a:moveTo>
                <a:cubicBezTo>
                  <a:pt x="7" y="38"/>
                  <a:pt x="0" y="1"/>
                  <a:pt x="66" y="0"/>
                </a:cubicBezTo>
                <a:cubicBezTo>
                  <a:pt x="139" y="15"/>
                  <a:pt x="222" y="12"/>
                  <a:pt x="287" y="69"/>
                </a:cubicBezTo>
                <a:cubicBezTo>
                  <a:pt x="184" y="69"/>
                  <a:pt x="92" y="69"/>
                  <a:pt x="0" y="69"/>
                </a:cubicBezTo>
                <a:close/>
              </a:path>
            </a:pathLst>
          </a:custGeom>
          <a:solidFill>
            <a:srgbClr val="65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0" name="Freeform 154"/>
          <p:cNvSpPr>
            <a:spLocks/>
          </p:cNvSpPr>
          <p:nvPr userDrawn="1"/>
        </p:nvSpPr>
        <p:spPr bwMode="auto">
          <a:xfrm>
            <a:off x="5227981" y="5232449"/>
            <a:ext cx="841866" cy="339646"/>
          </a:xfrm>
          <a:custGeom>
            <a:avLst/>
            <a:gdLst>
              <a:gd name="T0" fmla="*/ 331 w 331"/>
              <a:gd name="T1" fmla="*/ 0 h 133"/>
              <a:gd name="T2" fmla="*/ 0 w 331"/>
              <a:gd name="T3" fmla="*/ 59 h 133"/>
              <a:gd name="T4" fmla="*/ 331 w 33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" h="133">
                <a:moveTo>
                  <a:pt x="331" y="0"/>
                </a:moveTo>
                <a:cubicBezTo>
                  <a:pt x="286" y="106"/>
                  <a:pt x="137" y="133"/>
                  <a:pt x="0" y="59"/>
                </a:cubicBezTo>
                <a:cubicBezTo>
                  <a:pt x="120" y="68"/>
                  <a:pt x="241" y="77"/>
                  <a:pt x="331" y="0"/>
                </a:cubicBezTo>
                <a:close/>
              </a:path>
            </a:pathLst>
          </a:custGeom>
          <a:solidFill>
            <a:srgbClr val="55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1" name="Freeform 155"/>
          <p:cNvSpPr>
            <a:spLocks/>
          </p:cNvSpPr>
          <p:nvPr userDrawn="1"/>
        </p:nvSpPr>
        <p:spPr bwMode="auto">
          <a:xfrm>
            <a:off x="6899253" y="5067989"/>
            <a:ext cx="1253009" cy="235965"/>
          </a:xfrm>
          <a:custGeom>
            <a:avLst/>
            <a:gdLst>
              <a:gd name="T0" fmla="*/ 426 w 492"/>
              <a:gd name="T1" fmla="*/ 80 h 92"/>
              <a:gd name="T2" fmla="*/ 425 w 492"/>
              <a:gd name="T3" fmla="*/ 60 h 92"/>
              <a:gd name="T4" fmla="*/ 96 w 492"/>
              <a:gd name="T5" fmla="*/ 35 h 92"/>
              <a:gd name="T6" fmla="*/ 0 w 492"/>
              <a:gd name="T7" fmla="*/ 1 h 92"/>
              <a:gd name="T8" fmla="*/ 294 w 492"/>
              <a:gd name="T9" fmla="*/ 36 h 92"/>
              <a:gd name="T10" fmla="*/ 476 w 492"/>
              <a:gd name="T11" fmla="*/ 38 h 92"/>
              <a:gd name="T12" fmla="*/ 492 w 492"/>
              <a:gd name="T13" fmla="*/ 71 h 92"/>
              <a:gd name="T14" fmla="*/ 442 w 492"/>
              <a:gd name="T15" fmla="*/ 92 h 92"/>
              <a:gd name="T16" fmla="*/ 426 w 492"/>
              <a:gd name="T17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92">
                <a:moveTo>
                  <a:pt x="426" y="80"/>
                </a:moveTo>
                <a:cubicBezTo>
                  <a:pt x="427" y="73"/>
                  <a:pt x="470" y="59"/>
                  <a:pt x="425" y="60"/>
                </a:cubicBezTo>
                <a:cubicBezTo>
                  <a:pt x="314" y="61"/>
                  <a:pt x="207" y="38"/>
                  <a:pt x="96" y="35"/>
                </a:cubicBezTo>
                <a:cubicBezTo>
                  <a:pt x="70" y="15"/>
                  <a:pt x="24" y="24"/>
                  <a:pt x="0" y="1"/>
                </a:cubicBezTo>
                <a:cubicBezTo>
                  <a:pt x="101" y="0"/>
                  <a:pt x="194" y="35"/>
                  <a:pt x="294" y="36"/>
                </a:cubicBezTo>
                <a:cubicBezTo>
                  <a:pt x="355" y="36"/>
                  <a:pt x="416" y="37"/>
                  <a:pt x="476" y="38"/>
                </a:cubicBezTo>
                <a:cubicBezTo>
                  <a:pt x="476" y="50"/>
                  <a:pt x="474" y="63"/>
                  <a:pt x="492" y="71"/>
                </a:cubicBezTo>
                <a:cubicBezTo>
                  <a:pt x="479" y="83"/>
                  <a:pt x="461" y="88"/>
                  <a:pt x="442" y="92"/>
                </a:cubicBezTo>
                <a:cubicBezTo>
                  <a:pt x="437" y="88"/>
                  <a:pt x="431" y="84"/>
                  <a:pt x="426" y="80"/>
                </a:cubicBezTo>
                <a:close/>
              </a:path>
            </a:pathLst>
          </a:custGeom>
          <a:solidFill>
            <a:srgbClr val="4E6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2" name="Freeform 156"/>
          <p:cNvSpPr>
            <a:spLocks/>
          </p:cNvSpPr>
          <p:nvPr userDrawn="1"/>
        </p:nvSpPr>
        <p:spPr bwMode="auto">
          <a:xfrm>
            <a:off x="4875572" y="4102679"/>
            <a:ext cx="973574" cy="159098"/>
          </a:xfrm>
          <a:custGeom>
            <a:avLst/>
            <a:gdLst>
              <a:gd name="T0" fmla="*/ 381 w 382"/>
              <a:gd name="T1" fmla="*/ 20 h 62"/>
              <a:gd name="T2" fmla="*/ 255 w 382"/>
              <a:gd name="T3" fmla="*/ 44 h 62"/>
              <a:gd name="T4" fmla="*/ 0 w 382"/>
              <a:gd name="T5" fmla="*/ 43 h 62"/>
              <a:gd name="T6" fmla="*/ 87 w 382"/>
              <a:gd name="T7" fmla="*/ 29 h 62"/>
              <a:gd name="T8" fmla="*/ 268 w 382"/>
              <a:gd name="T9" fmla="*/ 24 h 62"/>
              <a:gd name="T10" fmla="*/ 381 w 382"/>
              <a:gd name="T11" fmla="*/ 12 h 62"/>
              <a:gd name="T12" fmla="*/ 381 w 382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62">
                <a:moveTo>
                  <a:pt x="381" y="20"/>
                </a:moveTo>
                <a:cubicBezTo>
                  <a:pt x="345" y="44"/>
                  <a:pt x="300" y="44"/>
                  <a:pt x="255" y="44"/>
                </a:cubicBezTo>
                <a:cubicBezTo>
                  <a:pt x="170" y="36"/>
                  <a:pt x="85" y="62"/>
                  <a:pt x="0" y="43"/>
                </a:cubicBezTo>
                <a:cubicBezTo>
                  <a:pt x="25" y="26"/>
                  <a:pt x="56" y="27"/>
                  <a:pt x="87" y="29"/>
                </a:cubicBezTo>
                <a:cubicBezTo>
                  <a:pt x="146" y="13"/>
                  <a:pt x="206" y="0"/>
                  <a:pt x="268" y="24"/>
                </a:cubicBezTo>
                <a:cubicBezTo>
                  <a:pt x="309" y="40"/>
                  <a:pt x="344" y="17"/>
                  <a:pt x="381" y="12"/>
                </a:cubicBezTo>
                <a:cubicBezTo>
                  <a:pt x="382" y="15"/>
                  <a:pt x="382" y="18"/>
                  <a:pt x="381" y="20"/>
                </a:cubicBezTo>
                <a:close/>
              </a:path>
            </a:pathLst>
          </a:custGeom>
          <a:solidFill>
            <a:srgbClr val="4A7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3" name="Freeform 157"/>
          <p:cNvSpPr>
            <a:spLocks/>
          </p:cNvSpPr>
          <p:nvPr userDrawn="1"/>
        </p:nvSpPr>
        <p:spPr bwMode="auto">
          <a:xfrm>
            <a:off x="4715386" y="4174183"/>
            <a:ext cx="809829" cy="80443"/>
          </a:xfrm>
          <a:custGeom>
            <a:avLst/>
            <a:gdLst>
              <a:gd name="T0" fmla="*/ 63 w 318"/>
              <a:gd name="T1" fmla="*/ 15 h 31"/>
              <a:gd name="T2" fmla="*/ 235 w 318"/>
              <a:gd name="T3" fmla="*/ 5 h 31"/>
              <a:gd name="T4" fmla="*/ 318 w 318"/>
              <a:gd name="T5" fmla="*/ 16 h 31"/>
              <a:gd name="T6" fmla="*/ 317 w 318"/>
              <a:gd name="T7" fmla="*/ 29 h 31"/>
              <a:gd name="T8" fmla="*/ 0 w 318"/>
              <a:gd name="T9" fmla="*/ 31 h 31"/>
              <a:gd name="T10" fmla="*/ 63 w 318"/>
              <a:gd name="T11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1">
                <a:moveTo>
                  <a:pt x="63" y="15"/>
                </a:moveTo>
                <a:cubicBezTo>
                  <a:pt x="121" y="22"/>
                  <a:pt x="177" y="6"/>
                  <a:pt x="235" y="5"/>
                </a:cubicBezTo>
                <a:cubicBezTo>
                  <a:pt x="263" y="4"/>
                  <a:pt x="293" y="0"/>
                  <a:pt x="318" y="16"/>
                </a:cubicBezTo>
                <a:cubicBezTo>
                  <a:pt x="318" y="20"/>
                  <a:pt x="317" y="24"/>
                  <a:pt x="317" y="29"/>
                </a:cubicBezTo>
                <a:cubicBezTo>
                  <a:pt x="213" y="30"/>
                  <a:pt x="108" y="20"/>
                  <a:pt x="0" y="31"/>
                </a:cubicBezTo>
                <a:cubicBezTo>
                  <a:pt x="21" y="25"/>
                  <a:pt x="42" y="20"/>
                  <a:pt x="63" y="15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4" name="Freeform 158"/>
          <p:cNvSpPr>
            <a:spLocks/>
          </p:cNvSpPr>
          <p:nvPr userDrawn="1"/>
        </p:nvSpPr>
        <p:spPr bwMode="auto">
          <a:xfrm>
            <a:off x="-611682" y="4429811"/>
            <a:ext cx="2091315" cy="1088655"/>
          </a:xfrm>
          <a:custGeom>
            <a:avLst/>
            <a:gdLst>
              <a:gd name="T0" fmla="*/ 790 w 821"/>
              <a:gd name="T1" fmla="*/ 250 h 425"/>
              <a:gd name="T2" fmla="*/ 536 w 821"/>
              <a:gd name="T3" fmla="*/ 366 h 425"/>
              <a:gd name="T4" fmla="*/ 537 w 821"/>
              <a:gd name="T5" fmla="*/ 365 h 425"/>
              <a:gd name="T6" fmla="*/ 312 w 821"/>
              <a:gd name="T7" fmla="*/ 416 h 425"/>
              <a:gd name="T8" fmla="*/ 240 w 821"/>
              <a:gd name="T9" fmla="*/ 409 h 425"/>
              <a:gd name="T10" fmla="*/ 254 w 821"/>
              <a:gd name="T11" fmla="*/ 388 h 425"/>
              <a:gd name="T12" fmla="*/ 424 w 821"/>
              <a:gd name="T13" fmla="*/ 339 h 425"/>
              <a:gd name="T14" fmla="*/ 221 w 821"/>
              <a:gd name="T15" fmla="*/ 318 h 425"/>
              <a:gd name="T16" fmla="*/ 74 w 821"/>
              <a:gd name="T17" fmla="*/ 91 h 425"/>
              <a:gd name="T18" fmla="*/ 373 w 821"/>
              <a:gd name="T19" fmla="*/ 36 h 425"/>
              <a:gd name="T20" fmla="*/ 434 w 821"/>
              <a:gd name="T21" fmla="*/ 143 h 425"/>
              <a:gd name="T22" fmla="*/ 249 w 821"/>
              <a:gd name="T23" fmla="*/ 96 h 425"/>
              <a:gd name="T24" fmla="*/ 174 w 821"/>
              <a:gd name="T25" fmla="*/ 169 h 425"/>
              <a:gd name="T26" fmla="*/ 266 w 821"/>
              <a:gd name="T27" fmla="*/ 252 h 425"/>
              <a:gd name="T28" fmla="*/ 407 w 821"/>
              <a:gd name="T29" fmla="*/ 253 h 425"/>
              <a:gd name="T30" fmla="*/ 789 w 821"/>
              <a:gd name="T31" fmla="*/ 135 h 425"/>
              <a:gd name="T32" fmla="*/ 821 w 821"/>
              <a:gd name="T33" fmla="*/ 168 h 425"/>
              <a:gd name="T34" fmla="*/ 350 w 821"/>
              <a:gd name="T35" fmla="*/ 287 h 425"/>
              <a:gd name="T36" fmla="*/ 150 w 821"/>
              <a:gd name="T37" fmla="*/ 73 h 425"/>
              <a:gd name="T38" fmla="*/ 79 w 821"/>
              <a:gd name="T39" fmla="*/ 175 h 425"/>
              <a:gd name="T40" fmla="*/ 201 w 821"/>
              <a:gd name="T41" fmla="*/ 287 h 425"/>
              <a:gd name="T42" fmla="*/ 487 w 821"/>
              <a:gd name="T43" fmla="*/ 291 h 425"/>
              <a:gd name="T44" fmla="*/ 759 w 821"/>
              <a:gd name="T45" fmla="*/ 216 h 425"/>
              <a:gd name="T46" fmla="*/ 790 w 821"/>
              <a:gd name="T47" fmla="*/ 25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1" h="425">
                <a:moveTo>
                  <a:pt x="790" y="250"/>
                </a:moveTo>
                <a:cubicBezTo>
                  <a:pt x="710" y="294"/>
                  <a:pt x="610" y="315"/>
                  <a:pt x="536" y="366"/>
                </a:cubicBezTo>
                <a:cubicBezTo>
                  <a:pt x="536" y="366"/>
                  <a:pt x="537" y="365"/>
                  <a:pt x="537" y="365"/>
                </a:cubicBezTo>
                <a:cubicBezTo>
                  <a:pt x="464" y="389"/>
                  <a:pt x="391" y="411"/>
                  <a:pt x="312" y="416"/>
                </a:cubicBezTo>
                <a:cubicBezTo>
                  <a:pt x="288" y="415"/>
                  <a:pt x="261" y="425"/>
                  <a:pt x="240" y="409"/>
                </a:cubicBezTo>
                <a:cubicBezTo>
                  <a:pt x="225" y="396"/>
                  <a:pt x="234" y="393"/>
                  <a:pt x="254" y="388"/>
                </a:cubicBezTo>
                <a:cubicBezTo>
                  <a:pt x="311" y="375"/>
                  <a:pt x="367" y="359"/>
                  <a:pt x="424" y="339"/>
                </a:cubicBezTo>
                <a:cubicBezTo>
                  <a:pt x="356" y="329"/>
                  <a:pt x="287" y="332"/>
                  <a:pt x="221" y="318"/>
                </a:cubicBezTo>
                <a:cubicBezTo>
                  <a:pt x="69" y="286"/>
                  <a:pt x="0" y="181"/>
                  <a:pt x="74" y="91"/>
                </a:cubicBezTo>
                <a:cubicBezTo>
                  <a:pt x="123" y="32"/>
                  <a:pt x="292" y="0"/>
                  <a:pt x="373" y="36"/>
                </a:cubicBezTo>
                <a:cubicBezTo>
                  <a:pt x="423" y="58"/>
                  <a:pt x="459" y="88"/>
                  <a:pt x="434" y="143"/>
                </a:cubicBezTo>
                <a:cubicBezTo>
                  <a:pt x="389" y="87"/>
                  <a:pt x="325" y="74"/>
                  <a:pt x="249" y="96"/>
                </a:cubicBezTo>
                <a:cubicBezTo>
                  <a:pt x="205" y="108"/>
                  <a:pt x="171" y="133"/>
                  <a:pt x="174" y="169"/>
                </a:cubicBezTo>
                <a:cubicBezTo>
                  <a:pt x="178" y="209"/>
                  <a:pt x="206" y="242"/>
                  <a:pt x="266" y="252"/>
                </a:cubicBezTo>
                <a:cubicBezTo>
                  <a:pt x="313" y="273"/>
                  <a:pt x="360" y="263"/>
                  <a:pt x="407" y="253"/>
                </a:cubicBezTo>
                <a:cubicBezTo>
                  <a:pt x="542" y="226"/>
                  <a:pt x="660" y="170"/>
                  <a:pt x="789" y="135"/>
                </a:cubicBezTo>
                <a:cubicBezTo>
                  <a:pt x="809" y="141"/>
                  <a:pt x="821" y="151"/>
                  <a:pt x="821" y="168"/>
                </a:cubicBezTo>
                <a:cubicBezTo>
                  <a:pt x="675" y="231"/>
                  <a:pt x="525" y="284"/>
                  <a:pt x="350" y="287"/>
                </a:cubicBezTo>
                <a:cubicBezTo>
                  <a:pt x="144" y="289"/>
                  <a:pt x="68" y="209"/>
                  <a:pt x="150" y="73"/>
                </a:cubicBezTo>
                <a:cubicBezTo>
                  <a:pt x="98" y="100"/>
                  <a:pt x="67" y="140"/>
                  <a:pt x="79" y="175"/>
                </a:cubicBezTo>
                <a:cubicBezTo>
                  <a:pt x="95" y="225"/>
                  <a:pt x="132" y="265"/>
                  <a:pt x="201" y="287"/>
                </a:cubicBezTo>
                <a:cubicBezTo>
                  <a:pt x="296" y="317"/>
                  <a:pt x="391" y="308"/>
                  <a:pt x="487" y="291"/>
                </a:cubicBezTo>
                <a:cubicBezTo>
                  <a:pt x="581" y="274"/>
                  <a:pt x="671" y="246"/>
                  <a:pt x="759" y="216"/>
                </a:cubicBezTo>
                <a:cubicBezTo>
                  <a:pt x="769" y="228"/>
                  <a:pt x="780" y="239"/>
                  <a:pt x="790" y="250"/>
                </a:cubicBezTo>
                <a:close/>
              </a:path>
            </a:pathLst>
          </a:custGeom>
          <a:solidFill>
            <a:srgbClr val="93B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5" name="Freeform 159"/>
          <p:cNvSpPr>
            <a:spLocks/>
          </p:cNvSpPr>
          <p:nvPr userDrawn="1"/>
        </p:nvSpPr>
        <p:spPr bwMode="auto">
          <a:xfrm>
            <a:off x="-93747" y="5454112"/>
            <a:ext cx="361309" cy="64354"/>
          </a:xfrm>
          <a:custGeom>
            <a:avLst/>
            <a:gdLst>
              <a:gd name="T0" fmla="*/ 37 w 142"/>
              <a:gd name="T1" fmla="*/ 9 h 25"/>
              <a:gd name="T2" fmla="*/ 108 w 142"/>
              <a:gd name="T3" fmla="*/ 10 h 25"/>
              <a:gd name="T4" fmla="*/ 142 w 142"/>
              <a:gd name="T5" fmla="*/ 22 h 25"/>
              <a:gd name="T6" fmla="*/ 84 w 142"/>
              <a:gd name="T7" fmla="*/ 25 h 25"/>
              <a:gd name="T8" fmla="*/ 0 w 142"/>
              <a:gd name="T9" fmla="*/ 22 h 25"/>
              <a:gd name="T10" fmla="*/ 37 w 142"/>
              <a:gd name="T1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25">
                <a:moveTo>
                  <a:pt x="37" y="9"/>
                </a:moveTo>
                <a:cubicBezTo>
                  <a:pt x="61" y="10"/>
                  <a:pt x="84" y="10"/>
                  <a:pt x="108" y="10"/>
                </a:cubicBezTo>
                <a:cubicBezTo>
                  <a:pt x="123" y="7"/>
                  <a:pt x="142" y="0"/>
                  <a:pt x="142" y="22"/>
                </a:cubicBezTo>
                <a:cubicBezTo>
                  <a:pt x="122" y="23"/>
                  <a:pt x="103" y="24"/>
                  <a:pt x="84" y="25"/>
                </a:cubicBezTo>
                <a:cubicBezTo>
                  <a:pt x="56" y="24"/>
                  <a:pt x="29" y="23"/>
                  <a:pt x="0" y="22"/>
                </a:cubicBezTo>
                <a:cubicBezTo>
                  <a:pt x="7" y="6"/>
                  <a:pt x="26" y="14"/>
                  <a:pt x="37" y="9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6" name="Freeform 160"/>
          <p:cNvSpPr>
            <a:spLocks/>
          </p:cNvSpPr>
          <p:nvPr userDrawn="1"/>
        </p:nvSpPr>
        <p:spPr bwMode="auto">
          <a:xfrm>
            <a:off x="9353655" y="4862413"/>
            <a:ext cx="339950" cy="260991"/>
          </a:xfrm>
          <a:custGeom>
            <a:avLst/>
            <a:gdLst>
              <a:gd name="T0" fmla="*/ 0 w 133"/>
              <a:gd name="T1" fmla="*/ 44 h 102"/>
              <a:gd name="T2" fmla="*/ 35 w 133"/>
              <a:gd name="T3" fmla="*/ 0 h 102"/>
              <a:gd name="T4" fmla="*/ 128 w 133"/>
              <a:gd name="T5" fmla="*/ 68 h 102"/>
              <a:gd name="T6" fmla="*/ 133 w 133"/>
              <a:gd name="T7" fmla="*/ 71 h 102"/>
              <a:gd name="T8" fmla="*/ 19 w 133"/>
              <a:gd name="T9" fmla="*/ 69 h 102"/>
              <a:gd name="T10" fmla="*/ 0 w 133"/>
              <a:gd name="T11" fmla="*/ 4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02">
                <a:moveTo>
                  <a:pt x="0" y="44"/>
                </a:moveTo>
                <a:cubicBezTo>
                  <a:pt x="3" y="25"/>
                  <a:pt x="5" y="7"/>
                  <a:pt x="35" y="0"/>
                </a:cubicBezTo>
                <a:cubicBezTo>
                  <a:pt x="25" y="52"/>
                  <a:pt x="47" y="81"/>
                  <a:pt x="128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3" y="102"/>
                  <a:pt x="56" y="86"/>
                  <a:pt x="19" y="69"/>
                </a:cubicBezTo>
                <a:cubicBezTo>
                  <a:pt x="13" y="61"/>
                  <a:pt x="6" y="52"/>
                  <a:pt x="0" y="4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7" name="Freeform 161"/>
          <p:cNvSpPr>
            <a:spLocks/>
          </p:cNvSpPr>
          <p:nvPr userDrawn="1"/>
        </p:nvSpPr>
        <p:spPr bwMode="auto">
          <a:xfrm>
            <a:off x="9501382" y="4898165"/>
            <a:ext cx="275876" cy="146584"/>
          </a:xfrm>
          <a:custGeom>
            <a:avLst/>
            <a:gdLst>
              <a:gd name="T0" fmla="*/ 70 w 108"/>
              <a:gd name="T1" fmla="*/ 54 h 57"/>
              <a:gd name="T2" fmla="*/ 44 w 108"/>
              <a:gd name="T3" fmla="*/ 33 h 57"/>
              <a:gd name="T4" fmla="*/ 4 w 108"/>
              <a:gd name="T5" fmla="*/ 28 h 57"/>
              <a:gd name="T6" fmla="*/ 38 w 108"/>
              <a:gd name="T7" fmla="*/ 2 h 57"/>
              <a:gd name="T8" fmla="*/ 92 w 108"/>
              <a:gd name="T9" fmla="*/ 22 h 57"/>
              <a:gd name="T10" fmla="*/ 75 w 108"/>
              <a:gd name="T11" fmla="*/ 57 h 57"/>
              <a:gd name="T12" fmla="*/ 70 w 108"/>
              <a:gd name="T13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57">
                <a:moveTo>
                  <a:pt x="70" y="54"/>
                </a:moveTo>
                <a:cubicBezTo>
                  <a:pt x="64" y="45"/>
                  <a:pt x="85" y="14"/>
                  <a:pt x="44" y="33"/>
                </a:cubicBezTo>
                <a:cubicBezTo>
                  <a:pt x="22" y="43"/>
                  <a:pt x="9" y="43"/>
                  <a:pt x="4" y="28"/>
                </a:cubicBezTo>
                <a:cubicBezTo>
                  <a:pt x="0" y="13"/>
                  <a:pt x="21" y="5"/>
                  <a:pt x="38" y="2"/>
                </a:cubicBezTo>
                <a:cubicBezTo>
                  <a:pt x="61" y="0"/>
                  <a:pt x="79" y="9"/>
                  <a:pt x="92" y="22"/>
                </a:cubicBezTo>
                <a:cubicBezTo>
                  <a:pt x="108" y="38"/>
                  <a:pt x="97" y="50"/>
                  <a:pt x="75" y="57"/>
                </a:cubicBezTo>
                <a:cubicBezTo>
                  <a:pt x="75" y="57"/>
                  <a:pt x="70" y="54"/>
                  <a:pt x="70" y="5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8" name="Freeform 162"/>
          <p:cNvSpPr>
            <a:spLocks/>
          </p:cNvSpPr>
          <p:nvPr userDrawn="1"/>
        </p:nvSpPr>
        <p:spPr bwMode="auto">
          <a:xfrm>
            <a:off x="180348" y="5364732"/>
            <a:ext cx="576669" cy="146584"/>
          </a:xfrm>
          <a:custGeom>
            <a:avLst/>
            <a:gdLst>
              <a:gd name="T0" fmla="*/ 34 w 226"/>
              <a:gd name="T1" fmla="*/ 57 h 57"/>
              <a:gd name="T2" fmla="*/ 0 w 226"/>
              <a:gd name="T3" fmla="*/ 45 h 57"/>
              <a:gd name="T4" fmla="*/ 226 w 226"/>
              <a:gd name="T5" fmla="*/ 0 h 57"/>
              <a:gd name="T6" fmla="*/ 34 w 226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57">
                <a:moveTo>
                  <a:pt x="34" y="57"/>
                </a:moveTo>
                <a:cubicBezTo>
                  <a:pt x="22" y="53"/>
                  <a:pt x="11" y="49"/>
                  <a:pt x="0" y="45"/>
                </a:cubicBezTo>
                <a:cubicBezTo>
                  <a:pt x="75" y="30"/>
                  <a:pt x="150" y="15"/>
                  <a:pt x="226" y="0"/>
                </a:cubicBezTo>
                <a:cubicBezTo>
                  <a:pt x="170" y="35"/>
                  <a:pt x="102" y="46"/>
                  <a:pt x="34" y="57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567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8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972" y="0"/>
            <a:ext cx="9714878" cy="5400675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993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9011876-7E3C-4891-A23E-54ECB3F6E6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60577"/>
            <a:ext cx="9721850" cy="540098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F6F267FD-A195-41D7-9844-17C33785C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763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32994AC-2A30-4FA2-AABC-C65DA099FD5C}"/>
              </a:ext>
            </a:extLst>
          </p:cNvPr>
          <p:cNvSpPr/>
          <p:nvPr userDrawn="1"/>
        </p:nvSpPr>
        <p:spPr>
          <a:xfrm>
            <a:off x="898506" y="621994"/>
            <a:ext cx="7990499" cy="71026"/>
          </a:xfrm>
          <a:custGeom>
            <a:avLst/>
            <a:gdLst>
              <a:gd name="connsiteX0" fmla="*/ 0 w 7515558"/>
              <a:gd name="connsiteY0" fmla="*/ 0 h 66804"/>
              <a:gd name="connsiteX1" fmla="*/ 7515558 w 7515558"/>
              <a:gd name="connsiteY1" fmla="*/ 0 h 66804"/>
              <a:gd name="connsiteX2" fmla="*/ 7515558 w 7515558"/>
              <a:gd name="connsiteY2" fmla="*/ 66804 h 66804"/>
              <a:gd name="connsiteX3" fmla="*/ 0 w 7515558"/>
              <a:gd name="connsiteY3" fmla="*/ 66804 h 6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558" h="66804">
                <a:moveTo>
                  <a:pt x="0" y="0"/>
                </a:moveTo>
                <a:lnTo>
                  <a:pt x="7515558" y="0"/>
                </a:lnTo>
                <a:lnTo>
                  <a:pt x="7515558" y="66804"/>
                </a:lnTo>
                <a:lnTo>
                  <a:pt x="0" y="66804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1" rIns="91403" bIns="4570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E9FDFA0E-A939-486A-8A07-7E6561BC0449}"/>
              </a:ext>
            </a:extLst>
          </p:cNvPr>
          <p:cNvSpPr/>
          <p:nvPr userDrawn="1"/>
        </p:nvSpPr>
        <p:spPr>
          <a:xfrm>
            <a:off x="-1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5CDCE59C-99F7-40DD-A15A-A364B10D3F8F}"/>
              </a:ext>
            </a:extLst>
          </p:cNvPr>
          <p:cNvSpPr/>
          <p:nvPr userDrawn="1"/>
        </p:nvSpPr>
        <p:spPr>
          <a:xfrm>
            <a:off x="9303529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44BE38C1-5BF4-427D-840A-86A9B9F7B1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32633" y="207070"/>
            <a:ext cx="5256584" cy="401638"/>
          </a:xfrm>
          <a:noFill/>
          <a:ln>
            <a:noFill/>
          </a:ln>
        </p:spPr>
        <p:txBody>
          <a:bodyPr wrap="square" lIns="68571" tIns="34285" rIns="68571" bIns="34285">
            <a:spAutoFit/>
          </a:bodyPr>
          <a:lstStyle>
            <a:lvl1pPr algn="ctr"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13F8A42-E051-4D6E-8922-220FE485020F}"/>
              </a:ext>
            </a:extLst>
          </p:cNvPr>
          <p:cNvSpPr/>
          <p:nvPr userDrawn="1"/>
        </p:nvSpPr>
        <p:spPr>
          <a:xfrm>
            <a:off x="8891421" y="91044"/>
            <a:ext cx="463045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BE39A8F-4A80-4256-8C6A-470862C50707}"/>
              </a:ext>
            </a:extLst>
          </p:cNvPr>
          <p:cNvSpPr/>
          <p:nvPr userDrawn="1"/>
        </p:nvSpPr>
        <p:spPr>
          <a:xfrm flipH="1">
            <a:off x="411491" y="90180"/>
            <a:ext cx="463043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788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2AE016A-1E37-4555-A3AA-CC09A146BDDA}"/>
              </a:ext>
            </a:extLst>
          </p:cNvPr>
          <p:cNvSpPr/>
          <p:nvPr/>
        </p:nvSpPr>
        <p:spPr>
          <a:xfrm>
            <a:off x="9154184" y="4672774"/>
            <a:ext cx="366950" cy="637072"/>
          </a:xfrm>
          <a:custGeom>
            <a:avLst/>
            <a:gdLst>
              <a:gd name="connsiteX0" fmla="*/ 127565 w 366950"/>
              <a:gd name="connsiteY0" fmla="*/ 3930 h 637072"/>
              <a:gd name="connsiteX1" fmla="*/ 138738 w 366950"/>
              <a:gd name="connsiteY1" fmla="*/ 91167 h 637072"/>
              <a:gd name="connsiteX2" fmla="*/ 94002 w 366950"/>
              <a:gd name="connsiteY2" fmla="*/ 227653 h 637072"/>
              <a:gd name="connsiteX3" fmla="*/ 26876 w 366950"/>
              <a:gd name="connsiteY3" fmla="*/ 326107 h 637072"/>
              <a:gd name="connsiteX4" fmla="*/ 17 w 366950"/>
              <a:gd name="connsiteY4" fmla="*/ 433499 h 637072"/>
              <a:gd name="connsiteX5" fmla="*/ 38049 w 366950"/>
              <a:gd name="connsiteY5" fmla="*/ 552065 h 637072"/>
              <a:gd name="connsiteX6" fmla="*/ 190177 w 366950"/>
              <a:gd name="connsiteY6" fmla="*/ 637067 h 637072"/>
              <a:gd name="connsiteX7" fmla="*/ 311196 w 366950"/>
              <a:gd name="connsiteY7" fmla="*/ 590272 h 637072"/>
              <a:gd name="connsiteX8" fmla="*/ 366930 w 366950"/>
              <a:gd name="connsiteY8" fmla="*/ 417813 h 637072"/>
              <a:gd name="connsiteX9" fmla="*/ 293100 w 366950"/>
              <a:gd name="connsiteY9" fmla="*/ 164997 h 637072"/>
              <a:gd name="connsiteX10" fmla="*/ 219271 w 366950"/>
              <a:gd name="connsiteY10" fmla="*/ 39683 h 637072"/>
              <a:gd name="connsiteX11" fmla="*/ 127565 w 366950"/>
              <a:gd name="connsiteY11" fmla="*/ 3930 h 63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950" h="637072">
                <a:moveTo>
                  <a:pt x="127565" y="3930"/>
                </a:moveTo>
                <a:cubicBezTo>
                  <a:pt x="114946" y="15190"/>
                  <a:pt x="137423" y="40823"/>
                  <a:pt x="138738" y="91167"/>
                </a:cubicBezTo>
                <a:cubicBezTo>
                  <a:pt x="140183" y="146419"/>
                  <a:pt x="115121" y="190541"/>
                  <a:pt x="94002" y="227653"/>
                </a:cubicBezTo>
                <a:cubicBezTo>
                  <a:pt x="63813" y="280758"/>
                  <a:pt x="49704" y="277384"/>
                  <a:pt x="26876" y="326107"/>
                </a:cubicBezTo>
                <a:cubicBezTo>
                  <a:pt x="15528" y="350337"/>
                  <a:pt x="-596" y="385784"/>
                  <a:pt x="17" y="433499"/>
                </a:cubicBezTo>
                <a:cubicBezTo>
                  <a:pt x="192" y="448353"/>
                  <a:pt x="1638" y="501195"/>
                  <a:pt x="38049" y="552065"/>
                </a:cubicBezTo>
                <a:cubicBezTo>
                  <a:pt x="50493" y="569460"/>
                  <a:pt x="102765" y="636498"/>
                  <a:pt x="190177" y="637067"/>
                </a:cubicBezTo>
                <a:cubicBezTo>
                  <a:pt x="200123" y="637155"/>
                  <a:pt x="262342" y="636585"/>
                  <a:pt x="311196" y="590272"/>
                </a:cubicBezTo>
                <a:cubicBezTo>
                  <a:pt x="364695" y="539534"/>
                  <a:pt x="366010" y="468333"/>
                  <a:pt x="366930" y="417813"/>
                </a:cubicBezTo>
                <a:cubicBezTo>
                  <a:pt x="367762" y="371281"/>
                  <a:pt x="342875" y="302490"/>
                  <a:pt x="293100" y="164997"/>
                </a:cubicBezTo>
                <a:cubicBezTo>
                  <a:pt x="274347" y="113162"/>
                  <a:pt x="258661" y="73290"/>
                  <a:pt x="219271" y="39683"/>
                </a:cubicBezTo>
                <a:cubicBezTo>
                  <a:pt x="188337" y="13306"/>
                  <a:pt x="142462" y="-9390"/>
                  <a:pt x="127565" y="3930"/>
                </a:cubicBezTo>
                <a:close/>
              </a:path>
            </a:pathLst>
          </a:custGeom>
          <a:solidFill>
            <a:schemeClr val="bg1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E40A9828-B29D-4C56-ABE0-E221F937D5CE}"/>
              </a:ext>
            </a:extLst>
          </p:cNvPr>
          <p:cNvSpPr/>
          <p:nvPr/>
        </p:nvSpPr>
        <p:spPr>
          <a:xfrm>
            <a:off x="9037389" y="4318861"/>
            <a:ext cx="614602" cy="983181"/>
          </a:xfrm>
          <a:custGeom>
            <a:avLst/>
            <a:gdLst>
              <a:gd name="connsiteX0" fmla="*/ 347765 w 614602"/>
              <a:gd name="connsiteY0" fmla="*/ 0 h 983181"/>
              <a:gd name="connsiteX1" fmla="*/ 332298 w 614602"/>
              <a:gd name="connsiteY1" fmla="*/ 40968 h 983181"/>
              <a:gd name="connsiteX2" fmla="*/ 294967 w 614602"/>
              <a:gd name="connsiteY2" fmla="*/ 84652 h 983181"/>
              <a:gd name="connsiteX3" fmla="*/ 228499 w 614602"/>
              <a:gd name="connsiteY3" fmla="*/ 153837 h 983181"/>
              <a:gd name="connsiteX4" fmla="*/ 205759 w 614602"/>
              <a:gd name="connsiteY4" fmla="*/ 219385 h 983181"/>
              <a:gd name="connsiteX5" fmla="*/ 206679 w 614602"/>
              <a:gd name="connsiteY5" fmla="*/ 283094 h 983181"/>
              <a:gd name="connsiteX6" fmla="*/ 175745 w 614602"/>
              <a:gd name="connsiteY6" fmla="*/ 243966 h 983181"/>
              <a:gd name="connsiteX7" fmla="*/ 174825 w 614602"/>
              <a:gd name="connsiteY7" fmla="*/ 188452 h 983181"/>
              <a:gd name="connsiteX8" fmla="*/ 154801 w 614602"/>
              <a:gd name="connsiteY8" fmla="*/ 272183 h 983181"/>
              <a:gd name="connsiteX9" fmla="*/ 167551 w 614602"/>
              <a:gd name="connsiteY9" fmla="*/ 345005 h 983181"/>
              <a:gd name="connsiteX10" fmla="*/ 191212 w 614602"/>
              <a:gd name="connsiteY10" fmla="*/ 423304 h 983181"/>
              <a:gd name="connsiteX11" fmla="*/ 197565 w 614602"/>
              <a:gd name="connsiteY11" fmla="*/ 491569 h 983181"/>
              <a:gd name="connsiteX12" fmla="*/ 172984 w 614602"/>
              <a:gd name="connsiteY12" fmla="*/ 526183 h 983181"/>
              <a:gd name="connsiteX13" fmla="*/ 142051 w 614602"/>
              <a:gd name="connsiteY13" fmla="*/ 524343 h 983181"/>
              <a:gd name="connsiteX14" fmla="*/ 128380 w 614602"/>
              <a:gd name="connsiteY14" fmla="*/ 498842 h 983181"/>
              <a:gd name="connsiteX15" fmla="*/ 109276 w 614602"/>
              <a:gd name="connsiteY15" fmla="*/ 402360 h 983181"/>
              <a:gd name="connsiteX16" fmla="*/ 61035 w 614602"/>
              <a:gd name="connsiteY16" fmla="*/ 329538 h 983181"/>
              <a:gd name="connsiteX17" fmla="*/ 23704 w 614602"/>
              <a:gd name="connsiteY17" fmla="*/ 314071 h 983181"/>
              <a:gd name="connsiteX18" fmla="*/ 0 w 614602"/>
              <a:gd name="connsiteY18" fmla="*/ 314991 h 983181"/>
              <a:gd name="connsiteX19" fmla="*/ 71025 w 614602"/>
              <a:gd name="connsiteY19" fmla="*/ 407837 h 983181"/>
              <a:gd name="connsiteX20" fmla="*/ 71025 w 614602"/>
              <a:gd name="connsiteY20" fmla="*/ 497966 h 983181"/>
              <a:gd name="connsiteX21" fmla="*/ 49161 w 614602"/>
              <a:gd name="connsiteY21" fmla="*/ 578981 h 983181"/>
              <a:gd name="connsiteX22" fmla="*/ 28217 w 614602"/>
              <a:gd name="connsiteY22" fmla="*/ 685497 h 983181"/>
              <a:gd name="connsiteX23" fmla="*/ 38251 w 614602"/>
              <a:gd name="connsiteY23" fmla="*/ 784039 h 983181"/>
              <a:gd name="connsiteX24" fmla="*/ 81059 w 614602"/>
              <a:gd name="connsiteY24" fmla="*/ 866676 h 983181"/>
              <a:gd name="connsiteX25" fmla="*/ 260397 w 614602"/>
              <a:gd name="connsiteY25" fmla="*/ 983182 h 983181"/>
              <a:gd name="connsiteX26" fmla="*/ 183938 w 614602"/>
              <a:gd name="connsiteY26" fmla="*/ 910360 h 983181"/>
              <a:gd name="connsiteX27" fmla="*/ 156641 w 614602"/>
              <a:gd name="connsiteY27" fmla="*/ 865755 h 983181"/>
              <a:gd name="connsiteX28" fmla="*/ 154801 w 614602"/>
              <a:gd name="connsiteY28" fmla="*/ 760160 h 983181"/>
              <a:gd name="connsiteX29" fmla="*/ 184859 w 614602"/>
              <a:gd name="connsiteY29" fmla="*/ 696451 h 983181"/>
              <a:gd name="connsiteX30" fmla="*/ 227666 w 614602"/>
              <a:gd name="connsiteY30" fmla="*/ 635460 h 983181"/>
              <a:gd name="connsiteX31" fmla="*/ 268634 w 614602"/>
              <a:gd name="connsiteY31" fmla="*/ 564435 h 983181"/>
              <a:gd name="connsiteX32" fmla="*/ 290498 w 614602"/>
              <a:gd name="connsiteY32" fmla="*/ 463395 h 983181"/>
              <a:gd name="connsiteX33" fmla="*/ 285021 w 614602"/>
              <a:gd name="connsiteY33" fmla="*/ 413314 h 983181"/>
              <a:gd name="connsiteX34" fmla="*/ 259520 w 614602"/>
              <a:gd name="connsiteY34" fmla="*/ 372346 h 983181"/>
              <a:gd name="connsiteX35" fmla="*/ 318716 w 614602"/>
              <a:gd name="connsiteY35" fmla="*/ 420587 h 983181"/>
              <a:gd name="connsiteX36" fmla="*/ 347853 w 614602"/>
              <a:gd name="connsiteY36" fmla="*/ 486136 h 983181"/>
              <a:gd name="connsiteX37" fmla="*/ 348773 w 614602"/>
              <a:gd name="connsiteY37" fmla="*/ 575345 h 983181"/>
              <a:gd name="connsiteX38" fmla="*/ 312362 w 614602"/>
              <a:gd name="connsiteY38" fmla="*/ 697328 h 983181"/>
              <a:gd name="connsiteX39" fmla="*/ 302328 w 614602"/>
              <a:gd name="connsiteY39" fmla="*/ 758319 h 983181"/>
              <a:gd name="connsiteX40" fmla="*/ 319373 w 614602"/>
              <a:gd name="connsiteY40" fmla="*/ 798805 h 983181"/>
              <a:gd name="connsiteX41" fmla="*/ 337819 w 614602"/>
              <a:gd name="connsiteY41" fmla="*/ 811117 h 983181"/>
              <a:gd name="connsiteX42" fmla="*/ 367877 w 614602"/>
              <a:gd name="connsiteY42" fmla="*/ 799287 h 983181"/>
              <a:gd name="connsiteX43" fmla="*/ 407924 w 614602"/>
              <a:gd name="connsiteY43" fmla="*/ 716431 h 983181"/>
              <a:gd name="connsiteX44" fmla="*/ 398811 w 614602"/>
              <a:gd name="connsiteY44" fmla="*/ 650883 h 983181"/>
              <a:gd name="connsiteX45" fmla="*/ 379707 w 614602"/>
              <a:gd name="connsiteY45" fmla="*/ 619029 h 983181"/>
              <a:gd name="connsiteX46" fmla="*/ 437982 w 614602"/>
              <a:gd name="connsiteY46" fmla="*/ 687294 h 983181"/>
              <a:gd name="connsiteX47" fmla="*/ 457086 w 614602"/>
              <a:gd name="connsiteY47" fmla="*/ 721908 h 983181"/>
              <a:gd name="connsiteX48" fmla="*/ 474393 w 614602"/>
              <a:gd name="connsiteY48" fmla="*/ 807480 h 983181"/>
              <a:gd name="connsiteX49" fmla="*/ 454369 w 614602"/>
              <a:gd name="connsiteY49" fmla="*/ 904883 h 983181"/>
              <a:gd name="connsiteX50" fmla="*/ 413401 w 614602"/>
              <a:gd name="connsiteY50" fmla="*/ 959521 h 983181"/>
              <a:gd name="connsiteX51" fmla="*/ 456209 w 614602"/>
              <a:gd name="connsiteY51" fmla="*/ 936781 h 983181"/>
              <a:gd name="connsiteX52" fmla="*/ 527235 w 614602"/>
              <a:gd name="connsiteY52" fmla="*/ 858482 h 983181"/>
              <a:gd name="connsiteX53" fmla="*/ 588226 w 614602"/>
              <a:gd name="connsiteY53" fmla="*/ 764716 h 983181"/>
              <a:gd name="connsiteX54" fmla="*/ 613727 w 614602"/>
              <a:gd name="connsiteY54" fmla="*/ 665474 h 983181"/>
              <a:gd name="connsiteX55" fmla="*/ 585509 w 614602"/>
              <a:gd name="connsiteY55" fmla="*/ 514353 h 983181"/>
              <a:gd name="connsiteX56" fmla="*/ 580953 w 614602"/>
              <a:gd name="connsiteY56" fmla="*/ 575345 h 983181"/>
              <a:gd name="connsiteX57" fmla="*/ 571839 w 614602"/>
              <a:gd name="connsiteY57" fmla="*/ 627222 h 983181"/>
              <a:gd name="connsiteX58" fmla="*/ 544542 w 614602"/>
              <a:gd name="connsiteY58" fmla="*/ 540730 h 983181"/>
              <a:gd name="connsiteX59" fmla="*/ 508131 w 614602"/>
              <a:gd name="connsiteY59" fmla="*/ 490649 h 983181"/>
              <a:gd name="connsiteX60" fmla="*/ 448060 w 614602"/>
              <a:gd name="connsiteY60" fmla="*/ 407793 h 983181"/>
              <a:gd name="connsiteX61" fmla="*/ 395262 w 614602"/>
              <a:gd name="connsiteY61" fmla="*/ 295800 h 983181"/>
              <a:gd name="connsiteX62" fmla="*/ 391625 w 614602"/>
              <a:gd name="connsiteY62" fmla="*/ 340405 h 983181"/>
              <a:gd name="connsiteX63" fmla="*/ 399818 w 614602"/>
              <a:gd name="connsiteY63" fmla="*/ 378656 h 983181"/>
              <a:gd name="connsiteX64" fmla="*/ 352497 w 614602"/>
              <a:gd name="connsiteY64" fmla="*/ 320381 h 983181"/>
              <a:gd name="connsiteX65" fmla="*/ 338827 w 614602"/>
              <a:gd name="connsiteY65" fmla="*/ 252116 h 983181"/>
              <a:gd name="connsiteX66" fmla="*/ 354294 w 614602"/>
              <a:gd name="connsiteY66" fmla="*/ 169260 h 983181"/>
              <a:gd name="connsiteX67" fmla="*/ 367964 w 614602"/>
              <a:gd name="connsiteY67" fmla="*/ 117382 h 983181"/>
              <a:gd name="connsiteX68" fmla="*/ 368885 w 614602"/>
              <a:gd name="connsiteY68" fmla="*/ 36367 h 983181"/>
              <a:gd name="connsiteX69" fmla="*/ 347765 w 614602"/>
              <a:gd name="connsiteY69" fmla="*/ 0 h 9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14602" h="983181">
                <a:moveTo>
                  <a:pt x="347765" y="0"/>
                </a:moveTo>
                <a:cubicBezTo>
                  <a:pt x="345575" y="10165"/>
                  <a:pt x="341281" y="25019"/>
                  <a:pt x="332298" y="40968"/>
                </a:cubicBezTo>
                <a:cubicBezTo>
                  <a:pt x="322527" y="58319"/>
                  <a:pt x="312275" y="67914"/>
                  <a:pt x="294967" y="84652"/>
                </a:cubicBezTo>
                <a:cubicBezTo>
                  <a:pt x="255358" y="123035"/>
                  <a:pt x="235422" y="142445"/>
                  <a:pt x="228499" y="153837"/>
                </a:cubicBezTo>
                <a:cubicBezTo>
                  <a:pt x="211849" y="181222"/>
                  <a:pt x="207555" y="207468"/>
                  <a:pt x="205759" y="219385"/>
                </a:cubicBezTo>
                <a:cubicBezTo>
                  <a:pt x="201640" y="246113"/>
                  <a:pt x="204006" y="268503"/>
                  <a:pt x="206679" y="283094"/>
                </a:cubicBezTo>
                <a:cubicBezTo>
                  <a:pt x="200545" y="278931"/>
                  <a:pt x="184333" y="266750"/>
                  <a:pt x="175745" y="243966"/>
                </a:cubicBezTo>
                <a:cubicBezTo>
                  <a:pt x="165886" y="217808"/>
                  <a:pt x="172634" y="194980"/>
                  <a:pt x="174825" y="188452"/>
                </a:cubicBezTo>
                <a:cubicBezTo>
                  <a:pt x="157693" y="224074"/>
                  <a:pt x="154801" y="253781"/>
                  <a:pt x="154801" y="272183"/>
                </a:cubicBezTo>
                <a:cubicBezTo>
                  <a:pt x="154801" y="295932"/>
                  <a:pt x="159577" y="314334"/>
                  <a:pt x="167551" y="345005"/>
                </a:cubicBezTo>
                <a:cubicBezTo>
                  <a:pt x="176052" y="377736"/>
                  <a:pt x="180521" y="382643"/>
                  <a:pt x="191212" y="423304"/>
                </a:cubicBezTo>
                <a:cubicBezTo>
                  <a:pt x="200895" y="460109"/>
                  <a:pt x="202210" y="475138"/>
                  <a:pt x="197565" y="491569"/>
                </a:cubicBezTo>
                <a:cubicBezTo>
                  <a:pt x="195199" y="499938"/>
                  <a:pt x="189854" y="518954"/>
                  <a:pt x="172984" y="526183"/>
                </a:cubicBezTo>
                <a:cubicBezTo>
                  <a:pt x="164046" y="529995"/>
                  <a:pt x="151383" y="530696"/>
                  <a:pt x="142051" y="524343"/>
                </a:cubicBezTo>
                <a:cubicBezTo>
                  <a:pt x="131841" y="517420"/>
                  <a:pt x="129519" y="504801"/>
                  <a:pt x="128380" y="498842"/>
                </a:cubicBezTo>
                <a:cubicBezTo>
                  <a:pt x="117601" y="440962"/>
                  <a:pt x="112212" y="412000"/>
                  <a:pt x="109276" y="402360"/>
                </a:cubicBezTo>
                <a:cubicBezTo>
                  <a:pt x="106910" y="394561"/>
                  <a:pt x="93547" y="352629"/>
                  <a:pt x="61035" y="329538"/>
                </a:cubicBezTo>
                <a:cubicBezTo>
                  <a:pt x="54682" y="325025"/>
                  <a:pt x="42107" y="316350"/>
                  <a:pt x="23704" y="314071"/>
                </a:cubicBezTo>
                <a:cubicBezTo>
                  <a:pt x="13802" y="312844"/>
                  <a:pt x="5477" y="313896"/>
                  <a:pt x="0" y="314991"/>
                </a:cubicBezTo>
                <a:cubicBezTo>
                  <a:pt x="20068" y="328487"/>
                  <a:pt x="57530" y="358500"/>
                  <a:pt x="71025" y="407837"/>
                </a:cubicBezTo>
                <a:cubicBezTo>
                  <a:pt x="79876" y="440173"/>
                  <a:pt x="75363" y="469617"/>
                  <a:pt x="71025" y="497966"/>
                </a:cubicBezTo>
                <a:cubicBezTo>
                  <a:pt x="66556" y="527104"/>
                  <a:pt x="62131" y="529645"/>
                  <a:pt x="49161" y="578981"/>
                </a:cubicBezTo>
                <a:cubicBezTo>
                  <a:pt x="36455" y="627398"/>
                  <a:pt x="30014" y="651847"/>
                  <a:pt x="28217" y="685497"/>
                </a:cubicBezTo>
                <a:cubicBezTo>
                  <a:pt x="27078" y="707099"/>
                  <a:pt x="25501" y="741976"/>
                  <a:pt x="38251" y="784039"/>
                </a:cubicBezTo>
                <a:cubicBezTo>
                  <a:pt x="50870" y="825796"/>
                  <a:pt x="71201" y="853487"/>
                  <a:pt x="81059" y="866676"/>
                </a:cubicBezTo>
                <a:cubicBezTo>
                  <a:pt x="139422" y="944799"/>
                  <a:pt x="227316" y="973893"/>
                  <a:pt x="260397" y="983182"/>
                </a:cubicBezTo>
                <a:cubicBezTo>
                  <a:pt x="223767" y="957725"/>
                  <a:pt x="199493" y="930822"/>
                  <a:pt x="183938" y="910360"/>
                </a:cubicBezTo>
                <a:cubicBezTo>
                  <a:pt x="171845" y="894499"/>
                  <a:pt x="163476" y="883413"/>
                  <a:pt x="156641" y="865755"/>
                </a:cubicBezTo>
                <a:cubicBezTo>
                  <a:pt x="138852" y="819749"/>
                  <a:pt x="150200" y="776722"/>
                  <a:pt x="154801" y="760160"/>
                </a:cubicBezTo>
                <a:cubicBezTo>
                  <a:pt x="161636" y="735535"/>
                  <a:pt x="171758" y="718491"/>
                  <a:pt x="184859" y="696451"/>
                </a:cubicBezTo>
                <a:cubicBezTo>
                  <a:pt x="200545" y="669987"/>
                  <a:pt x="207117" y="666043"/>
                  <a:pt x="227666" y="635460"/>
                </a:cubicBezTo>
                <a:cubicBezTo>
                  <a:pt x="245061" y="609521"/>
                  <a:pt x="257461" y="591031"/>
                  <a:pt x="268634" y="564435"/>
                </a:cubicBezTo>
                <a:cubicBezTo>
                  <a:pt x="271964" y="556548"/>
                  <a:pt x="288307" y="516588"/>
                  <a:pt x="290498" y="463395"/>
                </a:cubicBezTo>
                <a:cubicBezTo>
                  <a:pt x="291594" y="436230"/>
                  <a:pt x="288307" y="422691"/>
                  <a:pt x="285021" y="413314"/>
                </a:cubicBezTo>
                <a:cubicBezTo>
                  <a:pt x="278186" y="393860"/>
                  <a:pt x="267144" y="380277"/>
                  <a:pt x="259520" y="372346"/>
                </a:cubicBezTo>
                <a:cubicBezTo>
                  <a:pt x="273191" y="378919"/>
                  <a:pt x="297991" y="393071"/>
                  <a:pt x="318716" y="420587"/>
                </a:cubicBezTo>
                <a:cubicBezTo>
                  <a:pt x="338389" y="446745"/>
                  <a:pt x="344523" y="471939"/>
                  <a:pt x="347853" y="486136"/>
                </a:cubicBezTo>
                <a:cubicBezTo>
                  <a:pt x="356660" y="523949"/>
                  <a:pt x="352103" y="554576"/>
                  <a:pt x="348773" y="575345"/>
                </a:cubicBezTo>
                <a:cubicBezTo>
                  <a:pt x="342288" y="615830"/>
                  <a:pt x="327216" y="656886"/>
                  <a:pt x="312362" y="697328"/>
                </a:cubicBezTo>
                <a:cubicBezTo>
                  <a:pt x="307280" y="711173"/>
                  <a:pt x="299305" y="732030"/>
                  <a:pt x="302328" y="758319"/>
                </a:cubicBezTo>
                <a:cubicBezTo>
                  <a:pt x="303555" y="768923"/>
                  <a:pt x="307148" y="785266"/>
                  <a:pt x="319373" y="798805"/>
                </a:cubicBezTo>
                <a:cubicBezTo>
                  <a:pt x="323623" y="803493"/>
                  <a:pt x="329231" y="809540"/>
                  <a:pt x="337819" y="811117"/>
                </a:cubicBezTo>
                <a:cubicBezTo>
                  <a:pt x="340141" y="811555"/>
                  <a:pt x="351052" y="813133"/>
                  <a:pt x="367877" y="799287"/>
                </a:cubicBezTo>
                <a:cubicBezTo>
                  <a:pt x="401746" y="771420"/>
                  <a:pt x="407179" y="724055"/>
                  <a:pt x="407924" y="716431"/>
                </a:cubicBezTo>
                <a:cubicBezTo>
                  <a:pt x="411386" y="682387"/>
                  <a:pt x="401440" y="657193"/>
                  <a:pt x="398811" y="650883"/>
                </a:cubicBezTo>
                <a:cubicBezTo>
                  <a:pt x="392852" y="636599"/>
                  <a:pt x="385359" y="625996"/>
                  <a:pt x="379707" y="619029"/>
                </a:cubicBezTo>
                <a:cubicBezTo>
                  <a:pt x="408012" y="644617"/>
                  <a:pt x="426415" y="669329"/>
                  <a:pt x="437982" y="687294"/>
                </a:cubicBezTo>
                <a:cubicBezTo>
                  <a:pt x="444204" y="696977"/>
                  <a:pt x="450732" y="707186"/>
                  <a:pt x="457086" y="721908"/>
                </a:cubicBezTo>
                <a:cubicBezTo>
                  <a:pt x="460240" y="729182"/>
                  <a:pt x="473911" y="761781"/>
                  <a:pt x="474393" y="807480"/>
                </a:cubicBezTo>
                <a:cubicBezTo>
                  <a:pt x="474612" y="827723"/>
                  <a:pt x="474568" y="864397"/>
                  <a:pt x="454369" y="904883"/>
                </a:cubicBezTo>
                <a:cubicBezTo>
                  <a:pt x="441356" y="930997"/>
                  <a:pt x="424837" y="948874"/>
                  <a:pt x="413401" y="959521"/>
                </a:cubicBezTo>
                <a:cubicBezTo>
                  <a:pt x="423873" y="955359"/>
                  <a:pt x="439340" y="948348"/>
                  <a:pt x="456209" y="936781"/>
                </a:cubicBezTo>
                <a:cubicBezTo>
                  <a:pt x="475620" y="923417"/>
                  <a:pt x="491875" y="907424"/>
                  <a:pt x="527235" y="858482"/>
                </a:cubicBezTo>
                <a:cubicBezTo>
                  <a:pt x="561060" y="811643"/>
                  <a:pt x="577929" y="788245"/>
                  <a:pt x="588226" y="764716"/>
                </a:cubicBezTo>
                <a:cubicBezTo>
                  <a:pt x="609082" y="717045"/>
                  <a:pt x="612894" y="676165"/>
                  <a:pt x="613727" y="665474"/>
                </a:cubicBezTo>
                <a:cubicBezTo>
                  <a:pt x="619028" y="597691"/>
                  <a:pt x="599092" y="543578"/>
                  <a:pt x="585509" y="514353"/>
                </a:cubicBezTo>
                <a:cubicBezTo>
                  <a:pt x="585115" y="532931"/>
                  <a:pt x="583801" y="553349"/>
                  <a:pt x="580953" y="575345"/>
                </a:cubicBezTo>
                <a:cubicBezTo>
                  <a:pt x="578543" y="594054"/>
                  <a:pt x="575388" y="611405"/>
                  <a:pt x="571839" y="627222"/>
                </a:cubicBezTo>
                <a:cubicBezTo>
                  <a:pt x="569473" y="605578"/>
                  <a:pt x="563207" y="573811"/>
                  <a:pt x="544542" y="540730"/>
                </a:cubicBezTo>
                <a:cubicBezTo>
                  <a:pt x="535866" y="525395"/>
                  <a:pt x="529469" y="518516"/>
                  <a:pt x="508131" y="490649"/>
                </a:cubicBezTo>
                <a:cubicBezTo>
                  <a:pt x="490824" y="468040"/>
                  <a:pt x="465498" y="434959"/>
                  <a:pt x="448060" y="407793"/>
                </a:cubicBezTo>
                <a:cubicBezTo>
                  <a:pt x="431979" y="382774"/>
                  <a:pt x="411736" y="345882"/>
                  <a:pt x="395262" y="295800"/>
                </a:cubicBezTo>
                <a:cubicBezTo>
                  <a:pt x="392720" y="306404"/>
                  <a:pt x="390223" y="321827"/>
                  <a:pt x="391625" y="340405"/>
                </a:cubicBezTo>
                <a:cubicBezTo>
                  <a:pt x="392808" y="356222"/>
                  <a:pt x="396401" y="369235"/>
                  <a:pt x="399818" y="378656"/>
                </a:cubicBezTo>
                <a:cubicBezTo>
                  <a:pt x="387901" y="369761"/>
                  <a:pt x="366562" y="351183"/>
                  <a:pt x="352497" y="320381"/>
                </a:cubicBezTo>
                <a:cubicBezTo>
                  <a:pt x="339221" y="291375"/>
                  <a:pt x="338871" y="265743"/>
                  <a:pt x="338827" y="252116"/>
                </a:cubicBezTo>
                <a:cubicBezTo>
                  <a:pt x="338783" y="230778"/>
                  <a:pt x="343953" y="210272"/>
                  <a:pt x="354294" y="169260"/>
                </a:cubicBezTo>
                <a:cubicBezTo>
                  <a:pt x="362882" y="135259"/>
                  <a:pt x="364240" y="136968"/>
                  <a:pt x="367964" y="117382"/>
                </a:cubicBezTo>
                <a:cubicBezTo>
                  <a:pt x="373573" y="87763"/>
                  <a:pt x="377911" y="63358"/>
                  <a:pt x="368885" y="36367"/>
                </a:cubicBezTo>
                <a:cubicBezTo>
                  <a:pt x="363013" y="19367"/>
                  <a:pt x="353943" y="7186"/>
                  <a:pt x="347765" y="0"/>
                </a:cubicBezTo>
                <a:close/>
              </a:path>
            </a:pathLst>
          </a:custGeom>
          <a:solidFill>
            <a:srgbClr val="E41B1C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4D730F61-2E05-4CED-9E08-61D6972B6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100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702DA9B-682C-4586-AC97-AA128432A1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/>
              <a:t>Haga clic para modificar el estilo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-1846750" y="1562036"/>
            <a:ext cx="5505754" cy="21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83573334-4E24-41B1-AC4C-D8B2B2C4F9E0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7A66452C-64B1-4C1A-8B7A-7B8DE5D41E95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EA0373-3084-440F-9C00-3A8E5624652C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8A56B34-119C-4570-89E3-7241C3E2D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566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25"/>
            <a:ext cx="4792501" cy="205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95" y="3274425"/>
            <a:ext cx="3420000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7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AB9FFA8-DF48-A4E5-C0DE-25B05599468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" y="3349626"/>
            <a:ext cx="9955213" cy="2130425"/>
            <a:chOff x="0" y="2110"/>
            <a:chExt cx="6271" cy="134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F7ED167-9EA8-441D-B850-A4F0F955A5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966"/>
              <a:ext cx="1022" cy="486"/>
            </a:xfrm>
            <a:custGeom>
              <a:avLst/>
              <a:gdLst>
                <a:gd name="T0" fmla="*/ 36 w 572"/>
                <a:gd name="T1" fmla="*/ 356 h 358"/>
                <a:gd name="T2" fmla="*/ 3 w 572"/>
                <a:gd name="T3" fmla="*/ 328 h 358"/>
                <a:gd name="T4" fmla="*/ 53 w 572"/>
                <a:gd name="T5" fmla="*/ 198 h 358"/>
                <a:gd name="T6" fmla="*/ 99 w 572"/>
                <a:gd name="T7" fmla="*/ 136 h 358"/>
                <a:gd name="T8" fmla="*/ 125 w 572"/>
                <a:gd name="T9" fmla="*/ 198 h 358"/>
                <a:gd name="T10" fmla="*/ 132 w 572"/>
                <a:gd name="T11" fmla="*/ 182 h 358"/>
                <a:gd name="T12" fmla="*/ 189 w 572"/>
                <a:gd name="T13" fmla="*/ 73 h 358"/>
                <a:gd name="T14" fmla="*/ 246 w 572"/>
                <a:gd name="T15" fmla="*/ 0 h 358"/>
                <a:gd name="T16" fmla="*/ 280 w 572"/>
                <a:gd name="T17" fmla="*/ 104 h 358"/>
                <a:gd name="T18" fmla="*/ 286 w 572"/>
                <a:gd name="T19" fmla="*/ 120 h 358"/>
                <a:gd name="T20" fmla="*/ 300 w 572"/>
                <a:gd name="T21" fmla="*/ 108 h 358"/>
                <a:gd name="T22" fmla="*/ 328 w 572"/>
                <a:gd name="T23" fmla="*/ 75 h 358"/>
                <a:gd name="T24" fmla="*/ 327 w 572"/>
                <a:gd name="T25" fmla="*/ 145 h 358"/>
                <a:gd name="T26" fmla="*/ 324 w 572"/>
                <a:gd name="T27" fmla="*/ 207 h 358"/>
                <a:gd name="T28" fmla="*/ 330 w 572"/>
                <a:gd name="T29" fmla="*/ 225 h 358"/>
                <a:gd name="T30" fmla="*/ 346 w 572"/>
                <a:gd name="T31" fmla="*/ 213 h 358"/>
                <a:gd name="T32" fmla="*/ 349 w 572"/>
                <a:gd name="T33" fmla="*/ 208 h 358"/>
                <a:gd name="T34" fmla="*/ 412 w 572"/>
                <a:gd name="T35" fmla="*/ 64 h 358"/>
                <a:gd name="T36" fmla="*/ 419 w 572"/>
                <a:gd name="T37" fmla="*/ 58 h 358"/>
                <a:gd name="T38" fmla="*/ 470 w 572"/>
                <a:gd name="T39" fmla="*/ 137 h 358"/>
                <a:gd name="T40" fmla="*/ 496 w 572"/>
                <a:gd name="T41" fmla="*/ 203 h 358"/>
                <a:gd name="T42" fmla="*/ 505 w 572"/>
                <a:gd name="T43" fmla="*/ 239 h 358"/>
                <a:gd name="T44" fmla="*/ 525 w 572"/>
                <a:gd name="T45" fmla="*/ 219 h 358"/>
                <a:gd name="T46" fmla="*/ 558 w 572"/>
                <a:gd name="T47" fmla="*/ 268 h 358"/>
                <a:gd name="T48" fmla="*/ 558 w 572"/>
                <a:gd name="T49" fmla="*/ 349 h 358"/>
                <a:gd name="T50" fmla="*/ 546 w 572"/>
                <a:gd name="T51" fmla="*/ 357 h 358"/>
                <a:gd name="T52" fmla="*/ 512 w 572"/>
                <a:gd name="T53" fmla="*/ 356 h 358"/>
                <a:gd name="T54" fmla="*/ 505 w 572"/>
                <a:gd name="T55" fmla="*/ 338 h 358"/>
                <a:gd name="T56" fmla="*/ 507 w 572"/>
                <a:gd name="T57" fmla="*/ 322 h 358"/>
                <a:gd name="T58" fmla="*/ 487 w 572"/>
                <a:gd name="T59" fmla="*/ 308 h 358"/>
                <a:gd name="T60" fmla="*/ 467 w 572"/>
                <a:gd name="T61" fmla="*/ 296 h 358"/>
                <a:gd name="T62" fmla="*/ 431 w 572"/>
                <a:gd name="T63" fmla="*/ 202 h 358"/>
                <a:gd name="T64" fmla="*/ 419 w 572"/>
                <a:gd name="T65" fmla="*/ 178 h 358"/>
                <a:gd name="T66" fmla="*/ 405 w 572"/>
                <a:gd name="T67" fmla="*/ 210 h 358"/>
                <a:gd name="T68" fmla="*/ 330 w 572"/>
                <a:gd name="T69" fmla="*/ 298 h 358"/>
                <a:gd name="T70" fmla="*/ 316 w 572"/>
                <a:gd name="T71" fmla="*/ 289 h 358"/>
                <a:gd name="T72" fmla="*/ 289 w 572"/>
                <a:gd name="T73" fmla="*/ 190 h 358"/>
                <a:gd name="T74" fmla="*/ 272 w 572"/>
                <a:gd name="T75" fmla="*/ 183 h 358"/>
                <a:gd name="T76" fmla="*/ 233 w 572"/>
                <a:gd name="T77" fmla="*/ 164 h 358"/>
                <a:gd name="T78" fmla="*/ 219 w 572"/>
                <a:gd name="T79" fmla="*/ 123 h 358"/>
                <a:gd name="T80" fmla="*/ 184 w 572"/>
                <a:gd name="T81" fmla="*/ 175 h 358"/>
                <a:gd name="T82" fmla="*/ 120 w 572"/>
                <a:gd name="T83" fmla="*/ 283 h 358"/>
                <a:gd name="T84" fmla="*/ 108 w 572"/>
                <a:gd name="T85" fmla="*/ 290 h 358"/>
                <a:gd name="T86" fmla="*/ 99 w 572"/>
                <a:gd name="T87" fmla="*/ 279 h 358"/>
                <a:gd name="T88" fmla="*/ 89 w 572"/>
                <a:gd name="T89" fmla="*/ 253 h 358"/>
                <a:gd name="T90" fmla="*/ 50 w 572"/>
                <a:gd name="T91" fmla="*/ 337 h 358"/>
                <a:gd name="T92" fmla="*/ 36 w 572"/>
                <a:gd name="T93" fmla="*/ 35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2" h="358">
                  <a:moveTo>
                    <a:pt x="36" y="356"/>
                  </a:moveTo>
                  <a:cubicBezTo>
                    <a:pt x="8" y="358"/>
                    <a:pt x="5" y="356"/>
                    <a:pt x="3" y="328"/>
                  </a:cubicBezTo>
                  <a:cubicBezTo>
                    <a:pt x="0" y="277"/>
                    <a:pt x="10" y="232"/>
                    <a:pt x="53" y="198"/>
                  </a:cubicBezTo>
                  <a:cubicBezTo>
                    <a:pt x="73" y="182"/>
                    <a:pt x="91" y="163"/>
                    <a:pt x="99" y="136"/>
                  </a:cubicBezTo>
                  <a:cubicBezTo>
                    <a:pt x="121" y="152"/>
                    <a:pt x="123" y="175"/>
                    <a:pt x="125" y="198"/>
                  </a:cubicBezTo>
                  <a:cubicBezTo>
                    <a:pt x="131" y="190"/>
                    <a:pt x="132" y="190"/>
                    <a:pt x="132" y="182"/>
                  </a:cubicBezTo>
                  <a:cubicBezTo>
                    <a:pt x="136" y="138"/>
                    <a:pt x="156" y="103"/>
                    <a:pt x="189" y="73"/>
                  </a:cubicBezTo>
                  <a:cubicBezTo>
                    <a:pt x="211" y="53"/>
                    <a:pt x="235" y="33"/>
                    <a:pt x="246" y="0"/>
                  </a:cubicBezTo>
                  <a:cubicBezTo>
                    <a:pt x="262" y="35"/>
                    <a:pt x="278" y="67"/>
                    <a:pt x="280" y="104"/>
                  </a:cubicBezTo>
                  <a:cubicBezTo>
                    <a:pt x="280" y="110"/>
                    <a:pt x="281" y="118"/>
                    <a:pt x="286" y="120"/>
                  </a:cubicBezTo>
                  <a:cubicBezTo>
                    <a:pt x="293" y="122"/>
                    <a:pt x="296" y="113"/>
                    <a:pt x="300" y="108"/>
                  </a:cubicBezTo>
                  <a:cubicBezTo>
                    <a:pt x="308" y="98"/>
                    <a:pt x="314" y="86"/>
                    <a:pt x="328" y="75"/>
                  </a:cubicBezTo>
                  <a:cubicBezTo>
                    <a:pt x="321" y="101"/>
                    <a:pt x="323" y="123"/>
                    <a:pt x="327" y="145"/>
                  </a:cubicBezTo>
                  <a:cubicBezTo>
                    <a:pt x="331" y="166"/>
                    <a:pt x="323" y="186"/>
                    <a:pt x="324" y="207"/>
                  </a:cubicBezTo>
                  <a:cubicBezTo>
                    <a:pt x="324" y="214"/>
                    <a:pt x="322" y="222"/>
                    <a:pt x="330" y="225"/>
                  </a:cubicBezTo>
                  <a:cubicBezTo>
                    <a:pt x="338" y="228"/>
                    <a:pt x="342" y="219"/>
                    <a:pt x="346" y="213"/>
                  </a:cubicBezTo>
                  <a:cubicBezTo>
                    <a:pt x="348" y="211"/>
                    <a:pt x="349" y="210"/>
                    <a:pt x="349" y="208"/>
                  </a:cubicBezTo>
                  <a:cubicBezTo>
                    <a:pt x="361" y="156"/>
                    <a:pt x="400" y="116"/>
                    <a:pt x="412" y="64"/>
                  </a:cubicBezTo>
                  <a:cubicBezTo>
                    <a:pt x="413" y="62"/>
                    <a:pt x="413" y="59"/>
                    <a:pt x="419" y="58"/>
                  </a:cubicBezTo>
                  <a:cubicBezTo>
                    <a:pt x="422" y="93"/>
                    <a:pt x="446" y="115"/>
                    <a:pt x="470" y="137"/>
                  </a:cubicBezTo>
                  <a:cubicBezTo>
                    <a:pt x="488" y="155"/>
                    <a:pt x="492" y="179"/>
                    <a:pt x="496" y="203"/>
                  </a:cubicBezTo>
                  <a:cubicBezTo>
                    <a:pt x="498" y="215"/>
                    <a:pt x="498" y="228"/>
                    <a:pt x="505" y="239"/>
                  </a:cubicBezTo>
                  <a:cubicBezTo>
                    <a:pt x="515" y="235"/>
                    <a:pt x="517" y="224"/>
                    <a:pt x="525" y="219"/>
                  </a:cubicBezTo>
                  <a:cubicBezTo>
                    <a:pt x="539" y="234"/>
                    <a:pt x="548" y="251"/>
                    <a:pt x="558" y="268"/>
                  </a:cubicBezTo>
                  <a:cubicBezTo>
                    <a:pt x="572" y="295"/>
                    <a:pt x="566" y="322"/>
                    <a:pt x="558" y="349"/>
                  </a:cubicBezTo>
                  <a:cubicBezTo>
                    <a:pt x="556" y="356"/>
                    <a:pt x="552" y="357"/>
                    <a:pt x="546" y="357"/>
                  </a:cubicBezTo>
                  <a:cubicBezTo>
                    <a:pt x="534" y="357"/>
                    <a:pt x="523" y="357"/>
                    <a:pt x="512" y="356"/>
                  </a:cubicBezTo>
                  <a:cubicBezTo>
                    <a:pt x="503" y="353"/>
                    <a:pt x="504" y="345"/>
                    <a:pt x="505" y="338"/>
                  </a:cubicBezTo>
                  <a:cubicBezTo>
                    <a:pt x="505" y="332"/>
                    <a:pt x="506" y="327"/>
                    <a:pt x="507" y="322"/>
                  </a:cubicBezTo>
                  <a:cubicBezTo>
                    <a:pt x="508" y="301"/>
                    <a:pt x="506" y="299"/>
                    <a:pt x="487" y="308"/>
                  </a:cubicBezTo>
                  <a:cubicBezTo>
                    <a:pt x="473" y="314"/>
                    <a:pt x="468" y="309"/>
                    <a:pt x="467" y="296"/>
                  </a:cubicBezTo>
                  <a:cubicBezTo>
                    <a:pt x="466" y="260"/>
                    <a:pt x="456" y="228"/>
                    <a:pt x="431" y="202"/>
                  </a:cubicBezTo>
                  <a:cubicBezTo>
                    <a:pt x="425" y="196"/>
                    <a:pt x="422" y="188"/>
                    <a:pt x="419" y="178"/>
                  </a:cubicBezTo>
                  <a:cubicBezTo>
                    <a:pt x="412" y="189"/>
                    <a:pt x="407" y="199"/>
                    <a:pt x="405" y="210"/>
                  </a:cubicBezTo>
                  <a:cubicBezTo>
                    <a:pt x="394" y="252"/>
                    <a:pt x="359" y="273"/>
                    <a:pt x="330" y="298"/>
                  </a:cubicBezTo>
                  <a:cubicBezTo>
                    <a:pt x="320" y="307"/>
                    <a:pt x="315" y="298"/>
                    <a:pt x="316" y="289"/>
                  </a:cubicBezTo>
                  <a:cubicBezTo>
                    <a:pt x="318" y="253"/>
                    <a:pt x="300" y="222"/>
                    <a:pt x="289" y="190"/>
                  </a:cubicBezTo>
                  <a:cubicBezTo>
                    <a:pt x="286" y="179"/>
                    <a:pt x="281" y="178"/>
                    <a:pt x="272" y="183"/>
                  </a:cubicBezTo>
                  <a:cubicBezTo>
                    <a:pt x="240" y="200"/>
                    <a:pt x="240" y="200"/>
                    <a:pt x="233" y="164"/>
                  </a:cubicBezTo>
                  <a:cubicBezTo>
                    <a:pt x="231" y="151"/>
                    <a:pt x="226" y="139"/>
                    <a:pt x="219" y="123"/>
                  </a:cubicBezTo>
                  <a:cubicBezTo>
                    <a:pt x="205" y="140"/>
                    <a:pt x="190" y="155"/>
                    <a:pt x="184" y="175"/>
                  </a:cubicBezTo>
                  <a:cubicBezTo>
                    <a:pt x="172" y="217"/>
                    <a:pt x="149" y="251"/>
                    <a:pt x="120" y="283"/>
                  </a:cubicBezTo>
                  <a:cubicBezTo>
                    <a:pt x="116" y="286"/>
                    <a:pt x="114" y="291"/>
                    <a:pt x="108" y="290"/>
                  </a:cubicBezTo>
                  <a:cubicBezTo>
                    <a:pt x="102" y="290"/>
                    <a:pt x="101" y="284"/>
                    <a:pt x="99" y="279"/>
                  </a:cubicBezTo>
                  <a:cubicBezTo>
                    <a:pt x="97" y="271"/>
                    <a:pt x="95" y="262"/>
                    <a:pt x="89" y="253"/>
                  </a:cubicBezTo>
                  <a:cubicBezTo>
                    <a:pt x="70" y="280"/>
                    <a:pt x="53" y="305"/>
                    <a:pt x="50" y="337"/>
                  </a:cubicBezTo>
                  <a:cubicBezTo>
                    <a:pt x="49" y="346"/>
                    <a:pt x="47" y="355"/>
                    <a:pt x="36" y="356"/>
                  </a:cubicBezTo>
                  <a:close/>
                </a:path>
              </a:pathLst>
            </a:custGeom>
            <a:solidFill>
              <a:srgbClr val="EC6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591BD2E-615B-0BEC-C7C5-8CCB38BC1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" y="3120"/>
              <a:ext cx="853" cy="329"/>
            </a:xfrm>
            <a:custGeom>
              <a:avLst/>
              <a:gdLst>
                <a:gd name="T0" fmla="*/ 0 w 477"/>
                <a:gd name="T1" fmla="*/ 243 h 243"/>
                <a:gd name="T2" fmla="*/ 9 w 477"/>
                <a:gd name="T3" fmla="*/ 218 h 243"/>
                <a:gd name="T4" fmla="*/ 53 w 477"/>
                <a:gd name="T5" fmla="*/ 129 h 243"/>
                <a:gd name="T6" fmla="*/ 68 w 477"/>
                <a:gd name="T7" fmla="*/ 166 h 243"/>
                <a:gd name="T8" fmla="*/ 72 w 477"/>
                <a:gd name="T9" fmla="*/ 174 h 243"/>
                <a:gd name="T10" fmla="*/ 77 w 477"/>
                <a:gd name="T11" fmla="*/ 172 h 243"/>
                <a:gd name="T12" fmla="*/ 132 w 477"/>
                <a:gd name="T13" fmla="*/ 92 h 243"/>
                <a:gd name="T14" fmla="*/ 170 w 477"/>
                <a:gd name="T15" fmla="*/ 17 h 243"/>
                <a:gd name="T16" fmla="*/ 186 w 477"/>
                <a:gd name="T17" fmla="*/ 0 h 243"/>
                <a:gd name="T18" fmla="*/ 204 w 477"/>
                <a:gd name="T19" fmla="*/ 70 h 243"/>
                <a:gd name="T20" fmla="*/ 216 w 477"/>
                <a:gd name="T21" fmla="*/ 78 h 243"/>
                <a:gd name="T22" fmla="*/ 250 w 477"/>
                <a:gd name="T23" fmla="*/ 59 h 243"/>
                <a:gd name="T24" fmla="*/ 264 w 477"/>
                <a:gd name="T25" fmla="*/ 93 h 243"/>
                <a:gd name="T26" fmla="*/ 284 w 477"/>
                <a:gd name="T27" fmla="*/ 185 h 243"/>
                <a:gd name="T28" fmla="*/ 384 w 477"/>
                <a:gd name="T29" fmla="*/ 53 h 243"/>
                <a:gd name="T30" fmla="*/ 404 w 477"/>
                <a:gd name="T31" fmla="*/ 93 h 243"/>
                <a:gd name="T32" fmla="*/ 436 w 477"/>
                <a:gd name="T33" fmla="*/ 181 h 243"/>
                <a:gd name="T34" fmla="*/ 451 w 477"/>
                <a:gd name="T35" fmla="*/ 189 h 243"/>
                <a:gd name="T36" fmla="*/ 476 w 477"/>
                <a:gd name="T37" fmla="*/ 203 h 243"/>
                <a:gd name="T38" fmla="*/ 476 w 477"/>
                <a:gd name="T39" fmla="*/ 243 h 243"/>
                <a:gd name="T40" fmla="*/ 420 w 477"/>
                <a:gd name="T41" fmla="*/ 243 h 243"/>
                <a:gd name="T42" fmla="*/ 405 w 477"/>
                <a:gd name="T43" fmla="*/ 215 h 243"/>
                <a:gd name="T44" fmla="*/ 395 w 477"/>
                <a:gd name="T45" fmla="*/ 198 h 243"/>
                <a:gd name="T46" fmla="*/ 395 w 477"/>
                <a:gd name="T47" fmla="*/ 152 h 243"/>
                <a:gd name="T48" fmla="*/ 367 w 477"/>
                <a:gd name="T49" fmla="*/ 194 h 243"/>
                <a:gd name="T50" fmla="*/ 354 w 477"/>
                <a:gd name="T51" fmla="*/ 201 h 243"/>
                <a:gd name="T52" fmla="*/ 352 w 477"/>
                <a:gd name="T53" fmla="*/ 185 h 243"/>
                <a:gd name="T54" fmla="*/ 361 w 477"/>
                <a:gd name="T55" fmla="*/ 156 h 243"/>
                <a:gd name="T56" fmla="*/ 318 w 477"/>
                <a:gd name="T57" fmla="*/ 196 h 243"/>
                <a:gd name="T58" fmla="*/ 257 w 477"/>
                <a:gd name="T59" fmla="*/ 203 h 243"/>
                <a:gd name="T60" fmla="*/ 246 w 477"/>
                <a:gd name="T61" fmla="*/ 190 h 243"/>
                <a:gd name="T62" fmla="*/ 220 w 477"/>
                <a:gd name="T63" fmla="*/ 130 h 243"/>
                <a:gd name="T64" fmla="*/ 192 w 477"/>
                <a:gd name="T65" fmla="*/ 169 h 243"/>
                <a:gd name="T66" fmla="*/ 178 w 477"/>
                <a:gd name="T67" fmla="*/ 177 h 243"/>
                <a:gd name="T68" fmla="*/ 171 w 477"/>
                <a:gd name="T69" fmla="*/ 164 h 243"/>
                <a:gd name="T70" fmla="*/ 157 w 477"/>
                <a:gd name="T71" fmla="*/ 139 h 243"/>
                <a:gd name="T72" fmla="*/ 100 w 477"/>
                <a:gd name="T73" fmla="*/ 189 h 243"/>
                <a:gd name="T74" fmla="*/ 85 w 477"/>
                <a:gd name="T75" fmla="*/ 202 h 243"/>
                <a:gd name="T76" fmla="*/ 76 w 477"/>
                <a:gd name="T77" fmla="*/ 212 h 243"/>
                <a:gd name="T78" fmla="*/ 48 w 477"/>
                <a:gd name="T79" fmla="*/ 243 h 243"/>
                <a:gd name="T80" fmla="*/ 0 w 477"/>
                <a:gd name="T8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243">
                  <a:moveTo>
                    <a:pt x="0" y="243"/>
                  </a:moveTo>
                  <a:cubicBezTo>
                    <a:pt x="11" y="238"/>
                    <a:pt x="8" y="227"/>
                    <a:pt x="9" y="218"/>
                  </a:cubicBezTo>
                  <a:cubicBezTo>
                    <a:pt x="14" y="184"/>
                    <a:pt x="36" y="159"/>
                    <a:pt x="53" y="129"/>
                  </a:cubicBezTo>
                  <a:cubicBezTo>
                    <a:pt x="62" y="141"/>
                    <a:pt x="66" y="153"/>
                    <a:pt x="68" y="166"/>
                  </a:cubicBezTo>
                  <a:cubicBezTo>
                    <a:pt x="68" y="169"/>
                    <a:pt x="68" y="173"/>
                    <a:pt x="72" y="174"/>
                  </a:cubicBezTo>
                  <a:cubicBezTo>
                    <a:pt x="74" y="174"/>
                    <a:pt x="76" y="173"/>
                    <a:pt x="77" y="172"/>
                  </a:cubicBezTo>
                  <a:cubicBezTo>
                    <a:pt x="93" y="143"/>
                    <a:pt x="123" y="125"/>
                    <a:pt x="132" y="92"/>
                  </a:cubicBezTo>
                  <a:cubicBezTo>
                    <a:pt x="139" y="64"/>
                    <a:pt x="151" y="39"/>
                    <a:pt x="170" y="17"/>
                  </a:cubicBezTo>
                  <a:cubicBezTo>
                    <a:pt x="174" y="12"/>
                    <a:pt x="179" y="7"/>
                    <a:pt x="186" y="0"/>
                  </a:cubicBezTo>
                  <a:cubicBezTo>
                    <a:pt x="194" y="25"/>
                    <a:pt x="206" y="45"/>
                    <a:pt x="204" y="70"/>
                  </a:cubicBezTo>
                  <a:cubicBezTo>
                    <a:pt x="203" y="80"/>
                    <a:pt x="206" y="85"/>
                    <a:pt x="216" y="78"/>
                  </a:cubicBezTo>
                  <a:cubicBezTo>
                    <a:pt x="227" y="70"/>
                    <a:pt x="238" y="57"/>
                    <a:pt x="250" y="59"/>
                  </a:cubicBezTo>
                  <a:cubicBezTo>
                    <a:pt x="262" y="62"/>
                    <a:pt x="257" y="81"/>
                    <a:pt x="264" y="93"/>
                  </a:cubicBezTo>
                  <a:cubicBezTo>
                    <a:pt x="280" y="121"/>
                    <a:pt x="288" y="151"/>
                    <a:pt x="284" y="185"/>
                  </a:cubicBezTo>
                  <a:cubicBezTo>
                    <a:pt x="336" y="155"/>
                    <a:pt x="364" y="108"/>
                    <a:pt x="384" y="53"/>
                  </a:cubicBezTo>
                  <a:cubicBezTo>
                    <a:pt x="386" y="71"/>
                    <a:pt x="394" y="83"/>
                    <a:pt x="404" y="93"/>
                  </a:cubicBezTo>
                  <a:cubicBezTo>
                    <a:pt x="429" y="118"/>
                    <a:pt x="435" y="148"/>
                    <a:pt x="436" y="181"/>
                  </a:cubicBezTo>
                  <a:cubicBezTo>
                    <a:pt x="436" y="195"/>
                    <a:pt x="439" y="196"/>
                    <a:pt x="451" y="189"/>
                  </a:cubicBezTo>
                  <a:cubicBezTo>
                    <a:pt x="474" y="175"/>
                    <a:pt x="475" y="177"/>
                    <a:pt x="476" y="203"/>
                  </a:cubicBezTo>
                  <a:cubicBezTo>
                    <a:pt x="477" y="217"/>
                    <a:pt x="466" y="230"/>
                    <a:pt x="476" y="243"/>
                  </a:cubicBezTo>
                  <a:cubicBezTo>
                    <a:pt x="457" y="243"/>
                    <a:pt x="439" y="243"/>
                    <a:pt x="420" y="243"/>
                  </a:cubicBezTo>
                  <a:cubicBezTo>
                    <a:pt x="421" y="231"/>
                    <a:pt x="425" y="217"/>
                    <a:pt x="405" y="215"/>
                  </a:cubicBezTo>
                  <a:cubicBezTo>
                    <a:pt x="396" y="214"/>
                    <a:pt x="396" y="205"/>
                    <a:pt x="395" y="198"/>
                  </a:cubicBezTo>
                  <a:cubicBezTo>
                    <a:pt x="391" y="182"/>
                    <a:pt x="391" y="167"/>
                    <a:pt x="395" y="152"/>
                  </a:cubicBezTo>
                  <a:cubicBezTo>
                    <a:pt x="387" y="167"/>
                    <a:pt x="376" y="180"/>
                    <a:pt x="367" y="194"/>
                  </a:cubicBezTo>
                  <a:cubicBezTo>
                    <a:pt x="364" y="198"/>
                    <a:pt x="360" y="204"/>
                    <a:pt x="354" y="201"/>
                  </a:cubicBezTo>
                  <a:cubicBezTo>
                    <a:pt x="347" y="197"/>
                    <a:pt x="350" y="190"/>
                    <a:pt x="352" y="185"/>
                  </a:cubicBezTo>
                  <a:cubicBezTo>
                    <a:pt x="355" y="176"/>
                    <a:pt x="361" y="168"/>
                    <a:pt x="361" y="156"/>
                  </a:cubicBezTo>
                  <a:cubicBezTo>
                    <a:pt x="346" y="170"/>
                    <a:pt x="333" y="184"/>
                    <a:pt x="318" y="196"/>
                  </a:cubicBezTo>
                  <a:cubicBezTo>
                    <a:pt x="298" y="212"/>
                    <a:pt x="278" y="208"/>
                    <a:pt x="257" y="203"/>
                  </a:cubicBezTo>
                  <a:cubicBezTo>
                    <a:pt x="250" y="202"/>
                    <a:pt x="248" y="195"/>
                    <a:pt x="246" y="190"/>
                  </a:cubicBezTo>
                  <a:cubicBezTo>
                    <a:pt x="240" y="169"/>
                    <a:pt x="226" y="152"/>
                    <a:pt x="220" y="130"/>
                  </a:cubicBezTo>
                  <a:cubicBezTo>
                    <a:pt x="206" y="142"/>
                    <a:pt x="204" y="159"/>
                    <a:pt x="192" y="169"/>
                  </a:cubicBezTo>
                  <a:cubicBezTo>
                    <a:pt x="188" y="173"/>
                    <a:pt x="185" y="179"/>
                    <a:pt x="178" y="177"/>
                  </a:cubicBezTo>
                  <a:cubicBezTo>
                    <a:pt x="172" y="175"/>
                    <a:pt x="172" y="169"/>
                    <a:pt x="171" y="164"/>
                  </a:cubicBezTo>
                  <a:cubicBezTo>
                    <a:pt x="169" y="155"/>
                    <a:pt x="168" y="146"/>
                    <a:pt x="157" y="139"/>
                  </a:cubicBezTo>
                  <a:cubicBezTo>
                    <a:pt x="149" y="169"/>
                    <a:pt x="125" y="179"/>
                    <a:pt x="100" y="189"/>
                  </a:cubicBezTo>
                  <a:cubicBezTo>
                    <a:pt x="93" y="191"/>
                    <a:pt x="89" y="196"/>
                    <a:pt x="85" y="202"/>
                  </a:cubicBezTo>
                  <a:cubicBezTo>
                    <a:pt x="82" y="205"/>
                    <a:pt x="79" y="209"/>
                    <a:pt x="76" y="212"/>
                  </a:cubicBezTo>
                  <a:cubicBezTo>
                    <a:pt x="55" y="228"/>
                    <a:pt x="55" y="228"/>
                    <a:pt x="48" y="243"/>
                  </a:cubicBezTo>
                  <a:cubicBezTo>
                    <a:pt x="32" y="243"/>
                    <a:pt x="16" y="243"/>
                    <a:pt x="0" y="243"/>
                  </a:cubicBezTo>
                  <a:close/>
                </a:path>
              </a:pathLst>
            </a:custGeom>
            <a:solidFill>
              <a:srgbClr val="F49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D480DAB-38ED-FCA3-B0CC-112BFDE30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" y="3285"/>
              <a:ext cx="692" cy="166"/>
            </a:xfrm>
            <a:custGeom>
              <a:avLst/>
              <a:gdLst>
                <a:gd name="T0" fmla="*/ 0 w 387"/>
                <a:gd name="T1" fmla="*/ 121 h 122"/>
                <a:gd name="T2" fmla="*/ 0 w 387"/>
                <a:gd name="T3" fmla="*/ 82 h 122"/>
                <a:gd name="T4" fmla="*/ 33 w 387"/>
                <a:gd name="T5" fmla="*/ 76 h 122"/>
                <a:gd name="T6" fmla="*/ 49 w 387"/>
                <a:gd name="T7" fmla="*/ 62 h 122"/>
                <a:gd name="T8" fmla="*/ 110 w 387"/>
                <a:gd name="T9" fmla="*/ 5 h 122"/>
                <a:gd name="T10" fmla="*/ 129 w 387"/>
                <a:gd name="T11" fmla="*/ 54 h 122"/>
                <a:gd name="T12" fmla="*/ 161 w 387"/>
                <a:gd name="T13" fmla="*/ 10 h 122"/>
                <a:gd name="T14" fmla="*/ 172 w 387"/>
                <a:gd name="T15" fmla="*/ 0 h 122"/>
                <a:gd name="T16" fmla="*/ 178 w 387"/>
                <a:gd name="T17" fmla="*/ 11 h 122"/>
                <a:gd name="T18" fmla="*/ 205 w 387"/>
                <a:gd name="T19" fmla="*/ 73 h 122"/>
                <a:gd name="T20" fmla="*/ 262 w 387"/>
                <a:gd name="T21" fmla="*/ 74 h 122"/>
                <a:gd name="T22" fmla="*/ 290 w 387"/>
                <a:gd name="T23" fmla="*/ 49 h 122"/>
                <a:gd name="T24" fmla="*/ 318 w 387"/>
                <a:gd name="T25" fmla="*/ 20 h 122"/>
                <a:gd name="T26" fmla="*/ 306 w 387"/>
                <a:gd name="T27" fmla="*/ 76 h 122"/>
                <a:gd name="T28" fmla="*/ 349 w 387"/>
                <a:gd name="T29" fmla="*/ 13 h 122"/>
                <a:gd name="T30" fmla="*/ 350 w 387"/>
                <a:gd name="T31" fmla="*/ 43 h 122"/>
                <a:gd name="T32" fmla="*/ 353 w 387"/>
                <a:gd name="T33" fmla="*/ 84 h 122"/>
                <a:gd name="T34" fmla="*/ 367 w 387"/>
                <a:gd name="T35" fmla="*/ 91 h 122"/>
                <a:gd name="T36" fmla="*/ 376 w 387"/>
                <a:gd name="T37" fmla="*/ 114 h 122"/>
                <a:gd name="T38" fmla="*/ 372 w 387"/>
                <a:gd name="T39" fmla="*/ 121 h 122"/>
                <a:gd name="T40" fmla="*/ 32 w 387"/>
                <a:gd name="T41" fmla="*/ 122 h 122"/>
                <a:gd name="T42" fmla="*/ 0 w 387"/>
                <a:gd name="T43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7" h="122">
                  <a:moveTo>
                    <a:pt x="0" y="121"/>
                  </a:moveTo>
                  <a:cubicBezTo>
                    <a:pt x="0" y="109"/>
                    <a:pt x="0" y="97"/>
                    <a:pt x="0" y="82"/>
                  </a:cubicBezTo>
                  <a:cubicBezTo>
                    <a:pt x="16" y="97"/>
                    <a:pt x="25" y="90"/>
                    <a:pt x="33" y="76"/>
                  </a:cubicBezTo>
                  <a:cubicBezTo>
                    <a:pt x="37" y="70"/>
                    <a:pt x="42" y="63"/>
                    <a:pt x="49" y="62"/>
                  </a:cubicBezTo>
                  <a:cubicBezTo>
                    <a:pt x="79" y="54"/>
                    <a:pt x="100" y="37"/>
                    <a:pt x="110" y="5"/>
                  </a:cubicBezTo>
                  <a:cubicBezTo>
                    <a:pt x="124" y="20"/>
                    <a:pt x="129" y="35"/>
                    <a:pt x="129" y="54"/>
                  </a:cubicBezTo>
                  <a:cubicBezTo>
                    <a:pt x="146" y="42"/>
                    <a:pt x="154" y="26"/>
                    <a:pt x="161" y="10"/>
                  </a:cubicBezTo>
                  <a:cubicBezTo>
                    <a:pt x="163" y="5"/>
                    <a:pt x="166" y="0"/>
                    <a:pt x="172" y="0"/>
                  </a:cubicBezTo>
                  <a:cubicBezTo>
                    <a:pt x="178" y="0"/>
                    <a:pt x="177" y="7"/>
                    <a:pt x="178" y="11"/>
                  </a:cubicBezTo>
                  <a:cubicBezTo>
                    <a:pt x="184" y="33"/>
                    <a:pt x="200" y="50"/>
                    <a:pt x="205" y="73"/>
                  </a:cubicBezTo>
                  <a:cubicBezTo>
                    <a:pt x="208" y="83"/>
                    <a:pt x="249" y="83"/>
                    <a:pt x="262" y="74"/>
                  </a:cubicBezTo>
                  <a:cubicBezTo>
                    <a:pt x="272" y="66"/>
                    <a:pt x="281" y="58"/>
                    <a:pt x="290" y="49"/>
                  </a:cubicBezTo>
                  <a:cubicBezTo>
                    <a:pt x="299" y="41"/>
                    <a:pt x="307" y="32"/>
                    <a:pt x="318" y="20"/>
                  </a:cubicBezTo>
                  <a:cubicBezTo>
                    <a:pt x="323" y="44"/>
                    <a:pt x="309" y="59"/>
                    <a:pt x="306" y="76"/>
                  </a:cubicBezTo>
                  <a:cubicBezTo>
                    <a:pt x="323" y="58"/>
                    <a:pt x="337" y="39"/>
                    <a:pt x="349" y="13"/>
                  </a:cubicBezTo>
                  <a:cubicBezTo>
                    <a:pt x="353" y="26"/>
                    <a:pt x="353" y="34"/>
                    <a:pt x="350" y="43"/>
                  </a:cubicBezTo>
                  <a:cubicBezTo>
                    <a:pt x="345" y="57"/>
                    <a:pt x="352" y="70"/>
                    <a:pt x="353" y="84"/>
                  </a:cubicBezTo>
                  <a:cubicBezTo>
                    <a:pt x="353" y="92"/>
                    <a:pt x="362" y="91"/>
                    <a:pt x="367" y="91"/>
                  </a:cubicBezTo>
                  <a:cubicBezTo>
                    <a:pt x="384" y="94"/>
                    <a:pt x="387" y="101"/>
                    <a:pt x="376" y="114"/>
                  </a:cubicBezTo>
                  <a:cubicBezTo>
                    <a:pt x="374" y="116"/>
                    <a:pt x="373" y="119"/>
                    <a:pt x="372" y="121"/>
                  </a:cubicBezTo>
                  <a:cubicBezTo>
                    <a:pt x="259" y="122"/>
                    <a:pt x="145" y="122"/>
                    <a:pt x="32" y="122"/>
                  </a:cubicBezTo>
                  <a:cubicBezTo>
                    <a:pt x="21" y="122"/>
                    <a:pt x="10" y="122"/>
                    <a:pt x="0" y="121"/>
                  </a:cubicBezTo>
                  <a:close/>
                </a:path>
              </a:pathLst>
            </a:custGeom>
            <a:solidFill>
              <a:srgbClr val="FDC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EF4733A-5DB2-992D-8218-B1FD4A558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" y="2471"/>
              <a:ext cx="5124" cy="976"/>
            </a:xfrm>
            <a:custGeom>
              <a:avLst/>
              <a:gdLst>
                <a:gd name="T0" fmla="*/ 1566 w 2866"/>
                <a:gd name="T1" fmla="*/ 275 h 719"/>
                <a:gd name="T2" fmla="*/ 1618 w 2866"/>
                <a:gd name="T3" fmla="*/ 351 h 719"/>
                <a:gd name="T4" fmla="*/ 1760 w 2866"/>
                <a:gd name="T5" fmla="*/ 254 h 719"/>
                <a:gd name="T6" fmla="*/ 1897 w 2866"/>
                <a:gd name="T7" fmla="*/ 396 h 719"/>
                <a:gd name="T8" fmla="*/ 2153 w 2866"/>
                <a:gd name="T9" fmla="*/ 217 h 719"/>
                <a:gd name="T10" fmla="*/ 2383 w 2866"/>
                <a:gd name="T11" fmla="*/ 51 h 719"/>
                <a:gd name="T12" fmla="*/ 2474 w 2866"/>
                <a:gd name="T13" fmla="*/ 353 h 719"/>
                <a:gd name="T14" fmla="*/ 2566 w 2866"/>
                <a:gd name="T15" fmla="*/ 458 h 719"/>
                <a:gd name="T16" fmla="*/ 2764 w 2866"/>
                <a:gd name="T17" fmla="*/ 378 h 719"/>
                <a:gd name="T18" fmla="*/ 2835 w 2866"/>
                <a:gd name="T19" fmla="*/ 625 h 719"/>
                <a:gd name="T20" fmla="*/ 2698 w 2866"/>
                <a:gd name="T21" fmla="*/ 667 h 719"/>
                <a:gd name="T22" fmla="*/ 2679 w 2866"/>
                <a:gd name="T23" fmla="*/ 579 h 719"/>
                <a:gd name="T24" fmla="*/ 2603 w 2866"/>
                <a:gd name="T25" fmla="*/ 569 h 719"/>
                <a:gd name="T26" fmla="*/ 2453 w 2866"/>
                <a:gd name="T27" fmla="*/ 597 h 719"/>
                <a:gd name="T28" fmla="*/ 2320 w 2866"/>
                <a:gd name="T29" fmla="*/ 476 h 719"/>
                <a:gd name="T30" fmla="*/ 2317 w 2866"/>
                <a:gd name="T31" fmla="*/ 369 h 719"/>
                <a:gd name="T32" fmla="*/ 2280 w 2866"/>
                <a:gd name="T33" fmla="*/ 264 h 719"/>
                <a:gd name="T34" fmla="*/ 2098 w 2866"/>
                <a:gd name="T35" fmla="*/ 370 h 719"/>
                <a:gd name="T36" fmla="*/ 1835 w 2866"/>
                <a:gd name="T37" fmla="*/ 520 h 719"/>
                <a:gd name="T38" fmla="*/ 1762 w 2866"/>
                <a:gd name="T39" fmla="*/ 451 h 719"/>
                <a:gd name="T40" fmla="*/ 1664 w 2866"/>
                <a:gd name="T41" fmla="*/ 590 h 719"/>
                <a:gd name="T42" fmla="*/ 1607 w 2866"/>
                <a:gd name="T43" fmla="*/ 572 h 719"/>
                <a:gd name="T44" fmla="*/ 1532 w 2866"/>
                <a:gd name="T45" fmla="*/ 479 h 719"/>
                <a:gd name="T46" fmla="*/ 1349 w 2866"/>
                <a:gd name="T47" fmla="*/ 566 h 719"/>
                <a:gd name="T48" fmla="*/ 1313 w 2866"/>
                <a:gd name="T49" fmla="*/ 550 h 719"/>
                <a:gd name="T50" fmla="*/ 1162 w 2866"/>
                <a:gd name="T51" fmla="*/ 426 h 719"/>
                <a:gd name="T52" fmla="*/ 1085 w 2866"/>
                <a:gd name="T53" fmla="*/ 362 h 719"/>
                <a:gd name="T54" fmla="*/ 1051 w 2866"/>
                <a:gd name="T55" fmla="*/ 264 h 719"/>
                <a:gd name="T56" fmla="*/ 907 w 2866"/>
                <a:gd name="T57" fmla="*/ 383 h 719"/>
                <a:gd name="T58" fmla="*/ 853 w 2866"/>
                <a:gd name="T59" fmla="*/ 374 h 719"/>
                <a:gd name="T60" fmla="*/ 757 w 2866"/>
                <a:gd name="T61" fmla="*/ 525 h 719"/>
                <a:gd name="T62" fmla="*/ 636 w 2866"/>
                <a:gd name="T63" fmla="*/ 617 h 719"/>
                <a:gd name="T64" fmla="*/ 506 w 2866"/>
                <a:gd name="T65" fmla="*/ 584 h 719"/>
                <a:gd name="T66" fmla="*/ 417 w 2866"/>
                <a:gd name="T67" fmla="*/ 630 h 719"/>
                <a:gd name="T68" fmla="*/ 309 w 2866"/>
                <a:gd name="T69" fmla="*/ 545 h 719"/>
                <a:gd name="T70" fmla="*/ 128 w 2866"/>
                <a:gd name="T71" fmla="*/ 621 h 719"/>
                <a:gd name="T72" fmla="*/ 51 w 2866"/>
                <a:gd name="T73" fmla="*/ 708 h 719"/>
                <a:gd name="T74" fmla="*/ 70 w 2866"/>
                <a:gd name="T75" fmla="*/ 569 h 719"/>
                <a:gd name="T76" fmla="*/ 200 w 2866"/>
                <a:gd name="T77" fmla="*/ 525 h 719"/>
                <a:gd name="T78" fmla="*/ 381 w 2866"/>
                <a:gd name="T79" fmla="*/ 378 h 719"/>
                <a:gd name="T80" fmla="*/ 484 w 2866"/>
                <a:gd name="T81" fmla="*/ 357 h 719"/>
                <a:gd name="T82" fmla="*/ 622 w 2866"/>
                <a:gd name="T83" fmla="*/ 440 h 719"/>
                <a:gd name="T84" fmla="*/ 692 w 2866"/>
                <a:gd name="T85" fmla="*/ 441 h 719"/>
                <a:gd name="T86" fmla="*/ 814 w 2866"/>
                <a:gd name="T87" fmla="*/ 261 h 719"/>
                <a:gd name="T88" fmla="*/ 996 w 2866"/>
                <a:gd name="T89" fmla="*/ 182 h 719"/>
                <a:gd name="T90" fmla="*/ 1171 w 2866"/>
                <a:gd name="T91" fmla="*/ 0 h 719"/>
                <a:gd name="T92" fmla="*/ 1224 w 2866"/>
                <a:gd name="T93" fmla="*/ 285 h 719"/>
                <a:gd name="T94" fmla="*/ 1334 w 2866"/>
                <a:gd name="T95" fmla="*/ 186 h 719"/>
                <a:gd name="T96" fmla="*/ 1371 w 2866"/>
                <a:gd name="T97" fmla="*/ 345 h 719"/>
                <a:gd name="T98" fmla="*/ 1492 w 2866"/>
                <a:gd name="T99" fmla="*/ 32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6" h="719">
                  <a:moveTo>
                    <a:pt x="1492" y="321"/>
                  </a:moveTo>
                  <a:cubicBezTo>
                    <a:pt x="1524" y="317"/>
                    <a:pt x="1548" y="300"/>
                    <a:pt x="1566" y="275"/>
                  </a:cubicBezTo>
                  <a:cubicBezTo>
                    <a:pt x="1583" y="251"/>
                    <a:pt x="1591" y="260"/>
                    <a:pt x="1597" y="280"/>
                  </a:cubicBezTo>
                  <a:cubicBezTo>
                    <a:pt x="1606" y="305"/>
                    <a:pt x="1595" y="352"/>
                    <a:pt x="1618" y="351"/>
                  </a:cubicBezTo>
                  <a:cubicBezTo>
                    <a:pt x="1651" y="349"/>
                    <a:pt x="1684" y="321"/>
                    <a:pt x="1715" y="301"/>
                  </a:cubicBezTo>
                  <a:cubicBezTo>
                    <a:pt x="1732" y="289"/>
                    <a:pt x="1744" y="271"/>
                    <a:pt x="1760" y="254"/>
                  </a:cubicBezTo>
                  <a:cubicBezTo>
                    <a:pt x="1783" y="314"/>
                    <a:pt x="1849" y="337"/>
                    <a:pt x="1873" y="394"/>
                  </a:cubicBezTo>
                  <a:cubicBezTo>
                    <a:pt x="1878" y="404"/>
                    <a:pt x="1888" y="399"/>
                    <a:pt x="1897" y="396"/>
                  </a:cubicBezTo>
                  <a:cubicBezTo>
                    <a:pt x="1985" y="367"/>
                    <a:pt x="2062" y="324"/>
                    <a:pt x="2109" y="239"/>
                  </a:cubicBezTo>
                  <a:cubicBezTo>
                    <a:pt x="2117" y="225"/>
                    <a:pt x="2122" y="198"/>
                    <a:pt x="2153" y="217"/>
                  </a:cubicBezTo>
                  <a:cubicBezTo>
                    <a:pt x="2165" y="224"/>
                    <a:pt x="2183" y="204"/>
                    <a:pt x="2191" y="190"/>
                  </a:cubicBezTo>
                  <a:cubicBezTo>
                    <a:pt x="2231" y="113"/>
                    <a:pt x="2306" y="84"/>
                    <a:pt x="2383" y="51"/>
                  </a:cubicBezTo>
                  <a:cubicBezTo>
                    <a:pt x="2383" y="80"/>
                    <a:pt x="2385" y="106"/>
                    <a:pt x="2402" y="129"/>
                  </a:cubicBezTo>
                  <a:cubicBezTo>
                    <a:pt x="2453" y="194"/>
                    <a:pt x="2478" y="269"/>
                    <a:pt x="2474" y="353"/>
                  </a:cubicBezTo>
                  <a:cubicBezTo>
                    <a:pt x="2499" y="354"/>
                    <a:pt x="2506" y="329"/>
                    <a:pt x="2525" y="326"/>
                  </a:cubicBezTo>
                  <a:cubicBezTo>
                    <a:pt x="2550" y="366"/>
                    <a:pt x="2577" y="406"/>
                    <a:pt x="2566" y="458"/>
                  </a:cubicBezTo>
                  <a:cubicBezTo>
                    <a:pt x="2573" y="457"/>
                    <a:pt x="2578" y="458"/>
                    <a:pt x="2579" y="457"/>
                  </a:cubicBezTo>
                  <a:cubicBezTo>
                    <a:pt x="2621" y="384"/>
                    <a:pt x="2696" y="391"/>
                    <a:pt x="2764" y="378"/>
                  </a:cubicBezTo>
                  <a:cubicBezTo>
                    <a:pt x="2771" y="377"/>
                    <a:pt x="2775" y="378"/>
                    <a:pt x="2780" y="383"/>
                  </a:cubicBezTo>
                  <a:cubicBezTo>
                    <a:pt x="2841" y="437"/>
                    <a:pt x="2866" y="547"/>
                    <a:pt x="2835" y="625"/>
                  </a:cubicBezTo>
                  <a:cubicBezTo>
                    <a:pt x="2810" y="688"/>
                    <a:pt x="2769" y="712"/>
                    <a:pt x="2693" y="708"/>
                  </a:cubicBezTo>
                  <a:cubicBezTo>
                    <a:pt x="2671" y="692"/>
                    <a:pt x="2690" y="679"/>
                    <a:pt x="2698" y="667"/>
                  </a:cubicBezTo>
                  <a:cubicBezTo>
                    <a:pt x="2712" y="645"/>
                    <a:pt x="2721" y="622"/>
                    <a:pt x="2714" y="595"/>
                  </a:cubicBezTo>
                  <a:cubicBezTo>
                    <a:pt x="2709" y="573"/>
                    <a:pt x="2699" y="566"/>
                    <a:pt x="2679" y="579"/>
                  </a:cubicBezTo>
                  <a:cubicBezTo>
                    <a:pt x="2672" y="584"/>
                    <a:pt x="2664" y="589"/>
                    <a:pt x="2656" y="593"/>
                  </a:cubicBezTo>
                  <a:cubicBezTo>
                    <a:pt x="2630" y="605"/>
                    <a:pt x="2607" y="604"/>
                    <a:pt x="2603" y="569"/>
                  </a:cubicBezTo>
                  <a:cubicBezTo>
                    <a:pt x="2599" y="543"/>
                    <a:pt x="2589" y="541"/>
                    <a:pt x="2567" y="552"/>
                  </a:cubicBezTo>
                  <a:cubicBezTo>
                    <a:pt x="2530" y="570"/>
                    <a:pt x="2489" y="577"/>
                    <a:pt x="2453" y="597"/>
                  </a:cubicBezTo>
                  <a:cubicBezTo>
                    <a:pt x="2429" y="610"/>
                    <a:pt x="2424" y="595"/>
                    <a:pt x="2426" y="574"/>
                  </a:cubicBezTo>
                  <a:cubicBezTo>
                    <a:pt x="2439" y="455"/>
                    <a:pt x="2434" y="451"/>
                    <a:pt x="2320" y="476"/>
                  </a:cubicBezTo>
                  <a:cubicBezTo>
                    <a:pt x="2292" y="482"/>
                    <a:pt x="2287" y="469"/>
                    <a:pt x="2294" y="447"/>
                  </a:cubicBezTo>
                  <a:cubicBezTo>
                    <a:pt x="2302" y="421"/>
                    <a:pt x="2312" y="396"/>
                    <a:pt x="2317" y="369"/>
                  </a:cubicBezTo>
                  <a:cubicBezTo>
                    <a:pt x="2323" y="339"/>
                    <a:pt x="2322" y="309"/>
                    <a:pt x="2314" y="279"/>
                  </a:cubicBezTo>
                  <a:cubicBezTo>
                    <a:pt x="2309" y="259"/>
                    <a:pt x="2302" y="249"/>
                    <a:pt x="2280" y="264"/>
                  </a:cubicBezTo>
                  <a:cubicBezTo>
                    <a:pt x="2231" y="298"/>
                    <a:pt x="2169" y="310"/>
                    <a:pt x="2123" y="351"/>
                  </a:cubicBezTo>
                  <a:cubicBezTo>
                    <a:pt x="2116" y="358"/>
                    <a:pt x="2104" y="361"/>
                    <a:pt x="2098" y="370"/>
                  </a:cubicBezTo>
                  <a:cubicBezTo>
                    <a:pt x="2066" y="416"/>
                    <a:pt x="2017" y="437"/>
                    <a:pt x="1967" y="454"/>
                  </a:cubicBezTo>
                  <a:cubicBezTo>
                    <a:pt x="1920" y="470"/>
                    <a:pt x="1875" y="490"/>
                    <a:pt x="1835" y="520"/>
                  </a:cubicBezTo>
                  <a:cubicBezTo>
                    <a:pt x="1805" y="542"/>
                    <a:pt x="1797" y="538"/>
                    <a:pt x="1786" y="501"/>
                  </a:cubicBezTo>
                  <a:cubicBezTo>
                    <a:pt x="1780" y="483"/>
                    <a:pt x="1782" y="453"/>
                    <a:pt x="1762" y="451"/>
                  </a:cubicBezTo>
                  <a:cubicBezTo>
                    <a:pt x="1739" y="449"/>
                    <a:pt x="1733" y="478"/>
                    <a:pt x="1726" y="497"/>
                  </a:cubicBezTo>
                  <a:cubicBezTo>
                    <a:pt x="1712" y="533"/>
                    <a:pt x="1683" y="558"/>
                    <a:pt x="1664" y="590"/>
                  </a:cubicBezTo>
                  <a:cubicBezTo>
                    <a:pt x="1657" y="601"/>
                    <a:pt x="1643" y="609"/>
                    <a:pt x="1628" y="604"/>
                  </a:cubicBezTo>
                  <a:cubicBezTo>
                    <a:pt x="1614" y="599"/>
                    <a:pt x="1609" y="586"/>
                    <a:pt x="1607" y="572"/>
                  </a:cubicBezTo>
                  <a:cubicBezTo>
                    <a:pt x="1604" y="547"/>
                    <a:pt x="1609" y="521"/>
                    <a:pt x="1602" y="490"/>
                  </a:cubicBezTo>
                  <a:cubicBezTo>
                    <a:pt x="1572" y="520"/>
                    <a:pt x="1550" y="510"/>
                    <a:pt x="1532" y="479"/>
                  </a:cubicBezTo>
                  <a:cubicBezTo>
                    <a:pt x="1516" y="454"/>
                    <a:pt x="1494" y="453"/>
                    <a:pt x="1475" y="472"/>
                  </a:cubicBezTo>
                  <a:cubicBezTo>
                    <a:pt x="1437" y="510"/>
                    <a:pt x="1385" y="527"/>
                    <a:pt x="1349" y="566"/>
                  </a:cubicBezTo>
                  <a:cubicBezTo>
                    <a:pt x="1342" y="572"/>
                    <a:pt x="1335" y="579"/>
                    <a:pt x="1325" y="576"/>
                  </a:cubicBezTo>
                  <a:cubicBezTo>
                    <a:pt x="1312" y="573"/>
                    <a:pt x="1313" y="561"/>
                    <a:pt x="1313" y="550"/>
                  </a:cubicBezTo>
                  <a:cubicBezTo>
                    <a:pt x="1313" y="489"/>
                    <a:pt x="1271" y="453"/>
                    <a:pt x="1229" y="418"/>
                  </a:cubicBezTo>
                  <a:cubicBezTo>
                    <a:pt x="1206" y="398"/>
                    <a:pt x="1184" y="419"/>
                    <a:pt x="1162" y="426"/>
                  </a:cubicBezTo>
                  <a:cubicBezTo>
                    <a:pt x="1142" y="433"/>
                    <a:pt x="1124" y="464"/>
                    <a:pt x="1103" y="446"/>
                  </a:cubicBezTo>
                  <a:cubicBezTo>
                    <a:pt x="1078" y="426"/>
                    <a:pt x="1077" y="392"/>
                    <a:pt x="1085" y="362"/>
                  </a:cubicBezTo>
                  <a:cubicBezTo>
                    <a:pt x="1099" y="309"/>
                    <a:pt x="1103" y="255"/>
                    <a:pt x="1094" y="197"/>
                  </a:cubicBezTo>
                  <a:cubicBezTo>
                    <a:pt x="1090" y="229"/>
                    <a:pt x="1070" y="246"/>
                    <a:pt x="1051" y="264"/>
                  </a:cubicBezTo>
                  <a:cubicBezTo>
                    <a:pt x="1003" y="310"/>
                    <a:pt x="926" y="333"/>
                    <a:pt x="937" y="423"/>
                  </a:cubicBezTo>
                  <a:cubicBezTo>
                    <a:pt x="908" y="415"/>
                    <a:pt x="912" y="397"/>
                    <a:pt x="907" y="383"/>
                  </a:cubicBezTo>
                  <a:cubicBezTo>
                    <a:pt x="903" y="371"/>
                    <a:pt x="901" y="355"/>
                    <a:pt x="885" y="353"/>
                  </a:cubicBezTo>
                  <a:cubicBezTo>
                    <a:pt x="869" y="351"/>
                    <a:pt x="861" y="364"/>
                    <a:pt x="853" y="374"/>
                  </a:cubicBezTo>
                  <a:cubicBezTo>
                    <a:pt x="837" y="394"/>
                    <a:pt x="831" y="417"/>
                    <a:pt x="826" y="441"/>
                  </a:cubicBezTo>
                  <a:cubicBezTo>
                    <a:pt x="817" y="481"/>
                    <a:pt x="794" y="510"/>
                    <a:pt x="757" y="525"/>
                  </a:cubicBezTo>
                  <a:cubicBezTo>
                    <a:pt x="718" y="541"/>
                    <a:pt x="691" y="566"/>
                    <a:pt x="679" y="607"/>
                  </a:cubicBezTo>
                  <a:cubicBezTo>
                    <a:pt x="671" y="635"/>
                    <a:pt x="655" y="633"/>
                    <a:pt x="636" y="617"/>
                  </a:cubicBezTo>
                  <a:cubicBezTo>
                    <a:pt x="621" y="604"/>
                    <a:pt x="609" y="589"/>
                    <a:pt x="593" y="577"/>
                  </a:cubicBezTo>
                  <a:cubicBezTo>
                    <a:pt x="557" y="551"/>
                    <a:pt x="538" y="553"/>
                    <a:pt x="506" y="584"/>
                  </a:cubicBezTo>
                  <a:cubicBezTo>
                    <a:pt x="494" y="596"/>
                    <a:pt x="485" y="610"/>
                    <a:pt x="474" y="622"/>
                  </a:cubicBezTo>
                  <a:cubicBezTo>
                    <a:pt x="457" y="640"/>
                    <a:pt x="443" y="638"/>
                    <a:pt x="417" y="630"/>
                  </a:cubicBezTo>
                  <a:cubicBezTo>
                    <a:pt x="359" y="612"/>
                    <a:pt x="362" y="562"/>
                    <a:pt x="343" y="524"/>
                  </a:cubicBezTo>
                  <a:cubicBezTo>
                    <a:pt x="325" y="522"/>
                    <a:pt x="319" y="536"/>
                    <a:pt x="309" y="545"/>
                  </a:cubicBezTo>
                  <a:cubicBezTo>
                    <a:pt x="258" y="589"/>
                    <a:pt x="196" y="605"/>
                    <a:pt x="133" y="620"/>
                  </a:cubicBezTo>
                  <a:cubicBezTo>
                    <a:pt x="127" y="622"/>
                    <a:pt x="134" y="621"/>
                    <a:pt x="128" y="621"/>
                  </a:cubicBezTo>
                  <a:cubicBezTo>
                    <a:pt x="74" y="620"/>
                    <a:pt x="64" y="630"/>
                    <a:pt x="58" y="696"/>
                  </a:cubicBezTo>
                  <a:cubicBezTo>
                    <a:pt x="58" y="701"/>
                    <a:pt x="55" y="705"/>
                    <a:pt x="51" y="708"/>
                  </a:cubicBezTo>
                  <a:cubicBezTo>
                    <a:pt x="11" y="719"/>
                    <a:pt x="0" y="699"/>
                    <a:pt x="6" y="663"/>
                  </a:cubicBezTo>
                  <a:cubicBezTo>
                    <a:pt x="13" y="622"/>
                    <a:pt x="35" y="591"/>
                    <a:pt x="70" y="569"/>
                  </a:cubicBezTo>
                  <a:cubicBezTo>
                    <a:pt x="111" y="544"/>
                    <a:pt x="153" y="520"/>
                    <a:pt x="182" y="480"/>
                  </a:cubicBezTo>
                  <a:cubicBezTo>
                    <a:pt x="198" y="491"/>
                    <a:pt x="192" y="510"/>
                    <a:pt x="200" y="525"/>
                  </a:cubicBezTo>
                  <a:cubicBezTo>
                    <a:pt x="205" y="521"/>
                    <a:pt x="211" y="519"/>
                    <a:pt x="212" y="516"/>
                  </a:cubicBezTo>
                  <a:cubicBezTo>
                    <a:pt x="237" y="431"/>
                    <a:pt x="301" y="396"/>
                    <a:pt x="381" y="378"/>
                  </a:cubicBezTo>
                  <a:cubicBezTo>
                    <a:pt x="401" y="374"/>
                    <a:pt x="422" y="365"/>
                    <a:pt x="436" y="349"/>
                  </a:cubicBezTo>
                  <a:cubicBezTo>
                    <a:pt x="458" y="324"/>
                    <a:pt x="469" y="330"/>
                    <a:pt x="484" y="357"/>
                  </a:cubicBezTo>
                  <a:cubicBezTo>
                    <a:pt x="510" y="400"/>
                    <a:pt x="527" y="445"/>
                    <a:pt x="522" y="499"/>
                  </a:cubicBezTo>
                  <a:cubicBezTo>
                    <a:pt x="558" y="477"/>
                    <a:pt x="590" y="459"/>
                    <a:pt x="622" y="440"/>
                  </a:cubicBezTo>
                  <a:cubicBezTo>
                    <a:pt x="641" y="448"/>
                    <a:pt x="618" y="481"/>
                    <a:pt x="646" y="480"/>
                  </a:cubicBezTo>
                  <a:cubicBezTo>
                    <a:pt x="669" y="479"/>
                    <a:pt x="683" y="461"/>
                    <a:pt x="692" y="441"/>
                  </a:cubicBezTo>
                  <a:cubicBezTo>
                    <a:pt x="700" y="424"/>
                    <a:pt x="706" y="405"/>
                    <a:pt x="709" y="386"/>
                  </a:cubicBezTo>
                  <a:cubicBezTo>
                    <a:pt x="719" y="322"/>
                    <a:pt x="757" y="284"/>
                    <a:pt x="814" y="261"/>
                  </a:cubicBezTo>
                  <a:cubicBezTo>
                    <a:pt x="874" y="237"/>
                    <a:pt x="929" y="206"/>
                    <a:pt x="963" y="149"/>
                  </a:cubicBezTo>
                  <a:cubicBezTo>
                    <a:pt x="982" y="155"/>
                    <a:pt x="977" y="178"/>
                    <a:pt x="996" y="182"/>
                  </a:cubicBezTo>
                  <a:cubicBezTo>
                    <a:pt x="1023" y="150"/>
                    <a:pt x="1026" y="101"/>
                    <a:pt x="1065" y="75"/>
                  </a:cubicBezTo>
                  <a:cubicBezTo>
                    <a:pt x="1100" y="53"/>
                    <a:pt x="1134" y="27"/>
                    <a:pt x="1171" y="0"/>
                  </a:cubicBezTo>
                  <a:cubicBezTo>
                    <a:pt x="1181" y="39"/>
                    <a:pt x="1185" y="80"/>
                    <a:pt x="1207" y="114"/>
                  </a:cubicBezTo>
                  <a:cubicBezTo>
                    <a:pt x="1235" y="152"/>
                    <a:pt x="1248" y="222"/>
                    <a:pt x="1224" y="285"/>
                  </a:cubicBezTo>
                  <a:cubicBezTo>
                    <a:pt x="1262" y="270"/>
                    <a:pt x="1284" y="241"/>
                    <a:pt x="1304" y="208"/>
                  </a:cubicBezTo>
                  <a:cubicBezTo>
                    <a:pt x="1311" y="197"/>
                    <a:pt x="1318" y="182"/>
                    <a:pt x="1334" y="186"/>
                  </a:cubicBezTo>
                  <a:cubicBezTo>
                    <a:pt x="1347" y="189"/>
                    <a:pt x="1347" y="205"/>
                    <a:pt x="1348" y="217"/>
                  </a:cubicBezTo>
                  <a:cubicBezTo>
                    <a:pt x="1354" y="259"/>
                    <a:pt x="1372" y="300"/>
                    <a:pt x="1371" y="345"/>
                  </a:cubicBezTo>
                  <a:cubicBezTo>
                    <a:pt x="1370" y="366"/>
                    <a:pt x="1369" y="386"/>
                    <a:pt x="1364" y="407"/>
                  </a:cubicBezTo>
                  <a:cubicBezTo>
                    <a:pt x="1397" y="365"/>
                    <a:pt x="1432" y="324"/>
                    <a:pt x="1492" y="321"/>
                  </a:cubicBezTo>
                  <a:close/>
                </a:path>
              </a:pathLst>
            </a:custGeom>
            <a:solidFill>
              <a:srgbClr val="ED6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6BFB073-C686-9759-2125-29ADD47D5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" y="2710"/>
              <a:ext cx="4825" cy="734"/>
            </a:xfrm>
            <a:custGeom>
              <a:avLst/>
              <a:gdLst>
                <a:gd name="T0" fmla="*/ 63 w 2699"/>
                <a:gd name="T1" fmla="*/ 429 h 541"/>
                <a:gd name="T2" fmla="*/ 313 w 2699"/>
                <a:gd name="T3" fmla="*/ 316 h 541"/>
                <a:gd name="T4" fmla="*/ 378 w 2699"/>
                <a:gd name="T5" fmla="*/ 420 h 541"/>
                <a:gd name="T6" fmla="*/ 438 w 2699"/>
                <a:gd name="T7" fmla="*/ 435 h 541"/>
                <a:gd name="T8" fmla="*/ 630 w 2699"/>
                <a:gd name="T9" fmla="*/ 450 h 541"/>
                <a:gd name="T10" fmla="*/ 782 w 2699"/>
                <a:gd name="T11" fmla="*/ 264 h 541"/>
                <a:gd name="T12" fmla="*/ 882 w 2699"/>
                <a:gd name="T13" fmla="*/ 188 h 541"/>
                <a:gd name="T14" fmla="*/ 970 w 2699"/>
                <a:gd name="T15" fmla="*/ 113 h 541"/>
                <a:gd name="T16" fmla="*/ 1073 w 2699"/>
                <a:gd name="T17" fmla="*/ 147 h 541"/>
                <a:gd name="T18" fmla="*/ 1094 w 2699"/>
                <a:gd name="T19" fmla="*/ 261 h 541"/>
                <a:gd name="T20" fmla="*/ 1293 w 2699"/>
                <a:gd name="T21" fmla="*/ 394 h 541"/>
                <a:gd name="T22" fmla="*/ 1512 w 2699"/>
                <a:gd name="T23" fmla="*/ 301 h 541"/>
                <a:gd name="T24" fmla="*/ 1544 w 2699"/>
                <a:gd name="T25" fmla="*/ 318 h 541"/>
                <a:gd name="T26" fmla="*/ 1585 w 2699"/>
                <a:gd name="T27" fmla="*/ 334 h 541"/>
                <a:gd name="T28" fmla="*/ 1601 w 2699"/>
                <a:gd name="T29" fmla="*/ 420 h 541"/>
                <a:gd name="T30" fmla="*/ 1714 w 2699"/>
                <a:gd name="T31" fmla="*/ 265 h 541"/>
                <a:gd name="T32" fmla="*/ 1778 w 2699"/>
                <a:gd name="T33" fmla="*/ 346 h 541"/>
                <a:gd name="T34" fmla="*/ 1996 w 2699"/>
                <a:gd name="T35" fmla="*/ 241 h 541"/>
                <a:gd name="T36" fmla="*/ 2221 w 2699"/>
                <a:gd name="T37" fmla="*/ 91 h 541"/>
                <a:gd name="T38" fmla="*/ 2298 w 2699"/>
                <a:gd name="T39" fmla="*/ 117 h 541"/>
                <a:gd name="T40" fmla="*/ 2351 w 2699"/>
                <a:gd name="T41" fmla="*/ 278 h 541"/>
                <a:gd name="T42" fmla="*/ 2413 w 2699"/>
                <a:gd name="T43" fmla="*/ 378 h 541"/>
                <a:gd name="T44" fmla="*/ 2556 w 2699"/>
                <a:gd name="T45" fmla="*/ 350 h 541"/>
                <a:gd name="T46" fmla="*/ 2629 w 2699"/>
                <a:gd name="T47" fmla="*/ 402 h 541"/>
                <a:gd name="T48" fmla="*/ 2697 w 2699"/>
                <a:gd name="T49" fmla="*/ 455 h 541"/>
                <a:gd name="T50" fmla="*/ 2607 w 2699"/>
                <a:gd name="T51" fmla="*/ 532 h 541"/>
                <a:gd name="T52" fmla="*/ 2516 w 2699"/>
                <a:gd name="T53" fmla="*/ 480 h 541"/>
                <a:gd name="T54" fmla="*/ 2446 w 2699"/>
                <a:gd name="T55" fmla="*/ 454 h 541"/>
                <a:gd name="T56" fmla="*/ 2331 w 2699"/>
                <a:gd name="T57" fmla="*/ 426 h 541"/>
                <a:gd name="T58" fmla="*/ 2271 w 2699"/>
                <a:gd name="T59" fmla="*/ 456 h 541"/>
                <a:gd name="T60" fmla="*/ 2234 w 2699"/>
                <a:gd name="T61" fmla="*/ 395 h 541"/>
                <a:gd name="T62" fmla="*/ 2101 w 2699"/>
                <a:gd name="T63" fmla="*/ 424 h 541"/>
                <a:gd name="T64" fmla="*/ 2150 w 2699"/>
                <a:gd name="T65" fmla="*/ 280 h 541"/>
                <a:gd name="T66" fmla="*/ 2118 w 2699"/>
                <a:gd name="T67" fmla="*/ 257 h 541"/>
                <a:gd name="T68" fmla="*/ 1913 w 2699"/>
                <a:gd name="T69" fmla="*/ 364 h 541"/>
                <a:gd name="T70" fmla="*/ 1762 w 2699"/>
                <a:gd name="T71" fmla="*/ 433 h 541"/>
                <a:gd name="T72" fmla="*/ 1649 w 2699"/>
                <a:gd name="T73" fmla="*/ 445 h 541"/>
                <a:gd name="T74" fmla="*/ 1552 w 2699"/>
                <a:gd name="T75" fmla="*/ 496 h 541"/>
                <a:gd name="T76" fmla="*/ 1436 w 2699"/>
                <a:gd name="T77" fmla="*/ 472 h 541"/>
                <a:gd name="T78" fmla="*/ 1395 w 2699"/>
                <a:gd name="T79" fmla="*/ 438 h 541"/>
                <a:gd name="T80" fmla="*/ 1318 w 2699"/>
                <a:gd name="T81" fmla="*/ 452 h 541"/>
                <a:gd name="T82" fmla="*/ 1176 w 2699"/>
                <a:gd name="T83" fmla="*/ 424 h 541"/>
                <a:gd name="T84" fmla="*/ 1015 w 2699"/>
                <a:gd name="T85" fmla="*/ 419 h 541"/>
                <a:gd name="T86" fmla="*/ 964 w 2699"/>
                <a:gd name="T87" fmla="*/ 236 h 541"/>
                <a:gd name="T88" fmla="*/ 836 w 2699"/>
                <a:gd name="T89" fmla="*/ 415 h 541"/>
                <a:gd name="T90" fmla="*/ 816 w 2699"/>
                <a:gd name="T91" fmla="*/ 356 h 541"/>
                <a:gd name="T92" fmla="*/ 486 w 2699"/>
                <a:gd name="T93" fmla="*/ 460 h 541"/>
                <a:gd name="T94" fmla="*/ 346 w 2699"/>
                <a:gd name="T95" fmla="*/ 495 h 541"/>
                <a:gd name="T96" fmla="*/ 242 w 2699"/>
                <a:gd name="T97" fmla="*/ 471 h 541"/>
                <a:gd name="T98" fmla="*/ 82 w 2699"/>
                <a:gd name="T99" fmla="*/ 53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9" h="541">
                  <a:moveTo>
                    <a:pt x="19" y="532"/>
                  </a:moveTo>
                  <a:cubicBezTo>
                    <a:pt x="0" y="483"/>
                    <a:pt x="22" y="454"/>
                    <a:pt x="63" y="429"/>
                  </a:cubicBezTo>
                  <a:cubicBezTo>
                    <a:pt x="82" y="418"/>
                    <a:pt x="94" y="436"/>
                    <a:pt x="115" y="431"/>
                  </a:cubicBezTo>
                  <a:cubicBezTo>
                    <a:pt x="191" y="411"/>
                    <a:pt x="259" y="382"/>
                    <a:pt x="313" y="316"/>
                  </a:cubicBezTo>
                  <a:cubicBezTo>
                    <a:pt x="323" y="346"/>
                    <a:pt x="329" y="371"/>
                    <a:pt x="340" y="393"/>
                  </a:cubicBezTo>
                  <a:cubicBezTo>
                    <a:pt x="346" y="408"/>
                    <a:pt x="338" y="449"/>
                    <a:pt x="378" y="420"/>
                  </a:cubicBezTo>
                  <a:cubicBezTo>
                    <a:pt x="382" y="417"/>
                    <a:pt x="388" y="422"/>
                    <a:pt x="390" y="429"/>
                  </a:cubicBezTo>
                  <a:cubicBezTo>
                    <a:pt x="400" y="480"/>
                    <a:pt x="421" y="456"/>
                    <a:pt x="438" y="435"/>
                  </a:cubicBezTo>
                  <a:cubicBezTo>
                    <a:pt x="503" y="350"/>
                    <a:pt x="524" y="344"/>
                    <a:pt x="604" y="425"/>
                  </a:cubicBezTo>
                  <a:cubicBezTo>
                    <a:pt x="611" y="433"/>
                    <a:pt x="619" y="440"/>
                    <a:pt x="630" y="450"/>
                  </a:cubicBezTo>
                  <a:cubicBezTo>
                    <a:pt x="643" y="394"/>
                    <a:pt x="669" y="356"/>
                    <a:pt x="723" y="338"/>
                  </a:cubicBezTo>
                  <a:cubicBezTo>
                    <a:pt x="755" y="327"/>
                    <a:pt x="776" y="301"/>
                    <a:pt x="782" y="264"/>
                  </a:cubicBezTo>
                  <a:cubicBezTo>
                    <a:pt x="788" y="232"/>
                    <a:pt x="796" y="200"/>
                    <a:pt x="824" y="176"/>
                  </a:cubicBezTo>
                  <a:cubicBezTo>
                    <a:pt x="854" y="150"/>
                    <a:pt x="868" y="151"/>
                    <a:pt x="882" y="188"/>
                  </a:cubicBezTo>
                  <a:cubicBezTo>
                    <a:pt x="888" y="203"/>
                    <a:pt x="889" y="220"/>
                    <a:pt x="895" y="237"/>
                  </a:cubicBezTo>
                  <a:cubicBezTo>
                    <a:pt x="887" y="175"/>
                    <a:pt x="926" y="143"/>
                    <a:pt x="970" y="113"/>
                  </a:cubicBezTo>
                  <a:cubicBezTo>
                    <a:pt x="1009" y="85"/>
                    <a:pt x="1047" y="57"/>
                    <a:pt x="1064" y="0"/>
                  </a:cubicBezTo>
                  <a:cubicBezTo>
                    <a:pt x="1085" y="54"/>
                    <a:pt x="1082" y="101"/>
                    <a:pt x="1073" y="147"/>
                  </a:cubicBezTo>
                  <a:cubicBezTo>
                    <a:pt x="1066" y="181"/>
                    <a:pt x="1054" y="213"/>
                    <a:pt x="1068" y="249"/>
                  </a:cubicBezTo>
                  <a:cubicBezTo>
                    <a:pt x="1074" y="264"/>
                    <a:pt x="1074" y="273"/>
                    <a:pt x="1094" y="261"/>
                  </a:cubicBezTo>
                  <a:cubicBezTo>
                    <a:pt x="1186" y="204"/>
                    <a:pt x="1205" y="207"/>
                    <a:pt x="1267" y="295"/>
                  </a:cubicBezTo>
                  <a:cubicBezTo>
                    <a:pt x="1286" y="322"/>
                    <a:pt x="1304" y="353"/>
                    <a:pt x="1293" y="394"/>
                  </a:cubicBezTo>
                  <a:cubicBezTo>
                    <a:pt x="1328" y="343"/>
                    <a:pt x="1392" y="333"/>
                    <a:pt x="1433" y="289"/>
                  </a:cubicBezTo>
                  <a:cubicBezTo>
                    <a:pt x="1461" y="259"/>
                    <a:pt x="1491" y="256"/>
                    <a:pt x="1512" y="301"/>
                  </a:cubicBezTo>
                  <a:cubicBezTo>
                    <a:pt x="1517" y="312"/>
                    <a:pt x="1528" y="319"/>
                    <a:pt x="1536" y="329"/>
                  </a:cubicBezTo>
                  <a:cubicBezTo>
                    <a:pt x="1539" y="325"/>
                    <a:pt x="1541" y="321"/>
                    <a:pt x="1544" y="318"/>
                  </a:cubicBezTo>
                  <a:cubicBezTo>
                    <a:pt x="1554" y="308"/>
                    <a:pt x="1562" y="290"/>
                    <a:pt x="1575" y="294"/>
                  </a:cubicBezTo>
                  <a:cubicBezTo>
                    <a:pt x="1594" y="300"/>
                    <a:pt x="1583" y="320"/>
                    <a:pt x="1585" y="334"/>
                  </a:cubicBezTo>
                  <a:cubicBezTo>
                    <a:pt x="1586" y="346"/>
                    <a:pt x="1584" y="358"/>
                    <a:pt x="1585" y="370"/>
                  </a:cubicBezTo>
                  <a:cubicBezTo>
                    <a:pt x="1587" y="388"/>
                    <a:pt x="1575" y="415"/>
                    <a:pt x="1601" y="420"/>
                  </a:cubicBezTo>
                  <a:cubicBezTo>
                    <a:pt x="1621" y="424"/>
                    <a:pt x="1628" y="397"/>
                    <a:pt x="1641" y="384"/>
                  </a:cubicBezTo>
                  <a:cubicBezTo>
                    <a:pt x="1673" y="348"/>
                    <a:pt x="1682" y="299"/>
                    <a:pt x="1714" y="265"/>
                  </a:cubicBezTo>
                  <a:cubicBezTo>
                    <a:pt x="1730" y="247"/>
                    <a:pt x="1740" y="242"/>
                    <a:pt x="1750" y="271"/>
                  </a:cubicBezTo>
                  <a:cubicBezTo>
                    <a:pt x="1759" y="297"/>
                    <a:pt x="1756" y="338"/>
                    <a:pt x="1778" y="346"/>
                  </a:cubicBezTo>
                  <a:cubicBezTo>
                    <a:pt x="1795" y="352"/>
                    <a:pt x="1820" y="318"/>
                    <a:pt x="1843" y="303"/>
                  </a:cubicBezTo>
                  <a:cubicBezTo>
                    <a:pt x="1891" y="274"/>
                    <a:pt x="1946" y="264"/>
                    <a:pt x="1996" y="241"/>
                  </a:cubicBezTo>
                  <a:cubicBezTo>
                    <a:pt x="2038" y="221"/>
                    <a:pt x="2058" y="182"/>
                    <a:pt x="2095" y="158"/>
                  </a:cubicBezTo>
                  <a:cubicBezTo>
                    <a:pt x="2136" y="131"/>
                    <a:pt x="2181" y="117"/>
                    <a:pt x="2221" y="91"/>
                  </a:cubicBezTo>
                  <a:cubicBezTo>
                    <a:pt x="2224" y="89"/>
                    <a:pt x="2230" y="89"/>
                    <a:pt x="2233" y="86"/>
                  </a:cubicBezTo>
                  <a:cubicBezTo>
                    <a:pt x="2285" y="56"/>
                    <a:pt x="2288" y="57"/>
                    <a:pt x="2298" y="117"/>
                  </a:cubicBezTo>
                  <a:cubicBezTo>
                    <a:pt x="2308" y="179"/>
                    <a:pt x="2288" y="235"/>
                    <a:pt x="2264" y="296"/>
                  </a:cubicBezTo>
                  <a:cubicBezTo>
                    <a:pt x="2296" y="290"/>
                    <a:pt x="2320" y="261"/>
                    <a:pt x="2351" y="278"/>
                  </a:cubicBezTo>
                  <a:cubicBezTo>
                    <a:pt x="2367" y="286"/>
                    <a:pt x="2390" y="257"/>
                    <a:pt x="2402" y="287"/>
                  </a:cubicBezTo>
                  <a:cubicBezTo>
                    <a:pt x="2415" y="316"/>
                    <a:pt x="2424" y="346"/>
                    <a:pt x="2413" y="378"/>
                  </a:cubicBezTo>
                  <a:cubicBezTo>
                    <a:pt x="2409" y="391"/>
                    <a:pt x="2398" y="401"/>
                    <a:pt x="2403" y="420"/>
                  </a:cubicBezTo>
                  <a:cubicBezTo>
                    <a:pt x="2448" y="382"/>
                    <a:pt x="2509" y="385"/>
                    <a:pt x="2556" y="350"/>
                  </a:cubicBezTo>
                  <a:cubicBezTo>
                    <a:pt x="2575" y="336"/>
                    <a:pt x="2579" y="363"/>
                    <a:pt x="2581" y="379"/>
                  </a:cubicBezTo>
                  <a:cubicBezTo>
                    <a:pt x="2585" y="422"/>
                    <a:pt x="2590" y="424"/>
                    <a:pt x="2629" y="402"/>
                  </a:cubicBezTo>
                  <a:cubicBezTo>
                    <a:pt x="2646" y="393"/>
                    <a:pt x="2663" y="363"/>
                    <a:pt x="2681" y="382"/>
                  </a:cubicBezTo>
                  <a:cubicBezTo>
                    <a:pt x="2696" y="399"/>
                    <a:pt x="2699" y="428"/>
                    <a:pt x="2697" y="455"/>
                  </a:cubicBezTo>
                  <a:cubicBezTo>
                    <a:pt x="2695" y="487"/>
                    <a:pt x="2654" y="498"/>
                    <a:pt x="2661" y="532"/>
                  </a:cubicBezTo>
                  <a:cubicBezTo>
                    <a:pt x="2643" y="532"/>
                    <a:pt x="2625" y="532"/>
                    <a:pt x="2607" y="532"/>
                  </a:cubicBezTo>
                  <a:cubicBezTo>
                    <a:pt x="2590" y="508"/>
                    <a:pt x="2616" y="490"/>
                    <a:pt x="2617" y="463"/>
                  </a:cubicBezTo>
                  <a:cubicBezTo>
                    <a:pt x="2587" y="500"/>
                    <a:pt x="2552" y="495"/>
                    <a:pt x="2516" y="480"/>
                  </a:cubicBezTo>
                  <a:cubicBezTo>
                    <a:pt x="2508" y="477"/>
                    <a:pt x="2497" y="474"/>
                    <a:pt x="2495" y="465"/>
                  </a:cubicBezTo>
                  <a:cubicBezTo>
                    <a:pt x="2488" y="417"/>
                    <a:pt x="2465" y="445"/>
                    <a:pt x="2446" y="454"/>
                  </a:cubicBezTo>
                  <a:cubicBezTo>
                    <a:pt x="2437" y="459"/>
                    <a:pt x="2429" y="466"/>
                    <a:pt x="2419" y="470"/>
                  </a:cubicBezTo>
                  <a:cubicBezTo>
                    <a:pt x="2365" y="493"/>
                    <a:pt x="2342" y="481"/>
                    <a:pt x="2331" y="426"/>
                  </a:cubicBezTo>
                  <a:cubicBezTo>
                    <a:pt x="2326" y="424"/>
                    <a:pt x="2322" y="427"/>
                    <a:pt x="2319" y="430"/>
                  </a:cubicBezTo>
                  <a:cubicBezTo>
                    <a:pt x="2305" y="442"/>
                    <a:pt x="2295" y="465"/>
                    <a:pt x="2271" y="456"/>
                  </a:cubicBezTo>
                  <a:cubicBezTo>
                    <a:pt x="2248" y="448"/>
                    <a:pt x="2257" y="427"/>
                    <a:pt x="2258" y="409"/>
                  </a:cubicBezTo>
                  <a:cubicBezTo>
                    <a:pt x="2259" y="389"/>
                    <a:pt x="2246" y="391"/>
                    <a:pt x="2234" y="395"/>
                  </a:cubicBezTo>
                  <a:cubicBezTo>
                    <a:pt x="2201" y="405"/>
                    <a:pt x="2167" y="413"/>
                    <a:pt x="2134" y="425"/>
                  </a:cubicBezTo>
                  <a:cubicBezTo>
                    <a:pt x="2123" y="429"/>
                    <a:pt x="2111" y="435"/>
                    <a:pt x="2101" y="424"/>
                  </a:cubicBezTo>
                  <a:cubicBezTo>
                    <a:pt x="2089" y="412"/>
                    <a:pt x="2095" y="398"/>
                    <a:pt x="2102" y="386"/>
                  </a:cubicBezTo>
                  <a:cubicBezTo>
                    <a:pt x="2120" y="352"/>
                    <a:pt x="2145" y="320"/>
                    <a:pt x="2150" y="280"/>
                  </a:cubicBezTo>
                  <a:cubicBezTo>
                    <a:pt x="2151" y="271"/>
                    <a:pt x="2154" y="261"/>
                    <a:pt x="2147" y="254"/>
                  </a:cubicBezTo>
                  <a:cubicBezTo>
                    <a:pt x="2138" y="245"/>
                    <a:pt x="2127" y="253"/>
                    <a:pt x="2118" y="257"/>
                  </a:cubicBezTo>
                  <a:cubicBezTo>
                    <a:pt x="2069" y="283"/>
                    <a:pt x="2019" y="308"/>
                    <a:pt x="1978" y="347"/>
                  </a:cubicBezTo>
                  <a:cubicBezTo>
                    <a:pt x="1960" y="365"/>
                    <a:pt x="1939" y="375"/>
                    <a:pt x="1913" y="364"/>
                  </a:cubicBezTo>
                  <a:cubicBezTo>
                    <a:pt x="1879" y="350"/>
                    <a:pt x="1851" y="362"/>
                    <a:pt x="1827" y="385"/>
                  </a:cubicBezTo>
                  <a:cubicBezTo>
                    <a:pt x="1807" y="404"/>
                    <a:pt x="1788" y="423"/>
                    <a:pt x="1762" y="433"/>
                  </a:cubicBezTo>
                  <a:cubicBezTo>
                    <a:pt x="1750" y="437"/>
                    <a:pt x="1735" y="445"/>
                    <a:pt x="1728" y="434"/>
                  </a:cubicBezTo>
                  <a:cubicBezTo>
                    <a:pt x="1694" y="386"/>
                    <a:pt x="1675" y="437"/>
                    <a:pt x="1649" y="445"/>
                  </a:cubicBezTo>
                  <a:cubicBezTo>
                    <a:pt x="1644" y="446"/>
                    <a:pt x="1642" y="454"/>
                    <a:pt x="1638" y="459"/>
                  </a:cubicBezTo>
                  <a:cubicBezTo>
                    <a:pt x="1616" y="486"/>
                    <a:pt x="1589" y="505"/>
                    <a:pt x="1552" y="496"/>
                  </a:cubicBezTo>
                  <a:cubicBezTo>
                    <a:pt x="1517" y="489"/>
                    <a:pt x="1515" y="457"/>
                    <a:pt x="1508" y="428"/>
                  </a:cubicBezTo>
                  <a:cubicBezTo>
                    <a:pt x="1482" y="440"/>
                    <a:pt x="1460" y="459"/>
                    <a:pt x="1436" y="472"/>
                  </a:cubicBezTo>
                  <a:cubicBezTo>
                    <a:pt x="1423" y="480"/>
                    <a:pt x="1408" y="489"/>
                    <a:pt x="1394" y="476"/>
                  </a:cubicBezTo>
                  <a:cubicBezTo>
                    <a:pt x="1383" y="465"/>
                    <a:pt x="1390" y="451"/>
                    <a:pt x="1395" y="438"/>
                  </a:cubicBezTo>
                  <a:cubicBezTo>
                    <a:pt x="1400" y="427"/>
                    <a:pt x="1408" y="418"/>
                    <a:pt x="1403" y="401"/>
                  </a:cubicBezTo>
                  <a:cubicBezTo>
                    <a:pt x="1372" y="416"/>
                    <a:pt x="1348" y="439"/>
                    <a:pt x="1318" y="452"/>
                  </a:cubicBezTo>
                  <a:cubicBezTo>
                    <a:pt x="1289" y="465"/>
                    <a:pt x="1262" y="474"/>
                    <a:pt x="1228" y="475"/>
                  </a:cubicBezTo>
                  <a:cubicBezTo>
                    <a:pt x="1187" y="476"/>
                    <a:pt x="1179" y="456"/>
                    <a:pt x="1176" y="424"/>
                  </a:cubicBezTo>
                  <a:cubicBezTo>
                    <a:pt x="1174" y="401"/>
                    <a:pt x="1179" y="376"/>
                    <a:pt x="1169" y="347"/>
                  </a:cubicBezTo>
                  <a:cubicBezTo>
                    <a:pt x="1135" y="413"/>
                    <a:pt x="1068" y="400"/>
                    <a:pt x="1015" y="419"/>
                  </a:cubicBezTo>
                  <a:cubicBezTo>
                    <a:pt x="994" y="427"/>
                    <a:pt x="986" y="406"/>
                    <a:pt x="987" y="389"/>
                  </a:cubicBezTo>
                  <a:cubicBezTo>
                    <a:pt x="989" y="337"/>
                    <a:pt x="975" y="288"/>
                    <a:pt x="964" y="236"/>
                  </a:cubicBezTo>
                  <a:cubicBezTo>
                    <a:pt x="959" y="308"/>
                    <a:pt x="899" y="345"/>
                    <a:pt x="864" y="398"/>
                  </a:cubicBezTo>
                  <a:cubicBezTo>
                    <a:pt x="857" y="407"/>
                    <a:pt x="850" y="420"/>
                    <a:pt x="836" y="415"/>
                  </a:cubicBezTo>
                  <a:cubicBezTo>
                    <a:pt x="825" y="411"/>
                    <a:pt x="825" y="397"/>
                    <a:pt x="823" y="387"/>
                  </a:cubicBezTo>
                  <a:cubicBezTo>
                    <a:pt x="822" y="377"/>
                    <a:pt x="826" y="366"/>
                    <a:pt x="816" y="356"/>
                  </a:cubicBezTo>
                  <a:cubicBezTo>
                    <a:pt x="755" y="392"/>
                    <a:pt x="688" y="414"/>
                    <a:pt x="649" y="485"/>
                  </a:cubicBezTo>
                  <a:cubicBezTo>
                    <a:pt x="618" y="541"/>
                    <a:pt x="511" y="522"/>
                    <a:pt x="486" y="460"/>
                  </a:cubicBezTo>
                  <a:cubicBezTo>
                    <a:pt x="467" y="459"/>
                    <a:pt x="458" y="475"/>
                    <a:pt x="444" y="483"/>
                  </a:cubicBezTo>
                  <a:cubicBezTo>
                    <a:pt x="413" y="500"/>
                    <a:pt x="382" y="515"/>
                    <a:pt x="346" y="495"/>
                  </a:cubicBezTo>
                  <a:cubicBezTo>
                    <a:pt x="337" y="489"/>
                    <a:pt x="326" y="487"/>
                    <a:pt x="316" y="491"/>
                  </a:cubicBezTo>
                  <a:cubicBezTo>
                    <a:pt x="286" y="502"/>
                    <a:pt x="263" y="491"/>
                    <a:pt x="242" y="471"/>
                  </a:cubicBezTo>
                  <a:cubicBezTo>
                    <a:pt x="225" y="455"/>
                    <a:pt x="209" y="456"/>
                    <a:pt x="189" y="464"/>
                  </a:cubicBezTo>
                  <a:cubicBezTo>
                    <a:pt x="149" y="480"/>
                    <a:pt x="103" y="487"/>
                    <a:pt x="82" y="532"/>
                  </a:cubicBezTo>
                  <a:cubicBezTo>
                    <a:pt x="61" y="532"/>
                    <a:pt x="40" y="532"/>
                    <a:pt x="19" y="532"/>
                  </a:cubicBezTo>
                  <a:close/>
                </a:path>
              </a:pathLst>
            </a:custGeom>
            <a:solidFill>
              <a:srgbClr val="F49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B07E56D-6CBA-DC1E-85B5-8595FA95A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7" y="2983"/>
              <a:ext cx="4591" cy="453"/>
            </a:xfrm>
            <a:custGeom>
              <a:avLst/>
              <a:gdLst>
                <a:gd name="T0" fmla="*/ 8 w 2568"/>
                <a:gd name="T1" fmla="*/ 331 h 334"/>
                <a:gd name="T2" fmla="*/ 81 w 2568"/>
                <a:gd name="T3" fmla="*/ 262 h 334"/>
                <a:gd name="T4" fmla="*/ 122 w 2568"/>
                <a:gd name="T5" fmla="*/ 247 h 334"/>
                <a:gd name="T6" fmla="*/ 164 w 2568"/>
                <a:gd name="T7" fmla="*/ 251 h 334"/>
                <a:gd name="T8" fmla="*/ 253 w 2568"/>
                <a:gd name="T9" fmla="*/ 274 h 334"/>
                <a:gd name="T10" fmla="*/ 270 w 2568"/>
                <a:gd name="T11" fmla="*/ 272 h 334"/>
                <a:gd name="T12" fmla="*/ 395 w 2568"/>
                <a:gd name="T13" fmla="*/ 249 h 334"/>
                <a:gd name="T14" fmla="*/ 426 w 2568"/>
                <a:gd name="T15" fmla="*/ 236 h 334"/>
                <a:gd name="T16" fmla="*/ 426 w 2568"/>
                <a:gd name="T17" fmla="*/ 265 h 334"/>
                <a:gd name="T18" fmla="*/ 493 w 2568"/>
                <a:gd name="T19" fmla="*/ 303 h 334"/>
                <a:gd name="T20" fmla="*/ 587 w 2568"/>
                <a:gd name="T21" fmla="*/ 246 h 334"/>
                <a:gd name="T22" fmla="*/ 654 w 2568"/>
                <a:gd name="T23" fmla="*/ 188 h 334"/>
                <a:gd name="T24" fmla="*/ 759 w 2568"/>
                <a:gd name="T25" fmla="*/ 128 h 334"/>
                <a:gd name="T26" fmla="*/ 759 w 2568"/>
                <a:gd name="T27" fmla="*/ 220 h 334"/>
                <a:gd name="T28" fmla="*/ 894 w 2568"/>
                <a:gd name="T29" fmla="*/ 0 h 334"/>
                <a:gd name="T30" fmla="*/ 923 w 2568"/>
                <a:gd name="T31" fmla="*/ 182 h 334"/>
                <a:gd name="T32" fmla="*/ 956 w 2568"/>
                <a:gd name="T33" fmla="*/ 204 h 334"/>
                <a:gd name="T34" fmla="*/ 1007 w 2568"/>
                <a:gd name="T35" fmla="*/ 190 h 334"/>
                <a:gd name="T36" fmla="*/ 1092 w 2568"/>
                <a:gd name="T37" fmla="*/ 116 h 334"/>
                <a:gd name="T38" fmla="*/ 1114 w 2568"/>
                <a:gd name="T39" fmla="*/ 208 h 334"/>
                <a:gd name="T40" fmla="*/ 1158 w 2568"/>
                <a:gd name="T41" fmla="*/ 260 h 334"/>
                <a:gd name="T42" fmla="*/ 1309 w 2568"/>
                <a:gd name="T43" fmla="*/ 195 h 334"/>
                <a:gd name="T44" fmla="*/ 1343 w 2568"/>
                <a:gd name="T45" fmla="*/ 185 h 334"/>
                <a:gd name="T46" fmla="*/ 1343 w 2568"/>
                <a:gd name="T47" fmla="*/ 223 h 334"/>
                <a:gd name="T48" fmla="*/ 1321 w 2568"/>
                <a:gd name="T49" fmla="*/ 274 h 334"/>
                <a:gd name="T50" fmla="*/ 1446 w 2568"/>
                <a:gd name="T51" fmla="*/ 200 h 334"/>
                <a:gd name="T52" fmla="*/ 1448 w 2568"/>
                <a:gd name="T53" fmla="*/ 225 h 334"/>
                <a:gd name="T54" fmla="*/ 1477 w 2568"/>
                <a:gd name="T55" fmla="*/ 285 h 334"/>
                <a:gd name="T56" fmla="*/ 1550 w 2568"/>
                <a:gd name="T57" fmla="*/ 256 h 334"/>
                <a:gd name="T58" fmla="*/ 1627 w 2568"/>
                <a:gd name="T59" fmla="*/ 189 h 334"/>
                <a:gd name="T60" fmla="*/ 1647 w 2568"/>
                <a:gd name="T61" fmla="*/ 204 h 334"/>
                <a:gd name="T62" fmla="*/ 1686 w 2568"/>
                <a:gd name="T63" fmla="*/ 220 h 334"/>
                <a:gd name="T64" fmla="*/ 1750 w 2568"/>
                <a:gd name="T65" fmla="*/ 171 h 334"/>
                <a:gd name="T66" fmla="*/ 1843 w 2568"/>
                <a:gd name="T67" fmla="*/ 153 h 334"/>
                <a:gd name="T68" fmla="*/ 1895 w 2568"/>
                <a:gd name="T69" fmla="*/ 141 h 334"/>
                <a:gd name="T70" fmla="*/ 2060 w 2568"/>
                <a:gd name="T71" fmla="*/ 35 h 334"/>
                <a:gd name="T72" fmla="*/ 2090 w 2568"/>
                <a:gd name="T73" fmla="*/ 57 h 334"/>
                <a:gd name="T74" fmla="*/ 2038 w 2568"/>
                <a:gd name="T75" fmla="*/ 189 h 334"/>
                <a:gd name="T76" fmla="*/ 2031 w 2568"/>
                <a:gd name="T77" fmla="*/ 217 h 334"/>
                <a:gd name="T78" fmla="*/ 2059 w 2568"/>
                <a:gd name="T79" fmla="*/ 212 h 334"/>
                <a:gd name="T80" fmla="*/ 2163 w 2568"/>
                <a:gd name="T81" fmla="*/ 180 h 334"/>
                <a:gd name="T82" fmla="*/ 2196 w 2568"/>
                <a:gd name="T83" fmla="*/ 211 h 334"/>
                <a:gd name="T84" fmla="*/ 2198 w 2568"/>
                <a:gd name="T85" fmla="*/ 247 h 334"/>
                <a:gd name="T86" fmla="*/ 2229 w 2568"/>
                <a:gd name="T87" fmla="*/ 228 h 334"/>
                <a:gd name="T88" fmla="*/ 2272 w 2568"/>
                <a:gd name="T89" fmla="*/ 200 h 334"/>
                <a:gd name="T90" fmla="*/ 2277 w 2568"/>
                <a:gd name="T91" fmla="*/ 208 h 334"/>
                <a:gd name="T92" fmla="*/ 2281 w 2568"/>
                <a:gd name="T93" fmla="*/ 266 h 334"/>
                <a:gd name="T94" fmla="*/ 2354 w 2568"/>
                <a:gd name="T95" fmla="*/ 252 h 334"/>
                <a:gd name="T96" fmla="*/ 2430 w 2568"/>
                <a:gd name="T97" fmla="*/ 222 h 334"/>
                <a:gd name="T98" fmla="*/ 2517 w 2568"/>
                <a:gd name="T99" fmla="*/ 271 h 334"/>
                <a:gd name="T100" fmla="*/ 2556 w 2568"/>
                <a:gd name="T101" fmla="*/ 235 h 334"/>
                <a:gd name="T102" fmla="*/ 2533 w 2568"/>
                <a:gd name="T103" fmla="*/ 331 h 334"/>
                <a:gd name="T104" fmla="*/ 2073 w 2568"/>
                <a:gd name="T105" fmla="*/ 333 h 334"/>
                <a:gd name="T106" fmla="*/ 67 w 2568"/>
                <a:gd name="T107" fmla="*/ 333 h 334"/>
                <a:gd name="T108" fmla="*/ 8 w 2568"/>
                <a:gd name="T109" fmla="*/ 33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8" h="334">
                  <a:moveTo>
                    <a:pt x="8" y="331"/>
                  </a:moveTo>
                  <a:cubicBezTo>
                    <a:pt x="0" y="274"/>
                    <a:pt x="53" y="281"/>
                    <a:pt x="81" y="262"/>
                  </a:cubicBezTo>
                  <a:cubicBezTo>
                    <a:pt x="92" y="254"/>
                    <a:pt x="111" y="256"/>
                    <a:pt x="122" y="247"/>
                  </a:cubicBezTo>
                  <a:cubicBezTo>
                    <a:pt x="139" y="234"/>
                    <a:pt x="150" y="237"/>
                    <a:pt x="164" y="251"/>
                  </a:cubicBezTo>
                  <a:cubicBezTo>
                    <a:pt x="188" y="278"/>
                    <a:pt x="216" y="296"/>
                    <a:pt x="253" y="274"/>
                  </a:cubicBezTo>
                  <a:cubicBezTo>
                    <a:pt x="258" y="272"/>
                    <a:pt x="267" y="270"/>
                    <a:pt x="270" y="272"/>
                  </a:cubicBezTo>
                  <a:cubicBezTo>
                    <a:pt x="323" y="323"/>
                    <a:pt x="356" y="272"/>
                    <a:pt x="395" y="249"/>
                  </a:cubicBezTo>
                  <a:cubicBezTo>
                    <a:pt x="405" y="244"/>
                    <a:pt x="412" y="229"/>
                    <a:pt x="426" y="236"/>
                  </a:cubicBezTo>
                  <a:cubicBezTo>
                    <a:pt x="439" y="244"/>
                    <a:pt x="424" y="255"/>
                    <a:pt x="426" y="265"/>
                  </a:cubicBezTo>
                  <a:cubicBezTo>
                    <a:pt x="434" y="301"/>
                    <a:pt x="467" y="304"/>
                    <a:pt x="493" y="303"/>
                  </a:cubicBezTo>
                  <a:cubicBezTo>
                    <a:pt x="532" y="302"/>
                    <a:pt x="573" y="297"/>
                    <a:pt x="587" y="246"/>
                  </a:cubicBezTo>
                  <a:cubicBezTo>
                    <a:pt x="596" y="215"/>
                    <a:pt x="627" y="201"/>
                    <a:pt x="654" y="188"/>
                  </a:cubicBezTo>
                  <a:cubicBezTo>
                    <a:pt x="689" y="172"/>
                    <a:pt x="722" y="152"/>
                    <a:pt x="759" y="128"/>
                  </a:cubicBezTo>
                  <a:cubicBezTo>
                    <a:pt x="759" y="157"/>
                    <a:pt x="759" y="182"/>
                    <a:pt x="759" y="220"/>
                  </a:cubicBezTo>
                  <a:cubicBezTo>
                    <a:pt x="811" y="141"/>
                    <a:pt x="886" y="94"/>
                    <a:pt x="894" y="0"/>
                  </a:cubicBezTo>
                  <a:cubicBezTo>
                    <a:pt x="901" y="63"/>
                    <a:pt x="930" y="120"/>
                    <a:pt x="923" y="182"/>
                  </a:cubicBezTo>
                  <a:cubicBezTo>
                    <a:pt x="920" y="208"/>
                    <a:pt x="927" y="219"/>
                    <a:pt x="956" y="204"/>
                  </a:cubicBezTo>
                  <a:cubicBezTo>
                    <a:pt x="971" y="196"/>
                    <a:pt x="990" y="189"/>
                    <a:pt x="1007" y="190"/>
                  </a:cubicBezTo>
                  <a:cubicBezTo>
                    <a:pt x="1056" y="190"/>
                    <a:pt x="1079" y="162"/>
                    <a:pt x="1092" y="116"/>
                  </a:cubicBezTo>
                  <a:cubicBezTo>
                    <a:pt x="1119" y="145"/>
                    <a:pt x="1110" y="178"/>
                    <a:pt x="1114" y="208"/>
                  </a:cubicBezTo>
                  <a:cubicBezTo>
                    <a:pt x="1117" y="232"/>
                    <a:pt x="1095" y="263"/>
                    <a:pt x="1158" y="260"/>
                  </a:cubicBezTo>
                  <a:cubicBezTo>
                    <a:pt x="1223" y="256"/>
                    <a:pt x="1262" y="223"/>
                    <a:pt x="1309" y="195"/>
                  </a:cubicBezTo>
                  <a:cubicBezTo>
                    <a:pt x="1320" y="189"/>
                    <a:pt x="1329" y="171"/>
                    <a:pt x="1343" y="185"/>
                  </a:cubicBezTo>
                  <a:cubicBezTo>
                    <a:pt x="1353" y="195"/>
                    <a:pt x="1350" y="211"/>
                    <a:pt x="1343" y="223"/>
                  </a:cubicBezTo>
                  <a:cubicBezTo>
                    <a:pt x="1334" y="237"/>
                    <a:pt x="1323" y="250"/>
                    <a:pt x="1321" y="274"/>
                  </a:cubicBezTo>
                  <a:cubicBezTo>
                    <a:pt x="1371" y="262"/>
                    <a:pt x="1405" y="228"/>
                    <a:pt x="1446" y="200"/>
                  </a:cubicBezTo>
                  <a:cubicBezTo>
                    <a:pt x="1447" y="211"/>
                    <a:pt x="1448" y="218"/>
                    <a:pt x="1448" y="225"/>
                  </a:cubicBezTo>
                  <a:cubicBezTo>
                    <a:pt x="1448" y="250"/>
                    <a:pt x="1449" y="276"/>
                    <a:pt x="1477" y="285"/>
                  </a:cubicBezTo>
                  <a:cubicBezTo>
                    <a:pt x="1508" y="296"/>
                    <a:pt x="1541" y="281"/>
                    <a:pt x="1550" y="256"/>
                  </a:cubicBezTo>
                  <a:cubicBezTo>
                    <a:pt x="1565" y="218"/>
                    <a:pt x="1610" y="223"/>
                    <a:pt x="1627" y="189"/>
                  </a:cubicBezTo>
                  <a:cubicBezTo>
                    <a:pt x="1634" y="174"/>
                    <a:pt x="1645" y="192"/>
                    <a:pt x="1647" y="204"/>
                  </a:cubicBezTo>
                  <a:cubicBezTo>
                    <a:pt x="1651" y="234"/>
                    <a:pt x="1662" y="232"/>
                    <a:pt x="1686" y="220"/>
                  </a:cubicBezTo>
                  <a:cubicBezTo>
                    <a:pt x="1713" y="209"/>
                    <a:pt x="1730" y="189"/>
                    <a:pt x="1750" y="171"/>
                  </a:cubicBezTo>
                  <a:cubicBezTo>
                    <a:pt x="1777" y="148"/>
                    <a:pt x="1807" y="130"/>
                    <a:pt x="1843" y="153"/>
                  </a:cubicBezTo>
                  <a:cubicBezTo>
                    <a:pt x="1865" y="167"/>
                    <a:pt x="1881" y="155"/>
                    <a:pt x="1895" y="141"/>
                  </a:cubicBezTo>
                  <a:cubicBezTo>
                    <a:pt x="1941" y="92"/>
                    <a:pt x="2003" y="67"/>
                    <a:pt x="2060" y="35"/>
                  </a:cubicBezTo>
                  <a:cubicBezTo>
                    <a:pt x="2086" y="21"/>
                    <a:pt x="2090" y="34"/>
                    <a:pt x="2090" y="57"/>
                  </a:cubicBezTo>
                  <a:cubicBezTo>
                    <a:pt x="2090" y="108"/>
                    <a:pt x="2063" y="148"/>
                    <a:pt x="2038" y="189"/>
                  </a:cubicBezTo>
                  <a:cubicBezTo>
                    <a:pt x="2033" y="198"/>
                    <a:pt x="2023" y="207"/>
                    <a:pt x="2031" y="217"/>
                  </a:cubicBezTo>
                  <a:cubicBezTo>
                    <a:pt x="2041" y="228"/>
                    <a:pt x="2050" y="215"/>
                    <a:pt x="2059" y="212"/>
                  </a:cubicBezTo>
                  <a:cubicBezTo>
                    <a:pt x="2094" y="202"/>
                    <a:pt x="2128" y="191"/>
                    <a:pt x="2163" y="180"/>
                  </a:cubicBezTo>
                  <a:cubicBezTo>
                    <a:pt x="2191" y="172"/>
                    <a:pt x="2207" y="177"/>
                    <a:pt x="2196" y="211"/>
                  </a:cubicBezTo>
                  <a:cubicBezTo>
                    <a:pt x="2192" y="224"/>
                    <a:pt x="2183" y="239"/>
                    <a:pt x="2198" y="247"/>
                  </a:cubicBezTo>
                  <a:cubicBezTo>
                    <a:pt x="2215" y="256"/>
                    <a:pt x="2221" y="239"/>
                    <a:pt x="2229" y="228"/>
                  </a:cubicBezTo>
                  <a:cubicBezTo>
                    <a:pt x="2239" y="213"/>
                    <a:pt x="2253" y="202"/>
                    <a:pt x="2272" y="200"/>
                  </a:cubicBezTo>
                  <a:cubicBezTo>
                    <a:pt x="2274" y="203"/>
                    <a:pt x="2277" y="206"/>
                    <a:pt x="2277" y="208"/>
                  </a:cubicBezTo>
                  <a:cubicBezTo>
                    <a:pt x="2273" y="228"/>
                    <a:pt x="2260" y="253"/>
                    <a:pt x="2281" y="266"/>
                  </a:cubicBezTo>
                  <a:cubicBezTo>
                    <a:pt x="2305" y="279"/>
                    <a:pt x="2333" y="268"/>
                    <a:pt x="2354" y="252"/>
                  </a:cubicBezTo>
                  <a:cubicBezTo>
                    <a:pt x="2377" y="234"/>
                    <a:pt x="2400" y="222"/>
                    <a:pt x="2430" y="222"/>
                  </a:cubicBezTo>
                  <a:cubicBezTo>
                    <a:pt x="2425" y="270"/>
                    <a:pt x="2479" y="300"/>
                    <a:pt x="2517" y="271"/>
                  </a:cubicBezTo>
                  <a:cubicBezTo>
                    <a:pt x="2530" y="261"/>
                    <a:pt x="2541" y="249"/>
                    <a:pt x="2556" y="235"/>
                  </a:cubicBezTo>
                  <a:cubicBezTo>
                    <a:pt x="2568" y="275"/>
                    <a:pt x="2533" y="299"/>
                    <a:pt x="2533" y="331"/>
                  </a:cubicBezTo>
                  <a:cubicBezTo>
                    <a:pt x="2380" y="332"/>
                    <a:pt x="2226" y="333"/>
                    <a:pt x="2073" y="333"/>
                  </a:cubicBezTo>
                  <a:cubicBezTo>
                    <a:pt x="1404" y="334"/>
                    <a:pt x="735" y="333"/>
                    <a:pt x="67" y="333"/>
                  </a:cubicBezTo>
                  <a:cubicBezTo>
                    <a:pt x="47" y="333"/>
                    <a:pt x="28" y="332"/>
                    <a:pt x="8" y="331"/>
                  </a:cubicBezTo>
                  <a:close/>
                </a:path>
              </a:pathLst>
            </a:custGeom>
            <a:solidFill>
              <a:srgbClr val="FDC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3C958B-6C13-F215-78B7-CAAB431FF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5" y="2330"/>
              <a:ext cx="295" cy="307"/>
            </a:xfrm>
            <a:custGeom>
              <a:avLst/>
              <a:gdLst>
                <a:gd name="T0" fmla="*/ 125 w 165"/>
                <a:gd name="T1" fmla="*/ 0 h 226"/>
                <a:gd name="T2" fmla="*/ 36 w 165"/>
                <a:gd name="T3" fmla="*/ 226 h 226"/>
                <a:gd name="T4" fmla="*/ 40 w 165"/>
                <a:gd name="T5" fmla="*/ 107 h 226"/>
                <a:gd name="T6" fmla="*/ 87 w 165"/>
                <a:gd name="T7" fmla="*/ 58 h 226"/>
                <a:gd name="T8" fmla="*/ 125 w 165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6">
                  <a:moveTo>
                    <a:pt x="125" y="0"/>
                  </a:moveTo>
                  <a:cubicBezTo>
                    <a:pt x="165" y="108"/>
                    <a:pt x="73" y="154"/>
                    <a:pt x="36" y="226"/>
                  </a:cubicBezTo>
                  <a:cubicBezTo>
                    <a:pt x="0" y="172"/>
                    <a:pt x="0" y="152"/>
                    <a:pt x="40" y="107"/>
                  </a:cubicBezTo>
                  <a:cubicBezTo>
                    <a:pt x="55" y="90"/>
                    <a:pt x="73" y="76"/>
                    <a:pt x="87" y="58"/>
                  </a:cubicBezTo>
                  <a:cubicBezTo>
                    <a:pt x="101" y="41"/>
                    <a:pt x="111" y="22"/>
                    <a:pt x="125" y="0"/>
                  </a:cubicBezTo>
                  <a:close/>
                </a:path>
              </a:pathLst>
            </a:custGeom>
            <a:solidFill>
              <a:srgbClr val="EC6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402150B-B034-C7BF-48D4-611EED93DD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5" y="2368"/>
              <a:ext cx="352" cy="314"/>
            </a:xfrm>
            <a:custGeom>
              <a:avLst/>
              <a:gdLst>
                <a:gd name="T0" fmla="*/ 5 w 197"/>
                <a:gd name="T1" fmla="*/ 231 h 231"/>
                <a:gd name="T2" fmla="*/ 36 w 197"/>
                <a:gd name="T3" fmla="*/ 159 h 231"/>
                <a:gd name="T4" fmla="*/ 164 w 197"/>
                <a:gd name="T5" fmla="*/ 23 h 231"/>
                <a:gd name="T6" fmla="*/ 174 w 197"/>
                <a:gd name="T7" fmla="*/ 0 h 231"/>
                <a:gd name="T8" fmla="*/ 118 w 197"/>
                <a:gd name="T9" fmla="*/ 165 h 231"/>
                <a:gd name="T10" fmla="*/ 5 w 197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31">
                  <a:moveTo>
                    <a:pt x="5" y="231"/>
                  </a:moveTo>
                  <a:cubicBezTo>
                    <a:pt x="0" y="194"/>
                    <a:pt x="14" y="172"/>
                    <a:pt x="36" y="159"/>
                  </a:cubicBezTo>
                  <a:cubicBezTo>
                    <a:pt x="92" y="126"/>
                    <a:pt x="137" y="83"/>
                    <a:pt x="164" y="23"/>
                  </a:cubicBezTo>
                  <a:cubicBezTo>
                    <a:pt x="167" y="18"/>
                    <a:pt x="169" y="12"/>
                    <a:pt x="174" y="0"/>
                  </a:cubicBezTo>
                  <a:cubicBezTo>
                    <a:pt x="197" y="79"/>
                    <a:pt x="176" y="134"/>
                    <a:pt x="118" y="165"/>
                  </a:cubicBezTo>
                  <a:cubicBezTo>
                    <a:pt x="81" y="184"/>
                    <a:pt x="41" y="196"/>
                    <a:pt x="5" y="231"/>
                  </a:cubicBezTo>
                  <a:close/>
                </a:path>
              </a:pathLst>
            </a:custGeom>
            <a:solidFill>
              <a:srgbClr val="EB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B0D6FFB-4948-CDE8-F133-BECD9AE08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2" y="2355"/>
              <a:ext cx="214" cy="219"/>
            </a:xfrm>
            <a:custGeom>
              <a:avLst/>
              <a:gdLst>
                <a:gd name="T0" fmla="*/ 32 w 120"/>
                <a:gd name="T1" fmla="*/ 162 h 162"/>
                <a:gd name="T2" fmla="*/ 41 w 120"/>
                <a:gd name="T3" fmla="*/ 54 h 162"/>
                <a:gd name="T4" fmla="*/ 108 w 120"/>
                <a:gd name="T5" fmla="*/ 0 h 162"/>
                <a:gd name="T6" fmla="*/ 111 w 120"/>
                <a:gd name="T7" fmla="*/ 70 h 162"/>
                <a:gd name="T8" fmla="*/ 32 w 120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2">
                  <a:moveTo>
                    <a:pt x="32" y="162"/>
                  </a:moveTo>
                  <a:cubicBezTo>
                    <a:pt x="0" y="123"/>
                    <a:pt x="20" y="89"/>
                    <a:pt x="41" y="54"/>
                  </a:cubicBezTo>
                  <a:cubicBezTo>
                    <a:pt x="63" y="36"/>
                    <a:pt x="85" y="18"/>
                    <a:pt x="108" y="0"/>
                  </a:cubicBezTo>
                  <a:cubicBezTo>
                    <a:pt x="120" y="17"/>
                    <a:pt x="110" y="44"/>
                    <a:pt x="111" y="70"/>
                  </a:cubicBezTo>
                  <a:cubicBezTo>
                    <a:pt x="97" y="111"/>
                    <a:pt x="72" y="143"/>
                    <a:pt x="32" y="162"/>
                  </a:cubicBezTo>
                  <a:close/>
                </a:path>
              </a:pathLst>
            </a:custGeom>
            <a:solidFill>
              <a:srgbClr val="EB7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5834120-8544-EC87-0C07-35F7038D5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2612"/>
              <a:ext cx="163" cy="255"/>
            </a:xfrm>
            <a:custGeom>
              <a:avLst/>
              <a:gdLst>
                <a:gd name="T0" fmla="*/ 18 w 91"/>
                <a:gd name="T1" fmla="*/ 188 h 188"/>
                <a:gd name="T2" fmla="*/ 50 w 91"/>
                <a:gd name="T3" fmla="*/ 32 h 188"/>
                <a:gd name="T4" fmla="*/ 74 w 91"/>
                <a:gd name="T5" fmla="*/ 0 h 188"/>
                <a:gd name="T6" fmla="*/ 62 w 91"/>
                <a:gd name="T7" fmla="*/ 130 h 188"/>
                <a:gd name="T8" fmla="*/ 18 w 9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88">
                  <a:moveTo>
                    <a:pt x="18" y="188"/>
                  </a:moveTo>
                  <a:cubicBezTo>
                    <a:pt x="0" y="130"/>
                    <a:pt x="0" y="76"/>
                    <a:pt x="50" y="32"/>
                  </a:cubicBezTo>
                  <a:cubicBezTo>
                    <a:pt x="60" y="24"/>
                    <a:pt x="66" y="11"/>
                    <a:pt x="74" y="0"/>
                  </a:cubicBezTo>
                  <a:cubicBezTo>
                    <a:pt x="91" y="46"/>
                    <a:pt x="91" y="90"/>
                    <a:pt x="62" y="130"/>
                  </a:cubicBezTo>
                  <a:cubicBezTo>
                    <a:pt x="48" y="150"/>
                    <a:pt x="33" y="168"/>
                    <a:pt x="18" y="188"/>
                  </a:cubicBezTo>
                  <a:close/>
                </a:path>
              </a:pathLst>
            </a:custGeom>
            <a:solidFill>
              <a:srgbClr val="EB6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075ADE4-7AED-6737-B40D-1680F104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1" y="2318"/>
              <a:ext cx="243" cy="259"/>
            </a:xfrm>
            <a:custGeom>
              <a:avLst/>
              <a:gdLst>
                <a:gd name="T0" fmla="*/ 21 w 136"/>
                <a:gd name="T1" fmla="*/ 191 h 191"/>
                <a:gd name="T2" fmla="*/ 123 w 136"/>
                <a:gd name="T3" fmla="*/ 0 h 191"/>
                <a:gd name="T4" fmla="*/ 21 w 136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91">
                  <a:moveTo>
                    <a:pt x="21" y="191"/>
                  </a:moveTo>
                  <a:cubicBezTo>
                    <a:pt x="0" y="93"/>
                    <a:pt x="81" y="63"/>
                    <a:pt x="123" y="0"/>
                  </a:cubicBezTo>
                  <a:cubicBezTo>
                    <a:pt x="136" y="94"/>
                    <a:pt x="56" y="125"/>
                    <a:pt x="21" y="191"/>
                  </a:cubicBezTo>
                  <a:close/>
                </a:path>
              </a:pathLst>
            </a:custGeom>
            <a:solidFill>
              <a:srgbClr val="E97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9C68C42-7C8F-2B72-3C95-E214C67F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3" y="2547"/>
              <a:ext cx="166" cy="270"/>
            </a:xfrm>
            <a:custGeom>
              <a:avLst/>
              <a:gdLst>
                <a:gd name="T0" fmla="*/ 87 w 93"/>
                <a:gd name="T1" fmla="*/ 0 h 199"/>
                <a:gd name="T2" fmla="*/ 12 w 93"/>
                <a:gd name="T3" fmla="*/ 199 h 199"/>
                <a:gd name="T4" fmla="*/ 87 w 93"/>
                <a:gd name="T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99">
                  <a:moveTo>
                    <a:pt x="87" y="0"/>
                  </a:moveTo>
                  <a:cubicBezTo>
                    <a:pt x="60" y="70"/>
                    <a:pt x="93" y="150"/>
                    <a:pt x="12" y="199"/>
                  </a:cubicBezTo>
                  <a:cubicBezTo>
                    <a:pt x="30" y="129"/>
                    <a:pt x="0" y="51"/>
                    <a:pt x="87" y="0"/>
                  </a:cubicBezTo>
                  <a:close/>
                </a:path>
              </a:pathLst>
            </a:custGeom>
            <a:solidFill>
              <a:srgbClr val="F1A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29457B0-D0F9-A05F-B83C-9D6AFDDD9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9" y="2686"/>
              <a:ext cx="147" cy="207"/>
            </a:xfrm>
            <a:custGeom>
              <a:avLst/>
              <a:gdLst>
                <a:gd name="T0" fmla="*/ 77 w 82"/>
                <a:gd name="T1" fmla="*/ 0 h 153"/>
                <a:gd name="T2" fmla="*/ 19 w 82"/>
                <a:gd name="T3" fmla="*/ 153 h 153"/>
                <a:gd name="T4" fmla="*/ 77 w 82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53">
                  <a:moveTo>
                    <a:pt x="77" y="0"/>
                  </a:moveTo>
                  <a:cubicBezTo>
                    <a:pt x="82" y="96"/>
                    <a:pt x="82" y="96"/>
                    <a:pt x="19" y="153"/>
                  </a:cubicBezTo>
                  <a:cubicBezTo>
                    <a:pt x="6" y="91"/>
                    <a:pt x="0" y="32"/>
                    <a:pt x="77" y="0"/>
                  </a:cubicBezTo>
                  <a:close/>
                </a:path>
              </a:pathLst>
            </a:custGeom>
            <a:solidFill>
              <a:srgbClr val="E97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7AA60A5-2D50-D39D-BF0A-BFDEF092E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2" y="2526"/>
              <a:ext cx="189" cy="236"/>
            </a:xfrm>
            <a:custGeom>
              <a:avLst/>
              <a:gdLst>
                <a:gd name="T0" fmla="*/ 94 w 106"/>
                <a:gd name="T1" fmla="*/ 52 h 174"/>
                <a:gd name="T2" fmla="*/ 7 w 106"/>
                <a:gd name="T3" fmla="*/ 174 h 174"/>
                <a:gd name="T4" fmla="*/ 23 w 106"/>
                <a:gd name="T5" fmla="*/ 54 h 174"/>
                <a:gd name="T6" fmla="*/ 56 w 106"/>
                <a:gd name="T7" fmla="*/ 19 h 174"/>
                <a:gd name="T8" fmla="*/ 91 w 106"/>
                <a:gd name="T9" fmla="*/ 7 h 174"/>
                <a:gd name="T10" fmla="*/ 96 w 106"/>
                <a:gd name="T11" fmla="*/ 45 h 174"/>
                <a:gd name="T12" fmla="*/ 94 w 106"/>
                <a:gd name="T13" fmla="*/ 5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4">
                  <a:moveTo>
                    <a:pt x="94" y="52"/>
                  </a:moveTo>
                  <a:cubicBezTo>
                    <a:pt x="66" y="92"/>
                    <a:pt x="37" y="131"/>
                    <a:pt x="7" y="174"/>
                  </a:cubicBezTo>
                  <a:cubicBezTo>
                    <a:pt x="0" y="130"/>
                    <a:pt x="0" y="90"/>
                    <a:pt x="23" y="54"/>
                  </a:cubicBezTo>
                  <a:cubicBezTo>
                    <a:pt x="29" y="38"/>
                    <a:pt x="43" y="29"/>
                    <a:pt x="56" y="19"/>
                  </a:cubicBezTo>
                  <a:cubicBezTo>
                    <a:pt x="66" y="11"/>
                    <a:pt x="78" y="0"/>
                    <a:pt x="91" y="7"/>
                  </a:cubicBezTo>
                  <a:cubicBezTo>
                    <a:pt x="106" y="15"/>
                    <a:pt x="102" y="31"/>
                    <a:pt x="96" y="45"/>
                  </a:cubicBezTo>
                  <a:cubicBezTo>
                    <a:pt x="94" y="47"/>
                    <a:pt x="94" y="50"/>
                    <a:pt x="94" y="52"/>
                  </a:cubicBezTo>
                  <a:close/>
                </a:path>
              </a:pathLst>
            </a:custGeom>
            <a:solidFill>
              <a:srgbClr val="F1A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D9431AC-5375-615F-0124-D7A286CC87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5" y="2732"/>
              <a:ext cx="192" cy="215"/>
            </a:xfrm>
            <a:custGeom>
              <a:avLst/>
              <a:gdLst>
                <a:gd name="T0" fmla="*/ 8 w 107"/>
                <a:gd name="T1" fmla="*/ 159 h 159"/>
                <a:gd name="T2" fmla="*/ 107 w 107"/>
                <a:gd name="T3" fmla="*/ 0 h 159"/>
                <a:gd name="T4" fmla="*/ 8 w 107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59">
                  <a:moveTo>
                    <a:pt x="8" y="159"/>
                  </a:moveTo>
                  <a:cubicBezTo>
                    <a:pt x="0" y="114"/>
                    <a:pt x="0" y="114"/>
                    <a:pt x="107" y="0"/>
                  </a:cubicBezTo>
                  <a:cubicBezTo>
                    <a:pt x="105" y="78"/>
                    <a:pt x="90" y="101"/>
                    <a:pt x="8" y="159"/>
                  </a:cubicBezTo>
                  <a:close/>
                </a:path>
              </a:pathLst>
            </a:custGeom>
            <a:solidFill>
              <a:srgbClr val="F0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75EF5E6-233B-A32F-E190-9845BDF899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5" y="2110"/>
              <a:ext cx="179" cy="249"/>
            </a:xfrm>
            <a:custGeom>
              <a:avLst/>
              <a:gdLst>
                <a:gd name="T0" fmla="*/ 100 w 100"/>
                <a:gd name="T1" fmla="*/ 0 h 183"/>
                <a:gd name="T2" fmla="*/ 38 w 100"/>
                <a:gd name="T3" fmla="*/ 183 h 183"/>
                <a:gd name="T4" fmla="*/ 100 w 100"/>
                <a:gd name="T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83">
                  <a:moveTo>
                    <a:pt x="100" y="0"/>
                  </a:moveTo>
                  <a:cubicBezTo>
                    <a:pt x="92" y="68"/>
                    <a:pt x="59" y="121"/>
                    <a:pt x="38" y="183"/>
                  </a:cubicBezTo>
                  <a:cubicBezTo>
                    <a:pt x="0" y="124"/>
                    <a:pt x="20" y="68"/>
                    <a:pt x="100" y="0"/>
                  </a:cubicBezTo>
                  <a:close/>
                </a:path>
              </a:pathLst>
            </a:custGeom>
            <a:solidFill>
              <a:srgbClr val="E87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4E4A314-EC4D-03A5-5DDF-A5162B27E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9" y="2770"/>
              <a:ext cx="159" cy="236"/>
            </a:xfrm>
            <a:custGeom>
              <a:avLst/>
              <a:gdLst>
                <a:gd name="T0" fmla="*/ 65 w 89"/>
                <a:gd name="T1" fmla="*/ 174 h 174"/>
                <a:gd name="T2" fmla="*/ 75 w 89"/>
                <a:gd name="T3" fmla="*/ 0 h 174"/>
                <a:gd name="T4" fmla="*/ 65 w 89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4">
                  <a:moveTo>
                    <a:pt x="65" y="174"/>
                  </a:moveTo>
                  <a:cubicBezTo>
                    <a:pt x="0" y="98"/>
                    <a:pt x="1" y="72"/>
                    <a:pt x="75" y="0"/>
                  </a:cubicBezTo>
                  <a:cubicBezTo>
                    <a:pt x="39" y="55"/>
                    <a:pt x="89" y="114"/>
                    <a:pt x="65" y="174"/>
                  </a:cubicBezTo>
                  <a:close/>
                </a:path>
              </a:pathLst>
            </a:custGeom>
            <a:solidFill>
              <a:srgbClr val="ED9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1079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upo 284"/>
          <p:cNvGrpSpPr/>
          <p:nvPr userDrawn="1"/>
        </p:nvGrpSpPr>
        <p:grpSpPr>
          <a:xfrm>
            <a:off x="-35619" y="4140497"/>
            <a:ext cx="9757469" cy="1270104"/>
            <a:chOff x="-1622425" y="1836738"/>
            <a:chExt cx="10809288" cy="1414462"/>
          </a:xfrm>
        </p:grpSpPr>
        <p:grpSp>
          <p:nvGrpSpPr>
            <p:cNvPr id="5" name="Group 205"/>
            <p:cNvGrpSpPr>
              <a:grpSpLocks/>
            </p:cNvGrpSpPr>
            <p:nvPr userDrawn="1"/>
          </p:nvGrpSpPr>
          <p:grpSpPr bwMode="auto">
            <a:xfrm>
              <a:off x="-1622425" y="1836738"/>
              <a:ext cx="10809288" cy="1414462"/>
              <a:chOff x="-1022" y="1157"/>
              <a:chExt cx="6809" cy="891"/>
            </a:xfrm>
          </p:grpSpPr>
          <p:sp>
            <p:nvSpPr>
              <p:cNvPr id="85" name="Freeform 5"/>
              <p:cNvSpPr>
                <a:spLocks/>
              </p:cNvSpPr>
              <p:nvPr userDrawn="1"/>
            </p:nvSpPr>
            <p:spPr bwMode="auto">
              <a:xfrm>
                <a:off x="-1022" y="1157"/>
                <a:ext cx="902" cy="391"/>
              </a:xfrm>
              <a:custGeom>
                <a:avLst/>
                <a:gdLst>
                  <a:gd name="T0" fmla="*/ 0 w 508"/>
                  <a:gd name="T1" fmla="*/ 0 h 219"/>
                  <a:gd name="T2" fmla="*/ 62 w 508"/>
                  <a:gd name="T3" fmla="*/ 7 h 219"/>
                  <a:gd name="T4" fmla="*/ 133 w 508"/>
                  <a:gd name="T5" fmla="*/ 22 h 219"/>
                  <a:gd name="T6" fmla="*/ 151 w 508"/>
                  <a:gd name="T7" fmla="*/ 29 h 219"/>
                  <a:gd name="T8" fmla="*/ 174 w 508"/>
                  <a:gd name="T9" fmla="*/ 38 h 219"/>
                  <a:gd name="T10" fmla="*/ 247 w 508"/>
                  <a:gd name="T11" fmla="*/ 74 h 219"/>
                  <a:gd name="T12" fmla="*/ 283 w 508"/>
                  <a:gd name="T13" fmla="*/ 104 h 219"/>
                  <a:gd name="T14" fmla="*/ 305 w 508"/>
                  <a:gd name="T15" fmla="*/ 124 h 219"/>
                  <a:gd name="T16" fmla="*/ 320 w 508"/>
                  <a:gd name="T17" fmla="*/ 127 h 219"/>
                  <a:gd name="T18" fmla="*/ 397 w 508"/>
                  <a:gd name="T19" fmla="*/ 120 h 219"/>
                  <a:gd name="T20" fmla="*/ 407 w 508"/>
                  <a:gd name="T21" fmla="*/ 118 h 219"/>
                  <a:gd name="T22" fmla="*/ 441 w 508"/>
                  <a:gd name="T23" fmla="*/ 108 h 219"/>
                  <a:gd name="T24" fmla="*/ 459 w 508"/>
                  <a:gd name="T25" fmla="*/ 120 h 219"/>
                  <a:gd name="T26" fmla="*/ 478 w 508"/>
                  <a:gd name="T27" fmla="*/ 150 h 219"/>
                  <a:gd name="T28" fmla="*/ 502 w 508"/>
                  <a:gd name="T29" fmla="*/ 183 h 219"/>
                  <a:gd name="T30" fmla="*/ 497 w 508"/>
                  <a:gd name="T31" fmla="*/ 192 h 219"/>
                  <a:gd name="T32" fmla="*/ 421 w 508"/>
                  <a:gd name="T33" fmla="*/ 219 h 219"/>
                  <a:gd name="T34" fmla="*/ 387 w 508"/>
                  <a:gd name="T35" fmla="*/ 216 h 219"/>
                  <a:gd name="T36" fmla="*/ 380 w 508"/>
                  <a:gd name="T37" fmla="*/ 212 h 219"/>
                  <a:gd name="T38" fmla="*/ 353 w 508"/>
                  <a:gd name="T39" fmla="*/ 192 h 219"/>
                  <a:gd name="T40" fmla="*/ 342 w 508"/>
                  <a:gd name="T41" fmla="*/ 192 h 219"/>
                  <a:gd name="T42" fmla="*/ 318 w 508"/>
                  <a:gd name="T43" fmla="*/ 178 h 219"/>
                  <a:gd name="T44" fmla="*/ 256 w 508"/>
                  <a:gd name="T45" fmla="*/ 168 h 219"/>
                  <a:gd name="T46" fmla="*/ 149 w 508"/>
                  <a:gd name="T47" fmla="*/ 182 h 219"/>
                  <a:gd name="T48" fmla="*/ 138 w 508"/>
                  <a:gd name="T49" fmla="*/ 185 h 219"/>
                  <a:gd name="T50" fmla="*/ 125 w 508"/>
                  <a:gd name="T51" fmla="*/ 182 h 219"/>
                  <a:gd name="T52" fmla="*/ 85 w 508"/>
                  <a:gd name="T53" fmla="*/ 186 h 219"/>
                  <a:gd name="T54" fmla="*/ 60 w 508"/>
                  <a:gd name="T55" fmla="*/ 198 h 219"/>
                  <a:gd name="T56" fmla="*/ 51 w 508"/>
                  <a:gd name="T57" fmla="*/ 210 h 219"/>
                  <a:gd name="T58" fmla="*/ 33 w 508"/>
                  <a:gd name="T59" fmla="*/ 214 h 219"/>
                  <a:gd name="T60" fmla="*/ 18 w 508"/>
                  <a:gd name="T61" fmla="*/ 216 h 219"/>
                  <a:gd name="T62" fmla="*/ 0 w 508"/>
                  <a:gd name="T63" fmla="*/ 216 h 219"/>
                  <a:gd name="T64" fmla="*/ 0 w 508"/>
                  <a:gd name="T6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8" h="219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6" name="Freeform 6"/>
              <p:cNvSpPr>
                <a:spLocks/>
              </p:cNvSpPr>
              <p:nvPr userDrawn="1"/>
            </p:nvSpPr>
            <p:spPr bwMode="auto">
              <a:xfrm>
                <a:off x="-1022" y="1527"/>
                <a:ext cx="1456" cy="348"/>
              </a:xfrm>
              <a:custGeom>
                <a:avLst/>
                <a:gdLst>
                  <a:gd name="T0" fmla="*/ 422 w 820"/>
                  <a:gd name="T1" fmla="*/ 11 h 195"/>
                  <a:gd name="T2" fmla="*/ 537 w 820"/>
                  <a:gd name="T3" fmla="*/ 27 h 195"/>
                  <a:gd name="T4" fmla="*/ 550 w 820"/>
                  <a:gd name="T5" fmla="*/ 47 h 195"/>
                  <a:gd name="T6" fmla="*/ 523 w 820"/>
                  <a:gd name="T7" fmla="*/ 42 h 195"/>
                  <a:gd name="T8" fmla="*/ 440 w 820"/>
                  <a:gd name="T9" fmla="*/ 46 h 195"/>
                  <a:gd name="T10" fmla="*/ 441 w 820"/>
                  <a:gd name="T11" fmla="*/ 88 h 195"/>
                  <a:gd name="T12" fmla="*/ 463 w 820"/>
                  <a:gd name="T13" fmla="*/ 95 h 195"/>
                  <a:gd name="T14" fmla="*/ 427 w 820"/>
                  <a:gd name="T15" fmla="*/ 111 h 195"/>
                  <a:gd name="T16" fmla="*/ 377 w 820"/>
                  <a:gd name="T17" fmla="*/ 127 h 195"/>
                  <a:gd name="T18" fmla="*/ 461 w 820"/>
                  <a:gd name="T19" fmla="*/ 130 h 195"/>
                  <a:gd name="T20" fmla="*/ 446 w 820"/>
                  <a:gd name="T21" fmla="*/ 113 h 195"/>
                  <a:gd name="T22" fmla="*/ 481 w 820"/>
                  <a:gd name="T23" fmla="*/ 100 h 195"/>
                  <a:gd name="T24" fmla="*/ 565 w 820"/>
                  <a:gd name="T25" fmla="*/ 90 h 195"/>
                  <a:gd name="T26" fmla="*/ 621 w 820"/>
                  <a:gd name="T27" fmla="*/ 100 h 195"/>
                  <a:gd name="T28" fmla="*/ 577 w 820"/>
                  <a:gd name="T29" fmla="*/ 59 h 195"/>
                  <a:gd name="T30" fmla="*/ 558 w 820"/>
                  <a:gd name="T31" fmla="*/ 47 h 195"/>
                  <a:gd name="T32" fmla="*/ 578 w 820"/>
                  <a:gd name="T33" fmla="*/ 35 h 195"/>
                  <a:gd name="T34" fmla="*/ 655 w 820"/>
                  <a:gd name="T35" fmla="*/ 53 h 195"/>
                  <a:gd name="T36" fmla="*/ 611 w 820"/>
                  <a:gd name="T37" fmla="*/ 59 h 195"/>
                  <a:gd name="T38" fmla="*/ 669 w 820"/>
                  <a:gd name="T39" fmla="*/ 74 h 195"/>
                  <a:gd name="T40" fmla="*/ 726 w 820"/>
                  <a:gd name="T41" fmla="*/ 62 h 195"/>
                  <a:gd name="T42" fmla="*/ 795 w 820"/>
                  <a:gd name="T43" fmla="*/ 69 h 195"/>
                  <a:gd name="T44" fmla="*/ 774 w 820"/>
                  <a:gd name="T45" fmla="*/ 80 h 195"/>
                  <a:gd name="T46" fmla="*/ 812 w 820"/>
                  <a:gd name="T47" fmla="*/ 95 h 195"/>
                  <a:gd name="T48" fmla="*/ 792 w 820"/>
                  <a:gd name="T49" fmla="*/ 103 h 195"/>
                  <a:gd name="T50" fmla="*/ 765 w 820"/>
                  <a:gd name="T51" fmla="*/ 130 h 195"/>
                  <a:gd name="T52" fmla="*/ 730 w 820"/>
                  <a:gd name="T53" fmla="*/ 138 h 195"/>
                  <a:gd name="T54" fmla="*/ 709 w 820"/>
                  <a:gd name="T55" fmla="*/ 161 h 195"/>
                  <a:gd name="T56" fmla="*/ 649 w 820"/>
                  <a:gd name="T57" fmla="*/ 159 h 195"/>
                  <a:gd name="T58" fmla="*/ 563 w 820"/>
                  <a:gd name="T59" fmla="*/ 181 h 195"/>
                  <a:gd name="T60" fmla="*/ 522 w 820"/>
                  <a:gd name="T61" fmla="*/ 176 h 195"/>
                  <a:gd name="T62" fmla="*/ 533 w 820"/>
                  <a:gd name="T63" fmla="*/ 166 h 195"/>
                  <a:gd name="T64" fmla="*/ 507 w 820"/>
                  <a:gd name="T65" fmla="*/ 176 h 195"/>
                  <a:gd name="T66" fmla="*/ 352 w 820"/>
                  <a:gd name="T67" fmla="*/ 168 h 195"/>
                  <a:gd name="T68" fmla="*/ 285 w 820"/>
                  <a:gd name="T69" fmla="*/ 119 h 195"/>
                  <a:gd name="T70" fmla="*/ 159 w 820"/>
                  <a:gd name="T71" fmla="*/ 151 h 195"/>
                  <a:gd name="T72" fmla="*/ 210 w 820"/>
                  <a:gd name="T73" fmla="*/ 173 h 195"/>
                  <a:gd name="T74" fmla="*/ 191 w 820"/>
                  <a:gd name="T75" fmla="*/ 176 h 195"/>
                  <a:gd name="T76" fmla="*/ 9 w 820"/>
                  <a:gd name="T77" fmla="*/ 183 h 195"/>
                  <a:gd name="T78" fmla="*/ 12 w 820"/>
                  <a:gd name="T79" fmla="*/ 171 h 195"/>
                  <a:gd name="T80" fmla="*/ 41 w 820"/>
                  <a:gd name="T81" fmla="*/ 141 h 195"/>
                  <a:gd name="T82" fmla="*/ 87 w 820"/>
                  <a:gd name="T83" fmla="*/ 107 h 195"/>
                  <a:gd name="T84" fmla="*/ 148 w 820"/>
                  <a:gd name="T85" fmla="*/ 86 h 195"/>
                  <a:gd name="T86" fmla="*/ 183 w 820"/>
                  <a:gd name="T87" fmla="*/ 60 h 195"/>
                  <a:gd name="T88" fmla="*/ 318 w 820"/>
                  <a:gd name="T89" fmla="*/ 90 h 195"/>
                  <a:gd name="T90" fmla="*/ 334 w 820"/>
                  <a:gd name="T91" fmla="*/ 64 h 195"/>
                  <a:gd name="T92" fmla="*/ 202 w 820"/>
                  <a:gd name="T93" fmla="*/ 54 h 195"/>
                  <a:gd name="T94" fmla="*/ 200 w 820"/>
                  <a:gd name="T95" fmla="*/ 45 h 195"/>
                  <a:gd name="T96" fmla="*/ 165 w 820"/>
                  <a:gd name="T97" fmla="*/ 40 h 195"/>
                  <a:gd name="T98" fmla="*/ 246 w 820"/>
                  <a:gd name="T99" fmla="*/ 31 h 195"/>
                  <a:gd name="T100" fmla="*/ 330 w 820"/>
                  <a:gd name="T101" fmla="*/ 20 h 195"/>
                  <a:gd name="T102" fmla="*/ 319 w 820"/>
                  <a:gd name="T103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0" h="195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7" name="Freeform 7"/>
              <p:cNvSpPr>
                <a:spLocks/>
              </p:cNvSpPr>
              <p:nvPr userDrawn="1"/>
            </p:nvSpPr>
            <p:spPr bwMode="auto">
              <a:xfrm>
                <a:off x="-1022" y="1825"/>
                <a:ext cx="655" cy="223"/>
              </a:xfrm>
              <a:custGeom>
                <a:avLst/>
                <a:gdLst>
                  <a:gd name="T0" fmla="*/ 0 w 369"/>
                  <a:gd name="T1" fmla="*/ 14 h 125"/>
                  <a:gd name="T2" fmla="*/ 46 w 369"/>
                  <a:gd name="T3" fmla="*/ 22 h 125"/>
                  <a:gd name="T4" fmla="*/ 77 w 369"/>
                  <a:gd name="T5" fmla="*/ 22 h 125"/>
                  <a:gd name="T6" fmla="*/ 172 w 369"/>
                  <a:gd name="T7" fmla="*/ 6 h 125"/>
                  <a:gd name="T8" fmla="*/ 213 w 369"/>
                  <a:gd name="T9" fmla="*/ 10 h 125"/>
                  <a:gd name="T10" fmla="*/ 187 w 369"/>
                  <a:gd name="T11" fmla="*/ 1 h 125"/>
                  <a:gd name="T12" fmla="*/ 201 w 369"/>
                  <a:gd name="T13" fmla="*/ 2 h 125"/>
                  <a:gd name="T14" fmla="*/ 248 w 369"/>
                  <a:gd name="T15" fmla="*/ 11 h 125"/>
                  <a:gd name="T16" fmla="*/ 317 w 369"/>
                  <a:gd name="T17" fmla="*/ 11 h 125"/>
                  <a:gd name="T18" fmla="*/ 327 w 369"/>
                  <a:gd name="T19" fmla="*/ 10 h 125"/>
                  <a:gd name="T20" fmla="*/ 320 w 369"/>
                  <a:gd name="T21" fmla="*/ 19 h 125"/>
                  <a:gd name="T22" fmla="*/ 340 w 369"/>
                  <a:gd name="T23" fmla="*/ 17 h 125"/>
                  <a:gd name="T24" fmla="*/ 367 w 369"/>
                  <a:gd name="T25" fmla="*/ 27 h 125"/>
                  <a:gd name="T26" fmla="*/ 349 w 369"/>
                  <a:gd name="T27" fmla="*/ 41 h 125"/>
                  <a:gd name="T28" fmla="*/ 300 w 369"/>
                  <a:gd name="T29" fmla="*/ 36 h 125"/>
                  <a:gd name="T30" fmla="*/ 291 w 369"/>
                  <a:gd name="T31" fmla="*/ 36 h 125"/>
                  <a:gd name="T32" fmla="*/ 264 w 369"/>
                  <a:gd name="T33" fmla="*/ 53 h 125"/>
                  <a:gd name="T34" fmla="*/ 283 w 369"/>
                  <a:gd name="T35" fmla="*/ 56 h 125"/>
                  <a:gd name="T36" fmla="*/ 294 w 369"/>
                  <a:gd name="T37" fmla="*/ 59 h 125"/>
                  <a:gd name="T38" fmla="*/ 301 w 369"/>
                  <a:gd name="T39" fmla="*/ 68 h 125"/>
                  <a:gd name="T40" fmla="*/ 289 w 369"/>
                  <a:gd name="T41" fmla="*/ 73 h 125"/>
                  <a:gd name="T42" fmla="*/ 242 w 369"/>
                  <a:gd name="T43" fmla="*/ 72 h 125"/>
                  <a:gd name="T44" fmla="*/ 223 w 369"/>
                  <a:gd name="T45" fmla="*/ 76 h 125"/>
                  <a:gd name="T46" fmla="*/ 284 w 369"/>
                  <a:gd name="T47" fmla="*/ 74 h 125"/>
                  <a:gd name="T48" fmla="*/ 310 w 369"/>
                  <a:gd name="T49" fmla="*/ 87 h 125"/>
                  <a:gd name="T50" fmla="*/ 294 w 369"/>
                  <a:gd name="T51" fmla="*/ 101 h 125"/>
                  <a:gd name="T52" fmla="*/ 226 w 369"/>
                  <a:gd name="T53" fmla="*/ 105 h 125"/>
                  <a:gd name="T54" fmla="*/ 200 w 369"/>
                  <a:gd name="T55" fmla="*/ 88 h 125"/>
                  <a:gd name="T56" fmla="*/ 199 w 369"/>
                  <a:gd name="T57" fmla="*/ 95 h 125"/>
                  <a:gd name="T58" fmla="*/ 183 w 369"/>
                  <a:gd name="T59" fmla="*/ 115 h 125"/>
                  <a:gd name="T60" fmla="*/ 167 w 369"/>
                  <a:gd name="T61" fmla="*/ 117 h 125"/>
                  <a:gd name="T62" fmla="*/ 141 w 369"/>
                  <a:gd name="T63" fmla="*/ 123 h 125"/>
                  <a:gd name="T64" fmla="*/ 134 w 369"/>
                  <a:gd name="T65" fmla="*/ 124 h 125"/>
                  <a:gd name="T66" fmla="*/ 0 w 369"/>
                  <a:gd name="T67" fmla="*/ 124 h 125"/>
                  <a:gd name="T68" fmla="*/ 0 w 369"/>
                  <a:gd name="T69" fmla="*/ 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9" h="125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8" name="Freeform 8"/>
              <p:cNvSpPr>
                <a:spLocks/>
              </p:cNvSpPr>
              <p:nvPr userDrawn="1"/>
            </p:nvSpPr>
            <p:spPr bwMode="auto">
              <a:xfrm>
                <a:off x="5290" y="1157"/>
                <a:ext cx="497" cy="400"/>
              </a:xfrm>
              <a:custGeom>
                <a:avLst/>
                <a:gdLst>
                  <a:gd name="T0" fmla="*/ 175 w 280"/>
                  <a:gd name="T1" fmla="*/ 28 h 224"/>
                  <a:gd name="T2" fmla="*/ 240 w 280"/>
                  <a:gd name="T3" fmla="*/ 4 h 224"/>
                  <a:gd name="T4" fmla="*/ 280 w 280"/>
                  <a:gd name="T5" fmla="*/ 0 h 224"/>
                  <a:gd name="T6" fmla="*/ 280 w 280"/>
                  <a:gd name="T7" fmla="*/ 217 h 224"/>
                  <a:gd name="T8" fmla="*/ 243 w 280"/>
                  <a:gd name="T9" fmla="*/ 218 h 224"/>
                  <a:gd name="T10" fmla="*/ 218 w 280"/>
                  <a:gd name="T11" fmla="*/ 218 h 224"/>
                  <a:gd name="T12" fmla="*/ 206 w 280"/>
                  <a:gd name="T13" fmla="*/ 217 h 224"/>
                  <a:gd name="T14" fmla="*/ 211 w 280"/>
                  <a:gd name="T15" fmla="*/ 211 h 224"/>
                  <a:gd name="T16" fmla="*/ 217 w 280"/>
                  <a:gd name="T17" fmla="*/ 201 h 224"/>
                  <a:gd name="T18" fmla="*/ 197 w 280"/>
                  <a:gd name="T19" fmla="*/ 203 h 224"/>
                  <a:gd name="T20" fmla="*/ 180 w 280"/>
                  <a:gd name="T21" fmla="*/ 211 h 224"/>
                  <a:gd name="T22" fmla="*/ 173 w 280"/>
                  <a:gd name="T23" fmla="*/ 212 h 224"/>
                  <a:gd name="T24" fmla="*/ 173 w 280"/>
                  <a:gd name="T25" fmla="*/ 208 h 224"/>
                  <a:gd name="T26" fmla="*/ 183 w 280"/>
                  <a:gd name="T27" fmla="*/ 198 h 224"/>
                  <a:gd name="T28" fmla="*/ 188 w 280"/>
                  <a:gd name="T29" fmla="*/ 193 h 224"/>
                  <a:gd name="T30" fmla="*/ 188 w 280"/>
                  <a:gd name="T31" fmla="*/ 186 h 224"/>
                  <a:gd name="T32" fmla="*/ 176 w 280"/>
                  <a:gd name="T33" fmla="*/ 188 h 224"/>
                  <a:gd name="T34" fmla="*/ 161 w 280"/>
                  <a:gd name="T35" fmla="*/ 199 h 224"/>
                  <a:gd name="T36" fmla="*/ 153 w 280"/>
                  <a:gd name="T37" fmla="*/ 202 h 224"/>
                  <a:gd name="T38" fmla="*/ 154 w 280"/>
                  <a:gd name="T39" fmla="*/ 196 h 224"/>
                  <a:gd name="T40" fmla="*/ 170 w 280"/>
                  <a:gd name="T41" fmla="*/ 170 h 224"/>
                  <a:gd name="T42" fmla="*/ 169 w 280"/>
                  <a:gd name="T43" fmla="*/ 159 h 224"/>
                  <a:gd name="T44" fmla="*/ 156 w 280"/>
                  <a:gd name="T45" fmla="*/ 158 h 224"/>
                  <a:gd name="T46" fmla="*/ 148 w 280"/>
                  <a:gd name="T47" fmla="*/ 167 h 224"/>
                  <a:gd name="T48" fmla="*/ 138 w 280"/>
                  <a:gd name="T49" fmla="*/ 188 h 224"/>
                  <a:gd name="T50" fmla="*/ 133 w 280"/>
                  <a:gd name="T51" fmla="*/ 192 h 224"/>
                  <a:gd name="T52" fmla="*/ 129 w 280"/>
                  <a:gd name="T53" fmla="*/ 187 h 224"/>
                  <a:gd name="T54" fmla="*/ 128 w 280"/>
                  <a:gd name="T55" fmla="*/ 172 h 224"/>
                  <a:gd name="T56" fmla="*/ 122 w 280"/>
                  <a:gd name="T57" fmla="*/ 167 h 224"/>
                  <a:gd name="T58" fmla="*/ 116 w 280"/>
                  <a:gd name="T59" fmla="*/ 172 h 224"/>
                  <a:gd name="T60" fmla="*/ 115 w 280"/>
                  <a:gd name="T61" fmla="*/ 185 h 224"/>
                  <a:gd name="T62" fmla="*/ 111 w 280"/>
                  <a:gd name="T63" fmla="*/ 189 h 224"/>
                  <a:gd name="T64" fmla="*/ 106 w 280"/>
                  <a:gd name="T65" fmla="*/ 185 h 224"/>
                  <a:gd name="T66" fmla="*/ 98 w 280"/>
                  <a:gd name="T67" fmla="*/ 166 h 224"/>
                  <a:gd name="T68" fmla="*/ 92 w 280"/>
                  <a:gd name="T69" fmla="*/ 160 h 224"/>
                  <a:gd name="T70" fmla="*/ 87 w 280"/>
                  <a:gd name="T71" fmla="*/ 167 h 224"/>
                  <a:gd name="T72" fmla="*/ 90 w 280"/>
                  <a:gd name="T73" fmla="*/ 180 h 224"/>
                  <a:gd name="T74" fmla="*/ 86 w 280"/>
                  <a:gd name="T75" fmla="*/ 184 h 224"/>
                  <a:gd name="T76" fmla="*/ 66 w 280"/>
                  <a:gd name="T77" fmla="*/ 190 h 224"/>
                  <a:gd name="T78" fmla="*/ 59 w 280"/>
                  <a:gd name="T79" fmla="*/ 191 h 224"/>
                  <a:gd name="T80" fmla="*/ 6 w 280"/>
                  <a:gd name="T81" fmla="*/ 194 h 224"/>
                  <a:gd name="T82" fmla="*/ 2 w 280"/>
                  <a:gd name="T83" fmla="*/ 189 h 224"/>
                  <a:gd name="T84" fmla="*/ 16 w 280"/>
                  <a:gd name="T85" fmla="*/ 163 h 224"/>
                  <a:gd name="T86" fmla="*/ 27 w 280"/>
                  <a:gd name="T87" fmla="*/ 154 h 224"/>
                  <a:gd name="T88" fmla="*/ 99 w 280"/>
                  <a:gd name="T89" fmla="*/ 123 h 224"/>
                  <a:gd name="T90" fmla="*/ 131 w 280"/>
                  <a:gd name="T91" fmla="*/ 96 h 224"/>
                  <a:gd name="T92" fmla="*/ 166 w 280"/>
                  <a:gd name="T93" fmla="*/ 40 h 224"/>
                  <a:gd name="T94" fmla="*/ 175 w 280"/>
                  <a:gd name="T95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" h="224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9" name="Freeform 9"/>
              <p:cNvSpPr>
                <a:spLocks/>
              </p:cNvSpPr>
              <p:nvPr userDrawn="1"/>
            </p:nvSpPr>
            <p:spPr bwMode="auto">
              <a:xfrm>
                <a:off x="5152" y="1543"/>
                <a:ext cx="635" cy="314"/>
              </a:xfrm>
              <a:custGeom>
                <a:avLst/>
                <a:gdLst>
                  <a:gd name="T0" fmla="*/ 341 w 358"/>
                  <a:gd name="T1" fmla="*/ 3 h 176"/>
                  <a:gd name="T2" fmla="*/ 358 w 358"/>
                  <a:gd name="T3" fmla="*/ 3 h 176"/>
                  <a:gd name="T4" fmla="*/ 346 w 358"/>
                  <a:gd name="T5" fmla="*/ 23 h 176"/>
                  <a:gd name="T6" fmla="*/ 291 w 358"/>
                  <a:gd name="T7" fmla="*/ 17 h 176"/>
                  <a:gd name="T8" fmla="*/ 262 w 358"/>
                  <a:gd name="T9" fmla="*/ 24 h 176"/>
                  <a:gd name="T10" fmla="*/ 284 w 358"/>
                  <a:gd name="T11" fmla="*/ 36 h 176"/>
                  <a:gd name="T12" fmla="*/ 274 w 358"/>
                  <a:gd name="T13" fmla="*/ 47 h 176"/>
                  <a:gd name="T14" fmla="*/ 244 w 358"/>
                  <a:gd name="T15" fmla="*/ 54 h 176"/>
                  <a:gd name="T16" fmla="*/ 302 w 358"/>
                  <a:gd name="T17" fmla="*/ 56 h 176"/>
                  <a:gd name="T18" fmla="*/ 313 w 358"/>
                  <a:gd name="T19" fmla="*/ 65 h 176"/>
                  <a:gd name="T20" fmla="*/ 295 w 358"/>
                  <a:gd name="T21" fmla="*/ 98 h 176"/>
                  <a:gd name="T22" fmla="*/ 347 w 358"/>
                  <a:gd name="T23" fmla="*/ 133 h 176"/>
                  <a:gd name="T24" fmla="*/ 347 w 358"/>
                  <a:gd name="T25" fmla="*/ 142 h 176"/>
                  <a:gd name="T26" fmla="*/ 320 w 358"/>
                  <a:gd name="T27" fmla="*/ 165 h 176"/>
                  <a:gd name="T28" fmla="*/ 355 w 358"/>
                  <a:gd name="T29" fmla="*/ 173 h 176"/>
                  <a:gd name="T30" fmla="*/ 267 w 358"/>
                  <a:gd name="T31" fmla="*/ 160 h 176"/>
                  <a:gd name="T32" fmla="*/ 286 w 358"/>
                  <a:gd name="T33" fmla="*/ 155 h 176"/>
                  <a:gd name="T34" fmla="*/ 303 w 358"/>
                  <a:gd name="T35" fmla="*/ 136 h 176"/>
                  <a:gd name="T36" fmla="*/ 259 w 358"/>
                  <a:gd name="T37" fmla="*/ 143 h 176"/>
                  <a:gd name="T38" fmla="*/ 252 w 358"/>
                  <a:gd name="T39" fmla="*/ 149 h 176"/>
                  <a:gd name="T40" fmla="*/ 185 w 358"/>
                  <a:gd name="T41" fmla="*/ 116 h 176"/>
                  <a:gd name="T42" fmla="*/ 173 w 358"/>
                  <a:gd name="T43" fmla="*/ 118 h 176"/>
                  <a:gd name="T44" fmla="*/ 118 w 358"/>
                  <a:gd name="T45" fmla="*/ 125 h 176"/>
                  <a:gd name="T46" fmla="*/ 101 w 358"/>
                  <a:gd name="T47" fmla="*/ 125 h 176"/>
                  <a:gd name="T48" fmla="*/ 17 w 358"/>
                  <a:gd name="T49" fmla="*/ 85 h 176"/>
                  <a:gd name="T50" fmla="*/ 1 w 358"/>
                  <a:gd name="T51" fmla="*/ 77 h 176"/>
                  <a:gd name="T52" fmla="*/ 117 w 358"/>
                  <a:gd name="T53" fmla="*/ 66 h 176"/>
                  <a:gd name="T54" fmla="*/ 130 w 358"/>
                  <a:gd name="T55" fmla="*/ 49 h 176"/>
                  <a:gd name="T56" fmla="*/ 83 w 358"/>
                  <a:gd name="T57" fmla="*/ 46 h 176"/>
                  <a:gd name="T58" fmla="*/ 116 w 358"/>
                  <a:gd name="T59" fmla="*/ 33 h 176"/>
                  <a:gd name="T60" fmla="*/ 170 w 358"/>
                  <a:gd name="T61" fmla="*/ 25 h 176"/>
                  <a:gd name="T62" fmla="*/ 217 w 358"/>
                  <a:gd name="T63" fmla="*/ 6 h 176"/>
                  <a:gd name="T64" fmla="*/ 323 w 358"/>
                  <a:gd name="T6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" h="176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0" name="Freeform 10"/>
              <p:cNvSpPr>
                <a:spLocks/>
              </p:cNvSpPr>
              <p:nvPr userDrawn="1"/>
            </p:nvSpPr>
            <p:spPr bwMode="auto">
              <a:xfrm>
                <a:off x="-1022" y="1500"/>
                <a:ext cx="600" cy="335"/>
              </a:xfrm>
              <a:custGeom>
                <a:avLst/>
                <a:gdLst>
                  <a:gd name="T0" fmla="*/ 182 w 338"/>
                  <a:gd name="T1" fmla="*/ 77 h 188"/>
                  <a:gd name="T2" fmla="*/ 157 w 338"/>
                  <a:gd name="T3" fmla="*/ 89 h 188"/>
                  <a:gd name="T4" fmla="*/ 132 w 338"/>
                  <a:gd name="T5" fmla="*/ 105 h 188"/>
                  <a:gd name="T6" fmla="*/ 97 w 338"/>
                  <a:gd name="T7" fmla="*/ 118 h 188"/>
                  <a:gd name="T8" fmla="*/ 44 w 338"/>
                  <a:gd name="T9" fmla="*/ 157 h 188"/>
                  <a:gd name="T10" fmla="*/ 17 w 338"/>
                  <a:gd name="T11" fmla="*/ 165 h 188"/>
                  <a:gd name="T12" fmla="*/ 28 w 338"/>
                  <a:gd name="T13" fmla="*/ 179 h 188"/>
                  <a:gd name="T14" fmla="*/ 0 w 338"/>
                  <a:gd name="T15" fmla="*/ 188 h 188"/>
                  <a:gd name="T16" fmla="*/ 12 w 338"/>
                  <a:gd name="T17" fmla="*/ 88 h 188"/>
                  <a:gd name="T18" fmla="*/ 79 w 338"/>
                  <a:gd name="T19" fmla="*/ 117 h 188"/>
                  <a:gd name="T20" fmla="*/ 88 w 338"/>
                  <a:gd name="T21" fmla="*/ 117 h 188"/>
                  <a:gd name="T22" fmla="*/ 82 w 338"/>
                  <a:gd name="T23" fmla="*/ 105 h 188"/>
                  <a:gd name="T24" fmla="*/ 35 w 338"/>
                  <a:gd name="T25" fmla="*/ 79 h 188"/>
                  <a:gd name="T26" fmla="*/ 84 w 338"/>
                  <a:gd name="T27" fmla="*/ 61 h 188"/>
                  <a:gd name="T28" fmla="*/ 135 w 338"/>
                  <a:gd name="T29" fmla="*/ 78 h 188"/>
                  <a:gd name="T30" fmla="*/ 139 w 338"/>
                  <a:gd name="T31" fmla="*/ 67 h 188"/>
                  <a:gd name="T32" fmla="*/ 148 w 338"/>
                  <a:gd name="T33" fmla="*/ 56 h 188"/>
                  <a:gd name="T34" fmla="*/ 104 w 338"/>
                  <a:gd name="T35" fmla="*/ 32 h 188"/>
                  <a:gd name="T36" fmla="*/ 188 w 338"/>
                  <a:gd name="T37" fmla="*/ 14 h 188"/>
                  <a:gd name="T38" fmla="*/ 260 w 338"/>
                  <a:gd name="T39" fmla="*/ 8 h 188"/>
                  <a:gd name="T40" fmla="*/ 284 w 338"/>
                  <a:gd name="T41" fmla="*/ 3 h 188"/>
                  <a:gd name="T42" fmla="*/ 274 w 338"/>
                  <a:gd name="T43" fmla="*/ 15 h 188"/>
                  <a:gd name="T44" fmla="*/ 292 w 338"/>
                  <a:gd name="T45" fmla="*/ 12 h 188"/>
                  <a:gd name="T46" fmla="*/ 304 w 338"/>
                  <a:gd name="T47" fmla="*/ 17 h 188"/>
                  <a:gd name="T48" fmla="*/ 329 w 338"/>
                  <a:gd name="T49" fmla="*/ 27 h 188"/>
                  <a:gd name="T50" fmla="*/ 319 w 338"/>
                  <a:gd name="T51" fmla="*/ 42 h 188"/>
                  <a:gd name="T52" fmla="*/ 246 w 338"/>
                  <a:gd name="T53" fmla="*/ 47 h 188"/>
                  <a:gd name="T54" fmla="*/ 235 w 338"/>
                  <a:gd name="T55" fmla="*/ 36 h 188"/>
                  <a:gd name="T56" fmla="*/ 228 w 338"/>
                  <a:gd name="T57" fmla="*/ 50 h 188"/>
                  <a:gd name="T58" fmla="*/ 217 w 338"/>
                  <a:gd name="T59" fmla="*/ 39 h 188"/>
                  <a:gd name="T60" fmla="*/ 166 w 338"/>
                  <a:gd name="T61" fmla="*/ 54 h 188"/>
                  <a:gd name="T62" fmla="*/ 203 w 338"/>
                  <a:gd name="T63" fmla="*/ 57 h 188"/>
                  <a:gd name="T64" fmla="*/ 212 w 338"/>
                  <a:gd name="T65" fmla="*/ 66 h 188"/>
                  <a:gd name="T66" fmla="*/ 199 w 338"/>
                  <a:gd name="T67" fmla="*/ 74 h 188"/>
                  <a:gd name="T68" fmla="*/ 199 w 338"/>
                  <a:gd name="T6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" h="188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1" name="Freeform 11"/>
              <p:cNvSpPr>
                <a:spLocks/>
              </p:cNvSpPr>
              <p:nvPr userDrawn="1"/>
            </p:nvSpPr>
            <p:spPr bwMode="auto">
              <a:xfrm>
                <a:off x="5397" y="1844"/>
                <a:ext cx="390" cy="202"/>
              </a:xfrm>
              <a:custGeom>
                <a:avLst/>
                <a:gdLst>
                  <a:gd name="T0" fmla="*/ 174 w 220"/>
                  <a:gd name="T1" fmla="*/ 1 h 113"/>
                  <a:gd name="T2" fmla="*/ 218 w 220"/>
                  <a:gd name="T3" fmla="*/ 3 h 113"/>
                  <a:gd name="T4" fmla="*/ 219 w 220"/>
                  <a:gd name="T5" fmla="*/ 11 h 113"/>
                  <a:gd name="T6" fmla="*/ 219 w 220"/>
                  <a:gd name="T7" fmla="*/ 105 h 113"/>
                  <a:gd name="T8" fmla="*/ 220 w 220"/>
                  <a:gd name="T9" fmla="*/ 112 h 113"/>
                  <a:gd name="T10" fmla="*/ 220 w 220"/>
                  <a:gd name="T11" fmla="*/ 113 h 113"/>
                  <a:gd name="T12" fmla="*/ 213 w 220"/>
                  <a:gd name="T13" fmla="*/ 113 h 113"/>
                  <a:gd name="T14" fmla="*/ 143 w 220"/>
                  <a:gd name="T15" fmla="*/ 113 h 113"/>
                  <a:gd name="T16" fmla="*/ 118 w 220"/>
                  <a:gd name="T17" fmla="*/ 113 h 113"/>
                  <a:gd name="T18" fmla="*/ 118 w 220"/>
                  <a:gd name="T19" fmla="*/ 107 h 113"/>
                  <a:gd name="T20" fmla="*/ 141 w 220"/>
                  <a:gd name="T21" fmla="*/ 93 h 113"/>
                  <a:gd name="T22" fmla="*/ 173 w 220"/>
                  <a:gd name="T23" fmla="*/ 75 h 113"/>
                  <a:gd name="T24" fmla="*/ 87 w 220"/>
                  <a:gd name="T25" fmla="*/ 78 h 113"/>
                  <a:gd name="T26" fmla="*/ 35 w 220"/>
                  <a:gd name="T27" fmla="*/ 80 h 113"/>
                  <a:gd name="T28" fmla="*/ 17 w 220"/>
                  <a:gd name="T29" fmla="*/ 49 h 113"/>
                  <a:gd name="T30" fmla="*/ 50 w 220"/>
                  <a:gd name="T31" fmla="*/ 37 h 113"/>
                  <a:gd name="T32" fmla="*/ 109 w 220"/>
                  <a:gd name="T33" fmla="*/ 28 h 113"/>
                  <a:gd name="T34" fmla="*/ 203 w 220"/>
                  <a:gd name="T35" fmla="*/ 53 h 113"/>
                  <a:gd name="T36" fmla="*/ 197 w 220"/>
                  <a:gd name="T37" fmla="*/ 47 h 113"/>
                  <a:gd name="T38" fmla="*/ 167 w 220"/>
                  <a:gd name="T39" fmla="*/ 29 h 113"/>
                  <a:gd name="T40" fmla="*/ 142 w 220"/>
                  <a:gd name="T41" fmla="*/ 21 h 113"/>
                  <a:gd name="T42" fmla="*/ 132 w 220"/>
                  <a:gd name="T43" fmla="*/ 7 h 113"/>
                  <a:gd name="T44" fmla="*/ 157 w 220"/>
                  <a:gd name="T45" fmla="*/ 1 h 113"/>
                  <a:gd name="T46" fmla="*/ 174 w 220"/>
                  <a:gd name="T4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113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2" name="Freeform 12"/>
              <p:cNvSpPr>
                <a:spLocks/>
              </p:cNvSpPr>
              <p:nvPr userDrawn="1"/>
            </p:nvSpPr>
            <p:spPr bwMode="auto">
              <a:xfrm>
                <a:off x="5576" y="1548"/>
                <a:ext cx="211" cy="496"/>
              </a:xfrm>
              <a:custGeom>
                <a:avLst/>
                <a:gdLst>
                  <a:gd name="T0" fmla="*/ 119 w 119"/>
                  <a:gd name="T1" fmla="*/ 278 h 278"/>
                  <a:gd name="T2" fmla="*/ 117 w 119"/>
                  <a:gd name="T3" fmla="*/ 270 h 278"/>
                  <a:gd name="T4" fmla="*/ 117 w 119"/>
                  <a:gd name="T5" fmla="*/ 169 h 278"/>
                  <a:gd name="T6" fmla="*/ 106 w 119"/>
                  <a:gd name="T7" fmla="*/ 165 h 278"/>
                  <a:gd name="T8" fmla="*/ 78 w 119"/>
                  <a:gd name="T9" fmla="*/ 163 h 278"/>
                  <a:gd name="T10" fmla="*/ 74 w 119"/>
                  <a:gd name="T11" fmla="*/ 154 h 278"/>
                  <a:gd name="T12" fmla="*/ 95 w 119"/>
                  <a:gd name="T13" fmla="*/ 141 h 278"/>
                  <a:gd name="T14" fmla="*/ 108 w 119"/>
                  <a:gd name="T15" fmla="*/ 137 h 278"/>
                  <a:gd name="T16" fmla="*/ 116 w 119"/>
                  <a:gd name="T17" fmla="*/ 135 h 278"/>
                  <a:gd name="T18" fmla="*/ 109 w 119"/>
                  <a:gd name="T19" fmla="*/ 131 h 278"/>
                  <a:gd name="T20" fmla="*/ 67 w 119"/>
                  <a:gd name="T21" fmla="*/ 121 h 278"/>
                  <a:gd name="T22" fmla="*/ 53 w 119"/>
                  <a:gd name="T23" fmla="*/ 96 h 278"/>
                  <a:gd name="T24" fmla="*/ 54 w 119"/>
                  <a:gd name="T25" fmla="*/ 87 h 278"/>
                  <a:gd name="T26" fmla="*/ 72 w 119"/>
                  <a:gd name="T27" fmla="*/ 61 h 278"/>
                  <a:gd name="T28" fmla="*/ 76 w 119"/>
                  <a:gd name="T29" fmla="*/ 55 h 278"/>
                  <a:gd name="T30" fmla="*/ 65 w 119"/>
                  <a:gd name="T31" fmla="*/ 55 h 278"/>
                  <a:gd name="T32" fmla="*/ 54 w 119"/>
                  <a:gd name="T33" fmla="*/ 57 h 278"/>
                  <a:gd name="T34" fmla="*/ 24 w 119"/>
                  <a:gd name="T35" fmla="*/ 64 h 278"/>
                  <a:gd name="T36" fmla="*/ 18 w 119"/>
                  <a:gd name="T37" fmla="*/ 58 h 278"/>
                  <a:gd name="T38" fmla="*/ 17 w 119"/>
                  <a:gd name="T39" fmla="*/ 58 h 278"/>
                  <a:gd name="T40" fmla="*/ 0 w 119"/>
                  <a:gd name="T41" fmla="*/ 51 h 278"/>
                  <a:gd name="T42" fmla="*/ 17 w 119"/>
                  <a:gd name="T43" fmla="*/ 44 h 278"/>
                  <a:gd name="T44" fmla="*/ 50 w 119"/>
                  <a:gd name="T45" fmla="*/ 41 h 278"/>
                  <a:gd name="T46" fmla="*/ 42 w 119"/>
                  <a:gd name="T47" fmla="*/ 33 h 278"/>
                  <a:gd name="T48" fmla="*/ 59 w 119"/>
                  <a:gd name="T49" fmla="*/ 37 h 278"/>
                  <a:gd name="T50" fmla="*/ 45 w 119"/>
                  <a:gd name="T51" fmla="*/ 31 h 278"/>
                  <a:gd name="T52" fmla="*/ 42 w 119"/>
                  <a:gd name="T53" fmla="*/ 33 h 278"/>
                  <a:gd name="T54" fmla="*/ 13 w 119"/>
                  <a:gd name="T55" fmla="*/ 17 h 278"/>
                  <a:gd name="T56" fmla="*/ 28 w 119"/>
                  <a:gd name="T57" fmla="*/ 23 h 278"/>
                  <a:gd name="T58" fmla="*/ 35 w 119"/>
                  <a:gd name="T59" fmla="*/ 22 h 278"/>
                  <a:gd name="T60" fmla="*/ 88 w 119"/>
                  <a:gd name="T61" fmla="*/ 13 h 278"/>
                  <a:gd name="T62" fmla="*/ 104 w 119"/>
                  <a:gd name="T63" fmla="*/ 17 h 278"/>
                  <a:gd name="T64" fmla="*/ 117 w 119"/>
                  <a:gd name="T65" fmla="*/ 13 h 278"/>
                  <a:gd name="T66" fmla="*/ 119 w 119"/>
                  <a:gd name="T67" fmla="*/ 0 h 278"/>
                  <a:gd name="T68" fmla="*/ 119 w 119"/>
                  <a:gd name="T69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278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3" name="Freeform 13"/>
              <p:cNvSpPr>
                <a:spLocks/>
              </p:cNvSpPr>
              <p:nvPr userDrawn="1"/>
            </p:nvSpPr>
            <p:spPr bwMode="auto">
              <a:xfrm>
                <a:off x="-1022" y="1519"/>
                <a:ext cx="332" cy="200"/>
              </a:xfrm>
              <a:custGeom>
                <a:avLst/>
                <a:gdLst>
                  <a:gd name="T0" fmla="*/ 187 w 187"/>
                  <a:gd name="T1" fmla="*/ 4 h 112"/>
                  <a:gd name="T2" fmla="*/ 144 w 187"/>
                  <a:gd name="T3" fmla="*/ 9 h 112"/>
                  <a:gd name="T4" fmla="*/ 107 w 187"/>
                  <a:gd name="T5" fmla="*/ 22 h 112"/>
                  <a:gd name="T6" fmla="*/ 128 w 187"/>
                  <a:gd name="T7" fmla="*/ 43 h 112"/>
                  <a:gd name="T8" fmla="*/ 151 w 187"/>
                  <a:gd name="T9" fmla="*/ 43 h 112"/>
                  <a:gd name="T10" fmla="*/ 160 w 187"/>
                  <a:gd name="T11" fmla="*/ 45 h 112"/>
                  <a:gd name="T12" fmla="*/ 163 w 187"/>
                  <a:gd name="T13" fmla="*/ 48 h 112"/>
                  <a:gd name="T14" fmla="*/ 158 w 187"/>
                  <a:gd name="T15" fmla="*/ 50 h 112"/>
                  <a:gd name="T16" fmla="*/ 142 w 187"/>
                  <a:gd name="T17" fmla="*/ 56 h 112"/>
                  <a:gd name="T18" fmla="*/ 150 w 187"/>
                  <a:gd name="T19" fmla="*/ 66 h 112"/>
                  <a:gd name="T20" fmla="*/ 154 w 187"/>
                  <a:gd name="T21" fmla="*/ 70 h 112"/>
                  <a:gd name="T22" fmla="*/ 146 w 187"/>
                  <a:gd name="T23" fmla="*/ 73 h 112"/>
                  <a:gd name="T24" fmla="*/ 135 w 187"/>
                  <a:gd name="T25" fmla="*/ 70 h 112"/>
                  <a:gd name="T26" fmla="*/ 116 w 187"/>
                  <a:gd name="T27" fmla="*/ 58 h 112"/>
                  <a:gd name="T28" fmla="*/ 85 w 187"/>
                  <a:gd name="T29" fmla="*/ 51 h 112"/>
                  <a:gd name="T30" fmla="*/ 45 w 187"/>
                  <a:gd name="T31" fmla="*/ 63 h 112"/>
                  <a:gd name="T32" fmla="*/ 37 w 187"/>
                  <a:gd name="T33" fmla="*/ 84 h 112"/>
                  <a:gd name="T34" fmla="*/ 66 w 187"/>
                  <a:gd name="T35" fmla="*/ 92 h 112"/>
                  <a:gd name="T36" fmla="*/ 103 w 187"/>
                  <a:gd name="T37" fmla="*/ 93 h 112"/>
                  <a:gd name="T38" fmla="*/ 106 w 187"/>
                  <a:gd name="T39" fmla="*/ 98 h 112"/>
                  <a:gd name="T40" fmla="*/ 86 w 187"/>
                  <a:gd name="T41" fmla="*/ 110 h 112"/>
                  <a:gd name="T42" fmla="*/ 78 w 187"/>
                  <a:gd name="T43" fmla="*/ 109 h 112"/>
                  <a:gd name="T44" fmla="*/ 48 w 187"/>
                  <a:gd name="T45" fmla="*/ 94 h 112"/>
                  <a:gd name="T46" fmla="*/ 9 w 187"/>
                  <a:gd name="T47" fmla="*/ 76 h 112"/>
                  <a:gd name="T48" fmla="*/ 0 w 187"/>
                  <a:gd name="T49" fmla="*/ 74 h 112"/>
                  <a:gd name="T50" fmla="*/ 0 w 187"/>
                  <a:gd name="T51" fmla="*/ 66 h 112"/>
                  <a:gd name="T52" fmla="*/ 12 w 187"/>
                  <a:gd name="T53" fmla="*/ 62 h 112"/>
                  <a:gd name="T54" fmla="*/ 28 w 187"/>
                  <a:gd name="T55" fmla="*/ 46 h 112"/>
                  <a:gd name="T56" fmla="*/ 11 w 187"/>
                  <a:gd name="T57" fmla="*/ 37 h 112"/>
                  <a:gd name="T58" fmla="*/ 0 w 187"/>
                  <a:gd name="T59" fmla="*/ 35 h 112"/>
                  <a:gd name="T60" fmla="*/ 0 w 187"/>
                  <a:gd name="T61" fmla="*/ 16 h 112"/>
                  <a:gd name="T62" fmla="*/ 19 w 187"/>
                  <a:gd name="T63" fmla="*/ 11 h 112"/>
                  <a:gd name="T64" fmla="*/ 50 w 187"/>
                  <a:gd name="T65" fmla="*/ 7 h 112"/>
                  <a:gd name="T66" fmla="*/ 105 w 187"/>
                  <a:gd name="T67" fmla="*/ 0 h 112"/>
                  <a:gd name="T68" fmla="*/ 170 w 187"/>
                  <a:gd name="T69" fmla="*/ 1 h 112"/>
                  <a:gd name="T70" fmla="*/ 187 w 187"/>
                  <a:gd name="T7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12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4" name="Freeform 14"/>
              <p:cNvSpPr>
                <a:spLocks/>
              </p:cNvSpPr>
              <p:nvPr userDrawn="1"/>
            </p:nvSpPr>
            <p:spPr bwMode="auto">
              <a:xfrm>
                <a:off x="-1022" y="1578"/>
                <a:ext cx="64" cy="59"/>
              </a:xfrm>
              <a:custGeom>
                <a:avLst/>
                <a:gdLst>
                  <a:gd name="T0" fmla="*/ 0 w 36"/>
                  <a:gd name="T1" fmla="*/ 2 h 33"/>
                  <a:gd name="T2" fmla="*/ 29 w 36"/>
                  <a:gd name="T3" fmla="*/ 9 h 33"/>
                  <a:gd name="T4" fmla="*/ 11 w 36"/>
                  <a:gd name="T5" fmla="*/ 31 h 33"/>
                  <a:gd name="T6" fmla="*/ 0 w 36"/>
                  <a:gd name="T7" fmla="*/ 33 h 33"/>
                  <a:gd name="T8" fmla="*/ 0 w 36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5" name="Freeform 15"/>
              <p:cNvSpPr>
                <a:spLocks/>
              </p:cNvSpPr>
              <p:nvPr userDrawn="1"/>
            </p:nvSpPr>
            <p:spPr bwMode="auto">
              <a:xfrm>
                <a:off x="-1022" y="1539"/>
                <a:ext cx="38" cy="9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1 h 5"/>
                  <a:gd name="T4" fmla="*/ 0 w 21"/>
                  <a:gd name="T5" fmla="*/ 5 h 5"/>
                  <a:gd name="T6" fmla="*/ 0 w 21"/>
                  <a:gd name="T7" fmla="*/ 2 h 5"/>
                  <a:gd name="T8" fmla="*/ 19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6" name="Freeform 16"/>
              <p:cNvSpPr>
                <a:spLocks/>
              </p:cNvSpPr>
              <p:nvPr userDrawn="1"/>
            </p:nvSpPr>
            <p:spPr bwMode="auto">
              <a:xfrm>
                <a:off x="1443" y="1616"/>
                <a:ext cx="3646" cy="318"/>
              </a:xfrm>
              <a:custGeom>
                <a:avLst/>
                <a:gdLst>
                  <a:gd name="T0" fmla="*/ 1276 w 2054"/>
                  <a:gd name="T1" fmla="*/ 9 h 178"/>
                  <a:gd name="T2" fmla="*/ 1458 w 2054"/>
                  <a:gd name="T3" fmla="*/ 10 h 178"/>
                  <a:gd name="T4" fmla="*/ 1425 w 2054"/>
                  <a:gd name="T5" fmla="*/ 44 h 178"/>
                  <a:gd name="T6" fmla="*/ 1502 w 2054"/>
                  <a:gd name="T7" fmla="*/ 13 h 178"/>
                  <a:gd name="T8" fmla="*/ 1660 w 2054"/>
                  <a:gd name="T9" fmla="*/ 2 h 178"/>
                  <a:gd name="T10" fmla="*/ 1634 w 2054"/>
                  <a:gd name="T11" fmla="*/ 28 h 178"/>
                  <a:gd name="T12" fmla="*/ 1800 w 2054"/>
                  <a:gd name="T13" fmla="*/ 78 h 178"/>
                  <a:gd name="T14" fmla="*/ 1895 w 2054"/>
                  <a:gd name="T15" fmla="*/ 90 h 178"/>
                  <a:gd name="T16" fmla="*/ 2045 w 2054"/>
                  <a:gd name="T17" fmla="*/ 133 h 178"/>
                  <a:gd name="T18" fmla="*/ 1846 w 2054"/>
                  <a:gd name="T19" fmla="*/ 111 h 178"/>
                  <a:gd name="T20" fmla="*/ 1681 w 2054"/>
                  <a:gd name="T21" fmla="*/ 83 h 178"/>
                  <a:gd name="T22" fmla="*/ 1653 w 2054"/>
                  <a:gd name="T23" fmla="*/ 96 h 178"/>
                  <a:gd name="T24" fmla="*/ 1576 w 2054"/>
                  <a:gd name="T25" fmla="*/ 110 h 178"/>
                  <a:gd name="T26" fmla="*/ 1423 w 2054"/>
                  <a:gd name="T27" fmla="*/ 85 h 178"/>
                  <a:gd name="T28" fmla="*/ 1282 w 2054"/>
                  <a:gd name="T29" fmla="*/ 116 h 178"/>
                  <a:gd name="T30" fmla="*/ 1200 w 2054"/>
                  <a:gd name="T31" fmla="*/ 119 h 178"/>
                  <a:gd name="T32" fmla="*/ 1191 w 2054"/>
                  <a:gd name="T33" fmla="*/ 145 h 178"/>
                  <a:gd name="T34" fmla="*/ 1150 w 2054"/>
                  <a:gd name="T35" fmla="*/ 105 h 178"/>
                  <a:gd name="T36" fmla="*/ 1130 w 2054"/>
                  <a:gd name="T37" fmla="*/ 107 h 178"/>
                  <a:gd name="T38" fmla="*/ 1053 w 2054"/>
                  <a:gd name="T39" fmla="*/ 80 h 178"/>
                  <a:gd name="T40" fmla="*/ 1036 w 2054"/>
                  <a:gd name="T41" fmla="*/ 125 h 178"/>
                  <a:gd name="T42" fmla="*/ 744 w 2054"/>
                  <a:gd name="T43" fmla="*/ 151 h 178"/>
                  <a:gd name="T44" fmla="*/ 757 w 2054"/>
                  <a:gd name="T45" fmla="*/ 119 h 178"/>
                  <a:gd name="T46" fmla="*/ 697 w 2054"/>
                  <a:gd name="T47" fmla="*/ 153 h 178"/>
                  <a:gd name="T48" fmla="*/ 677 w 2054"/>
                  <a:gd name="T49" fmla="*/ 143 h 178"/>
                  <a:gd name="T50" fmla="*/ 592 w 2054"/>
                  <a:gd name="T51" fmla="*/ 148 h 178"/>
                  <a:gd name="T52" fmla="*/ 515 w 2054"/>
                  <a:gd name="T53" fmla="*/ 145 h 178"/>
                  <a:gd name="T54" fmla="*/ 514 w 2054"/>
                  <a:gd name="T55" fmla="*/ 161 h 178"/>
                  <a:gd name="T56" fmla="*/ 440 w 2054"/>
                  <a:gd name="T57" fmla="*/ 158 h 178"/>
                  <a:gd name="T58" fmla="*/ 452 w 2054"/>
                  <a:gd name="T59" fmla="*/ 122 h 178"/>
                  <a:gd name="T60" fmla="*/ 420 w 2054"/>
                  <a:gd name="T61" fmla="*/ 154 h 178"/>
                  <a:gd name="T62" fmla="*/ 304 w 2054"/>
                  <a:gd name="T63" fmla="*/ 156 h 178"/>
                  <a:gd name="T64" fmla="*/ 207 w 2054"/>
                  <a:gd name="T65" fmla="*/ 144 h 178"/>
                  <a:gd name="T66" fmla="*/ 140 w 2054"/>
                  <a:gd name="T67" fmla="*/ 161 h 178"/>
                  <a:gd name="T68" fmla="*/ 174 w 2054"/>
                  <a:gd name="T69" fmla="*/ 144 h 178"/>
                  <a:gd name="T70" fmla="*/ 107 w 2054"/>
                  <a:gd name="T71" fmla="*/ 127 h 178"/>
                  <a:gd name="T72" fmla="*/ 47 w 2054"/>
                  <a:gd name="T73" fmla="*/ 140 h 178"/>
                  <a:gd name="T74" fmla="*/ 6 w 2054"/>
                  <a:gd name="T75" fmla="*/ 145 h 178"/>
                  <a:gd name="T76" fmla="*/ 105 w 2054"/>
                  <a:gd name="T77" fmla="*/ 114 h 178"/>
                  <a:gd name="T78" fmla="*/ 136 w 2054"/>
                  <a:gd name="T79" fmla="*/ 58 h 178"/>
                  <a:gd name="T80" fmla="*/ 162 w 2054"/>
                  <a:gd name="T81" fmla="*/ 53 h 178"/>
                  <a:gd name="T82" fmla="*/ 224 w 2054"/>
                  <a:gd name="T83" fmla="*/ 44 h 178"/>
                  <a:gd name="T84" fmla="*/ 311 w 2054"/>
                  <a:gd name="T85" fmla="*/ 69 h 178"/>
                  <a:gd name="T86" fmla="*/ 360 w 2054"/>
                  <a:gd name="T87" fmla="*/ 101 h 178"/>
                  <a:gd name="T88" fmla="*/ 366 w 2054"/>
                  <a:gd name="T89" fmla="*/ 71 h 178"/>
                  <a:gd name="T90" fmla="*/ 316 w 2054"/>
                  <a:gd name="T91" fmla="*/ 49 h 178"/>
                  <a:gd name="T92" fmla="*/ 282 w 2054"/>
                  <a:gd name="T93" fmla="*/ 18 h 178"/>
                  <a:gd name="T94" fmla="*/ 558 w 2054"/>
                  <a:gd name="T95" fmla="*/ 42 h 178"/>
                  <a:gd name="T96" fmla="*/ 794 w 2054"/>
                  <a:gd name="T97" fmla="*/ 49 h 178"/>
                  <a:gd name="T98" fmla="*/ 686 w 2054"/>
                  <a:gd name="T99" fmla="*/ 81 h 178"/>
                  <a:gd name="T100" fmla="*/ 953 w 2054"/>
                  <a:gd name="T101" fmla="*/ 58 h 178"/>
                  <a:gd name="T102" fmla="*/ 1005 w 2054"/>
                  <a:gd name="T103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4" h="178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7" name="Freeform 17"/>
              <p:cNvSpPr>
                <a:spLocks/>
              </p:cNvSpPr>
              <p:nvPr userDrawn="1"/>
            </p:nvSpPr>
            <p:spPr bwMode="auto">
              <a:xfrm>
                <a:off x="-8" y="1305"/>
                <a:ext cx="1467" cy="364"/>
              </a:xfrm>
              <a:custGeom>
                <a:avLst/>
                <a:gdLst>
                  <a:gd name="T0" fmla="*/ 158 w 826"/>
                  <a:gd name="T1" fmla="*/ 39 h 204"/>
                  <a:gd name="T2" fmla="*/ 226 w 826"/>
                  <a:gd name="T3" fmla="*/ 10 h 204"/>
                  <a:gd name="T4" fmla="*/ 269 w 826"/>
                  <a:gd name="T5" fmla="*/ 4 h 204"/>
                  <a:gd name="T6" fmla="*/ 390 w 826"/>
                  <a:gd name="T7" fmla="*/ 68 h 204"/>
                  <a:gd name="T8" fmla="*/ 437 w 826"/>
                  <a:gd name="T9" fmla="*/ 71 h 204"/>
                  <a:gd name="T10" fmla="*/ 512 w 826"/>
                  <a:gd name="T11" fmla="*/ 96 h 204"/>
                  <a:gd name="T12" fmla="*/ 584 w 826"/>
                  <a:gd name="T13" fmla="*/ 94 h 204"/>
                  <a:gd name="T14" fmla="*/ 653 w 826"/>
                  <a:gd name="T15" fmla="*/ 90 h 204"/>
                  <a:gd name="T16" fmla="*/ 806 w 826"/>
                  <a:gd name="T17" fmla="*/ 132 h 204"/>
                  <a:gd name="T18" fmla="*/ 824 w 826"/>
                  <a:gd name="T19" fmla="*/ 149 h 204"/>
                  <a:gd name="T20" fmla="*/ 748 w 826"/>
                  <a:gd name="T21" fmla="*/ 152 h 204"/>
                  <a:gd name="T22" fmla="*/ 685 w 826"/>
                  <a:gd name="T23" fmla="*/ 172 h 204"/>
                  <a:gd name="T24" fmla="*/ 647 w 826"/>
                  <a:gd name="T25" fmla="*/ 189 h 204"/>
                  <a:gd name="T26" fmla="*/ 593 w 826"/>
                  <a:gd name="T27" fmla="*/ 168 h 204"/>
                  <a:gd name="T28" fmla="*/ 479 w 826"/>
                  <a:gd name="T29" fmla="*/ 180 h 204"/>
                  <a:gd name="T30" fmla="*/ 443 w 826"/>
                  <a:gd name="T31" fmla="*/ 182 h 204"/>
                  <a:gd name="T32" fmla="*/ 448 w 826"/>
                  <a:gd name="T33" fmla="*/ 164 h 204"/>
                  <a:gd name="T34" fmla="*/ 427 w 826"/>
                  <a:gd name="T35" fmla="*/ 159 h 204"/>
                  <a:gd name="T36" fmla="*/ 411 w 826"/>
                  <a:gd name="T37" fmla="*/ 176 h 204"/>
                  <a:gd name="T38" fmla="*/ 401 w 826"/>
                  <a:gd name="T39" fmla="*/ 175 h 204"/>
                  <a:gd name="T40" fmla="*/ 394 w 826"/>
                  <a:gd name="T41" fmla="*/ 160 h 204"/>
                  <a:gd name="T42" fmla="*/ 375 w 826"/>
                  <a:gd name="T43" fmla="*/ 180 h 204"/>
                  <a:gd name="T44" fmla="*/ 366 w 826"/>
                  <a:gd name="T45" fmla="*/ 162 h 204"/>
                  <a:gd name="T46" fmla="*/ 353 w 826"/>
                  <a:gd name="T47" fmla="*/ 163 h 204"/>
                  <a:gd name="T48" fmla="*/ 351 w 826"/>
                  <a:gd name="T49" fmla="*/ 192 h 204"/>
                  <a:gd name="T50" fmla="*/ 334 w 826"/>
                  <a:gd name="T51" fmla="*/ 182 h 204"/>
                  <a:gd name="T52" fmla="*/ 334 w 826"/>
                  <a:gd name="T53" fmla="*/ 200 h 204"/>
                  <a:gd name="T54" fmla="*/ 293 w 826"/>
                  <a:gd name="T55" fmla="*/ 201 h 204"/>
                  <a:gd name="T56" fmla="*/ 273 w 826"/>
                  <a:gd name="T57" fmla="*/ 177 h 204"/>
                  <a:gd name="T58" fmla="*/ 238 w 826"/>
                  <a:gd name="T59" fmla="*/ 167 h 204"/>
                  <a:gd name="T60" fmla="*/ 125 w 826"/>
                  <a:gd name="T61" fmla="*/ 147 h 204"/>
                  <a:gd name="T62" fmla="*/ 125 w 826"/>
                  <a:gd name="T63" fmla="*/ 135 h 204"/>
                  <a:gd name="T64" fmla="*/ 100 w 826"/>
                  <a:gd name="T65" fmla="*/ 138 h 204"/>
                  <a:gd name="T66" fmla="*/ 106 w 826"/>
                  <a:gd name="T67" fmla="*/ 107 h 204"/>
                  <a:gd name="T68" fmla="*/ 82 w 826"/>
                  <a:gd name="T69" fmla="*/ 113 h 204"/>
                  <a:gd name="T70" fmla="*/ 65 w 826"/>
                  <a:gd name="T71" fmla="*/ 110 h 204"/>
                  <a:gd name="T72" fmla="*/ 54 w 826"/>
                  <a:gd name="T73" fmla="*/ 109 h 204"/>
                  <a:gd name="T74" fmla="*/ 46 w 826"/>
                  <a:gd name="T75" fmla="*/ 119 h 204"/>
                  <a:gd name="T76" fmla="*/ 28 w 826"/>
                  <a:gd name="T77" fmla="*/ 110 h 204"/>
                  <a:gd name="T78" fmla="*/ 19 w 826"/>
                  <a:gd name="T79" fmla="*/ 112 h 204"/>
                  <a:gd name="T80" fmla="*/ 0 w 826"/>
                  <a:gd name="T81" fmla="*/ 101 h 204"/>
                  <a:gd name="T82" fmla="*/ 81 w 826"/>
                  <a:gd name="T83" fmla="*/ 5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6" h="204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8" name="Freeform 18"/>
              <p:cNvSpPr>
                <a:spLocks/>
              </p:cNvSpPr>
              <p:nvPr userDrawn="1"/>
            </p:nvSpPr>
            <p:spPr bwMode="auto">
              <a:xfrm>
                <a:off x="1902" y="1350"/>
                <a:ext cx="1052" cy="335"/>
              </a:xfrm>
              <a:custGeom>
                <a:avLst/>
                <a:gdLst>
                  <a:gd name="T0" fmla="*/ 220 w 592"/>
                  <a:gd name="T1" fmla="*/ 185 h 188"/>
                  <a:gd name="T2" fmla="*/ 55 w 592"/>
                  <a:gd name="T3" fmla="*/ 172 h 188"/>
                  <a:gd name="T4" fmla="*/ 41 w 592"/>
                  <a:gd name="T5" fmla="*/ 166 h 188"/>
                  <a:gd name="T6" fmla="*/ 19 w 592"/>
                  <a:gd name="T7" fmla="*/ 163 h 188"/>
                  <a:gd name="T8" fmla="*/ 17 w 592"/>
                  <a:gd name="T9" fmla="*/ 158 h 188"/>
                  <a:gd name="T10" fmla="*/ 33 w 592"/>
                  <a:gd name="T11" fmla="*/ 149 h 188"/>
                  <a:gd name="T12" fmla="*/ 35 w 592"/>
                  <a:gd name="T13" fmla="*/ 145 h 188"/>
                  <a:gd name="T14" fmla="*/ 27 w 592"/>
                  <a:gd name="T15" fmla="*/ 143 h 188"/>
                  <a:gd name="T16" fmla="*/ 13 w 592"/>
                  <a:gd name="T17" fmla="*/ 145 h 188"/>
                  <a:gd name="T18" fmla="*/ 0 w 592"/>
                  <a:gd name="T19" fmla="*/ 145 h 188"/>
                  <a:gd name="T20" fmla="*/ 60 w 592"/>
                  <a:gd name="T21" fmla="*/ 121 h 188"/>
                  <a:gd name="T22" fmla="*/ 128 w 592"/>
                  <a:gd name="T23" fmla="*/ 122 h 188"/>
                  <a:gd name="T24" fmla="*/ 140 w 592"/>
                  <a:gd name="T25" fmla="*/ 120 h 188"/>
                  <a:gd name="T26" fmla="*/ 179 w 592"/>
                  <a:gd name="T27" fmla="*/ 95 h 188"/>
                  <a:gd name="T28" fmla="*/ 194 w 592"/>
                  <a:gd name="T29" fmla="*/ 70 h 188"/>
                  <a:gd name="T30" fmla="*/ 208 w 592"/>
                  <a:gd name="T31" fmla="*/ 44 h 188"/>
                  <a:gd name="T32" fmla="*/ 258 w 592"/>
                  <a:gd name="T33" fmla="*/ 15 h 188"/>
                  <a:gd name="T34" fmla="*/ 299 w 592"/>
                  <a:gd name="T35" fmla="*/ 6 h 188"/>
                  <a:gd name="T36" fmla="*/ 359 w 592"/>
                  <a:gd name="T37" fmla="*/ 9 h 188"/>
                  <a:gd name="T38" fmla="*/ 415 w 592"/>
                  <a:gd name="T39" fmla="*/ 27 h 188"/>
                  <a:gd name="T40" fmla="*/ 441 w 592"/>
                  <a:gd name="T41" fmla="*/ 47 h 188"/>
                  <a:gd name="T42" fmla="*/ 459 w 592"/>
                  <a:gd name="T43" fmla="*/ 35 h 188"/>
                  <a:gd name="T44" fmla="*/ 483 w 592"/>
                  <a:gd name="T45" fmla="*/ 30 h 188"/>
                  <a:gd name="T46" fmla="*/ 527 w 592"/>
                  <a:gd name="T47" fmla="*/ 37 h 188"/>
                  <a:gd name="T48" fmla="*/ 574 w 592"/>
                  <a:gd name="T49" fmla="*/ 86 h 188"/>
                  <a:gd name="T50" fmla="*/ 584 w 592"/>
                  <a:gd name="T51" fmla="*/ 139 h 188"/>
                  <a:gd name="T52" fmla="*/ 578 w 592"/>
                  <a:gd name="T53" fmla="*/ 147 h 188"/>
                  <a:gd name="T54" fmla="*/ 564 w 592"/>
                  <a:gd name="T55" fmla="*/ 146 h 188"/>
                  <a:gd name="T56" fmla="*/ 493 w 592"/>
                  <a:gd name="T57" fmla="*/ 146 h 188"/>
                  <a:gd name="T58" fmla="*/ 424 w 592"/>
                  <a:gd name="T59" fmla="*/ 165 h 188"/>
                  <a:gd name="T60" fmla="*/ 419 w 592"/>
                  <a:gd name="T61" fmla="*/ 165 h 188"/>
                  <a:gd name="T62" fmla="*/ 419 w 592"/>
                  <a:gd name="T63" fmla="*/ 156 h 188"/>
                  <a:gd name="T64" fmla="*/ 408 w 592"/>
                  <a:gd name="T65" fmla="*/ 162 h 188"/>
                  <a:gd name="T66" fmla="*/ 398 w 592"/>
                  <a:gd name="T67" fmla="*/ 167 h 188"/>
                  <a:gd name="T68" fmla="*/ 397 w 592"/>
                  <a:gd name="T69" fmla="*/ 159 h 188"/>
                  <a:gd name="T70" fmla="*/ 399 w 592"/>
                  <a:gd name="T71" fmla="*/ 145 h 188"/>
                  <a:gd name="T72" fmla="*/ 395 w 592"/>
                  <a:gd name="T73" fmla="*/ 141 h 188"/>
                  <a:gd name="T74" fmla="*/ 389 w 592"/>
                  <a:gd name="T75" fmla="*/ 145 h 188"/>
                  <a:gd name="T76" fmla="*/ 386 w 592"/>
                  <a:gd name="T77" fmla="*/ 157 h 188"/>
                  <a:gd name="T78" fmla="*/ 381 w 592"/>
                  <a:gd name="T79" fmla="*/ 162 h 188"/>
                  <a:gd name="T80" fmla="*/ 376 w 592"/>
                  <a:gd name="T81" fmla="*/ 157 h 188"/>
                  <a:gd name="T82" fmla="*/ 372 w 592"/>
                  <a:gd name="T83" fmla="*/ 144 h 188"/>
                  <a:gd name="T84" fmla="*/ 363 w 592"/>
                  <a:gd name="T85" fmla="*/ 135 h 188"/>
                  <a:gd name="T86" fmla="*/ 358 w 592"/>
                  <a:gd name="T87" fmla="*/ 145 h 188"/>
                  <a:gd name="T88" fmla="*/ 356 w 592"/>
                  <a:gd name="T89" fmla="*/ 153 h 188"/>
                  <a:gd name="T90" fmla="*/ 346 w 592"/>
                  <a:gd name="T91" fmla="*/ 147 h 188"/>
                  <a:gd name="T92" fmla="*/ 335 w 592"/>
                  <a:gd name="T93" fmla="*/ 141 h 188"/>
                  <a:gd name="T94" fmla="*/ 335 w 592"/>
                  <a:gd name="T95" fmla="*/ 150 h 188"/>
                  <a:gd name="T96" fmla="*/ 340 w 592"/>
                  <a:gd name="T97" fmla="*/ 159 h 188"/>
                  <a:gd name="T98" fmla="*/ 336 w 592"/>
                  <a:gd name="T99" fmla="*/ 165 h 188"/>
                  <a:gd name="T100" fmla="*/ 310 w 592"/>
                  <a:gd name="T101" fmla="*/ 171 h 188"/>
                  <a:gd name="T102" fmla="*/ 282 w 592"/>
                  <a:gd name="T103" fmla="*/ 178 h 188"/>
                  <a:gd name="T104" fmla="*/ 263 w 592"/>
                  <a:gd name="T105" fmla="*/ 182 h 188"/>
                  <a:gd name="T106" fmla="*/ 238 w 592"/>
                  <a:gd name="T107" fmla="*/ 186 h 188"/>
                  <a:gd name="T108" fmla="*/ 220 w 592"/>
                  <a:gd name="T109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2" h="188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9" name="Freeform 19"/>
              <p:cNvSpPr>
                <a:spLocks/>
              </p:cNvSpPr>
              <p:nvPr userDrawn="1"/>
            </p:nvSpPr>
            <p:spPr bwMode="auto">
              <a:xfrm>
                <a:off x="2913" y="1334"/>
                <a:ext cx="699" cy="359"/>
              </a:xfrm>
              <a:custGeom>
                <a:avLst/>
                <a:gdLst>
                  <a:gd name="T0" fmla="*/ 394 w 394"/>
                  <a:gd name="T1" fmla="*/ 180 h 201"/>
                  <a:gd name="T2" fmla="*/ 351 w 394"/>
                  <a:gd name="T3" fmla="*/ 188 h 201"/>
                  <a:gd name="T4" fmla="*/ 191 w 394"/>
                  <a:gd name="T5" fmla="*/ 197 h 201"/>
                  <a:gd name="T6" fmla="*/ 176 w 394"/>
                  <a:gd name="T7" fmla="*/ 198 h 201"/>
                  <a:gd name="T8" fmla="*/ 167 w 394"/>
                  <a:gd name="T9" fmla="*/ 198 h 201"/>
                  <a:gd name="T10" fmla="*/ 172 w 394"/>
                  <a:gd name="T11" fmla="*/ 194 h 201"/>
                  <a:gd name="T12" fmla="*/ 181 w 394"/>
                  <a:gd name="T13" fmla="*/ 183 h 201"/>
                  <a:gd name="T14" fmla="*/ 162 w 394"/>
                  <a:gd name="T15" fmla="*/ 175 h 201"/>
                  <a:gd name="T16" fmla="*/ 80 w 394"/>
                  <a:gd name="T17" fmla="*/ 171 h 201"/>
                  <a:gd name="T18" fmla="*/ 51 w 394"/>
                  <a:gd name="T19" fmla="*/ 174 h 201"/>
                  <a:gd name="T20" fmla="*/ 26 w 394"/>
                  <a:gd name="T21" fmla="*/ 160 h 201"/>
                  <a:gd name="T22" fmla="*/ 33 w 394"/>
                  <a:gd name="T23" fmla="*/ 134 h 201"/>
                  <a:gd name="T24" fmla="*/ 8 w 394"/>
                  <a:gd name="T25" fmla="*/ 85 h 201"/>
                  <a:gd name="T26" fmla="*/ 8 w 394"/>
                  <a:gd name="T27" fmla="*/ 40 h 201"/>
                  <a:gd name="T28" fmla="*/ 48 w 394"/>
                  <a:gd name="T29" fmla="*/ 19 h 201"/>
                  <a:gd name="T30" fmla="*/ 77 w 394"/>
                  <a:gd name="T31" fmla="*/ 6 h 201"/>
                  <a:gd name="T32" fmla="*/ 127 w 394"/>
                  <a:gd name="T33" fmla="*/ 5 h 201"/>
                  <a:gd name="T34" fmla="*/ 231 w 394"/>
                  <a:gd name="T35" fmla="*/ 25 h 201"/>
                  <a:gd name="T36" fmla="*/ 262 w 394"/>
                  <a:gd name="T37" fmla="*/ 53 h 201"/>
                  <a:gd name="T38" fmla="*/ 272 w 394"/>
                  <a:gd name="T39" fmla="*/ 65 h 201"/>
                  <a:gd name="T40" fmla="*/ 290 w 394"/>
                  <a:gd name="T41" fmla="*/ 97 h 201"/>
                  <a:gd name="T42" fmla="*/ 276 w 394"/>
                  <a:gd name="T43" fmla="*/ 127 h 201"/>
                  <a:gd name="T44" fmla="*/ 282 w 394"/>
                  <a:gd name="T45" fmla="*/ 132 h 201"/>
                  <a:gd name="T46" fmla="*/ 330 w 394"/>
                  <a:gd name="T47" fmla="*/ 132 h 201"/>
                  <a:gd name="T48" fmla="*/ 344 w 394"/>
                  <a:gd name="T49" fmla="*/ 134 h 201"/>
                  <a:gd name="T50" fmla="*/ 394 w 394"/>
                  <a:gd name="T51" fmla="*/ 18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4" h="201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0" name="Freeform 20"/>
              <p:cNvSpPr>
                <a:spLocks/>
              </p:cNvSpPr>
              <p:nvPr userDrawn="1"/>
            </p:nvSpPr>
            <p:spPr bwMode="auto">
              <a:xfrm>
                <a:off x="4273" y="1300"/>
                <a:ext cx="467" cy="318"/>
              </a:xfrm>
              <a:custGeom>
                <a:avLst/>
                <a:gdLst>
                  <a:gd name="T0" fmla="*/ 0 w 263"/>
                  <a:gd name="T1" fmla="*/ 37 h 178"/>
                  <a:gd name="T2" fmla="*/ 97 w 263"/>
                  <a:gd name="T3" fmla="*/ 10 h 178"/>
                  <a:gd name="T4" fmla="*/ 158 w 263"/>
                  <a:gd name="T5" fmla="*/ 16 h 178"/>
                  <a:gd name="T6" fmla="*/ 173 w 263"/>
                  <a:gd name="T7" fmla="*/ 23 h 178"/>
                  <a:gd name="T8" fmla="*/ 206 w 263"/>
                  <a:gd name="T9" fmla="*/ 63 h 178"/>
                  <a:gd name="T10" fmla="*/ 213 w 263"/>
                  <a:gd name="T11" fmla="*/ 100 h 178"/>
                  <a:gd name="T12" fmla="*/ 221 w 263"/>
                  <a:gd name="T13" fmla="*/ 105 h 178"/>
                  <a:gd name="T14" fmla="*/ 254 w 263"/>
                  <a:gd name="T15" fmla="*/ 124 h 178"/>
                  <a:gd name="T16" fmla="*/ 263 w 263"/>
                  <a:gd name="T17" fmla="*/ 140 h 178"/>
                  <a:gd name="T18" fmla="*/ 258 w 263"/>
                  <a:gd name="T19" fmla="*/ 153 h 178"/>
                  <a:gd name="T20" fmla="*/ 249 w 263"/>
                  <a:gd name="T21" fmla="*/ 158 h 178"/>
                  <a:gd name="T22" fmla="*/ 243 w 263"/>
                  <a:gd name="T23" fmla="*/ 156 h 178"/>
                  <a:gd name="T24" fmla="*/ 239 w 263"/>
                  <a:gd name="T25" fmla="*/ 156 h 178"/>
                  <a:gd name="T26" fmla="*/ 231 w 263"/>
                  <a:gd name="T27" fmla="*/ 170 h 178"/>
                  <a:gd name="T28" fmla="*/ 230 w 263"/>
                  <a:gd name="T29" fmla="*/ 171 h 178"/>
                  <a:gd name="T30" fmla="*/ 226 w 263"/>
                  <a:gd name="T31" fmla="*/ 174 h 178"/>
                  <a:gd name="T32" fmla="*/ 218 w 263"/>
                  <a:gd name="T33" fmla="*/ 176 h 178"/>
                  <a:gd name="T34" fmla="*/ 148 w 263"/>
                  <a:gd name="T35" fmla="*/ 175 h 178"/>
                  <a:gd name="T36" fmla="*/ 137 w 263"/>
                  <a:gd name="T37" fmla="*/ 167 h 178"/>
                  <a:gd name="T38" fmla="*/ 102 w 263"/>
                  <a:gd name="T39" fmla="*/ 169 h 178"/>
                  <a:gd name="T40" fmla="*/ 96 w 263"/>
                  <a:gd name="T41" fmla="*/ 174 h 178"/>
                  <a:gd name="T42" fmla="*/ 84 w 263"/>
                  <a:gd name="T43" fmla="*/ 175 h 178"/>
                  <a:gd name="T44" fmla="*/ 82 w 263"/>
                  <a:gd name="T45" fmla="*/ 174 h 178"/>
                  <a:gd name="T46" fmla="*/ 76 w 263"/>
                  <a:gd name="T47" fmla="*/ 152 h 178"/>
                  <a:gd name="T48" fmla="*/ 80 w 263"/>
                  <a:gd name="T49" fmla="*/ 148 h 178"/>
                  <a:gd name="T50" fmla="*/ 75 w 263"/>
                  <a:gd name="T51" fmla="*/ 143 h 178"/>
                  <a:gd name="T52" fmla="*/ 66 w 263"/>
                  <a:gd name="T53" fmla="*/ 138 h 178"/>
                  <a:gd name="T54" fmla="*/ 66 w 263"/>
                  <a:gd name="T55" fmla="*/ 137 h 178"/>
                  <a:gd name="T56" fmla="*/ 61 w 263"/>
                  <a:gd name="T57" fmla="*/ 128 h 178"/>
                  <a:gd name="T58" fmla="*/ 50 w 263"/>
                  <a:gd name="T59" fmla="*/ 134 h 178"/>
                  <a:gd name="T60" fmla="*/ 44 w 263"/>
                  <a:gd name="T61" fmla="*/ 138 h 178"/>
                  <a:gd name="T62" fmla="*/ 36 w 263"/>
                  <a:gd name="T63" fmla="*/ 132 h 178"/>
                  <a:gd name="T64" fmla="*/ 10 w 263"/>
                  <a:gd name="T65" fmla="*/ 52 h 178"/>
                  <a:gd name="T66" fmla="*/ 0 w 263"/>
                  <a:gd name="T67" fmla="*/ 3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3" h="178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1" name="Freeform 21"/>
              <p:cNvSpPr>
                <a:spLocks/>
              </p:cNvSpPr>
              <p:nvPr userDrawn="1"/>
            </p:nvSpPr>
            <p:spPr bwMode="auto">
              <a:xfrm>
                <a:off x="3623" y="1416"/>
                <a:ext cx="708" cy="236"/>
              </a:xfrm>
              <a:custGeom>
                <a:avLst/>
                <a:gdLst>
                  <a:gd name="T0" fmla="*/ 0 w 399"/>
                  <a:gd name="T1" fmla="*/ 132 h 132"/>
                  <a:gd name="T2" fmla="*/ 22 w 399"/>
                  <a:gd name="T3" fmla="*/ 79 h 132"/>
                  <a:gd name="T4" fmla="*/ 139 w 399"/>
                  <a:gd name="T5" fmla="*/ 44 h 132"/>
                  <a:gd name="T6" fmla="*/ 191 w 399"/>
                  <a:gd name="T7" fmla="*/ 17 h 132"/>
                  <a:gd name="T8" fmla="*/ 291 w 399"/>
                  <a:gd name="T9" fmla="*/ 0 h 132"/>
                  <a:gd name="T10" fmla="*/ 386 w 399"/>
                  <a:gd name="T11" fmla="*/ 25 h 132"/>
                  <a:gd name="T12" fmla="*/ 392 w 399"/>
                  <a:gd name="T13" fmla="*/ 68 h 132"/>
                  <a:gd name="T14" fmla="*/ 374 w 399"/>
                  <a:gd name="T15" fmla="*/ 68 h 132"/>
                  <a:gd name="T16" fmla="*/ 350 w 399"/>
                  <a:gd name="T17" fmla="*/ 66 h 132"/>
                  <a:gd name="T18" fmla="*/ 340 w 399"/>
                  <a:gd name="T19" fmla="*/ 59 h 132"/>
                  <a:gd name="T20" fmla="*/ 347 w 399"/>
                  <a:gd name="T21" fmla="*/ 38 h 132"/>
                  <a:gd name="T22" fmla="*/ 299 w 399"/>
                  <a:gd name="T23" fmla="*/ 58 h 132"/>
                  <a:gd name="T24" fmla="*/ 288 w 399"/>
                  <a:gd name="T25" fmla="*/ 66 h 132"/>
                  <a:gd name="T26" fmla="*/ 285 w 399"/>
                  <a:gd name="T27" fmla="*/ 61 h 132"/>
                  <a:gd name="T28" fmla="*/ 277 w 399"/>
                  <a:gd name="T29" fmla="*/ 59 h 132"/>
                  <a:gd name="T30" fmla="*/ 259 w 399"/>
                  <a:gd name="T31" fmla="*/ 76 h 132"/>
                  <a:gd name="T32" fmla="*/ 251 w 399"/>
                  <a:gd name="T33" fmla="*/ 74 h 132"/>
                  <a:gd name="T34" fmla="*/ 255 w 399"/>
                  <a:gd name="T35" fmla="*/ 54 h 132"/>
                  <a:gd name="T36" fmla="*/ 241 w 399"/>
                  <a:gd name="T37" fmla="*/ 50 h 132"/>
                  <a:gd name="T38" fmla="*/ 221 w 399"/>
                  <a:gd name="T39" fmla="*/ 65 h 132"/>
                  <a:gd name="T40" fmla="*/ 208 w 399"/>
                  <a:gd name="T41" fmla="*/ 56 h 132"/>
                  <a:gd name="T42" fmla="*/ 189 w 399"/>
                  <a:gd name="T43" fmla="*/ 78 h 132"/>
                  <a:gd name="T44" fmla="*/ 181 w 399"/>
                  <a:gd name="T45" fmla="*/ 78 h 132"/>
                  <a:gd name="T46" fmla="*/ 172 w 399"/>
                  <a:gd name="T47" fmla="*/ 84 h 132"/>
                  <a:gd name="T48" fmla="*/ 155 w 399"/>
                  <a:gd name="T49" fmla="*/ 100 h 132"/>
                  <a:gd name="T50" fmla="*/ 136 w 399"/>
                  <a:gd name="T51" fmla="*/ 107 h 132"/>
                  <a:gd name="T52" fmla="*/ 134 w 399"/>
                  <a:gd name="T53" fmla="*/ 100 h 132"/>
                  <a:gd name="T54" fmla="*/ 113 w 399"/>
                  <a:gd name="T55" fmla="*/ 106 h 132"/>
                  <a:gd name="T56" fmla="*/ 104 w 399"/>
                  <a:gd name="T57" fmla="*/ 105 h 132"/>
                  <a:gd name="T58" fmla="*/ 99 w 399"/>
                  <a:gd name="T59" fmla="*/ 93 h 132"/>
                  <a:gd name="T60" fmla="*/ 86 w 399"/>
                  <a:gd name="T61" fmla="*/ 108 h 132"/>
                  <a:gd name="T62" fmla="*/ 75 w 399"/>
                  <a:gd name="T63" fmla="*/ 100 h 132"/>
                  <a:gd name="T64" fmla="*/ 67 w 399"/>
                  <a:gd name="T65" fmla="*/ 89 h 132"/>
                  <a:gd name="T66" fmla="*/ 57 w 399"/>
                  <a:gd name="T67" fmla="*/ 110 h 132"/>
                  <a:gd name="T68" fmla="*/ 26 w 399"/>
                  <a:gd name="T69" fmla="*/ 112 h 132"/>
                  <a:gd name="T70" fmla="*/ 20 w 399"/>
                  <a:gd name="T71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32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2" name="Freeform 22"/>
              <p:cNvSpPr>
                <a:spLocks/>
              </p:cNvSpPr>
              <p:nvPr userDrawn="1"/>
            </p:nvSpPr>
            <p:spPr bwMode="auto">
              <a:xfrm>
                <a:off x="4764" y="1518"/>
                <a:ext cx="602" cy="139"/>
              </a:xfrm>
              <a:custGeom>
                <a:avLst/>
                <a:gdLst>
                  <a:gd name="T0" fmla="*/ 334 w 339"/>
                  <a:gd name="T1" fmla="*/ 49 h 78"/>
                  <a:gd name="T2" fmla="*/ 300 w 339"/>
                  <a:gd name="T3" fmla="*/ 60 h 78"/>
                  <a:gd name="T4" fmla="*/ 289 w 339"/>
                  <a:gd name="T5" fmla="*/ 63 h 78"/>
                  <a:gd name="T6" fmla="*/ 216 w 339"/>
                  <a:gd name="T7" fmla="*/ 68 h 78"/>
                  <a:gd name="T8" fmla="*/ 202 w 339"/>
                  <a:gd name="T9" fmla="*/ 73 h 78"/>
                  <a:gd name="T10" fmla="*/ 184 w 339"/>
                  <a:gd name="T11" fmla="*/ 73 h 78"/>
                  <a:gd name="T12" fmla="*/ 162 w 339"/>
                  <a:gd name="T13" fmla="*/ 63 h 78"/>
                  <a:gd name="T14" fmla="*/ 157 w 339"/>
                  <a:gd name="T15" fmla="*/ 62 h 78"/>
                  <a:gd name="T16" fmla="*/ 143 w 339"/>
                  <a:gd name="T17" fmla="*/ 63 h 78"/>
                  <a:gd name="T18" fmla="*/ 49 w 339"/>
                  <a:gd name="T19" fmla="*/ 59 h 78"/>
                  <a:gd name="T20" fmla="*/ 22 w 339"/>
                  <a:gd name="T21" fmla="*/ 58 h 78"/>
                  <a:gd name="T22" fmla="*/ 21 w 339"/>
                  <a:gd name="T23" fmla="*/ 55 h 78"/>
                  <a:gd name="T24" fmla="*/ 16 w 339"/>
                  <a:gd name="T25" fmla="*/ 46 h 78"/>
                  <a:gd name="T26" fmla="*/ 0 w 339"/>
                  <a:gd name="T27" fmla="*/ 43 h 78"/>
                  <a:gd name="T28" fmla="*/ 37 w 339"/>
                  <a:gd name="T29" fmla="*/ 31 h 78"/>
                  <a:gd name="T30" fmla="*/ 59 w 339"/>
                  <a:gd name="T31" fmla="*/ 23 h 78"/>
                  <a:gd name="T32" fmla="*/ 121 w 339"/>
                  <a:gd name="T33" fmla="*/ 5 h 78"/>
                  <a:gd name="T34" fmla="*/ 168 w 339"/>
                  <a:gd name="T35" fmla="*/ 6 h 78"/>
                  <a:gd name="T36" fmla="*/ 198 w 339"/>
                  <a:gd name="T37" fmla="*/ 15 h 78"/>
                  <a:gd name="T38" fmla="*/ 222 w 339"/>
                  <a:gd name="T39" fmla="*/ 22 h 78"/>
                  <a:gd name="T40" fmla="*/ 244 w 339"/>
                  <a:gd name="T41" fmla="*/ 26 h 78"/>
                  <a:gd name="T42" fmla="*/ 303 w 339"/>
                  <a:gd name="T43" fmla="*/ 30 h 78"/>
                  <a:gd name="T44" fmla="*/ 331 w 339"/>
                  <a:gd name="T45" fmla="*/ 39 h 78"/>
                  <a:gd name="T46" fmla="*/ 334 w 339"/>
                  <a:gd name="T47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9" h="78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3" name="Freeform 23"/>
              <p:cNvSpPr>
                <a:spLocks/>
              </p:cNvSpPr>
              <p:nvPr userDrawn="1"/>
            </p:nvSpPr>
            <p:spPr bwMode="auto">
              <a:xfrm>
                <a:off x="4979" y="1321"/>
                <a:ext cx="336" cy="240"/>
              </a:xfrm>
              <a:custGeom>
                <a:avLst/>
                <a:gdLst>
                  <a:gd name="T0" fmla="*/ 100 w 189"/>
                  <a:gd name="T1" fmla="*/ 132 h 134"/>
                  <a:gd name="T2" fmla="*/ 84 w 189"/>
                  <a:gd name="T3" fmla="*/ 130 h 134"/>
                  <a:gd name="T4" fmla="*/ 24 w 189"/>
                  <a:gd name="T5" fmla="*/ 115 h 134"/>
                  <a:gd name="T6" fmla="*/ 0 w 189"/>
                  <a:gd name="T7" fmla="*/ 115 h 134"/>
                  <a:gd name="T8" fmla="*/ 50 w 189"/>
                  <a:gd name="T9" fmla="*/ 90 h 134"/>
                  <a:gd name="T10" fmla="*/ 99 w 189"/>
                  <a:gd name="T11" fmla="*/ 56 h 134"/>
                  <a:gd name="T12" fmla="*/ 128 w 189"/>
                  <a:gd name="T13" fmla="*/ 25 h 134"/>
                  <a:gd name="T14" fmla="*/ 177 w 189"/>
                  <a:gd name="T15" fmla="*/ 0 h 134"/>
                  <a:gd name="T16" fmla="*/ 185 w 189"/>
                  <a:gd name="T17" fmla="*/ 20 h 134"/>
                  <a:gd name="T18" fmla="*/ 187 w 189"/>
                  <a:gd name="T19" fmla="*/ 67 h 134"/>
                  <a:gd name="T20" fmla="*/ 176 w 189"/>
                  <a:gd name="T21" fmla="*/ 98 h 134"/>
                  <a:gd name="T22" fmla="*/ 174 w 189"/>
                  <a:gd name="T23" fmla="*/ 103 h 134"/>
                  <a:gd name="T24" fmla="*/ 150 w 189"/>
                  <a:gd name="T25" fmla="*/ 115 h 134"/>
                  <a:gd name="T26" fmla="*/ 107 w 189"/>
                  <a:gd name="T27" fmla="*/ 131 h 134"/>
                  <a:gd name="T28" fmla="*/ 100 w 189"/>
                  <a:gd name="T29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9" h="134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4" name="Freeform 24"/>
              <p:cNvSpPr>
                <a:spLocks/>
              </p:cNvSpPr>
              <p:nvPr userDrawn="1"/>
            </p:nvSpPr>
            <p:spPr bwMode="auto">
              <a:xfrm>
                <a:off x="-171" y="1318"/>
                <a:ext cx="310" cy="173"/>
              </a:xfrm>
              <a:custGeom>
                <a:avLst/>
                <a:gdLst>
                  <a:gd name="T0" fmla="*/ 12 w 175"/>
                  <a:gd name="T1" fmla="*/ 5 h 97"/>
                  <a:gd name="T2" fmla="*/ 42 w 175"/>
                  <a:gd name="T3" fmla="*/ 1 h 97"/>
                  <a:gd name="T4" fmla="*/ 52 w 175"/>
                  <a:gd name="T5" fmla="*/ 1 h 97"/>
                  <a:gd name="T6" fmla="*/ 129 w 175"/>
                  <a:gd name="T7" fmla="*/ 16 h 97"/>
                  <a:gd name="T8" fmla="*/ 138 w 175"/>
                  <a:gd name="T9" fmla="*/ 20 h 97"/>
                  <a:gd name="T10" fmla="*/ 175 w 175"/>
                  <a:gd name="T11" fmla="*/ 39 h 97"/>
                  <a:gd name="T12" fmla="*/ 86 w 175"/>
                  <a:gd name="T13" fmla="*/ 87 h 97"/>
                  <a:gd name="T14" fmla="*/ 48 w 175"/>
                  <a:gd name="T15" fmla="*/ 96 h 97"/>
                  <a:gd name="T16" fmla="*/ 34 w 175"/>
                  <a:gd name="T17" fmla="*/ 93 h 97"/>
                  <a:gd name="T18" fmla="*/ 4 w 175"/>
                  <a:gd name="T19" fmla="*/ 64 h 97"/>
                  <a:gd name="T20" fmla="*/ 6 w 175"/>
                  <a:gd name="T21" fmla="*/ 47 h 97"/>
                  <a:gd name="T22" fmla="*/ 12 w 175"/>
                  <a:gd name="T23" fmla="*/ 9 h 97"/>
                  <a:gd name="T24" fmla="*/ 12 w 175"/>
                  <a:gd name="T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97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5" name="Freeform 25"/>
              <p:cNvSpPr>
                <a:spLocks/>
              </p:cNvSpPr>
              <p:nvPr userDrawn="1"/>
            </p:nvSpPr>
            <p:spPr bwMode="auto">
              <a:xfrm>
                <a:off x="5301" y="1228"/>
                <a:ext cx="264" cy="183"/>
              </a:xfrm>
              <a:custGeom>
                <a:avLst/>
                <a:gdLst>
                  <a:gd name="T0" fmla="*/ 1 w 149"/>
                  <a:gd name="T1" fmla="*/ 50 h 102"/>
                  <a:gd name="T2" fmla="*/ 71 w 149"/>
                  <a:gd name="T3" fmla="*/ 28 h 102"/>
                  <a:gd name="T4" fmla="*/ 142 w 149"/>
                  <a:gd name="T5" fmla="*/ 2 h 102"/>
                  <a:gd name="T6" fmla="*/ 147 w 149"/>
                  <a:gd name="T7" fmla="*/ 0 h 102"/>
                  <a:gd name="T8" fmla="*/ 149 w 149"/>
                  <a:gd name="T9" fmla="*/ 5 h 102"/>
                  <a:gd name="T10" fmla="*/ 111 w 149"/>
                  <a:gd name="T11" fmla="*/ 66 h 102"/>
                  <a:gd name="T12" fmla="*/ 49 w 149"/>
                  <a:gd name="T13" fmla="*/ 95 h 102"/>
                  <a:gd name="T14" fmla="*/ 32 w 149"/>
                  <a:gd name="T15" fmla="*/ 99 h 102"/>
                  <a:gd name="T16" fmla="*/ 10 w 149"/>
                  <a:gd name="T17" fmla="*/ 90 h 102"/>
                  <a:gd name="T18" fmla="*/ 2 w 149"/>
                  <a:gd name="T19" fmla="*/ 58 h 102"/>
                  <a:gd name="T20" fmla="*/ 1 w 149"/>
                  <a:gd name="T21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02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6" name="Freeform 26"/>
              <p:cNvSpPr>
                <a:spLocks/>
              </p:cNvSpPr>
              <p:nvPr userDrawn="1"/>
            </p:nvSpPr>
            <p:spPr bwMode="auto">
              <a:xfrm>
                <a:off x="1656" y="1528"/>
                <a:ext cx="321" cy="127"/>
              </a:xfrm>
              <a:custGeom>
                <a:avLst/>
                <a:gdLst>
                  <a:gd name="T0" fmla="*/ 139 w 181"/>
                  <a:gd name="T1" fmla="*/ 45 h 71"/>
                  <a:gd name="T2" fmla="*/ 164 w 181"/>
                  <a:gd name="T3" fmla="*/ 41 h 71"/>
                  <a:gd name="T4" fmla="*/ 178 w 181"/>
                  <a:gd name="T5" fmla="*/ 44 h 71"/>
                  <a:gd name="T6" fmla="*/ 172 w 181"/>
                  <a:gd name="T7" fmla="*/ 52 h 71"/>
                  <a:gd name="T8" fmla="*/ 154 w 181"/>
                  <a:gd name="T9" fmla="*/ 61 h 71"/>
                  <a:gd name="T10" fmla="*/ 180 w 181"/>
                  <a:gd name="T11" fmla="*/ 66 h 71"/>
                  <a:gd name="T12" fmla="*/ 169 w 181"/>
                  <a:gd name="T13" fmla="*/ 70 h 71"/>
                  <a:gd name="T14" fmla="*/ 144 w 181"/>
                  <a:gd name="T15" fmla="*/ 68 h 71"/>
                  <a:gd name="T16" fmla="*/ 136 w 181"/>
                  <a:gd name="T17" fmla="*/ 68 h 71"/>
                  <a:gd name="T18" fmla="*/ 105 w 181"/>
                  <a:gd name="T19" fmla="*/ 67 h 71"/>
                  <a:gd name="T20" fmla="*/ 93 w 181"/>
                  <a:gd name="T21" fmla="*/ 62 h 71"/>
                  <a:gd name="T22" fmla="*/ 65 w 181"/>
                  <a:gd name="T23" fmla="*/ 53 h 71"/>
                  <a:gd name="T24" fmla="*/ 28 w 181"/>
                  <a:gd name="T25" fmla="*/ 47 h 71"/>
                  <a:gd name="T26" fmla="*/ 10 w 181"/>
                  <a:gd name="T27" fmla="*/ 39 h 71"/>
                  <a:gd name="T28" fmla="*/ 3 w 181"/>
                  <a:gd name="T29" fmla="*/ 33 h 71"/>
                  <a:gd name="T30" fmla="*/ 1 w 181"/>
                  <a:gd name="T31" fmla="*/ 19 h 71"/>
                  <a:gd name="T32" fmla="*/ 8 w 181"/>
                  <a:gd name="T33" fmla="*/ 10 h 71"/>
                  <a:gd name="T34" fmla="*/ 17 w 181"/>
                  <a:gd name="T35" fmla="*/ 17 h 71"/>
                  <a:gd name="T36" fmla="*/ 22 w 181"/>
                  <a:gd name="T37" fmla="*/ 31 h 71"/>
                  <a:gd name="T38" fmla="*/ 37 w 181"/>
                  <a:gd name="T39" fmla="*/ 6 h 71"/>
                  <a:gd name="T40" fmla="*/ 52 w 181"/>
                  <a:gd name="T41" fmla="*/ 1 h 71"/>
                  <a:gd name="T42" fmla="*/ 57 w 181"/>
                  <a:gd name="T43" fmla="*/ 9 h 71"/>
                  <a:gd name="T44" fmla="*/ 50 w 181"/>
                  <a:gd name="T45" fmla="*/ 35 h 71"/>
                  <a:gd name="T46" fmla="*/ 72 w 181"/>
                  <a:gd name="T47" fmla="*/ 15 h 71"/>
                  <a:gd name="T48" fmla="*/ 90 w 181"/>
                  <a:gd name="T49" fmla="*/ 6 h 71"/>
                  <a:gd name="T50" fmla="*/ 103 w 181"/>
                  <a:gd name="T51" fmla="*/ 12 h 71"/>
                  <a:gd name="T52" fmla="*/ 90 w 181"/>
                  <a:gd name="T53" fmla="*/ 33 h 71"/>
                  <a:gd name="T54" fmla="*/ 89 w 181"/>
                  <a:gd name="T55" fmla="*/ 37 h 71"/>
                  <a:gd name="T56" fmla="*/ 107 w 181"/>
                  <a:gd name="T57" fmla="*/ 28 h 71"/>
                  <a:gd name="T58" fmla="*/ 122 w 181"/>
                  <a:gd name="T59" fmla="*/ 23 h 71"/>
                  <a:gd name="T60" fmla="*/ 139 w 181"/>
                  <a:gd name="T61" fmla="*/ 25 h 71"/>
                  <a:gd name="T62" fmla="*/ 139 w 181"/>
                  <a:gd name="T63" fmla="*/ 34 h 71"/>
                  <a:gd name="T64" fmla="*/ 126 w 181"/>
                  <a:gd name="T65" fmla="*/ 47 h 71"/>
                  <a:gd name="T66" fmla="*/ 124 w 181"/>
                  <a:gd name="T67" fmla="*/ 50 h 71"/>
                  <a:gd name="T68" fmla="*/ 131 w 181"/>
                  <a:gd name="T69" fmla="*/ 48 h 71"/>
                  <a:gd name="T70" fmla="*/ 139 w 181"/>
                  <a:gd name="T7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71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7" name="Freeform 27"/>
              <p:cNvSpPr>
                <a:spLocks/>
              </p:cNvSpPr>
              <p:nvPr userDrawn="1"/>
            </p:nvSpPr>
            <p:spPr bwMode="auto">
              <a:xfrm>
                <a:off x="1258" y="1557"/>
                <a:ext cx="316" cy="84"/>
              </a:xfrm>
              <a:custGeom>
                <a:avLst/>
                <a:gdLst>
                  <a:gd name="T0" fmla="*/ 0 w 178"/>
                  <a:gd name="T1" fmla="*/ 29 h 47"/>
                  <a:gd name="T2" fmla="*/ 87 w 178"/>
                  <a:gd name="T3" fmla="*/ 5 h 47"/>
                  <a:gd name="T4" fmla="*/ 111 w 178"/>
                  <a:gd name="T5" fmla="*/ 8 h 47"/>
                  <a:gd name="T6" fmla="*/ 123 w 178"/>
                  <a:gd name="T7" fmla="*/ 10 h 47"/>
                  <a:gd name="T8" fmla="*/ 174 w 178"/>
                  <a:gd name="T9" fmla="*/ 41 h 47"/>
                  <a:gd name="T10" fmla="*/ 159 w 178"/>
                  <a:gd name="T11" fmla="*/ 44 h 47"/>
                  <a:gd name="T12" fmla="*/ 128 w 178"/>
                  <a:gd name="T13" fmla="*/ 45 h 47"/>
                  <a:gd name="T14" fmla="*/ 106 w 178"/>
                  <a:gd name="T15" fmla="*/ 46 h 47"/>
                  <a:gd name="T16" fmla="*/ 63 w 178"/>
                  <a:gd name="T17" fmla="*/ 44 h 47"/>
                  <a:gd name="T18" fmla="*/ 18 w 178"/>
                  <a:gd name="T19" fmla="*/ 45 h 47"/>
                  <a:gd name="T20" fmla="*/ 16 w 178"/>
                  <a:gd name="T21" fmla="*/ 44 h 47"/>
                  <a:gd name="T22" fmla="*/ 0 w 178"/>
                  <a:gd name="T2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8" name="Freeform 28"/>
              <p:cNvSpPr>
                <a:spLocks/>
              </p:cNvSpPr>
              <p:nvPr userDrawn="1"/>
            </p:nvSpPr>
            <p:spPr bwMode="auto">
              <a:xfrm>
                <a:off x="-272" y="1327"/>
                <a:ext cx="429" cy="232"/>
              </a:xfrm>
              <a:custGeom>
                <a:avLst/>
                <a:gdLst>
                  <a:gd name="T0" fmla="*/ 69 w 242"/>
                  <a:gd name="T1" fmla="*/ 0 h 130"/>
                  <a:gd name="T2" fmla="*/ 65 w 242"/>
                  <a:gd name="T3" fmla="*/ 43 h 130"/>
                  <a:gd name="T4" fmla="*/ 72 w 242"/>
                  <a:gd name="T5" fmla="*/ 70 h 130"/>
                  <a:gd name="T6" fmla="*/ 93 w 242"/>
                  <a:gd name="T7" fmla="*/ 87 h 130"/>
                  <a:gd name="T8" fmla="*/ 105 w 242"/>
                  <a:gd name="T9" fmla="*/ 89 h 130"/>
                  <a:gd name="T10" fmla="*/ 182 w 242"/>
                  <a:gd name="T11" fmla="*/ 63 h 130"/>
                  <a:gd name="T12" fmla="*/ 224 w 242"/>
                  <a:gd name="T13" fmla="*/ 37 h 130"/>
                  <a:gd name="T14" fmla="*/ 232 w 242"/>
                  <a:gd name="T15" fmla="*/ 34 h 130"/>
                  <a:gd name="T16" fmla="*/ 242 w 242"/>
                  <a:gd name="T17" fmla="*/ 37 h 130"/>
                  <a:gd name="T18" fmla="*/ 154 w 242"/>
                  <a:gd name="T19" fmla="*/ 87 h 130"/>
                  <a:gd name="T20" fmla="*/ 151 w 242"/>
                  <a:gd name="T21" fmla="*/ 89 h 130"/>
                  <a:gd name="T22" fmla="*/ 129 w 242"/>
                  <a:gd name="T23" fmla="*/ 98 h 130"/>
                  <a:gd name="T24" fmla="*/ 59 w 242"/>
                  <a:gd name="T25" fmla="*/ 127 h 130"/>
                  <a:gd name="T26" fmla="*/ 48 w 242"/>
                  <a:gd name="T27" fmla="*/ 130 h 130"/>
                  <a:gd name="T28" fmla="*/ 0 w 242"/>
                  <a:gd name="T29" fmla="*/ 123 h 130"/>
                  <a:gd name="T30" fmla="*/ 12 w 242"/>
                  <a:gd name="T31" fmla="*/ 117 h 130"/>
                  <a:gd name="T32" fmla="*/ 84 w 242"/>
                  <a:gd name="T33" fmla="*/ 94 h 130"/>
                  <a:gd name="T34" fmla="*/ 39 w 242"/>
                  <a:gd name="T35" fmla="*/ 31 h 130"/>
                  <a:gd name="T36" fmla="*/ 19 w 242"/>
                  <a:gd name="T37" fmla="*/ 13 h 130"/>
                  <a:gd name="T38" fmla="*/ 19 w 242"/>
                  <a:gd name="T39" fmla="*/ 13 h 130"/>
                  <a:gd name="T40" fmla="*/ 37 w 242"/>
                  <a:gd name="T41" fmla="*/ 17 h 130"/>
                  <a:gd name="T42" fmla="*/ 50 w 242"/>
                  <a:gd name="T43" fmla="*/ 27 h 130"/>
                  <a:gd name="T44" fmla="*/ 57 w 242"/>
                  <a:gd name="T45" fmla="*/ 31 h 130"/>
                  <a:gd name="T46" fmla="*/ 63 w 242"/>
                  <a:gd name="T47" fmla="*/ 26 h 130"/>
                  <a:gd name="T48" fmla="*/ 65 w 242"/>
                  <a:gd name="T49" fmla="*/ 9 h 130"/>
                  <a:gd name="T50" fmla="*/ 65 w 242"/>
                  <a:gd name="T51" fmla="*/ 0 h 130"/>
                  <a:gd name="T52" fmla="*/ 69 w 242"/>
                  <a:gd name="T5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2" h="13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9" name="Freeform 29"/>
              <p:cNvSpPr>
                <a:spLocks/>
              </p:cNvSpPr>
              <p:nvPr userDrawn="1"/>
            </p:nvSpPr>
            <p:spPr bwMode="auto">
              <a:xfrm>
                <a:off x="1476" y="1552"/>
                <a:ext cx="352" cy="94"/>
              </a:xfrm>
              <a:custGeom>
                <a:avLst/>
                <a:gdLst>
                  <a:gd name="T0" fmla="*/ 50 w 198"/>
                  <a:gd name="T1" fmla="*/ 42 h 53"/>
                  <a:gd name="T2" fmla="*/ 45 w 198"/>
                  <a:gd name="T3" fmla="*/ 31 h 53"/>
                  <a:gd name="T4" fmla="*/ 0 w 198"/>
                  <a:gd name="T5" fmla="*/ 13 h 53"/>
                  <a:gd name="T6" fmla="*/ 11 w 198"/>
                  <a:gd name="T7" fmla="*/ 9 h 53"/>
                  <a:gd name="T8" fmla="*/ 73 w 198"/>
                  <a:gd name="T9" fmla="*/ 7 h 53"/>
                  <a:gd name="T10" fmla="*/ 104 w 198"/>
                  <a:gd name="T11" fmla="*/ 20 h 53"/>
                  <a:gd name="T12" fmla="*/ 145 w 198"/>
                  <a:gd name="T13" fmla="*/ 39 h 53"/>
                  <a:gd name="T14" fmla="*/ 157 w 198"/>
                  <a:gd name="T15" fmla="*/ 39 h 53"/>
                  <a:gd name="T16" fmla="*/ 188 w 198"/>
                  <a:gd name="T17" fmla="*/ 40 h 53"/>
                  <a:gd name="T18" fmla="*/ 196 w 198"/>
                  <a:gd name="T19" fmla="*/ 48 h 53"/>
                  <a:gd name="T20" fmla="*/ 180 w 198"/>
                  <a:gd name="T21" fmla="*/ 51 h 53"/>
                  <a:gd name="T22" fmla="*/ 86 w 198"/>
                  <a:gd name="T23" fmla="*/ 45 h 53"/>
                  <a:gd name="T24" fmla="*/ 64 w 198"/>
                  <a:gd name="T25" fmla="*/ 44 h 53"/>
                  <a:gd name="T26" fmla="*/ 50 w 198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8" h="53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0" name="Freeform 30"/>
              <p:cNvSpPr>
                <a:spLocks/>
              </p:cNvSpPr>
              <p:nvPr userDrawn="1"/>
            </p:nvSpPr>
            <p:spPr bwMode="auto">
              <a:xfrm>
                <a:off x="5285" y="1207"/>
                <a:ext cx="323" cy="302"/>
              </a:xfrm>
              <a:custGeom>
                <a:avLst/>
                <a:gdLst>
                  <a:gd name="T0" fmla="*/ 10 w 182"/>
                  <a:gd name="T1" fmla="*/ 62 h 169"/>
                  <a:gd name="T2" fmla="*/ 19 w 182"/>
                  <a:gd name="T3" fmla="*/ 84 h 169"/>
                  <a:gd name="T4" fmla="*/ 24 w 182"/>
                  <a:gd name="T5" fmla="*/ 107 h 169"/>
                  <a:gd name="T6" fmla="*/ 32 w 182"/>
                  <a:gd name="T7" fmla="*/ 110 h 169"/>
                  <a:gd name="T8" fmla="*/ 133 w 182"/>
                  <a:gd name="T9" fmla="*/ 58 h 169"/>
                  <a:gd name="T10" fmla="*/ 156 w 182"/>
                  <a:gd name="T11" fmla="*/ 12 h 169"/>
                  <a:gd name="T12" fmla="*/ 178 w 182"/>
                  <a:gd name="T13" fmla="*/ 0 h 169"/>
                  <a:gd name="T14" fmla="*/ 173 w 182"/>
                  <a:gd name="T15" fmla="*/ 9 h 169"/>
                  <a:gd name="T16" fmla="*/ 136 w 182"/>
                  <a:gd name="T17" fmla="*/ 71 h 169"/>
                  <a:gd name="T18" fmla="*/ 76 w 182"/>
                  <a:gd name="T19" fmla="*/ 111 h 169"/>
                  <a:gd name="T20" fmla="*/ 31 w 182"/>
                  <a:gd name="T21" fmla="*/ 128 h 169"/>
                  <a:gd name="T22" fmla="*/ 18 w 182"/>
                  <a:gd name="T23" fmla="*/ 143 h 169"/>
                  <a:gd name="T24" fmla="*/ 6 w 182"/>
                  <a:gd name="T25" fmla="*/ 164 h 169"/>
                  <a:gd name="T26" fmla="*/ 7 w 182"/>
                  <a:gd name="T27" fmla="*/ 165 h 169"/>
                  <a:gd name="T28" fmla="*/ 0 w 182"/>
                  <a:gd name="T29" fmla="*/ 168 h 169"/>
                  <a:gd name="T30" fmla="*/ 10 w 182"/>
                  <a:gd name="T31" fmla="*/ 142 h 169"/>
                  <a:gd name="T32" fmla="*/ 12 w 182"/>
                  <a:gd name="T33" fmla="*/ 131 h 169"/>
                  <a:gd name="T34" fmla="*/ 5 w 182"/>
                  <a:gd name="T35" fmla="*/ 64 h 169"/>
                  <a:gd name="T36" fmla="*/ 10 w 182"/>
                  <a:gd name="T37" fmla="*/ 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69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1" name="Freeform 31"/>
              <p:cNvSpPr>
                <a:spLocks/>
              </p:cNvSpPr>
              <p:nvPr userDrawn="1"/>
            </p:nvSpPr>
            <p:spPr bwMode="auto">
              <a:xfrm>
                <a:off x="2829" y="1405"/>
                <a:ext cx="155" cy="218"/>
              </a:xfrm>
              <a:custGeom>
                <a:avLst/>
                <a:gdLst>
                  <a:gd name="T0" fmla="*/ 55 w 87"/>
                  <a:gd name="T1" fmla="*/ 0 h 122"/>
                  <a:gd name="T2" fmla="*/ 53 w 87"/>
                  <a:gd name="T3" fmla="*/ 17 h 122"/>
                  <a:gd name="T4" fmla="*/ 70 w 87"/>
                  <a:gd name="T5" fmla="*/ 63 h 122"/>
                  <a:gd name="T6" fmla="*/ 82 w 87"/>
                  <a:gd name="T7" fmla="*/ 115 h 122"/>
                  <a:gd name="T8" fmla="*/ 74 w 87"/>
                  <a:gd name="T9" fmla="*/ 122 h 122"/>
                  <a:gd name="T10" fmla="*/ 55 w 87"/>
                  <a:gd name="T11" fmla="*/ 116 h 122"/>
                  <a:gd name="T12" fmla="*/ 38 w 87"/>
                  <a:gd name="T13" fmla="*/ 42 h 122"/>
                  <a:gd name="T14" fmla="*/ 2 w 87"/>
                  <a:gd name="T15" fmla="*/ 8 h 122"/>
                  <a:gd name="T16" fmla="*/ 5 w 87"/>
                  <a:gd name="T17" fmla="*/ 6 h 122"/>
                  <a:gd name="T18" fmla="*/ 14 w 87"/>
                  <a:gd name="T19" fmla="*/ 9 h 122"/>
                  <a:gd name="T20" fmla="*/ 36 w 87"/>
                  <a:gd name="T21" fmla="*/ 27 h 122"/>
                  <a:gd name="T22" fmla="*/ 48 w 87"/>
                  <a:gd name="T23" fmla="*/ 0 h 122"/>
                  <a:gd name="T24" fmla="*/ 55 w 87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22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2" name="Freeform 32"/>
              <p:cNvSpPr>
                <a:spLocks/>
              </p:cNvSpPr>
              <p:nvPr userDrawn="1"/>
            </p:nvSpPr>
            <p:spPr bwMode="auto">
              <a:xfrm>
                <a:off x="4140" y="1366"/>
                <a:ext cx="207" cy="177"/>
              </a:xfrm>
              <a:custGeom>
                <a:avLst/>
                <a:gdLst>
                  <a:gd name="T0" fmla="*/ 99 w 117"/>
                  <a:gd name="T1" fmla="*/ 95 h 99"/>
                  <a:gd name="T2" fmla="*/ 101 w 117"/>
                  <a:gd name="T3" fmla="*/ 59 h 99"/>
                  <a:gd name="T4" fmla="*/ 95 w 117"/>
                  <a:gd name="T5" fmla="*/ 54 h 99"/>
                  <a:gd name="T6" fmla="*/ 34 w 117"/>
                  <a:gd name="T7" fmla="*/ 37 h 99"/>
                  <a:gd name="T8" fmla="*/ 0 w 117"/>
                  <a:gd name="T9" fmla="*/ 28 h 99"/>
                  <a:gd name="T10" fmla="*/ 5 w 117"/>
                  <a:gd name="T11" fmla="*/ 25 h 99"/>
                  <a:gd name="T12" fmla="*/ 44 w 117"/>
                  <a:gd name="T13" fmla="*/ 34 h 99"/>
                  <a:gd name="T14" fmla="*/ 91 w 117"/>
                  <a:gd name="T15" fmla="*/ 45 h 99"/>
                  <a:gd name="T16" fmla="*/ 71 w 117"/>
                  <a:gd name="T17" fmla="*/ 17 h 99"/>
                  <a:gd name="T18" fmla="*/ 67 w 117"/>
                  <a:gd name="T19" fmla="*/ 10 h 99"/>
                  <a:gd name="T20" fmla="*/ 75 w 117"/>
                  <a:gd name="T21" fmla="*/ 0 h 99"/>
                  <a:gd name="T22" fmla="*/ 104 w 117"/>
                  <a:gd name="T23" fmla="*/ 37 h 99"/>
                  <a:gd name="T24" fmla="*/ 115 w 117"/>
                  <a:gd name="T25" fmla="*/ 91 h 99"/>
                  <a:gd name="T26" fmla="*/ 113 w 117"/>
                  <a:gd name="T27" fmla="*/ 96 h 99"/>
                  <a:gd name="T28" fmla="*/ 99 w 117"/>
                  <a:gd name="T2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99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3" name="Freeform 33"/>
              <p:cNvSpPr>
                <a:spLocks/>
              </p:cNvSpPr>
              <p:nvPr userDrawn="1"/>
            </p:nvSpPr>
            <p:spPr bwMode="auto">
              <a:xfrm>
                <a:off x="4148" y="1384"/>
                <a:ext cx="164" cy="69"/>
              </a:xfrm>
              <a:custGeom>
                <a:avLst/>
                <a:gdLst>
                  <a:gd name="T0" fmla="*/ 62 w 92"/>
                  <a:gd name="T1" fmla="*/ 0 h 39"/>
                  <a:gd name="T2" fmla="*/ 88 w 92"/>
                  <a:gd name="T3" fmla="*/ 33 h 39"/>
                  <a:gd name="T4" fmla="*/ 89 w 92"/>
                  <a:gd name="T5" fmla="*/ 38 h 39"/>
                  <a:gd name="T6" fmla="*/ 80 w 92"/>
                  <a:gd name="T7" fmla="*/ 37 h 39"/>
                  <a:gd name="T8" fmla="*/ 33 w 92"/>
                  <a:gd name="T9" fmla="*/ 23 h 39"/>
                  <a:gd name="T10" fmla="*/ 0 w 92"/>
                  <a:gd name="T11" fmla="*/ 15 h 39"/>
                  <a:gd name="T12" fmla="*/ 23 w 92"/>
                  <a:gd name="T13" fmla="*/ 6 h 39"/>
                  <a:gd name="T14" fmla="*/ 62 w 9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9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4" name="Freeform 34"/>
              <p:cNvSpPr>
                <a:spLocks/>
              </p:cNvSpPr>
              <p:nvPr userDrawn="1"/>
            </p:nvSpPr>
            <p:spPr bwMode="auto">
              <a:xfrm>
                <a:off x="4662" y="1541"/>
                <a:ext cx="168" cy="66"/>
              </a:xfrm>
              <a:custGeom>
                <a:avLst/>
                <a:gdLst>
                  <a:gd name="T0" fmla="*/ 95 w 95"/>
                  <a:gd name="T1" fmla="*/ 18 h 37"/>
                  <a:gd name="T2" fmla="*/ 59 w 95"/>
                  <a:gd name="T3" fmla="*/ 30 h 37"/>
                  <a:gd name="T4" fmla="*/ 54 w 95"/>
                  <a:gd name="T5" fmla="*/ 32 h 37"/>
                  <a:gd name="T6" fmla="*/ 16 w 95"/>
                  <a:gd name="T7" fmla="*/ 36 h 37"/>
                  <a:gd name="T8" fmla="*/ 10 w 95"/>
                  <a:gd name="T9" fmla="*/ 36 h 37"/>
                  <a:gd name="T10" fmla="*/ 19 w 95"/>
                  <a:gd name="T11" fmla="*/ 27 h 37"/>
                  <a:gd name="T12" fmla="*/ 14 w 95"/>
                  <a:gd name="T13" fmla="*/ 20 h 37"/>
                  <a:gd name="T14" fmla="*/ 38 w 95"/>
                  <a:gd name="T15" fmla="*/ 23 h 37"/>
                  <a:gd name="T16" fmla="*/ 36 w 95"/>
                  <a:gd name="T17" fmla="*/ 7 h 37"/>
                  <a:gd name="T18" fmla="*/ 44 w 95"/>
                  <a:gd name="T19" fmla="*/ 5 h 37"/>
                  <a:gd name="T20" fmla="*/ 57 w 95"/>
                  <a:gd name="T21" fmla="*/ 15 h 37"/>
                  <a:gd name="T22" fmla="*/ 56 w 95"/>
                  <a:gd name="T23" fmla="*/ 6 h 37"/>
                  <a:gd name="T24" fmla="*/ 59 w 95"/>
                  <a:gd name="T25" fmla="*/ 1 h 37"/>
                  <a:gd name="T26" fmla="*/ 68 w 95"/>
                  <a:gd name="T27" fmla="*/ 5 h 37"/>
                  <a:gd name="T28" fmla="*/ 75 w 95"/>
                  <a:gd name="T29" fmla="*/ 15 h 37"/>
                  <a:gd name="T30" fmla="*/ 88 w 95"/>
                  <a:gd name="T31" fmla="*/ 10 h 37"/>
                  <a:gd name="T32" fmla="*/ 95 w 95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37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5" name="Freeform 35"/>
              <p:cNvSpPr>
                <a:spLocks/>
              </p:cNvSpPr>
              <p:nvPr userDrawn="1"/>
            </p:nvSpPr>
            <p:spPr bwMode="auto">
              <a:xfrm>
                <a:off x="-239" y="1327"/>
                <a:ext cx="98" cy="60"/>
              </a:xfrm>
              <a:custGeom>
                <a:avLst/>
                <a:gdLst>
                  <a:gd name="T0" fmla="*/ 46 w 55"/>
                  <a:gd name="T1" fmla="*/ 0 h 34"/>
                  <a:gd name="T2" fmla="*/ 46 w 55"/>
                  <a:gd name="T3" fmla="*/ 29 h 34"/>
                  <a:gd name="T4" fmla="*/ 40 w 55"/>
                  <a:gd name="T5" fmla="*/ 33 h 34"/>
                  <a:gd name="T6" fmla="*/ 29 w 55"/>
                  <a:gd name="T7" fmla="*/ 30 h 34"/>
                  <a:gd name="T8" fmla="*/ 18 w 55"/>
                  <a:gd name="T9" fmla="*/ 19 h 34"/>
                  <a:gd name="T10" fmla="*/ 0 w 55"/>
                  <a:gd name="T11" fmla="*/ 13 h 34"/>
                  <a:gd name="T12" fmla="*/ 34 w 55"/>
                  <a:gd name="T13" fmla="*/ 1 h 34"/>
                  <a:gd name="T14" fmla="*/ 46 w 5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4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6" name="Freeform 36"/>
              <p:cNvSpPr>
                <a:spLocks/>
              </p:cNvSpPr>
              <p:nvPr userDrawn="1"/>
            </p:nvSpPr>
            <p:spPr bwMode="auto">
              <a:xfrm>
                <a:off x="2854" y="1400"/>
                <a:ext cx="60" cy="59"/>
              </a:xfrm>
              <a:custGeom>
                <a:avLst/>
                <a:gdLst>
                  <a:gd name="T0" fmla="*/ 34 w 34"/>
                  <a:gd name="T1" fmla="*/ 3 h 33"/>
                  <a:gd name="T2" fmla="*/ 27 w 34"/>
                  <a:gd name="T3" fmla="*/ 30 h 33"/>
                  <a:gd name="T4" fmla="*/ 23 w 34"/>
                  <a:gd name="T5" fmla="*/ 33 h 33"/>
                  <a:gd name="T6" fmla="*/ 18 w 34"/>
                  <a:gd name="T7" fmla="*/ 30 h 33"/>
                  <a:gd name="T8" fmla="*/ 0 w 34"/>
                  <a:gd name="T9" fmla="*/ 12 h 33"/>
                  <a:gd name="T10" fmla="*/ 34 w 34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7" name="Freeform 37"/>
              <p:cNvSpPr>
                <a:spLocks/>
              </p:cNvSpPr>
              <p:nvPr userDrawn="1"/>
            </p:nvSpPr>
            <p:spPr bwMode="auto">
              <a:xfrm>
                <a:off x="1856" y="1612"/>
                <a:ext cx="32" cy="13"/>
              </a:xfrm>
              <a:custGeom>
                <a:avLst/>
                <a:gdLst>
                  <a:gd name="T0" fmla="*/ 18 w 18"/>
                  <a:gd name="T1" fmla="*/ 1 h 7"/>
                  <a:gd name="T2" fmla="*/ 3 w 18"/>
                  <a:gd name="T3" fmla="*/ 7 h 7"/>
                  <a:gd name="T4" fmla="*/ 0 w 18"/>
                  <a:gd name="T5" fmla="*/ 6 h 7"/>
                  <a:gd name="T6" fmla="*/ 13 w 18"/>
                  <a:gd name="T7" fmla="*/ 0 h 7"/>
                  <a:gd name="T8" fmla="*/ 18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8" name="Freeform 38"/>
              <p:cNvSpPr>
                <a:spLocks/>
              </p:cNvSpPr>
              <p:nvPr userDrawn="1"/>
            </p:nvSpPr>
            <p:spPr bwMode="auto">
              <a:xfrm>
                <a:off x="-775" y="1818"/>
                <a:ext cx="1985" cy="230"/>
              </a:xfrm>
              <a:custGeom>
                <a:avLst/>
                <a:gdLst>
                  <a:gd name="T0" fmla="*/ 55 w 1118"/>
                  <a:gd name="T1" fmla="*/ 112 h 129"/>
                  <a:gd name="T2" fmla="*/ 70 w 1118"/>
                  <a:gd name="T3" fmla="*/ 102 h 129"/>
                  <a:gd name="T4" fmla="*/ 168 w 1118"/>
                  <a:gd name="T5" fmla="*/ 95 h 129"/>
                  <a:gd name="T6" fmla="*/ 73 w 1118"/>
                  <a:gd name="T7" fmla="*/ 84 h 129"/>
                  <a:gd name="T8" fmla="*/ 160 w 1118"/>
                  <a:gd name="T9" fmla="*/ 71 h 129"/>
                  <a:gd name="T10" fmla="*/ 160 w 1118"/>
                  <a:gd name="T11" fmla="*/ 36 h 129"/>
                  <a:gd name="T12" fmla="*/ 204 w 1118"/>
                  <a:gd name="T13" fmla="*/ 23 h 129"/>
                  <a:gd name="T14" fmla="*/ 214 w 1118"/>
                  <a:gd name="T15" fmla="*/ 5 h 129"/>
                  <a:gd name="T16" fmla="*/ 244 w 1118"/>
                  <a:gd name="T17" fmla="*/ 15 h 129"/>
                  <a:gd name="T18" fmla="*/ 259 w 1118"/>
                  <a:gd name="T19" fmla="*/ 21 h 129"/>
                  <a:gd name="T20" fmla="*/ 262 w 1118"/>
                  <a:gd name="T21" fmla="*/ 32 h 129"/>
                  <a:gd name="T22" fmla="*/ 307 w 1118"/>
                  <a:gd name="T23" fmla="*/ 42 h 129"/>
                  <a:gd name="T24" fmla="*/ 344 w 1118"/>
                  <a:gd name="T25" fmla="*/ 66 h 129"/>
                  <a:gd name="T26" fmla="*/ 341 w 1118"/>
                  <a:gd name="T27" fmla="*/ 80 h 129"/>
                  <a:gd name="T28" fmla="*/ 400 w 1118"/>
                  <a:gd name="T29" fmla="*/ 98 h 129"/>
                  <a:gd name="T30" fmla="*/ 420 w 1118"/>
                  <a:gd name="T31" fmla="*/ 117 h 129"/>
                  <a:gd name="T32" fmla="*/ 447 w 1118"/>
                  <a:gd name="T33" fmla="*/ 119 h 129"/>
                  <a:gd name="T34" fmla="*/ 513 w 1118"/>
                  <a:gd name="T35" fmla="*/ 116 h 129"/>
                  <a:gd name="T36" fmla="*/ 447 w 1118"/>
                  <a:gd name="T37" fmla="*/ 119 h 129"/>
                  <a:gd name="T38" fmla="*/ 411 w 1118"/>
                  <a:gd name="T39" fmla="*/ 95 h 129"/>
                  <a:gd name="T40" fmla="*/ 526 w 1118"/>
                  <a:gd name="T41" fmla="*/ 67 h 129"/>
                  <a:gd name="T42" fmla="*/ 519 w 1118"/>
                  <a:gd name="T43" fmla="*/ 33 h 129"/>
                  <a:gd name="T44" fmla="*/ 576 w 1118"/>
                  <a:gd name="T45" fmla="*/ 23 h 129"/>
                  <a:gd name="T46" fmla="*/ 659 w 1118"/>
                  <a:gd name="T47" fmla="*/ 20 h 129"/>
                  <a:gd name="T48" fmla="*/ 785 w 1118"/>
                  <a:gd name="T49" fmla="*/ 16 h 129"/>
                  <a:gd name="T50" fmla="*/ 878 w 1118"/>
                  <a:gd name="T51" fmla="*/ 19 h 129"/>
                  <a:gd name="T52" fmla="*/ 858 w 1118"/>
                  <a:gd name="T53" fmla="*/ 40 h 129"/>
                  <a:gd name="T54" fmla="*/ 757 w 1118"/>
                  <a:gd name="T55" fmla="*/ 62 h 129"/>
                  <a:gd name="T56" fmla="*/ 770 w 1118"/>
                  <a:gd name="T57" fmla="*/ 82 h 129"/>
                  <a:gd name="T58" fmla="*/ 739 w 1118"/>
                  <a:gd name="T59" fmla="*/ 96 h 129"/>
                  <a:gd name="T60" fmla="*/ 752 w 1118"/>
                  <a:gd name="T61" fmla="*/ 104 h 129"/>
                  <a:gd name="T62" fmla="*/ 724 w 1118"/>
                  <a:gd name="T63" fmla="*/ 122 h 129"/>
                  <a:gd name="T64" fmla="*/ 739 w 1118"/>
                  <a:gd name="T65" fmla="*/ 120 h 129"/>
                  <a:gd name="T66" fmla="*/ 814 w 1118"/>
                  <a:gd name="T67" fmla="*/ 119 h 129"/>
                  <a:gd name="T68" fmla="*/ 785 w 1118"/>
                  <a:gd name="T69" fmla="*/ 109 h 129"/>
                  <a:gd name="T70" fmla="*/ 789 w 1118"/>
                  <a:gd name="T71" fmla="*/ 93 h 129"/>
                  <a:gd name="T72" fmla="*/ 831 w 1118"/>
                  <a:gd name="T73" fmla="*/ 61 h 129"/>
                  <a:gd name="T74" fmla="*/ 993 w 1118"/>
                  <a:gd name="T75" fmla="*/ 67 h 129"/>
                  <a:gd name="T76" fmla="*/ 1020 w 1118"/>
                  <a:gd name="T77" fmla="*/ 40 h 129"/>
                  <a:gd name="T78" fmla="*/ 1041 w 1118"/>
                  <a:gd name="T79" fmla="*/ 60 h 129"/>
                  <a:gd name="T80" fmla="*/ 1051 w 1118"/>
                  <a:gd name="T81" fmla="*/ 65 h 129"/>
                  <a:gd name="T82" fmla="*/ 1009 w 1118"/>
                  <a:gd name="T83" fmla="*/ 77 h 129"/>
                  <a:gd name="T84" fmla="*/ 1031 w 1118"/>
                  <a:gd name="T85" fmla="*/ 104 h 129"/>
                  <a:gd name="T86" fmla="*/ 1118 w 1118"/>
                  <a:gd name="T87" fmla="*/ 98 h 129"/>
                  <a:gd name="T88" fmla="*/ 1071 w 1118"/>
                  <a:gd name="T89" fmla="*/ 118 h 129"/>
                  <a:gd name="T90" fmla="*/ 829 w 1118"/>
                  <a:gd name="T91" fmla="*/ 128 h 129"/>
                  <a:gd name="T92" fmla="*/ 698 w 1118"/>
                  <a:gd name="T93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8" h="129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9" name="Freeform 39"/>
              <p:cNvSpPr>
                <a:spLocks/>
              </p:cNvSpPr>
              <p:nvPr userDrawn="1"/>
            </p:nvSpPr>
            <p:spPr bwMode="auto">
              <a:xfrm>
                <a:off x="2497" y="1877"/>
                <a:ext cx="741" cy="169"/>
              </a:xfrm>
              <a:custGeom>
                <a:avLst/>
                <a:gdLst>
                  <a:gd name="T0" fmla="*/ 219 w 417"/>
                  <a:gd name="T1" fmla="*/ 4 h 95"/>
                  <a:gd name="T2" fmla="*/ 243 w 417"/>
                  <a:gd name="T3" fmla="*/ 2 h 95"/>
                  <a:gd name="T4" fmla="*/ 199 w 417"/>
                  <a:gd name="T5" fmla="*/ 13 h 95"/>
                  <a:gd name="T6" fmla="*/ 224 w 417"/>
                  <a:gd name="T7" fmla="*/ 41 h 95"/>
                  <a:gd name="T8" fmla="*/ 393 w 417"/>
                  <a:gd name="T9" fmla="*/ 30 h 95"/>
                  <a:gd name="T10" fmla="*/ 403 w 417"/>
                  <a:gd name="T11" fmla="*/ 42 h 95"/>
                  <a:gd name="T12" fmla="*/ 371 w 417"/>
                  <a:gd name="T13" fmla="*/ 52 h 95"/>
                  <a:gd name="T14" fmla="*/ 304 w 417"/>
                  <a:gd name="T15" fmla="*/ 59 h 95"/>
                  <a:gd name="T16" fmla="*/ 306 w 417"/>
                  <a:gd name="T17" fmla="*/ 66 h 95"/>
                  <a:gd name="T18" fmla="*/ 348 w 417"/>
                  <a:gd name="T19" fmla="*/ 70 h 95"/>
                  <a:gd name="T20" fmla="*/ 314 w 417"/>
                  <a:gd name="T21" fmla="*/ 94 h 95"/>
                  <a:gd name="T22" fmla="*/ 307 w 417"/>
                  <a:gd name="T23" fmla="*/ 95 h 95"/>
                  <a:gd name="T24" fmla="*/ 168 w 417"/>
                  <a:gd name="T25" fmla="*/ 95 h 95"/>
                  <a:gd name="T26" fmla="*/ 175 w 417"/>
                  <a:gd name="T27" fmla="*/ 91 h 95"/>
                  <a:gd name="T28" fmla="*/ 248 w 417"/>
                  <a:gd name="T29" fmla="*/ 85 h 95"/>
                  <a:gd name="T30" fmla="*/ 298 w 417"/>
                  <a:gd name="T31" fmla="*/ 77 h 95"/>
                  <a:gd name="T32" fmla="*/ 270 w 417"/>
                  <a:gd name="T33" fmla="*/ 78 h 95"/>
                  <a:gd name="T34" fmla="*/ 254 w 417"/>
                  <a:gd name="T35" fmla="*/ 61 h 95"/>
                  <a:gd name="T36" fmla="*/ 179 w 417"/>
                  <a:gd name="T37" fmla="*/ 57 h 95"/>
                  <a:gd name="T38" fmla="*/ 128 w 417"/>
                  <a:gd name="T39" fmla="*/ 72 h 95"/>
                  <a:gd name="T40" fmla="*/ 141 w 417"/>
                  <a:gd name="T41" fmla="*/ 90 h 95"/>
                  <a:gd name="T42" fmla="*/ 110 w 417"/>
                  <a:gd name="T43" fmla="*/ 95 h 95"/>
                  <a:gd name="T44" fmla="*/ 96 w 417"/>
                  <a:gd name="T45" fmla="*/ 81 h 95"/>
                  <a:gd name="T46" fmla="*/ 64 w 417"/>
                  <a:gd name="T47" fmla="*/ 84 h 95"/>
                  <a:gd name="T48" fmla="*/ 57 w 417"/>
                  <a:gd name="T49" fmla="*/ 95 h 95"/>
                  <a:gd name="T50" fmla="*/ 7 w 417"/>
                  <a:gd name="T51" fmla="*/ 91 h 95"/>
                  <a:gd name="T52" fmla="*/ 8 w 417"/>
                  <a:gd name="T53" fmla="*/ 79 h 95"/>
                  <a:gd name="T54" fmla="*/ 36 w 417"/>
                  <a:gd name="T55" fmla="*/ 87 h 95"/>
                  <a:gd name="T56" fmla="*/ 37 w 417"/>
                  <a:gd name="T57" fmla="*/ 88 h 95"/>
                  <a:gd name="T58" fmla="*/ 48 w 417"/>
                  <a:gd name="T59" fmla="*/ 75 h 95"/>
                  <a:gd name="T60" fmla="*/ 23 w 417"/>
                  <a:gd name="T61" fmla="*/ 78 h 95"/>
                  <a:gd name="T62" fmla="*/ 3 w 417"/>
                  <a:gd name="T63" fmla="*/ 64 h 95"/>
                  <a:gd name="T64" fmla="*/ 92 w 417"/>
                  <a:gd name="T65" fmla="*/ 64 h 95"/>
                  <a:gd name="T66" fmla="*/ 150 w 417"/>
                  <a:gd name="T67" fmla="*/ 18 h 95"/>
                  <a:gd name="T68" fmla="*/ 103 w 417"/>
                  <a:gd name="T69" fmla="*/ 6 h 95"/>
                  <a:gd name="T70" fmla="*/ 108 w 417"/>
                  <a:gd name="T71" fmla="*/ 3 h 95"/>
                  <a:gd name="T72" fmla="*/ 139 w 417"/>
                  <a:gd name="T73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95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0" name="Freeform 40"/>
              <p:cNvSpPr>
                <a:spLocks/>
              </p:cNvSpPr>
              <p:nvPr userDrawn="1"/>
            </p:nvSpPr>
            <p:spPr bwMode="auto">
              <a:xfrm>
                <a:off x="3017" y="1934"/>
                <a:ext cx="306" cy="112"/>
              </a:xfrm>
              <a:custGeom>
                <a:avLst/>
                <a:gdLst>
                  <a:gd name="T0" fmla="*/ 19 w 172"/>
                  <a:gd name="T1" fmla="*/ 62 h 63"/>
                  <a:gd name="T2" fmla="*/ 24 w 172"/>
                  <a:gd name="T3" fmla="*/ 57 h 63"/>
                  <a:gd name="T4" fmla="*/ 57 w 172"/>
                  <a:gd name="T5" fmla="*/ 39 h 63"/>
                  <a:gd name="T6" fmla="*/ 9 w 172"/>
                  <a:gd name="T7" fmla="*/ 36 h 63"/>
                  <a:gd name="T8" fmla="*/ 1 w 172"/>
                  <a:gd name="T9" fmla="*/ 32 h 63"/>
                  <a:gd name="T10" fmla="*/ 6 w 172"/>
                  <a:gd name="T11" fmla="*/ 27 h 63"/>
                  <a:gd name="T12" fmla="*/ 59 w 172"/>
                  <a:gd name="T13" fmla="*/ 14 h 63"/>
                  <a:gd name="T14" fmla="*/ 78 w 172"/>
                  <a:gd name="T15" fmla="*/ 18 h 63"/>
                  <a:gd name="T16" fmla="*/ 92 w 172"/>
                  <a:gd name="T17" fmla="*/ 18 h 63"/>
                  <a:gd name="T18" fmla="*/ 107 w 172"/>
                  <a:gd name="T19" fmla="*/ 9 h 63"/>
                  <a:gd name="T20" fmla="*/ 124 w 172"/>
                  <a:gd name="T21" fmla="*/ 3 h 63"/>
                  <a:gd name="T22" fmla="*/ 144 w 172"/>
                  <a:gd name="T23" fmla="*/ 0 h 63"/>
                  <a:gd name="T24" fmla="*/ 157 w 172"/>
                  <a:gd name="T25" fmla="*/ 7 h 63"/>
                  <a:gd name="T26" fmla="*/ 146 w 172"/>
                  <a:gd name="T27" fmla="*/ 14 h 63"/>
                  <a:gd name="T28" fmla="*/ 127 w 172"/>
                  <a:gd name="T29" fmla="*/ 15 h 63"/>
                  <a:gd name="T30" fmla="*/ 89 w 172"/>
                  <a:gd name="T31" fmla="*/ 27 h 63"/>
                  <a:gd name="T32" fmla="*/ 82 w 172"/>
                  <a:gd name="T33" fmla="*/ 37 h 63"/>
                  <a:gd name="T34" fmla="*/ 100 w 172"/>
                  <a:gd name="T35" fmla="*/ 38 h 63"/>
                  <a:gd name="T36" fmla="*/ 153 w 172"/>
                  <a:gd name="T37" fmla="*/ 43 h 63"/>
                  <a:gd name="T38" fmla="*/ 163 w 172"/>
                  <a:gd name="T39" fmla="*/ 59 h 63"/>
                  <a:gd name="T40" fmla="*/ 147 w 172"/>
                  <a:gd name="T41" fmla="*/ 63 h 63"/>
                  <a:gd name="T42" fmla="*/ 117 w 172"/>
                  <a:gd name="T43" fmla="*/ 63 h 63"/>
                  <a:gd name="T44" fmla="*/ 115 w 172"/>
                  <a:gd name="T45" fmla="*/ 63 h 63"/>
                  <a:gd name="T46" fmla="*/ 47 w 172"/>
                  <a:gd name="T47" fmla="*/ 63 h 63"/>
                  <a:gd name="T48" fmla="*/ 19 w 172"/>
                  <a:gd name="T4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63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1" name="Freeform 41"/>
              <p:cNvSpPr>
                <a:spLocks/>
              </p:cNvSpPr>
              <p:nvPr userDrawn="1"/>
            </p:nvSpPr>
            <p:spPr bwMode="auto">
              <a:xfrm>
                <a:off x="1093" y="2026"/>
                <a:ext cx="48" cy="20"/>
              </a:xfrm>
              <a:custGeom>
                <a:avLst/>
                <a:gdLst>
                  <a:gd name="T0" fmla="*/ 0 w 27"/>
                  <a:gd name="T1" fmla="*/ 11 h 11"/>
                  <a:gd name="T2" fmla="*/ 0 w 27"/>
                  <a:gd name="T3" fmla="*/ 10 h 11"/>
                  <a:gd name="T4" fmla="*/ 19 w 27"/>
                  <a:gd name="T5" fmla="*/ 0 h 11"/>
                  <a:gd name="T6" fmla="*/ 22 w 27"/>
                  <a:gd name="T7" fmla="*/ 10 h 11"/>
                  <a:gd name="T8" fmla="*/ 22 w 27"/>
                  <a:gd name="T9" fmla="*/ 11 h 11"/>
                  <a:gd name="T10" fmla="*/ 0 w 2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2" name="Freeform 42"/>
              <p:cNvSpPr>
                <a:spLocks/>
              </p:cNvSpPr>
              <p:nvPr userDrawn="1"/>
            </p:nvSpPr>
            <p:spPr bwMode="auto">
              <a:xfrm>
                <a:off x="3639" y="2023"/>
                <a:ext cx="53" cy="25"/>
              </a:xfrm>
              <a:custGeom>
                <a:avLst/>
                <a:gdLst>
                  <a:gd name="T0" fmla="*/ 4 w 30"/>
                  <a:gd name="T1" fmla="*/ 13 h 14"/>
                  <a:gd name="T2" fmla="*/ 4 w 30"/>
                  <a:gd name="T3" fmla="*/ 12 h 14"/>
                  <a:gd name="T4" fmla="*/ 9 w 30"/>
                  <a:gd name="T5" fmla="*/ 3 h 14"/>
                  <a:gd name="T6" fmla="*/ 24 w 30"/>
                  <a:gd name="T7" fmla="*/ 2 h 14"/>
                  <a:gd name="T8" fmla="*/ 26 w 30"/>
                  <a:gd name="T9" fmla="*/ 12 h 14"/>
                  <a:gd name="T10" fmla="*/ 26 w 30"/>
                  <a:gd name="T11" fmla="*/ 13 h 14"/>
                  <a:gd name="T12" fmla="*/ 4 w 3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4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3" name="Freeform 43"/>
              <p:cNvSpPr>
                <a:spLocks/>
              </p:cNvSpPr>
              <p:nvPr userDrawn="1"/>
            </p:nvSpPr>
            <p:spPr bwMode="auto">
              <a:xfrm>
                <a:off x="-835" y="1450"/>
                <a:ext cx="433" cy="86"/>
              </a:xfrm>
              <a:custGeom>
                <a:avLst/>
                <a:gdLst>
                  <a:gd name="T0" fmla="*/ 82 w 244"/>
                  <a:gd name="T1" fmla="*/ 43 h 48"/>
                  <a:gd name="T2" fmla="*/ 64 w 244"/>
                  <a:gd name="T3" fmla="*/ 42 h 48"/>
                  <a:gd name="T4" fmla="*/ 0 w 244"/>
                  <a:gd name="T5" fmla="*/ 41 h 48"/>
                  <a:gd name="T6" fmla="*/ 20 w 244"/>
                  <a:gd name="T7" fmla="*/ 24 h 48"/>
                  <a:gd name="T8" fmla="*/ 31 w 244"/>
                  <a:gd name="T9" fmla="*/ 20 h 48"/>
                  <a:gd name="T10" fmla="*/ 119 w 244"/>
                  <a:gd name="T11" fmla="*/ 2 h 48"/>
                  <a:gd name="T12" fmla="*/ 215 w 244"/>
                  <a:gd name="T13" fmla="*/ 12 h 48"/>
                  <a:gd name="T14" fmla="*/ 238 w 244"/>
                  <a:gd name="T15" fmla="*/ 27 h 48"/>
                  <a:gd name="T16" fmla="*/ 233 w 244"/>
                  <a:gd name="T17" fmla="*/ 45 h 48"/>
                  <a:gd name="T18" fmla="*/ 212 w 244"/>
                  <a:gd name="T19" fmla="*/ 46 h 48"/>
                  <a:gd name="T20" fmla="*/ 199 w 244"/>
                  <a:gd name="T21" fmla="*/ 48 h 48"/>
                  <a:gd name="T22" fmla="*/ 196 w 244"/>
                  <a:gd name="T23" fmla="*/ 44 h 48"/>
                  <a:gd name="T24" fmla="*/ 197 w 244"/>
                  <a:gd name="T25" fmla="*/ 40 h 48"/>
                  <a:gd name="T26" fmla="*/ 189 w 244"/>
                  <a:gd name="T27" fmla="*/ 42 h 48"/>
                  <a:gd name="T28" fmla="*/ 182 w 244"/>
                  <a:gd name="T29" fmla="*/ 45 h 48"/>
                  <a:gd name="T30" fmla="*/ 169 w 244"/>
                  <a:gd name="T31" fmla="*/ 44 h 48"/>
                  <a:gd name="T32" fmla="*/ 169 w 244"/>
                  <a:gd name="T33" fmla="*/ 38 h 48"/>
                  <a:gd name="T34" fmla="*/ 175 w 244"/>
                  <a:gd name="T35" fmla="*/ 43 h 48"/>
                  <a:gd name="T36" fmla="*/ 178 w 244"/>
                  <a:gd name="T37" fmla="*/ 35 h 48"/>
                  <a:gd name="T38" fmla="*/ 170 w 244"/>
                  <a:gd name="T39" fmla="*/ 31 h 48"/>
                  <a:gd name="T40" fmla="*/ 156 w 244"/>
                  <a:gd name="T41" fmla="*/ 40 h 48"/>
                  <a:gd name="T42" fmla="*/ 149 w 244"/>
                  <a:gd name="T43" fmla="*/ 44 h 48"/>
                  <a:gd name="T44" fmla="*/ 82 w 244"/>
                  <a:gd name="T4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48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4" name="Freeform 44"/>
              <p:cNvSpPr>
                <a:spLocks/>
              </p:cNvSpPr>
              <p:nvPr userDrawn="1"/>
            </p:nvSpPr>
            <p:spPr bwMode="auto">
              <a:xfrm>
                <a:off x="-947" y="1471"/>
                <a:ext cx="167" cy="61"/>
              </a:xfrm>
              <a:custGeom>
                <a:avLst/>
                <a:gdLst>
                  <a:gd name="T0" fmla="*/ 94 w 94"/>
                  <a:gd name="T1" fmla="*/ 8 h 34"/>
                  <a:gd name="T2" fmla="*/ 75 w 94"/>
                  <a:gd name="T3" fmla="*/ 25 h 34"/>
                  <a:gd name="T4" fmla="*/ 63 w 94"/>
                  <a:gd name="T5" fmla="*/ 29 h 34"/>
                  <a:gd name="T6" fmla="*/ 19 w 94"/>
                  <a:gd name="T7" fmla="*/ 33 h 34"/>
                  <a:gd name="T8" fmla="*/ 8 w 94"/>
                  <a:gd name="T9" fmla="*/ 34 h 34"/>
                  <a:gd name="T10" fmla="*/ 10 w 94"/>
                  <a:gd name="T11" fmla="*/ 23 h 34"/>
                  <a:gd name="T12" fmla="*/ 45 w 94"/>
                  <a:gd name="T13" fmla="*/ 7 h 34"/>
                  <a:gd name="T14" fmla="*/ 94 w 94"/>
                  <a:gd name="T15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4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5" name="Freeform 45"/>
              <p:cNvSpPr>
                <a:spLocks/>
              </p:cNvSpPr>
              <p:nvPr userDrawn="1"/>
            </p:nvSpPr>
            <p:spPr bwMode="auto">
              <a:xfrm>
                <a:off x="-422" y="1494"/>
                <a:ext cx="94" cy="45"/>
              </a:xfrm>
              <a:custGeom>
                <a:avLst/>
                <a:gdLst>
                  <a:gd name="T0" fmla="*/ 0 w 53"/>
                  <a:gd name="T1" fmla="*/ 20 h 25"/>
                  <a:gd name="T2" fmla="*/ 5 w 53"/>
                  <a:gd name="T3" fmla="*/ 2 h 25"/>
                  <a:gd name="T4" fmla="*/ 44 w 53"/>
                  <a:gd name="T5" fmla="*/ 10 h 25"/>
                  <a:gd name="T6" fmla="*/ 43 w 53"/>
                  <a:gd name="T7" fmla="*/ 23 h 25"/>
                  <a:gd name="T8" fmla="*/ 16 w 53"/>
                  <a:gd name="T9" fmla="*/ 21 h 25"/>
                  <a:gd name="T10" fmla="*/ 0 w 53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5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6" name="Freeform 46"/>
              <p:cNvSpPr>
                <a:spLocks/>
              </p:cNvSpPr>
              <p:nvPr userDrawn="1"/>
            </p:nvSpPr>
            <p:spPr bwMode="auto">
              <a:xfrm>
                <a:off x="-368" y="1814"/>
                <a:ext cx="529" cy="225"/>
              </a:xfrm>
              <a:custGeom>
                <a:avLst/>
                <a:gdLst>
                  <a:gd name="T0" fmla="*/ 217 w 298"/>
                  <a:gd name="T1" fmla="*/ 122 h 126"/>
                  <a:gd name="T2" fmla="*/ 220 w 298"/>
                  <a:gd name="T3" fmla="*/ 126 h 126"/>
                  <a:gd name="T4" fmla="*/ 207 w 298"/>
                  <a:gd name="T5" fmla="*/ 121 h 126"/>
                  <a:gd name="T6" fmla="*/ 198 w 298"/>
                  <a:gd name="T7" fmla="*/ 119 h 126"/>
                  <a:gd name="T8" fmla="*/ 155 w 298"/>
                  <a:gd name="T9" fmla="*/ 122 h 126"/>
                  <a:gd name="T10" fmla="*/ 140 w 298"/>
                  <a:gd name="T11" fmla="*/ 120 h 126"/>
                  <a:gd name="T12" fmla="*/ 155 w 298"/>
                  <a:gd name="T13" fmla="*/ 110 h 126"/>
                  <a:gd name="T14" fmla="*/ 170 w 298"/>
                  <a:gd name="T15" fmla="*/ 101 h 126"/>
                  <a:gd name="T16" fmla="*/ 120 w 298"/>
                  <a:gd name="T17" fmla="*/ 94 h 126"/>
                  <a:gd name="T18" fmla="*/ 103 w 298"/>
                  <a:gd name="T19" fmla="*/ 86 h 126"/>
                  <a:gd name="T20" fmla="*/ 120 w 298"/>
                  <a:gd name="T21" fmla="*/ 77 h 126"/>
                  <a:gd name="T22" fmla="*/ 127 w 298"/>
                  <a:gd name="T23" fmla="*/ 76 h 126"/>
                  <a:gd name="T24" fmla="*/ 109 w 298"/>
                  <a:gd name="T25" fmla="*/ 69 h 126"/>
                  <a:gd name="T26" fmla="*/ 90 w 298"/>
                  <a:gd name="T27" fmla="*/ 68 h 126"/>
                  <a:gd name="T28" fmla="*/ 79 w 298"/>
                  <a:gd name="T29" fmla="*/ 54 h 126"/>
                  <a:gd name="T30" fmla="*/ 76 w 298"/>
                  <a:gd name="T31" fmla="*/ 45 h 126"/>
                  <a:gd name="T32" fmla="*/ 65 w 298"/>
                  <a:gd name="T33" fmla="*/ 39 h 126"/>
                  <a:gd name="T34" fmla="*/ 41 w 298"/>
                  <a:gd name="T35" fmla="*/ 35 h 126"/>
                  <a:gd name="T36" fmla="*/ 23 w 298"/>
                  <a:gd name="T37" fmla="*/ 35 h 126"/>
                  <a:gd name="T38" fmla="*/ 13 w 298"/>
                  <a:gd name="T39" fmla="*/ 29 h 126"/>
                  <a:gd name="T40" fmla="*/ 23 w 298"/>
                  <a:gd name="T41" fmla="*/ 22 h 126"/>
                  <a:gd name="T42" fmla="*/ 33 w 298"/>
                  <a:gd name="T43" fmla="*/ 21 h 126"/>
                  <a:gd name="T44" fmla="*/ 14 w 298"/>
                  <a:gd name="T45" fmla="*/ 19 h 126"/>
                  <a:gd name="T46" fmla="*/ 2 w 298"/>
                  <a:gd name="T47" fmla="*/ 15 h 126"/>
                  <a:gd name="T48" fmla="*/ 8 w 298"/>
                  <a:gd name="T49" fmla="*/ 10 h 126"/>
                  <a:gd name="T50" fmla="*/ 8 w 298"/>
                  <a:gd name="T51" fmla="*/ 5 h 126"/>
                  <a:gd name="T52" fmla="*/ 25 w 298"/>
                  <a:gd name="T53" fmla="*/ 1 h 126"/>
                  <a:gd name="T54" fmla="*/ 143 w 298"/>
                  <a:gd name="T55" fmla="*/ 14 h 126"/>
                  <a:gd name="T56" fmla="*/ 152 w 298"/>
                  <a:gd name="T57" fmla="*/ 15 h 126"/>
                  <a:gd name="T58" fmla="*/ 154 w 298"/>
                  <a:gd name="T59" fmla="*/ 15 h 126"/>
                  <a:gd name="T60" fmla="*/ 197 w 298"/>
                  <a:gd name="T61" fmla="*/ 26 h 126"/>
                  <a:gd name="T62" fmla="*/ 244 w 298"/>
                  <a:gd name="T63" fmla="*/ 27 h 126"/>
                  <a:gd name="T64" fmla="*/ 285 w 298"/>
                  <a:gd name="T65" fmla="*/ 28 h 126"/>
                  <a:gd name="T66" fmla="*/ 298 w 298"/>
                  <a:gd name="T67" fmla="*/ 30 h 126"/>
                  <a:gd name="T68" fmla="*/ 291 w 298"/>
                  <a:gd name="T69" fmla="*/ 34 h 126"/>
                  <a:gd name="T70" fmla="*/ 270 w 298"/>
                  <a:gd name="T71" fmla="*/ 38 h 126"/>
                  <a:gd name="T72" fmla="*/ 170 w 298"/>
                  <a:gd name="T73" fmla="*/ 40 h 126"/>
                  <a:gd name="T74" fmla="*/ 158 w 298"/>
                  <a:gd name="T75" fmla="*/ 42 h 126"/>
                  <a:gd name="T76" fmla="*/ 150 w 298"/>
                  <a:gd name="T77" fmla="*/ 57 h 126"/>
                  <a:gd name="T78" fmla="*/ 198 w 298"/>
                  <a:gd name="T79" fmla="*/ 76 h 126"/>
                  <a:gd name="T80" fmla="*/ 210 w 298"/>
                  <a:gd name="T81" fmla="*/ 82 h 126"/>
                  <a:gd name="T82" fmla="*/ 182 w 298"/>
                  <a:gd name="T83" fmla="*/ 99 h 126"/>
                  <a:gd name="T84" fmla="*/ 182 w 298"/>
                  <a:gd name="T85" fmla="*/ 102 h 126"/>
                  <a:gd name="T86" fmla="*/ 217 w 298"/>
                  <a:gd name="T87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26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7" name="Freeform 47"/>
              <p:cNvSpPr>
                <a:spLocks/>
              </p:cNvSpPr>
              <p:nvPr userDrawn="1"/>
            </p:nvSpPr>
            <p:spPr bwMode="auto">
              <a:xfrm>
                <a:off x="-358" y="1571"/>
                <a:ext cx="458" cy="172"/>
              </a:xfrm>
              <a:custGeom>
                <a:avLst/>
                <a:gdLst>
                  <a:gd name="T0" fmla="*/ 55 w 258"/>
                  <a:gd name="T1" fmla="*/ 94 h 96"/>
                  <a:gd name="T2" fmla="*/ 54 w 258"/>
                  <a:gd name="T3" fmla="*/ 89 h 96"/>
                  <a:gd name="T4" fmla="*/ 44 w 258"/>
                  <a:gd name="T5" fmla="*/ 78 h 96"/>
                  <a:gd name="T6" fmla="*/ 68 w 258"/>
                  <a:gd name="T7" fmla="*/ 70 h 96"/>
                  <a:gd name="T8" fmla="*/ 97 w 258"/>
                  <a:gd name="T9" fmla="*/ 68 h 96"/>
                  <a:gd name="T10" fmla="*/ 69 w 258"/>
                  <a:gd name="T11" fmla="*/ 65 h 96"/>
                  <a:gd name="T12" fmla="*/ 19 w 258"/>
                  <a:gd name="T13" fmla="*/ 55 h 96"/>
                  <a:gd name="T14" fmla="*/ 33 w 258"/>
                  <a:gd name="T15" fmla="*/ 24 h 96"/>
                  <a:gd name="T16" fmla="*/ 102 w 258"/>
                  <a:gd name="T17" fmla="*/ 15 h 96"/>
                  <a:gd name="T18" fmla="*/ 150 w 258"/>
                  <a:gd name="T19" fmla="*/ 21 h 96"/>
                  <a:gd name="T20" fmla="*/ 114 w 258"/>
                  <a:gd name="T21" fmla="*/ 2 h 96"/>
                  <a:gd name="T22" fmla="*/ 129 w 258"/>
                  <a:gd name="T23" fmla="*/ 4 h 96"/>
                  <a:gd name="T24" fmla="*/ 161 w 258"/>
                  <a:gd name="T25" fmla="*/ 23 h 96"/>
                  <a:gd name="T26" fmla="*/ 170 w 258"/>
                  <a:gd name="T27" fmla="*/ 24 h 96"/>
                  <a:gd name="T28" fmla="*/ 173 w 258"/>
                  <a:gd name="T29" fmla="*/ 19 h 96"/>
                  <a:gd name="T30" fmla="*/ 180 w 258"/>
                  <a:gd name="T31" fmla="*/ 14 h 96"/>
                  <a:gd name="T32" fmla="*/ 196 w 258"/>
                  <a:gd name="T33" fmla="*/ 8 h 96"/>
                  <a:gd name="T34" fmla="*/ 203 w 258"/>
                  <a:gd name="T35" fmla="*/ 7 h 96"/>
                  <a:gd name="T36" fmla="*/ 203 w 258"/>
                  <a:gd name="T37" fmla="*/ 10 h 96"/>
                  <a:gd name="T38" fmla="*/ 199 w 258"/>
                  <a:gd name="T39" fmla="*/ 18 h 96"/>
                  <a:gd name="T40" fmla="*/ 201 w 258"/>
                  <a:gd name="T41" fmla="*/ 23 h 96"/>
                  <a:gd name="T42" fmla="*/ 189 w 258"/>
                  <a:gd name="T43" fmla="*/ 25 h 96"/>
                  <a:gd name="T44" fmla="*/ 176 w 258"/>
                  <a:gd name="T45" fmla="*/ 26 h 96"/>
                  <a:gd name="T46" fmla="*/ 204 w 258"/>
                  <a:gd name="T47" fmla="*/ 32 h 96"/>
                  <a:gd name="T48" fmla="*/ 232 w 258"/>
                  <a:gd name="T49" fmla="*/ 58 h 96"/>
                  <a:gd name="T50" fmla="*/ 237 w 258"/>
                  <a:gd name="T51" fmla="*/ 67 h 96"/>
                  <a:gd name="T52" fmla="*/ 258 w 258"/>
                  <a:gd name="T53" fmla="*/ 79 h 96"/>
                  <a:gd name="T54" fmla="*/ 239 w 258"/>
                  <a:gd name="T55" fmla="*/ 72 h 96"/>
                  <a:gd name="T56" fmla="*/ 212 w 258"/>
                  <a:gd name="T57" fmla="*/ 67 h 96"/>
                  <a:gd name="T58" fmla="*/ 158 w 258"/>
                  <a:gd name="T59" fmla="*/ 67 h 96"/>
                  <a:gd name="T60" fmla="*/ 110 w 258"/>
                  <a:gd name="T61" fmla="*/ 66 h 96"/>
                  <a:gd name="T62" fmla="*/ 102 w 258"/>
                  <a:gd name="T63" fmla="*/ 69 h 96"/>
                  <a:gd name="T64" fmla="*/ 107 w 258"/>
                  <a:gd name="T65" fmla="*/ 73 h 96"/>
                  <a:gd name="T66" fmla="*/ 116 w 258"/>
                  <a:gd name="T67" fmla="*/ 84 h 96"/>
                  <a:gd name="T68" fmla="*/ 97 w 258"/>
                  <a:gd name="T69" fmla="*/ 90 h 96"/>
                  <a:gd name="T70" fmla="*/ 72 w 258"/>
                  <a:gd name="T71" fmla="*/ 90 h 96"/>
                  <a:gd name="T72" fmla="*/ 60 w 258"/>
                  <a:gd name="T73" fmla="*/ 95 h 96"/>
                  <a:gd name="T74" fmla="*/ 55 w 258"/>
                  <a:gd name="T7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96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8" name="Freeform 48"/>
              <p:cNvSpPr>
                <a:spLocks/>
              </p:cNvSpPr>
              <p:nvPr userDrawn="1"/>
            </p:nvSpPr>
            <p:spPr bwMode="auto">
              <a:xfrm>
                <a:off x="-754" y="1728"/>
                <a:ext cx="373" cy="134"/>
              </a:xfrm>
              <a:custGeom>
                <a:avLst/>
                <a:gdLst>
                  <a:gd name="T0" fmla="*/ 202 w 210"/>
                  <a:gd name="T1" fmla="*/ 55 h 75"/>
                  <a:gd name="T2" fmla="*/ 177 w 210"/>
                  <a:gd name="T3" fmla="*/ 64 h 75"/>
                  <a:gd name="T4" fmla="*/ 82 w 210"/>
                  <a:gd name="T5" fmla="*/ 64 h 75"/>
                  <a:gd name="T6" fmla="*/ 36 w 210"/>
                  <a:gd name="T7" fmla="*/ 55 h 75"/>
                  <a:gd name="T8" fmla="*/ 27 w 210"/>
                  <a:gd name="T9" fmla="*/ 53 h 75"/>
                  <a:gd name="T10" fmla="*/ 6 w 210"/>
                  <a:gd name="T11" fmla="*/ 29 h 75"/>
                  <a:gd name="T12" fmla="*/ 64 w 210"/>
                  <a:gd name="T13" fmla="*/ 3 h 75"/>
                  <a:gd name="T14" fmla="*/ 106 w 210"/>
                  <a:gd name="T15" fmla="*/ 5 h 75"/>
                  <a:gd name="T16" fmla="*/ 130 w 210"/>
                  <a:gd name="T17" fmla="*/ 5 h 75"/>
                  <a:gd name="T18" fmla="*/ 187 w 210"/>
                  <a:gd name="T19" fmla="*/ 14 h 75"/>
                  <a:gd name="T20" fmla="*/ 209 w 210"/>
                  <a:gd name="T21" fmla="*/ 41 h 75"/>
                  <a:gd name="T22" fmla="*/ 202 w 210"/>
                  <a:gd name="T2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75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9" name="Freeform 49"/>
              <p:cNvSpPr>
                <a:spLocks/>
              </p:cNvSpPr>
              <p:nvPr userDrawn="1"/>
            </p:nvSpPr>
            <p:spPr bwMode="auto">
              <a:xfrm>
                <a:off x="193" y="1655"/>
                <a:ext cx="323" cy="193"/>
              </a:xfrm>
              <a:custGeom>
                <a:avLst/>
                <a:gdLst>
                  <a:gd name="T0" fmla="*/ 178 w 182"/>
                  <a:gd name="T1" fmla="*/ 2 h 108"/>
                  <a:gd name="T2" fmla="*/ 179 w 182"/>
                  <a:gd name="T3" fmla="*/ 3 h 108"/>
                  <a:gd name="T4" fmla="*/ 180 w 182"/>
                  <a:gd name="T5" fmla="*/ 8 h 108"/>
                  <a:gd name="T6" fmla="*/ 178 w 182"/>
                  <a:gd name="T7" fmla="*/ 13 h 108"/>
                  <a:gd name="T8" fmla="*/ 163 w 182"/>
                  <a:gd name="T9" fmla="*/ 27 h 108"/>
                  <a:gd name="T10" fmla="*/ 146 w 182"/>
                  <a:gd name="T11" fmla="*/ 29 h 108"/>
                  <a:gd name="T12" fmla="*/ 150 w 182"/>
                  <a:gd name="T13" fmla="*/ 32 h 108"/>
                  <a:gd name="T14" fmla="*/ 154 w 182"/>
                  <a:gd name="T15" fmla="*/ 41 h 108"/>
                  <a:gd name="T16" fmla="*/ 142 w 182"/>
                  <a:gd name="T17" fmla="*/ 47 h 108"/>
                  <a:gd name="T18" fmla="*/ 120 w 182"/>
                  <a:gd name="T19" fmla="*/ 47 h 108"/>
                  <a:gd name="T20" fmla="*/ 114 w 182"/>
                  <a:gd name="T21" fmla="*/ 51 h 108"/>
                  <a:gd name="T22" fmla="*/ 105 w 182"/>
                  <a:gd name="T23" fmla="*/ 58 h 108"/>
                  <a:gd name="T24" fmla="*/ 74 w 182"/>
                  <a:gd name="T25" fmla="*/ 70 h 108"/>
                  <a:gd name="T26" fmla="*/ 129 w 182"/>
                  <a:gd name="T27" fmla="*/ 72 h 108"/>
                  <a:gd name="T28" fmla="*/ 155 w 182"/>
                  <a:gd name="T29" fmla="*/ 86 h 108"/>
                  <a:gd name="T30" fmla="*/ 112 w 182"/>
                  <a:gd name="T31" fmla="*/ 105 h 108"/>
                  <a:gd name="T32" fmla="*/ 55 w 182"/>
                  <a:gd name="T33" fmla="*/ 99 h 108"/>
                  <a:gd name="T34" fmla="*/ 53 w 182"/>
                  <a:gd name="T35" fmla="*/ 99 h 108"/>
                  <a:gd name="T36" fmla="*/ 15 w 182"/>
                  <a:gd name="T37" fmla="*/ 103 h 108"/>
                  <a:gd name="T38" fmla="*/ 9 w 182"/>
                  <a:gd name="T39" fmla="*/ 94 h 108"/>
                  <a:gd name="T40" fmla="*/ 16 w 182"/>
                  <a:gd name="T41" fmla="*/ 96 h 108"/>
                  <a:gd name="T42" fmla="*/ 22 w 182"/>
                  <a:gd name="T43" fmla="*/ 90 h 108"/>
                  <a:gd name="T44" fmla="*/ 48 w 182"/>
                  <a:gd name="T45" fmla="*/ 73 h 108"/>
                  <a:gd name="T46" fmla="*/ 58 w 182"/>
                  <a:gd name="T47" fmla="*/ 70 h 108"/>
                  <a:gd name="T48" fmla="*/ 33 w 182"/>
                  <a:gd name="T49" fmla="*/ 68 h 108"/>
                  <a:gd name="T50" fmla="*/ 24 w 182"/>
                  <a:gd name="T51" fmla="*/ 64 h 108"/>
                  <a:gd name="T52" fmla="*/ 32 w 182"/>
                  <a:gd name="T53" fmla="*/ 61 h 108"/>
                  <a:gd name="T54" fmla="*/ 71 w 182"/>
                  <a:gd name="T55" fmla="*/ 62 h 108"/>
                  <a:gd name="T56" fmla="*/ 79 w 182"/>
                  <a:gd name="T57" fmla="*/ 57 h 108"/>
                  <a:gd name="T58" fmla="*/ 93 w 182"/>
                  <a:gd name="T59" fmla="*/ 48 h 108"/>
                  <a:gd name="T60" fmla="*/ 102 w 182"/>
                  <a:gd name="T61" fmla="*/ 46 h 108"/>
                  <a:gd name="T62" fmla="*/ 99 w 182"/>
                  <a:gd name="T63" fmla="*/ 43 h 108"/>
                  <a:gd name="T64" fmla="*/ 92 w 182"/>
                  <a:gd name="T65" fmla="*/ 35 h 108"/>
                  <a:gd name="T66" fmla="*/ 109 w 182"/>
                  <a:gd name="T67" fmla="*/ 29 h 108"/>
                  <a:gd name="T68" fmla="*/ 124 w 182"/>
                  <a:gd name="T69" fmla="*/ 29 h 108"/>
                  <a:gd name="T70" fmla="*/ 135 w 182"/>
                  <a:gd name="T71" fmla="*/ 26 h 108"/>
                  <a:gd name="T72" fmla="*/ 94 w 182"/>
                  <a:gd name="T73" fmla="*/ 22 h 108"/>
                  <a:gd name="T74" fmla="*/ 76 w 182"/>
                  <a:gd name="T75" fmla="*/ 14 h 108"/>
                  <a:gd name="T76" fmla="*/ 89 w 182"/>
                  <a:gd name="T77" fmla="*/ 6 h 108"/>
                  <a:gd name="T78" fmla="*/ 124 w 182"/>
                  <a:gd name="T79" fmla="*/ 2 h 108"/>
                  <a:gd name="T80" fmla="*/ 135 w 182"/>
                  <a:gd name="T81" fmla="*/ 0 h 108"/>
                  <a:gd name="T82" fmla="*/ 178 w 182"/>
                  <a:gd name="T8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2" h="108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0" name="Freeform 50"/>
              <p:cNvSpPr>
                <a:spLocks/>
              </p:cNvSpPr>
              <p:nvPr userDrawn="1"/>
            </p:nvSpPr>
            <p:spPr bwMode="auto">
              <a:xfrm>
                <a:off x="81" y="1564"/>
                <a:ext cx="339" cy="93"/>
              </a:xfrm>
              <a:custGeom>
                <a:avLst/>
                <a:gdLst>
                  <a:gd name="T0" fmla="*/ 74 w 191"/>
                  <a:gd name="T1" fmla="*/ 1 h 52"/>
                  <a:gd name="T2" fmla="*/ 130 w 191"/>
                  <a:gd name="T3" fmla="*/ 0 h 52"/>
                  <a:gd name="T4" fmla="*/ 191 w 191"/>
                  <a:gd name="T5" fmla="*/ 21 h 52"/>
                  <a:gd name="T6" fmla="*/ 185 w 191"/>
                  <a:gd name="T7" fmla="*/ 27 h 52"/>
                  <a:gd name="T8" fmla="*/ 170 w 191"/>
                  <a:gd name="T9" fmla="*/ 40 h 52"/>
                  <a:gd name="T10" fmla="*/ 175 w 191"/>
                  <a:gd name="T11" fmla="*/ 49 h 52"/>
                  <a:gd name="T12" fmla="*/ 114 w 191"/>
                  <a:gd name="T13" fmla="*/ 46 h 52"/>
                  <a:gd name="T14" fmla="*/ 89 w 191"/>
                  <a:gd name="T15" fmla="*/ 40 h 52"/>
                  <a:gd name="T16" fmla="*/ 69 w 191"/>
                  <a:gd name="T17" fmla="*/ 39 h 52"/>
                  <a:gd name="T18" fmla="*/ 33 w 191"/>
                  <a:gd name="T19" fmla="*/ 32 h 52"/>
                  <a:gd name="T20" fmla="*/ 26 w 191"/>
                  <a:gd name="T21" fmla="*/ 27 h 52"/>
                  <a:gd name="T22" fmla="*/ 10 w 191"/>
                  <a:gd name="T23" fmla="*/ 10 h 52"/>
                  <a:gd name="T24" fmla="*/ 3 w 191"/>
                  <a:gd name="T25" fmla="*/ 5 h 52"/>
                  <a:gd name="T26" fmla="*/ 44 w 191"/>
                  <a:gd name="T27" fmla="*/ 3 h 52"/>
                  <a:gd name="T28" fmla="*/ 74 w 191"/>
                  <a:gd name="T2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52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1" name="Freeform 51"/>
              <p:cNvSpPr>
                <a:spLocks/>
              </p:cNvSpPr>
              <p:nvPr userDrawn="1"/>
            </p:nvSpPr>
            <p:spPr bwMode="auto">
              <a:xfrm>
                <a:off x="-683" y="1623"/>
                <a:ext cx="297" cy="91"/>
              </a:xfrm>
              <a:custGeom>
                <a:avLst/>
                <a:gdLst>
                  <a:gd name="T0" fmla="*/ 8 w 167"/>
                  <a:gd name="T1" fmla="*/ 12 h 51"/>
                  <a:gd name="T2" fmla="*/ 17 w 167"/>
                  <a:gd name="T3" fmla="*/ 8 h 51"/>
                  <a:gd name="T4" fmla="*/ 115 w 167"/>
                  <a:gd name="T5" fmla="*/ 5 h 51"/>
                  <a:gd name="T6" fmla="*/ 139 w 167"/>
                  <a:gd name="T7" fmla="*/ 8 h 51"/>
                  <a:gd name="T8" fmla="*/ 163 w 167"/>
                  <a:gd name="T9" fmla="*/ 16 h 51"/>
                  <a:gd name="T10" fmla="*/ 152 w 167"/>
                  <a:gd name="T11" fmla="*/ 30 h 51"/>
                  <a:gd name="T12" fmla="*/ 97 w 167"/>
                  <a:gd name="T13" fmla="*/ 46 h 51"/>
                  <a:gd name="T14" fmla="*/ 30 w 167"/>
                  <a:gd name="T15" fmla="*/ 45 h 51"/>
                  <a:gd name="T16" fmla="*/ 0 w 167"/>
                  <a:gd name="T17" fmla="*/ 21 h 51"/>
                  <a:gd name="T18" fmla="*/ 8 w 167"/>
                  <a:gd name="T1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51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2" name="Freeform 52"/>
              <p:cNvSpPr>
                <a:spLocks/>
              </p:cNvSpPr>
              <p:nvPr userDrawn="1"/>
            </p:nvSpPr>
            <p:spPr bwMode="auto">
              <a:xfrm>
                <a:off x="-98" y="1482"/>
                <a:ext cx="330" cy="104"/>
              </a:xfrm>
              <a:custGeom>
                <a:avLst/>
                <a:gdLst>
                  <a:gd name="T0" fmla="*/ 175 w 186"/>
                  <a:gd name="T1" fmla="*/ 47 h 58"/>
                  <a:gd name="T2" fmla="*/ 142 w 186"/>
                  <a:gd name="T3" fmla="*/ 51 h 58"/>
                  <a:gd name="T4" fmla="*/ 103 w 186"/>
                  <a:gd name="T5" fmla="*/ 52 h 58"/>
                  <a:gd name="T6" fmla="*/ 100 w 186"/>
                  <a:gd name="T7" fmla="*/ 53 h 58"/>
                  <a:gd name="T8" fmla="*/ 58 w 186"/>
                  <a:gd name="T9" fmla="*/ 58 h 58"/>
                  <a:gd name="T10" fmla="*/ 50 w 186"/>
                  <a:gd name="T11" fmla="*/ 58 h 58"/>
                  <a:gd name="T12" fmla="*/ 18 w 186"/>
                  <a:gd name="T13" fmla="*/ 53 h 58"/>
                  <a:gd name="T14" fmla="*/ 6 w 186"/>
                  <a:gd name="T15" fmla="*/ 49 h 58"/>
                  <a:gd name="T16" fmla="*/ 2 w 186"/>
                  <a:gd name="T17" fmla="*/ 42 h 58"/>
                  <a:gd name="T18" fmla="*/ 13 w 186"/>
                  <a:gd name="T19" fmla="*/ 39 h 58"/>
                  <a:gd name="T20" fmla="*/ 28 w 186"/>
                  <a:gd name="T21" fmla="*/ 42 h 58"/>
                  <a:gd name="T22" fmla="*/ 22 w 186"/>
                  <a:gd name="T23" fmla="*/ 34 h 58"/>
                  <a:gd name="T24" fmla="*/ 35 w 186"/>
                  <a:gd name="T25" fmla="*/ 25 h 58"/>
                  <a:gd name="T26" fmla="*/ 36 w 186"/>
                  <a:gd name="T27" fmla="*/ 13 h 58"/>
                  <a:gd name="T28" fmla="*/ 44 w 186"/>
                  <a:gd name="T29" fmla="*/ 7 h 58"/>
                  <a:gd name="T30" fmla="*/ 55 w 186"/>
                  <a:gd name="T31" fmla="*/ 10 h 58"/>
                  <a:gd name="T32" fmla="*/ 74 w 186"/>
                  <a:gd name="T33" fmla="*/ 37 h 58"/>
                  <a:gd name="T34" fmla="*/ 74 w 186"/>
                  <a:gd name="T35" fmla="*/ 19 h 58"/>
                  <a:gd name="T36" fmla="*/ 79 w 186"/>
                  <a:gd name="T37" fmla="*/ 10 h 58"/>
                  <a:gd name="T38" fmla="*/ 93 w 186"/>
                  <a:gd name="T39" fmla="*/ 12 h 58"/>
                  <a:gd name="T40" fmla="*/ 97 w 186"/>
                  <a:gd name="T41" fmla="*/ 20 h 58"/>
                  <a:gd name="T42" fmla="*/ 103 w 186"/>
                  <a:gd name="T43" fmla="*/ 7 h 58"/>
                  <a:gd name="T44" fmla="*/ 112 w 186"/>
                  <a:gd name="T45" fmla="*/ 2 h 58"/>
                  <a:gd name="T46" fmla="*/ 119 w 186"/>
                  <a:gd name="T47" fmla="*/ 7 h 58"/>
                  <a:gd name="T48" fmla="*/ 120 w 186"/>
                  <a:gd name="T49" fmla="*/ 21 h 58"/>
                  <a:gd name="T50" fmla="*/ 141 w 186"/>
                  <a:gd name="T51" fmla="*/ 5 h 58"/>
                  <a:gd name="T52" fmla="*/ 157 w 186"/>
                  <a:gd name="T53" fmla="*/ 2 h 58"/>
                  <a:gd name="T54" fmla="*/ 161 w 186"/>
                  <a:gd name="T55" fmla="*/ 10 h 58"/>
                  <a:gd name="T56" fmla="*/ 154 w 186"/>
                  <a:gd name="T57" fmla="*/ 31 h 58"/>
                  <a:gd name="T58" fmla="*/ 152 w 186"/>
                  <a:gd name="T59" fmla="*/ 39 h 58"/>
                  <a:gd name="T60" fmla="*/ 164 w 186"/>
                  <a:gd name="T61" fmla="*/ 35 h 58"/>
                  <a:gd name="T62" fmla="*/ 181 w 186"/>
                  <a:gd name="T63" fmla="*/ 34 h 58"/>
                  <a:gd name="T64" fmla="*/ 176 w 186"/>
                  <a:gd name="T65" fmla="*/ 43 h 58"/>
                  <a:gd name="T66" fmla="*/ 175 w 186"/>
                  <a:gd name="T67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" h="58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3" name="Freeform 53"/>
              <p:cNvSpPr>
                <a:spLocks/>
              </p:cNvSpPr>
              <p:nvPr userDrawn="1"/>
            </p:nvSpPr>
            <p:spPr bwMode="auto">
              <a:xfrm>
                <a:off x="-42" y="1803"/>
                <a:ext cx="267" cy="66"/>
              </a:xfrm>
              <a:custGeom>
                <a:avLst/>
                <a:gdLst>
                  <a:gd name="T0" fmla="*/ 141 w 150"/>
                  <a:gd name="T1" fmla="*/ 11 h 37"/>
                  <a:gd name="T2" fmla="*/ 145 w 150"/>
                  <a:gd name="T3" fmla="*/ 19 h 37"/>
                  <a:gd name="T4" fmla="*/ 136 w 150"/>
                  <a:gd name="T5" fmla="*/ 35 h 37"/>
                  <a:gd name="T6" fmla="*/ 114 w 150"/>
                  <a:gd name="T7" fmla="*/ 36 h 37"/>
                  <a:gd name="T8" fmla="*/ 102 w 150"/>
                  <a:gd name="T9" fmla="*/ 36 h 37"/>
                  <a:gd name="T10" fmla="*/ 52 w 150"/>
                  <a:gd name="T11" fmla="*/ 34 h 37"/>
                  <a:gd name="T12" fmla="*/ 26 w 150"/>
                  <a:gd name="T13" fmla="*/ 34 h 37"/>
                  <a:gd name="T14" fmla="*/ 13 w 150"/>
                  <a:gd name="T15" fmla="*/ 32 h 37"/>
                  <a:gd name="T16" fmla="*/ 7 w 150"/>
                  <a:gd name="T17" fmla="*/ 16 h 37"/>
                  <a:gd name="T18" fmla="*/ 30 w 150"/>
                  <a:gd name="T19" fmla="*/ 7 h 37"/>
                  <a:gd name="T20" fmla="*/ 48 w 150"/>
                  <a:gd name="T21" fmla="*/ 6 h 37"/>
                  <a:gd name="T22" fmla="*/ 107 w 150"/>
                  <a:gd name="T23" fmla="*/ 1 h 37"/>
                  <a:gd name="T24" fmla="*/ 141 w 150"/>
                  <a:gd name="T2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7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4" name="Freeform 54"/>
              <p:cNvSpPr>
                <a:spLocks/>
              </p:cNvSpPr>
              <p:nvPr userDrawn="1"/>
            </p:nvSpPr>
            <p:spPr bwMode="auto">
              <a:xfrm>
                <a:off x="97" y="1671"/>
                <a:ext cx="243" cy="68"/>
              </a:xfrm>
              <a:custGeom>
                <a:avLst/>
                <a:gdLst>
                  <a:gd name="T0" fmla="*/ 97 w 137"/>
                  <a:gd name="T1" fmla="*/ 38 h 38"/>
                  <a:gd name="T2" fmla="*/ 24 w 137"/>
                  <a:gd name="T3" fmla="*/ 31 h 38"/>
                  <a:gd name="T4" fmla="*/ 9 w 137"/>
                  <a:gd name="T5" fmla="*/ 23 h 38"/>
                  <a:gd name="T6" fmla="*/ 20 w 137"/>
                  <a:gd name="T7" fmla="*/ 6 h 38"/>
                  <a:gd name="T8" fmla="*/ 120 w 137"/>
                  <a:gd name="T9" fmla="*/ 12 h 38"/>
                  <a:gd name="T10" fmla="*/ 134 w 137"/>
                  <a:gd name="T11" fmla="*/ 29 h 38"/>
                  <a:gd name="T12" fmla="*/ 107 w 137"/>
                  <a:gd name="T13" fmla="*/ 38 h 38"/>
                  <a:gd name="T14" fmla="*/ 97 w 137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38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5" name="Freeform 55"/>
              <p:cNvSpPr>
                <a:spLocks/>
              </p:cNvSpPr>
              <p:nvPr userDrawn="1"/>
            </p:nvSpPr>
            <p:spPr bwMode="auto">
              <a:xfrm>
                <a:off x="-120" y="1702"/>
                <a:ext cx="215" cy="67"/>
              </a:xfrm>
              <a:custGeom>
                <a:avLst/>
                <a:gdLst>
                  <a:gd name="T0" fmla="*/ 38 w 121"/>
                  <a:gd name="T1" fmla="*/ 1 h 38"/>
                  <a:gd name="T2" fmla="*/ 103 w 121"/>
                  <a:gd name="T3" fmla="*/ 7 h 38"/>
                  <a:gd name="T4" fmla="*/ 120 w 121"/>
                  <a:gd name="T5" fmla="*/ 19 h 38"/>
                  <a:gd name="T6" fmla="*/ 101 w 121"/>
                  <a:gd name="T7" fmla="*/ 33 h 38"/>
                  <a:gd name="T8" fmla="*/ 15 w 121"/>
                  <a:gd name="T9" fmla="*/ 31 h 38"/>
                  <a:gd name="T10" fmla="*/ 0 w 121"/>
                  <a:gd name="T11" fmla="*/ 19 h 38"/>
                  <a:gd name="T12" fmla="*/ 13 w 121"/>
                  <a:gd name="T13" fmla="*/ 5 h 38"/>
                  <a:gd name="T14" fmla="*/ 38 w 121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38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6" name="Freeform 56"/>
              <p:cNvSpPr>
                <a:spLocks/>
              </p:cNvSpPr>
              <p:nvPr userDrawn="1"/>
            </p:nvSpPr>
            <p:spPr bwMode="auto">
              <a:xfrm>
                <a:off x="-915" y="1766"/>
                <a:ext cx="168" cy="71"/>
              </a:xfrm>
              <a:custGeom>
                <a:avLst/>
                <a:gdLst>
                  <a:gd name="T0" fmla="*/ 42 w 95"/>
                  <a:gd name="T1" fmla="*/ 39 h 40"/>
                  <a:gd name="T2" fmla="*/ 12 w 95"/>
                  <a:gd name="T3" fmla="*/ 34 h 40"/>
                  <a:gd name="T4" fmla="*/ 10 w 95"/>
                  <a:gd name="T5" fmla="*/ 12 h 40"/>
                  <a:gd name="T6" fmla="*/ 83 w 95"/>
                  <a:gd name="T7" fmla="*/ 14 h 40"/>
                  <a:gd name="T8" fmla="*/ 70 w 95"/>
                  <a:gd name="T9" fmla="*/ 36 h 40"/>
                  <a:gd name="T10" fmla="*/ 42 w 95"/>
                  <a:gd name="T1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7" name="Freeform 57"/>
              <p:cNvSpPr>
                <a:spLocks/>
              </p:cNvSpPr>
              <p:nvPr userDrawn="1"/>
            </p:nvSpPr>
            <p:spPr bwMode="auto">
              <a:xfrm>
                <a:off x="-187" y="1486"/>
                <a:ext cx="229" cy="91"/>
              </a:xfrm>
              <a:custGeom>
                <a:avLst/>
                <a:gdLst>
                  <a:gd name="T0" fmla="*/ 129 w 129"/>
                  <a:gd name="T1" fmla="*/ 8 h 51"/>
                  <a:gd name="T2" fmla="*/ 126 w 129"/>
                  <a:gd name="T3" fmla="*/ 40 h 51"/>
                  <a:gd name="T4" fmla="*/ 108 w 129"/>
                  <a:gd name="T5" fmla="*/ 14 h 51"/>
                  <a:gd name="T6" fmla="*/ 94 w 129"/>
                  <a:gd name="T7" fmla="*/ 6 h 51"/>
                  <a:gd name="T8" fmla="*/ 88 w 129"/>
                  <a:gd name="T9" fmla="*/ 17 h 51"/>
                  <a:gd name="T10" fmla="*/ 89 w 129"/>
                  <a:gd name="T11" fmla="*/ 27 h 51"/>
                  <a:gd name="T12" fmla="*/ 74 w 129"/>
                  <a:gd name="T13" fmla="*/ 24 h 51"/>
                  <a:gd name="T14" fmla="*/ 76 w 129"/>
                  <a:gd name="T15" fmla="*/ 33 h 51"/>
                  <a:gd name="T16" fmla="*/ 84 w 129"/>
                  <a:gd name="T17" fmla="*/ 44 h 51"/>
                  <a:gd name="T18" fmla="*/ 67 w 129"/>
                  <a:gd name="T19" fmla="*/ 39 h 51"/>
                  <a:gd name="T20" fmla="*/ 54 w 129"/>
                  <a:gd name="T21" fmla="*/ 40 h 51"/>
                  <a:gd name="T22" fmla="*/ 59 w 129"/>
                  <a:gd name="T23" fmla="*/ 47 h 51"/>
                  <a:gd name="T24" fmla="*/ 68 w 129"/>
                  <a:gd name="T25" fmla="*/ 51 h 51"/>
                  <a:gd name="T26" fmla="*/ 0 w 129"/>
                  <a:gd name="T27" fmla="*/ 41 h 51"/>
                  <a:gd name="T28" fmla="*/ 12 w 129"/>
                  <a:gd name="T29" fmla="*/ 34 h 51"/>
                  <a:gd name="T30" fmla="*/ 46 w 129"/>
                  <a:gd name="T31" fmla="*/ 17 h 51"/>
                  <a:gd name="T32" fmla="*/ 103 w 129"/>
                  <a:gd name="T33" fmla="*/ 0 h 51"/>
                  <a:gd name="T34" fmla="*/ 110 w 129"/>
                  <a:gd name="T35" fmla="*/ 8 h 51"/>
                  <a:gd name="T36" fmla="*/ 113 w 129"/>
                  <a:gd name="T37" fmla="*/ 12 h 51"/>
                  <a:gd name="T38" fmla="*/ 119 w 129"/>
                  <a:gd name="T39" fmla="*/ 10 h 51"/>
                  <a:gd name="T40" fmla="*/ 129 w 129"/>
                  <a:gd name="T4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51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8" name="Freeform 58"/>
              <p:cNvSpPr>
                <a:spLocks/>
              </p:cNvSpPr>
              <p:nvPr userDrawn="1"/>
            </p:nvSpPr>
            <p:spPr bwMode="auto">
              <a:xfrm>
                <a:off x="-372" y="1735"/>
                <a:ext cx="178" cy="56"/>
              </a:xfrm>
              <a:custGeom>
                <a:avLst/>
                <a:gdLst>
                  <a:gd name="T0" fmla="*/ 63 w 100"/>
                  <a:gd name="T1" fmla="*/ 2 h 31"/>
                  <a:gd name="T2" fmla="*/ 68 w 100"/>
                  <a:gd name="T3" fmla="*/ 3 h 31"/>
                  <a:gd name="T4" fmla="*/ 81 w 100"/>
                  <a:gd name="T5" fmla="*/ 4 h 31"/>
                  <a:gd name="T6" fmla="*/ 98 w 100"/>
                  <a:gd name="T7" fmla="*/ 12 h 31"/>
                  <a:gd name="T8" fmla="*/ 88 w 100"/>
                  <a:gd name="T9" fmla="*/ 26 h 31"/>
                  <a:gd name="T10" fmla="*/ 57 w 100"/>
                  <a:gd name="T11" fmla="*/ 30 h 31"/>
                  <a:gd name="T12" fmla="*/ 18 w 100"/>
                  <a:gd name="T13" fmla="*/ 27 h 31"/>
                  <a:gd name="T14" fmla="*/ 1 w 100"/>
                  <a:gd name="T15" fmla="*/ 18 h 31"/>
                  <a:gd name="T16" fmla="*/ 13 w 100"/>
                  <a:gd name="T17" fmla="*/ 6 h 31"/>
                  <a:gd name="T18" fmla="*/ 63 w 100"/>
                  <a:gd name="T1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1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9" name="Freeform 59"/>
              <p:cNvSpPr>
                <a:spLocks/>
              </p:cNvSpPr>
              <p:nvPr userDrawn="1"/>
            </p:nvSpPr>
            <p:spPr bwMode="auto">
              <a:xfrm>
                <a:off x="368" y="1602"/>
                <a:ext cx="157" cy="60"/>
              </a:xfrm>
              <a:custGeom>
                <a:avLst/>
                <a:gdLst>
                  <a:gd name="T0" fmla="*/ 13 w 88"/>
                  <a:gd name="T1" fmla="*/ 28 h 34"/>
                  <a:gd name="T2" fmla="*/ 21 w 88"/>
                  <a:gd name="T3" fmla="*/ 5 h 34"/>
                  <a:gd name="T4" fmla="*/ 29 w 88"/>
                  <a:gd name="T5" fmla="*/ 0 h 34"/>
                  <a:gd name="T6" fmla="*/ 39 w 88"/>
                  <a:gd name="T7" fmla="*/ 4 h 34"/>
                  <a:gd name="T8" fmla="*/ 83 w 88"/>
                  <a:gd name="T9" fmla="*/ 23 h 34"/>
                  <a:gd name="T10" fmla="*/ 79 w 88"/>
                  <a:gd name="T11" fmla="*/ 32 h 34"/>
                  <a:gd name="T12" fmla="*/ 25 w 88"/>
                  <a:gd name="T13" fmla="*/ 32 h 34"/>
                  <a:gd name="T14" fmla="*/ 13 w 88"/>
                  <a:gd name="T1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4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0" name="Freeform 60"/>
              <p:cNvSpPr>
                <a:spLocks/>
              </p:cNvSpPr>
              <p:nvPr userDrawn="1"/>
            </p:nvSpPr>
            <p:spPr bwMode="auto">
              <a:xfrm>
                <a:off x="-555" y="1591"/>
                <a:ext cx="185" cy="37"/>
              </a:xfrm>
              <a:custGeom>
                <a:avLst/>
                <a:gdLst>
                  <a:gd name="T0" fmla="*/ 49 w 104"/>
                  <a:gd name="T1" fmla="*/ 0 h 21"/>
                  <a:gd name="T2" fmla="*/ 86 w 104"/>
                  <a:gd name="T3" fmla="*/ 2 h 21"/>
                  <a:gd name="T4" fmla="*/ 101 w 104"/>
                  <a:gd name="T5" fmla="*/ 7 h 21"/>
                  <a:gd name="T6" fmla="*/ 103 w 104"/>
                  <a:gd name="T7" fmla="*/ 15 h 21"/>
                  <a:gd name="T8" fmla="*/ 89 w 104"/>
                  <a:gd name="T9" fmla="*/ 20 h 21"/>
                  <a:gd name="T10" fmla="*/ 54 w 104"/>
                  <a:gd name="T11" fmla="*/ 18 h 21"/>
                  <a:gd name="T12" fmla="*/ 14 w 104"/>
                  <a:gd name="T13" fmla="*/ 16 h 21"/>
                  <a:gd name="T14" fmla="*/ 1 w 104"/>
                  <a:gd name="T15" fmla="*/ 10 h 21"/>
                  <a:gd name="T16" fmla="*/ 11 w 104"/>
                  <a:gd name="T17" fmla="*/ 2 h 21"/>
                  <a:gd name="T18" fmla="*/ 49 w 10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21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1" name="Freeform 61"/>
              <p:cNvSpPr>
                <a:spLocks/>
              </p:cNvSpPr>
              <p:nvPr userDrawn="1"/>
            </p:nvSpPr>
            <p:spPr bwMode="auto">
              <a:xfrm>
                <a:off x="68" y="1750"/>
                <a:ext cx="144" cy="46"/>
              </a:xfrm>
              <a:custGeom>
                <a:avLst/>
                <a:gdLst>
                  <a:gd name="T0" fmla="*/ 41 w 81"/>
                  <a:gd name="T1" fmla="*/ 26 h 26"/>
                  <a:gd name="T2" fmla="*/ 6 w 81"/>
                  <a:gd name="T3" fmla="*/ 19 h 26"/>
                  <a:gd name="T4" fmla="*/ 7 w 81"/>
                  <a:gd name="T5" fmla="*/ 9 h 26"/>
                  <a:gd name="T6" fmla="*/ 44 w 81"/>
                  <a:gd name="T7" fmla="*/ 2 h 26"/>
                  <a:gd name="T8" fmla="*/ 66 w 81"/>
                  <a:gd name="T9" fmla="*/ 2 h 26"/>
                  <a:gd name="T10" fmla="*/ 81 w 81"/>
                  <a:gd name="T11" fmla="*/ 14 h 26"/>
                  <a:gd name="T12" fmla="*/ 66 w 81"/>
                  <a:gd name="T13" fmla="*/ 23 h 26"/>
                  <a:gd name="T14" fmla="*/ 41 w 8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6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2" name="Freeform 62"/>
              <p:cNvSpPr>
                <a:spLocks/>
              </p:cNvSpPr>
              <p:nvPr userDrawn="1"/>
            </p:nvSpPr>
            <p:spPr bwMode="auto">
              <a:xfrm>
                <a:off x="54" y="1621"/>
                <a:ext cx="155" cy="41"/>
              </a:xfrm>
              <a:custGeom>
                <a:avLst/>
                <a:gdLst>
                  <a:gd name="T0" fmla="*/ 48 w 87"/>
                  <a:gd name="T1" fmla="*/ 0 h 23"/>
                  <a:gd name="T2" fmla="*/ 84 w 87"/>
                  <a:gd name="T3" fmla="*/ 7 h 23"/>
                  <a:gd name="T4" fmla="*/ 86 w 87"/>
                  <a:gd name="T5" fmla="*/ 14 h 23"/>
                  <a:gd name="T6" fmla="*/ 73 w 87"/>
                  <a:gd name="T7" fmla="*/ 23 h 23"/>
                  <a:gd name="T8" fmla="*/ 8 w 87"/>
                  <a:gd name="T9" fmla="*/ 13 h 23"/>
                  <a:gd name="T10" fmla="*/ 1 w 87"/>
                  <a:gd name="T11" fmla="*/ 4 h 23"/>
                  <a:gd name="T12" fmla="*/ 14 w 87"/>
                  <a:gd name="T13" fmla="*/ 0 h 23"/>
                  <a:gd name="T14" fmla="*/ 48 w 87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3" name="Freeform 63"/>
              <p:cNvSpPr>
                <a:spLocks/>
              </p:cNvSpPr>
              <p:nvPr userDrawn="1"/>
            </p:nvSpPr>
            <p:spPr bwMode="auto">
              <a:xfrm>
                <a:off x="3" y="1571"/>
                <a:ext cx="138" cy="41"/>
              </a:xfrm>
              <a:custGeom>
                <a:avLst/>
                <a:gdLst>
                  <a:gd name="T0" fmla="*/ 1 w 78"/>
                  <a:gd name="T1" fmla="*/ 8 h 23"/>
                  <a:gd name="T2" fmla="*/ 46 w 78"/>
                  <a:gd name="T3" fmla="*/ 2 h 23"/>
                  <a:gd name="T4" fmla="*/ 70 w 78"/>
                  <a:gd name="T5" fmla="*/ 11 h 23"/>
                  <a:gd name="T6" fmla="*/ 70 w 78"/>
                  <a:gd name="T7" fmla="*/ 23 h 23"/>
                  <a:gd name="T8" fmla="*/ 9 w 78"/>
                  <a:gd name="T9" fmla="*/ 16 h 23"/>
                  <a:gd name="T10" fmla="*/ 0 w 78"/>
                  <a:gd name="T11" fmla="*/ 10 h 23"/>
                  <a:gd name="T12" fmla="*/ 1 w 7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4" name="Freeform 64"/>
              <p:cNvSpPr>
                <a:spLocks/>
              </p:cNvSpPr>
              <p:nvPr userDrawn="1"/>
            </p:nvSpPr>
            <p:spPr bwMode="auto">
              <a:xfrm>
                <a:off x="-22" y="1775"/>
                <a:ext cx="92" cy="30"/>
              </a:xfrm>
              <a:custGeom>
                <a:avLst/>
                <a:gdLst>
                  <a:gd name="T0" fmla="*/ 34 w 52"/>
                  <a:gd name="T1" fmla="*/ 16 h 17"/>
                  <a:gd name="T2" fmla="*/ 9 w 52"/>
                  <a:gd name="T3" fmla="*/ 13 h 17"/>
                  <a:gd name="T4" fmla="*/ 6 w 52"/>
                  <a:gd name="T5" fmla="*/ 5 h 17"/>
                  <a:gd name="T6" fmla="*/ 39 w 52"/>
                  <a:gd name="T7" fmla="*/ 0 h 17"/>
                  <a:gd name="T8" fmla="*/ 50 w 52"/>
                  <a:gd name="T9" fmla="*/ 9 h 17"/>
                  <a:gd name="T10" fmla="*/ 34 w 52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7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5" name="Freeform 65"/>
              <p:cNvSpPr>
                <a:spLocks/>
              </p:cNvSpPr>
              <p:nvPr userDrawn="1"/>
            </p:nvSpPr>
            <p:spPr bwMode="auto">
              <a:xfrm>
                <a:off x="-651" y="1539"/>
                <a:ext cx="73" cy="59"/>
              </a:xfrm>
              <a:custGeom>
                <a:avLst/>
                <a:gdLst>
                  <a:gd name="T0" fmla="*/ 9 w 41"/>
                  <a:gd name="T1" fmla="*/ 28 h 33"/>
                  <a:gd name="T2" fmla="*/ 2 w 41"/>
                  <a:gd name="T3" fmla="*/ 18 h 33"/>
                  <a:gd name="T4" fmla="*/ 10 w 41"/>
                  <a:gd name="T5" fmla="*/ 13 h 33"/>
                  <a:gd name="T6" fmla="*/ 12 w 41"/>
                  <a:gd name="T7" fmla="*/ 18 h 33"/>
                  <a:gd name="T8" fmla="*/ 18 w 41"/>
                  <a:gd name="T9" fmla="*/ 26 h 33"/>
                  <a:gd name="T10" fmla="*/ 28 w 41"/>
                  <a:gd name="T11" fmla="*/ 24 h 33"/>
                  <a:gd name="T12" fmla="*/ 25 w 41"/>
                  <a:gd name="T13" fmla="*/ 16 h 33"/>
                  <a:gd name="T14" fmla="*/ 7 w 41"/>
                  <a:gd name="T15" fmla="*/ 5 h 33"/>
                  <a:gd name="T16" fmla="*/ 6 w 41"/>
                  <a:gd name="T17" fmla="*/ 2 h 33"/>
                  <a:gd name="T18" fmla="*/ 11 w 41"/>
                  <a:gd name="T19" fmla="*/ 1 h 33"/>
                  <a:gd name="T20" fmla="*/ 37 w 41"/>
                  <a:gd name="T21" fmla="*/ 25 h 33"/>
                  <a:gd name="T22" fmla="*/ 9 w 41"/>
                  <a:gd name="T2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3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6" name="Freeform 66"/>
              <p:cNvSpPr>
                <a:spLocks/>
              </p:cNvSpPr>
              <p:nvPr userDrawn="1"/>
            </p:nvSpPr>
            <p:spPr bwMode="auto">
              <a:xfrm>
                <a:off x="-185" y="1743"/>
                <a:ext cx="69" cy="28"/>
              </a:xfrm>
              <a:custGeom>
                <a:avLst/>
                <a:gdLst>
                  <a:gd name="T0" fmla="*/ 16 w 39"/>
                  <a:gd name="T1" fmla="*/ 16 h 16"/>
                  <a:gd name="T2" fmla="*/ 0 w 39"/>
                  <a:gd name="T3" fmla="*/ 11 h 16"/>
                  <a:gd name="T4" fmla="*/ 16 w 39"/>
                  <a:gd name="T5" fmla="*/ 2 h 16"/>
                  <a:gd name="T6" fmla="*/ 21 w 39"/>
                  <a:gd name="T7" fmla="*/ 1 h 16"/>
                  <a:gd name="T8" fmla="*/ 36 w 39"/>
                  <a:gd name="T9" fmla="*/ 6 h 16"/>
                  <a:gd name="T10" fmla="*/ 28 w 39"/>
                  <a:gd name="T11" fmla="*/ 15 h 16"/>
                  <a:gd name="T12" fmla="*/ 16 w 3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7" name="Freeform 67"/>
              <p:cNvSpPr>
                <a:spLocks/>
              </p:cNvSpPr>
              <p:nvPr userDrawn="1"/>
            </p:nvSpPr>
            <p:spPr bwMode="auto">
              <a:xfrm>
                <a:off x="-393" y="1710"/>
                <a:ext cx="78" cy="22"/>
              </a:xfrm>
              <a:custGeom>
                <a:avLst/>
                <a:gdLst>
                  <a:gd name="T0" fmla="*/ 23 w 44"/>
                  <a:gd name="T1" fmla="*/ 12 h 12"/>
                  <a:gd name="T2" fmla="*/ 13 w 44"/>
                  <a:gd name="T3" fmla="*/ 12 h 12"/>
                  <a:gd name="T4" fmla="*/ 1 w 44"/>
                  <a:gd name="T5" fmla="*/ 7 h 12"/>
                  <a:gd name="T6" fmla="*/ 13 w 44"/>
                  <a:gd name="T7" fmla="*/ 0 h 12"/>
                  <a:gd name="T8" fmla="*/ 33 w 44"/>
                  <a:gd name="T9" fmla="*/ 0 h 12"/>
                  <a:gd name="T10" fmla="*/ 44 w 44"/>
                  <a:gd name="T11" fmla="*/ 5 h 12"/>
                  <a:gd name="T12" fmla="*/ 34 w 44"/>
                  <a:gd name="T13" fmla="*/ 11 h 12"/>
                  <a:gd name="T14" fmla="*/ 23 w 4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2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8" name="Freeform 68"/>
              <p:cNvSpPr>
                <a:spLocks/>
              </p:cNvSpPr>
              <p:nvPr userDrawn="1"/>
            </p:nvSpPr>
            <p:spPr bwMode="auto">
              <a:xfrm>
                <a:off x="-803" y="1705"/>
                <a:ext cx="69" cy="27"/>
              </a:xfrm>
              <a:custGeom>
                <a:avLst/>
                <a:gdLst>
                  <a:gd name="T0" fmla="*/ 18 w 39"/>
                  <a:gd name="T1" fmla="*/ 0 h 15"/>
                  <a:gd name="T2" fmla="*/ 28 w 39"/>
                  <a:gd name="T3" fmla="*/ 1 h 15"/>
                  <a:gd name="T4" fmla="*/ 33 w 39"/>
                  <a:gd name="T5" fmla="*/ 11 h 15"/>
                  <a:gd name="T6" fmla="*/ 6 w 39"/>
                  <a:gd name="T7" fmla="*/ 14 h 15"/>
                  <a:gd name="T8" fmla="*/ 0 w 39"/>
                  <a:gd name="T9" fmla="*/ 7 h 15"/>
                  <a:gd name="T10" fmla="*/ 10 w 39"/>
                  <a:gd name="T11" fmla="*/ 1 h 15"/>
                  <a:gd name="T12" fmla="*/ 18 w 3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5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9" name="Freeform 69"/>
              <p:cNvSpPr>
                <a:spLocks/>
              </p:cNvSpPr>
              <p:nvPr userDrawn="1"/>
            </p:nvSpPr>
            <p:spPr bwMode="auto">
              <a:xfrm>
                <a:off x="-365" y="1580"/>
                <a:ext cx="61" cy="22"/>
              </a:xfrm>
              <a:custGeom>
                <a:avLst/>
                <a:gdLst>
                  <a:gd name="T0" fmla="*/ 17 w 34"/>
                  <a:gd name="T1" fmla="*/ 1 h 12"/>
                  <a:gd name="T2" fmla="*/ 34 w 34"/>
                  <a:gd name="T3" fmla="*/ 6 h 12"/>
                  <a:gd name="T4" fmla="*/ 16 w 34"/>
                  <a:gd name="T5" fmla="*/ 12 h 12"/>
                  <a:gd name="T6" fmla="*/ 1 w 34"/>
                  <a:gd name="T7" fmla="*/ 5 h 12"/>
                  <a:gd name="T8" fmla="*/ 17 w 3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0" name="Freeform 70"/>
              <p:cNvSpPr>
                <a:spLocks/>
              </p:cNvSpPr>
              <p:nvPr userDrawn="1"/>
            </p:nvSpPr>
            <p:spPr bwMode="auto">
              <a:xfrm>
                <a:off x="-107" y="1816"/>
                <a:ext cx="60" cy="25"/>
              </a:xfrm>
              <a:custGeom>
                <a:avLst/>
                <a:gdLst>
                  <a:gd name="T0" fmla="*/ 7 w 34"/>
                  <a:gd name="T1" fmla="*/ 14 h 14"/>
                  <a:gd name="T2" fmla="*/ 5 w 34"/>
                  <a:gd name="T3" fmla="*/ 14 h 14"/>
                  <a:gd name="T4" fmla="*/ 5 w 34"/>
                  <a:gd name="T5" fmla="*/ 4 h 14"/>
                  <a:gd name="T6" fmla="*/ 25 w 34"/>
                  <a:gd name="T7" fmla="*/ 3 h 14"/>
                  <a:gd name="T8" fmla="*/ 33 w 34"/>
                  <a:gd name="T9" fmla="*/ 9 h 14"/>
                  <a:gd name="T10" fmla="*/ 22 w 34"/>
                  <a:gd name="T11" fmla="*/ 14 h 14"/>
                  <a:gd name="T12" fmla="*/ 7 w 3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4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1" name="Freeform 71"/>
              <p:cNvSpPr>
                <a:spLocks/>
              </p:cNvSpPr>
              <p:nvPr userDrawn="1"/>
            </p:nvSpPr>
            <p:spPr bwMode="auto">
              <a:xfrm>
                <a:off x="-100" y="1769"/>
                <a:ext cx="58" cy="20"/>
              </a:xfrm>
              <a:custGeom>
                <a:avLst/>
                <a:gdLst>
                  <a:gd name="T0" fmla="*/ 17 w 33"/>
                  <a:gd name="T1" fmla="*/ 1 h 11"/>
                  <a:gd name="T2" fmla="*/ 33 w 33"/>
                  <a:gd name="T3" fmla="*/ 5 h 11"/>
                  <a:gd name="T4" fmla="*/ 16 w 33"/>
                  <a:gd name="T5" fmla="*/ 11 h 11"/>
                  <a:gd name="T6" fmla="*/ 0 w 33"/>
                  <a:gd name="T7" fmla="*/ 6 h 11"/>
                  <a:gd name="T8" fmla="*/ 17 w 3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2" name="Freeform 72"/>
              <p:cNvSpPr>
                <a:spLocks/>
              </p:cNvSpPr>
              <p:nvPr userDrawn="1"/>
            </p:nvSpPr>
            <p:spPr bwMode="auto">
              <a:xfrm>
                <a:off x="241" y="1650"/>
                <a:ext cx="56" cy="19"/>
              </a:xfrm>
              <a:custGeom>
                <a:avLst/>
                <a:gdLst>
                  <a:gd name="T0" fmla="*/ 15 w 32"/>
                  <a:gd name="T1" fmla="*/ 1 h 11"/>
                  <a:gd name="T2" fmla="*/ 21 w 32"/>
                  <a:gd name="T3" fmla="*/ 2 h 11"/>
                  <a:gd name="T4" fmla="*/ 32 w 32"/>
                  <a:gd name="T5" fmla="*/ 6 h 11"/>
                  <a:gd name="T6" fmla="*/ 19 w 32"/>
                  <a:gd name="T7" fmla="*/ 10 h 11"/>
                  <a:gd name="T8" fmla="*/ 12 w 32"/>
                  <a:gd name="T9" fmla="*/ 10 h 11"/>
                  <a:gd name="T10" fmla="*/ 1 w 32"/>
                  <a:gd name="T11" fmla="*/ 3 h 11"/>
                  <a:gd name="T12" fmla="*/ 15 w 3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3" name="Freeform 73"/>
              <p:cNvSpPr>
                <a:spLocks/>
              </p:cNvSpPr>
              <p:nvPr userDrawn="1"/>
            </p:nvSpPr>
            <p:spPr bwMode="auto">
              <a:xfrm>
                <a:off x="5155" y="1491"/>
                <a:ext cx="387" cy="114"/>
              </a:xfrm>
              <a:custGeom>
                <a:avLst/>
                <a:gdLst>
                  <a:gd name="T0" fmla="*/ 73 w 218"/>
                  <a:gd name="T1" fmla="*/ 9 h 64"/>
                  <a:gd name="T2" fmla="*/ 80 w 218"/>
                  <a:gd name="T3" fmla="*/ 6 h 64"/>
                  <a:gd name="T4" fmla="*/ 143 w 218"/>
                  <a:gd name="T5" fmla="*/ 3 h 64"/>
                  <a:gd name="T6" fmla="*/ 205 w 218"/>
                  <a:gd name="T7" fmla="*/ 23 h 64"/>
                  <a:gd name="T8" fmla="*/ 215 w 218"/>
                  <a:gd name="T9" fmla="*/ 36 h 64"/>
                  <a:gd name="T10" fmla="*/ 208 w 218"/>
                  <a:gd name="T11" fmla="*/ 40 h 64"/>
                  <a:gd name="T12" fmla="*/ 171 w 218"/>
                  <a:gd name="T13" fmla="*/ 56 h 64"/>
                  <a:gd name="T14" fmla="*/ 164 w 218"/>
                  <a:gd name="T15" fmla="*/ 58 h 64"/>
                  <a:gd name="T16" fmla="*/ 114 w 218"/>
                  <a:gd name="T17" fmla="*/ 64 h 64"/>
                  <a:gd name="T18" fmla="*/ 84 w 218"/>
                  <a:gd name="T19" fmla="*/ 47 h 64"/>
                  <a:gd name="T20" fmla="*/ 20 w 218"/>
                  <a:gd name="T21" fmla="*/ 43 h 64"/>
                  <a:gd name="T22" fmla="*/ 4 w 218"/>
                  <a:gd name="T23" fmla="*/ 41 h 64"/>
                  <a:gd name="T24" fmla="*/ 1 w 218"/>
                  <a:gd name="T25" fmla="*/ 37 h 64"/>
                  <a:gd name="T26" fmla="*/ 73 w 218"/>
                  <a:gd name="T27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64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4" name="Freeform 74"/>
              <p:cNvSpPr>
                <a:spLocks/>
              </p:cNvSpPr>
              <p:nvPr userDrawn="1"/>
            </p:nvSpPr>
            <p:spPr bwMode="auto">
              <a:xfrm>
                <a:off x="5409" y="1428"/>
                <a:ext cx="316" cy="134"/>
              </a:xfrm>
              <a:custGeom>
                <a:avLst/>
                <a:gdLst>
                  <a:gd name="T0" fmla="*/ 72 w 178"/>
                  <a:gd name="T1" fmla="*/ 71 h 75"/>
                  <a:gd name="T2" fmla="*/ 5 w 178"/>
                  <a:gd name="T3" fmla="*/ 39 h 75"/>
                  <a:gd name="T4" fmla="*/ 0 w 178"/>
                  <a:gd name="T5" fmla="*/ 38 h 75"/>
                  <a:gd name="T6" fmla="*/ 20 w 178"/>
                  <a:gd name="T7" fmla="*/ 31 h 75"/>
                  <a:gd name="T8" fmla="*/ 18 w 178"/>
                  <a:gd name="T9" fmla="*/ 9 h 75"/>
                  <a:gd name="T10" fmla="*/ 24 w 178"/>
                  <a:gd name="T11" fmla="*/ 4 h 75"/>
                  <a:gd name="T12" fmla="*/ 32 w 178"/>
                  <a:gd name="T13" fmla="*/ 9 h 75"/>
                  <a:gd name="T14" fmla="*/ 43 w 178"/>
                  <a:gd name="T15" fmla="*/ 36 h 75"/>
                  <a:gd name="T16" fmla="*/ 47 w 178"/>
                  <a:gd name="T17" fmla="*/ 17 h 75"/>
                  <a:gd name="T18" fmla="*/ 55 w 178"/>
                  <a:gd name="T19" fmla="*/ 11 h 75"/>
                  <a:gd name="T20" fmla="*/ 63 w 178"/>
                  <a:gd name="T21" fmla="*/ 17 h 75"/>
                  <a:gd name="T22" fmla="*/ 65 w 178"/>
                  <a:gd name="T23" fmla="*/ 39 h 75"/>
                  <a:gd name="T24" fmla="*/ 74 w 178"/>
                  <a:gd name="T25" fmla="*/ 22 h 75"/>
                  <a:gd name="T26" fmla="*/ 86 w 178"/>
                  <a:gd name="T27" fmla="*/ 5 h 75"/>
                  <a:gd name="T28" fmla="*/ 97 w 178"/>
                  <a:gd name="T29" fmla="*/ 1 h 75"/>
                  <a:gd name="T30" fmla="*/ 107 w 178"/>
                  <a:gd name="T31" fmla="*/ 7 h 75"/>
                  <a:gd name="T32" fmla="*/ 104 w 178"/>
                  <a:gd name="T33" fmla="*/ 23 h 75"/>
                  <a:gd name="T34" fmla="*/ 87 w 178"/>
                  <a:gd name="T35" fmla="*/ 49 h 75"/>
                  <a:gd name="T36" fmla="*/ 109 w 178"/>
                  <a:gd name="T37" fmla="*/ 34 h 75"/>
                  <a:gd name="T38" fmla="*/ 124 w 178"/>
                  <a:gd name="T39" fmla="*/ 31 h 75"/>
                  <a:gd name="T40" fmla="*/ 125 w 178"/>
                  <a:gd name="T41" fmla="*/ 40 h 75"/>
                  <a:gd name="T42" fmla="*/ 107 w 178"/>
                  <a:gd name="T43" fmla="*/ 59 h 75"/>
                  <a:gd name="T44" fmla="*/ 134 w 178"/>
                  <a:gd name="T45" fmla="*/ 48 h 75"/>
                  <a:gd name="T46" fmla="*/ 154 w 178"/>
                  <a:gd name="T47" fmla="*/ 48 h 75"/>
                  <a:gd name="T48" fmla="*/ 149 w 178"/>
                  <a:gd name="T49" fmla="*/ 58 h 75"/>
                  <a:gd name="T50" fmla="*/ 138 w 178"/>
                  <a:gd name="T51" fmla="*/ 65 h 75"/>
                  <a:gd name="T52" fmla="*/ 178 w 178"/>
                  <a:gd name="T53" fmla="*/ 64 h 75"/>
                  <a:gd name="T54" fmla="*/ 165 w 178"/>
                  <a:gd name="T55" fmla="*/ 71 h 75"/>
                  <a:gd name="T56" fmla="*/ 151 w 178"/>
                  <a:gd name="T57" fmla="*/ 73 h 75"/>
                  <a:gd name="T58" fmla="*/ 72 w 178"/>
                  <a:gd name="T5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75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5" name="Freeform 75"/>
              <p:cNvSpPr>
                <a:spLocks/>
              </p:cNvSpPr>
              <p:nvPr userDrawn="1"/>
            </p:nvSpPr>
            <p:spPr bwMode="auto">
              <a:xfrm>
                <a:off x="4745" y="1621"/>
                <a:ext cx="652" cy="231"/>
              </a:xfrm>
              <a:custGeom>
                <a:avLst/>
                <a:gdLst>
                  <a:gd name="T0" fmla="*/ 158 w 367"/>
                  <a:gd name="T1" fmla="*/ 5 h 129"/>
                  <a:gd name="T2" fmla="*/ 168 w 367"/>
                  <a:gd name="T3" fmla="*/ 3 h 129"/>
                  <a:gd name="T4" fmla="*/ 176 w 367"/>
                  <a:gd name="T5" fmla="*/ 10 h 129"/>
                  <a:gd name="T6" fmla="*/ 182 w 367"/>
                  <a:gd name="T7" fmla="*/ 11 h 129"/>
                  <a:gd name="T8" fmla="*/ 195 w 367"/>
                  <a:gd name="T9" fmla="*/ 23 h 129"/>
                  <a:gd name="T10" fmla="*/ 178 w 367"/>
                  <a:gd name="T11" fmla="*/ 34 h 129"/>
                  <a:gd name="T12" fmla="*/ 131 w 367"/>
                  <a:gd name="T13" fmla="*/ 33 h 129"/>
                  <a:gd name="T14" fmla="*/ 111 w 367"/>
                  <a:gd name="T15" fmla="*/ 40 h 129"/>
                  <a:gd name="T16" fmla="*/ 223 w 367"/>
                  <a:gd name="T17" fmla="*/ 37 h 129"/>
                  <a:gd name="T18" fmla="*/ 182 w 367"/>
                  <a:gd name="T19" fmla="*/ 11 h 129"/>
                  <a:gd name="T20" fmla="*/ 172 w 367"/>
                  <a:gd name="T21" fmla="*/ 3 h 129"/>
                  <a:gd name="T22" fmla="*/ 179 w 367"/>
                  <a:gd name="T23" fmla="*/ 3 h 129"/>
                  <a:gd name="T24" fmla="*/ 191 w 367"/>
                  <a:gd name="T25" fmla="*/ 10 h 129"/>
                  <a:gd name="T26" fmla="*/ 204 w 367"/>
                  <a:gd name="T27" fmla="*/ 17 h 129"/>
                  <a:gd name="T28" fmla="*/ 215 w 367"/>
                  <a:gd name="T29" fmla="*/ 11 h 129"/>
                  <a:gd name="T30" fmla="*/ 240 w 367"/>
                  <a:gd name="T31" fmla="*/ 8 h 129"/>
                  <a:gd name="T32" fmla="*/ 305 w 367"/>
                  <a:gd name="T33" fmla="*/ 3 h 129"/>
                  <a:gd name="T34" fmla="*/ 311 w 367"/>
                  <a:gd name="T35" fmla="*/ 2 h 129"/>
                  <a:gd name="T36" fmla="*/ 349 w 367"/>
                  <a:gd name="T37" fmla="*/ 0 h 129"/>
                  <a:gd name="T38" fmla="*/ 363 w 367"/>
                  <a:gd name="T39" fmla="*/ 13 h 129"/>
                  <a:gd name="T40" fmla="*/ 337 w 367"/>
                  <a:gd name="T41" fmla="*/ 27 h 129"/>
                  <a:gd name="T42" fmla="*/ 248 w 367"/>
                  <a:gd name="T43" fmla="*/ 35 h 129"/>
                  <a:gd name="T44" fmla="*/ 231 w 367"/>
                  <a:gd name="T45" fmla="*/ 33 h 129"/>
                  <a:gd name="T46" fmla="*/ 265 w 367"/>
                  <a:gd name="T47" fmla="*/ 41 h 129"/>
                  <a:gd name="T48" fmla="*/ 331 w 367"/>
                  <a:gd name="T49" fmla="*/ 66 h 129"/>
                  <a:gd name="T50" fmla="*/ 331 w 367"/>
                  <a:gd name="T51" fmla="*/ 83 h 129"/>
                  <a:gd name="T52" fmla="*/ 323 w 367"/>
                  <a:gd name="T53" fmla="*/ 89 h 129"/>
                  <a:gd name="T54" fmla="*/ 237 w 367"/>
                  <a:gd name="T55" fmla="*/ 120 h 129"/>
                  <a:gd name="T56" fmla="*/ 206 w 367"/>
                  <a:gd name="T57" fmla="*/ 127 h 129"/>
                  <a:gd name="T58" fmla="*/ 194 w 367"/>
                  <a:gd name="T59" fmla="*/ 127 h 129"/>
                  <a:gd name="T60" fmla="*/ 101 w 367"/>
                  <a:gd name="T61" fmla="*/ 115 h 129"/>
                  <a:gd name="T62" fmla="*/ 37 w 367"/>
                  <a:gd name="T63" fmla="*/ 92 h 129"/>
                  <a:gd name="T64" fmla="*/ 16 w 367"/>
                  <a:gd name="T65" fmla="*/ 92 h 129"/>
                  <a:gd name="T66" fmla="*/ 5 w 367"/>
                  <a:gd name="T67" fmla="*/ 96 h 129"/>
                  <a:gd name="T68" fmla="*/ 3 w 367"/>
                  <a:gd name="T69" fmla="*/ 86 h 129"/>
                  <a:gd name="T70" fmla="*/ 4 w 367"/>
                  <a:gd name="T71" fmla="*/ 85 h 129"/>
                  <a:gd name="T72" fmla="*/ 14 w 367"/>
                  <a:gd name="T73" fmla="*/ 87 h 129"/>
                  <a:gd name="T74" fmla="*/ 26 w 367"/>
                  <a:gd name="T75" fmla="*/ 75 h 129"/>
                  <a:gd name="T76" fmla="*/ 46 w 367"/>
                  <a:gd name="T77" fmla="*/ 54 h 129"/>
                  <a:gd name="T78" fmla="*/ 74 w 367"/>
                  <a:gd name="T79" fmla="*/ 46 h 129"/>
                  <a:gd name="T80" fmla="*/ 120 w 367"/>
                  <a:gd name="T81" fmla="*/ 18 h 129"/>
                  <a:gd name="T82" fmla="*/ 141 w 367"/>
                  <a:gd name="T83" fmla="*/ 7 h 129"/>
                  <a:gd name="T84" fmla="*/ 158 w 367"/>
                  <a:gd name="T85" fmla="*/ 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7" h="129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6" name="Freeform 76"/>
              <p:cNvSpPr>
                <a:spLocks/>
              </p:cNvSpPr>
              <p:nvPr userDrawn="1"/>
            </p:nvSpPr>
            <p:spPr bwMode="auto">
              <a:xfrm>
                <a:off x="4798" y="1737"/>
                <a:ext cx="966" cy="307"/>
              </a:xfrm>
              <a:custGeom>
                <a:avLst/>
                <a:gdLst>
                  <a:gd name="T0" fmla="*/ 226 w 544"/>
                  <a:gd name="T1" fmla="*/ 47 h 172"/>
                  <a:gd name="T2" fmla="*/ 301 w 544"/>
                  <a:gd name="T3" fmla="*/ 18 h 172"/>
                  <a:gd name="T4" fmla="*/ 376 w 544"/>
                  <a:gd name="T5" fmla="*/ 4 h 172"/>
                  <a:gd name="T6" fmla="*/ 358 w 544"/>
                  <a:gd name="T7" fmla="*/ 12 h 172"/>
                  <a:gd name="T8" fmla="*/ 286 w 544"/>
                  <a:gd name="T9" fmla="*/ 38 h 172"/>
                  <a:gd name="T10" fmla="*/ 255 w 544"/>
                  <a:gd name="T11" fmla="*/ 52 h 172"/>
                  <a:gd name="T12" fmla="*/ 277 w 544"/>
                  <a:gd name="T13" fmla="*/ 62 h 172"/>
                  <a:gd name="T14" fmla="*/ 235 w 544"/>
                  <a:gd name="T15" fmla="*/ 74 h 172"/>
                  <a:gd name="T16" fmla="*/ 221 w 544"/>
                  <a:gd name="T17" fmla="*/ 97 h 172"/>
                  <a:gd name="T18" fmla="*/ 175 w 544"/>
                  <a:gd name="T19" fmla="*/ 117 h 172"/>
                  <a:gd name="T20" fmla="*/ 152 w 544"/>
                  <a:gd name="T21" fmla="*/ 127 h 172"/>
                  <a:gd name="T22" fmla="*/ 195 w 544"/>
                  <a:gd name="T23" fmla="*/ 129 h 172"/>
                  <a:gd name="T24" fmla="*/ 215 w 544"/>
                  <a:gd name="T25" fmla="*/ 120 h 172"/>
                  <a:gd name="T26" fmla="*/ 199 w 544"/>
                  <a:gd name="T27" fmla="*/ 110 h 172"/>
                  <a:gd name="T28" fmla="*/ 228 w 544"/>
                  <a:gd name="T29" fmla="*/ 105 h 172"/>
                  <a:gd name="T30" fmla="*/ 230 w 544"/>
                  <a:gd name="T31" fmla="*/ 94 h 172"/>
                  <a:gd name="T32" fmla="*/ 319 w 544"/>
                  <a:gd name="T33" fmla="*/ 92 h 172"/>
                  <a:gd name="T34" fmla="*/ 324 w 544"/>
                  <a:gd name="T35" fmla="*/ 71 h 172"/>
                  <a:gd name="T36" fmla="*/ 288 w 544"/>
                  <a:gd name="T37" fmla="*/ 67 h 172"/>
                  <a:gd name="T38" fmla="*/ 289 w 544"/>
                  <a:gd name="T39" fmla="*/ 62 h 172"/>
                  <a:gd name="T40" fmla="*/ 336 w 544"/>
                  <a:gd name="T41" fmla="*/ 62 h 172"/>
                  <a:gd name="T42" fmla="*/ 434 w 544"/>
                  <a:gd name="T43" fmla="*/ 28 h 172"/>
                  <a:gd name="T44" fmla="*/ 382 w 544"/>
                  <a:gd name="T45" fmla="*/ 6 h 172"/>
                  <a:gd name="T46" fmla="*/ 439 w 544"/>
                  <a:gd name="T47" fmla="*/ 19 h 172"/>
                  <a:gd name="T48" fmla="*/ 466 w 544"/>
                  <a:gd name="T49" fmla="*/ 51 h 172"/>
                  <a:gd name="T50" fmla="*/ 511 w 544"/>
                  <a:gd name="T51" fmla="*/ 61 h 172"/>
                  <a:gd name="T52" fmla="*/ 474 w 544"/>
                  <a:gd name="T53" fmla="*/ 66 h 172"/>
                  <a:gd name="T54" fmla="*/ 516 w 544"/>
                  <a:gd name="T55" fmla="*/ 90 h 172"/>
                  <a:gd name="T56" fmla="*/ 543 w 544"/>
                  <a:gd name="T57" fmla="*/ 120 h 172"/>
                  <a:gd name="T58" fmla="*/ 480 w 544"/>
                  <a:gd name="T59" fmla="*/ 90 h 172"/>
                  <a:gd name="T60" fmla="*/ 375 w 544"/>
                  <a:gd name="T61" fmla="*/ 102 h 172"/>
                  <a:gd name="T62" fmla="*/ 370 w 544"/>
                  <a:gd name="T63" fmla="*/ 138 h 172"/>
                  <a:gd name="T64" fmla="*/ 486 w 544"/>
                  <a:gd name="T65" fmla="*/ 133 h 172"/>
                  <a:gd name="T66" fmla="*/ 451 w 544"/>
                  <a:gd name="T67" fmla="*/ 172 h 172"/>
                  <a:gd name="T68" fmla="*/ 319 w 544"/>
                  <a:gd name="T69" fmla="*/ 169 h 172"/>
                  <a:gd name="T70" fmla="*/ 328 w 544"/>
                  <a:gd name="T71" fmla="*/ 157 h 172"/>
                  <a:gd name="T72" fmla="*/ 247 w 544"/>
                  <a:gd name="T73" fmla="*/ 133 h 172"/>
                  <a:gd name="T74" fmla="*/ 103 w 544"/>
                  <a:gd name="T75" fmla="*/ 152 h 172"/>
                  <a:gd name="T76" fmla="*/ 92 w 544"/>
                  <a:gd name="T77" fmla="*/ 168 h 172"/>
                  <a:gd name="T78" fmla="*/ 73 w 544"/>
                  <a:gd name="T79" fmla="*/ 172 h 172"/>
                  <a:gd name="T80" fmla="*/ 38 w 544"/>
                  <a:gd name="T81" fmla="*/ 166 h 172"/>
                  <a:gd name="T82" fmla="*/ 36 w 544"/>
                  <a:gd name="T83" fmla="*/ 154 h 172"/>
                  <a:gd name="T84" fmla="*/ 57 w 544"/>
                  <a:gd name="T85" fmla="*/ 149 h 172"/>
                  <a:gd name="T86" fmla="*/ 107 w 544"/>
                  <a:gd name="T87" fmla="*/ 136 h 172"/>
                  <a:gd name="T88" fmla="*/ 114 w 544"/>
                  <a:gd name="T89" fmla="*/ 124 h 172"/>
                  <a:gd name="T90" fmla="*/ 85 w 544"/>
                  <a:gd name="T91" fmla="*/ 111 h 172"/>
                  <a:gd name="T92" fmla="*/ 175 w 544"/>
                  <a:gd name="T93" fmla="*/ 102 h 172"/>
                  <a:gd name="T94" fmla="*/ 191 w 544"/>
                  <a:gd name="T95" fmla="*/ 84 h 172"/>
                  <a:gd name="T96" fmla="*/ 110 w 544"/>
                  <a:gd name="T97" fmla="*/ 78 h 172"/>
                  <a:gd name="T98" fmla="*/ 55 w 544"/>
                  <a:gd name="T99" fmla="*/ 94 h 172"/>
                  <a:gd name="T100" fmla="*/ 7 w 544"/>
                  <a:gd name="T101" fmla="*/ 66 h 172"/>
                  <a:gd name="T102" fmla="*/ 12 w 544"/>
                  <a:gd name="T103" fmla="*/ 58 h 172"/>
                  <a:gd name="T104" fmla="*/ 25 w 544"/>
                  <a:gd name="T105" fmla="*/ 48 h 172"/>
                  <a:gd name="T106" fmla="*/ 50 w 544"/>
                  <a:gd name="T107" fmla="*/ 49 h 172"/>
                  <a:gd name="T108" fmla="*/ 164 w 544"/>
                  <a:gd name="T109" fmla="*/ 6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4" h="172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7" name="Freeform 77"/>
              <p:cNvSpPr>
                <a:spLocks/>
              </p:cNvSpPr>
              <p:nvPr userDrawn="1"/>
            </p:nvSpPr>
            <p:spPr bwMode="auto">
              <a:xfrm>
                <a:off x="5242" y="1752"/>
                <a:ext cx="350" cy="100"/>
              </a:xfrm>
              <a:custGeom>
                <a:avLst/>
                <a:gdLst>
                  <a:gd name="T0" fmla="*/ 151 w 197"/>
                  <a:gd name="T1" fmla="*/ 1 h 56"/>
                  <a:gd name="T2" fmla="*/ 189 w 197"/>
                  <a:gd name="T3" fmla="*/ 24 h 56"/>
                  <a:gd name="T4" fmla="*/ 192 w 197"/>
                  <a:gd name="T5" fmla="*/ 28 h 56"/>
                  <a:gd name="T6" fmla="*/ 169 w 197"/>
                  <a:gd name="T7" fmla="*/ 50 h 56"/>
                  <a:gd name="T8" fmla="*/ 87 w 197"/>
                  <a:gd name="T9" fmla="*/ 56 h 56"/>
                  <a:gd name="T10" fmla="*/ 51 w 197"/>
                  <a:gd name="T11" fmla="*/ 56 h 56"/>
                  <a:gd name="T12" fmla="*/ 39 w 197"/>
                  <a:gd name="T13" fmla="*/ 55 h 56"/>
                  <a:gd name="T14" fmla="*/ 27 w 197"/>
                  <a:gd name="T15" fmla="*/ 54 h 56"/>
                  <a:gd name="T16" fmla="*/ 13 w 197"/>
                  <a:gd name="T17" fmla="*/ 51 h 56"/>
                  <a:gd name="T18" fmla="*/ 1 w 197"/>
                  <a:gd name="T19" fmla="*/ 45 h 56"/>
                  <a:gd name="T20" fmla="*/ 11 w 197"/>
                  <a:gd name="T21" fmla="*/ 35 h 56"/>
                  <a:gd name="T22" fmla="*/ 56 w 197"/>
                  <a:gd name="T23" fmla="*/ 18 h 56"/>
                  <a:gd name="T24" fmla="*/ 122 w 197"/>
                  <a:gd name="T25" fmla="*/ 1 h 56"/>
                  <a:gd name="T26" fmla="*/ 127 w 197"/>
                  <a:gd name="T27" fmla="*/ 1 h 56"/>
                  <a:gd name="T28" fmla="*/ 151 w 197"/>
                  <a:gd name="T2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56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8" name="Freeform 78"/>
              <p:cNvSpPr>
                <a:spLocks/>
              </p:cNvSpPr>
              <p:nvPr userDrawn="1"/>
            </p:nvSpPr>
            <p:spPr bwMode="auto">
              <a:xfrm>
                <a:off x="5407" y="1666"/>
                <a:ext cx="238" cy="68"/>
              </a:xfrm>
              <a:custGeom>
                <a:avLst/>
                <a:gdLst>
                  <a:gd name="T0" fmla="*/ 61 w 134"/>
                  <a:gd name="T1" fmla="*/ 38 h 38"/>
                  <a:gd name="T2" fmla="*/ 16 w 134"/>
                  <a:gd name="T3" fmla="*/ 33 h 38"/>
                  <a:gd name="T4" fmla="*/ 15 w 134"/>
                  <a:gd name="T5" fmla="*/ 14 h 38"/>
                  <a:gd name="T6" fmla="*/ 82 w 134"/>
                  <a:gd name="T7" fmla="*/ 2 h 38"/>
                  <a:gd name="T8" fmla="*/ 120 w 134"/>
                  <a:gd name="T9" fmla="*/ 5 h 38"/>
                  <a:gd name="T10" fmla="*/ 133 w 134"/>
                  <a:gd name="T11" fmla="*/ 21 h 38"/>
                  <a:gd name="T12" fmla="*/ 115 w 134"/>
                  <a:gd name="T13" fmla="*/ 33 h 38"/>
                  <a:gd name="T14" fmla="*/ 61 w 134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38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9" name="Freeform 79"/>
              <p:cNvSpPr>
                <a:spLocks/>
              </p:cNvSpPr>
              <p:nvPr userDrawn="1"/>
            </p:nvSpPr>
            <p:spPr bwMode="auto">
              <a:xfrm>
                <a:off x="5603" y="1769"/>
                <a:ext cx="104" cy="56"/>
              </a:xfrm>
              <a:custGeom>
                <a:avLst/>
                <a:gdLst>
                  <a:gd name="T0" fmla="*/ 1 w 59"/>
                  <a:gd name="T1" fmla="*/ 22 h 31"/>
                  <a:gd name="T2" fmla="*/ 15 w 59"/>
                  <a:gd name="T3" fmla="*/ 4 h 31"/>
                  <a:gd name="T4" fmla="*/ 48 w 59"/>
                  <a:gd name="T5" fmla="*/ 6 h 31"/>
                  <a:gd name="T6" fmla="*/ 58 w 59"/>
                  <a:gd name="T7" fmla="*/ 17 h 31"/>
                  <a:gd name="T8" fmla="*/ 42 w 59"/>
                  <a:gd name="T9" fmla="*/ 27 h 31"/>
                  <a:gd name="T10" fmla="*/ 32 w 59"/>
                  <a:gd name="T11" fmla="*/ 28 h 31"/>
                  <a:gd name="T12" fmla="*/ 1 w 59"/>
                  <a:gd name="T1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0" name="Freeform 80"/>
              <p:cNvSpPr>
                <a:spLocks/>
              </p:cNvSpPr>
              <p:nvPr userDrawn="1"/>
            </p:nvSpPr>
            <p:spPr bwMode="auto">
              <a:xfrm>
                <a:off x="5601" y="1809"/>
                <a:ext cx="64" cy="19"/>
              </a:xfrm>
              <a:custGeom>
                <a:avLst/>
                <a:gdLst>
                  <a:gd name="T0" fmla="*/ 2 w 36"/>
                  <a:gd name="T1" fmla="*/ 0 h 11"/>
                  <a:gd name="T2" fmla="*/ 33 w 36"/>
                  <a:gd name="T3" fmla="*/ 6 h 11"/>
                  <a:gd name="T4" fmla="*/ 35 w 36"/>
                  <a:gd name="T5" fmla="*/ 7 h 11"/>
                  <a:gd name="T6" fmla="*/ 35 w 36"/>
                  <a:gd name="T7" fmla="*/ 8 h 11"/>
                  <a:gd name="T8" fmla="*/ 24 w 36"/>
                  <a:gd name="T9" fmla="*/ 8 h 11"/>
                  <a:gd name="T10" fmla="*/ 14 w 36"/>
                  <a:gd name="T11" fmla="*/ 11 h 11"/>
                  <a:gd name="T12" fmla="*/ 0 w 36"/>
                  <a:gd name="T13" fmla="*/ 0 h 11"/>
                  <a:gd name="T14" fmla="*/ 2 w 3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1" name="Freeform 81"/>
              <p:cNvSpPr>
                <a:spLocks/>
              </p:cNvSpPr>
              <p:nvPr userDrawn="1"/>
            </p:nvSpPr>
            <p:spPr bwMode="auto">
              <a:xfrm>
                <a:off x="5468" y="1748"/>
                <a:ext cx="42" cy="7"/>
              </a:xfrm>
              <a:custGeom>
                <a:avLst/>
                <a:gdLst>
                  <a:gd name="T0" fmla="*/ 24 w 24"/>
                  <a:gd name="T1" fmla="*/ 3 h 4"/>
                  <a:gd name="T2" fmla="*/ 0 w 24"/>
                  <a:gd name="T3" fmla="*/ 3 h 4"/>
                  <a:gd name="T4" fmla="*/ 5 w 24"/>
                  <a:gd name="T5" fmla="*/ 0 h 4"/>
                  <a:gd name="T6" fmla="*/ 24 w 2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2" name="Freeform 82"/>
              <p:cNvSpPr>
                <a:spLocks/>
              </p:cNvSpPr>
              <p:nvPr userDrawn="1"/>
            </p:nvSpPr>
            <p:spPr bwMode="auto">
              <a:xfrm>
                <a:off x="5647" y="1596"/>
                <a:ext cx="41" cy="23"/>
              </a:xfrm>
              <a:custGeom>
                <a:avLst/>
                <a:gdLst>
                  <a:gd name="T0" fmla="*/ 2 w 23"/>
                  <a:gd name="T1" fmla="*/ 6 h 13"/>
                  <a:gd name="T2" fmla="*/ 0 w 23"/>
                  <a:gd name="T3" fmla="*/ 0 h 13"/>
                  <a:gd name="T4" fmla="*/ 18 w 23"/>
                  <a:gd name="T5" fmla="*/ 6 h 13"/>
                  <a:gd name="T6" fmla="*/ 23 w 23"/>
                  <a:gd name="T7" fmla="*/ 10 h 13"/>
                  <a:gd name="T8" fmla="*/ 20 w 23"/>
                  <a:gd name="T9" fmla="*/ 13 h 13"/>
                  <a:gd name="T10" fmla="*/ 14 w 23"/>
                  <a:gd name="T11" fmla="*/ 10 h 13"/>
                  <a:gd name="T12" fmla="*/ 2 w 23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3" name="Freeform 83"/>
              <p:cNvSpPr>
                <a:spLocks/>
              </p:cNvSpPr>
              <p:nvPr userDrawn="1"/>
            </p:nvSpPr>
            <p:spPr bwMode="auto">
              <a:xfrm>
                <a:off x="-997" y="1550"/>
                <a:ext cx="84" cy="27"/>
              </a:xfrm>
              <a:custGeom>
                <a:avLst/>
                <a:gdLst>
                  <a:gd name="T0" fmla="*/ 26 w 47"/>
                  <a:gd name="T1" fmla="*/ 15 h 15"/>
                  <a:gd name="T2" fmla="*/ 9 w 47"/>
                  <a:gd name="T3" fmla="*/ 14 h 15"/>
                  <a:gd name="T4" fmla="*/ 1 w 47"/>
                  <a:gd name="T5" fmla="*/ 8 h 15"/>
                  <a:gd name="T6" fmla="*/ 7 w 47"/>
                  <a:gd name="T7" fmla="*/ 2 h 15"/>
                  <a:gd name="T8" fmla="*/ 41 w 47"/>
                  <a:gd name="T9" fmla="*/ 2 h 15"/>
                  <a:gd name="T10" fmla="*/ 47 w 47"/>
                  <a:gd name="T11" fmla="*/ 7 h 15"/>
                  <a:gd name="T12" fmla="*/ 40 w 47"/>
                  <a:gd name="T13" fmla="*/ 13 h 15"/>
                  <a:gd name="T14" fmla="*/ 26 w 4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5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4" name="Freeform 84"/>
              <p:cNvSpPr>
                <a:spLocks/>
              </p:cNvSpPr>
              <p:nvPr userDrawn="1"/>
            </p:nvSpPr>
            <p:spPr bwMode="auto">
              <a:xfrm>
                <a:off x="3151" y="1759"/>
                <a:ext cx="1399" cy="285"/>
              </a:xfrm>
              <a:custGeom>
                <a:avLst/>
                <a:gdLst>
                  <a:gd name="T0" fmla="*/ 294 w 788"/>
                  <a:gd name="T1" fmla="*/ 151 h 160"/>
                  <a:gd name="T2" fmla="*/ 85 w 788"/>
                  <a:gd name="T3" fmla="*/ 157 h 160"/>
                  <a:gd name="T4" fmla="*/ 4 w 788"/>
                  <a:gd name="T5" fmla="*/ 137 h 160"/>
                  <a:gd name="T6" fmla="*/ 43 w 788"/>
                  <a:gd name="T7" fmla="*/ 111 h 160"/>
                  <a:gd name="T8" fmla="*/ 69 w 788"/>
                  <a:gd name="T9" fmla="*/ 100 h 160"/>
                  <a:gd name="T10" fmla="*/ 74 w 788"/>
                  <a:gd name="T11" fmla="*/ 91 h 160"/>
                  <a:gd name="T12" fmla="*/ 120 w 788"/>
                  <a:gd name="T13" fmla="*/ 68 h 160"/>
                  <a:gd name="T14" fmla="*/ 229 w 788"/>
                  <a:gd name="T15" fmla="*/ 64 h 160"/>
                  <a:gd name="T16" fmla="*/ 170 w 788"/>
                  <a:gd name="T17" fmla="*/ 91 h 160"/>
                  <a:gd name="T18" fmla="*/ 274 w 788"/>
                  <a:gd name="T19" fmla="*/ 111 h 160"/>
                  <a:gd name="T20" fmla="*/ 309 w 788"/>
                  <a:gd name="T21" fmla="*/ 78 h 160"/>
                  <a:gd name="T22" fmla="*/ 231 w 788"/>
                  <a:gd name="T23" fmla="*/ 63 h 160"/>
                  <a:gd name="T24" fmla="*/ 237 w 788"/>
                  <a:gd name="T25" fmla="*/ 41 h 160"/>
                  <a:gd name="T26" fmla="*/ 267 w 788"/>
                  <a:gd name="T27" fmla="*/ 50 h 160"/>
                  <a:gd name="T28" fmla="*/ 315 w 788"/>
                  <a:gd name="T29" fmla="*/ 37 h 160"/>
                  <a:gd name="T30" fmla="*/ 387 w 788"/>
                  <a:gd name="T31" fmla="*/ 27 h 160"/>
                  <a:gd name="T32" fmla="*/ 322 w 788"/>
                  <a:gd name="T33" fmla="*/ 65 h 160"/>
                  <a:gd name="T34" fmla="*/ 428 w 788"/>
                  <a:gd name="T35" fmla="*/ 53 h 160"/>
                  <a:gd name="T36" fmla="*/ 406 w 788"/>
                  <a:gd name="T37" fmla="*/ 33 h 160"/>
                  <a:gd name="T38" fmla="*/ 473 w 788"/>
                  <a:gd name="T39" fmla="*/ 48 h 160"/>
                  <a:gd name="T40" fmla="*/ 445 w 788"/>
                  <a:gd name="T41" fmla="*/ 66 h 160"/>
                  <a:gd name="T42" fmla="*/ 431 w 788"/>
                  <a:gd name="T43" fmla="*/ 78 h 160"/>
                  <a:gd name="T44" fmla="*/ 398 w 788"/>
                  <a:gd name="T45" fmla="*/ 88 h 160"/>
                  <a:gd name="T46" fmla="*/ 322 w 788"/>
                  <a:gd name="T47" fmla="*/ 132 h 160"/>
                  <a:gd name="T48" fmla="*/ 523 w 788"/>
                  <a:gd name="T49" fmla="*/ 151 h 160"/>
                  <a:gd name="T50" fmla="*/ 463 w 788"/>
                  <a:gd name="T51" fmla="*/ 106 h 160"/>
                  <a:gd name="T52" fmla="*/ 414 w 788"/>
                  <a:gd name="T53" fmla="*/ 93 h 160"/>
                  <a:gd name="T54" fmla="*/ 469 w 788"/>
                  <a:gd name="T55" fmla="*/ 66 h 160"/>
                  <a:gd name="T56" fmla="*/ 494 w 788"/>
                  <a:gd name="T57" fmla="*/ 48 h 160"/>
                  <a:gd name="T58" fmla="*/ 615 w 788"/>
                  <a:gd name="T59" fmla="*/ 29 h 160"/>
                  <a:gd name="T60" fmla="*/ 653 w 788"/>
                  <a:gd name="T61" fmla="*/ 24 h 160"/>
                  <a:gd name="T62" fmla="*/ 674 w 788"/>
                  <a:gd name="T63" fmla="*/ 13 h 160"/>
                  <a:gd name="T64" fmla="*/ 696 w 788"/>
                  <a:gd name="T65" fmla="*/ 3 h 160"/>
                  <a:gd name="T66" fmla="*/ 768 w 788"/>
                  <a:gd name="T67" fmla="*/ 1 h 160"/>
                  <a:gd name="T68" fmla="*/ 740 w 788"/>
                  <a:gd name="T69" fmla="*/ 15 h 160"/>
                  <a:gd name="T70" fmla="*/ 770 w 788"/>
                  <a:gd name="T71" fmla="*/ 80 h 160"/>
                  <a:gd name="T72" fmla="*/ 774 w 788"/>
                  <a:gd name="T73" fmla="*/ 91 h 160"/>
                  <a:gd name="T74" fmla="*/ 704 w 788"/>
                  <a:gd name="T75" fmla="*/ 120 h 160"/>
                  <a:gd name="T76" fmla="*/ 652 w 788"/>
                  <a:gd name="T77" fmla="*/ 134 h 160"/>
                  <a:gd name="T78" fmla="*/ 667 w 788"/>
                  <a:gd name="T79" fmla="*/ 154 h 160"/>
                  <a:gd name="T80" fmla="*/ 618 w 788"/>
                  <a:gd name="T81" fmla="*/ 153 h 160"/>
                  <a:gd name="T82" fmla="*/ 574 w 788"/>
                  <a:gd name="T83" fmla="*/ 148 h 160"/>
                  <a:gd name="T84" fmla="*/ 590 w 788"/>
                  <a:gd name="T8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8" h="16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5" name="Freeform 85"/>
              <p:cNvSpPr>
                <a:spLocks/>
              </p:cNvSpPr>
              <p:nvPr userDrawn="1"/>
            </p:nvSpPr>
            <p:spPr bwMode="auto">
              <a:xfrm>
                <a:off x="1127" y="1868"/>
                <a:ext cx="1408" cy="176"/>
              </a:xfrm>
              <a:custGeom>
                <a:avLst/>
                <a:gdLst>
                  <a:gd name="T0" fmla="*/ 0 w 793"/>
                  <a:gd name="T1" fmla="*/ 89 h 99"/>
                  <a:gd name="T2" fmla="*/ 32 w 793"/>
                  <a:gd name="T3" fmla="*/ 92 h 99"/>
                  <a:gd name="T4" fmla="*/ 74 w 793"/>
                  <a:gd name="T5" fmla="*/ 90 h 99"/>
                  <a:gd name="T6" fmla="*/ 77 w 793"/>
                  <a:gd name="T7" fmla="*/ 83 h 99"/>
                  <a:gd name="T8" fmla="*/ 59 w 793"/>
                  <a:gd name="T9" fmla="*/ 75 h 99"/>
                  <a:gd name="T10" fmla="*/ 64 w 793"/>
                  <a:gd name="T11" fmla="*/ 67 h 99"/>
                  <a:gd name="T12" fmla="*/ 83 w 793"/>
                  <a:gd name="T13" fmla="*/ 55 h 99"/>
                  <a:gd name="T14" fmla="*/ 106 w 793"/>
                  <a:gd name="T15" fmla="*/ 43 h 99"/>
                  <a:gd name="T16" fmla="*/ 163 w 793"/>
                  <a:gd name="T17" fmla="*/ 48 h 99"/>
                  <a:gd name="T18" fmla="*/ 159 w 793"/>
                  <a:gd name="T19" fmla="*/ 31 h 99"/>
                  <a:gd name="T20" fmla="*/ 125 w 793"/>
                  <a:gd name="T21" fmla="*/ 29 h 99"/>
                  <a:gd name="T22" fmla="*/ 151 w 793"/>
                  <a:gd name="T23" fmla="*/ 11 h 99"/>
                  <a:gd name="T24" fmla="*/ 186 w 793"/>
                  <a:gd name="T25" fmla="*/ 21 h 99"/>
                  <a:gd name="T26" fmla="*/ 240 w 793"/>
                  <a:gd name="T27" fmla="*/ 14 h 99"/>
                  <a:gd name="T28" fmla="*/ 190 w 793"/>
                  <a:gd name="T29" fmla="*/ 7 h 99"/>
                  <a:gd name="T30" fmla="*/ 183 w 793"/>
                  <a:gd name="T31" fmla="*/ 3 h 99"/>
                  <a:gd name="T32" fmla="*/ 209 w 793"/>
                  <a:gd name="T33" fmla="*/ 1 h 99"/>
                  <a:gd name="T34" fmla="*/ 256 w 793"/>
                  <a:gd name="T35" fmla="*/ 6 h 99"/>
                  <a:gd name="T36" fmla="*/ 305 w 793"/>
                  <a:gd name="T37" fmla="*/ 17 h 99"/>
                  <a:gd name="T38" fmla="*/ 440 w 793"/>
                  <a:gd name="T39" fmla="*/ 15 h 99"/>
                  <a:gd name="T40" fmla="*/ 482 w 793"/>
                  <a:gd name="T41" fmla="*/ 14 h 99"/>
                  <a:gd name="T42" fmla="*/ 497 w 793"/>
                  <a:gd name="T43" fmla="*/ 20 h 99"/>
                  <a:gd name="T44" fmla="*/ 533 w 793"/>
                  <a:gd name="T45" fmla="*/ 14 h 99"/>
                  <a:gd name="T46" fmla="*/ 597 w 793"/>
                  <a:gd name="T47" fmla="*/ 13 h 99"/>
                  <a:gd name="T48" fmla="*/ 662 w 793"/>
                  <a:gd name="T49" fmla="*/ 17 h 99"/>
                  <a:gd name="T50" fmla="*/ 710 w 793"/>
                  <a:gd name="T51" fmla="*/ 36 h 99"/>
                  <a:gd name="T52" fmla="*/ 729 w 793"/>
                  <a:gd name="T53" fmla="*/ 54 h 99"/>
                  <a:gd name="T54" fmla="*/ 683 w 793"/>
                  <a:gd name="T55" fmla="*/ 62 h 99"/>
                  <a:gd name="T56" fmla="*/ 734 w 793"/>
                  <a:gd name="T57" fmla="*/ 69 h 99"/>
                  <a:gd name="T58" fmla="*/ 756 w 793"/>
                  <a:gd name="T59" fmla="*/ 62 h 99"/>
                  <a:gd name="T60" fmla="*/ 745 w 793"/>
                  <a:gd name="T61" fmla="*/ 82 h 99"/>
                  <a:gd name="T62" fmla="*/ 717 w 793"/>
                  <a:gd name="T63" fmla="*/ 90 h 99"/>
                  <a:gd name="T64" fmla="*/ 789 w 793"/>
                  <a:gd name="T65" fmla="*/ 91 h 99"/>
                  <a:gd name="T66" fmla="*/ 777 w 793"/>
                  <a:gd name="T67" fmla="*/ 99 h 99"/>
                  <a:gd name="T68" fmla="*/ 622 w 793"/>
                  <a:gd name="T69" fmla="*/ 94 h 99"/>
                  <a:gd name="T70" fmla="*/ 644 w 793"/>
                  <a:gd name="T71" fmla="*/ 66 h 99"/>
                  <a:gd name="T72" fmla="*/ 576 w 793"/>
                  <a:gd name="T73" fmla="*/ 81 h 99"/>
                  <a:gd name="T74" fmla="*/ 579 w 793"/>
                  <a:gd name="T75" fmla="*/ 95 h 99"/>
                  <a:gd name="T76" fmla="*/ 520 w 793"/>
                  <a:gd name="T77" fmla="*/ 99 h 99"/>
                  <a:gd name="T78" fmla="*/ 535 w 793"/>
                  <a:gd name="T79" fmla="*/ 75 h 99"/>
                  <a:gd name="T80" fmla="*/ 403 w 793"/>
                  <a:gd name="T81" fmla="*/ 66 h 99"/>
                  <a:gd name="T82" fmla="*/ 386 w 793"/>
                  <a:gd name="T83" fmla="*/ 94 h 99"/>
                  <a:gd name="T84" fmla="*/ 365 w 793"/>
                  <a:gd name="T85" fmla="*/ 99 h 99"/>
                  <a:gd name="T86" fmla="*/ 3 w 793"/>
                  <a:gd name="T8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3" h="99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6" name="Freeform 86"/>
              <p:cNvSpPr>
                <a:spLocks/>
              </p:cNvSpPr>
              <p:nvPr userDrawn="1"/>
            </p:nvSpPr>
            <p:spPr bwMode="auto">
              <a:xfrm>
                <a:off x="4420" y="1764"/>
                <a:ext cx="412" cy="159"/>
              </a:xfrm>
              <a:custGeom>
                <a:avLst/>
                <a:gdLst>
                  <a:gd name="T0" fmla="*/ 63 w 232"/>
                  <a:gd name="T1" fmla="*/ 87 h 89"/>
                  <a:gd name="T2" fmla="*/ 70 w 232"/>
                  <a:gd name="T3" fmla="*/ 82 h 89"/>
                  <a:gd name="T4" fmla="*/ 8 w 232"/>
                  <a:gd name="T5" fmla="*/ 53 h 89"/>
                  <a:gd name="T6" fmla="*/ 3 w 232"/>
                  <a:gd name="T7" fmla="*/ 46 h 89"/>
                  <a:gd name="T8" fmla="*/ 25 w 232"/>
                  <a:gd name="T9" fmla="*/ 11 h 89"/>
                  <a:gd name="T10" fmla="*/ 39 w 232"/>
                  <a:gd name="T11" fmla="*/ 5 h 89"/>
                  <a:gd name="T12" fmla="*/ 41 w 232"/>
                  <a:gd name="T13" fmla="*/ 5 h 89"/>
                  <a:gd name="T14" fmla="*/ 92 w 232"/>
                  <a:gd name="T15" fmla="*/ 4 h 89"/>
                  <a:gd name="T16" fmla="*/ 143 w 232"/>
                  <a:gd name="T17" fmla="*/ 17 h 89"/>
                  <a:gd name="T18" fmla="*/ 162 w 232"/>
                  <a:gd name="T19" fmla="*/ 23 h 89"/>
                  <a:gd name="T20" fmla="*/ 171 w 232"/>
                  <a:gd name="T21" fmla="*/ 27 h 89"/>
                  <a:gd name="T22" fmla="*/ 208 w 232"/>
                  <a:gd name="T23" fmla="*/ 49 h 89"/>
                  <a:gd name="T24" fmla="*/ 217 w 232"/>
                  <a:gd name="T25" fmla="*/ 55 h 89"/>
                  <a:gd name="T26" fmla="*/ 193 w 232"/>
                  <a:gd name="T27" fmla="*/ 85 h 89"/>
                  <a:gd name="T28" fmla="*/ 138 w 232"/>
                  <a:gd name="T29" fmla="*/ 84 h 89"/>
                  <a:gd name="T30" fmla="*/ 84 w 232"/>
                  <a:gd name="T31" fmla="*/ 84 h 89"/>
                  <a:gd name="T32" fmla="*/ 70 w 232"/>
                  <a:gd name="T33" fmla="*/ 88 h 89"/>
                  <a:gd name="T34" fmla="*/ 63 w 232"/>
                  <a:gd name="T35" fmla="*/ 8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89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7" name="Freeform 87"/>
              <p:cNvSpPr>
                <a:spLocks/>
              </p:cNvSpPr>
              <p:nvPr userDrawn="1"/>
            </p:nvSpPr>
            <p:spPr bwMode="auto">
              <a:xfrm>
                <a:off x="2630" y="1696"/>
                <a:ext cx="533" cy="111"/>
              </a:xfrm>
              <a:custGeom>
                <a:avLst/>
                <a:gdLst>
                  <a:gd name="T0" fmla="*/ 242 w 300"/>
                  <a:gd name="T1" fmla="*/ 5 h 62"/>
                  <a:gd name="T2" fmla="*/ 280 w 300"/>
                  <a:gd name="T3" fmla="*/ 10 h 62"/>
                  <a:gd name="T4" fmla="*/ 298 w 300"/>
                  <a:gd name="T5" fmla="*/ 20 h 62"/>
                  <a:gd name="T6" fmla="*/ 285 w 300"/>
                  <a:gd name="T7" fmla="*/ 32 h 62"/>
                  <a:gd name="T8" fmla="*/ 140 w 300"/>
                  <a:gd name="T9" fmla="*/ 60 h 62"/>
                  <a:gd name="T10" fmla="*/ 43 w 300"/>
                  <a:gd name="T11" fmla="*/ 47 h 62"/>
                  <a:gd name="T12" fmla="*/ 13 w 300"/>
                  <a:gd name="T13" fmla="*/ 37 h 62"/>
                  <a:gd name="T14" fmla="*/ 2 w 300"/>
                  <a:gd name="T15" fmla="*/ 23 h 62"/>
                  <a:gd name="T16" fmla="*/ 21 w 300"/>
                  <a:gd name="T17" fmla="*/ 11 h 62"/>
                  <a:gd name="T18" fmla="*/ 70 w 300"/>
                  <a:gd name="T19" fmla="*/ 7 h 62"/>
                  <a:gd name="T20" fmla="*/ 110 w 300"/>
                  <a:gd name="T21" fmla="*/ 6 h 62"/>
                  <a:gd name="T22" fmla="*/ 230 w 300"/>
                  <a:gd name="T23" fmla="*/ 2 h 62"/>
                  <a:gd name="T24" fmla="*/ 242 w 300"/>
                  <a:gd name="T25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62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8" name="Freeform 88"/>
              <p:cNvSpPr>
                <a:spLocks/>
              </p:cNvSpPr>
              <p:nvPr userDrawn="1"/>
            </p:nvSpPr>
            <p:spPr bwMode="auto">
              <a:xfrm>
                <a:off x="1173" y="1727"/>
                <a:ext cx="490" cy="142"/>
              </a:xfrm>
              <a:custGeom>
                <a:avLst/>
                <a:gdLst>
                  <a:gd name="T0" fmla="*/ 202 w 276"/>
                  <a:gd name="T1" fmla="*/ 57 h 80"/>
                  <a:gd name="T2" fmla="*/ 168 w 276"/>
                  <a:gd name="T3" fmla="*/ 70 h 80"/>
                  <a:gd name="T4" fmla="*/ 161 w 276"/>
                  <a:gd name="T5" fmla="*/ 75 h 80"/>
                  <a:gd name="T6" fmla="*/ 145 w 276"/>
                  <a:gd name="T7" fmla="*/ 79 h 80"/>
                  <a:gd name="T8" fmla="*/ 138 w 276"/>
                  <a:gd name="T9" fmla="*/ 67 h 80"/>
                  <a:gd name="T10" fmla="*/ 157 w 276"/>
                  <a:gd name="T11" fmla="*/ 60 h 80"/>
                  <a:gd name="T12" fmla="*/ 107 w 276"/>
                  <a:gd name="T13" fmla="*/ 62 h 80"/>
                  <a:gd name="T14" fmla="*/ 49 w 276"/>
                  <a:gd name="T15" fmla="*/ 64 h 80"/>
                  <a:gd name="T16" fmla="*/ 32 w 276"/>
                  <a:gd name="T17" fmla="*/ 63 h 80"/>
                  <a:gd name="T18" fmla="*/ 4 w 276"/>
                  <a:gd name="T19" fmla="*/ 50 h 80"/>
                  <a:gd name="T20" fmla="*/ 14 w 276"/>
                  <a:gd name="T21" fmla="*/ 31 h 80"/>
                  <a:gd name="T22" fmla="*/ 50 w 276"/>
                  <a:gd name="T23" fmla="*/ 17 h 80"/>
                  <a:gd name="T24" fmla="*/ 99 w 276"/>
                  <a:gd name="T25" fmla="*/ 7 h 80"/>
                  <a:gd name="T26" fmla="*/ 182 w 276"/>
                  <a:gd name="T27" fmla="*/ 3 h 80"/>
                  <a:gd name="T28" fmla="*/ 240 w 276"/>
                  <a:gd name="T29" fmla="*/ 11 h 80"/>
                  <a:gd name="T30" fmla="*/ 255 w 276"/>
                  <a:gd name="T31" fmla="*/ 10 h 80"/>
                  <a:gd name="T32" fmla="*/ 249 w 276"/>
                  <a:gd name="T33" fmla="*/ 6 h 80"/>
                  <a:gd name="T34" fmla="*/ 272 w 276"/>
                  <a:gd name="T35" fmla="*/ 7 h 80"/>
                  <a:gd name="T36" fmla="*/ 267 w 276"/>
                  <a:gd name="T37" fmla="*/ 9 h 80"/>
                  <a:gd name="T38" fmla="*/ 267 w 276"/>
                  <a:gd name="T39" fmla="*/ 26 h 80"/>
                  <a:gd name="T40" fmla="*/ 267 w 276"/>
                  <a:gd name="T41" fmla="*/ 48 h 80"/>
                  <a:gd name="T42" fmla="*/ 260 w 276"/>
                  <a:gd name="T43" fmla="*/ 53 h 80"/>
                  <a:gd name="T44" fmla="*/ 241 w 276"/>
                  <a:gd name="T45" fmla="*/ 55 h 80"/>
                  <a:gd name="T46" fmla="*/ 202 w 276"/>
                  <a:gd name="T47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8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9" name="Freeform 89"/>
              <p:cNvSpPr>
                <a:spLocks/>
              </p:cNvSpPr>
              <p:nvPr userDrawn="1"/>
            </p:nvSpPr>
            <p:spPr bwMode="auto">
              <a:xfrm>
                <a:off x="2384" y="1880"/>
                <a:ext cx="410" cy="120"/>
              </a:xfrm>
              <a:custGeom>
                <a:avLst/>
                <a:gdLst>
                  <a:gd name="T0" fmla="*/ 26 w 231"/>
                  <a:gd name="T1" fmla="*/ 42 h 67"/>
                  <a:gd name="T2" fmla="*/ 2 w 231"/>
                  <a:gd name="T3" fmla="*/ 29 h 67"/>
                  <a:gd name="T4" fmla="*/ 1 w 231"/>
                  <a:gd name="T5" fmla="*/ 25 h 67"/>
                  <a:gd name="T6" fmla="*/ 5 w 231"/>
                  <a:gd name="T7" fmla="*/ 19 h 67"/>
                  <a:gd name="T8" fmla="*/ 68 w 231"/>
                  <a:gd name="T9" fmla="*/ 0 h 67"/>
                  <a:gd name="T10" fmla="*/ 105 w 231"/>
                  <a:gd name="T11" fmla="*/ 3 h 67"/>
                  <a:gd name="T12" fmla="*/ 145 w 231"/>
                  <a:gd name="T13" fmla="*/ 3 h 67"/>
                  <a:gd name="T14" fmla="*/ 165 w 231"/>
                  <a:gd name="T15" fmla="*/ 4 h 67"/>
                  <a:gd name="T16" fmla="*/ 167 w 231"/>
                  <a:gd name="T17" fmla="*/ 4 h 67"/>
                  <a:gd name="T18" fmla="*/ 186 w 231"/>
                  <a:gd name="T19" fmla="*/ 7 h 67"/>
                  <a:gd name="T20" fmla="*/ 218 w 231"/>
                  <a:gd name="T21" fmla="*/ 15 h 67"/>
                  <a:gd name="T22" fmla="*/ 224 w 231"/>
                  <a:gd name="T23" fmla="*/ 34 h 67"/>
                  <a:gd name="T24" fmla="*/ 164 w 231"/>
                  <a:gd name="T25" fmla="*/ 63 h 67"/>
                  <a:gd name="T26" fmla="*/ 79 w 231"/>
                  <a:gd name="T27" fmla="*/ 59 h 67"/>
                  <a:gd name="T28" fmla="*/ 26 w 231"/>
                  <a:gd name="T29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67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0" name="Freeform 90"/>
              <p:cNvSpPr>
                <a:spLocks/>
              </p:cNvSpPr>
              <p:nvPr userDrawn="1"/>
            </p:nvSpPr>
            <p:spPr bwMode="auto">
              <a:xfrm>
                <a:off x="4331" y="1809"/>
                <a:ext cx="622" cy="235"/>
              </a:xfrm>
              <a:custGeom>
                <a:avLst/>
                <a:gdLst>
                  <a:gd name="T0" fmla="*/ 120 w 350"/>
                  <a:gd name="T1" fmla="*/ 62 h 132"/>
                  <a:gd name="T2" fmla="*/ 141 w 350"/>
                  <a:gd name="T3" fmla="*/ 57 h 132"/>
                  <a:gd name="T4" fmla="*/ 159 w 350"/>
                  <a:gd name="T5" fmla="*/ 57 h 132"/>
                  <a:gd name="T6" fmla="*/ 239 w 350"/>
                  <a:gd name="T7" fmla="*/ 58 h 132"/>
                  <a:gd name="T8" fmla="*/ 271 w 350"/>
                  <a:gd name="T9" fmla="*/ 40 h 132"/>
                  <a:gd name="T10" fmla="*/ 268 w 350"/>
                  <a:gd name="T11" fmla="*/ 35 h 132"/>
                  <a:gd name="T12" fmla="*/ 232 w 350"/>
                  <a:gd name="T13" fmla="*/ 12 h 132"/>
                  <a:gd name="T14" fmla="*/ 221 w 350"/>
                  <a:gd name="T15" fmla="*/ 2 h 132"/>
                  <a:gd name="T16" fmla="*/ 230 w 350"/>
                  <a:gd name="T17" fmla="*/ 4 h 132"/>
                  <a:gd name="T18" fmla="*/ 248 w 350"/>
                  <a:gd name="T19" fmla="*/ 12 h 132"/>
                  <a:gd name="T20" fmla="*/ 290 w 350"/>
                  <a:gd name="T21" fmla="*/ 37 h 132"/>
                  <a:gd name="T22" fmla="*/ 290 w 350"/>
                  <a:gd name="T23" fmla="*/ 47 h 132"/>
                  <a:gd name="T24" fmla="*/ 285 w 350"/>
                  <a:gd name="T25" fmla="*/ 54 h 132"/>
                  <a:gd name="T26" fmla="*/ 297 w 350"/>
                  <a:gd name="T27" fmla="*/ 58 h 132"/>
                  <a:gd name="T28" fmla="*/ 319 w 350"/>
                  <a:gd name="T29" fmla="*/ 56 h 132"/>
                  <a:gd name="T30" fmla="*/ 341 w 350"/>
                  <a:gd name="T31" fmla="*/ 66 h 132"/>
                  <a:gd name="T32" fmla="*/ 347 w 350"/>
                  <a:gd name="T33" fmla="*/ 70 h 132"/>
                  <a:gd name="T34" fmla="*/ 344 w 350"/>
                  <a:gd name="T35" fmla="*/ 75 h 132"/>
                  <a:gd name="T36" fmla="*/ 229 w 350"/>
                  <a:gd name="T37" fmla="*/ 76 h 132"/>
                  <a:gd name="T38" fmla="*/ 215 w 350"/>
                  <a:gd name="T39" fmla="*/ 76 h 132"/>
                  <a:gd name="T40" fmla="*/ 204 w 350"/>
                  <a:gd name="T41" fmla="*/ 80 h 132"/>
                  <a:gd name="T42" fmla="*/ 208 w 350"/>
                  <a:gd name="T43" fmla="*/ 89 h 132"/>
                  <a:gd name="T44" fmla="*/ 225 w 350"/>
                  <a:gd name="T45" fmla="*/ 94 h 132"/>
                  <a:gd name="T46" fmla="*/ 266 w 350"/>
                  <a:gd name="T47" fmla="*/ 105 h 132"/>
                  <a:gd name="T48" fmla="*/ 308 w 350"/>
                  <a:gd name="T49" fmla="*/ 110 h 132"/>
                  <a:gd name="T50" fmla="*/ 321 w 350"/>
                  <a:gd name="T51" fmla="*/ 110 h 132"/>
                  <a:gd name="T52" fmla="*/ 304 w 350"/>
                  <a:gd name="T53" fmla="*/ 116 h 132"/>
                  <a:gd name="T54" fmla="*/ 290 w 350"/>
                  <a:gd name="T55" fmla="*/ 118 h 132"/>
                  <a:gd name="T56" fmla="*/ 278 w 350"/>
                  <a:gd name="T57" fmla="*/ 119 h 132"/>
                  <a:gd name="T58" fmla="*/ 244 w 350"/>
                  <a:gd name="T59" fmla="*/ 120 h 132"/>
                  <a:gd name="T60" fmla="*/ 231 w 350"/>
                  <a:gd name="T61" fmla="*/ 125 h 132"/>
                  <a:gd name="T62" fmla="*/ 269 w 350"/>
                  <a:gd name="T63" fmla="*/ 129 h 132"/>
                  <a:gd name="T64" fmla="*/ 281 w 350"/>
                  <a:gd name="T65" fmla="*/ 132 h 132"/>
                  <a:gd name="T66" fmla="*/ 0 w 350"/>
                  <a:gd name="T67" fmla="*/ 132 h 132"/>
                  <a:gd name="T68" fmla="*/ 15 w 350"/>
                  <a:gd name="T69" fmla="*/ 123 h 132"/>
                  <a:gd name="T70" fmla="*/ 30 w 350"/>
                  <a:gd name="T71" fmla="*/ 122 h 132"/>
                  <a:gd name="T72" fmla="*/ 42 w 350"/>
                  <a:gd name="T73" fmla="*/ 111 h 132"/>
                  <a:gd name="T74" fmla="*/ 54 w 350"/>
                  <a:gd name="T75" fmla="*/ 98 h 132"/>
                  <a:gd name="T76" fmla="*/ 70 w 350"/>
                  <a:gd name="T77" fmla="*/ 98 h 132"/>
                  <a:gd name="T78" fmla="*/ 168 w 350"/>
                  <a:gd name="T79" fmla="*/ 96 h 132"/>
                  <a:gd name="T80" fmla="*/ 175 w 350"/>
                  <a:gd name="T81" fmla="*/ 76 h 132"/>
                  <a:gd name="T82" fmla="*/ 135 w 350"/>
                  <a:gd name="T83" fmla="*/ 66 h 132"/>
                  <a:gd name="T84" fmla="*/ 120 w 350"/>
                  <a:gd name="T85" fmla="*/ 6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0" h="132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1" name="Freeform 91"/>
              <p:cNvSpPr>
                <a:spLocks/>
              </p:cNvSpPr>
              <p:nvPr userDrawn="1"/>
            </p:nvSpPr>
            <p:spPr bwMode="auto">
              <a:xfrm>
                <a:off x="3637" y="1473"/>
                <a:ext cx="794" cy="179"/>
              </a:xfrm>
              <a:custGeom>
                <a:avLst/>
                <a:gdLst>
                  <a:gd name="T0" fmla="*/ 396 w 447"/>
                  <a:gd name="T1" fmla="*/ 36 h 100"/>
                  <a:gd name="T2" fmla="*/ 408 w 447"/>
                  <a:gd name="T3" fmla="*/ 32 h 100"/>
                  <a:gd name="T4" fmla="*/ 427 w 447"/>
                  <a:gd name="T5" fmla="*/ 34 h 100"/>
                  <a:gd name="T6" fmla="*/ 442 w 447"/>
                  <a:gd name="T7" fmla="*/ 45 h 100"/>
                  <a:gd name="T8" fmla="*/ 425 w 447"/>
                  <a:gd name="T9" fmla="*/ 55 h 100"/>
                  <a:gd name="T10" fmla="*/ 279 w 447"/>
                  <a:gd name="T11" fmla="*/ 52 h 100"/>
                  <a:gd name="T12" fmla="*/ 222 w 447"/>
                  <a:gd name="T13" fmla="*/ 68 h 100"/>
                  <a:gd name="T14" fmla="*/ 144 w 447"/>
                  <a:gd name="T15" fmla="*/ 76 h 100"/>
                  <a:gd name="T16" fmla="*/ 72 w 447"/>
                  <a:gd name="T17" fmla="*/ 85 h 100"/>
                  <a:gd name="T18" fmla="*/ 19 w 447"/>
                  <a:gd name="T19" fmla="*/ 97 h 100"/>
                  <a:gd name="T20" fmla="*/ 13 w 447"/>
                  <a:gd name="T21" fmla="*/ 92 h 100"/>
                  <a:gd name="T22" fmla="*/ 31 w 447"/>
                  <a:gd name="T23" fmla="*/ 84 h 100"/>
                  <a:gd name="T24" fmla="*/ 51 w 447"/>
                  <a:gd name="T25" fmla="*/ 61 h 100"/>
                  <a:gd name="T26" fmla="*/ 68 w 447"/>
                  <a:gd name="T27" fmla="*/ 60 h 100"/>
                  <a:gd name="T28" fmla="*/ 83 w 447"/>
                  <a:gd name="T29" fmla="*/ 63 h 100"/>
                  <a:gd name="T30" fmla="*/ 99 w 447"/>
                  <a:gd name="T31" fmla="*/ 65 h 100"/>
                  <a:gd name="T32" fmla="*/ 113 w 447"/>
                  <a:gd name="T33" fmla="*/ 65 h 100"/>
                  <a:gd name="T34" fmla="*/ 129 w 447"/>
                  <a:gd name="T35" fmla="*/ 70 h 100"/>
                  <a:gd name="T36" fmla="*/ 154 w 447"/>
                  <a:gd name="T37" fmla="*/ 65 h 100"/>
                  <a:gd name="T38" fmla="*/ 162 w 447"/>
                  <a:gd name="T39" fmla="*/ 57 h 100"/>
                  <a:gd name="T40" fmla="*/ 167 w 447"/>
                  <a:gd name="T41" fmla="*/ 34 h 100"/>
                  <a:gd name="T42" fmla="*/ 177 w 447"/>
                  <a:gd name="T43" fmla="*/ 48 h 100"/>
                  <a:gd name="T44" fmla="*/ 201 w 447"/>
                  <a:gd name="T45" fmla="*/ 21 h 100"/>
                  <a:gd name="T46" fmla="*/ 212 w 447"/>
                  <a:gd name="T47" fmla="*/ 33 h 100"/>
                  <a:gd name="T48" fmla="*/ 245 w 447"/>
                  <a:gd name="T49" fmla="*/ 14 h 100"/>
                  <a:gd name="T50" fmla="*/ 246 w 447"/>
                  <a:gd name="T51" fmla="*/ 45 h 100"/>
                  <a:gd name="T52" fmla="*/ 267 w 447"/>
                  <a:gd name="T53" fmla="*/ 26 h 100"/>
                  <a:gd name="T54" fmla="*/ 281 w 447"/>
                  <a:gd name="T55" fmla="*/ 29 h 100"/>
                  <a:gd name="T56" fmla="*/ 310 w 447"/>
                  <a:gd name="T57" fmla="*/ 10 h 100"/>
                  <a:gd name="T58" fmla="*/ 342 w 447"/>
                  <a:gd name="T59" fmla="*/ 4 h 100"/>
                  <a:gd name="T60" fmla="*/ 329 w 447"/>
                  <a:gd name="T61" fmla="*/ 35 h 100"/>
                  <a:gd name="T62" fmla="*/ 369 w 447"/>
                  <a:gd name="T63" fmla="*/ 35 h 100"/>
                  <a:gd name="T64" fmla="*/ 382 w 447"/>
                  <a:gd name="T65" fmla="*/ 3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7" h="10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2" name="Freeform 92"/>
              <p:cNvSpPr>
                <a:spLocks/>
              </p:cNvSpPr>
              <p:nvPr userDrawn="1"/>
            </p:nvSpPr>
            <p:spPr bwMode="auto">
              <a:xfrm>
                <a:off x="3958" y="1548"/>
                <a:ext cx="474" cy="95"/>
              </a:xfrm>
              <a:custGeom>
                <a:avLst/>
                <a:gdLst>
                  <a:gd name="T0" fmla="*/ 40 w 267"/>
                  <a:gd name="T1" fmla="*/ 25 h 53"/>
                  <a:gd name="T2" fmla="*/ 88 w 267"/>
                  <a:gd name="T3" fmla="*/ 10 h 53"/>
                  <a:gd name="T4" fmla="*/ 116 w 267"/>
                  <a:gd name="T5" fmla="*/ 4 h 53"/>
                  <a:gd name="T6" fmla="*/ 185 w 267"/>
                  <a:gd name="T7" fmla="*/ 1 h 53"/>
                  <a:gd name="T8" fmla="*/ 250 w 267"/>
                  <a:gd name="T9" fmla="*/ 13 h 53"/>
                  <a:gd name="T10" fmla="*/ 254 w 267"/>
                  <a:gd name="T11" fmla="*/ 14 h 53"/>
                  <a:gd name="T12" fmla="*/ 262 w 267"/>
                  <a:gd name="T13" fmla="*/ 21 h 53"/>
                  <a:gd name="T14" fmla="*/ 260 w 267"/>
                  <a:gd name="T15" fmla="*/ 34 h 53"/>
                  <a:gd name="T16" fmla="*/ 246 w 267"/>
                  <a:gd name="T17" fmla="*/ 41 h 53"/>
                  <a:gd name="T18" fmla="*/ 136 w 267"/>
                  <a:gd name="T19" fmla="*/ 45 h 53"/>
                  <a:gd name="T20" fmla="*/ 86 w 267"/>
                  <a:gd name="T21" fmla="*/ 46 h 53"/>
                  <a:gd name="T22" fmla="*/ 71 w 267"/>
                  <a:gd name="T23" fmla="*/ 50 h 53"/>
                  <a:gd name="T24" fmla="*/ 57 w 267"/>
                  <a:gd name="T25" fmla="*/ 51 h 53"/>
                  <a:gd name="T26" fmla="*/ 29 w 267"/>
                  <a:gd name="T27" fmla="*/ 50 h 53"/>
                  <a:gd name="T28" fmla="*/ 9 w 267"/>
                  <a:gd name="T29" fmla="*/ 48 h 53"/>
                  <a:gd name="T30" fmla="*/ 9 w 267"/>
                  <a:gd name="T31" fmla="*/ 34 h 53"/>
                  <a:gd name="T32" fmla="*/ 40 w 267"/>
                  <a:gd name="T33" fmla="*/ 2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53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3" name="Freeform 93"/>
              <p:cNvSpPr>
                <a:spLocks/>
              </p:cNvSpPr>
              <p:nvPr userDrawn="1"/>
            </p:nvSpPr>
            <p:spPr bwMode="auto">
              <a:xfrm>
                <a:off x="2121" y="1689"/>
                <a:ext cx="438" cy="88"/>
              </a:xfrm>
              <a:custGeom>
                <a:avLst/>
                <a:gdLst>
                  <a:gd name="T0" fmla="*/ 194 w 247"/>
                  <a:gd name="T1" fmla="*/ 40 h 49"/>
                  <a:gd name="T2" fmla="*/ 158 w 247"/>
                  <a:gd name="T3" fmla="*/ 39 h 49"/>
                  <a:gd name="T4" fmla="*/ 83 w 247"/>
                  <a:gd name="T5" fmla="*/ 44 h 49"/>
                  <a:gd name="T6" fmla="*/ 40 w 247"/>
                  <a:gd name="T7" fmla="*/ 37 h 49"/>
                  <a:gd name="T8" fmla="*/ 6 w 247"/>
                  <a:gd name="T9" fmla="*/ 15 h 49"/>
                  <a:gd name="T10" fmla="*/ 3 w 247"/>
                  <a:gd name="T11" fmla="*/ 5 h 49"/>
                  <a:gd name="T12" fmla="*/ 17 w 247"/>
                  <a:gd name="T13" fmla="*/ 0 h 49"/>
                  <a:gd name="T14" fmla="*/ 114 w 247"/>
                  <a:gd name="T15" fmla="*/ 4 h 49"/>
                  <a:gd name="T16" fmla="*/ 137 w 247"/>
                  <a:gd name="T17" fmla="*/ 2 h 49"/>
                  <a:gd name="T18" fmla="*/ 142 w 247"/>
                  <a:gd name="T19" fmla="*/ 2 h 49"/>
                  <a:gd name="T20" fmla="*/ 165 w 247"/>
                  <a:gd name="T21" fmla="*/ 5 h 49"/>
                  <a:gd name="T22" fmla="*/ 207 w 247"/>
                  <a:gd name="T23" fmla="*/ 7 h 49"/>
                  <a:gd name="T24" fmla="*/ 235 w 247"/>
                  <a:gd name="T25" fmla="*/ 16 h 49"/>
                  <a:gd name="T26" fmla="*/ 241 w 247"/>
                  <a:gd name="T27" fmla="*/ 30 h 49"/>
                  <a:gd name="T28" fmla="*/ 214 w 247"/>
                  <a:gd name="T29" fmla="*/ 40 h 49"/>
                  <a:gd name="T30" fmla="*/ 194 w 24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49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4" name="Freeform 94"/>
              <p:cNvSpPr>
                <a:spLocks/>
              </p:cNvSpPr>
              <p:nvPr userDrawn="1"/>
            </p:nvSpPr>
            <p:spPr bwMode="auto">
              <a:xfrm>
                <a:off x="3870" y="1748"/>
                <a:ext cx="367" cy="100"/>
              </a:xfrm>
              <a:custGeom>
                <a:avLst/>
                <a:gdLst>
                  <a:gd name="T0" fmla="*/ 87 w 207"/>
                  <a:gd name="T1" fmla="*/ 56 h 56"/>
                  <a:gd name="T2" fmla="*/ 85 w 207"/>
                  <a:gd name="T3" fmla="*/ 56 h 56"/>
                  <a:gd name="T4" fmla="*/ 47 w 207"/>
                  <a:gd name="T5" fmla="*/ 53 h 56"/>
                  <a:gd name="T6" fmla="*/ 4 w 207"/>
                  <a:gd name="T7" fmla="*/ 41 h 56"/>
                  <a:gd name="T8" fmla="*/ 25 w 207"/>
                  <a:gd name="T9" fmla="*/ 21 h 56"/>
                  <a:gd name="T10" fmla="*/ 45 w 207"/>
                  <a:gd name="T11" fmla="*/ 13 h 56"/>
                  <a:gd name="T12" fmla="*/ 107 w 207"/>
                  <a:gd name="T13" fmla="*/ 3 h 56"/>
                  <a:gd name="T14" fmla="*/ 180 w 207"/>
                  <a:gd name="T15" fmla="*/ 13 h 56"/>
                  <a:gd name="T16" fmla="*/ 203 w 207"/>
                  <a:gd name="T17" fmla="*/ 35 h 56"/>
                  <a:gd name="T18" fmla="*/ 193 w 207"/>
                  <a:gd name="T19" fmla="*/ 41 h 56"/>
                  <a:gd name="T20" fmla="*/ 181 w 207"/>
                  <a:gd name="T21" fmla="*/ 44 h 56"/>
                  <a:gd name="T22" fmla="*/ 97 w 207"/>
                  <a:gd name="T23" fmla="*/ 55 h 56"/>
                  <a:gd name="T24" fmla="*/ 87 w 20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56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5" name="Freeform 95"/>
              <p:cNvSpPr>
                <a:spLocks/>
              </p:cNvSpPr>
              <p:nvPr userDrawn="1"/>
            </p:nvSpPr>
            <p:spPr bwMode="auto">
              <a:xfrm>
                <a:off x="2609" y="1596"/>
                <a:ext cx="392" cy="106"/>
              </a:xfrm>
              <a:custGeom>
                <a:avLst/>
                <a:gdLst>
                  <a:gd name="T0" fmla="*/ 179 w 221"/>
                  <a:gd name="T1" fmla="*/ 9 h 59"/>
                  <a:gd name="T2" fmla="*/ 198 w 221"/>
                  <a:gd name="T3" fmla="*/ 15 h 59"/>
                  <a:gd name="T4" fmla="*/ 221 w 221"/>
                  <a:gd name="T5" fmla="*/ 25 h 59"/>
                  <a:gd name="T6" fmla="*/ 194 w 221"/>
                  <a:gd name="T7" fmla="*/ 33 h 59"/>
                  <a:gd name="T8" fmla="*/ 161 w 221"/>
                  <a:gd name="T9" fmla="*/ 45 h 59"/>
                  <a:gd name="T10" fmla="*/ 154 w 221"/>
                  <a:gd name="T11" fmla="*/ 51 h 59"/>
                  <a:gd name="T12" fmla="*/ 141 w 221"/>
                  <a:gd name="T13" fmla="*/ 56 h 59"/>
                  <a:gd name="T14" fmla="*/ 64 w 221"/>
                  <a:gd name="T15" fmla="*/ 57 h 59"/>
                  <a:gd name="T16" fmla="*/ 55 w 221"/>
                  <a:gd name="T17" fmla="*/ 57 h 59"/>
                  <a:gd name="T18" fmla="*/ 40 w 221"/>
                  <a:gd name="T19" fmla="*/ 53 h 59"/>
                  <a:gd name="T20" fmla="*/ 14 w 221"/>
                  <a:gd name="T21" fmla="*/ 45 h 59"/>
                  <a:gd name="T22" fmla="*/ 0 w 221"/>
                  <a:gd name="T23" fmla="*/ 41 h 59"/>
                  <a:gd name="T24" fmla="*/ 21 w 221"/>
                  <a:gd name="T25" fmla="*/ 28 h 59"/>
                  <a:gd name="T26" fmla="*/ 67 w 221"/>
                  <a:gd name="T27" fmla="*/ 11 h 59"/>
                  <a:gd name="T28" fmla="*/ 106 w 221"/>
                  <a:gd name="T29" fmla="*/ 4 h 59"/>
                  <a:gd name="T30" fmla="*/ 163 w 221"/>
                  <a:gd name="T31" fmla="*/ 6 h 59"/>
                  <a:gd name="T32" fmla="*/ 179 w 221"/>
                  <a:gd name="T3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59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6" name="Freeform 96"/>
              <p:cNvSpPr>
                <a:spLocks/>
              </p:cNvSpPr>
              <p:nvPr userDrawn="1"/>
            </p:nvSpPr>
            <p:spPr bwMode="auto">
              <a:xfrm>
                <a:off x="1682" y="1746"/>
                <a:ext cx="382" cy="93"/>
              </a:xfrm>
              <a:custGeom>
                <a:avLst/>
                <a:gdLst>
                  <a:gd name="T0" fmla="*/ 100 w 215"/>
                  <a:gd name="T1" fmla="*/ 2 h 52"/>
                  <a:gd name="T2" fmla="*/ 173 w 215"/>
                  <a:gd name="T3" fmla="*/ 6 h 52"/>
                  <a:gd name="T4" fmla="*/ 207 w 215"/>
                  <a:gd name="T5" fmla="*/ 21 h 52"/>
                  <a:gd name="T6" fmla="*/ 185 w 215"/>
                  <a:gd name="T7" fmla="*/ 44 h 52"/>
                  <a:gd name="T8" fmla="*/ 77 w 215"/>
                  <a:gd name="T9" fmla="*/ 42 h 52"/>
                  <a:gd name="T10" fmla="*/ 11 w 215"/>
                  <a:gd name="T11" fmla="*/ 21 h 52"/>
                  <a:gd name="T12" fmla="*/ 2 w 215"/>
                  <a:gd name="T13" fmla="*/ 12 h 52"/>
                  <a:gd name="T14" fmla="*/ 17 w 215"/>
                  <a:gd name="T15" fmla="*/ 5 h 52"/>
                  <a:gd name="T16" fmla="*/ 100 w 215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52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7" name="Freeform 97"/>
              <p:cNvSpPr>
                <a:spLocks/>
              </p:cNvSpPr>
              <p:nvPr userDrawn="1"/>
            </p:nvSpPr>
            <p:spPr bwMode="auto">
              <a:xfrm>
                <a:off x="2826" y="1634"/>
                <a:ext cx="420" cy="73"/>
              </a:xfrm>
              <a:custGeom>
                <a:avLst/>
                <a:gdLst>
                  <a:gd name="T0" fmla="*/ 19 w 237"/>
                  <a:gd name="T1" fmla="*/ 35 h 41"/>
                  <a:gd name="T2" fmla="*/ 32 w 237"/>
                  <a:gd name="T3" fmla="*/ 35 h 41"/>
                  <a:gd name="T4" fmla="*/ 38 w 237"/>
                  <a:gd name="T5" fmla="*/ 22 h 41"/>
                  <a:gd name="T6" fmla="*/ 99 w 237"/>
                  <a:gd name="T7" fmla="*/ 4 h 41"/>
                  <a:gd name="T8" fmla="*/ 206 w 237"/>
                  <a:gd name="T9" fmla="*/ 5 h 41"/>
                  <a:gd name="T10" fmla="*/ 215 w 237"/>
                  <a:gd name="T11" fmla="*/ 6 h 41"/>
                  <a:gd name="T12" fmla="*/ 234 w 237"/>
                  <a:gd name="T13" fmla="*/ 15 h 41"/>
                  <a:gd name="T14" fmla="*/ 224 w 237"/>
                  <a:gd name="T15" fmla="*/ 27 h 41"/>
                  <a:gd name="T16" fmla="*/ 217 w 237"/>
                  <a:gd name="T17" fmla="*/ 30 h 41"/>
                  <a:gd name="T18" fmla="*/ 225 w 237"/>
                  <a:gd name="T19" fmla="*/ 30 h 41"/>
                  <a:gd name="T20" fmla="*/ 200 w 237"/>
                  <a:gd name="T21" fmla="*/ 34 h 41"/>
                  <a:gd name="T22" fmla="*/ 141 w 237"/>
                  <a:gd name="T23" fmla="*/ 34 h 41"/>
                  <a:gd name="T24" fmla="*/ 132 w 237"/>
                  <a:gd name="T25" fmla="*/ 40 h 41"/>
                  <a:gd name="T26" fmla="*/ 22 w 237"/>
                  <a:gd name="T27" fmla="*/ 40 h 41"/>
                  <a:gd name="T28" fmla="*/ 0 w 237"/>
                  <a:gd name="T29" fmla="*/ 41 h 41"/>
                  <a:gd name="T30" fmla="*/ 19 w 237"/>
                  <a:gd name="T3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7" h="41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8" name="Freeform 98"/>
              <p:cNvSpPr>
                <a:spLocks/>
              </p:cNvSpPr>
              <p:nvPr userDrawn="1"/>
            </p:nvSpPr>
            <p:spPr bwMode="auto">
              <a:xfrm>
                <a:off x="2927" y="1778"/>
                <a:ext cx="621" cy="127"/>
              </a:xfrm>
              <a:custGeom>
                <a:avLst/>
                <a:gdLst>
                  <a:gd name="T0" fmla="*/ 350 w 350"/>
                  <a:gd name="T1" fmla="*/ 51 h 71"/>
                  <a:gd name="T2" fmla="*/ 248 w 350"/>
                  <a:gd name="T3" fmla="*/ 60 h 71"/>
                  <a:gd name="T4" fmla="*/ 230 w 350"/>
                  <a:gd name="T5" fmla="*/ 57 h 71"/>
                  <a:gd name="T6" fmla="*/ 221 w 350"/>
                  <a:gd name="T7" fmla="*/ 52 h 71"/>
                  <a:gd name="T8" fmla="*/ 171 w 350"/>
                  <a:gd name="T9" fmla="*/ 38 h 71"/>
                  <a:gd name="T10" fmla="*/ 14 w 350"/>
                  <a:gd name="T11" fmla="*/ 56 h 71"/>
                  <a:gd name="T12" fmla="*/ 0 w 350"/>
                  <a:gd name="T13" fmla="*/ 56 h 71"/>
                  <a:gd name="T14" fmla="*/ 0 w 350"/>
                  <a:gd name="T15" fmla="*/ 56 h 71"/>
                  <a:gd name="T16" fmla="*/ 54 w 350"/>
                  <a:gd name="T17" fmla="*/ 45 h 71"/>
                  <a:gd name="T18" fmla="*/ 138 w 350"/>
                  <a:gd name="T19" fmla="*/ 34 h 71"/>
                  <a:gd name="T20" fmla="*/ 198 w 350"/>
                  <a:gd name="T21" fmla="*/ 32 h 71"/>
                  <a:gd name="T22" fmla="*/ 211 w 350"/>
                  <a:gd name="T23" fmla="*/ 31 h 71"/>
                  <a:gd name="T24" fmla="*/ 229 w 350"/>
                  <a:gd name="T25" fmla="*/ 18 h 71"/>
                  <a:gd name="T26" fmla="*/ 239 w 350"/>
                  <a:gd name="T27" fmla="*/ 10 h 71"/>
                  <a:gd name="T28" fmla="*/ 257 w 350"/>
                  <a:gd name="T29" fmla="*/ 2 h 71"/>
                  <a:gd name="T30" fmla="*/ 265 w 350"/>
                  <a:gd name="T31" fmla="*/ 4 h 71"/>
                  <a:gd name="T32" fmla="*/ 264 w 350"/>
                  <a:gd name="T33" fmla="*/ 13 h 71"/>
                  <a:gd name="T34" fmla="*/ 281 w 350"/>
                  <a:gd name="T35" fmla="*/ 15 h 71"/>
                  <a:gd name="T36" fmla="*/ 290 w 350"/>
                  <a:gd name="T37" fmla="*/ 16 h 71"/>
                  <a:gd name="T38" fmla="*/ 288 w 350"/>
                  <a:gd name="T39" fmla="*/ 22 h 71"/>
                  <a:gd name="T40" fmla="*/ 307 w 350"/>
                  <a:gd name="T41" fmla="*/ 24 h 71"/>
                  <a:gd name="T42" fmla="*/ 323 w 350"/>
                  <a:gd name="T43" fmla="*/ 36 h 71"/>
                  <a:gd name="T44" fmla="*/ 350 w 350"/>
                  <a:gd name="T4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0" h="71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9" name="Freeform 99"/>
              <p:cNvSpPr>
                <a:spLocks/>
              </p:cNvSpPr>
              <p:nvPr userDrawn="1"/>
            </p:nvSpPr>
            <p:spPr bwMode="auto">
              <a:xfrm>
                <a:off x="1689" y="1641"/>
                <a:ext cx="427" cy="123"/>
              </a:xfrm>
              <a:custGeom>
                <a:avLst/>
                <a:gdLst>
                  <a:gd name="T0" fmla="*/ 119 w 240"/>
                  <a:gd name="T1" fmla="*/ 4 h 69"/>
                  <a:gd name="T2" fmla="*/ 125 w 240"/>
                  <a:gd name="T3" fmla="*/ 5 h 69"/>
                  <a:gd name="T4" fmla="*/ 167 w 240"/>
                  <a:gd name="T5" fmla="*/ 16 h 69"/>
                  <a:gd name="T6" fmla="*/ 181 w 240"/>
                  <a:gd name="T7" fmla="*/ 18 h 69"/>
                  <a:gd name="T8" fmla="*/ 193 w 240"/>
                  <a:gd name="T9" fmla="*/ 27 h 69"/>
                  <a:gd name="T10" fmla="*/ 178 w 240"/>
                  <a:gd name="T11" fmla="*/ 35 h 69"/>
                  <a:gd name="T12" fmla="*/ 200 w 240"/>
                  <a:gd name="T13" fmla="*/ 38 h 69"/>
                  <a:gd name="T14" fmla="*/ 226 w 240"/>
                  <a:gd name="T15" fmla="*/ 40 h 69"/>
                  <a:gd name="T16" fmla="*/ 239 w 240"/>
                  <a:gd name="T17" fmla="*/ 50 h 69"/>
                  <a:gd name="T18" fmla="*/ 228 w 240"/>
                  <a:gd name="T19" fmla="*/ 59 h 69"/>
                  <a:gd name="T20" fmla="*/ 226 w 240"/>
                  <a:gd name="T21" fmla="*/ 63 h 69"/>
                  <a:gd name="T22" fmla="*/ 232 w 240"/>
                  <a:gd name="T23" fmla="*/ 67 h 69"/>
                  <a:gd name="T24" fmla="*/ 230 w 240"/>
                  <a:gd name="T25" fmla="*/ 69 h 69"/>
                  <a:gd name="T26" fmla="*/ 180 w 240"/>
                  <a:gd name="T27" fmla="*/ 57 h 69"/>
                  <a:gd name="T28" fmla="*/ 163 w 240"/>
                  <a:gd name="T29" fmla="*/ 55 h 69"/>
                  <a:gd name="T30" fmla="*/ 155 w 240"/>
                  <a:gd name="T31" fmla="*/ 45 h 69"/>
                  <a:gd name="T32" fmla="*/ 176 w 240"/>
                  <a:gd name="T33" fmla="*/ 39 h 69"/>
                  <a:gd name="T34" fmla="*/ 158 w 240"/>
                  <a:gd name="T35" fmla="*/ 33 h 69"/>
                  <a:gd name="T36" fmla="*/ 59 w 240"/>
                  <a:gd name="T37" fmla="*/ 31 h 69"/>
                  <a:gd name="T38" fmla="*/ 46 w 240"/>
                  <a:gd name="T39" fmla="*/ 28 h 69"/>
                  <a:gd name="T40" fmla="*/ 34 w 240"/>
                  <a:gd name="T41" fmla="*/ 25 h 69"/>
                  <a:gd name="T42" fmla="*/ 16 w 240"/>
                  <a:gd name="T43" fmla="*/ 34 h 69"/>
                  <a:gd name="T44" fmla="*/ 16 w 240"/>
                  <a:gd name="T45" fmla="*/ 36 h 69"/>
                  <a:gd name="T46" fmla="*/ 23 w 240"/>
                  <a:gd name="T47" fmla="*/ 37 h 69"/>
                  <a:gd name="T48" fmla="*/ 39 w 240"/>
                  <a:gd name="T49" fmla="*/ 38 h 69"/>
                  <a:gd name="T50" fmla="*/ 47 w 240"/>
                  <a:gd name="T51" fmla="*/ 47 h 69"/>
                  <a:gd name="T52" fmla="*/ 37 w 240"/>
                  <a:gd name="T53" fmla="*/ 51 h 69"/>
                  <a:gd name="T54" fmla="*/ 22 w 240"/>
                  <a:gd name="T55" fmla="*/ 51 h 69"/>
                  <a:gd name="T56" fmla="*/ 2 w 240"/>
                  <a:gd name="T57" fmla="*/ 41 h 69"/>
                  <a:gd name="T58" fmla="*/ 1 w 240"/>
                  <a:gd name="T59" fmla="*/ 40 h 69"/>
                  <a:gd name="T60" fmla="*/ 9 w 240"/>
                  <a:gd name="T61" fmla="*/ 33 h 69"/>
                  <a:gd name="T62" fmla="*/ 55 w 240"/>
                  <a:gd name="T63" fmla="*/ 6 h 69"/>
                  <a:gd name="T64" fmla="*/ 69 w 240"/>
                  <a:gd name="T65" fmla="*/ 6 h 69"/>
                  <a:gd name="T66" fmla="*/ 78 w 240"/>
                  <a:gd name="T67" fmla="*/ 7 h 69"/>
                  <a:gd name="T68" fmla="*/ 119 w 240"/>
                  <a:gd name="T69" fmla="*/ 8 h 69"/>
                  <a:gd name="T70" fmla="*/ 119 w 240"/>
                  <a:gd name="T7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69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0" name="Freeform 100"/>
              <p:cNvSpPr>
                <a:spLocks/>
              </p:cNvSpPr>
              <p:nvPr userDrawn="1"/>
            </p:nvSpPr>
            <p:spPr bwMode="auto">
              <a:xfrm>
                <a:off x="4276" y="1609"/>
                <a:ext cx="425" cy="151"/>
              </a:xfrm>
              <a:custGeom>
                <a:avLst/>
                <a:gdLst>
                  <a:gd name="T0" fmla="*/ 67 w 239"/>
                  <a:gd name="T1" fmla="*/ 7 h 85"/>
                  <a:gd name="T2" fmla="*/ 81 w 239"/>
                  <a:gd name="T3" fmla="*/ 0 h 85"/>
                  <a:gd name="T4" fmla="*/ 82 w 239"/>
                  <a:gd name="T5" fmla="*/ 2 h 85"/>
                  <a:gd name="T6" fmla="*/ 95 w 239"/>
                  <a:gd name="T7" fmla="*/ 5 h 85"/>
                  <a:gd name="T8" fmla="*/ 166 w 239"/>
                  <a:gd name="T9" fmla="*/ 5 h 85"/>
                  <a:gd name="T10" fmla="*/ 176 w 239"/>
                  <a:gd name="T11" fmla="*/ 7 h 85"/>
                  <a:gd name="T12" fmla="*/ 187 w 239"/>
                  <a:gd name="T13" fmla="*/ 17 h 85"/>
                  <a:gd name="T14" fmla="*/ 172 w 239"/>
                  <a:gd name="T15" fmla="*/ 25 h 85"/>
                  <a:gd name="T16" fmla="*/ 131 w 239"/>
                  <a:gd name="T17" fmla="*/ 30 h 85"/>
                  <a:gd name="T18" fmla="*/ 126 w 239"/>
                  <a:gd name="T19" fmla="*/ 31 h 85"/>
                  <a:gd name="T20" fmla="*/ 155 w 239"/>
                  <a:gd name="T21" fmla="*/ 48 h 85"/>
                  <a:gd name="T22" fmla="*/ 167 w 239"/>
                  <a:gd name="T23" fmla="*/ 46 h 85"/>
                  <a:gd name="T24" fmla="*/ 199 w 239"/>
                  <a:gd name="T25" fmla="*/ 44 h 85"/>
                  <a:gd name="T26" fmla="*/ 214 w 239"/>
                  <a:gd name="T27" fmla="*/ 50 h 85"/>
                  <a:gd name="T28" fmla="*/ 191 w 239"/>
                  <a:gd name="T29" fmla="*/ 53 h 85"/>
                  <a:gd name="T30" fmla="*/ 205 w 239"/>
                  <a:gd name="T31" fmla="*/ 62 h 85"/>
                  <a:gd name="T32" fmla="*/ 207 w 239"/>
                  <a:gd name="T33" fmla="*/ 63 h 85"/>
                  <a:gd name="T34" fmla="*/ 228 w 239"/>
                  <a:gd name="T35" fmla="*/ 75 h 85"/>
                  <a:gd name="T36" fmla="*/ 235 w 239"/>
                  <a:gd name="T37" fmla="*/ 78 h 85"/>
                  <a:gd name="T38" fmla="*/ 238 w 239"/>
                  <a:gd name="T39" fmla="*/ 82 h 85"/>
                  <a:gd name="T40" fmla="*/ 232 w 239"/>
                  <a:gd name="T41" fmla="*/ 84 h 85"/>
                  <a:gd name="T42" fmla="*/ 211 w 239"/>
                  <a:gd name="T43" fmla="*/ 85 h 85"/>
                  <a:gd name="T44" fmla="*/ 204 w 239"/>
                  <a:gd name="T45" fmla="*/ 84 h 85"/>
                  <a:gd name="T46" fmla="*/ 180 w 239"/>
                  <a:gd name="T47" fmla="*/ 77 h 85"/>
                  <a:gd name="T48" fmla="*/ 161 w 239"/>
                  <a:gd name="T49" fmla="*/ 62 h 85"/>
                  <a:gd name="T50" fmla="*/ 112 w 239"/>
                  <a:gd name="T51" fmla="*/ 30 h 85"/>
                  <a:gd name="T52" fmla="*/ 107 w 239"/>
                  <a:gd name="T53" fmla="*/ 29 h 85"/>
                  <a:gd name="T54" fmla="*/ 39 w 239"/>
                  <a:gd name="T55" fmla="*/ 33 h 85"/>
                  <a:gd name="T56" fmla="*/ 23 w 239"/>
                  <a:gd name="T57" fmla="*/ 38 h 85"/>
                  <a:gd name="T58" fmla="*/ 15 w 239"/>
                  <a:gd name="T59" fmla="*/ 29 h 85"/>
                  <a:gd name="T60" fmla="*/ 3 w 239"/>
                  <a:gd name="T61" fmla="*/ 20 h 85"/>
                  <a:gd name="T62" fmla="*/ 20 w 239"/>
                  <a:gd name="T63" fmla="*/ 14 h 85"/>
                  <a:gd name="T64" fmla="*/ 60 w 239"/>
                  <a:gd name="T65" fmla="*/ 10 h 85"/>
                  <a:gd name="T66" fmla="*/ 67 w 239"/>
                  <a:gd name="T67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85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1" name="Freeform 101"/>
              <p:cNvSpPr>
                <a:spLocks/>
              </p:cNvSpPr>
              <p:nvPr userDrawn="1"/>
            </p:nvSpPr>
            <p:spPr bwMode="auto">
              <a:xfrm>
                <a:off x="3523" y="1725"/>
                <a:ext cx="322" cy="69"/>
              </a:xfrm>
              <a:custGeom>
                <a:avLst/>
                <a:gdLst>
                  <a:gd name="T0" fmla="*/ 66 w 181"/>
                  <a:gd name="T1" fmla="*/ 38 h 39"/>
                  <a:gd name="T2" fmla="*/ 32 w 181"/>
                  <a:gd name="T3" fmla="*/ 38 h 39"/>
                  <a:gd name="T4" fmla="*/ 4 w 181"/>
                  <a:gd name="T5" fmla="*/ 27 h 39"/>
                  <a:gd name="T6" fmla="*/ 4 w 181"/>
                  <a:gd name="T7" fmla="*/ 21 h 39"/>
                  <a:gd name="T8" fmla="*/ 51 w 181"/>
                  <a:gd name="T9" fmla="*/ 5 h 39"/>
                  <a:gd name="T10" fmla="*/ 116 w 181"/>
                  <a:gd name="T11" fmla="*/ 4 h 39"/>
                  <a:gd name="T12" fmla="*/ 167 w 181"/>
                  <a:gd name="T13" fmla="*/ 10 h 39"/>
                  <a:gd name="T14" fmla="*/ 181 w 181"/>
                  <a:gd name="T15" fmla="*/ 22 h 39"/>
                  <a:gd name="T16" fmla="*/ 166 w 181"/>
                  <a:gd name="T17" fmla="*/ 32 h 39"/>
                  <a:gd name="T18" fmla="*/ 66 w 181"/>
                  <a:gd name="T1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39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2" name="Freeform 102"/>
              <p:cNvSpPr>
                <a:spLocks/>
              </p:cNvSpPr>
              <p:nvPr userDrawn="1"/>
            </p:nvSpPr>
            <p:spPr bwMode="auto">
              <a:xfrm>
                <a:off x="3946" y="1634"/>
                <a:ext cx="304" cy="73"/>
              </a:xfrm>
              <a:custGeom>
                <a:avLst/>
                <a:gdLst>
                  <a:gd name="T0" fmla="*/ 64 w 171"/>
                  <a:gd name="T1" fmla="*/ 3 h 41"/>
                  <a:gd name="T2" fmla="*/ 78 w 171"/>
                  <a:gd name="T3" fmla="*/ 2 h 41"/>
                  <a:gd name="T4" fmla="*/ 121 w 171"/>
                  <a:gd name="T5" fmla="*/ 0 h 41"/>
                  <a:gd name="T6" fmla="*/ 158 w 171"/>
                  <a:gd name="T7" fmla="*/ 4 h 41"/>
                  <a:gd name="T8" fmla="*/ 164 w 171"/>
                  <a:gd name="T9" fmla="*/ 15 h 41"/>
                  <a:gd name="T10" fmla="*/ 85 w 171"/>
                  <a:gd name="T11" fmla="*/ 40 h 41"/>
                  <a:gd name="T12" fmla="*/ 22 w 171"/>
                  <a:gd name="T13" fmla="*/ 38 h 41"/>
                  <a:gd name="T14" fmla="*/ 2 w 171"/>
                  <a:gd name="T15" fmla="*/ 29 h 41"/>
                  <a:gd name="T16" fmla="*/ 13 w 171"/>
                  <a:gd name="T17" fmla="*/ 14 h 41"/>
                  <a:gd name="T18" fmla="*/ 57 w 171"/>
                  <a:gd name="T19" fmla="*/ 4 h 41"/>
                  <a:gd name="T20" fmla="*/ 64 w 171"/>
                  <a:gd name="T2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41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3" name="Freeform 103"/>
              <p:cNvSpPr>
                <a:spLocks/>
              </p:cNvSpPr>
              <p:nvPr userDrawn="1"/>
            </p:nvSpPr>
            <p:spPr bwMode="auto">
              <a:xfrm>
                <a:off x="3689" y="1800"/>
                <a:ext cx="234" cy="89"/>
              </a:xfrm>
              <a:custGeom>
                <a:avLst/>
                <a:gdLst>
                  <a:gd name="T0" fmla="*/ 103 w 132"/>
                  <a:gd name="T1" fmla="*/ 10 h 50"/>
                  <a:gd name="T2" fmla="*/ 102 w 132"/>
                  <a:gd name="T3" fmla="*/ 15 h 50"/>
                  <a:gd name="T4" fmla="*/ 123 w 132"/>
                  <a:gd name="T5" fmla="*/ 24 h 50"/>
                  <a:gd name="T6" fmla="*/ 122 w 132"/>
                  <a:gd name="T7" fmla="*/ 36 h 50"/>
                  <a:gd name="T8" fmla="*/ 39 w 132"/>
                  <a:gd name="T9" fmla="*/ 48 h 50"/>
                  <a:gd name="T10" fmla="*/ 12 w 132"/>
                  <a:gd name="T11" fmla="*/ 43 h 50"/>
                  <a:gd name="T12" fmla="*/ 6 w 132"/>
                  <a:gd name="T13" fmla="*/ 26 h 50"/>
                  <a:gd name="T14" fmla="*/ 50 w 132"/>
                  <a:gd name="T15" fmla="*/ 1 h 50"/>
                  <a:gd name="T16" fmla="*/ 87 w 132"/>
                  <a:gd name="T17" fmla="*/ 3 h 50"/>
                  <a:gd name="T18" fmla="*/ 91 w 132"/>
                  <a:gd name="T19" fmla="*/ 2 h 50"/>
                  <a:gd name="T20" fmla="*/ 103 w 132"/>
                  <a:gd name="T2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4" name="Freeform 104"/>
              <p:cNvSpPr>
                <a:spLocks/>
              </p:cNvSpPr>
              <p:nvPr userDrawn="1"/>
            </p:nvSpPr>
            <p:spPr bwMode="auto">
              <a:xfrm>
                <a:off x="2039" y="1818"/>
                <a:ext cx="249" cy="76"/>
              </a:xfrm>
              <a:custGeom>
                <a:avLst/>
                <a:gdLst>
                  <a:gd name="T0" fmla="*/ 88 w 140"/>
                  <a:gd name="T1" fmla="*/ 41 h 43"/>
                  <a:gd name="T2" fmla="*/ 83 w 140"/>
                  <a:gd name="T3" fmla="*/ 41 h 43"/>
                  <a:gd name="T4" fmla="*/ 12 w 140"/>
                  <a:gd name="T5" fmla="*/ 25 h 43"/>
                  <a:gd name="T6" fmla="*/ 3 w 140"/>
                  <a:gd name="T7" fmla="*/ 11 h 43"/>
                  <a:gd name="T8" fmla="*/ 27 w 140"/>
                  <a:gd name="T9" fmla="*/ 1 h 43"/>
                  <a:gd name="T10" fmla="*/ 53 w 140"/>
                  <a:gd name="T11" fmla="*/ 2 h 43"/>
                  <a:gd name="T12" fmla="*/ 116 w 140"/>
                  <a:gd name="T13" fmla="*/ 7 h 43"/>
                  <a:gd name="T14" fmla="*/ 138 w 140"/>
                  <a:gd name="T15" fmla="*/ 14 h 43"/>
                  <a:gd name="T16" fmla="*/ 128 w 140"/>
                  <a:gd name="T17" fmla="*/ 29 h 43"/>
                  <a:gd name="T18" fmla="*/ 88 w 140"/>
                  <a:gd name="T1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43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5" name="Freeform 105"/>
              <p:cNvSpPr>
                <a:spLocks/>
              </p:cNvSpPr>
              <p:nvPr userDrawn="1"/>
            </p:nvSpPr>
            <p:spPr bwMode="auto">
              <a:xfrm>
                <a:off x="2293" y="1641"/>
                <a:ext cx="430" cy="68"/>
              </a:xfrm>
              <a:custGeom>
                <a:avLst/>
                <a:gdLst>
                  <a:gd name="T0" fmla="*/ 180 w 242"/>
                  <a:gd name="T1" fmla="*/ 14 h 38"/>
                  <a:gd name="T2" fmla="*/ 194 w 242"/>
                  <a:gd name="T3" fmla="*/ 18 h 38"/>
                  <a:gd name="T4" fmla="*/ 224 w 242"/>
                  <a:gd name="T5" fmla="*/ 30 h 38"/>
                  <a:gd name="T6" fmla="*/ 231 w 242"/>
                  <a:gd name="T7" fmla="*/ 31 h 38"/>
                  <a:gd name="T8" fmla="*/ 242 w 242"/>
                  <a:gd name="T9" fmla="*/ 32 h 38"/>
                  <a:gd name="T10" fmla="*/ 199 w 242"/>
                  <a:gd name="T11" fmla="*/ 36 h 38"/>
                  <a:gd name="T12" fmla="*/ 180 w 242"/>
                  <a:gd name="T13" fmla="*/ 35 h 38"/>
                  <a:gd name="T14" fmla="*/ 115 w 242"/>
                  <a:gd name="T15" fmla="*/ 33 h 38"/>
                  <a:gd name="T16" fmla="*/ 49 w 242"/>
                  <a:gd name="T17" fmla="*/ 27 h 38"/>
                  <a:gd name="T18" fmla="*/ 33 w 242"/>
                  <a:gd name="T19" fmla="*/ 27 h 38"/>
                  <a:gd name="T20" fmla="*/ 0 w 242"/>
                  <a:gd name="T21" fmla="*/ 22 h 38"/>
                  <a:gd name="T22" fmla="*/ 22 w 242"/>
                  <a:gd name="T23" fmla="*/ 19 h 38"/>
                  <a:gd name="T24" fmla="*/ 45 w 242"/>
                  <a:gd name="T25" fmla="*/ 17 h 38"/>
                  <a:gd name="T26" fmla="*/ 58 w 242"/>
                  <a:gd name="T27" fmla="*/ 15 h 38"/>
                  <a:gd name="T28" fmla="*/ 97 w 242"/>
                  <a:gd name="T29" fmla="*/ 6 h 38"/>
                  <a:gd name="T30" fmla="*/ 108 w 242"/>
                  <a:gd name="T31" fmla="*/ 2 h 38"/>
                  <a:gd name="T32" fmla="*/ 114 w 242"/>
                  <a:gd name="T33" fmla="*/ 0 h 38"/>
                  <a:gd name="T34" fmla="*/ 126 w 242"/>
                  <a:gd name="T35" fmla="*/ 6 h 38"/>
                  <a:gd name="T36" fmla="*/ 172 w 242"/>
                  <a:gd name="T37" fmla="*/ 13 h 38"/>
                  <a:gd name="T38" fmla="*/ 180 w 242"/>
                  <a:gd name="T3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38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6" name="Freeform 106"/>
              <p:cNvSpPr>
                <a:spLocks/>
              </p:cNvSpPr>
              <p:nvPr userDrawn="1"/>
            </p:nvSpPr>
            <p:spPr bwMode="auto">
              <a:xfrm>
                <a:off x="2664" y="1810"/>
                <a:ext cx="206" cy="79"/>
              </a:xfrm>
              <a:custGeom>
                <a:avLst/>
                <a:gdLst>
                  <a:gd name="T0" fmla="*/ 14 w 116"/>
                  <a:gd name="T1" fmla="*/ 42 h 44"/>
                  <a:gd name="T2" fmla="*/ 9 w 116"/>
                  <a:gd name="T3" fmla="*/ 42 h 44"/>
                  <a:gd name="T4" fmla="*/ 9 w 116"/>
                  <a:gd name="T5" fmla="*/ 29 h 44"/>
                  <a:gd name="T6" fmla="*/ 24 w 116"/>
                  <a:gd name="T7" fmla="*/ 14 h 44"/>
                  <a:gd name="T8" fmla="*/ 52 w 116"/>
                  <a:gd name="T9" fmla="*/ 13 h 44"/>
                  <a:gd name="T10" fmla="*/ 64 w 116"/>
                  <a:gd name="T11" fmla="*/ 8 h 44"/>
                  <a:gd name="T12" fmla="*/ 84 w 116"/>
                  <a:gd name="T13" fmla="*/ 0 h 44"/>
                  <a:gd name="T14" fmla="*/ 68 w 116"/>
                  <a:gd name="T15" fmla="*/ 10 h 44"/>
                  <a:gd name="T16" fmla="*/ 89 w 116"/>
                  <a:gd name="T17" fmla="*/ 11 h 44"/>
                  <a:gd name="T18" fmla="*/ 114 w 116"/>
                  <a:gd name="T19" fmla="*/ 29 h 44"/>
                  <a:gd name="T20" fmla="*/ 84 w 116"/>
                  <a:gd name="T21" fmla="*/ 43 h 44"/>
                  <a:gd name="T22" fmla="*/ 45 w 116"/>
                  <a:gd name="T23" fmla="*/ 44 h 44"/>
                  <a:gd name="T24" fmla="*/ 41 w 116"/>
                  <a:gd name="T25" fmla="*/ 43 h 44"/>
                  <a:gd name="T26" fmla="*/ 14 w 116"/>
                  <a:gd name="T2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44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7" name="Freeform 107"/>
              <p:cNvSpPr>
                <a:spLocks/>
              </p:cNvSpPr>
              <p:nvPr userDrawn="1"/>
            </p:nvSpPr>
            <p:spPr bwMode="auto">
              <a:xfrm>
                <a:off x="3213" y="1723"/>
                <a:ext cx="191" cy="112"/>
              </a:xfrm>
              <a:custGeom>
                <a:avLst/>
                <a:gdLst>
                  <a:gd name="T0" fmla="*/ 103 w 108"/>
                  <a:gd name="T1" fmla="*/ 35 h 63"/>
                  <a:gd name="T2" fmla="*/ 100 w 108"/>
                  <a:gd name="T3" fmla="*/ 33 h 63"/>
                  <a:gd name="T4" fmla="*/ 78 w 108"/>
                  <a:gd name="T5" fmla="*/ 43 h 63"/>
                  <a:gd name="T6" fmla="*/ 69 w 108"/>
                  <a:gd name="T7" fmla="*/ 52 h 63"/>
                  <a:gd name="T8" fmla="*/ 50 w 108"/>
                  <a:gd name="T9" fmla="*/ 62 h 63"/>
                  <a:gd name="T10" fmla="*/ 8 w 108"/>
                  <a:gd name="T11" fmla="*/ 53 h 63"/>
                  <a:gd name="T12" fmla="*/ 7 w 108"/>
                  <a:gd name="T13" fmla="*/ 41 h 63"/>
                  <a:gd name="T14" fmla="*/ 57 w 108"/>
                  <a:gd name="T15" fmla="*/ 17 h 63"/>
                  <a:gd name="T16" fmla="*/ 71 w 108"/>
                  <a:gd name="T17" fmla="*/ 15 h 63"/>
                  <a:gd name="T18" fmla="*/ 51 w 108"/>
                  <a:gd name="T19" fmla="*/ 2 h 63"/>
                  <a:gd name="T20" fmla="*/ 53 w 108"/>
                  <a:gd name="T21" fmla="*/ 0 h 63"/>
                  <a:gd name="T22" fmla="*/ 108 w 108"/>
                  <a:gd name="T23" fmla="*/ 32 h 63"/>
                  <a:gd name="T24" fmla="*/ 103 w 108"/>
                  <a:gd name="T25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63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8" name="Freeform 108"/>
              <p:cNvSpPr>
                <a:spLocks/>
              </p:cNvSpPr>
              <p:nvPr userDrawn="1"/>
            </p:nvSpPr>
            <p:spPr bwMode="auto">
              <a:xfrm>
                <a:off x="3312" y="1677"/>
                <a:ext cx="279" cy="44"/>
              </a:xfrm>
              <a:custGeom>
                <a:avLst/>
                <a:gdLst>
                  <a:gd name="T0" fmla="*/ 77 w 157"/>
                  <a:gd name="T1" fmla="*/ 24 h 25"/>
                  <a:gd name="T2" fmla="*/ 14 w 157"/>
                  <a:gd name="T3" fmla="*/ 24 h 25"/>
                  <a:gd name="T4" fmla="*/ 2 w 157"/>
                  <a:gd name="T5" fmla="*/ 21 h 25"/>
                  <a:gd name="T6" fmla="*/ 9 w 157"/>
                  <a:gd name="T7" fmla="*/ 14 h 25"/>
                  <a:gd name="T8" fmla="*/ 58 w 157"/>
                  <a:gd name="T9" fmla="*/ 5 h 25"/>
                  <a:gd name="T10" fmla="*/ 137 w 157"/>
                  <a:gd name="T11" fmla="*/ 2 h 25"/>
                  <a:gd name="T12" fmla="*/ 155 w 157"/>
                  <a:gd name="T13" fmla="*/ 10 h 25"/>
                  <a:gd name="T14" fmla="*/ 142 w 157"/>
                  <a:gd name="T15" fmla="*/ 22 h 25"/>
                  <a:gd name="T16" fmla="*/ 110 w 157"/>
                  <a:gd name="T17" fmla="*/ 25 h 25"/>
                  <a:gd name="T18" fmla="*/ 77 w 157"/>
                  <a:gd name="T19" fmla="*/ 25 h 25"/>
                  <a:gd name="T20" fmla="*/ 77 w 157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9" name="Freeform 109"/>
              <p:cNvSpPr>
                <a:spLocks/>
              </p:cNvSpPr>
              <p:nvPr userDrawn="1"/>
            </p:nvSpPr>
            <p:spPr bwMode="auto">
              <a:xfrm>
                <a:off x="2428" y="1768"/>
                <a:ext cx="225" cy="48"/>
              </a:xfrm>
              <a:custGeom>
                <a:avLst/>
                <a:gdLst>
                  <a:gd name="T0" fmla="*/ 36 w 127"/>
                  <a:gd name="T1" fmla="*/ 2 h 27"/>
                  <a:gd name="T2" fmla="*/ 96 w 127"/>
                  <a:gd name="T3" fmla="*/ 3 h 27"/>
                  <a:gd name="T4" fmla="*/ 114 w 127"/>
                  <a:gd name="T5" fmla="*/ 8 h 27"/>
                  <a:gd name="T6" fmla="*/ 110 w 127"/>
                  <a:gd name="T7" fmla="*/ 25 h 27"/>
                  <a:gd name="T8" fmla="*/ 97 w 127"/>
                  <a:gd name="T9" fmla="*/ 27 h 27"/>
                  <a:gd name="T10" fmla="*/ 15 w 127"/>
                  <a:gd name="T11" fmla="*/ 18 h 27"/>
                  <a:gd name="T12" fmla="*/ 2 w 127"/>
                  <a:gd name="T13" fmla="*/ 9 h 27"/>
                  <a:gd name="T14" fmla="*/ 20 w 127"/>
                  <a:gd name="T15" fmla="*/ 2 h 27"/>
                  <a:gd name="T16" fmla="*/ 36 w 127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27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0" name="Freeform 110"/>
              <p:cNvSpPr>
                <a:spLocks/>
              </p:cNvSpPr>
              <p:nvPr userDrawn="1"/>
            </p:nvSpPr>
            <p:spPr bwMode="auto">
              <a:xfrm>
                <a:off x="1256" y="1827"/>
                <a:ext cx="227" cy="60"/>
              </a:xfrm>
              <a:custGeom>
                <a:avLst/>
                <a:gdLst>
                  <a:gd name="T0" fmla="*/ 2 w 128"/>
                  <a:gd name="T1" fmla="*/ 6 h 34"/>
                  <a:gd name="T2" fmla="*/ 116 w 128"/>
                  <a:gd name="T3" fmla="*/ 2 h 34"/>
                  <a:gd name="T4" fmla="*/ 127 w 128"/>
                  <a:gd name="T5" fmla="*/ 2 h 34"/>
                  <a:gd name="T6" fmla="*/ 125 w 128"/>
                  <a:gd name="T7" fmla="*/ 5 h 34"/>
                  <a:gd name="T8" fmla="*/ 113 w 128"/>
                  <a:gd name="T9" fmla="*/ 6 h 34"/>
                  <a:gd name="T10" fmla="*/ 96 w 128"/>
                  <a:gd name="T11" fmla="*/ 9 h 34"/>
                  <a:gd name="T12" fmla="*/ 96 w 128"/>
                  <a:gd name="T13" fmla="*/ 17 h 34"/>
                  <a:gd name="T14" fmla="*/ 99 w 128"/>
                  <a:gd name="T15" fmla="*/ 23 h 34"/>
                  <a:gd name="T16" fmla="*/ 114 w 128"/>
                  <a:gd name="T17" fmla="*/ 19 h 34"/>
                  <a:gd name="T18" fmla="*/ 110 w 128"/>
                  <a:gd name="T19" fmla="*/ 26 h 34"/>
                  <a:gd name="T20" fmla="*/ 97 w 128"/>
                  <a:gd name="T21" fmla="*/ 29 h 34"/>
                  <a:gd name="T22" fmla="*/ 83 w 128"/>
                  <a:gd name="T23" fmla="*/ 34 h 34"/>
                  <a:gd name="T24" fmla="*/ 78 w 128"/>
                  <a:gd name="T25" fmla="*/ 34 h 34"/>
                  <a:gd name="T26" fmla="*/ 8 w 128"/>
                  <a:gd name="T27" fmla="*/ 16 h 34"/>
                  <a:gd name="T28" fmla="*/ 2 w 128"/>
                  <a:gd name="T2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4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1" name="Freeform 111"/>
              <p:cNvSpPr>
                <a:spLocks/>
              </p:cNvSpPr>
              <p:nvPr userDrawn="1"/>
            </p:nvSpPr>
            <p:spPr bwMode="auto">
              <a:xfrm>
                <a:off x="4326" y="1696"/>
                <a:ext cx="163" cy="52"/>
              </a:xfrm>
              <a:custGeom>
                <a:avLst/>
                <a:gdLst>
                  <a:gd name="T0" fmla="*/ 29 w 92"/>
                  <a:gd name="T1" fmla="*/ 29 h 29"/>
                  <a:gd name="T2" fmla="*/ 1 w 92"/>
                  <a:gd name="T3" fmla="*/ 18 h 29"/>
                  <a:gd name="T4" fmla="*/ 20 w 92"/>
                  <a:gd name="T5" fmla="*/ 3 h 29"/>
                  <a:gd name="T6" fmla="*/ 82 w 92"/>
                  <a:gd name="T7" fmla="*/ 7 h 29"/>
                  <a:gd name="T8" fmla="*/ 92 w 92"/>
                  <a:gd name="T9" fmla="*/ 15 h 29"/>
                  <a:gd name="T10" fmla="*/ 80 w 92"/>
                  <a:gd name="T11" fmla="*/ 22 h 29"/>
                  <a:gd name="T12" fmla="*/ 29 w 9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2" name="Freeform 112"/>
              <p:cNvSpPr>
                <a:spLocks/>
              </p:cNvSpPr>
              <p:nvPr userDrawn="1"/>
            </p:nvSpPr>
            <p:spPr bwMode="auto">
              <a:xfrm>
                <a:off x="1799" y="1850"/>
                <a:ext cx="214" cy="43"/>
              </a:xfrm>
              <a:custGeom>
                <a:avLst/>
                <a:gdLst>
                  <a:gd name="T0" fmla="*/ 103 w 120"/>
                  <a:gd name="T1" fmla="*/ 24 h 24"/>
                  <a:gd name="T2" fmla="*/ 80 w 120"/>
                  <a:gd name="T3" fmla="*/ 24 h 24"/>
                  <a:gd name="T4" fmla="*/ 14 w 120"/>
                  <a:gd name="T5" fmla="*/ 19 h 24"/>
                  <a:gd name="T6" fmla="*/ 0 w 120"/>
                  <a:gd name="T7" fmla="*/ 14 h 24"/>
                  <a:gd name="T8" fmla="*/ 12 w 120"/>
                  <a:gd name="T9" fmla="*/ 7 h 24"/>
                  <a:gd name="T10" fmla="*/ 60 w 120"/>
                  <a:gd name="T11" fmla="*/ 1 h 24"/>
                  <a:gd name="T12" fmla="*/ 91 w 120"/>
                  <a:gd name="T13" fmla="*/ 2 h 24"/>
                  <a:gd name="T14" fmla="*/ 103 w 1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4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3" name="Freeform 113"/>
              <p:cNvSpPr>
                <a:spLocks/>
              </p:cNvSpPr>
              <p:nvPr userDrawn="1"/>
            </p:nvSpPr>
            <p:spPr bwMode="auto">
              <a:xfrm>
                <a:off x="3847" y="1578"/>
                <a:ext cx="182" cy="68"/>
              </a:xfrm>
              <a:custGeom>
                <a:avLst/>
                <a:gdLst>
                  <a:gd name="T0" fmla="*/ 103 w 103"/>
                  <a:gd name="T1" fmla="*/ 8 h 38"/>
                  <a:gd name="T2" fmla="*/ 77 w 103"/>
                  <a:gd name="T3" fmla="*/ 17 h 38"/>
                  <a:gd name="T4" fmla="*/ 72 w 103"/>
                  <a:gd name="T5" fmla="*/ 31 h 38"/>
                  <a:gd name="T6" fmla="*/ 23 w 103"/>
                  <a:gd name="T7" fmla="*/ 36 h 38"/>
                  <a:gd name="T8" fmla="*/ 8 w 103"/>
                  <a:gd name="T9" fmla="*/ 32 h 38"/>
                  <a:gd name="T10" fmla="*/ 0 w 103"/>
                  <a:gd name="T11" fmla="*/ 26 h 38"/>
                  <a:gd name="T12" fmla="*/ 31 w 103"/>
                  <a:gd name="T13" fmla="*/ 11 h 38"/>
                  <a:gd name="T14" fmla="*/ 103 w 103"/>
                  <a:gd name="T1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4" name="Freeform 114"/>
              <p:cNvSpPr>
                <a:spLocks/>
              </p:cNvSpPr>
              <p:nvPr userDrawn="1"/>
            </p:nvSpPr>
            <p:spPr bwMode="auto">
              <a:xfrm>
                <a:off x="3021" y="1789"/>
                <a:ext cx="163" cy="50"/>
              </a:xfrm>
              <a:custGeom>
                <a:avLst/>
                <a:gdLst>
                  <a:gd name="T0" fmla="*/ 64 w 92"/>
                  <a:gd name="T1" fmla="*/ 0 h 28"/>
                  <a:gd name="T2" fmla="*/ 70 w 92"/>
                  <a:gd name="T3" fmla="*/ 0 h 28"/>
                  <a:gd name="T4" fmla="*/ 91 w 92"/>
                  <a:gd name="T5" fmla="*/ 8 h 28"/>
                  <a:gd name="T6" fmla="*/ 75 w 92"/>
                  <a:gd name="T7" fmla="*/ 20 h 28"/>
                  <a:gd name="T8" fmla="*/ 9 w 92"/>
                  <a:gd name="T9" fmla="*/ 21 h 28"/>
                  <a:gd name="T10" fmla="*/ 0 w 92"/>
                  <a:gd name="T11" fmla="*/ 13 h 28"/>
                  <a:gd name="T12" fmla="*/ 11 w 92"/>
                  <a:gd name="T13" fmla="*/ 6 h 28"/>
                  <a:gd name="T14" fmla="*/ 36 w 92"/>
                  <a:gd name="T15" fmla="*/ 2 h 28"/>
                  <a:gd name="T16" fmla="*/ 64 w 92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8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5" name="Freeform 115"/>
              <p:cNvSpPr>
                <a:spLocks/>
              </p:cNvSpPr>
              <p:nvPr userDrawn="1"/>
            </p:nvSpPr>
            <p:spPr bwMode="auto">
              <a:xfrm>
                <a:off x="2291" y="1789"/>
                <a:ext cx="139" cy="50"/>
              </a:xfrm>
              <a:custGeom>
                <a:avLst/>
                <a:gdLst>
                  <a:gd name="T0" fmla="*/ 39 w 78"/>
                  <a:gd name="T1" fmla="*/ 27 h 28"/>
                  <a:gd name="T2" fmla="*/ 14 w 78"/>
                  <a:gd name="T3" fmla="*/ 25 h 28"/>
                  <a:gd name="T4" fmla="*/ 1 w 78"/>
                  <a:gd name="T5" fmla="*/ 13 h 28"/>
                  <a:gd name="T6" fmla="*/ 18 w 78"/>
                  <a:gd name="T7" fmla="*/ 2 h 28"/>
                  <a:gd name="T8" fmla="*/ 69 w 78"/>
                  <a:gd name="T9" fmla="*/ 5 h 28"/>
                  <a:gd name="T10" fmla="*/ 77 w 78"/>
                  <a:gd name="T11" fmla="*/ 18 h 28"/>
                  <a:gd name="T12" fmla="*/ 61 w 78"/>
                  <a:gd name="T13" fmla="*/ 26 h 28"/>
                  <a:gd name="T14" fmla="*/ 39 w 78"/>
                  <a:gd name="T1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28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6" name="Freeform 116"/>
              <p:cNvSpPr>
                <a:spLocks/>
              </p:cNvSpPr>
              <p:nvPr userDrawn="1"/>
            </p:nvSpPr>
            <p:spPr bwMode="auto">
              <a:xfrm>
                <a:off x="1540" y="1689"/>
                <a:ext cx="153" cy="52"/>
              </a:xfrm>
              <a:custGeom>
                <a:avLst/>
                <a:gdLst>
                  <a:gd name="T0" fmla="*/ 65 w 86"/>
                  <a:gd name="T1" fmla="*/ 28 h 29"/>
                  <a:gd name="T2" fmla="*/ 41 w 86"/>
                  <a:gd name="T3" fmla="*/ 28 h 29"/>
                  <a:gd name="T4" fmla="*/ 8 w 86"/>
                  <a:gd name="T5" fmla="*/ 21 h 29"/>
                  <a:gd name="T6" fmla="*/ 9 w 86"/>
                  <a:gd name="T7" fmla="*/ 8 h 29"/>
                  <a:gd name="T8" fmla="*/ 34 w 86"/>
                  <a:gd name="T9" fmla="*/ 1 h 29"/>
                  <a:gd name="T10" fmla="*/ 64 w 86"/>
                  <a:gd name="T11" fmla="*/ 1 h 29"/>
                  <a:gd name="T12" fmla="*/ 86 w 86"/>
                  <a:gd name="T13" fmla="*/ 14 h 29"/>
                  <a:gd name="T14" fmla="*/ 86 w 86"/>
                  <a:gd name="T15" fmla="*/ 14 h 29"/>
                  <a:gd name="T16" fmla="*/ 65 w 86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9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7" name="Freeform 117"/>
              <p:cNvSpPr>
                <a:spLocks/>
              </p:cNvSpPr>
              <p:nvPr userDrawn="1"/>
            </p:nvSpPr>
            <p:spPr bwMode="auto">
              <a:xfrm>
                <a:off x="2385" y="1819"/>
                <a:ext cx="180" cy="50"/>
              </a:xfrm>
              <a:custGeom>
                <a:avLst/>
                <a:gdLst>
                  <a:gd name="T0" fmla="*/ 26 w 101"/>
                  <a:gd name="T1" fmla="*/ 26 h 28"/>
                  <a:gd name="T2" fmla="*/ 2 w 101"/>
                  <a:gd name="T3" fmla="*/ 21 h 28"/>
                  <a:gd name="T4" fmla="*/ 19 w 101"/>
                  <a:gd name="T5" fmla="*/ 11 h 28"/>
                  <a:gd name="T6" fmla="*/ 61 w 101"/>
                  <a:gd name="T7" fmla="*/ 1 h 28"/>
                  <a:gd name="T8" fmla="*/ 90 w 101"/>
                  <a:gd name="T9" fmla="*/ 3 h 28"/>
                  <a:gd name="T10" fmla="*/ 90 w 101"/>
                  <a:gd name="T11" fmla="*/ 15 h 28"/>
                  <a:gd name="T12" fmla="*/ 26 w 101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8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8" name="Freeform 118"/>
              <p:cNvSpPr>
                <a:spLocks/>
              </p:cNvSpPr>
              <p:nvPr userDrawn="1"/>
            </p:nvSpPr>
            <p:spPr bwMode="auto">
              <a:xfrm>
                <a:off x="4740" y="1809"/>
                <a:ext cx="159" cy="109"/>
              </a:xfrm>
              <a:custGeom>
                <a:avLst/>
                <a:gdLst>
                  <a:gd name="T0" fmla="*/ 89 w 90"/>
                  <a:gd name="T1" fmla="*/ 57 h 61"/>
                  <a:gd name="T2" fmla="*/ 62 w 90"/>
                  <a:gd name="T3" fmla="*/ 59 h 61"/>
                  <a:gd name="T4" fmla="*/ 52 w 90"/>
                  <a:gd name="T5" fmla="*/ 54 h 61"/>
                  <a:gd name="T6" fmla="*/ 57 w 90"/>
                  <a:gd name="T7" fmla="*/ 46 h 61"/>
                  <a:gd name="T8" fmla="*/ 57 w 90"/>
                  <a:gd name="T9" fmla="*/ 38 h 61"/>
                  <a:gd name="T10" fmla="*/ 0 w 90"/>
                  <a:gd name="T11" fmla="*/ 4 h 61"/>
                  <a:gd name="T12" fmla="*/ 8 w 90"/>
                  <a:gd name="T13" fmla="*/ 1 h 61"/>
                  <a:gd name="T14" fmla="*/ 53 w 90"/>
                  <a:gd name="T15" fmla="*/ 3 h 61"/>
                  <a:gd name="T16" fmla="*/ 59 w 90"/>
                  <a:gd name="T17" fmla="*/ 6 h 61"/>
                  <a:gd name="T18" fmla="*/ 67 w 90"/>
                  <a:gd name="T19" fmla="*/ 13 h 61"/>
                  <a:gd name="T20" fmla="*/ 51 w 90"/>
                  <a:gd name="T21" fmla="*/ 19 h 61"/>
                  <a:gd name="T22" fmla="*/ 33 w 90"/>
                  <a:gd name="T23" fmla="*/ 19 h 61"/>
                  <a:gd name="T24" fmla="*/ 72 w 90"/>
                  <a:gd name="T25" fmla="*/ 43 h 61"/>
                  <a:gd name="T26" fmla="*/ 82 w 90"/>
                  <a:gd name="T27" fmla="*/ 50 h 61"/>
                  <a:gd name="T28" fmla="*/ 89 w 90"/>
                  <a:gd name="T29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1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9" name="Freeform 119"/>
              <p:cNvSpPr>
                <a:spLocks/>
              </p:cNvSpPr>
              <p:nvPr userDrawn="1"/>
            </p:nvSpPr>
            <p:spPr bwMode="auto">
              <a:xfrm>
                <a:off x="3877" y="1719"/>
                <a:ext cx="179" cy="41"/>
              </a:xfrm>
              <a:custGeom>
                <a:avLst/>
                <a:gdLst>
                  <a:gd name="T0" fmla="*/ 72 w 101"/>
                  <a:gd name="T1" fmla="*/ 0 h 23"/>
                  <a:gd name="T2" fmla="*/ 89 w 101"/>
                  <a:gd name="T3" fmla="*/ 1 h 23"/>
                  <a:gd name="T4" fmla="*/ 100 w 101"/>
                  <a:gd name="T5" fmla="*/ 8 h 23"/>
                  <a:gd name="T6" fmla="*/ 90 w 101"/>
                  <a:gd name="T7" fmla="*/ 13 h 23"/>
                  <a:gd name="T8" fmla="*/ 24 w 101"/>
                  <a:gd name="T9" fmla="*/ 22 h 23"/>
                  <a:gd name="T10" fmla="*/ 17 w 101"/>
                  <a:gd name="T11" fmla="*/ 22 h 23"/>
                  <a:gd name="T12" fmla="*/ 1 w 101"/>
                  <a:gd name="T13" fmla="*/ 17 h 23"/>
                  <a:gd name="T14" fmla="*/ 12 w 101"/>
                  <a:gd name="T15" fmla="*/ 7 h 23"/>
                  <a:gd name="T16" fmla="*/ 72 w 10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3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0" name="Freeform 120"/>
              <p:cNvSpPr>
                <a:spLocks/>
              </p:cNvSpPr>
              <p:nvPr userDrawn="1"/>
            </p:nvSpPr>
            <p:spPr bwMode="auto">
              <a:xfrm>
                <a:off x="1533" y="1837"/>
                <a:ext cx="135" cy="48"/>
              </a:xfrm>
              <a:custGeom>
                <a:avLst/>
                <a:gdLst>
                  <a:gd name="T0" fmla="*/ 4 w 76"/>
                  <a:gd name="T1" fmla="*/ 12 h 27"/>
                  <a:gd name="T2" fmla="*/ 33 w 76"/>
                  <a:gd name="T3" fmla="*/ 2 h 27"/>
                  <a:gd name="T4" fmla="*/ 56 w 76"/>
                  <a:gd name="T5" fmla="*/ 2 h 27"/>
                  <a:gd name="T6" fmla="*/ 73 w 76"/>
                  <a:gd name="T7" fmla="*/ 20 h 27"/>
                  <a:gd name="T8" fmla="*/ 6 w 76"/>
                  <a:gd name="T9" fmla="*/ 18 h 27"/>
                  <a:gd name="T10" fmla="*/ 4 w 76"/>
                  <a:gd name="T11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7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1" name="Freeform 121"/>
              <p:cNvSpPr>
                <a:spLocks/>
              </p:cNvSpPr>
              <p:nvPr userDrawn="1"/>
            </p:nvSpPr>
            <p:spPr bwMode="auto">
              <a:xfrm>
                <a:off x="2527" y="1839"/>
                <a:ext cx="141" cy="45"/>
              </a:xfrm>
              <a:custGeom>
                <a:avLst/>
                <a:gdLst>
                  <a:gd name="T0" fmla="*/ 12 w 79"/>
                  <a:gd name="T1" fmla="*/ 22 h 25"/>
                  <a:gd name="T2" fmla="*/ 24 w 79"/>
                  <a:gd name="T3" fmla="*/ 3 h 25"/>
                  <a:gd name="T4" fmla="*/ 70 w 79"/>
                  <a:gd name="T5" fmla="*/ 6 h 25"/>
                  <a:gd name="T6" fmla="*/ 78 w 79"/>
                  <a:gd name="T7" fmla="*/ 13 h 25"/>
                  <a:gd name="T8" fmla="*/ 65 w 79"/>
                  <a:gd name="T9" fmla="*/ 20 h 25"/>
                  <a:gd name="T10" fmla="*/ 22 w 79"/>
                  <a:gd name="T11" fmla="*/ 23 h 25"/>
                  <a:gd name="T12" fmla="*/ 12 w 79"/>
                  <a:gd name="T1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5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2" name="Freeform 122"/>
              <p:cNvSpPr>
                <a:spLocks/>
              </p:cNvSpPr>
              <p:nvPr userDrawn="1"/>
            </p:nvSpPr>
            <p:spPr bwMode="auto">
              <a:xfrm>
                <a:off x="2875" y="1807"/>
                <a:ext cx="141" cy="37"/>
              </a:xfrm>
              <a:custGeom>
                <a:avLst/>
                <a:gdLst>
                  <a:gd name="T0" fmla="*/ 39 w 79"/>
                  <a:gd name="T1" fmla="*/ 20 h 21"/>
                  <a:gd name="T2" fmla="*/ 8 w 79"/>
                  <a:gd name="T3" fmla="*/ 18 h 21"/>
                  <a:gd name="T4" fmla="*/ 1 w 79"/>
                  <a:gd name="T5" fmla="*/ 12 h 21"/>
                  <a:gd name="T6" fmla="*/ 8 w 79"/>
                  <a:gd name="T7" fmla="*/ 6 h 21"/>
                  <a:gd name="T8" fmla="*/ 33 w 79"/>
                  <a:gd name="T9" fmla="*/ 3 h 21"/>
                  <a:gd name="T10" fmla="*/ 58 w 79"/>
                  <a:gd name="T11" fmla="*/ 1 h 21"/>
                  <a:gd name="T12" fmla="*/ 76 w 79"/>
                  <a:gd name="T13" fmla="*/ 7 h 21"/>
                  <a:gd name="T14" fmla="*/ 64 w 79"/>
                  <a:gd name="T15" fmla="*/ 19 h 21"/>
                  <a:gd name="T16" fmla="*/ 39 w 79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1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3" name="Freeform 123"/>
              <p:cNvSpPr>
                <a:spLocks/>
              </p:cNvSpPr>
              <p:nvPr userDrawn="1"/>
            </p:nvSpPr>
            <p:spPr bwMode="auto">
              <a:xfrm>
                <a:off x="1798" y="1702"/>
                <a:ext cx="128" cy="39"/>
              </a:xfrm>
              <a:custGeom>
                <a:avLst/>
                <a:gdLst>
                  <a:gd name="T0" fmla="*/ 28 w 72"/>
                  <a:gd name="T1" fmla="*/ 21 h 22"/>
                  <a:gd name="T2" fmla="*/ 17 w 72"/>
                  <a:gd name="T3" fmla="*/ 21 h 22"/>
                  <a:gd name="T4" fmla="*/ 2 w 72"/>
                  <a:gd name="T5" fmla="*/ 14 h 22"/>
                  <a:gd name="T6" fmla="*/ 10 w 72"/>
                  <a:gd name="T7" fmla="*/ 4 h 22"/>
                  <a:gd name="T8" fmla="*/ 42 w 72"/>
                  <a:gd name="T9" fmla="*/ 1 h 22"/>
                  <a:gd name="T10" fmla="*/ 64 w 72"/>
                  <a:gd name="T11" fmla="*/ 4 h 22"/>
                  <a:gd name="T12" fmla="*/ 70 w 72"/>
                  <a:gd name="T13" fmla="*/ 12 h 22"/>
                  <a:gd name="T14" fmla="*/ 57 w 72"/>
                  <a:gd name="T15" fmla="*/ 19 h 22"/>
                  <a:gd name="T16" fmla="*/ 28 w 72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2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4" name="Freeform 124"/>
              <p:cNvSpPr>
                <a:spLocks/>
              </p:cNvSpPr>
              <p:nvPr userDrawn="1"/>
            </p:nvSpPr>
            <p:spPr bwMode="auto">
              <a:xfrm>
                <a:off x="1641" y="1862"/>
                <a:ext cx="134" cy="36"/>
              </a:xfrm>
              <a:custGeom>
                <a:avLst/>
                <a:gdLst>
                  <a:gd name="T0" fmla="*/ 15 w 75"/>
                  <a:gd name="T1" fmla="*/ 20 h 20"/>
                  <a:gd name="T2" fmla="*/ 8 w 75"/>
                  <a:gd name="T3" fmla="*/ 20 h 20"/>
                  <a:gd name="T4" fmla="*/ 8 w 75"/>
                  <a:gd name="T5" fmla="*/ 10 h 20"/>
                  <a:gd name="T6" fmla="*/ 19 w 75"/>
                  <a:gd name="T7" fmla="*/ 7 h 20"/>
                  <a:gd name="T8" fmla="*/ 62 w 75"/>
                  <a:gd name="T9" fmla="*/ 3 h 20"/>
                  <a:gd name="T10" fmla="*/ 74 w 75"/>
                  <a:gd name="T11" fmla="*/ 13 h 20"/>
                  <a:gd name="T12" fmla="*/ 64 w 75"/>
                  <a:gd name="T13" fmla="*/ 20 h 20"/>
                  <a:gd name="T14" fmla="*/ 15 w 7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5" name="Freeform 125"/>
              <p:cNvSpPr>
                <a:spLocks/>
              </p:cNvSpPr>
              <p:nvPr userDrawn="1"/>
            </p:nvSpPr>
            <p:spPr bwMode="auto">
              <a:xfrm>
                <a:off x="2346" y="1873"/>
                <a:ext cx="331" cy="52"/>
              </a:xfrm>
              <a:custGeom>
                <a:avLst/>
                <a:gdLst>
                  <a:gd name="T0" fmla="*/ 114 w 186"/>
                  <a:gd name="T1" fmla="*/ 3 h 29"/>
                  <a:gd name="T2" fmla="*/ 124 w 186"/>
                  <a:gd name="T3" fmla="*/ 4 h 29"/>
                  <a:gd name="T4" fmla="*/ 138 w 186"/>
                  <a:gd name="T5" fmla="*/ 6 h 29"/>
                  <a:gd name="T6" fmla="*/ 180 w 186"/>
                  <a:gd name="T7" fmla="*/ 6 h 29"/>
                  <a:gd name="T8" fmla="*/ 186 w 186"/>
                  <a:gd name="T9" fmla="*/ 8 h 29"/>
                  <a:gd name="T10" fmla="*/ 152 w 186"/>
                  <a:gd name="T11" fmla="*/ 10 h 29"/>
                  <a:gd name="T12" fmla="*/ 116 w 186"/>
                  <a:gd name="T13" fmla="*/ 7 h 29"/>
                  <a:gd name="T14" fmla="*/ 67 w 186"/>
                  <a:gd name="T15" fmla="*/ 8 h 29"/>
                  <a:gd name="T16" fmla="*/ 22 w 186"/>
                  <a:gd name="T17" fmla="*/ 29 h 29"/>
                  <a:gd name="T18" fmla="*/ 0 w 186"/>
                  <a:gd name="T19" fmla="*/ 16 h 29"/>
                  <a:gd name="T20" fmla="*/ 23 w 186"/>
                  <a:gd name="T21" fmla="*/ 12 h 29"/>
                  <a:gd name="T22" fmla="*/ 32 w 186"/>
                  <a:gd name="T23" fmla="*/ 11 h 29"/>
                  <a:gd name="T24" fmla="*/ 41 w 186"/>
                  <a:gd name="T25" fmla="*/ 10 h 29"/>
                  <a:gd name="T26" fmla="*/ 104 w 186"/>
                  <a:gd name="T27" fmla="*/ 3 h 29"/>
                  <a:gd name="T28" fmla="*/ 114 w 186"/>
                  <a:gd name="T2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29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6" name="Freeform 126"/>
              <p:cNvSpPr>
                <a:spLocks/>
              </p:cNvSpPr>
              <p:nvPr userDrawn="1"/>
            </p:nvSpPr>
            <p:spPr bwMode="auto">
              <a:xfrm>
                <a:off x="1711" y="1827"/>
                <a:ext cx="117" cy="37"/>
              </a:xfrm>
              <a:custGeom>
                <a:avLst/>
                <a:gdLst>
                  <a:gd name="T0" fmla="*/ 37 w 66"/>
                  <a:gd name="T1" fmla="*/ 1 h 21"/>
                  <a:gd name="T2" fmla="*/ 58 w 66"/>
                  <a:gd name="T3" fmla="*/ 3 h 21"/>
                  <a:gd name="T4" fmla="*/ 58 w 66"/>
                  <a:gd name="T5" fmla="*/ 16 h 21"/>
                  <a:gd name="T6" fmla="*/ 5 w 66"/>
                  <a:gd name="T7" fmla="*/ 13 h 21"/>
                  <a:gd name="T8" fmla="*/ 8 w 66"/>
                  <a:gd name="T9" fmla="*/ 5 h 21"/>
                  <a:gd name="T10" fmla="*/ 37 w 66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7" name="Freeform 127"/>
              <p:cNvSpPr>
                <a:spLocks/>
              </p:cNvSpPr>
              <p:nvPr userDrawn="1"/>
            </p:nvSpPr>
            <p:spPr bwMode="auto">
              <a:xfrm>
                <a:off x="2158" y="1785"/>
                <a:ext cx="116" cy="33"/>
              </a:xfrm>
              <a:custGeom>
                <a:avLst/>
                <a:gdLst>
                  <a:gd name="T0" fmla="*/ 24 w 65"/>
                  <a:gd name="T1" fmla="*/ 0 h 18"/>
                  <a:gd name="T2" fmla="*/ 53 w 65"/>
                  <a:gd name="T3" fmla="*/ 2 h 18"/>
                  <a:gd name="T4" fmla="*/ 64 w 65"/>
                  <a:gd name="T5" fmla="*/ 7 h 18"/>
                  <a:gd name="T6" fmla="*/ 57 w 65"/>
                  <a:gd name="T7" fmla="*/ 13 h 18"/>
                  <a:gd name="T8" fmla="*/ 15 w 65"/>
                  <a:gd name="T9" fmla="*/ 17 h 18"/>
                  <a:gd name="T10" fmla="*/ 1 w 65"/>
                  <a:gd name="T11" fmla="*/ 8 h 18"/>
                  <a:gd name="T12" fmla="*/ 16 w 65"/>
                  <a:gd name="T13" fmla="*/ 0 h 18"/>
                  <a:gd name="T14" fmla="*/ 2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8" name="Freeform 128"/>
              <p:cNvSpPr>
                <a:spLocks/>
              </p:cNvSpPr>
              <p:nvPr userDrawn="1"/>
            </p:nvSpPr>
            <p:spPr bwMode="auto">
              <a:xfrm>
                <a:off x="3476" y="1814"/>
                <a:ext cx="104" cy="52"/>
              </a:xfrm>
              <a:custGeom>
                <a:avLst/>
                <a:gdLst>
                  <a:gd name="T0" fmla="*/ 58 w 59"/>
                  <a:gd name="T1" fmla="*/ 7 h 29"/>
                  <a:gd name="T2" fmla="*/ 58 w 59"/>
                  <a:gd name="T3" fmla="*/ 16 h 29"/>
                  <a:gd name="T4" fmla="*/ 46 w 59"/>
                  <a:gd name="T5" fmla="*/ 29 h 29"/>
                  <a:gd name="T6" fmla="*/ 3 w 59"/>
                  <a:gd name="T7" fmla="*/ 6 h 29"/>
                  <a:gd name="T8" fmla="*/ 3 w 59"/>
                  <a:gd name="T9" fmla="*/ 3 h 29"/>
                  <a:gd name="T10" fmla="*/ 57 w 59"/>
                  <a:gd name="T11" fmla="*/ 6 h 29"/>
                  <a:gd name="T12" fmla="*/ 58 w 59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9" name="Freeform 129"/>
              <p:cNvSpPr>
                <a:spLocks/>
              </p:cNvSpPr>
              <p:nvPr userDrawn="1"/>
            </p:nvSpPr>
            <p:spPr bwMode="auto">
              <a:xfrm>
                <a:off x="3380" y="1780"/>
                <a:ext cx="138" cy="43"/>
              </a:xfrm>
              <a:custGeom>
                <a:avLst/>
                <a:gdLst>
                  <a:gd name="T0" fmla="*/ 9 w 78"/>
                  <a:gd name="T1" fmla="*/ 3 h 24"/>
                  <a:gd name="T2" fmla="*/ 14 w 78"/>
                  <a:gd name="T3" fmla="*/ 0 h 24"/>
                  <a:gd name="T4" fmla="*/ 34 w 78"/>
                  <a:gd name="T5" fmla="*/ 12 h 24"/>
                  <a:gd name="T6" fmla="*/ 39 w 78"/>
                  <a:gd name="T7" fmla="*/ 14 h 24"/>
                  <a:gd name="T8" fmla="*/ 47 w 78"/>
                  <a:gd name="T9" fmla="*/ 10 h 24"/>
                  <a:gd name="T10" fmla="*/ 66 w 78"/>
                  <a:gd name="T11" fmla="*/ 1 h 24"/>
                  <a:gd name="T12" fmla="*/ 74 w 78"/>
                  <a:gd name="T13" fmla="*/ 5 h 24"/>
                  <a:gd name="T14" fmla="*/ 73 w 78"/>
                  <a:gd name="T15" fmla="*/ 12 h 24"/>
                  <a:gd name="T16" fmla="*/ 60 w 78"/>
                  <a:gd name="T17" fmla="*/ 15 h 24"/>
                  <a:gd name="T18" fmla="*/ 47 w 78"/>
                  <a:gd name="T19" fmla="*/ 16 h 24"/>
                  <a:gd name="T20" fmla="*/ 52 w 78"/>
                  <a:gd name="T21" fmla="*/ 23 h 24"/>
                  <a:gd name="T22" fmla="*/ 28 w 78"/>
                  <a:gd name="T23" fmla="*/ 24 h 24"/>
                  <a:gd name="T24" fmla="*/ 30 w 78"/>
                  <a:gd name="T25" fmla="*/ 21 h 24"/>
                  <a:gd name="T26" fmla="*/ 33 w 78"/>
                  <a:gd name="T27" fmla="*/ 16 h 24"/>
                  <a:gd name="T28" fmla="*/ 25 w 78"/>
                  <a:gd name="T29" fmla="*/ 16 h 24"/>
                  <a:gd name="T30" fmla="*/ 5 w 78"/>
                  <a:gd name="T31" fmla="*/ 12 h 24"/>
                  <a:gd name="T32" fmla="*/ 9 w 7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4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0" name="Freeform 130"/>
              <p:cNvSpPr>
                <a:spLocks/>
              </p:cNvSpPr>
              <p:nvPr userDrawn="1"/>
            </p:nvSpPr>
            <p:spPr bwMode="auto">
              <a:xfrm>
                <a:off x="4239" y="1677"/>
                <a:ext cx="115" cy="33"/>
              </a:xfrm>
              <a:custGeom>
                <a:avLst/>
                <a:gdLst>
                  <a:gd name="T0" fmla="*/ 29 w 65"/>
                  <a:gd name="T1" fmla="*/ 0 h 19"/>
                  <a:gd name="T2" fmla="*/ 57 w 65"/>
                  <a:gd name="T3" fmla="*/ 2 h 19"/>
                  <a:gd name="T4" fmla="*/ 64 w 65"/>
                  <a:gd name="T5" fmla="*/ 5 h 19"/>
                  <a:gd name="T6" fmla="*/ 58 w 65"/>
                  <a:gd name="T7" fmla="*/ 9 h 19"/>
                  <a:gd name="T8" fmla="*/ 21 w 65"/>
                  <a:gd name="T9" fmla="*/ 17 h 19"/>
                  <a:gd name="T10" fmla="*/ 3 w 65"/>
                  <a:gd name="T11" fmla="*/ 14 h 19"/>
                  <a:gd name="T12" fmla="*/ 12 w 65"/>
                  <a:gd name="T13" fmla="*/ 3 h 19"/>
                  <a:gd name="T14" fmla="*/ 29 w 65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9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1" name="Freeform 131"/>
              <p:cNvSpPr>
                <a:spLocks/>
              </p:cNvSpPr>
              <p:nvPr userDrawn="1"/>
            </p:nvSpPr>
            <p:spPr bwMode="auto">
              <a:xfrm>
                <a:off x="3829" y="1687"/>
                <a:ext cx="99" cy="31"/>
              </a:xfrm>
              <a:custGeom>
                <a:avLst/>
                <a:gdLst>
                  <a:gd name="T0" fmla="*/ 24 w 56"/>
                  <a:gd name="T1" fmla="*/ 16 h 17"/>
                  <a:gd name="T2" fmla="*/ 8 w 56"/>
                  <a:gd name="T3" fmla="*/ 15 h 17"/>
                  <a:gd name="T4" fmla="*/ 0 w 56"/>
                  <a:gd name="T5" fmla="*/ 9 h 17"/>
                  <a:gd name="T6" fmla="*/ 7 w 56"/>
                  <a:gd name="T7" fmla="*/ 3 h 17"/>
                  <a:gd name="T8" fmla="*/ 52 w 56"/>
                  <a:gd name="T9" fmla="*/ 3 h 17"/>
                  <a:gd name="T10" fmla="*/ 56 w 56"/>
                  <a:gd name="T11" fmla="*/ 8 h 17"/>
                  <a:gd name="T12" fmla="*/ 51 w 56"/>
                  <a:gd name="T13" fmla="*/ 13 h 17"/>
                  <a:gd name="T14" fmla="*/ 24 w 5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7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2" name="Freeform 132"/>
              <p:cNvSpPr>
                <a:spLocks/>
              </p:cNvSpPr>
              <p:nvPr userDrawn="1"/>
            </p:nvSpPr>
            <p:spPr bwMode="auto">
              <a:xfrm>
                <a:off x="2066" y="1760"/>
                <a:ext cx="87" cy="45"/>
              </a:xfrm>
              <a:custGeom>
                <a:avLst/>
                <a:gdLst>
                  <a:gd name="T0" fmla="*/ 18 w 49"/>
                  <a:gd name="T1" fmla="*/ 2 h 25"/>
                  <a:gd name="T2" fmla="*/ 20 w 49"/>
                  <a:gd name="T3" fmla="*/ 0 h 25"/>
                  <a:gd name="T4" fmla="*/ 40 w 49"/>
                  <a:gd name="T5" fmla="*/ 8 h 25"/>
                  <a:gd name="T6" fmla="*/ 48 w 49"/>
                  <a:gd name="T7" fmla="*/ 17 h 25"/>
                  <a:gd name="T8" fmla="*/ 30 w 49"/>
                  <a:gd name="T9" fmla="*/ 24 h 25"/>
                  <a:gd name="T10" fmla="*/ 8 w 49"/>
                  <a:gd name="T11" fmla="*/ 22 h 25"/>
                  <a:gd name="T12" fmla="*/ 1 w 49"/>
                  <a:gd name="T13" fmla="*/ 16 h 25"/>
                  <a:gd name="T14" fmla="*/ 13 w 49"/>
                  <a:gd name="T15" fmla="*/ 7 h 25"/>
                  <a:gd name="T16" fmla="*/ 18 w 49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3" name="Freeform 133"/>
              <p:cNvSpPr>
                <a:spLocks/>
              </p:cNvSpPr>
              <p:nvPr userDrawn="1"/>
            </p:nvSpPr>
            <p:spPr bwMode="auto">
              <a:xfrm>
                <a:off x="4106" y="1710"/>
                <a:ext cx="94" cy="27"/>
              </a:xfrm>
              <a:custGeom>
                <a:avLst/>
                <a:gdLst>
                  <a:gd name="T0" fmla="*/ 25 w 53"/>
                  <a:gd name="T1" fmla="*/ 15 h 15"/>
                  <a:gd name="T2" fmla="*/ 9 w 53"/>
                  <a:gd name="T3" fmla="*/ 14 h 15"/>
                  <a:gd name="T4" fmla="*/ 0 w 53"/>
                  <a:gd name="T5" fmla="*/ 8 h 15"/>
                  <a:gd name="T6" fmla="*/ 9 w 53"/>
                  <a:gd name="T7" fmla="*/ 2 h 15"/>
                  <a:gd name="T8" fmla="*/ 39 w 53"/>
                  <a:gd name="T9" fmla="*/ 0 h 15"/>
                  <a:gd name="T10" fmla="*/ 53 w 53"/>
                  <a:gd name="T11" fmla="*/ 7 h 15"/>
                  <a:gd name="T12" fmla="*/ 40 w 53"/>
                  <a:gd name="T13" fmla="*/ 14 h 15"/>
                  <a:gd name="T14" fmla="*/ 25 w 53"/>
                  <a:gd name="T15" fmla="*/ 14 h 15"/>
                  <a:gd name="T16" fmla="*/ 25 w 53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5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4" name="Freeform 134"/>
              <p:cNvSpPr>
                <a:spLocks/>
              </p:cNvSpPr>
              <p:nvPr userDrawn="1"/>
            </p:nvSpPr>
            <p:spPr bwMode="auto">
              <a:xfrm>
                <a:off x="1505" y="1852"/>
                <a:ext cx="170" cy="46"/>
              </a:xfrm>
              <a:custGeom>
                <a:avLst/>
                <a:gdLst>
                  <a:gd name="T0" fmla="*/ 96 w 96"/>
                  <a:gd name="T1" fmla="*/ 13 h 26"/>
                  <a:gd name="T2" fmla="*/ 85 w 96"/>
                  <a:gd name="T3" fmla="*/ 26 h 26"/>
                  <a:gd name="T4" fmla="*/ 46 w 96"/>
                  <a:gd name="T5" fmla="*/ 18 h 26"/>
                  <a:gd name="T6" fmla="*/ 15 w 96"/>
                  <a:gd name="T7" fmla="*/ 12 h 26"/>
                  <a:gd name="T8" fmla="*/ 11 w 96"/>
                  <a:gd name="T9" fmla="*/ 9 h 26"/>
                  <a:gd name="T10" fmla="*/ 6 w 96"/>
                  <a:gd name="T11" fmla="*/ 3 h 26"/>
                  <a:gd name="T12" fmla="*/ 20 w 96"/>
                  <a:gd name="T13" fmla="*/ 4 h 26"/>
                  <a:gd name="T14" fmla="*/ 39 w 96"/>
                  <a:gd name="T15" fmla="*/ 13 h 26"/>
                  <a:gd name="T16" fmla="*/ 89 w 96"/>
                  <a:gd name="T17" fmla="*/ 12 h 26"/>
                  <a:gd name="T18" fmla="*/ 96 w 96"/>
                  <a:gd name="T1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6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5" name="Freeform 135"/>
              <p:cNvSpPr>
                <a:spLocks/>
              </p:cNvSpPr>
              <p:nvPr userDrawn="1"/>
            </p:nvSpPr>
            <p:spPr bwMode="auto">
              <a:xfrm>
                <a:off x="2336" y="1869"/>
                <a:ext cx="85" cy="27"/>
              </a:xfrm>
              <a:custGeom>
                <a:avLst/>
                <a:gdLst>
                  <a:gd name="T0" fmla="*/ 38 w 48"/>
                  <a:gd name="T1" fmla="*/ 13 h 15"/>
                  <a:gd name="T2" fmla="*/ 29 w 48"/>
                  <a:gd name="T3" fmla="*/ 14 h 15"/>
                  <a:gd name="T4" fmla="*/ 10 w 48"/>
                  <a:gd name="T5" fmla="*/ 13 h 15"/>
                  <a:gd name="T6" fmla="*/ 1 w 48"/>
                  <a:gd name="T7" fmla="*/ 7 h 15"/>
                  <a:gd name="T8" fmla="*/ 10 w 48"/>
                  <a:gd name="T9" fmla="*/ 1 h 15"/>
                  <a:gd name="T10" fmla="*/ 32 w 48"/>
                  <a:gd name="T11" fmla="*/ 1 h 15"/>
                  <a:gd name="T12" fmla="*/ 38 w 48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5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6" name="Freeform 136"/>
              <p:cNvSpPr>
                <a:spLocks/>
              </p:cNvSpPr>
              <p:nvPr userDrawn="1"/>
            </p:nvSpPr>
            <p:spPr bwMode="auto">
              <a:xfrm>
                <a:off x="3605" y="1825"/>
                <a:ext cx="92" cy="28"/>
              </a:xfrm>
              <a:custGeom>
                <a:avLst/>
                <a:gdLst>
                  <a:gd name="T0" fmla="*/ 52 w 52"/>
                  <a:gd name="T1" fmla="*/ 4 h 16"/>
                  <a:gd name="T2" fmla="*/ 50 w 52"/>
                  <a:gd name="T3" fmla="*/ 7 h 16"/>
                  <a:gd name="T4" fmla="*/ 13 w 52"/>
                  <a:gd name="T5" fmla="*/ 14 h 16"/>
                  <a:gd name="T6" fmla="*/ 2 w 52"/>
                  <a:gd name="T7" fmla="*/ 10 h 16"/>
                  <a:gd name="T8" fmla="*/ 16 w 52"/>
                  <a:gd name="T9" fmla="*/ 2 h 16"/>
                  <a:gd name="T10" fmla="*/ 33 w 52"/>
                  <a:gd name="T11" fmla="*/ 1 h 16"/>
                  <a:gd name="T12" fmla="*/ 52 w 52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6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7" name="Freeform 137"/>
              <p:cNvSpPr>
                <a:spLocks/>
              </p:cNvSpPr>
              <p:nvPr userDrawn="1"/>
            </p:nvSpPr>
            <p:spPr bwMode="auto">
              <a:xfrm>
                <a:off x="4697" y="1760"/>
                <a:ext cx="57" cy="40"/>
              </a:xfrm>
              <a:custGeom>
                <a:avLst/>
                <a:gdLst>
                  <a:gd name="T0" fmla="*/ 32 w 32"/>
                  <a:gd name="T1" fmla="*/ 7 h 22"/>
                  <a:gd name="T2" fmla="*/ 32 w 32"/>
                  <a:gd name="T3" fmla="*/ 18 h 22"/>
                  <a:gd name="T4" fmla="*/ 5 w 32"/>
                  <a:gd name="T5" fmla="*/ 18 h 22"/>
                  <a:gd name="T6" fmla="*/ 0 w 32"/>
                  <a:gd name="T7" fmla="*/ 14 h 22"/>
                  <a:gd name="T8" fmla="*/ 14 w 32"/>
                  <a:gd name="T9" fmla="*/ 3 h 22"/>
                  <a:gd name="T10" fmla="*/ 32 w 32"/>
                  <a:gd name="T1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8" name="Freeform 138"/>
              <p:cNvSpPr>
                <a:spLocks/>
              </p:cNvSpPr>
              <p:nvPr userDrawn="1"/>
            </p:nvSpPr>
            <p:spPr bwMode="auto">
              <a:xfrm>
                <a:off x="3184" y="1755"/>
                <a:ext cx="71" cy="22"/>
              </a:xfrm>
              <a:custGeom>
                <a:avLst/>
                <a:gdLst>
                  <a:gd name="T0" fmla="*/ 13 w 40"/>
                  <a:gd name="T1" fmla="*/ 12 h 12"/>
                  <a:gd name="T2" fmla="*/ 2 w 40"/>
                  <a:gd name="T3" fmla="*/ 7 h 12"/>
                  <a:gd name="T4" fmla="*/ 10 w 40"/>
                  <a:gd name="T5" fmla="*/ 1 h 12"/>
                  <a:gd name="T6" fmla="*/ 30 w 40"/>
                  <a:gd name="T7" fmla="*/ 0 h 12"/>
                  <a:gd name="T8" fmla="*/ 39 w 40"/>
                  <a:gd name="T9" fmla="*/ 4 h 12"/>
                  <a:gd name="T10" fmla="*/ 31 w 40"/>
                  <a:gd name="T11" fmla="*/ 10 h 12"/>
                  <a:gd name="T12" fmla="*/ 13 w 4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9" name="Freeform 139"/>
              <p:cNvSpPr>
                <a:spLocks/>
              </p:cNvSpPr>
              <p:nvPr userDrawn="1"/>
            </p:nvSpPr>
            <p:spPr bwMode="auto">
              <a:xfrm>
                <a:off x="3349" y="1728"/>
                <a:ext cx="52" cy="24"/>
              </a:xfrm>
              <a:custGeom>
                <a:avLst/>
                <a:gdLst>
                  <a:gd name="T0" fmla="*/ 13 w 29"/>
                  <a:gd name="T1" fmla="*/ 12 h 13"/>
                  <a:gd name="T2" fmla="*/ 0 w 29"/>
                  <a:gd name="T3" fmla="*/ 6 h 13"/>
                  <a:gd name="T4" fmla="*/ 18 w 29"/>
                  <a:gd name="T5" fmla="*/ 0 h 13"/>
                  <a:gd name="T6" fmla="*/ 28 w 29"/>
                  <a:gd name="T7" fmla="*/ 5 h 13"/>
                  <a:gd name="T8" fmla="*/ 13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0" name="Freeform 140"/>
              <p:cNvSpPr>
                <a:spLocks/>
              </p:cNvSpPr>
              <p:nvPr userDrawn="1"/>
            </p:nvSpPr>
            <p:spPr bwMode="auto">
              <a:xfrm>
                <a:off x="2685" y="1802"/>
                <a:ext cx="55" cy="19"/>
              </a:xfrm>
              <a:custGeom>
                <a:avLst/>
                <a:gdLst>
                  <a:gd name="T0" fmla="*/ 14 w 31"/>
                  <a:gd name="T1" fmla="*/ 11 h 11"/>
                  <a:gd name="T2" fmla="*/ 1 w 31"/>
                  <a:gd name="T3" fmla="*/ 6 h 11"/>
                  <a:gd name="T4" fmla="*/ 19 w 31"/>
                  <a:gd name="T5" fmla="*/ 1 h 11"/>
                  <a:gd name="T6" fmla="*/ 30 w 31"/>
                  <a:gd name="T7" fmla="*/ 6 h 11"/>
                  <a:gd name="T8" fmla="*/ 14 w 3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1" name="Freeform 141"/>
              <p:cNvSpPr>
                <a:spLocks/>
              </p:cNvSpPr>
              <p:nvPr userDrawn="1"/>
            </p:nvSpPr>
            <p:spPr bwMode="auto">
              <a:xfrm>
                <a:off x="2121" y="1748"/>
                <a:ext cx="41" cy="18"/>
              </a:xfrm>
              <a:custGeom>
                <a:avLst/>
                <a:gdLst>
                  <a:gd name="T0" fmla="*/ 14 w 23"/>
                  <a:gd name="T1" fmla="*/ 10 h 10"/>
                  <a:gd name="T2" fmla="*/ 0 w 23"/>
                  <a:gd name="T3" fmla="*/ 7 h 10"/>
                  <a:gd name="T4" fmla="*/ 14 w 23"/>
                  <a:gd name="T5" fmla="*/ 0 h 10"/>
                  <a:gd name="T6" fmla="*/ 23 w 23"/>
                  <a:gd name="T7" fmla="*/ 5 h 10"/>
                  <a:gd name="T8" fmla="*/ 14 w 2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2" name="Freeform 142"/>
              <p:cNvSpPr>
                <a:spLocks/>
              </p:cNvSpPr>
              <p:nvPr userDrawn="1"/>
            </p:nvSpPr>
            <p:spPr bwMode="auto">
              <a:xfrm>
                <a:off x="2314" y="1766"/>
                <a:ext cx="47" cy="16"/>
              </a:xfrm>
              <a:custGeom>
                <a:avLst/>
                <a:gdLst>
                  <a:gd name="T0" fmla="*/ 16 w 26"/>
                  <a:gd name="T1" fmla="*/ 8 h 9"/>
                  <a:gd name="T2" fmla="*/ 1 w 26"/>
                  <a:gd name="T3" fmla="*/ 4 h 9"/>
                  <a:gd name="T4" fmla="*/ 11 w 26"/>
                  <a:gd name="T5" fmla="*/ 0 h 9"/>
                  <a:gd name="T6" fmla="*/ 26 w 26"/>
                  <a:gd name="T7" fmla="*/ 5 h 9"/>
                  <a:gd name="T8" fmla="*/ 16 w 2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3" name="Freeform 143"/>
              <p:cNvSpPr>
                <a:spLocks/>
              </p:cNvSpPr>
              <p:nvPr userDrawn="1"/>
            </p:nvSpPr>
            <p:spPr bwMode="auto">
              <a:xfrm>
                <a:off x="1689" y="1805"/>
                <a:ext cx="47" cy="18"/>
              </a:xfrm>
              <a:custGeom>
                <a:avLst/>
                <a:gdLst>
                  <a:gd name="T0" fmla="*/ 10 w 26"/>
                  <a:gd name="T1" fmla="*/ 9 h 10"/>
                  <a:gd name="T2" fmla="*/ 1 w 26"/>
                  <a:gd name="T3" fmla="*/ 6 h 10"/>
                  <a:gd name="T4" fmla="*/ 14 w 26"/>
                  <a:gd name="T5" fmla="*/ 0 h 10"/>
                  <a:gd name="T6" fmla="*/ 25 w 26"/>
                  <a:gd name="T7" fmla="*/ 4 h 10"/>
                  <a:gd name="T8" fmla="*/ 10 w 26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4" name="Freeform 144"/>
              <p:cNvSpPr>
                <a:spLocks/>
              </p:cNvSpPr>
              <p:nvPr userDrawn="1"/>
            </p:nvSpPr>
            <p:spPr bwMode="auto">
              <a:xfrm>
                <a:off x="1531" y="1821"/>
                <a:ext cx="103" cy="14"/>
              </a:xfrm>
              <a:custGeom>
                <a:avLst/>
                <a:gdLst>
                  <a:gd name="T0" fmla="*/ 0 w 58"/>
                  <a:gd name="T1" fmla="*/ 4 h 8"/>
                  <a:gd name="T2" fmla="*/ 23 w 58"/>
                  <a:gd name="T3" fmla="*/ 1 h 8"/>
                  <a:gd name="T4" fmla="*/ 58 w 58"/>
                  <a:gd name="T5" fmla="*/ 0 h 8"/>
                  <a:gd name="T6" fmla="*/ 47 w 58"/>
                  <a:gd name="T7" fmla="*/ 4 h 8"/>
                  <a:gd name="T8" fmla="*/ 13 w 58"/>
                  <a:gd name="T9" fmla="*/ 6 h 8"/>
                  <a:gd name="T10" fmla="*/ 0 w 5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8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5" name="Freeform 145"/>
              <p:cNvSpPr>
                <a:spLocks/>
              </p:cNvSpPr>
              <p:nvPr userDrawn="1"/>
            </p:nvSpPr>
            <p:spPr bwMode="auto">
              <a:xfrm>
                <a:off x="4493" y="1760"/>
                <a:ext cx="90" cy="15"/>
              </a:xfrm>
              <a:custGeom>
                <a:avLst/>
                <a:gdLst>
                  <a:gd name="T0" fmla="*/ 51 w 51"/>
                  <a:gd name="T1" fmla="*/ 6 h 8"/>
                  <a:gd name="T2" fmla="*/ 40 w 51"/>
                  <a:gd name="T3" fmla="*/ 6 h 8"/>
                  <a:gd name="T4" fmla="*/ 0 w 51"/>
                  <a:gd name="T5" fmla="*/ 7 h 8"/>
                  <a:gd name="T6" fmla="*/ 12 w 51"/>
                  <a:gd name="T7" fmla="*/ 0 h 8"/>
                  <a:gd name="T8" fmla="*/ 51 w 5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6" name="Freeform 146"/>
              <p:cNvSpPr>
                <a:spLocks/>
              </p:cNvSpPr>
              <p:nvPr userDrawn="1"/>
            </p:nvSpPr>
            <p:spPr bwMode="auto">
              <a:xfrm>
                <a:off x="4651" y="1750"/>
                <a:ext cx="55" cy="43"/>
              </a:xfrm>
              <a:custGeom>
                <a:avLst/>
                <a:gdLst>
                  <a:gd name="T0" fmla="*/ 29 w 31"/>
                  <a:gd name="T1" fmla="*/ 20 h 24"/>
                  <a:gd name="T2" fmla="*/ 31 w 31"/>
                  <a:gd name="T3" fmla="*/ 24 h 24"/>
                  <a:gd name="T4" fmla="*/ 0 w 31"/>
                  <a:gd name="T5" fmla="*/ 6 h 24"/>
                  <a:gd name="T6" fmla="*/ 19 w 31"/>
                  <a:gd name="T7" fmla="*/ 3 h 24"/>
                  <a:gd name="T8" fmla="*/ 22 w 31"/>
                  <a:gd name="T9" fmla="*/ 15 h 24"/>
                  <a:gd name="T10" fmla="*/ 29 w 31"/>
                  <a:gd name="T1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7" name="Freeform 147"/>
              <p:cNvSpPr>
                <a:spLocks/>
              </p:cNvSpPr>
              <p:nvPr userDrawn="1"/>
            </p:nvSpPr>
            <p:spPr bwMode="auto">
              <a:xfrm>
                <a:off x="3603" y="1837"/>
                <a:ext cx="91" cy="23"/>
              </a:xfrm>
              <a:custGeom>
                <a:avLst/>
                <a:gdLst>
                  <a:gd name="T0" fmla="*/ 3 w 51"/>
                  <a:gd name="T1" fmla="*/ 3 h 13"/>
                  <a:gd name="T2" fmla="*/ 51 w 51"/>
                  <a:gd name="T3" fmla="*/ 0 h 13"/>
                  <a:gd name="T4" fmla="*/ 0 w 51"/>
                  <a:gd name="T5" fmla="*/ 3 h 13"/>
                  <a:gd name="T6" fmla="*/ 3 w 51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8" name="Freeform 148"/>
              <p:cNvSpPr>
                <a:spLocks/>
              </p:cNvSpPr>
              <p:nvPr userDrawn="1"/>
            </p:nvSpPr>
            <p:spPr bwMode="auto">
              <a:xfrm>
                <a:off x="4232" y="1662"/>
                <a:ext cx="32" cy="20"/>
              </a:xfrm>
              <a:custGeom>
                <a:avLst/>
                <a:gdLst>
                  <a:gd name="T0" fmla="*/ 15 w 18"/>
                  <a:gd name="T1" fmla="*/ 9 h 11"/>
                  <a:gd name="T2" fmla="*/ 2 w 18"/>
                  <a:gd name="T3" fmla="*/ 7 h 11"/>
                  <a:gd name="T4" fmla="*/ 6 w 18"/>
                  <a:gd name="T5" fmla="*/ 2 h 11"/>
                  <a:gd name="T6" fmla="*/ 18 w 18"/>
                  <a:gd name="T7" fmla="*/ 8 h 11"/>
                  <a:gd name="T8" fmla="*/ 15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9" name="Freeform 149"/>
              <p:cNvSpPr>
                <a:spLocks/>
              </p:cNvSpPr>
              <p:nvPr userDrawn="1"/>
            </p:nvSpPr>
            <p:spPr bwMode="auto">
              <a:xfrm>
                <a:off x="2305" y="1850"/>
                <a:ext cx="31" cy="12"/>
              </a:xfrm>
              <a:custGeom>
                <a:avLst/>
                <a:gdLst>
                  <a:gd name="T0" fmla="*/ 8 w 17"/>
                  <a:gd name="T1" fmla="*/ 7 h 7"/>
                  <a:gd name="T2" fmla="*/ 0 w 17"/>
                  <a:gd name="T3" fmla="*/ 4 h 7"/>
                  <a:gd name="T4" fmla="*/ 10 w 17"/>
                  <a:gd name="T5" fmla="*/ 0 h 7"/>
                  <a:gd name="T6" fmla="*/ 16 w 17"/>
                  <a:gd name="T7" fmla="*/ 3 h 7"/>
                  <a:gd name="T8" fmla="*/ 8 w 1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0" name="Freeform 150"/>
              <p:cNvSpPr>
                <a:spLocks/>
              </p:cNvSpPr>
              <p:nvPr userDrawn="1"/>
            </p:nvSpPr>
            <p:spPr bwMode="auto">
              <a:xfrm>
                <a:off x="4425" y="1757"/>
                <a:ext cx="86" cy="3"/>
              </a:xfrm>
              <a:custGeom>
                <a:avLst/>
                <a:gdLst>
                  <a:gd name="T0" fmla="*/ 48 w 48"/>
                  <a:gd name="T1" fmla="*/ 2 h 2"/>
                  <a:gd name="T2" fmla="*/ 0 w 48"/>
                  <a:gd name="T3" fmla="*/ 2 h 2"/>
                  <a:gd name="T4" fmla="*/ 48 w 4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1" name="Freeform 151"/>
              <p:cNvSpPr>
                <a:spLocks/>
              </p:cNvSpPr>
              <p:nvPr userDrawn="1"/>
            </p:nvSpPr>
            <p:spPr bwMode="auto">
              <a:xfrm>
                <a:off x="3555" y="1871"/>
                <a:ext cx="36" cy="20"/>
              </a:xfrm>
              <a:custGeom>
                <a:avLst/>
                <a:gdLst>
                  <a:gd name="T0" fmla="*/ 8 w 20"/>
                  <a:gd name="T1" fmla="*/ 9 h 11"/>
                  <a:gd name="T2" fmla="*/ 1 w 20"/>
                  <a:gd name="T3" fmla="*/ 1 h 11"/>
                  <a:gd name="T4" fmla="*/ 3 w 20"/>
                  <a:gd name="T5" fmla="*/ 0 h 11"/>
                  <a:gd name="T6" fmla="*/ 20 w 20"/>
                  <a:gd name="T7" fmla="*/ 7 h 11"/>
                  <a:gd name="T8" fmla="*/ 8 w 2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2" name="Freeform 152"/>
              <p:cNvSpPr>
                <a:spLocks/>
              </p:cNvSpPr>
              <p:nvPr userDrawn="1"/>
            </p:nvSpPr>
            <p:spPr bwMode="auto">
              <a:xfrm>
                <a:off x="4596" y="1744"/>
                <a:ext cx="42" cy="15"/>
              </a:xfrm>
              <a:custGeom>
                <a:avLst/>
                <a:gdLst>
                  <a:gd name="T0" fmla="*/ 0 w 24"/>
                  <a:gd name="T1" fmla="*/ 1 h 8"/>
                  <a:gd name="T2" fmla="*/ 24 w 24"/>
                  <a:gd name="T3" fmla="*/ 8 h 8"/>
                  <a:gd name="T4" fmla="*/ 0 w 2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3" name="Freeform 153"/>
              <p:cNvSpPr>
                <a:spLocks/>
              </p:cNvSpPr>
              <p:nvPr userDrawn="1"/>
            </p:nvSpPr>
            <p:spPr bwMode="auto">
              <a:xfrm>
                <a:off x="1475" y="1859"/>
                <a:ext cx="23" cy="12"/>
              </a:xfrm>
              <a:custGeom>
                <a:avLst/>
                <a:gdLst>
                  <a:gd name="T0" fmla="*/ 13 w 13"/>
                  <a:gd name="T1" fmla="*/ 6 h 7"/>
                  <a:gd name="T2" fmla="*/ 6 w 13"/>
                  <a:gd name="T3" fmla="*/ 7 h 7"/>
                  <a:gd name="T4" fmla="*/ 3 w 13"/>
                  <a:gd name="T5" fmla="*/ 1 h 7"/>
                  <a:gd name="T6" fmla="*/ 6 w 13"/>
                  <a:gd name="T7" fmla="*/ 0 h 7"/>
                  <a:gd name="T8" fmla="*/ 13 w 1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4" name="Freeform 154"/>
              <p:cNvSpPr>
                <a:spLocks/>
              </p:cNvSpPr>
              <p:nvPr userDrawn="1"/>
            </p:nvSpPr>
            <p:spPr bwMode="auto">
              <a:xfrm>
                <a:off x="4361" y="1762"/>
                <a:ext cx="25" cy="15"/>
              </a:xfrm>
              <a:custGeom>
                <a:avLst/>
                <a:gdLst>
                  <a:gd name="T0" fmla="*/ 14 w 14"/>
                  <a:gd name="T1" fmla="*/ 1 h 8"/>
                  <a:gd name="T2" fmla="*/ 0 w 14"/>
                  <a:gd name="T3" fmla="*/ 2 h 8"/>
                  <a:gd name="T4" fmla="*/ 14 w 1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5" name="Freeform 155"/>
              <p:cNvSpPr>
                <a:spLocks/>
              </p:cNvSpPr>
              <p:nvPr userDrawn="1"/>
            </p:nvSpPr>
            <p:spPr bwMode="auto">
              <a:xfrm>
                <a:off x="1592" y="1834"/>
                <a:ext cx="41" cy="7"/>
              </a:xfrm>
              <a:custGeom>
                <a:avLst/>
                <a:gdLst>
                  <a:gd name="T0" fmla="*/ 23 w 23"/>
                  <a:gd name="T1" fmla="*/ 4 h 4"/>
                  <a:gd name="T2" fmla="*/ 0 w 23"/>
                  <a:gd name="T3" fmla="*/ 4 h 4"/>
                  <a:gd name="T4" fmla="*/ 23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6" name="Freeform 156"/>
              <p:cNvSpPr>
                <a:spLocks/>
              </p:cNvSpPr>
              <p:nvPr userDrawn="1"/>
            </p:nvSpPr>
            <p:spPr bwMode="auto">
              <a:xfrm>
                <a:off x="4310" y="1802"/>
                <a:ext cx="48" cy="3"/>
              </a:xfrm>
              <a:custGeom>
                <a:avLst/>
                <a:gdLst>
                  <a:gd name="T0" fmla="*/ 27 w 27"/>
                  <a:gd name="T1" fmla="*/ 0 h 2"/>
                  <a:gd name="T2" fmla="*/ 0 w 27"/>
                  <a:gd name="T3" fmla="*/ 0 h 2"/>
                  <a:gd name="T4" fmla="*/ 27 w 2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7" name="Freeform 157"/>
              <p:cNvSpPr>
                <a:spLocks/>
              </p:cNvSpPr>
              <p:nvPr userDrawn="1"/>
            </p:nvSpPr>
            <p:spPr bwMode="auto">
              <a:xfrm>
                <a:off x="4212" y="1810"/>
                <a:ext cx="31" cy="11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0 h 6"/>
                  <a:gd name="T4" fmla="*/ 17 w 17"/>
                  <a:gd name="T5" fmla="*/ 0 h 6"/>
                  <a:gd name="T6" fmla="*/ 0 w 1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8" name="Freeform 158"/>
              <p:cNvSpPr>
                <a:spLocks/>
              </p:cNvSpPr>
              <p:nvPr userDrawn="1"/>
            </p:nvSpPr>
            <p:spPr bwMode="auto">
              <a:xfrm>
                <a:off x="4258" y="1673"/>
                <a:ext cx="32" cy="9"/>
              </a:xfrm>
              <a:custGeom>
                <a:avLst/>
                <a:gdLst>
                  <a:gd name="T0" fmla="*/ 0 w 18"/>
                  <a:gd name="T1" fmla="*/ 3 h 5"/>
                  <a:gd name="T2" fmla="*/ 3 w 18"/>
                  <a:gd name="T3" fmla="*/ 2 h 5"/>
                  <a:gd name="T4" fmla="*/ 18 w 18"/>
                  <a:gd name="T5" fmla="*/ 2 h 5"/>
                  <a:gd name="T6" fmla="*/ 1 w 18"/>
                  <a:gd name="T7" fmla="*/ 5 h 5"/>
                  <a:gd name="T8" fmla="*/ 0 w 1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9" name="Freeform 159"/>
              <p:cNvSpPr>
                <a:spLocks/>
              </p:cNvSpPr>
              <p:nvPr userDrawn="1"/>
            </p:nvSpPr>
            <p:spPr bwMode="auto">
              <a:xfrm>
                <a:off x="312" y="1627"/>
                <a:ext cx="1603" cy="273"/>
              </a:xfrm>
              <a:custGeom>
                <a:avLst/>
                <a:gdLst>
                  <a:gd name="T0" fmla="*/ 756 w 903"/>
                  <a:gd name="T1" fmla="*/ 38 h 153"/>
                  <a:gd name="T2" fmla="*/ 704 w 903"/>
                  <a:gd name="T3" fmla="*/ 56 h 153"/>
                  <a:gd name="T4" fmla="*/ 746 w 903"/>
                  <a:gd name="T5" fmla="*/ 65 h 153"/>
                  <a:gd name="T6" fmla="*/ 601 w 903"/>
                  <a:gd name="T7" fmla="*/ 61 h 153"/>
                  <a:gd name="T8" fmla="*/ 535 w 903"/>
                  <a:gd name="T9" fmla="*/ 75 h 153"/>
                  <a:gd name="T10" fmla="*/ 521 w 903"/>
                  <a:gd name="T11" fmla="*/ 117 h 153"/>
                  <a:gd name="T12" fmla="*/ 541 w 903"/>
                  <a:gd name="T13" fmla="*/ 127 h 153"/>
                  <a:gd name="T14" fmla="*/ 444 w 903"/>
                  <a:gd name="T15" fmla="*/ 136 h 153"/>
                  <a:gd name="T16" fmla="*/ 419 w 903"/>
                  <a:gd name="T17" fmla="*/ 153 h 153"/>
                  <a:gd name="T18" fmla="*/ 390 w 903"/>
                  <a:gd name="T19" fmla="*/ 145 h 153"/>
                  <a:gd name="T20" fmla="*/ 351 w 903"/>
                  <a:gd name="T21" fmla="*/ 131 h 153"/>
                  <a:gd name="T22" fmla="*/ 406 w 903"/>
                  <a:gd name="T23" fmla="*/ 131 h 153"/>
                  <a:gd name="T24" fmla="*/ 475 w 903"/>
                  <a:gd name="T25" fmla="*/ 104 h 153"/>
                  <a:gd name="T26" fmla="*/ 436 w 903"/>
                  <a:gd name="T27" fmla="*/ 90 h 153"/>
                  <a:gd name="T28" fmla="*/ 329 w 903"/>
                  <a:gd name="T29" fmla="*/ 106 h 153"/>
                  <a:gd name="T30" fmla="*/ 346 w 903"/>
                  <a:gd name="T31" fmla="*/ 130 h 153"/>
                  <a:gd name="T32" fmla="*/ 297 w 903"/>
                  <a:gd name="T33" fmla="*/ 126 h 153"/>
                  <a:gd name="T34" fmla="*/ 308 w 903"/>
                  <a:gd name="T35" fmla="*/ 110 h 153"/>
                  <a:gd name="T36" fmla="*/ 263 w 903"/>
                  <a:gd name="T37" fmla="*/ 126 h 153"/>
                  <a:gd name="T38" fmla="*/ 212 w 903"/>
                  <a:gd name="T39" fmla="*/ 128 h 153"/>
                  <a:gd name="T40" fmla="*/ 228 w 903"/>
                  <a:gd name="T41" fmla="*/ 119 h 153"/>
                  <a:gd name="T42" fmla="*/ 203 w 903"/>
                  <a:gd name="T43" fmla="*/ 90 h 153"/>
                  <a:gd name="T44" fmla="*/ 112 w 903"/>
                  <a:gd name="T45" fmla="*/ 114 h 153"/>
                  <a:gd name="T46" fmla="*/ 90 w 903"/>
                  <a:gd name="T47" fmla="*/ 120 h 153"/>
                  <a:gd name="T48" fmla="*/ 85 w 903"/>
                  <a:gd name="T49" fmla="*/ 102 h 153"/>
                  <a:gd name="T50" fmla="*/ 0 w 903"/>
                  <a:gd name="T51" fmla="*/ 88 h 153"/>
                  <a:gd name="T52" fmla="*/ 43 w 903"/>
                  <a:gd name="T53" fmla="*/ 66 h 153"/>
                  <a:gd name="T54" fmla="*/ 71 w 903"/>
                  <a:gd name="T55" fmla="*/ 61 h 153"/>
                  <a:gd name="T56" fmla="*/ 77 w 903"/>
                  <a:gd name="T57" fmla="*/ 48 h 153"/>
                  <a:gd name="T58" fmla="*/ 80 w 903"/>
                  <a:gd name="T59" fmla="*/ 42 h 153"/>
                  <a:gd name="T60" fmla="*/ 108 w 903"/>
                  <a:gd name="T61" fmla="*/ 30 h 153"/>
                  <a:gd name="T62" fmla="*/ 112 w 903"/>
                  <a:gd name="T63" fmla="*/ 19 h 153"/>
                  <a:gd name="T64" fmla="*/ 153 w 903"/>
                  <a:gd name="T65" fmla="*/ 20 h 153"/>
                  <a:gd name="T66" fmla="*/ 248 w 903"/>
                  <a:gd name="T67" fmla="*/ 22 h 153"/>
                  <a:gd name="T68" fmla="*/ 342 w 903"/>
                  <a:gd name="T69" fmla="*/ 24 h 153"/>
                  <a:gd name="T70" fmla="*/ 379 w 903"/>
                  <a:gd name="T71" fmla="*/ 18 h 153"/>
                  <a:gd name="T72" fmla="*/ 403 w 903"/>
                  <a:gd name="T73" fmla="*/ 14 h 153"/>
                  <a:gd name="T74" fmla="*/ 474 w 903"/>
                  <a:gd name="T75" fmla="*/ 7 h 153"/>
                  <a:gd name="T76" fmla="*/ 467 w 903"/>
                  <a:gd name="T77" fmla="*/ 19 h 153"/>
                  <a:gd name="T78" fmla="*/ 442 w 903"/>
                  <a:gd name="T79" fmla="*/ 31 h 153"/>
                  <a:gd name="T80" fmla="*/ 526 w 903"/>
                  <a:gd name="T81" fmla="*/ 36 h 153"/>
                  <a:gd name="T82" fmla="*/ 563 w 903"/>
                  <a:gd name="T83" fmla="*/ 30 h 153"/>
                  <a:gd name="T84" fmla="*/ 608 w 903"/>
                  <a:gd name="T85" fmla="*/ 43 h 153"/>
                  <a:gd name="T86" fmla="*/ 613 w 903"/>
                  <a:gd name="T87" fmla="*/ 27 h 153"/>
                  <a:gd name="T88" fmla="*/ 550 w 903"/>
                  <a:gd name="T89" fmla="*/ 20 h 153"/>
                  <a:gd name="T90" fmla="*/ 498 w 903"/>
                  <a:gd name="T91" fmla="*/ 17 h 153"/>
                  <a:gd name="T92" fmla="*/ 492 w 903"/>
                  <a:gd name="T93" fmla="*/ 7 h 153"/>
                  <a:gd name="T94" fmla="*/ 524 w 903"/>
                  <a:gd name="T95" fmla="*/ 5 h 153"/>
                  <a:gd name="T96" fmla="*/ 548 w 903"/>
                  <a:gd name="T97" fmla="*/ 4 h 153"/>
                  <a:gd name="T98" fmla="*/ 639 w 903"/>
                  <a:gd name="T99" fmla="*/ 6 h 153"/>
                  <a:gd name="T100" fmla="*/ 633 w 903"/>
                  <a:gd name="T101" fmla="*/ 26 h 153"/>
                  <a:gd name="T102" fmla="*/ 765 w 903"/>
                  <a:gd name="T103" fmla="*/ 21 h 153"/>
                  <a:gd name="T104" fmla="*/ 765 w 903"/>
                  <a:gd name="T105" fmla="*/ 10 h 153"/>
                  <a:gd name="T106" fmla="*/ 676 w 903"/>
                  <a:gd name="T107" fmla="*/ 6 h 153"/>
                  <a:gd name="T108" fmla="*/ 694 w 903"/>
                  <a:gd name="T109" fmla="*/ 3 h 153"/>
                  <a:gd name="T110" fmla="*/ 804 w 903"/>
                  <a:gd name="T111" fmla="*/ 5 h 153"/>
                  <a:gd name="T112" fmla="*/ 852 w 903"/>
                  <a:gd name="T113" fmla="*/ 6 h 153"/>
                  <a:gd name="T114" fmla="*/ 895 w 903"/>
                  <a:gd name="T115" fmla="*/ 12 h 153"/>
                  <a:gd name="T116" fmla="*/ 845 w 903"/>
                  <a:gd name="T117" fmla="*/ 17 h 153"/>
                  <a:gd name="T118" fmla="*/ 809 w 903"/>
                  <a:gd name="T119" fmla="*/ 28 h 153"/>
                  <a:gd name="T120" fmla="*/ 778 w 903"/>
                  <a:gd name="T121" fmla="*/ 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3" h="153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0" name="Freeform 160"/>
              <p:cNvSpPr>
                <a:spLocks/>
              </p:cNvSpPr>
              <p:nvPr userDrawn="1"/>
            </p:nvSpPr>
            <p:spPr bwMode="auto">
              <a:xfrm>
                <a:off x="752" y="1598"/>
                <a:ext cx="389" cy="84"/>
              </a:xfrm>
              <a:custGeom>
                <a:avLst/>
                <a:gdLst>
                  <a:gd name="T0" fmla="*/ 218 w 219"/>
                  <a:gd name="T1" fmla="*/ 25 h 47"/>
                  <a:gd name="T2" fmla="*/ 163 w 219"/>
                  <a:gd name="T3" fmla="*/ 31 h 47"/>
                  <a:gd name="T4" fmla="*/ 155 w 219"/>
                  <a:gd name="T5" fmla="*/ 32 h 47"/>
                  <a:gd name="T6" fmla="*/ 122 w 219"/>
                  <a:gd name="T7" fmla="*/ 36 h 47"/>
                  <a:gd name="T8" fmla="*/ 111 w 219"/>
                  <a:gd name="T9" fmla="*/ 39 h 47"/>
                  <a:gd name="T10" fmla="*/ 96 w 219"/>
                  <a:gd name="T11" fmla="*/ 42 h 47"/>
                  <a:gd name="T12" fmla="*/ 22 w 219"/>
                  <a:gd name="T13" fmla="*/ 44 h 47"/>
                  <a:gd name="T14" fmla="*/ 0 w 219"/>
                  <a:gd name="T15" fmla="*/ 39 h 47"/>
                  <a:gd name="T16" fmla="*/ 19 w 219"/>
                  <a:gd name="T17" fmla="*/ 30 h 47"/>
                  <a:gd name="T18" fmla="*/ 34 w 219"/>
                  <a:gd name="T19" fmla="*/ 24 h 47"/>
                  <a:gd name="T20" fmla="*/ 51 w 219"/>
                  <a:gd name="T21" fmla="*/ 14 h 47"/>
                  <a:gd name="T22" fmla="*/ 102 w 219"/>
                  <a:gd name="T23" fmla="*/ 3 h 47"/>
                  <a:gd name="T24" fmla="*/ 182 w 219"/>
                  <a:gd name="T25" fmla="*/ 4 h 47"/>
                  <a:gd name="T26" fmla="*/ 201 w 219"/>
                  <a:gd name="T27" fmla="*/ 8 h 47"/>
                  <a:gd name="T28" fmla="*/ 218 w 219"/>
                  <a:gd name="T2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47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1" name="Freeform 161"/>
              <p:cNvSpPr>
                <a:spLocks/>
              </p:cNvSpPr>
              <p:nvPr userDrawn="1"/>
            </p:nvSpPr>
            <p:spPr bwMode="auto">
              <a:xfrm>
                <a:off x="573" y="1573"/>
                <a:ext cx="270" cy="102"/>
              </a:xfrm>
              <a:custGeom>
                <a:avLst/>
                <a:gdLst>
                  <a:gd name="T0" fmla="*/ 152 w 152"/>
                  <a:gd name="T1" fmla="*/ 28 h 57"/>
                  <a:gd name="T2" fmla="*/ 118 w 152"/>
                  <a:gd name="T3" fmla="*/ 46 h 57"/>
                  <a:gd name="T4" fmla="*/ 101 w 152"/>
                  <a:gd name="T5" fmla="*/ 53 h 57"/>
                  <a:gd name="T6" fmla="*/ 94 w 152"/>
                  <a:gd name="T7" fmla="*/ 57 h 57"/>
                  <a:gd name="T8" fmla="*/ 15 w 152"/>
                  <a:gd name="T9" fmla="*/ 53 h 57"/>
                  <a:gd name="T10" fmla="*/ 6 w 152"/>
                  <a:gd name="T11" fmla="*/ 50 h 57"/>
                  <a:gd name="T12" fmla="*/ 1 w 152"/>
                  <a:gd name="T13" fmla="*/ 33 h 57"/>
                  <a:gd name="T14" fmla="*/ 5 w 152"/>
                  <a:gd name="T15" fmla="*/ 28 h 57"/>
                  <a:gd name="T16" fmla="*/ 13 w 152"/>
                  <a:gd name="T17" fmla="*/ 31 h 57"/>
                  <a:gd name="T18" fmla="*/ 24 w 152"/>
                  <a:gd name="T19" fmla="*/ 43 h 57"/>
                  <a:gd name="T20" fmla="*/ 22 w 152"/>
                  <a:gd name="T21" fmla="*/ 13 h 57"/>
                  <a:gd name="T22" fmla="*/ 25 w 152"/>
                  <a:gd name="T23" fmla="*/ 7 h 57"/>
                  <a:gd name="T24" fmla="*/ 39 w 152"/>
                  <a:gd name="T25" fmla="*/ 7 h 57"/>
                  <a:gd name="T26" fmla="*/ 45 w 152"/>
                  <a:gd name="T27" fmla="*/ 18 h 57"/>
                  <a:gd name="T28" fmla="*/ 47 w 152"/>
                  <a:gd name="T29" fmla="*/ 29 h 57"/>
                  <a:gd name="T30" fmla="*/ 57 w 152"/>
                  <a:gd name="T31" fmla="*/ 13 h 57"/>
                  <a:gd name="T32" fmla="*/ 69 w 152"/>
                  <a:gd name="T33" fmla="*/ 7 h 57"/>
                  <a:gd name="T34" fmla="*/ 77 w 152"/>
                  <a:gd name="T35" fmla="*/ 15 h 57"/>
                  <a:gd name="T36" fmla="*/ 78 w 152"/>
                  <a:gd name="T37" fmla="*/ 29 h 57"/>
                  <a:gd name="T38" fmla="*/ 97 w 152"/>
                  <a:gd name="T39" fmla="*/ 8 h 57"/>
                  <a:gd name="T40" fmla="*/ 108 w 152"/>
                  <a:gd name="T41" fmla="*/ 3 h 57"/>
                  <a:gd name="T42" fmla="*/ 125 w 152"/>
                  <a:gd name="T43" fmla="*/ 9 h 57"/>
                  <a:gd name="T44" fmla="*/ 120 w 152"/>
                  <a:gd name="T45" fmla="*/ 25 h 57"/>
                  <a:gd name="T46" fmla="*/ 115 w 152"/>
                  <a:gd name="T47" fmla="*/ 33 h 57"/>
                  <a:gd name="T48" fmla="*/ 152 w 152"/>
                  <a:gd name="T4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57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2" name="Freeform 162"/>
              <p:cNvSpPr>
                <a:spLocks/>
              </p:cNvSpPr>
              <p:nvPr userDrawn="1"/>
            </p:nvSpPr>
            <p:spPr bwMode="auto">
              <a:xfrm>
                <a:off x="1146" y="1609"/>
                <a:ext cx="149" cy="35"/>
              </a:xfrm>
              <a:custGeom>
                <a:avLst/>
                <a:gdLst>
                  <a:gd name="T0" fmla="*/ 16 w 84"/>
                  <a:gd name="T1" fmla="*/ 20 h 20"/>
                  <a:gd name="T2" fmla="*/ 4 w 84"/>
                  <a:gd name="T3" fmla="*/ 17 h 20"/>
                  <a:gd name="T4" fmla="*/ 27 w 84"/>
                  <a:gd name="T5" fmla="*/ 0 h 20"/>
                  <a:gd name="T6" fmla="*/ 63 w 84"/>
                  <a:gd name="T7" fmla="*/ 0 h 20"/>
                  <a:gd name="T8" fmla="*/ 78 w 84"/>
                  <a:gd name="T9" fmla="*/ 5 h 20"/>
                  <a:gd name="T10" fmla="*/ 78 w 84"/>
                  <a:gd name="T11" fmla="*/ 14 h 20"/>
                  <a:gd name="T12" fmla="*/ 59 w 84"/>
                  <a:gd name="T13" fmla="*/ 16 h 20"/>
                  <a:gd name="T14" fmla="*/ 46 w 84"/>
                  <a:gd name="T15" fmla="*/ 6 h 20"/>
                  <a:gd name="T16" fmla="*/ 43 w 84"/>
                  <a:gd name="T17" fmla="*/ 5 h 20"/>
                  <a:gd name="T18" fmla="*/ 38 w 84"/>
                  <a:gd name="T19" fmla="*/ 6 h 20"/>
                  <a:gd name="T20" fmla="*/ 23 w 84"/>
                  <a:gd name="T21" fmla="*/ 18 h 20"/>
                  <a:gd name="T22" fmla="*/ 18 w 84"/>
                  <a:gd name="T23" fmla="*/ 20 h 20"/>
                  <a:gd name="T24" fmla="*/ 16 w 8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3" name="Freeform 163"/>
              <p:cNvSpPr>
                <a:spLocks/>
              </p:cNvSpPr>
              <p:nvPr userDrawn="1"/>
            </p:nvSpPr>
            <p:spPr bwMode="auto">
              <a:xfrm>
                <a:off x="2483" y="1584"/>
                <a:ext cx="174" cy="84"/>
              </a:xfrm>
              <a:custGeom>
                <a:avLst/>
                <a:gdLst>
                  <a:gd name="T0" fmla="*/ 73 w 98"/>
                  <a:gd name="T1" fmla="*/ 46 h 47"/>
                  <a:gd name="T2" fmla="*/ 23 w 98"/>
                  <a:gd name="T3" fmla="*/ 41 h 47"/>
                  <a:gd name="T4" fmla="*/ 14 w 98"/>
                  <a:gd name="T5" fmla="*/ 40 h 47"/>
                  <a:gd name="T6" fmla="*/ 7 w 98"/>
                  <a:gd name="T7" fmla="*/ 32 h 47"/>
                  <a:gd name="T8" fmla="*/ 11 w 98"/>
                  <a:gd name="T9" fmla="*/ 29 h 47"/>
                  <a:gd name="T10" fmla="*/ 2 w 98"/>
                  <a:gd name="T11" fmla="*/ 14 h 47"/>
                  <a:gd name="T12" fmla="*/ 6 w 98"/>
                  <a:gd name="T13" fmla="*/ 7 h 47"/>
                  <a:gd name="T14" fmla="*/ 18 w 98"/>
                  <a:gd name="T15" fmla="*/ 11 h 47"/>
                  <a:gd name="T16" fmla="*/ 29 w 98"/>
                  <a:gd name="T17" fmla="*/ 21 h 47"/>
                  <a:gd name="T18" fmla="*/ 27 w 98"/>
                  <a:gd name="T19" fmla="*/ 8 h 47"/>
                  <a:gd name="T20" fmla="*/ 35 w 98"/>
                  <a:gd name="T21" fmla="*/ 1 h 47"/>
                  <a:gd name="T22" fmla="*/ 45 w 98"/>
                  <a:gd name="T23" fmla="*/ 6 h 47"/>
                  <a:gd name="T24" fmla="*/ 52 w 98"/>
                  <a:gd name="T25" fmla="*/ 25 h 47"/>
                  <a:gd name="T26" fmla="*/ 55 w 98"/>
                  <a:gd name="T27" fmla="*/ 30 h 47"/>
                  <a:gd name="T28" fmla="*/ 60 w 98"/>
                  <a:gd name="T29" fmla="*/ 12 h 47"/>
                  <a:gd name="T30" fmla="*/ 68 w 98"/>
                  <a:gd name="T31" fmla="*/ 6 h 47"/>
                  <a:gd name="T32" fmla="*/ 75 w 98"/>
                  <a:gd name="T33" fmla="*/ 13 h 47"/>
                  <a:gd name="T34" fmla="*/ 71 w 98"/>
                  <a:gd name="T35" fmla="*/ 36 h 47"/>
                  <a:gd name="T36" fmla="*/ 87 w 98"/>
                  <a:gd name="T37" fmla="*/ 24 h 47"/>
                  <a:gd name="T38" fmla="*/ 95 w 98"/>
                  <a:gd name="T39" fmla="*/ 22 h 47"/>
                  <a:gd name="T40" fmla="*/ 97 w 98"/>
                  <a:gd name="T41" fmla="*/ 27 h 47"/>
                  <a:gd name="T42" fmla="*/ 92 w 98"/>
                  <a:gd name="T43" fmla="*/ 35 h 47"/>
                  <a:gd name="T44" fmla="*/ 73 w 98"/>
                  <a:gd name="T4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47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4" name="Freeform 164"/>
              <p:cNvSpPr>
                <a:spLocks/>
              </p:cNvSpPr>
              <p:nvPr userDrawn="1"/>
            </p:nvSpPr>
            <p:spPr bwMode="auto">
              <a:xfrm>
                <a:off x="4417" y="1607"/>
                <a:ext cx="608" cy="178"/>
              </a:xfrm>
              <a:custGeom>
                <a:avLst/>
                <a:gdLst>
                  <a:gd name="T0" fmla="*/ 161 w 343"/>
                  <a:gd name="T1" fmla="*/ 100 h 100"/>
                  <a:gd name="T2" fmla="*/ 143 w 343"/>
                  <a:gd name="T3" fmla="*/ 90 h 100"/>
                  <a:gd name="T4" fmla="*/ 138 w 343"/>
                  <a:gd name="T5" fmla="*/ 86 h 100"/>
                  <a:gd name="T6" fmla="*/ 146 w 343"/>
                  <a:gd name="T7" fmla="*/ 85 h 100"/>
                  <a:gd name="T8" fmla="*/ 151 w 343"/>
                  <a:gd name="T9" fmla="*/ 83 h 100"/>
                  <a:gd name="T10" fmla="*/ 158 w 343"/>
                  <a:gd name="T11" fmla="*/ 83 h 100"/>
                  <a:gd name="T12" fmla="*/ 180 w 343"/>
                  <a:gd name="T13" fmla="*/ 79 h 100"/>
                  <a:gd name="T14" fmla="*/ 190 w 343"/>
                  <a:gd name="T15" fmla="*/ 57 h 100"/>
                  <a:gd name="T16" fmla="*/ 160 w 343"/>
                  <a:gd name="T17" fmla="*/ 48 h 100"/>
                  <a:gd name="T18" fmla="*/ 134 w 343"/>
                  <a:gd name="T19" fmla="*/ 48 h 100"/>
                  <a:gd name="T20" fmla="*/ 120 w 343"/>
                  <a:gd name="T21" fmla="*/ 46 h 100"/>
                  <a:gd name="T22" fmla="*/ 87 w 343"/>
                  <a:gd name="T23" fmla="*/ 49 h 100"/>
                  <a:gd name="T24" fmla="*/ 75 w 343"/>
                  <a:gd name="T25" fmla="*/ 51 h 100"/>
                  <a:gd name="T26" fmla="*/ 57 w 343"/>
                  <a:gd name="T27" fmla="*/ 41 h 100"/>
                  <a:gd name="T28" fmla="*/ 38 w 343"/>
                  <a:gd name="T29" fmla="*/ 31 h 100"/>
                  <a:gd name="T30" fmla="*/ 91 w 343"/>
                  <a:gd name="T31" fmla="*/ 25 h 100"/>
                  <a:gd name="T32" fmla="*/ 105 w 343"/>
                  <a:gd name="T33" fmla="*/ 18 h 100"/>
                  <a:gd name="T34" fmla="*/ 94 w 343"/>
                  <a:gd name="T35" fmla="*/ 9 h 100"/>
                  <a:gd name="T36" fmla="*/ 39 w 343"/>
                  <a:gd name="T37" fmla="*/ 6 h 100"/>
                  <a:gd name="T38" fmla="*/ 11 w 343"/>
                  <a:gd name="T39" fmla="*/ 8 h 100"/>
                  <a:gd name="T40" fmla="*/ 3 w 343"/>
                  <a:gd name="T41" fmla="*/ 3 h 100"/>
                  <a:gd name="T42" fmla="*/ 14 w 343"/>
                  <a:gd name="T43" fmla="*/ 1 h 100"/>
                  <a:gd name="T44" fmla="*/ 16 w 343"/>
                  <a:gd name="T45" fmla="*/ 1 h 100"/>
                  <a:gd name="T46" fmla="*/ 67 w 343"/>
                  <a:gd name="T47" fmla="*/ 1 h 100"/>
                  <a:gd name="T48" fmla="*/ 137 w 343"/>
                  <a:gd name="T49" fmla="*/ 3 h 100"/>
                  <a:gd name="T50" fmla="*/ 144 w 343"/>
                  <a:gd name="T51" fmla="*/ 0 h 100"/>
                  <a:gd name="T52" fmla="*/ 171 w 343"/>
                  <a:gd name="T53" fmla="*/ 6 h 100"/>
                  <a:gd name="T54" fmla="*/ 207 w 343"/>
                  <a:gd name="T55" fmla="*/ 6 h 100"/>
                  <a:gd name="T56" fmla="*/ 216 w 343"/>
                  <a:gd name="T57" fmla="*/ 7 h 100"/>
                  <a:gd name="T58" fmla="*/ 295 w 343"/>
                  <a:gd name="T59" fmla="*/ 10 h 100"/>
                  <a:gd name="T60" fmla="*/ 343 w 343"/>
                  <a:gd name="T61" fmla="*/ 13 h 100"/>
                  <a:gd name="T62" fmla="*/ 330 w 343"/>
                  <a:gd name="T63" fmla="*/ 17 h 100"/>
                  <a:gd name="T64" fmla="*/ 307 w 343"/>
                  <a:gd name="T65" fmla="*/ 31 h 100"/>
                  <a:gd name="T66" fmla="*/ 306 w 343"/>
                  <a:gd name="T67" fmla="*/ 34 h 100"/>
                  <a:gd name="T68" fmla="*/ 261 w 343"/>
                  <a:gd name="T69" fmla="*/ 56 h 100"/>
                  <a:gd name="T70" fmla="*/ 227 w 343"/>
                  <a:gd name="T71" fmla="*/ 66 h 100"/>
                  <a:gd name="T72" fmla="*/ 215 w 343"/>
                  <a:gd name="T73" fmla="*/ 80 h 100"/>
                  <a:gd name="T74" fmla="*/ 194 w 343"/>
                  <a:gd name="T75" fmla="*/ 99 h 100"/>
                  <a:gd name="T76" fmla="*/ 190 w 343"/>
                  <a:gd name="T77" fmla="*/ 93 h 100"/>
                  <a:gd name="T78" fmla="*/ 161 w 343"/>
                  <a:gd name="T7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3" h="10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5" name="Freeform 165"/>
              <p:cNvSpPr>
                <a:spLocks/>
              </p:cNvSpPr>
              <p:nvPr userDrawn="1"/>
            </p:nvSpPr>
            <p:spPr bwMode="auto">
              <a:xfrm>
                <a:off x="4672" y="1593"/>
                <a:ext cx="151" cy="30"/>
              </a:xfrm>
              <a:custGeom>
                <a:avLst/>
                <a:gdLst>
                  <a:gd name="T0" fmla="*/ 72 w 85"/>
                  <a:gd name="T1" fmla="*/ 15 h 17"/>
                  <a:gd name="T2" fmla="*/ 16 w 85"/>
                  <a:gd name="T3" fmla="*/ 16 h 17"/>
                  <a:gd name="T4" fmla="*/ 0 w 85"/>
                  <a:gd name="T5" fmla="*/ 8 h 17"/>
                  <a:gd name="T6" fmla="*/ 4 w 85"/>
                  <a:gd name="T7" fmla="*/ 7 h 17"/>
                  <a:gd name="T8" fmla="*/ 53 w 85"/>
                  <a:gd name="T9" fmla="*/ 1 h 17"/>
                  <a:gd name="T10" fmla="*/ 73 w 85"/>
                  <a:gd name="T11" fmla="*/ 4 h 17"/>
                  <a:gd name="T12" fmla="*/ 72 w 85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6" name="Freeform 166"/>
              <p:cNvSpPr>
                <a:spLocks/>
              </p:cNvSpPr>
              <p:nvPr userDrawn="1"/>
            </p:nvSpPr>
            <p:spPr bwMode="auto">
              <a:xfrm>
                <a:off x="4441" y="1591"/>
                <a:ext cx="107" cy="25"/>
              </a:xfrm>
              <a:custGeom>
                <a:avLst/>
                <a:gdLst>
                  <a:gd name="T0" fmla="*/ 53 w 60"/>
                  <a:gd name="T1" fmla="*/ 10 h 14"/>
                  <a:gd name="T2" fmla="*/ 0 w 60"/>
                  <a:gd name="T3" fmla="*/ 10 h 14"/>
                  <a:gd name="T4" fmla="*/ 17 w 60"/>
                  <a:gd name="T5" fmla="*/ 1 h 14"/>
                  <a:gd name="T6" fmla="*/ 48 w 60"/>
                  <a:gd name="T7" fmla="*/ 3 h 14"/>
                  <a:gd name="T8" fmla="*/ 53 w 6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4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7" name="Freeform 167"/>
              <p:cNvSpPr>
                <a:spLocks/>
              </p:cNvSpPr>
              <p:nvPr userDrawn="1"/>
            </p:nvSpPr>
            <p:spPr bwMode="auto">
              <a:xfrm>
                <a:off x="4928" y="1627"/>
                <a:ext cx="225" cy="71"/>
              </a:xfrm>
              <a:custGeom>
                <a:avLst/>
                <a:gdLst>
                  <a:gd name="T0" fmla="*/ 69 w 127"/>
                  <a:gd name="T1" fmla="*/ 0 h 40"/>
                  <a:gd name="T2" fmla="*/ 120 w 127"/>
                  <a:gd name="T3" fmla="*/ 30 h 40"/>
                  <a:gd name="T4" fmla="*/ 125 w 127"/>
                  <a:gd name="T5" fmla="*/ 35 h 40"/>
                  <a:gd name="T6" fmla="*/ 117 w 127"/>
                  <a:gd name="T7" fmla="*/ 36 h 40"/>
                  <a:gd name="T8" fmla="*/ 7 w 127"/>
                  <a:gd name="T9" fmla="*/ 40 h 40"/>
                  <a:gd name="T10" fmla="*/ 2 w 127"/>
                  <a:gd name="T11" fmla="*/ 39 h 40"/>
                  <a:gd name="T12" fmla="*/ 4 w 127"/>
                  <a:gd name="T13" fmla="*/ 36 h 40"/>
                  <a:gd name="T14" fmla="*/ 13 w 127"/>
                  <a:gd name="T15" fmla="*/ 31 h 40"/>
                  <a:gd name="T16" fmla="*/ 32 w 127"/>
                  <a:gd name="T17" fmla="*/ 29 h 40"/>
                  <a:gd name="T18" fmla="*/ 79 w 127"/>
                  <a:gd name="T19" fmla="*/ 28 h 40"/>
                  <a:gd name="T20" fmla="*/ 90 w 127"/>
                  <a:gd name="T21" fmla="*/ 19 h 40"/>
                  <a:gd name="T22" fmla="*/ 75 w 127"/>
                  <a:gd name="T23" fmla="*/ 9 h 40"/>
                  <a:gd name="T24" fmla="*/ 69 w 127"/>
                  <a:gd name="T25" fmla="*/ 8 h 40"/>
                  <a:gd name="T26" fmla="*/ 65 w 127"/>
                  <a:gd name="T27" fmla="*/ 0 h 40"/>
                  <a:gd name="T28" fmla="*/ 69 w 12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4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8" name="Freeform 168"/>
              <p:cNvSpPr>
                <a:spLocks/>
              </p:cNvSpPr>
              <p:nvPr userDrawn="1"/>
            </p:nvSpPr>
            <p:spPr bwMode="auto">
              <a:xfrm>
                <a:off x="1400" y="1630"/>
                <a:ext cx="300" cy="70"/>
              </a:xfrm>
              <a:custGeom>
                <a:avLst/>
                <a:gdLst>
                  <a:gd name="T0" fmla="*/ 48 w 169"/>
                  <a:gd name="T1" fmla="*/ 2 h 39"/>
                  <a:gd name="T2" fmla="*/ 148 w 169"/>
                  <a:gd name="T3" fmla="*/ 6 h 39"/>
                  <a:gd name="T4" fmla="*/ 162 w 169"/>
                  <a:gd name="T5" fmla="*/ 9 h 39"/>
                  <a:gd name="T6" fmla="*/ 159 w 169"/>
                  <a:gd name="T7" fmla="*/ 19 h 39"/>
                  <a:gd name="T8" fmla="*/ 76 w 169"/>
                  <a:gd name="T9" fmla="*/ 36 h 39"/>
                  <a:gd name="T10" fmla="*/ 15 w 169"/>
                  <a:gd name="T11" fmla="*/ 24 h 39"/>
                  <a:gd name="T12" fmla="*/ 26 w 169"/>
                  <a:gd name="T13" fmla="*/ 4 h 39"/>
                  <a:gd name="T14" fmla="*/ 48 w 169"/>
                  <a:gd name="T15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39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9" name="Freeform 169"/>
              <p:cNvSpPr>
                <a:spLocks/>
              </p:cNvSpPr>
              <p:nvPr userDrawn="1"/>
            </p:nvSpPr>
            <p:spPr bwMode="auto">
              <a:xfrm>
                <a:off x="495" y="1846"/>
                <a:ext cx="543" cy="202"/>
              </a:xfrm>
              <a:custGeom>
                <a:avLst/>
                <a:gdLst>
                  <a:gd name="T0" fmla="*/ 248 w 306"/>
                  <a:gd name="T1" fmla="*/ 8 h 113"/>
                  <a:gd name="T2" fmla="*/ 266 w 306"/>
                  <a:gd name="T3" fmla="*/ 15 h 113"/>
                  <a:gd name="T4" fmla="*/ 287 w 306"/>
                  <a:gd name="T5" fmla="*/ 22 h 113"/>
                  <a:gd name="T6" fmla="*/ 300 w 306"/>
                  <a:gd name="T7" fmla="*/ 33 h 113"/>
                  <a:gd name="T8" fmla="*/ 282 w 306"/>
                  <a:gd name="T9" fmla="*/ 53 h 113"/>
                  <a:gd name="T10" fmla="*/ 200 w 306"/>
                  <a:gd name="T11" fmla="*/ 63 h 113"/>
                  <a:gd name="T12" fmla="*/ 122 w 306"/>
                  <a:gd name="T13" fmla="*/ 48 h 113"/>
                  <a:gd name="T14" fmla="*/ 118 w 306"/>
                  <a:gd name="T15" fmla="*/ 46 h 113"/>
                  <a:gd name="T16" fmla="*/ 106 w 306"/>
                  <a:gd name="T17" fmla="*/ 56 h 113"/>
                  <a:gd name="T18" fmla="*/ 86 w 306"/>
                  <a:gd name="T19" fmla="*/ 69 h 113"/>
                  <a:gd name="T20" fmla="*/ 74 w 306"/>
                  <a:gd name="T21" fmla="*/ 72 h 113"/>
                  <a:gd name="T22" fmla="*/ 79 w 306"/>
                  <a:gd name="T23" fmla="*/ 77 h 113"/>
                  <a:gd name="T24" fmla="*/ 82 w 306"/>
                  <a:gd name="T25" fmla="*/ 83 h 113"/>
                  <a:gd name="T26" fmla="*/ 73 w 306"/>
                  <a:gd name="T27" fmla="*/ 87 h 113"/>
                  <a:gd name="T28" fmla="*/ 65 w 306"/>
                  <a:gd name="T29" fmla="*/ 89 h 113"/>
                  <a:gd name="T30" fmla="*/ 74 w 306"/>
                  <a:gd name="T31" fmla="*/ 91 h 113"/>
                  <a:gd name="T32" fmla="*/ 94 w 306"/>
                  <a:gd name="T33" fmla="*/ 92 h 113"/>
                  <a:gd name="T34" fmla="*/ 107 w 306"/>
                  <a:gd name="T35" fmla="*/ 97 h 113"/>
                  <a:gd name="T36" fmla="*/ 99 w 306"/>
                  <a:gd name="T37" fmla="*/ 104 h 113"/>
                  <a:gd name="T38" fmla="*/ 98 w 306"/>
                  <a:gd name="T39" fmla="*/ 113 h 113"/>
                  <a:gd name="T40" fmla="*/ 63 w 306"/>
                  <a:gd name="T41" fmla="*/ 108 h 113"/>
                  <a:gd name="T42" fmla="*/ 20 w 306"/>
                  <a:gd name="T43" fmla="*/ 105 h 113"/>
                  <a:gd name="T44" fmla="*/ 11 w 306"/>
                  <a:gd name="T45" fmla="*/ 107 h 113"/>
                  <a:gd name="T46" fmla="*/ 0 w 306"/>
                  <a:gd name="T47" fmla="*/ 110 h 113"/>
                  <a:gd name="T48" fmla="*/ 8 w 306"/>
                  <a:gd name="T49" fmla="*/ 98 h 113"/>
                  <a:gd name="T50" fmla="*/ 23 w 306"/>
                  <a:gd name="T51" fmla="*/ 92 h 113"/>
                  <a:gd name="T52" fmla="*/ 36 w 306"/>
                  <a:gd name="T53" fmla="*/ 88 h 113"/>
                  <a:gd name="T54" fmla="*/ 22 w 306"/>
                  <a:gd name="T55" fmla="*/ 87 h 113"/>
                  <a:gd name="T56" fmla="*/ 14 w 306"/>
                  <a:gd name="T57" fmla="*/ 84 h 113"/>
                  <a:gd name="T58" fmla="*/ 20 w 306"/>
                  <a:gd name="T59" fmla="*/ 79 h 113"/>
                  <a:gd name="T60" fmla="*/ 59 w 306"/>
                  <a:gd name="T61" fmla="*/ 74 h 113"/>
                  <a:gd name="T62" fmla="*/ 67 w 306"/>
                  <a:gd name="T63" fmla="*/ 70 h 113"/>
                  <a:gd name="T64" fmla="*/ 60 w 306"/>
                  <a:gd name="T65" fmla="*/ 68 h 113"/>
                  <a:gd name="T66" fmla="*/ 20 w 306"/>
                  <a:gd name="T67" fmla="*/ 65 h 113"/>
                  <a:gd name="T68" fmla="*/ 8 w 306"/>
                  <a:gd name="T69" fmla="*/ 60 h 113"/>
                  <a:gd name="T70" fmla="*/ 13 w 306"/>
                  <a:gd name="T71" fmla="*/ 52 h 113"/>
                  <a:gd name="T72" fmla="*/ 65 w 306"/>
                  <a:gd name="T73" fmla="*/ 45 h 113"/>
                  <a:gd name="T74" fmla="*/ 97 w 306"/>
                  <a:gd name="T75" fmla="*/ 50 h 113"/>
                  <a:gd name="T76" fmla="*/ 118 w 306"/>
                  <a:gd name="T77" fmla="*/ 40 h 113"/>
                  <a:gd name="T78" fmla="*/ 133 w 306"/>
                  <a:gd name="T79" fmla="*/ 27 h 113"/>
                  <a:gd name="T80" fmla="*/ 166 w 306"/>
                  <a:gd name="T81" fmla="*/ 13 h 113"/>
                  <a:gd name="T82" fmla="*/ 178 w 306"/>
                  <a:gd name="T83" fmla="*/ 5 h 113"/>
                  <a:gd name="T84" fmla="*/ 160 w 306"/>
                  <a:gd name="T85" fmla="*/ 5 h 113"/>
                  <a:gd name="T86" fmla="*/ 160 w 306"/>
                  <a:gd name="T87" fmla="*/ 4 h 113"/>
                  <a:gd name="T88" fmla="*/ 193 w 306"/>
                  <a:gd name="T89" fmla="*/ 4 h 113"/>
                  <a:gd name="T90" fmla="*/ 244 w 306"/>
                  <a:gd name="T91" fmla="*/ 7 h 113"/>
                  <a:gd name="T92" fmla="*/ 248 w 306"/>
                  <a:gd name="T9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6" h="113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0" name="Freeform 170"/>
              <p:cNvSpPr>
                <a:spLocks/>
              </p:cNvSpPr>
              <p:nvPr userDrawn="1"/>
            </p:nvSpPr>
            <p:spPr bwMode="auto">
              <a:xfrm>
                <a:off x="1045" y="1837"/>
                <a:ext cx="399" cy="202"/>
              </a:xfrm>
              <a:custGeom>
                <a:avLst/>
                <a:gdLst>
                  <a:gd name="T0" fmla="*/ 3 w 225"/>
                  <a:gd name="T1" fmla="*/ 35 h 113"/>
                  <a:gd name="T2" fmla="*/ 17 w 225"/>
                  <a:gd name="T3" fmla="*/ 22 h 113"/>
                  <a:gd name="T4" fmla="*/ 44 w 225"/>
                  <a:gd name="T5" fmla="*/ 9 h 113"/>
                  <a:gd name="T6" fmla="*/ 128 w 225"/>
                  <a:gd name="T7" fmla="*/ 9 h 113"/>
                  <a:gd name="T8" fmla="*/ 172 w 225"/>
                  <a:gd name="T9" fmla="*/ 23 h 113"/>
                  <a:gd name="T10" fmla="*/ 190 w 225"/>
                  <a:gd name="T11" fmla="*/ 26 h 113"/>
                  <a:gd name="T12" fmla="*/ 197 w 225"/>
                  <a:gd name="T13" fmla="*/ 28 h 113"/>
                  <a:gd name="T14" fmla="*/ 172 w 225"/>
                  <a:gd name="T15" fmla="*/ 46 h 113"/>
                  <a:gd name="T16" fmla="*/ 197 w 225"/>
                  <a:gd name="T17" fmla="*/ 46 h 113"/>
                  <a:gd name="T18" fmla="*/ 224 w 225"/>
                  <a:gd name="T19" fmla="*/ 57 h 113"/>
                  <a:gd name="T20" fmla="*/ 200 w 225"/>
                  <a:gd name="T21" fmla="*/ 68 h 113"/>
                  <a:gd name="T22" fmla="*/ 158 w 225"/>
                  <a:gd name="T23" fmla="*/ 63 h 113"/>
                  <a:gd name="T24" fmla="*/ 147 w 225"/>
                  <a:gd name="T25" fmla="*/ 61 h 113"/>
                  <a:gd name="T26" fmla="*/ 148 w 225"/>
                  <a:gd name="T27" fmla="*/ 66 h 113"/>
                  <a:gd name="T28" fmla="*/ 136 w 225"/>
                  <a:gd name="T29" fmla="*/ 74 h 113"/>
                  <a:gd name="T30" fmla="*/ 125 w 225"/>
                  <a:gd name="T31" fmla="*/ 74 h 113"/>
                  <a:gd name="T32" fmla="*/ 122 w 225"/>
                  <a:gd name="T33" fmla="*/ 78 h 113"/>
                  <a:gd name="T34" fmla="*/ 122 w 225"/>
                  <a:gd name="T35" fmla="*/ 84 h 113"/>
                  <a:gd name="T36" fmla="*/ 111 w 225"/>
                  <a:gd name="T37" fmla="*/ 85 h 113"/>
                  <a:gd name="T38" fmla="*/ 103 w 225"/>
                  <a:gd name="T39" fmla="*/ 86 h 113"/>
                  <a:gd name="T40" fmla="*/ 107 w 225"/>
                  <a:gd name="T41" fmla="*/ 91 h 113"/>
                  <a:gd name="T42" fmla="*/ 117 w 225"/>
                  <a:gd name="T43" fmla="*/ 94 h 113"/>
                  <a:gd name="T44" fmla="*/ 126 w 225"/>
                  <a:gd name="T45" fmla="*/ 100 h 113"/>
                  <a:gd name="T46" fmla="*/ 138 w 225"/>
                  <a:gd name="T47" fmla="*/ 108 h 113"/>
                  <a:gd name="T48" fmla="*/ 141 w 225"/>
                  <a:gd name="T49" fmla="*/ 112 h 113"/>
                  <a:gd name="T50" fmla="*/ 137 w 225"/>
                  <a:gd name="T51" fmla="*/ 112 h 113"/>
                  <a:gd name="T52" fmla="*/ 117 w 225"/>
                  <a:gd name="T53" fmla="*/ 110 h 113"/>
                  <a:gd name="T54" fmla="*/ 55 w 225"/>
                  <a:gd name="T55" fmla="*/ 109 h 113"/>
                  <a:gd name="T56" fmla="*/ 51 w 225"/>
                  <a:gd name="T57" fmla="*/ 99 h 113"/>
                  <a:gd name="T58" fmla="*/ 84 w 225"/>
                  <a:gd name="T59" fmla="*/ 91 h 113"/>
                  <a:gd name="T60" fmla="*/ 91 w 225"/>
                  <a:gd name="T61" fmla="*/ 87 h 113"/>
                  <a:gd name="T62" fmla="*/ 82 w 225"/>
                  <a:gd name="T63" fmla="*/ 84 h 113"/>
                  <a:gd name="T64" fmla="*/ 85 w 225"/>
                  <a:gd name="T65" fmla="*/ 80 h 113"/>
                  <a:gd name="T66" fmla="*/ 79 w 225"/>
                  <a:gd name="T67" fmla="*/ 65 h 113"/>
                  <a:gd name="T68" fmla="*/ 44 w 225"/>
                  <a:gd name="T69" fmla="*/ 60 h 113"/>
                  <a:gd name="T70" fmla="*/ 32 w 225"/>
                  <a:gd name="T71" fmla="*/ 59 h 113"/>
                  <a:gd name="T72" fmla="*/ 40 w 225"/>
                  <a:gd name="T73" fmla="*/ 57 h 113"/>
                  <a:gd name="T74" fmla="*/ 26 w 225"/>
                  <a:gd name="T75" fmla="*/ 56 h 113"/>
                  <a:gd name="T76" fmla="*/ 6 w 225"/>
                  <a:gd name="T77" fmla="*/ 54 h 113"/>
                  <a:gd name="T78" fmla="*/ 12 w 225"/>
                  <a:gd name="T79" fmla="*/ 48 h 113"/>
                  <a:gd name="T80" fmla="*/ 19 w 225"/>
                  <a:gd name="T81" fmla="*/ 46 h 113"/>
                  <a:gd name="T82" fmla="*/ 15 w 225"/>
                  <a:gd name="T83" fmla="*/ 43 h 113"/>
                  <a:gd name="T84" fmla="*/ 3 w 225"/>
                  <a:gd name="T85" fmla="*/ 3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5" h="113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1" name="Freeform 171"/>
              <p:cNvSpPr>
                <a:spLocks/>
              </p:cNvSpPr>
              <p:nvPr userDrawn="1"/>
            </p:nvSpPr>
            <p:spPr bwMode="auto">
              <a:xfrm>
                <a:off x="161" y="1935"/>
                <a:ext cx="335" cy="104"/>
              </a:xfrm>
              <a:custGeom>
                <a:avLst/>
                <a:gdLst>
                  <a:gd name="T0" fmla="*/ 99 w 189"/>
                  <a:gd name="T1" fmla="*/ 1 h 58"/>
                  <a:gd name="T2" fmla="*/ 175 w 189"/>
                  <a:gd name="T3" fmla="*/ 14 h 58"/>
                  <a:gd name="T4" fmla="*/ 182 w 189"/>
                  <a:gd name="T5" fmla="*/ 20 h 58"/>
                  <a:gd name="T6" fmla="*/ 184 w 189"/>
                  <a:gd name="T7" fmla="*/ 29 h 58"/>
                  <a:gd name="T8" fmla="*/ 149 w 189"/>
                  <a:gd name="T9" fmla="*/ 56 h 58"/>
                  <a:gd name="T10" fmla="*/ 66 w 189"/>
                  <a:gd name="T11" fmla="*/ 58 h 58"/>
                  <a:gd name="T12" fmla="*/ 24 w 189"/>
                  <a:gd name="T13" fmla="*/ 54 h 58"/>
                  <a:gd name="T14" fmla="*/ 8 w 189"/>
                  <a:gd name="T15" fmla="*/ 30 h 58"/>
                  <a:gd name="T16" fmla="*/ 75 w 189"/>
                  <a:gd name="T17" fmla="*/ 2 h 58"/>
                  <a:gd name="T18" fmla="*/ 99 w 189"/>
                  <a:gd name="T1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8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2" name="Freeform 172"/>
              <p:cNvSpPr>
                <a:spLocks/>
              </p:cNvSpPr>
              <p:nvPr userDrawn="1"/>
            </p:nvSpPr>
            <p:spPr bwMode="auto">
              <a:xfrm>
                <a:off x="-122" y="1869"/>
                <a:ext cx="320" cy="93"/>
              </a:xfrm>
              <a:custGeom>
                <a:avLst/>
                <a:gdLst>
                  <a:gd name="T0" fmla="*/ 71 w 180"/>
                  <a:gd name="T1" fmla="*/ 51 h 52"/>
                  <a:gd name="T2" fmla="*/ 52 w 180"/>
                  <a:gd name="T3" fmla="*/ 46 h 52"/>
                  <a:gd name="T4" fmla="*/ 9 w 180"/>
                  <a:gd name="T5" fmla="*/ 27 h 52"/>
                  <a:gd name="T6" fmla="*/ 18 w 180"/>
                  <a:gd name="T7" fmla="*/ 9 h 52"/>
                  <a:gd name="T8" fmla="*/ 68 w 180"/>
                  <a:gd name="T9" fmla="*/ 5 h 52"/>
                  <a:gd name="T10" fmla="*/ 138 w 180"/>
                  <a:gd name="T11" fmla="*/ 6 h 52"/>
                  <a:gd name="T12" fmla="*/ 152 w 180"/>
                  <a:gd name="T13" fmla="*/ 3 h 52"/>
                  <a:gd name="T14" fmla="*/ 161 w 180"/>
                  <a:gd name="T15" fmla="*/ 8 h 52"/>
                  <a:gd name="T16" fmla="*/ 180 w 180"/>
                  <a:gd name="T17" fmla="*/ 25 h 52"/>
                  <a:gd name="T18" fmla="*/ 157 w 180"/>
                  <a:gd name="T19" fmla="*/ 40 h 52"/>
                  <a:gd name="T20" fmla="*/ 71 w 180"/>
                  <a:gd name="T21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52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3" name="Freeform 173"/>
              <p:cNvSpPr>
                <a:spLocks/>
              </p:cNvSpPr>
              <p:nvPr userDrawn="1"/>
            </p:nvSpPr>
            <p:spPr bwMode="auto">
              <a:xfrm>
                <a:off x="-436" y="1960"/>
                <a:ext cx="304" cy="79"/>
              </a:xfrm>
              <a:custGeom>
                <a:avLst/>
                <a:gdLst>
                  <a:gd name="T0" fmla="*/ 62 w 171"/>
                  <a:gd name="T1" fmla="*/ 1 h 44"/>
                  <a:gd name="T2" fmla="*/ 135 w 171"/>
                  <a:gd name="T3" fmla="*/ 14 h 44"/>
                  <a:gd name="T4" fmla="*/ 159 w 171"/>
                  <a:gd name="T5" fmla="*/ 22 h 44"/>
                  <a:gd name="T6" fmla="*/ 148 w 171"/>
                  <a:gd name="T7" fmla="*/ 41 h 44"/>
                  <a:gd name="T8" fmla="*/ 92 w 171"/>
                  <a:gd name="T9" fmla="*/ 41 h 44"/>
                  <a:gd name="T10" fmla="*/ 45 w 171"/>
                  <a:gd name="T11" fmla="*/ 27 h 44"/>
                  <a:gd name="T12" fmla="*/ 12 w 171"/>
                  <a:gd name="T13" fmla="*/ 18 h 44"/>
                  <a:gd name="T14" fmla="*/ 1 w 171"/>
                  <a:gd name="T15" fmla="*/ 13 h 44"/>
                  <a:gd name="T16" fmla="*/ 10 w 171"/>
                  <a:gd name="T17" fmla="*/ 6 h 44"/>
                  <a:gd name="T18" fmla="*/ 62 w 171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44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4" name="Freeform 174"/>
              <p:cNvSpPr>
                <a:spLocks/>
              </p:cNvSpPr>
              <p:nvPr userDrawn="1"/>
            </p:nvSpPr>
            <p:spPr bwMode="auto">
              <a:xfrm>
                <a:off x="495" y="1782"/>
                <a:ext cx="253" cy="73"/>
              </a:xfrm>
              <a:custGeom>
                <a:avLst/>
                <a:gdLst>
                  <a:gd name="T0" fmla="*/ 9 w 143"/>
                  <a:gd name="T1" fmla="*/ 33 h 41"/>
                  <a:gd name="T2" fmla="*/ 6 w 143"/>
                  <a:gd name="T3" fmla="*/ 16 h 41"/>
                  <a:gd name="T4" fmla="*/ 25 w 143"/>
                  <a:gd name="T5" fmla="*/ 7 h 41"/>
                  <a:gd name="T6" fmla="*/ 100 w 143"/>
                  <a:gd name="T7" fmla="*/ 1 h 41"/>
                  <a:gd name="T8" fmla="*/ 134 w 143"/>
                  <a:gd name="T9" fmla="*/ 9 h 41"/>
                  <a:gd name="T10" fmla="*/ 138 w 143"/>
                  <a:gd name="T11" fmla="*/ 28 h 41"/>
                  <a:gd name="T12" fmla="*/ 109 w 143"/>
                  <a:gd name="T13" fmla="*/ 37 h 41"/>
                  <a:gd name="T14" fmla="*/ 104 w 143"/>
                  <a:gd name="T15" fmla="*/ 38 h 41"/>
                  <a:gd name="T16" fmla="*/ 71 w 143"/>
                  <a:gd name="T17" fmla="*/ 37 h 41"/>
                  <a:gd name="T18" fmla="*/ 9 w 143"/>
                  <a:gd name="T1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41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5" name="Freeform 175"/>
              <p:cNvSpPr>
                <a:spLocks/>
              </p:cNvSpPr>
              <p:nvPr userDrawn="1"/>
            </p:nvSpPr>
            <p:spPr bwMode="auto">
              <a:xfrm>
                <a:off x="970" y="1941"/>
                <a:ext cx="249" cy="66"/>
              </a:xfrm>
              <a:custGeom>
                <a:avLst/>
                <a:gdLst>
                  <a:gd name="T0" fmla="*/ 74 w 140"/>
                  <a:gd name="T1" fmla="*/ 1 h 37"/>
                  <a:gd name="T2" fmla="*/ 121 w 140"/>
                  <a:gd name="T3" fmla="*/ 5 h 37"/>
                  <a:gd name="T4" fmla="*/ 124 w 140"/>
                  <a:gd name="T5" fmla="*/ 26 h 37"/>
                  <a:gd name="T6" fmla="*/ 79 w 140"/>
                  <a:gd name="T7" fmla="*/ 36 h 37"/>
                  <a:gd name="T8" fmla="*/ 48 w 140"/>
                  <a:gd name="T9" fmla="*/ 36 h 37"/>
                  <a:gd name="T10" fmla="*/ 12 w 140"/>
                  <a:gd name="T11" fmla="*/ 29 h 37"/>
                  <a:gd name="T12" fmla="*/ 2 w 140"/>
                  <a:gd name="T13" fmla="*/ 17 h 37"/>
                  <a:gd name="T14" fmla="*/ 22 w 140"/>
                  <a:gd name="T15" fmla="*/ 7 h 37"/>
                  <a:gd name="T16" fmla="*/ 74 w 140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37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6" name="Freeform 176"/>
              <p:cNvSpPr>
                <a:spLocks/>
              </p:cNvSpPr>
              <p:nvPr userDrawn="1"/>
            </p:nvSpPr>
            <p:spPr bwMode="auto">
              <a:xfrm>
                <a:off x="741" y="1989"/>
                <a:ext cx="272" cy="55"/>
              </a:xfrm>
              <a:custGeom>
                <a:avLst/>
                <a:gdLst>
                  <a:gd name="T0" fmla="*/ 65 w 153"/>
                  <a:gd name="T1" fmla="*/ 30 h 31"/>
                  <a:gd name="T2" fmla="*/ 24 w 153"/>
                  <a:gd name="T3" fmla="*/ 30 h 31"/>
                  <a:gd name="T4" fmla="*/ 11 w 153"/>
                  <a:gd name="T5" fmla="*/ 28 h 31"/>
                  <a:gd name="T6" fmla="*/ 0 w 153"/>
                  <a:gd name="T7" fmla="*/ 22 h 31"/>
                  <a:gd name="T8" fmla="*/ 11 w 153"/>
                  <a:gd name="T9" fmla="*/ 14 h 31"/>
                  <a:gd name="T10" fmla="*/ 111 w 153"/>
                  <a:gd name="T11" fmla="*/ 5 h 31"/>
                  <a:gd name="T12" fmla="*/ 144 w 153"/>
                  <a:gd name="T13" fmla="*/ 10 h 31"/>
                  <a:gd name="T14" fmla="*/ 152 w 153"/>
                  <a:gd name="T15" fmla="*/ 20 h 31"/>
                  <a:gd name="T16" fmla="*/ 140 w 153"/>
                  <a:gd name="T17" fmla="*/ 27 h 31"/>
                  <a:gd name="T18" fmla="*/ 65 w 153"/>
                  <a:gd name="T1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31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7" name="Freeform 177"/>
              <p:cNvSpPr>
                <a:spLocks/>
              </p:cNvSpPr>
              <p:nvPr userDrawn="1"/>
            </p:nvSpPr>
            <p:spPr bwMode="auto">
              <a:xfrm>
                <a:off x="-454" y="1894"/>
                <a:ext cx="208" cy="59"/>
              </a:xfrm>
              <a:custGeom>
                <a:avLst/>
                <a:gdLst>
                  <a:gd name="T0" fmla="*/ 50 w 117"/>
                  <a:gd name="T1" fmla="*/ 32 h 33"/>
                  <a:gd name="T2" fmla="*/ 14 w 117"/>
                  <a:gd name="T3" fmla="*/ 31 h 33"/>
                  <a:gd name="T4" fmla="*/ 1 w 117"/>
                  <a:gd name="T5" fmla="*/ 23 h 33"/>
                  <a:gd name="T6" fmla="*/ 10 w 117"/>
                  <a:gd name="T7" fmla="*/ 14 h 33"/>
                  <a:gd name="T8" fmla="*/ 73 w 117"/>
                  <a:gd name="T9" fmla="*/ 1 h 33"/>
                  <a:gd name="T10" fmla="*/ 107 w 117"/>
                  <a:gd name="T11" fmla="*/ 23 h 33"/>
                  <a:gd name="T12" fmla="*/ 77 w 117"/>
                  <a:gd name="T13" fmla="*/ 32 h 33"/>
                  <a:gd name="T14" fmla="*/ 50 w 117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33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8" name="Freeform 178"/>
              <p:cNvSpPr>
                <a:spLocks/>
              </p:cNvSpPr>
              <p:nvPr userDrawn="1"/>
            </p:nvSpPr>
            <p:spPr bwMode="auto">
              <a:xfrm>
                <a:off x="393" y="1844"/>
                <a:ext cx="187" cy="47"/>
              </a:xfrm>
              <a:custGeom>
                <a:avLst/>
                <a:gdLst>
                  <a:gd name="T0" fmla="*/ 74 w 105"/>
                  <a:gd name="T1" fmla="*/ 25 h 26"/>
                  <a:gd name="T2" fmla="*/ 14 w 105"/>
                  <a:gd name="T3" fmla="*/ 24 h 26"/>
                  <a:gd name="T4" fmla="*/ 2 w 105"/>
                  <a:gd name="T5" fmla="*/ 20 h 26"/>
                  <a:gd name="T6" fmla="*/ 6 w 105"/>
                  <a:gd name="T7" fmla="*/ 14 h 26"/>
                  <a:gd name="T8" fmla="*/ 48 w 105"/>
                  <a:gd name="T9" fmla="*/ 1 h 26"/>
                  <a:gd name="T10" fmla="*/ 97 w 105"/>
                  <a:gd name="T11" fmla="*/ 11 h 26"/>
                  <a:gd name="T12" fmla="*/ 93 w 105"/>
                  <a:gd name="T13" fmla="*/ 24 h 26"/>
                  <a:gd name="T14" fmla="*/ 87 w 105"/>
                  <a:gd name="T15" fmla="*/ 25 h 26"/>
                  <a:gd name="T16" fmla="*/ 74 w 10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26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9" name="Freeform 179"/>
              <p:cNvSpPr>
                <a:spLocks/>
              </p:cNvSpPr>
              <p:nvPr userDrawn="1"/>
            </p:nvSpPr>
            <p:spPr bwMode="auto">
              <a:xfrm>
                <a:off x="349" y="1898"/>
                <a:ext cx="170" cy="46"/>
              </a:xfrm>
              <a:custGeom>
                <a:avLst/>
                <a:gdLst>
                  <a:gd name="T0" fmla="*/ 57 w 96"/>
                  <a:gd name="T1" fmla="*/ 1 h 26"/>
                  <a:gd name="T2" fmla="*/ 86 w 96"/>
                  <a:gd name="T3" fmla="*/ 6 h 26"/>
                  <a:gd name="T4" fmla="*/ 91 w 96"/>
                  <a:gd name="T5" fmla="*/ 21 h 26"/>
                  <a:gd name="T6" fmla="*/ 70 w 96"/>
                  <a:gd name="T7" fmla="*/ 26 h 26"/>
                  <a:gd name="T8" fmla="*/ 18 w 96"/>
                  <a:gd name="T9" fmla="*/ 19 h 26"/>
                  <a:gd name="T10" fmla="*/ 1 w 96"/>
                  <a:gd name="T11" fmla="*/ 12 h 26"/>
                  <a:gd name="T12" fmla="*/ 17 w 96"/>
                  <a:gd name="T13" fmla="*/ 6 h 26"/>
                  <a:gd name="T14" fmla="*/ 57 w 96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6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0" name="Freeform 180"/>
              <p:cNvSpPr>
                <a:spLocks/>
              </p:cNvSpPr>
              <p:nvPr userDrawn="1"/>
            </p:nvSpPr>
            <p:spPr bwMode="auto">
              <a:xfrm>
                <a:off x="200" y="1809"/>
                <a:ext cx="286" cy="57"/>
              </a:xfrm>
              <a:custGeom>
                <a:avLst/>
                <a:gdLst>
                  <a:gd name="T0" fmla="*/ 148 w 161"/>
                  <a:gd name="T1" fmla="*/ 0 h 32"/>
                  <a:gd name="T2" fmla="*/ 153 w 161"/>
                  <a:gd name="T3" fmla="*/ 18 h 32"/>
                  <a:gd name="T4" fmla="*/ 124 w 161"/>
                  <a:gd name="T5" fmla="*/ 23 h 32"/>
                  <a:gd name="T6" fmla="*/ 110 w 161"/>
                  <a:gd name="T7" fmla="*/ 26 h 32"/>
                  <a:gd name="T8" fmla="*/ 81 w 161"/>
                  <a:gd name="T9" fmla="*/ 23 h 32"/>
                  <a:gd name="T10" fmla="*/ 103 w 161"/>
                  <a:gd name="T11" fmla="*/ 28 h 32"/>
                  <a:gd name="T12" fmla="*/ 84 w 161"/>
                  <a:gd name="T13" fmla="*/ 29 h 32"/>
                  <a:gd name="T14" fmla="*/ 58 w 161"/>
                  <a:gd name="T15" fmla="*/ 30 h 32"/>
                  <a:gd name="T16" fmla="*/ 54 w 161"/>
                  <a:gd name="T17" fmla="*/ 25 h 32"/>
                  <a:gd name="T18" fmla="*/ 45 w 161"/>
                  <a:gd name="T19" fmla="*/ 18 h 32"/>
                  <a:gd name="T20" fmla="*/ 27 w 161"/>
                  <a:gd name="T21" fmla="*/ 21 h 32"/>
                  <a:gd name="T22" fmla="*/ 32 w 161"/>
                  <a:gd name="T23" fmla="*/ 28 h 32"/>
                  <a:gd name="T24" fmla="*/ 26 w 161"/>
                  <a:gd name="T25" fmla="*/ 30 h 32"/>
                  <a:gd name="T26" fmla="*/ 0 w 161"/>
                  <a:gd name="T27" fmla="*/ 32 h 32"/>
                  <a:gd name="T28" fmla="*/ 9 w 161"/>
                  <a:gd name="T29" fmla="*/ 16 h 32"/>
                  <a:gd name="T30" fmla="*/ 45 w 161"/>
                  <a:gd name="T31" fmla="*/ 10 h 32"/>
                  <a:gd name="T32" fmla="*/ 108 w 161"/>
                  <a:gd name="T33" fmla="*/ 18 h 32"/>
                  <a:gd name="T34" fmla="*/ 148 w 161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32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1" name="Freeform 181"/>
              <p:cNvSpPr>
                <a:spLocks/>
              </p:cNvSpPr>
              <p:nvPr userDrawn="1"/>
            </p:nvSpPr>
            <p:spPr bwMode="auto">
              <a:xfrm>
                <a:off x="212" y="1860"/>
                <a:ext cx="165" cy="34"/>
              </a:xfrm>
              <a:custGeom>
                <a:avLst/>
                <a:gdLst>
                  <a:gd name="T0" fmla="*/ 48 w 93"/>
                  <a:gd name="T1" fmla="*/ 18 h 19"/>
                  <a:gd name="T2" fmla="*/ 8 w 93"/>
                  <a:gd name="T3" fmla="*/ 17 h 19"/>
                  <a:gd name="T4" fmla="*/ 0 w 93"/>
                  <a:gd name="T5" fmla="*/ 10 h 19"/>
                  <a:gd name="T6" fmla="*/ 10 w 93"/>
                  <a:gd name="T7" fmla="*/ 4 h 19"/>
                  <a:gd name="T8" fmla="*/ 78 w 93"/>
                  <a:gd name="T9" fmla="*/ 4 h 19"/>
                  <a:gd name="T10" fmla="*/ 91 w 93"/>
                  <a:gd name="T11" fmla="*/ 11 h 19"/>
                  <a:gd name="T12" fmla="*/ 76 w 93"/>
                  <a:gd name="T13" fmla="*/ 18 h 19"/>
                  <a:gd name="T14" fmla="*/ 48 w 93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9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2" name="Freeform 182"/>
              <p:cNvSpPr>
                <a:spLocks/>
              </p:cNvSpPr>
              <p:nvPr userDrawn="1"/>
            </p:nvSpPr>
            <p:spPr bwMode="auto">
              <a:xfrm>
                <a:off x="8" y="1964"/>
                <a:ext cx="155" cy="32"/>
              </a:xfrm>
              <a:custGeom>
                <a:avLst/>
                <a:gdLst>
                  <a:gd name="T0" fmla="*/ 44 w 87"/>
                  <a:gd name="T1" fmla="*/ 17 h 18"/>
                  <a:gd name="T2" fmla="*/ 9 w 87"/>
                  <a:gd name="T3" fmla="*/ 16 h 18"/>
                  <a:gd name="T4" fmla="*/ 0 w 87"/>
                  <a:gd name="T5" fmla="*/ 11 h 18"/>
                  <a:gd name="T6" fmla="*/ 8 w 87"/>
                  <a:gd name="T7" fmla="*/ 5 h 18"/>
                  <a:gd name="T8" fmla="*/ 69 w 87"/>
                  <a:gd name="T9" fmla="*/ 0 h 18"/>
                  <a:gd name="T10" fmla="*/ 86 w 87"/>
                  <a:gd name="T11" fmla="*/ 8 h 18"/>
                  <a:gd name="T12" fmla="*/ 72 w 87"/>
                  <a:gd name="T13" fmla="*/ 17 h 18"/>
                  <a:gd name="T14" fmla="*/ 44 w 8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8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3" name="Freeform 183"/>
              <p:cNvSpPr>
                <a:spLocks/>
              </p:cNvSpPr>
              <p:nvPr userDrawn="1"/>
            </p:nvSpPr>
            <p:spPr bwMode="auto">
              <a:xfrm>
                <a:off x="-549" y="2003"/>
                <a:ext cx="154" cy="34"/>
              </a:xfrm>
              <a:custGeom>
                <a:avLst/>
                <a:gdLst>
                  <a:gd name="T0" fmla="*/ 42 w 87"/>
                  <a:gd name="T1" fmla="*/ 19 h 19"/>
                  <a:gd name="T2" fmla="*/ 11 w 87"/>
                  <a:gd name="T3" fmla="*/ 19 h 19"/>
                  <a:gd name="T4" fmla="*/ 1 w 87"/>
                  <a:gd name="T5" fmla="*/ 16 h 19"/>
                  <a:gd name="T6" fmla="*/ 5 w 87"/>
                  <a:gd name="T7" fmla="*/ 10 h 19"/>
                  <a:gd name="T8" fmla="*/ 76 w 87"/>
                  <a:gd name="T9" fmla="*/ 5 h 19"/>
                  <a:gd name="T10" fmla="*/ 86 w 87"/>
                  <a:gd name="T11" fmla="*/ 14 h 19"/>
                  <a:gd name="T12" fmla="*/ 71 w 87"/>
                  <a:gd name="T13" fmla="*/ 19 h 19"/>
                  <a:gd name="T14" fmla="*/ 42 w 87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9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4" name="Freeform 184"/>
              <p:cNvSpPr>
                <a:spLocks/>
              </p:cNvSpPr>
              <p:nvPr userDrawn="1"/>
            </p:nvSpPr>
            <p:spPr bwMode="auto">
              <a:xfrm>
                <a:off x="17" y="2001"/>
                <a:ext cx="128" cy="36"/>
              </a:xfrm>
              <a:custGeom>
                <a:avLst/>
                <a:gdLst>
                  <a:gd name="T0" fmla="*/ 0 w 72"/>
                  <a:gd name="T1" fmla="*/ 17 h 20"/>
                  <a:gd name="T2" fmla="*/ 34 w 72"/>
                  <a:gd name="T3" fmla="*/ 2 h 20"/>
                  <a:gd name="T4" fmla="*/ 55 w 72"/>
                  <a:gd name="T5" fmla="*/ 3 h 20"/>
                  <a:gd name="T6" fmla="*/ 71 w 72"/>
                  <a:gd name="T7" fmla="*/ 12 h 20"/>
                  <a:gd name="T8" fmla="*/ 54 w 72"/>
                  <a:gd name="T9" fmla="*/ 20 h 20"/>
                  <a:gd name="T10" fmla="*/ 0 w 72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5" name="Freeform 185"/>
              <p:cNvSpPr>
                <a:spLocks/>
              </p:cNvSpPr>
              <p:nvPr userDrawn="1"/>
            </p:nvSpPr>
            <p:spPr bwMode="auto">
              <a:xfrm>
                <a:off x="583" y="1887"/>
                <a:ext cx="102" cy="31"/>
              </a:xfrm>
              <a:custGeom>
                <a:avLst/>
                <a:gdLst>
                  <a:gd name="T0" fmla="*/ 24 w 57"/>
                  <a:gd name="T1" fmla="*/ 0 h 17"/>
                  <a:gd name="T2" fmla="*/ 48 w 57"/>
                  <a:gd name="T3" fmla="*/ 3 h 17"/>
                  <a:gd name="T4" fmla="*/ 52 w 57"/>
                  <a:gd name="T5" fmla="*/ 13 h 17"/>
                  <a:gd name="T6" fmla="*/ 7 w 57"/>
                  <a:gd name="T7" fmla="*/ 12 h 17"/>
                  <a:gd name="T8" fmla="*/ 3 w 57"/>
                  <a:gd name="T9" fmla="*/ 4 h 17"/>
                  <a:gd name="T10" fmla="*/ 15 w 57"/>
                  <a:gd name="T11" fmla="*/ 0 h 17"/>
                  <a:gd name="T12" fmla="*/ 24 w 5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6" name="Freeform 186"/>
              <p:cNvSpPr>
                <a:spLocks/>
              </p:cNvSpPr>
              <p:nvPr userDrawn="1"/>
            </p:nvSpPr>
            <p:spPr bwMode="auto">
              <a:xfrm>
                <a:off x="235" y="1898"/>
                <a:ext cx="89" cy="34"/>
              </a:xfrm>
              <a:custGeom>
                <a:avLst/>
                <a:gdLst>
                  <a:gd name="T0" fmla="*/ 22 w 50"/>
                  <a:gd name="T1" fmla="*/ 18 h 19"/>
                  <a:gd name="T2" fmla="*/ 14 w 50"/>
                  <a:gd name="T3" fmla="*/ 18 h 19"/>
                  <a:gd name="T4" fmla="*/ 2 w 50"/>
                  <a:gd name="T5" fmla="*/ 15 h 19"/>
                  <a:gd name="T6" fmla="*/ 7 w 50"/>
                  <a:gd name="T7" fmla="*/ 6 h 19"/>
                  <a:gd name="T8" fmla="*/ 38 w 50"/>
                  <a:gd name="T9" fmla="*/ 2 h 19"/>
                  <a:gd name="T10" fmla="*/ 50 w 50"/>
                  <a:gd name="T11" fmla="*/ 11 h 19"/>
                  <a:gd name="T12" fmla="*/ 37 w 50"/>
                  <a:gd name="T13" fmla="*/ 18 h 19"/>
                  <a:gd name="T14" fmla="*/ 22 w 50"/>
                  <a:gd name="T15" fmla="*/ 18 h 19"/>
                  <a:gd name="T16" fmla="*/ 22 w 5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9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7" name="Freeform 187"/>
              <p:cNvSpPr>
                <a:spLocks/>
              </p:cNvSpPr>
              <p:nvPr userDrawn="1"/>
            </p:nvSpPr>
            <p:spPr bwMode="auto">
              <a:xfrm>
                <a:off x="848" y="1960"/>
                <a:ext cx="96" cy="29"/>
              </a:xfrm>
              <a:custGeom>
                <a:avLst/>
                <a:gdLst>
                  <a:gd name="T0" fmla="*/ 17 w 54"/>
                  <a:gd name="T1" fmla="*/ 15 h 16"/>
                  <a:gd name="T2" fmla="*/ 1 w 54"/>
                  <a:gd name="T3" fmla="*/ 8 h 16"/>
                  <a:gd name="T4" fmla="*/ 20 w 54"/>
                  <a:gd name="T5" fmla="*/ 1 h 16"/>
                  <a:gd name="T6" fmla="*/ 42 w 54"/>
                  <a:gd name="T7" fmla="*/ 1 h 16"/>
                  <a:gd name="T8" fmla="*/ 54 w 54"/>
                  <a:gd name="T9" fmla="*/ 6 h 16"/>
                  <a:gd name="T10" fmla="*/ 42 w 54"/>
                  <a:gd name="T11" fmla="*/ 13 h 16"/>
                  <a:gd name="T12" fmla="*/ 17 w 54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8" name="Freeform 188"/>
              <p:cNvSpPr>
                <a:spLocks/>
              </p:cNvSpPr>
              <p:nvPr userDrawn="1"/>
            </p:nvSpPr>
            <p:spPr bwMode="auto">
              <a:xfrm>
                <a:off x="669" y="1985"/>
                <a:ext cx="101" cy="25"/>
              </a:xfrm>
              <a:custGeom>
                <a:avLst/>
                <a:gdLst>
                  <a:gd name="T0" fmla="*/ 26 w 57"/>
                  <a:gd name="T1" fmla="*/ 14 h 14"/>
                  <a:gd name="T2" fmla="*/ 7 w 57"/>
                  <a:gd name="T3" fmla="*/ 12 h 14"/>
                  <a:gd name="T4" fmla="*/ 1 w 57"/>
                  <a:gd name="T5" fmla="*/ 9 h 14"/>
                  <a:gd name="T6" fmla="*/ 7 w 57"/>
                  <a:gd name="T7" fmla="*/ 4 h 14"/>
                  <a:gd name="T8" fmla="*/ 44 w 57"/>
                  <a:gd name="T9" fmla="*/ 1 h 14"/>
                  <a:gd name="T10" fmla="*/ 57 w 57"/>
                  <a:gd name="T11" fmla="*/ 6 h 14"/>
                  <a:gd name="T12" fmla="*/ 46 w 57"/>
                  <a:gd name="T13" fmla="*/ 12 h 14"/>
                  <a:gd name="T14" fmla="*/ 26 w 57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4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9" name="Freeform 189"/>
              <p:cNvSpPr>
                <a:spLocks/>
              </p:cNvSpPr>
              <p:nvPr userDrawn="1"/>
            </p:nvSpPr>
            <p:spPr bwMode="auto">
              <a:xfrm>
                <a:off x="-681" y="2018"/>
                <a:ext cx="89" cy="21"/>
              </a:xfrm>
              <a:custGeom>
                <a:avLst/>
                <a:gdLst>
                  <a:gd name="T0" fmla="*/ 22 w 50"/>
                  <a:gd name="T1" fmla="*/ 11 h 12"/>
                  <a:gd name="T2" fmla="*/ 9 w 50"/>
                  <a:gd name="T3" fmla="*/ 11 h 12"/>
                  <a:gd name="T4" fmla="*/ 1 w 50"/>
                  <a:gd name="T5" fmla="*/ 9 h 12"/>
                  <a:gd name="T6" fmla="*/ 5 w 50"/>
                  <a:gd name="T7" fmla="*/ 4 h 12"/>
                  <a:gd name="T8" fmla="*/ 47 w 50"/>
                  <a:gd name="T9" fmla="*/ 2 h 12"/>
                  <a:gd name="T10" fmla="*/ 49 w 50"/>
                  <a:gd name="T11" fmla="*/ 6 h 12"/>
                  <a:gd name="T12" fmla="*/ 41 w 50"/>
                  <a:gd name="T13" fmla="*/ 11 h 12"/>
                  <a:gd name="T14" fmla="*/ 22 w 50"/>
                  <a:gd name="T15" fmla="*/ 11 h 12"/>
                  <a:gd name="T16" fmla="*/ 22 w 5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2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0" name="Freeform 190"/>
              <p:cNvSpPr>
                <a:spLocks/>
              </p:cNvSpPr>
              <p:nvPr userDrawn="1"/>
            </p:nvSpPr>
            <p:spPr bwMode="auto">
              <a:xfrm>
                <a:off x="667" y="1868"/>
                <a:ext cx="71" cy="17"/>
              </a:xfrm>
              <a:custGeom>
                <a:avLst/>
                <a:gdLst>
                  <a:gd name="T0" fmla="*/ 22 w 40"/>
                  <a:gd name="T1" fmla="*/ 0 h 10"/>
                  <a:gd name="T2" fmla="*/ 28 w 40"/>
                  <a:gd name="T3" fmla="*/ 0 h 10"/>
                  <a:gd name="T4" fmla="*/ 40 w 40"/>
                  <a:gd name="T5" fmla="*/ 4 h 10"/>
                  <a:gd name="T6" fmla="*/ 28 w 40"/>
                  <a:gd name="T7" fmla="*/ 9 h 10"/>
                  <a:gd name="T8" fmla="*/ 11 w 40"/>
                  <a:gd name="T9" fmla="*/ 9 h 10"/>
                  <a:gd name="T10" fmla="*/ 1 w 40"/>
                  <a:gd name="T11" fmla="*/ 6 h 10"/>
                  <a:gd name="T12" fmla="*/ 8 w 40"/>
                  <a:gd name="T13" fmla="*/ 0 h 10"/>
                  <a:gd name="T14" fmla="*/ 22 w 40"/>
                  <a:gd name="T15" fmla="*/ 0 h 10"/>
                  <a:gd name="T16" fmla="*/ 22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1" name="Freeform 191"/>
              <p:cNvSpPr>
                <a:spLocks/>
              </p:cNvSpPr>
              <p:nvPr userDrawn="1"/>
            </p:nvSpPr>
            <p:spPr bwMode="auto">
              <a:xfrm>
                <a:off x="590" y="1853"/>
                <a:ext cx="55" cy="24"/>
              </a:xfrm>
              <a:custGeom>
                <a:avLst/>
                <a:gdLst>
                  <a:gd name="T0" fmla="*/ 16 w 31"/>
                  <a:gd name="T1" fmla="*/ 11 h 13"/>
                  <a:gd name="T2" fmla="*/ 0 w 31"/>
                  <a:gd name="T3" fmla="*/ 6 h 13"/>
                  <a:gd name="T4" fmla="*/ 13 w 31"/>
                  <a:gd name="T5" fmla="*/ 1 h 13"/>
                  <a:gd name="T6" fmla="*/ 31 w 31"/>
                  <a:gd name="T7" fmla="*/ 7 h 13"/>
                  <a:gd name="T8" fmla="*/ 16 w 3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2" name="Freeform 192"/>
              <p:cNvSpPr>
                <a:spLocks/>
              </p:cNvSpPr>
              <p:nvPr userDrawn="1"/>
            </p:nvSpPr>
            <p:spPr bwMode="auto">
              <a:xfrm>
                <a:off x="528" y="1900"/>
                <a:ext cx="50" cy="19"/>
              </a:xfrm>
              <a:custGeom>
                <a:avLst/>
                <a:gdLst>
                  <a:gd name="T0" fmla="*/ 15 w 28"/>
                  <a:gd name="T1" fmla="*/ 10 h 11"/>
                  <a:gd name="T2" fmla="*/ 0 w 28"/>
                  <a:gd name="T3" fmla="*/ 6 h 11"/>
                  <a:gd name="T4" fmla="*/ 17 w 28"/>
                  <a:gd name="T5" fmla="*/ 0 h 11"/>
                  <a:gd name="T6" fmla="*/ 28 w 28"/>
                  <a:gd name="T7" fmla="*/ 5 h 11"/>
                  <a:gd name="T8" fmla="*/ 15 w 2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3" name="Freeform 193"/>
              <p:cNvSpPr>
                <a:spLocks/>
              </p:cNvSpPr>
              <p:nvPr userDrawn="1"/>
            </p:nvSpPr>
            <p:spPr bwMode="auto">
              <a:xfrm>
                <a:off x="331" y="1841"/>
                <a:ext cx="64" cy="18"/>
              </a:xfrm>
              <a:custGeom>
                <a:avLst/>
                <a:gdLst>
                  <a:gd name="T0" fmla="*/ 29 w 36"/>
                  <a:gd name="T1" fmla="*/ 10 h 10"/>
                  <a:gd name="T2" fmla="*/ 5 w 36"/>
                  <a:gd name="T3" fmla="*/ 8 h 10"/>
                  <a:gd name="T4" fmla="*/ 4 w 36"/>
                  <a:gd name="T5" fmla="*/ 4 h 10"/>
                  <a:gd name="T6" fmla="*/ 36 w 36"/>
                  <a:gd name="T7" fmla="*/ 8 h 10"/>
                  <a:gd name="T8" fmla="*/ 29 w 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4" name="Freeform 194"/>
              <p:cNvSpPr>
                <a:spLocks/>
              </p:cNvSpPr>
              <p:nvPr userDrawn="1"/>
            </p:nvSpPr>
            <p:spPr bwMode="auto">
              <a:xfrm>
                <a:off x="-258" y="1944"/>
                <a:ext cx="44" cy="18"/>
              </a:xfrm>
              <a:custGeom>
                <a:avLst/>
                <a:gdLst>
                  <a:gd name="T0" fmla="*/ 13 w 25"/>
                  <a:gd name="T1" fmla="*/ 10 h 10"/>
                  <a:gd name="T2" fmla="*/ 1 w 25"/>
                  <a:gd name="T3" fmla="*/ 6 h 10"/>
                  <a:gd name="T4" fmla="*/ 14 w 25"/>
                  <a:gd name="T5" fmla="*/ 1 h 10"/>
                  <a:gd name="T6" fmla="*/ 25 w 25"/>
                  <a:gd name="T7" fmla="*/ 6 h 10"/>
                  <a:gd name="T8" fmla="*/ 13 w 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5" name="Freeform 195"/>
              <p:cNvSpPr>
                <a:spLocks/>
              </p:cNvSpPr>
              <p:nvPr userDrawn="1"/>
            </p:nvSpPr>
            <p:spPr bwMode="auto">
              <a:xfrm>
                <a:off x="766" y="1969"/>
                <a:ext cx="50" cy="15"/>
              </a:xfrm>
              <a:custGeom>
                <a:avLst/>
                <a:gdLst>
                  <a:gd name="T0" fmla="*/ 12 w 28"/>
                  <a:gd name="T1" fmla="*/ 0 h 8"/>
                  <a:gd name="T2" fmla="*/ 27 w 28"/>
                  <a:gd name="T3" fmla="*/ 4 h 8"/>
                  <a:gd name="T4" fmla="*/ 14 w 28"/>
                  <a:gd name="T5" fmla="*/ 8 h 8"/>
                  <a:gd name="T6" fmla="*/ 0 w 28"/>
                  <a:gd name="T7" fmla="*/ 4 h 8"/>
                  <a:gd name="T8" fmla="*/ 12 w 2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6" name="Freeform 196"/>
              <p:cNvSpPr>
                <a:spLocks/>
              </p:cNvSpPr>
              <p:nvPr userDrawn="1"/>
            </p:nvSpPr>
            <p:spPr bwMode="auto">
              <a:xfrm>
                <a:off x="1059" y="2018"/>
                <a:ext cx="37" cy="14"/>
              </a:xfrm>
              <a:custGeom>
                <a:avLst/>
                <a:gdLst>
                  <a:gd name="T0" fmla="*/ 11 w 21"/>
                  <a:gd name="T1" fmla="*/ 8 h 8"/>
                  <a:gd name="T2" fmla="*/ 1 w 21"/>
                  <a:gd name="T3" fmla="*/ 4 h 8"/>
                  <a:gd name="T4" fmla="*/ 12 w 21"/>
                  <a:gd name="T5" fmla="*/ 0 h 8"/>
                  <a:gd name="T6" fmla="*/ 21 w 21"/>
                  <a:gd name="T7" fmla="*/ 4 h 8"/>
                  <a:gd name="T8" fmla="*/ 11 w 2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7" name="Freeform 197"/>
              <p:cNvSpPr>
                <a:spLocks/>
              </p:cNvSpPr>
              <p:nvPr userDrawn="1"/>
            </p:nvSpPr>
            <p:spPr bwMode="auto">
              <a:xfrm>
                <a:off x="-523" y="1903"/>
                <a:ext cx="34" cy="15"/>
              </a:xfrm>
              <a:custGeom>
                <a:avLst/>
                <a:gdLst>
                  <a:gd name="T0" fmla="*/ 9 w 19"/>
                  <a:gd name="T1" fmla="*/ 8 h 8"/>
                  <a:gd name="T2" fmla="*/ 1 w 19"/>
                  <a:gd name="T3" fmla="*/ 5 h 8"/>
                  <a:gd name="T4" fmla="*/ 11 w 19"/>
                  <a:gd name="T5" fmla="*/ 0 h 8"/>
                  <a:gd name="T6" fmla="*/ 18 w 19"/>
                  <a:gd name="T7" fmla="*/ 3 h 8"/>
                  <a:gd name="T8" fmla="*/ 9 w 1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8" name="Freeform 198"/>
              <p:cNvSpPr>
                <a:spLocks/>
              </p:cNvSpPr>
              <p:nvPr userDrawn="1"/>
            </p:nvSpPr>
            <p:spPr bwMode="auto">
              <a:xfrm>
                <a:off x="505" y="1968"/>
                <a:ext cx="34" cy="12"/>
              </a:xfrm>
              <a:custGeom>
                <a:avLst/>
                <a:gdLst>
                  <a:gd name="T0" fmla="*/ 19 w 19"/>
                  <a:gd name="T1" fmla="*/ 3 h 7"/>
                  <a:gd name="T2" fmla="*/ 11 w 19"/>
                  <a:gd name="T3" fmla="*/ 7 h 7"/>
                  <a:gd name="T4" fmla="*/ 0 w 19"/>
                  <a:gd name="T5" fmla="*/ 4 h 7"/>
                  <a:gd name="T6" fmla="*/ 13 w 19"/>
                  <a:gd name="T7" fmla="*/ 0 h 7"/>
                  <a:gd name="T8" fmla="*/ 19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9" name="Freeform 199"/>
              <p:cNvSpPr>
                <a:spLocks/>
              </p:cNvSpPr>
              <p:nvPr userDrawn="1"/>
            </p:nvSpPr>
            <p:spPr bwMode="auto">
              <a:xfrm>
                <a:off x="246" y="1855"/>
                <a:ext cx="103" cy="11"/>
              </a:xfrm>
              <a:custGeom>
                <a:avLst/>
                <a:gdLst>
                  <a:gd name="T0" fmla="*/ 29 w 58"/>
                  <a:gd name="T1" fmla="*/ 3 h 6"/>
                  <a:gd name="T2" fmla="*/ 58 w 58"/>
                  <a:gd name="T3" fmla="*/ 3 h 6"/>
                  <a:gd name="T4" fmla="*/ 20 w 58"/>
                  <a:gd name="T5" fmla="*/ 4 h 6"/>
                  <a:gd name="T6" fmla="*/ 0 w 58"/>
                  <a:gd name="T7" fmla="*/ 4 h 6"/>
                  <a:gd name="T8" fmla="*/ 5 w 58"/>
                  <a:gd name="T9" fmla="*/ 3 h 6"/>
                  <a:gd name="T10" fmla="*/ 29 w 5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0" name="Freeform 200"/>
              <p:cNvSpPr>
                <a:spLocks/>
              </p:cNvSpPr>
              <p:nvPr userDrawn="1"/>
            </p:nvSpPr>
            <p:spPr bwMode="auto">
              <a:xfrm>
                <a:off x="661" y="1973"/>
                <a:ext cx="27" cy="12"/>
              </a:xfrm>
              <a:custGeom>
                <a:avLst/>
                <a:gdLst>
                  <a:gd name="T0" fmla="*/ 15 w 15"/>
                  <a:gd name="T1" fmla="*/ 3 h 7"/>
                  <a:gd name="T2" fmla="*/ 8 w 15"/>
                  <a:gd name="T3" fmla="*/ 6 h 7"/>
                  <a:gd name="T4" fmla="*/ 0 w 15"/>
                  <a:gd name="T5" fmla="*/ 3 h 7"/>
                  <a:gd name="T6" fmla="*/ 10 w 15"/>
                  <a:gd name="T7" fmla="*/ 1 h 7"/>
                  <a:gd name="T8" fmla="*/ 15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1" name="Freeform 201"/>
              <p:cNvSpPr>
                <a:spLocks/>
              </p:cNvSpPr>
              <p:nvPr userDrawn="1"/>
            </p:nvSpPr>
            <p:spPr bwMode="auto">
              <a:xfrm>
                <a:off x="621" y="1848"/>
                <a:ext cx="67" cy="9"/>
              </a:xfrm>
              <a:custGeom>
                <a:avLst/>
                <a:gdLst>
                  <a:gd name="T0" fmla="*/ 0 w 38"/>
                  <a:gd name="T1" fmla="*/ 0 h 5"/>
                  <a:gd name="T2" fmla="*/ 33 w 38"/>
                  <a:gd name="T3" fmla="*/ 1 h 5"/>
                  <a:gd name="T4" fmla="*/ 38 w 38"/>
                  <a:gd name="T5" fmla="*/ 4 h 5"/>
                  <a:gd name="T6" fmla="*/ 0 w 3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2" name="Freeform 202"/>
              <p:cNvSpPr>
                <a:spLocks/>
              </p:cNvSpPr>
              <p:nvPr userDrawn="1"/>
            </p:nvSpPr>
            <p:spPr bwMode="auto">
              <a:xfrm>
                <a:off x="1056" y="2005"/>
                <a:ext cx="55" cy="4"/>
              </a:xfrm>
              <a:custGeom>
                <a:avLst/>
                <a:gdLst>
                  <a:gd name="T0" fmla="*/ 0 w 31"/>
                  <a:gd name="T1" fmla="*/ 0 h 2"/>
                  <a:gd name="T2" fmla="*/ 31 w 31"/>
                  <a:gd name="T3" fmla="*/ 0 h 2"/>
                  <a:gd name="T4" fmla="*/ 0 w 3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3" name="Freeform 203"/>
              <p:cNvSpPr>
                <a:spLocks/>
              </p:cNvSpPr>
              <p:nvPr userDrawn="1"/>
            </p:nvSpPr>
            <p:spPr bwMode="auto">
              <a:xfrm>
                <a:off x="294" y="1935"/>
                <a:ext cx="43" cy="6"/>
              </a:xfrm>
              <a:custGeom>
                <a:avLst/>
                <a:gdLst>
                  <a:gd name="T0" fmla="*/ 24 w 24"/>
                  <a:gd name="T1" fmla="*/ 1 h 3"/>
                  <a:gd name="T2" fmla="*/ 0 w 24"/>
                  <a:gd name="T3" fmla="*/ 2 h 3"/>
                  <a:gd name="T4" fmla="*/ 24 w 2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4" name="Freeform 204"/>
              <p:cNvSpPr>
                <a:spLocks/>
              </p:cNvSpPr>
              <p:nvPr userDrawn="1"/>
            </p:nvSpPr>
            <p:spPr bwMode="auto">
              <a:xfrm>
                <a:off x="2820" y="1837"/>
                <a:ext cx="515" cy="136"/>
              </a:xfrm>
              <a:custGeom>
                <a:avLst/>
                <a:gdLst>
                  <a:gd name="T0" fmla="*/ 60 w 290"/>
                  <a:gd name="T1" fmla="*/ 23 h 76"/>
                  <a:gd name="T2" fmla="*/ 122 w 290"/>
                  <a:gd name="T3" fmla="*/ 15 h 76"/>
                  <a:gd name="T4" fmla="*/ 237 w 290"/>
                  <a:gd name="T5" fmla="*/ 2 h 76"/>
                  <a:gd name="T6" fmla="*/ 283 w 290"/>
                  <a:gd name="T7" fmla="*/ 17 h 76"/>
                  <a:gd name="T8" fmla="*/ 290 w 290"/>
                  <a:gd name="T9" fmla="*/ 24 h 76"/>
                  <a:gd name="T10" fmla="*/ 286 w 290"/>
                  <a:gd name="T11" fmla="*/ 32 h 76"/>
                  <a:gd name="T12" fmla="*/ 250 w 290"/>
                  <a:gd name="T13" fmla="*/ 51 h 76"/>
                  <a:gd name="T14" fmla="*/ 233 w 290"/>
                  <a:gd name="T15" fmla="*/ 59 h 76"/>
                  <a:gd name="T16" fmla="*/ 218 w 290"/>
                  <a:gd name="T17" fmla="*/ 63 h 76"/>
                  <a:gd name="T18" fmla="*/ 233 w 290"/>
                  <a:gd name="T19" fmla="*/ 53 h 76"/>
                  <a:gd name="T20" fmla="*/ 160 w 290"/>
                  <a:gd name="T21" fmla="*/ 62 h 76"/>
                  <a:gd name="T22" fmla="*/ 44 w 290"/>
                  <a:gd name="T23" fmla="*/ 66 h 76"/>
                  <a:gd name="T24" fmla="*/ 6 w 290"/>
                  <a:gd name="T25" fmla="*/ 48 h 76"/>
                  <a:gd name="T26" fmla="*/ 14 w 290"/>
                  <a:gd name="T27" fmla="*/ 33 h 76"/>
                  <a:gd name="T28" fmla="*/ 50 w 290"/>
                  <a:gd name="T29" fmla="*/ 26 h 76"/>
                  <a:gd name="T30" fmla="*/ 60 w 290"/>
                  <a:gd name="T31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76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6" name="Freeform 206"/>
            <p:cNvSpPr>
              <a:spLocks/>
            </p:cNvSpPr>
            <p:nvPr userDrawn="1"/>
          </p:nvSpPr>
          <p:spPr bwMode="auto">
            <a:xfrm>
              <a:off x="4297363" y="3132138"/>
              <a:ext cx="538163" cy="112712"/>
            </a:xfrm>
            <a:custGeom>
              <a:avLst/>
              <a:gdLst>
                <a:gd name="T0" fmla="*/ 48 w 191"/>
                <a:gd name="T1" fmla="*/ 40 h 40"/>
                <a:gd name="T2" fmla="*/ 43 w 191"/>
                <a:gd name="T3" fmla="*/ 40 h 40"/>
                <a:gd name="T4" fmla="*/ 21 w 191"/>
                <a:gd name="T5" fmla="*/ 36 h 40"/>
                <a:gd name="T6" fmla="*/ 4 w 191"/>
                <a:gd name="T7" fmla="*/ 26 h 40"/>
                <a:gd name="T8" fmla="*/ 9 w 191"/>
                <a:gd name="T9" fmla="*/ 18 h 40"/>
                <a:gd name="T10" fmla="*/ 38 w 191"/>
                <a:gd name="T11" fmla="*/ 5 h 40"/>
                <a:gd name="T12" fmla="*/ 60 w 191"/>
                <a:gd name="T13" fmla="*/ 1 h 40"/>
                <a:gd name="T14" fmla="*/ 124 w 191"/>
                <a:gd name="T15" fmla="*/ 2 h 40"/>
                <a:gd name="T16" fmla="*/ 140 w 191"/>
                <a:gd name="T17" fmla="*/ 21 h 40"/>
                <a:gd name="T18" fmla="*/ 162 w 191"/>
                <a:gd name="T19" fmla="*/ 21 h 40"/>
                <a:gd name="T20" fmla="*/ 172 w 191"/>
                <a:gd name="T21" fmla="*/ 21 h 40"/>
                <a:gd name="T22" fmla="*/ 191 w 191"/>
                <a:gd name="T23" fmla="*/ 26 h 40"/>
                <a:gd name="T24" fmla="*/ 173 w 191"/>
                <a:gd name="T25" fmla="*/ 36 h 40"/>
                <a:gd name="T26" fmla="*/ 136 w 191"/>
                <a:gd name="T27" fmla="*/ 36 h 40"/>
                <a:gd name="T28" fmla="*/ 125 w 191"/>
                <a:gd name="T29" fmla="*/ 31 h 40"/>
                <a:gd name="T30" fmla="*/ 113 w 191"/>
                <a:gd name="T31" fmla="*/ 29 h 40"/>
                <a:gd name="T32" fmla="*/ 78 w 191"/>
                <a:gd name="T33" fmla="*/ 37 h 40"/>
                <a:gd name="T34" fmla="*/ 48 w 191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4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207"/>
            <p:cNvSpPr>
              <a:spLocks/>
            </p:cNvSpPr>
            <p:nvPr userDrawn="1"/>
          </p:nvSpPr>
          <p:spPr bwMode="auto">
            <a:xfrm>
              <a:off x="3702050" y="3103563"/>
              <a:ext cx="414338" cy="141287"/>
            </a:xfrm>
            <a:custGeom>
              <a:avLst/>
              <a:gdLst>
                <a:gd name="T0" fmla="*/ 55 w 147"/>
                <a:gd name="T1" fmla="*/ 0 h 50"/>
                <a:gd name="T2" fmla="*/ 108 w 147"/>
                <a:gd name="T3" fmla="*/ 17 h 50"/>
                <a:gd name="T4" fmla="*/ 105 w 147"/>
                <a:gd name="T5" fmla="*/ 27 h 50"/>
                <a:gd name="T6" fmla="*/ 117 w 147"/>
                <a:gd name="T7" fmla="*/ 35 h 50"/>
                <a:gd name="T8" fmla="*/ 131 w 147"/>
                <a:gd name="T9" fmla="*/ 28 h 50"/>
                <a:gd name="T10" fmla="*/ 146 w 147"/>
                <a:gd name="T11" fmla="*/ 32 h 50"/>
                <a:gd name="T12" fmla="*/ 134 w 147"/>
                <a:gd name="T13" fmla="*/ 37 h 50"/>
                <a:gd name="T14" fmla="*/ 131 w 147"/>
                <a:gd name="T15" fmla="*/ 42 h 50"/>
                <a:gd name="T16" fmla="*/ 136 w 147"/>
                <a:gd name="T17" fmla="*/ 47 h 50"/>
                <a:gd name="T18" fmla="*/ 126 w 147"/>
                <a:gd name="T19" fmla="*/ 44 h 50"/>
                <a:gd name="T20" fmla="*/ 103 w 147"/>
                <a:gd name="T21" fmla="*/ 31 h 50"/>
                <a:gd name="T22" fmla="*/ 90 w 147"/>
                <a:gd name="T23" fmla="*/ 28 h 50"/>
                <a:gd name="T24" fmla="*/ 100 w 147"/>
                <a:gd name="T25" fmla="*/ 34 h 50"/>
                <a:gd name="T26" fmla="*/ 103 w 147"/>
                <a:gd name="T27" fmla="*/ 35 h 50"/>
                <a:gd name="T28" fmla="*/ 110 w 147"/>
                <a:gd name="T29" fmla="*/ 42 h 50"/>
                <a:gd name="T30" fmla="*/ 84 w 147"/>
                <a:gd name="T31" fmla="*/ 48 h 50"/>
                <a:gd name="T32" fmla="*/ 50 w 147"/>
                <a:gd name="T33" fmla="*/ 49 h 50"/>
                <a:gd name="T34" fmla="*/ 34 w 147"/>
                <a:gd name="T35" fmla="*/ 41 h 50"/>
                <a:gd name="T36" fmla="*/ 50 w 147"/>
                <a:gd name="T37" fmla="*/ 32 h 50"/>
                <a:gd name="T38" fmla="*/ 82 w 147"/>
                <a:gd name="T39" fmla="*/ 25 h 50"/>
                <a:gd name="T40" fmla="*/ 83 w 147"/>
                <a:gd name="T41" fmla="*/ 18 h 50"/>
                <a:gd name="T42" fmla="*/ 71 w 147"/>
                <a:gd name="T43" fmla="*/ 11 h 50"/>
                <a:gd name="T44" fmla="*/ 56 w 147"/>
                <a:gd name="T45" fmla="*/ 22 h 50"/>
                <a:gd name="T46" fmla="*/ 8 w 147"/>
                <a:gd name="T47" fmla="*/ 21 h 50"/>
                <a:gd name="T48" fmla="*/ 0 w 147"/>
                <a:gd name="T49" fmla="*/ 13 h 50"/>
                <a:gd name="T50" fmla="*/ 8 w 147"/>
                <a:gd name="T51" fmla="*/ 6 h 50"/>
                <a:gd name="T52" fmla="*/ 57 w 147"/>
                <a:gd name="T53" fmla="*/ 5 h 50"/>
                <a:gd name="T54" fmla="*/ 55 w 147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5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4133850" y="3194050"/>
              <a:ext cx="149225" cy="53975"/>
            </a:xfrm>
            <a:custGeom>
              <a:avLst/>
              <a:gdLst>
                <a:gd name="T0" fmla="*/ 48 w 53"/>
                <a:gd name="T1" fmla="*/ 18 h 19"/>
                <a:gd name="T2" fmla="*/ 22 w 53"/>
                <a:gd name="T3" fmla="*/ 18 h 19"/>
                <a:gd name="T4" fmla="*/ 0 w 53"/>
                <a:gd name="T5" fmla="*/ 12 h 19"/>
                <a:gd name="T6" fmla="*/ 2 w 53"/>
                <a:gd name="T7" fmla="*/ 8 h 19"/>
                <a:gd name="T8" fmla="*/ 36 w 53"/>
                <a:gd name="T9" fmla="*/ 4 h 19"/>
                <a:gd name="T10" fmla="*/ 48 w 5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209"/>
            <p:cNvSpPr>
              <a:spLocks/>
            </p:cNvSpPr>
            <p:nvPr userDrawn="1"/>
          </p:nvSpPr>
          <p:spPr bwMode="auto">
            <a:xfrm>
              <a:off x="4440238" y="3086100"/>
              <a:ext cx="98425" cy="34925"/>
            </a:xfrm>
            <a:custGeom>
              <a:avLst/>
              <a:gdLst>
                <a:gd name="T0" fmla="*/ 14 w 35"/>
                <a:gd name="T1" fmla="*/ 10 h 12"/>
                <a:gd name="T2" fmla="*/ 0 w 35"/>
                <a:gd name="T3" fmla="*/ 7 h 12"/>
                <a:gd name="T4" fmla="*/ 16 w 35"/>
                <a:gd name="T5" fmla="*/ 0 h 12"/>
                <a:gd name="T6" fmla="*/ 22 w 35"/>
                <a:gd name="T7" fmla="*/ 0 h 12"/>
                <a:gd name="T8" fmla="*/ 35 w 35"/>
                <a:gd name="T9" fmla="*/ 5 h 12"/>
                <a:gd name="T10" fmla="*/ 22 w 35"/>
                <a:gd name="T11" fmla="*/ 10 h 12"/>
                <a:gd name="T12" fmla="*/ 14 w 3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210"/>
            <p:cNvSpPr>
              <a:spLocks/>
            </p:cNvSpPr>
            <p:nvPr userDrawn="1"/>
          </p:nvSpPr>
          <p:spPr bwMode="auto">
            <a:xfrm>
              <a:off x="3938588" y="3168650"/>
              <a:ext cx="53975" cy="34925"/>
            </a:xfrm>
            <a:custGeom>
              <a:avLst/>
              <a:gdLst>
                <a:gd name="T0" fmla="*/ 19 w 19"/>
                <a:gd name="T1" fmla="*/ 12 h 12"/>
                <a:gd name="T2" fmla="*/ 6 w 19"/>
                <a:gd name="T3" fmla="*/ 9 h 12"/>
                <a:gd name="T4" fmla="*/ 0 w 19"/>
                <a:gd name="T5" fmla="*/ 6 h 12"/>
                <a:gd name="T6" fmla="*/ 6 w 19"/>
                <a:gd name="T7" fmla="*/ 2 h 12"/>
                <a:gd name="T8" fmla="*/ 13 w 19"/>
                <a:gd name="T9" fmla="*/ 3 h 12"/>
                <a:gd name="T10" fmla="*/ 19 w 19"/>
                <a:gd name="T11" fmla="*/ 8 h 12"/>
                <a:gd name="T12" fmla="*/ 19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211"/>
            <p:cNvSpPr>
              <a:spLocks/>
            </p:cNvSpPr>
            <p:nvPr userDrawn="1"/>
          </p:nvSpPr>
          <p:spPr bwMode="auto">
            <a:xfrm>
              <a:off x="4138613" y="3189288"/>
              <a:ext cx="96838" cy="26987"/>
            </a:xfrm>
            <a:custGeom>
              <a:avLst/>
              <a:gdLst>
                <a:gd name="T0" fmla="*/ 34 w 34"/>
                <a:gd name="T1" fmla="*/ 6 h 10"/>
                <a:gd name="T2" fmla="*/ 0 w 34"/>
                <a:gd name="T3" fmla="*/ 10 h 10"/>
                <a:gd name="T4" fmla="*/ 2 w 34"/>
                <a:gd name="T5" fmla="*/ 4 h 10"/>
                <a:gd name="T6" fmla="*/ 24 w 34"/>
                <a:gd name="T7" fmla="*/ 3 h 10"/>
                <a:gd name="T8" fmla="*/ 34 w 3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212"/>
            <p:cNvSpPr>
              <a:spLocks/>
            </p:cNvSpPr>
            <p:nvPr userDrawn="1"/>
          </p:nvSpPr>
          <p:spPr bwMode="auto">
            <a:xfrm>
              <a:off x="4999038" y="3084513"/>
              <a:ext cx="47625" cy="15875"/>
            </a:xfrm>
            <a:custGeom>
              <a:avLst/>
              <a:gdLst>
                <a:gd name="T0" fmla="*/ 9 w 17"/>
                <a:gd name="T1" fmla="*/ 0 h 6"/>
                <a:gd name="T2" fmla="*/ 16 w 17"/>
                <a:gd name="T3" fmla="*/ 3 h 6"/>
                <a:gd name="T4" fmla="*/ 9 w 17"/>
                <a:gd name="T5" fmla="*/ 6 h 6"/>
                <a:gd name="T6" fmla="*/ 0 w 17"/>
                <a:gd name="T7" fmla="*/ 3 h 6"/>
                <a:gd name="T8" fmla="*/ 9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213"/>
            <p:cNvSpPr>
              <a:spLocks/>
            </p:cNvSpPr>
            <p:nvPr userDrawn="1"/>
          </p:nvSpPr>
          <p:spPr bwMode="auto">
            <a:xfrm>
              <a:off x="4268788" y="2973388"/>
              <a:ext cx="76200" cy="22225"/>
            </a:xfrm>
            <a:custGeom>
              <a:avLst/>
              <a:gdLst>
                <a:gd name="T0" fmla="*/ 0 w 27"/>
                <a:gd name="T1" fmla="*/ 7 h 8"/>
                <a:gd name="T2" fmla="*/ 27 w 27"/>
                <a:gd name="T3" fmla="*/ 8 h 8"/>
                <a:gd name="T4" fmla="*/ 0 w 2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214"/>
            <p:cNvSpPr>
              <a:spLocks/>
            </p:cNvSpPr>
            <p:nvPr userDrawn="1"/>
          </p:nvSpPr>
          <p:spPr bwMode="auto">
            <a:xfrm>
              <a:off x="4127500" y="3228975"/>
              <a:ext cx="68263" cy="15875"/>
            </a:xfrm>
            <a:custGeom>
              <a:avLst/>
              <a:gdLst>
                <a:gd name="T0" fmla="*/ 2 w 24"/>
                <a:gd name="T1" fmla="*/ 0 h 6"/>
                <a:gd name="T2" fmla="*/ 24 w 24"/>
                <a:gd name="T3" fmla="*/ 6 h 6"/>
                <a:gd name="T4" fmla="*/ 2 w 24"/>
                <a:gd name="T5" fmla="*/ 6 h 6"/>
                <a:gd name="T6" fmla="*/ 2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215"/>
            <p:cNvSpPr>
              <a:spLocks/>
            </p:cNvSpPr>
            <p:nvPr userDrawn="1"/>
          </p:nvSpPr>
          <p:spPr bwMode="auto">
            <a:xfrm>
              <a:off x="4403725" y="3132138"/>
              <a:ext cx="61913" cy="14287"/>
            </a:xfrm>
            <a:custGeom>
              <a:avLst/>
              <a:gdLst>
                <a:gd name="T0" fmla="*/ 22 w 22"/>
                <a:gd name="T1" fmla="*/ 1 h 5"/>
                <a:gd name="T2" fmla="*/ 0 w 22"/>
                <a:gd name="T3" fmla="*/ 5 h 5"/>
                <a:gd name="T4" fmla="*/ 22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216"/>
            <p:cNvSpPr>
              <a:spLocks/>
            </p:cNvSpPr>
            <p:nvPr userDrawn="1"/>
          </p:nvSpPr>
          <p:spPr bwMode="auto">
            <a:xfrm>
              <a:off x="4356100" y="3233738"/>
              <a:ext cx="61913" cy="11112"/>
            </a:xfrm>
            <a:custGeom>
              <a:avLst/>
              <a:gdLst>
                <a:gd name="T0" fmla="*/ 0 w 22"/>
                <a:gd name="T1" fmla="*/ 0 h 4"/>
                <a:gd name="T2" fmla="*/ 22 w 22"/>
                <a:gd name="T3" fmla="*/ 4 h 4"/>
                <a:gd name="T4" fmla="*/ 3 w 22"/>
                <a:gd name="T5" fmla="*/ 4 h 4"/>
                <a:gd name="T6" fmla="*/ 0 w 2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4283075" y="3182938"/>
              <a:ext cx="39688" cy="22225"/>
            </a:xfrm>
            <a:custGeom>
              <a:avLst/>
              <a:gdLst>
                <a:gd name="T0" fmla="*/ 14 w 14"/>
                <a:gd name="T1" fmla="*/ 0 h 8"/>
                <a:gd name="T2" fmla="*/ 9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7842250" y="3125788"/>
              <a:ext cx="733425" cy="119062"/>
            </a:xfrm>
            <a:custGeom>
              <a:avLst/>
              <a:gdLst>
                <a:gd name="T0" fmla="*/ 17 w 260"/>
                <a:gd name="T1" fmla="*/ 42 h 42"/>
                <a:gd name="T2" fmla="*/ 13 w 260"/>
                <a:gd name="T3" fmla="*/ 41 h 42"/>
                <a:gd name="T4" fmla="*/ 0 w 260"/>
                <a:gd name="T5" fmla="*/ 32 h 42"/>
                <a:gd name="T6" fmla="*/ 12 w 260"/>
                <a:gd name="T7" fmla="*/ 22 h 42"/>
                <a:gd name="T8" fmla="*/ 46 w 260"/>
                <a:gd name="T9" fmla="*/ 16 h 42"/>
                <a:gd name="T10" fmla="*/ 144 w 260"/>
                <a:gd name="T11" fmla="*/ 4 h 42"/>
                <a:gd name="T12" fmla="*/ 184 w 260"/>
                <a:gd name="T13" fmla="*/ 1 h 42"/>
                <a:gd name="T14" fmla="*/ 210 w 260"/>
                <a:gd name="T15" fmla="*/ 7 h 42"/>
                <a:gd name="T16" fmla="*/ 254 w 260"/>
                <a:gd name="T17" fmla="*/ 27 h 42"/>
                <a:gd name="T18" fmla="*/ 258 w 260"/>
                <a:gd name="T19" fmla="*/ 36 h 42"/>
                <a:gd name="T20" fmla="*/ 246 w 260"/>
                <a:gd name="T21" fmla="*/ 41 h 42"/>
                <a:gd name="T22" fmla="*/ 225 w 260"/>
                <a:gd name="T23" fmla="*/ 42 h 42"/>
                <a:gd name="T24" fmla="*/ 17 w 260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42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6788150" y="3146425"/>
              <a:ext cx="239713" cy="98425"/>
            </a:xfrm>
            <a:custGeom>
              <a:avLst/>
              <a:gdLst>
                <a:gd name="T0" fmla="*/ 84 w 85"/>
                <a:gd name="T1" fmla="*/ 2 h 35"/>
                <a:gd name="T2" fmla="*/ 77 w 85"/>
                <a:gd name="T3" fmla="*/ 18 h 35"/>
                <a:gd name="T4" fmla="*/ 61 w 85"/>
                <a:gd name="T5" fmla="*/ 27 h 35"/>
                <a:gd name="T6" fmla="*/ 31 w 85"/>
                <a:gd name="T7" fmla="*/ 35 h 35"/>
                <a:gd name="T8" fmla="*/ 24 w 85"/>
                <a:gd name="T9" fmla="*/ 35 h 35"/>
                <a:gd name="T10" fmla="*/ 33 w 85"/>
                <a:gd name="T11" fmla="*/ 29 h 35"/>
                <a:gd name="T12" fmla="*/ 11 w 85"/>
                <a:gd name="T13" fmla="*/ 27 h 35"/>
                <a:gd name="T14" fmla="*/ 0 w 85"/>
                <a:gd name="T15" fmla="*/ 19 h 35"/>
                <a:gd name="T16" fmla="*/ 7 w 85"/>
                <a:gd name="T17" fmla="*/ 10 h 35"/>
                <a:gd name="T18" fmla="*/ 60 w 85"/>
                <a:gd name="T19" fmla="*/ 6 h 35"/>
                <a:gd name="T20" fmla="*/ 79 w 85"/>
                <a:gd name="T21" fmla="*/ 1 h 35"/>
                <a:gd name="T22" fmla="*/ 84 w 85"/>
                <a:gd name="T23" fmla="*/ 0 h 35"/>
                <a:gd name="T24" fmla="*/ 84 w 85"/>
                <a:gd name="T2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35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7510463" y="3197225"/>
              <a:ext cx="230188" cy="47625"/>
            </a:xfrm>
            <a:custGeom>
              <a:avLst/>
              <a:gdLst>
                <a:gd name="T0" fmla="*/ 56 w 82"/>
                <a:gd name="T1" fmla="*/ 17 h 17"/>
                <a:gd name="T2" fmla="*/ 10 w 82"/>
                <a:gd name="T3" fmla="*/ 13 h 17"/>
                <a:gd name="T4" fmla="*/ 1 w 82"/>
                <a:gd name="T5" fmla="*/ 10 h 17"/>
                <a:gd name="T6" fmla="*/ 8 w 82"/>
                <a:gd name="T7" fmla="*/ 5 h 17"/>
                <a:gd name="T8" fmla="*/ 65 w 82"/>
                <a:gd name="T9" fmla="*/ 3 h 17"/>
                <a:gd name="T10" fmla="*/ 77 w 82"/>
                <a:gd name="T11" fmla="*/ 10 h 17"/>
                <a:gd name="T12" fmla="*/ 72 w 82"/>
                <a:gd name="T13" fmla="*/ 17 h 17"/>
                <a:gd name="T14" fmla="*/ 56 w 8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6591300" y="3194050"/>
              <a:ext cx="174625" cy="50800"/>
            </a:xfrm>
            <a:custGeom>
              <a:avLst/>
              <a:gdLst>
                <a:gd name="T0" fmla="*/ 34 w 62"/>
                <a:gd name="T1" fmla="*/ 18 h 18"/>
                <a:gd name="T2" fmla="*/ 9 w 62"/>
                <a:gd name="T3" fmla="*/ 14 h 18"/>
                <a:gd name="T4" fmla="*/ 1 w 62"/>
                <a:gd name="T5" fmla="*/ 10 h 18"/>
                <a:gd name="T6" fmla="*/ 8 w 62"/>
                <a:gd name="T7" fmla="*/ 4 h 18"/>
                <a:gd name="T8" fmla="*/ 47 w 62"/>
                <a:gd name="T9" fmla="*/ 0 h 18"/>
                <a:gd name="T10" fmla="*/ 60 w 62"/>
                <a:gd name="T11" fmla="*/ 3 h 18"/>
                <a:gd name="T12" fmla="*/ 54 w 62"/>
                <a:gd name="T13" fmla="*/ 14 h 18"/>
                <a:gd name="T14" fmla="*/ 49 w 62"/>
                <a:gd name="T15" fmla="*/ 18 h 18"/>
                <a:gd name="T16" fmla="*/ 34 w 62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8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2"/>
            <p:cNvSpPr>
              <a:spLocks/>
            </p:cNvSpPr>
            <p:nvPr userDrawn="1"/>
          </p:nvSpPr>
          <p:spPr bwMode="auto">
            <a:xfrm>
              <a:off x="7713663" y="3225800"/>
              <a:ext cx="112713" cy="19050"/>
            </a:xfrm>
            <a:custGeom>
              <a:avLst/>
              <a:gdLst>
                <a:gd name="T0" fmla="*/ 0 w 40"/>
                <a:gd name="T1" fmla="*/ 7 h 7"/>
                <a:gd name="T2" fmla="*/ 5 w 40"/>
                <a:gd name="T3" fmla="*/ 0 h 7"/>
                <a:gd name="T4" fmla="*/ 25 w 40"/>
                <a:gd name="T5" fmla="*/ 1 h 7"/>
                <a:gd name="T6" fmla="*/ 39 w 40"/>
                <a:gd name="T7" fmla="*/ 7 h 7"/>
                <a:gd name="T8" fmla="*/ 0 w 4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2822575" y="3109913"/>
              <a:ext cx="511175" cy="134937"/>
            </a:xfrm>
            <a:custGeom>
              <a:avLst/>
              <a:gdLst>
                <a:gd name="T0" fmla="*/ 34 w 181"/>
                <a:gd name="T1" fmla="*/ 48 h 48"/>
                <a:gd name="T2" fmla="*/ 18 w 181"/>
                <a:gd name="T3" fmla="*/ 44 h 48"/>
                <a:gd name="T4" fmla="*/ 10 w 181"/>
                <a:gd name="T5" fmla="*/ 26 h 48"/>
                <a:gd name="T6" fmla="*/ 49 w 181"/>
                <a:gd name="T7" fmla="*/ 10 h 48"/>
                <a:gd name="T8" fmla="*/ 124 w 181"/>
                <a:gd name="T9" fmla="*/ 3 h 48"/>
                <a:gd name="T10" fmla="*/ 173 w 181"/>
                <a:gd name="T11" fmla="*/ 26 h 48"/>
                <a:gd name="T12" fmla="*/ 153 w 181"/>
                <a:gd name="T13" fmla="*/ 48 h 48"/>
                <a:gd name="T14" fmla="*/ 34 w 181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48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3367088" y="3146425"/>
              <a:ext cx="290513" cy="98425"/>
            </a:xfrm>
            <a:custGeom>
              <a:avLst/>
              <a:gdLst>
                <a:gd name="T0" fmla="*/ 30 w 103"/>
                <a:gd name="T1" fmla="*/ 35 h 35"/>
                <a:gd name="T2" fmla="*/ 6 w 103"/>
                <a:gd name="T3" fmla="*/ 29 h 35"/>
                <a:gd name="T4" fmla="*/ 6 w 103"/>
                <a:gd name="T5" fmla="*/ 19 h 35"/>
                <a:gd name="T6" fmla="*/ 23 w 103"/>
                <a:gd name="T7" fmla="*/ 13 h 35"/>
                <a:gd name="T8" fmla="*/ 63 w 103"/>
                <a:gd name="T9" fmla="*/ 1 h 35"/>
                <a:gd name="T10" fmla="*/ 85 w 103"/>
                <a:gd name="T11" fmla="*/ 0 h 35"/>
                <a:gd name="T12" fmla="*/ 96 w 103"/>
                <a:gd name="T13" fmla="*/ 14 h 35"/>
                <a:gd name="T14" fmla="*/ 54 w 103"/>
                <a:gd name="T15" fmla="*/ 35 h 35"/>
                <a:gd name="T16" fmla="*/ 30 w 10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5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-801687" y="2338388"/>
              <a:ext cx="115888" cy="61912"/>
            </a:xfrm>
            <a:custGeom>
              <a:avLst/>
              <a:gdLst>
                <a:gd name="T0" fmla="*/ 41 w 41"/>
                <a:gd name="T1" fmla="*/ 13 h 22"/>
                <a:gd name="T2" fmla="*/ 27 w 41"/>
                <a:gd name="T3" fmla="*/ 8 h 22"/>
                <a:gd name="T4" fmla="*/ 13 w 41"/>
                <a:gd name="T5" fmla="*/ 6 h 22"/>
                <a:gd name="T6" fmla="*/ 9 w 41"/>
                <a:gd name="T7" fmla="*/ 14 h 22"/>
                <a:gd name="T8" fmla="*/ 21 w 41"/>
                <a:gd name="T9" fmla="*/ 16 h 22"/>
                <a:gd name="T10" fmla="*/ 31 w 41"/>
                <a:gd name="T11" fmla="*/ 18 h 22"/>
                <a:gd name="T12" fmla="*/ 21 w 41"/>
                <a:gd name="T13" fmla="*/ 22 h 22"/>
                <a:gd name="T14" fmla="*/ 2 w 41"/>
                <a:gd name="T15" fmla="*/ 14 h 22"/>
                <a:gd name="T16" fmla="*/ 7 w 41"/>
                <a:gd name="T17" fmla="*/ 3 h 22"/>
                <a:gd name="T18" fmla="*/ 29 w 41"/>
                <a:gd name="T19" fmla="*/ 4 h 22"/>
                <a:gd name="T20" fmla="*/ 41 w 41"/>
                <a:gd name="T2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2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26"/>
            <p:cNvSpPr>
              <a:spLocks/>
            </p:cNvSpPr>
            <p:nvPr userDrawn="1"/>
          </p:nvSpPr>
          <p:spPr bwMode="auto">
            <a:xfrm>
              <a:off x="7437438" y="3046413"/>
              <a:ext cx="565150" cy="147637"/>
            </a:xfrm>
            <a:custGeom>
              <a:avLst/>
              <a:gdLst>
                <a:gd name="T0" fmla="*/ 122 w 201"/>
                <a:gd name="T1" fmla="*/ 48 h 52"/>
                <a:gd name="T2" fmla="*/ 104 w 201"/>
                <a:gd name="T3" fmla="*/ 50 h 52"/>
                <a:gd name="T4" fmla="*/ 64 w 201"/>
                <a:gd name="T5" fmla="*/ 44 h 52"/>
                <a:gd name="T6" fmla="*/ 24 w 201"/>
                <a:gd name="T7" fmla="*/ 34 h 52"/>
                <a:gd name="T8" fmla="*/ 0 w 201"/>
                <a:gd name="T9" fmla="*/ 21 h 52"/>
                <a:gd name="T10" fmla="*/ 15 w 201"/>
                <a:gd name="T11" fmla="*/ 11 h 52"/>
                <a:gd name="T12" fmla="*/ 42 w 201"/>
                <a:gd name="T13" fmla="*/ 14 h 52"/>
                <a:gd name="T14" fmla="*/ 97 w 201"/>
                <a:gd name="T15" fmla="*/ 14 h 52"/>
                <a:gd name="T16" fmla="*/ 147 w 201"/>
                <a:gd name="T17" fmla="*/ 10 h 52"/>
                <a:gd name="T18" fmla="*/ 139 w 201"/>
                <a:gd name="T19" fmla="*/ 5 h 52"/>
                <a:gd name="T20" fmla="*/ 151 w 201"/>
                <a:gd name="T21" fmla="*/ 5 h 52"/>
                <a:gd name="T22" fmla="*/ 150 w 201"/>
                <a:gd name="T23" fmla="*/ 7 h 52"/>
                <a:gd name="T24" fmla="*/ 169 w 201"/>
                <a:gd name="T25" fmla="*/ 15 h 52"/>
                <a:gd name="T26" fmla="*/ 182 w 201"/>
                <a:gd name="T27" fmla="*/ 24 h 52"/>
                <a:gd name="T28" fmla="*/ 192 w 201"/>
                <a:gd name="T29" fmla="*/ 32 h 52"/>
                <a:gd name="T30" fmla="*/ 201 w 201"/>
                <a:gd name="T31" fmla="*/ 38 h 52"/>
                <a:gd name="T32" fmla="*/ 197 w 201"/>
                <a:gd name="T33" fmla="*/ 38 h 52"/>
                <a:gd name="T34" fmla="*/ 167 w 201"/>
                <a:gd name="T35" fmla="*/ 37 h 52"/>
                <a:gd name="T36" fmla="*/ 122 w 201"/>
                <a:gd name="T3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52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7715250" y="2970213"/>
              <a:ext cx="485775" cy="90487"/>
            </a:xfrm>
            <a:custGeom>
              <a:avLst/>
              <a:gdLst>
                <a:gd name="T0" fmla="*/ 52 w 172"/>
                <a:gd name="T1" fmla="*/ 32 h 32"/>
                <a:gd name="T2" fmla="*/ 40 w 172"/>
                <a:gd name="T3" fmla="*/ 32 h 32"/>
                <a:gd name="T4" fmla="*/ 21 w 172"/>
                <a:gd name="T5" fmla="*/ 22 h 32"/>
                <a:gd name="T6" fmla="*/ 6 w 172"/>
                <a:gd name="T7" fmla="*/ 12 h 32"/>
                <a:gd name="T8" fmla="*/ 4 w 172"/>
                <a:gd name="T9" fmla="*/ 8 h 32"/>
                <a:gd name="T10" fmla="*/ 24 w 172"/>
                <a:gd name="T11" fmla="*/ 19 h 32"/>
                <a:gd name="T12" fmla="*/ 28 w 172"/>
                <a:gd name="T13" fmla="*/ 21 h 32"/>
                <a:gd name="T14" fmla="*/ 31 w 172"/>
                <a:gd name="T15" fmla="*/ 18 h 32"/>
                <a:gd name="T16" fmla="*/ 73 w 172"/>
                <a:gd name="T17" fmla="*/ 1 h 32"/>
                <a:gd name="T18" fmla="*/ 138 w 172"/>
                <a:gd name="T19" fmla="*/ 2 h 32"/>
                <a:gd name="T20" fmla="*/ 164 w 172"/>
                <a:gd name="T21" fmla="*/ 11 h 32"/>
                <a:gd name="T22" fmla="*/ 144 w 172"/>
                <a:gd name="T23" fmla="*/ 29 h 32"/>
                <a:gd name="T24" fmla="*/ 52 w 172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32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8172450" y="2930525"/>
              <a:ext cx="414338" cy="141287"/>
            </a:xfrm>
            <a:custGeom>
              <a:avLst/>
              <a:gdLst>
                <a:gd name="T0" fmla="*/ 80 w 147"/>
                <a:gd name="T1" fmla="*/ 1 h 50"/>
                <a:gd name="T2" fmla="*/ 92 w 147"/>
                <a:gd name="T3" fmla="*/ 2 h 50"/>
                <a:gd name="T4" fmla="*/ 87 w 147"/>
                <a:gd name="T5" fmla="*/ 3 h 50"/>
                <a:gd name="T6" fmla="*/ 87 w 147"/>
                <a:gd name="T7" fmla="*/ 3 h 50"/>
                <a:gd name="T8" fmla="*/ 108 w 147"/>
                <a:gd name="T9" fmla="*/ 5 h 50"/>
                <a:gd name="T10" fmla="*/ 133 w 147"/>
                <a:gd name="T11" fmla="*/ 10 h 50"/>
                <a:gd name="T12" fmla="*/ 144 w 147"/>
                <a:gd name="T13" fmla="*/ 24 h 50"/>
                <a:gd name="T14" fmla="*/ 125 w 147"/>
                <a:gd name="T15" fmla="*/ 33 h 50"/>
                <a:gd name="T16" fmla="*/ 39 w 147"/>
                <a:gd name="T17" fmla="*/ 34 h 50"/>
                <a:gd name="T18" fmla="*/ 25 w 147"/>
                <a:gd name="T19" fmla="*/ 39 h 50"/>
                <a:gd name="T20" fmla="*/ 37 w 147"/>
                <a:gd name="T21" fmla="*/ 43 h 50"/>
                <a:gd name="T22" fmla="*/ 22 w 147"/>
                <a:gd name="T23" fmla="*/ 48 h 50"/>
                <a:gd name="T24" fmla="*/ 3 w 147"/>
                <a:gd name="T25" fmla="*/ 50 h 50"/>
                <a:gd name="T26" fmla="*/ 0 w 147"/>
                <a:gd name="T27" fmla="*/ 48 h 50"/>
                <a:gd name="T28" fmla="*/ 23 w 147"/>
                <a:gd name="T29" fmla="*/ 35 h 50"/>
                <a:gd name="T30" fmla="*/ 24 w 147"/>
                <a:gd name="T31" fmla="*/ 29 h 50"/>
                <a:gd name="T32" fmla="*/ 33 w 147"/>
                <a:gd name="T33" fmla="*/ 12 h 50"/>
                <a:gd name="T34" fmla="*/ 60 w 147"/>
                <a:gd name="T35" fmla="*/ 8 h 50"/>
                <a:gd name="T36" fmla="*/ 80 w 147"/>
                <a:gd name="T3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8288338" y="3044825"/>
              <a:ext cx="298450" cy="69850"/>
            </a:xfrm>
            <a:custGeom>
              <a:avLst/>
              <a:gdLst>
                <a:gd name="T0" fmla="*/ 60 w 106"/>
                <a:gd name="T1" fmla="*/ 25 h 25"/>
                <a:gd name="T2" fmla="*/ 14 w 106"/>
                <a:gd name="T3" fmla="*/ 20 h 25"/>
                <a:gd name="T4" fmla="*/ 1 w 106"/>
                <a:gd name="T5" fmla="*/ 11 h 25"/>
                <a:gd name="T6" fmla="*/ 16 w 106"/>
                <a:gd name="T7" fmla="*/ 3 h 25"/>
                <a:gd name="T8" fmla="*/ 75 w 106"/>
                <a:gd name="T9" fmla="*/ 0 h 25"/>
                <a:gd name="T10" fmla="*/ 96 w 106"/>
                <a:gd name="T11" fmla="*/ 3 h 25"/>
                <a:gd name="T12" fmla="*/ 95 w 106"/>
                <a:gd name="T13" fmla="*/ 20 h 25"/>
                <a:gd name="T14" fmla="*/ 60 w 10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5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230"/>
            <p:cNvSpPr>
              <a:spLocks/>
            </p:cNvSpPr>
            <p:nvPr userDrawn="1"/>
          </p:nvSpPr>
          <p:spPr bwMode="auto">
            <a:xfrm>
              <a:off x="8631238" y="2933700"/>
              <a:ext cx="271463" cy="73025"/>
            </a:xfrm>
            <a:custGeom>
              <a:avLst/>
              <a:gdLst>
                <a:gd name="T0" fmla="*/ 42 w 96"/>
                <a:gd name="T1" fmla="*/ 25 h 26"/>
                <a:gd name="T2" fmla="*/ 10 w 96"/>
                <a:gd name="T3" fmla="*/ 24 h 26"/>
                <a:gd name="T4" fmla="*/ 1 w 96"/>
                <a:gd name="T5" fmla="*/ 18 h 26"/>
                <a:gd name="T6" fmla="*/ 7 w 96"/>
                <a:gd name="T7" fmla="*/ 10 h 26"/>
                <a:gd name="T8" fmla="*/ 74 w 96"/>
                <a:gd name="T9" fmla="*/ 4 h 26"/>
                <a:gd name="T10" fmla="*/ 96 w 96"/>
                <a:gd name="T11" fmla="*/ 14 h 26"/>
                <a:gd name="T12" fmla="*/ 75 w 96"/>
                <a:gd name="T13" fmla="*/ 23 h 26"/>
                <a:gd name="T14" fmla="*/ 42 w 96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231"/>
            <p:cNvSpPr>
              <a:spLocks/>
            </p:cNvSpPr>
            <p:nvPr userDrawn="1"/>
          </p:nvSpPr>
          <p:spPr bwMode="auto">
            <a:xfrm>
              <a:off x="8631238" y="3163888"/>
              <a:ext cx="257175" cy="69850"/>
            </a:xfrm>
            <a:custGeom>
              <a:avLst/>
              <a:gdLst>
                <a:gd name="T0" fmla="*/ 62 w 91"/>
                <a:gd name="T1" fmla="*/ 25 h 25"/>
                <a:gd name="T2" fmla="*/ 13 w 91"/>
                <a:gd name="T3" fmla="*/ 21 h 25"/>
                <a:gd name="T4" fmla="*/ 7 w 91"/>
                <a:gd name="T5" fmla="*/ 9 h 25"/>
                <a:gd name="T6" fmla="*/ 46 w 91"/>
                <a:gd name="T7" fmla="*/ 2 h 25"/>
                <a:gd name="T8" fmla="*/ 68 w 91"/>
                <a:gd name="T9" fmla="*/ 3 h 25"/>
                <a:gd name="T10" fmla="*/ 89 w 91"/>
                <a:gd name="T11" fmla="*/ 18 h 25"/>
                <a:gd name="T12" fmla="*/ 67 w 91"/>
                <a:gd name="T13" fmla="*/ 25 h 25"/>
                <a:gd name="T14" fmla="*/ 62 w 9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5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232"/>
            <p:cNvSpPr>
              <a:spLocks/>
            </p:cNvSpPr>
            <p:nvPr userDrawn="1"/>
          </p:nvSpPr>
          <p:spPr bwMode="auto">
            <a:xfrm>
              <a:off x="8012113" y="3067050"/>
              <a:ext cx="225425" cy="76200"/>
            </a:xfrm>
            <a:custGeom>
              <a:avLst/>
              <a:gdLst>
                <a:gd name="T0" fmla="*/ 57 w 80"/>
                <a:gd name="T1" fmla="*/ 0 h 27"/>
                <a:gd name="T2" fmla="*/ 60 w 80"/>
                <a:gd name="T3" fmla="*/ 2 h 27"/>
                <a:gd name="T4" fmla="*/ 65 w 80"/>
                <a:gd name="T5" fmla="*/ 5 h 27"/>
                <a:gd name="T6" fmla="*/ 79 w 80"/>
                <a:gd name="T7" fmla="*/ 11 h 27"/>
                <a:gd name="T8" fmla="*/ 67 w 80"/>
                <a:gd name="T9" fmla="*/ 20 h 27"/>
                <a:gd name="T10" fmla="*/ 37 w 80"/>
                <a:gd name="T11" fmla="*/ 21 h 27"/>
                <a:gd name="T12" fmla="*/ 14 w 80"/>
                <a:gd name="T13" fmla="*/ 27 h 27"/>
                <a:gd name="T14" fmla="*/ 9 w 80"/>
                <a:gd name="T15" fmla="*/ 19 h 27"/>
                <a:gd name="T16" fmla="*/ 8 w 80"/>
                <a:gd name="T17" fmla="*/ 11 h 27"/>
                <a:gd name="T18" fmla="*/ 32 w 80"/>
                <a:gd name="T19" fmla="*/ 6 h 27"/>
                <a:gd name="T20" fmla="*/ 57 w 80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7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233"/>
            <p:cNvSpPr>
              <a:spLocks/>
            </p:cNvSpPr>
            <p:nvPr userDrawn="1"/>
          </p:nvSpPr>
          <p:spPr bwMode="auto">
            <a:xfrm>
              <a:off x="7918450" y="2941638"/>
              <a:ext cx="177800" cy="23812"/>
            </a:xfrm>
            <a:custGeom>
              <a:avLst/>
              <a:gdLst>
                <a:gd name="T0" fmla="*/ 29 w 63"/>
                <a:gd name="T1" fmla="*/ 8 h 8"/>
                <a:gd name="T2" fmla="*/ 7 w 63"/>
                <a:gd name="T3" fmla="*/ 8 h 8"/>
                <a:gd name="T4" fmla="*/ 0 w 63"/>
                <a:gd name="T5" fmla="*/ 5 h 8"/>
                <a:gd name="T6" fmla="*/ 6 w 63"/>
                <a:gd name="T7" fmla="*/ 2 h 8"/>
                <a:gd name="T8" fmla="*/ 55 w 63"/>
                <a:gd name="T9" fmla="*/ 0 h 8"/>
                <a:gd name="T10" fmla="*/ 63 w 63"/>
                <a:gd name="T11" fmla="*/ 3 h 8"/>
                <a:gd name="T12" fmla="*/ 55 w 63"/>
                <a:gd name="T13" fmla="*/ 8 h 8"/>
                <a:gd name="T14" fmla="*/ 29 w 63"/>
                <a:gd name="T15" fmla="*/ 8 h 8"/>
                <a:gd name="T16" fmla="*/ 29 w 6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234"/>
            <p:cNvSpPr>
              <a:spLocks/>
            </p:cNvSpPr>
            <p:nvPr userDrawn="1"/>
          </p:nvSpPr>
          <p:spPr bwMode="auto">
            <a:xfrm>
              <a:off x="8894763" y="3138488"/>
              <a:ext cx="88900" cy="36512"/>
            </a:xfrm>
            <a:custGeom>
              <a:avLst/>
              <a:gdLst>
                <a:gd name="T0" fmla="*/ 17 w 32"/>
                <a:gd name="T1" fmla="*/ 13 h 13"/>
                <a:gd name="T2" fmla="*/ 1 w 32"/>
                <a:gd name="T3" fmla="*/ 8 h 13"/>
                <a:gd name="T4" fmla="*/ 17 w 32"/>
                <a:gd name="T5" fmla="*/ 0 h 13"/>
                <a:gd name="T6" fmla="*/ 31 w 32"/>
                <a:gd name="T7" fmla="*/ 8 h 13"/>
                <a:gd name="T8" fmla="*/ 17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235"/>
            <p:cNvSpPr>
              <a:spLocks/>
            </p:cNvSpPr>
            <p:nvPr userDrawn="1"/>
          </p:nvSpPr>
          <p:spPr bwMode="auto">
            <a:xfrm>
              <a:off x="7713663" y="2933700"/>
              <a:ext cx="69850" cy="33337"/>
            </a:xfrm>
            <a:custGeom>
              <a:avLst/>
              <a:gdLst>
                <a:gd name="T0" fmla="*/ 11 w 25"/>
                <a:gd name="T1" fmla="*/ 10 h 12"/>
                <a:gd name="T2" fmla="*/ 1 w 25"/>
                <a:gd name="T3" fmla="*/ 8 h 12"/>
                <a:gd name="T4" fmla="*/ 10 w 25"/>
                <a:gd name="T5" fmla="*/ 1 h 12"/>
                <a:gd name="T6" fmla="*/ 24 w 25"/>
                <a:gd name="T7" fmla="*/ 5 h 12"/>
                <a:gd name="T8" fmla="*/ 11 w 2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236"/>
            <p:cNvSpPr>
              <a:spLocks/>
            </p:cNvSpPr>
            <p:nvPr userDrawn="1"/>
          </p:nvSpPr>
          <p:spPr bwMode="auto">
            <a:xfrm>
              <a:off x="8480425" y="3135313"/>
              <a:ext cx="58738" cy="28575"/>
            </a:xfrm>
            <a:custGeom>
              <a:avLst/>
              <a:gdLst>
                <a:gd name="T0" fmla="*/ 8 w 21"/>
                <a:gd name="T1" fmla="*/ 1 h 10"/>
                <a:gd name="T2" fmla="*/ 20 w 21"/>
                <a:gd name="T3" fmla="*/ 6 h 10"/>
                <a:gd name="T4" fmla="*/ 12 w 21"/>
                <a:gd name="T5" fmla="*/ 10 h 10"/>
                <a:gd name="T6" fmla="*/ 1 w 21"/>
                <a:gd name="T7" fmla="*/ 4 h 10"/>
                <a:gd name="T8" fmla="*/ 8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237"/>
            <p:cNvSpPr>
              <a:spLocks/>
            </p:cNvSpPr>
            <p:nvPr userDrawn="1"/>
          </p:nvSpPr>
          <p:spPr bwMode="auto">
            <a:xfrm>
              <a:off x="8466138" y="2940050"/>
              <a:ext cx="101600" cy="4762"/>
            </a:xfrm>
            <a:custGeom>
              <a:avLst/>
              <a:gdLst>
                <a:gd name="T0" fmla="*/ 0 w 36"/>
                <a:gd name="T1" fmla="*/ 0 h 2"/>
                <a:gd name="T2" fmla="*/ 36 w 36"/>
                <a:gd name="T3" fmla="*/ 0 h 2"/>
                <a:gd name="T4" fmla="*/ 0 w 3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238"/>
            <p:cNvSpPr>
              <a:spLocks/>
            </p:cNvSpPr>
            <p:nvPr userDrawn="1"/>
          </p:nvSpPr>
          <p:spPr bwMode="auto">
            <a:xfrm>
              <a:off x="5864225" y="3063875"/>
              <a:ext cx="682625" cy="176212"/>
            </a:xfrm>
            <a:custGeom>
              <a:avLst/>
              <a:gdLst>
                <a:gd name="T0" fmla="*/ 105 w 242"/>
                <a:gd name="T1" fmla="*/ 3 h 62"/>
                <a:gd name="T2" fmla="*/ 199 w 242"/>
                <a:gd name="T3" fmla="*/ 19 h 62"/>
                <a:gd name="T4" fmla="*/ 227 w 242"/>
                <a:gd name="T5" fmla="*/ 29 h 62"/>
                <a:gd name="T6" fmla="*/ 239 w 242"/>
                <a:gd name="T7" fmla="*/ 45 h 62"/>
                <a:gd name="T8" fmla="*/ 218 w 242"/>
                <a:gd name="T9" fmla="*/ 57 h 62"/>
                <a:gd name="T10" fmla="*/ 165 w 242"/>
                <a:gd name="T11" fmla="*/ 61 h 62"/>
                <a:gd name="T12" fmla="*/ 32 w 242"/>
                <a:gd name="T13" fmla="*/ 57 h 62"/>
                <a:gd name="T14" fmla="*/ 13 w 242"/>
                <a:gd name="T15" fmla="*/ 35 h 62"/>
                <a:gd name="T16" fmla="*/ 81 w 242"/>
                <a:gd name="T17" fmla="*/ 6 h 62"/>
                <a:gd name="T18" fmla="*/ 96 w 242"/>
                <a:gd name="T19" fmla="*/ 3 h 62"/>
                <a:gd name="T20" fmla="*/ 105 w 242"/>
                <a:gd name="T2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239"/>
            <p:cNvSpPr>
              <a:spLocks/>
            </p:cNvSpPr>
            <p:nvPr userDrawn="1"/>
          </p:nvSpPr>
          <p:spPr bwMode="auto">
            <a:xfrm>
              <a:off x="6343650" y="2940050"/>
              <a:ext cx="588963" cy="169862"/>
            </a:xfrm>
            <a:custGeom>
              <a:avLst/>
              <a:gdLst>
                <a:gd name="T0" fmla="*/ 122 w 209"/>
                <a:gd name="T1" fmla="*/ 59 h 60"/>
                <a:gd name="T2" fmla="*/ 11 w 209"/>
                <a:gd name="T3" fmla="*/ 47 h 60"/>
                <a:gd name="T4" fmla="*/ 6 w 209"/>
                <a:gd name="T5" fmla="*/ 34 h 60"/>
                <a:gd name="T6" fmla="*/ 51 w 209"/>
                <a:gd name="T7" fmla="*/ 13 h 60"/>
                <a:gd name="T8" fmla="*/ 132 w 209"/>
                <a:gd name="T9" fmla="*/ 1 h 60"/>
                <a:gd name="T10" fmla="*/ 193 w 209"/>
                <a:gd name="T11" fmla="*/ 20 h 60"/>
                <a:gd name="T12" fmla="*/ 163 w 209"/>
                <a:gd name="T13" fmla="*/ 57 h 60"/>
                <a:gd name="T14" fmla="*/ 122 w 209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6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240"/>
            <p:cNvSpPr>
              <a:spLocks/>
            </p:cNvSpPr>
            <p:nvPr userDrawn="1"/>
          </p:nvSpPr>
          <p:spPr bwMode="auto">
            <a:xfrm>
              <a:off x="5457825" y="2959100"/>
              <a:ext cx="485775" cy="161925"/>
            </a:xfrm>
            <a:custGeom>
              <a:avLst/>
              <a:gdLst>
                <a:gd name="T0" fmla="*/ 74 w 172"/>
                <a:gd name="T1" fmla="*/ 13 h 57"/>
                <a:gd name="T2" fmla="*/ 86 w 172"/>
                <a:gd name="T3" fmla="*/ 11 h 57"/>
                <a:gd name="T4" fmla="*/ 162 w 172"/>
                <a:gd name="T5" fmla="*/ 31 h 57"/>
                <a:gd name="T6" fmla="*/ 170 w 172"/>
                <a:gd name="T7" fmla="*/ 45 h 57"/>
                <a:gd name="T8" fmla="*/ 154 w 172"/>
                <a:gd name="T9" fmla="*/ 57 h 57"/>
                <a:gd name="T10" fmla="*/ 108 w 172"/>
                <a:gd name="T11" fmla="*/ 54 h 57"/>
                <a:gd name="T12" fmla="*/ 28 w 172"/>
                <a:gd name="T13" fmla="*/ 45 h 57"/>
                <a:gd name="T14" fmla="*/ 7 w 172"/>
                <a:gd name="T15" fmla="*/ 37 h 57"/>
                <a:gd name="T16" fmla="*/ 10 w 172"/>
                <a:gd name="T17" fmla="*/ 28 h 57"/>
                <a:gd name="T18" fmla="*/ 74 w 172"/>
                <a:gd name="T1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57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241"/>
            <p:cNvSpPr>
              <a:spLocks/>
            </p:cNvSpPr>
            <p:nvPr userDrawn="1"/>
          </p:nvSpPr>
          <p:spPr bwMode="auto">
            <a:xfrm>
              <a:off x="6935788" y="3044825"/>
              <a:ext cx="469900" cy="123825"/>
            </a:xfrm>
            <a:custGeom>
              <a:avLst/>
              <a:gdLst>
                <a:gd name="T0" fmla="*/ 32 w 167"/>
                <a:gd name="T1" fmla="*/ 38 h 44"/>
                <a:gd name="T2" fmla="*/ 27 w 167"/>
                <a:gd name="T3" fmla="*/ 37 h 44"/>
                <a:gd name="T4" fmla="*/ 8 w 167"/>
                <a:gd name="T5" fmla="*/ 27 h 44"/>
                <a:gd name="T6" fmla="*/ 17 w 167"/>
                <a:gd name="T7" fmla="*/ 7 h 44"/>
                <a:gd name="T8" fmla="*/ 58 w 167"/>
                <a:gd name="T9" fmla="*/ 1 h 44"/>
                <a:gd name="T10" fmla="*/ 89 w 167"/>
                <a:gd name="T11" fmla="*/ 1 h 44"/>
                <a:gd name="T12" fmla="*/ 92 w 167"/>
                <a:gd name="T13" fmla="*/ 1 h 44"/>
                <a:gd name="T14" fmla="*/ 99 w 167"/>
                <a:gd name="T15" fmla="*/ 1 h 44"/>
                <a:gd name="T16" fmla="*/ 142 w 167"/>
                <a:gd name="T17" fmla="*/ 8 h 44"/>
                <a:gd name="T18" fmla="*/ 166 w 167"/>
                <a:gd name="T19" fmla="*/ 25 h 44"/>
                <a:gd name="T20" fmla="*/ 153 w 167"/>
                <a:gd name="T21" fmla="*/ 36 h 44"/>
                <a:gd name="T22" fmla="*/ 43 w 167"/>
                <a:gd name="T23" fmla="*/ 39 h 44"/>
                <a:gd name="T24" fmla="*/ 32 w 167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44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242"/>
            <p:cNvSpPr>
              <a:spLocks/>
            </p:cNvSpPr>
            <p:nvPr userDrawn="1"/>
          </p:nvSpPr>
          <p:spPr bwMode="auto">
            <a:xfrm>
              <a:off x="5461000" y="3111500"/>
              <a:ext cx="385763" cy="103187"/>
            </a:xfrm>
            <a:custGeom>
              <a:avLst/>
              <a:gdLst>
                <a:gd name="T0" fmla="*/ 41 w 137"/>
                <a:gd name="T1" fmla="*/ 36 h 36"/>
                <a:gd name="T2" fmla="*/ 24 w 137"/>
                <a:gd name="T3" fmla="*/ 35 h 36"/>
                <a:gd name="T4" fmla="*/ 2 w 137"/>
                <a:gd name="T5" fmla="*/ 22 h 36"/>
                <a:gd name="T6" fmla="*/ 20 w 137"/>
                <a:gd name="T7" fmla="*/ 9 h 36"/>
                <a:gd name="T8" fmla="*/ 106 w 137"/>
                <a:gd name="T9" fmla="*/ 5 h 36"/>
                <a:gd name="T10" fmla="*/ 129 w 137"/>
                <a:gd name="T11" fmla="*/ 13 h 36"/>
                <a:gd name="T12" fmla="*/ 126 w 137"/>
                <a:gd name="T13" fmla="*/ 24 h 36"/>
                <a:gd name="T14" fmla="*/ 41 w 1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6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243"/>
            <p:cNvSpPr>
              <a:spLocks/>
            </p:cNvSpPr>
            <p:nvPr userDrawn="1"/>
          </p:nvSpPr>
          <p:spPr bwMode="auto">
            <a:xfrm>
              <a:off x="6754813" y="2879725"/>
              <a:ext cx="236538" cy="71437"/>
            </a:xfrm>
            <a:custGeom>
              <a:avLst/>
              <a:gdLst>
                <a:gd name="T0" fmla="*/ 28 w 84"/>
                <a:gd name="T1" fmla="*/ 1 h 25"/>
                <a:gd name="T2" fmla="*/ 55 w 84"/>
                <a:gd name="T3" fmla="*/ 0 h 25"/>
                <a:gd name="T4" fmla="*/ 84 w 84"/>
                <a:gd name="T5" fmla="*/ 16 h 25"/>
                <a:gd name="T6" fmla="*/ 70 w 84"/>
                <a:gd name="T7" fmla="*/ 24 h 25"/>
                <a:gd name="T8" fmla="*/ 11 w 84"/>
                <a:gd name="T9" fmla="*/ 16 h 25"/>
                <a:gd name="T10" fmla="*/ 3 w 84"/>
                <a:gd name="T11" fmla="*/ 6 h 25"/>
                <a:gd name="T12" fmla="*/ 18 w 84"/>
                <a:gd name="T13" fmla="*/ 1 h 25"/>
                <a:gd name="T14" fmla="*/ 28 w 8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5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244"/>
            <p:cNvSpPr>
              <a:spLocks/>
            </p:cNvSpPr>
            <p:nvPr userDrawn="1"/>
          </p:nvSpPr>
          <p:spPr bwMode="auto">
            <a:xfrm>
              <a:off x="6078538" y="2925763"/>
              <a:ext cx="304800" cy="152400"/>
            </a:xfrm>
            <a:custGeom>
              <a:avLst/>
              <a:gdLst>
                <a:gd name="T0" fmla="*/ 29 w 108"/>
                <a:gd name="T1" fmla="*/ 52 h 54"/>
                <a:gd name="T2" fmla="*/ 20 w 108"/>
                <a:gd name="T3" fmla="*/ 52 h 54"/>
                <a:gd name="T4" fmla="*/ 31 w 108"/>
                <a:gd name="T5" fmla="*/ 44 h 54"/>
                <a:gd name="T6" fmla="*/ 11 w 108"/>
                <a:gd name="T7" fmla="*/ 42 h 54"/>
                <a:gd name="T8" fmla="*/ 0 w 108"/>
                <a:gd name="T9" fmla="*/ 36 h 54"/>
                <a:gd name="T10" fmla="*/ 10 w 108"/>
                <a:gd name="T11" fmla="*/ 28 h 54"/>
                <a:gd name="T12" fmla="*/ 51 w 108"/>
                <a:gd name="T13" fmla="*/ 29 h 54"/>
                <a:gd name="T14" fmla="*/ 56 w 108"/>
                <a:gd name="T15" fmla="*/ 30 h 54"/>
                <a:gd name="T16" fmla="*/ 53 w 108"/>
                <a:gd name="T17" fmla="*/ 27 h 54"/>
                <a:gd name="T18" fmla="*/ 47 w 108"/>
                <a:gd name="T19" fmla="*/ 22 h 54"/>
                <a:gd name="T20" fmla="*/ 56 w 108"/>
                <a:gd name="T21" fmla="*/ 17 h 54"/>
                <a:gd name="T22" fmla="*/ 62 w 108"/>
                <a:gd name="T23" fmla="*/ 17 h 54"/>
                <a:gd name="T24" fmla="*/ 96 w 108"/>
                <a:gd name="T25" fmla="*/ 7 h 54"/>
                <a:gd name="T26" fmla="*/ 93 w 108"/>
                <a:gd name="T27" fmla="*/ 3 h 54"/>
                <a:gd name="T28" fmla="*/ 70 w 108"/>
                <a:gd name="T29" fmla="*/ 0 h 54"/>
                <a:gd name="T30" fmla="*/ 97 w 108"/>
                <a:gd name="T31" fmla="*/ 0 h 54"/>
                <a:gd name="T32" fmla="*/ 108 w 108"/>
                <a:gd name="T33" fmla="*/ 3 h 54"/>
                <a:gd name="T34" fmla="*/ 96 w 108"/>
                <a:gd name="T35" fmla="*/ 11 h 54"/>
                <a:gd name="T36" fmla="*/ 93 w 108"/>
                <a:gd name="T37" fmla="*/ 20 h 54"/>
                <a:gd name="T38" fmla="*/ 82 w 108"/>
                <a:gd name="T39" fmla="*/ 28 h 54"/>
                <a:gd name="T40" fmla="*/ 62 w 108"/>
                <a:gd name="T41" fmla="*/ 31 h 54"/>
                <a:gd name="T42" fmla="*/ 57 w 108"/>
                <a:gd name="T43" fmla="*/ 36 h 54"/>
                <a:gd name="T44" fmla="*/ 45 w 108"/>
                <a:gd name="T45" fmla="*/ 43 h 54"/>
                <a:gd name="T46" fmla="*/ 29 w 108"/>
                <a:gd name="T4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54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245"/>
            <p:cNvSpPr>
              <a:spLocks/>
            </p:cNvSpPr>
            <p:nvPr userDrawn="1"/>
          </p:nvSpPr>
          <p:spPr bwMode="auto">
            <a:xfrm>
              <a:off x="5246688" y="3111500"/>
              <a:ext cx="171450" cy="93662"/>
            </a:xfrm>
            <a:custGeom>
              <a:avLst/>
              <a:gdLst>
                <a:gd name="T0" fmla="*/ 61 w 61"/>
                <a:gd name="T1" fmla="*/ 21 h 33"/>
                <a:gd name="T2" fmla="*/ 39 w 61"/>
                <a:gd name="T3" fmla="*/ 32 h 33"/>
                <a:gd name="T4" fmla="*/ 12 w 61"/>
                <a:gd name="T5" fmla="*/ 30 h 33"/>
                <a:gd name="T6" fmla="*/ 1 w 61"/>
                <a:gd name="T7" fmla="*/ 21 h 33"/>
                <a:gd name="T8" fmla="*/ 47 w 61"/>
                <a:gd name="T9" fmla="*/ 4 h 33"/>
                <a:gd name="T10" fmla="*/ 61 w 61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3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246"/>
            <p:cNvSpPr>
              <a:spLocks/>
            </p:cNvSpPr>
            <p:nvPr userDrawn="1"/>
          </p:nvSpPr>
          <p:spPr bwMode="auto">
            <a:xfrm>
              <a:off x="5053013" y="3111500"/>
              <a:ext cx="193675" cy="65087"/>
            </a:xfrm>
            <a:custGeom>
              <a:avLst/>
              <a:gdLst>
                <a:gd name="T0" fmla="*/ 23 w 69"/>
                <a:gd name="T1" fmla="*/ 22 h 23"/>
                <a:gd name="T2" fmla="*/ 7 w 69"/>
                <a:gd name="T3" fmla="*/ 19 h 23"/>
                <a:gd name="T4" fmla="*/ 11 w 69"/>
                <a:gd name="T5" fmla="*/ 7 h 23"/>
                <a:gd name="T6" fmla="*/ 35 w 69"/>
                <a:gd name="T7" fmla="*/ 4 h 23"/>
                <a:gd name="T8" fmla="*/ 52 w 69"/>
                <a:gd name="T9" fmla="*/ 2 h 23"/>
                <a:gd name="T10" fmla="*/ 66 w 69"/>
                <a:gd name="T11" fmla="*/ 4 h 23"/>
                <a:gd name="T12" fmla="*/ 63 w 69"/>
                <a:gd name="T13" fmla="*/ 12 h 23"/>
                <a:gd name="T14" fmla="*/ 23 w 6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3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247"/>
            <p:cNvSpPr>
              <a:spLocks/>
            </p:cNvSpPr>
            <p:nvPr userDrawn="1"/>
          </p:nvSpPr>
          <p:spPr bwMode="auto">
            <a:xfrm>
              <a:off x="6726238" y="3124200"/>
              <a:ext cx="82550" cy="39687"/>
            </a:xfrm>
            <a:custGeom>
              <a:avLst/>
              <a:gdLst>
                <a:gd name="T0" fmla="*/ 12 w 29"/>
                <a:gd name="T1" fmla="*/ 14 h 14"/>
                <a:gd name="T2" fmla="*/ 1 w 29"/>
                <a:gd name="T3" fmla="*/ 8 h 14"/>
                <a:gd name="T4" fmla="*/ 17 w 29"/>
                <a:gd name="T5" fmla="*/ 0 h 14"/>
                <a:gd name="T6" fmla="*/ 29 w 29"/>
                <a:gd name="T7" fmla="*/ 6 h 14"/>
                <a:gd name="T8" fmla="*/ 12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248"/>
            <p:cNvSpPr>
              <a:spLocks/>
            </p:cNvSpPr>
            <p:nvPr userDrawn="1"/>
          </p:nvSpPr>
          <p:spPr bwMode="auto">
            <a:xfrm>
              <a:off x="6388100" y="2900363"/>
              <a:ext cx="265113" cy="36512"/>
            </a:xfrm>
            <a:custGeom>
              <a:avLst/>
              <a:gdLst>
                <a:gd name="T0" fmla="*/ 0 w 94"/>
                <a:gd name="T1" fmla="*/ 12 h 13"/>
                <a:gd name="T2" fmla="*/ 5 w 94"/>
                <a:gd name="T3" fmla="*/ 10 h 13"/>
                <a:gd name="T4" fmla="*/ 94 w 94"/>
                <a:gd name="T5" fmla="*/ 0 h 13"/>
                <a:gd name="T6" fmla="*/ 33 w 94"/>
                <a:gd name="T7" fmla="*/ 10 h 13"/>
                <a:gd name="T8" fmla="*/ 0 w 9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249"/>
            <p:cNvSpPr>
              <a:spLocks/>
            </p:cNvSpPr>
            <p:nvPr userDrawn="1"/>
          </p:nvSpPr>
          <p:spPr bwMode="auto">
            <a:xfrm>
              <a:off x="6937375" y="2984500"/>
              <a:ext cx="82550" cy="36512"/>
            </a:xfrm>
            <a:custGeom>
              <a:avLst/>
              <a:gdLst>
                <a:gd name="T0" fmla="*/ 15 w 29"/>
                <a:gd name="T1" fmla="*/ 0 h 13"/>
                <a:gd name="T2" fmla="*/ 29 w 29"/>
                <a:gd name="T3" fmla="*/ 6 h 13"/>
                <a:gd name="T4" fmla="*/ 12 w 29"/>
                <a:gd name="T5" fmla="*/ 12 h 13"/>
                <a:gd name="T6" fmla="*/ 1 w 29"/>
                <a:gd name="T7" fmla="*/ 5 h 13"/>
                <a:gd name="T8" fmla="*/ 15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250"/>
            <p:cNvSpPr>
              <a:spLocks/>
            </p:cNvSpPr>
            <p:nvPr userDrawn="1"/>
          </p:nvSpPr>
          <p:spPr bwMode="auto">
            <a:xfrm>
              <a:off x="6597650" y="3160713"/>
              <a:ext cx="88900" cy="30162"/>
            </a:xfrm>
            <a:custGeom>
              <a:avLst/>
              <a:gdLst>
                <a:gd name="T0" fmla="*/ 14 w 32"/>
                <a:gd name="T1" fmla="*/ 11 h 11"/>
                <a:gd name="T2" fmla="*/ 1 w 32"/>
                <a:gd name="T3" fmla="*/ 6 h 11"/>
                <a:gd name="T4" fmla="*/ 19 w 32"/>
                <a:gd name="T5" fmla="*/ 1 h 11"/>
                <a:gd name="T6" fmla="*/ 31 w 32"/>
                <a:gd name="T7" fmla="*/ 4 h 11"/>
                <a:gd name="T8" fmla="*/ 14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251"/>
            <p:cNvSpPr>
              <a:spLocks/>
            </p:cNvSpPr>
            <p:nvPr userDrawn="1"/>
          </p:nvSpPr>
          <p:spPr bwMode="auto">
            <a:xfrm>
              <a:off x="6359525" y="2944813"/>
              <a:ext cx="71438" cy="25400"/>
            </a:xfrm>
            <a:custGeom>
              <a:avLst/>
              <a:gdLst>
                <a:gd name="T0" fmla="*/ 13 w 25"/>
                <a:gd name="T1" fmla="*/ 9 h 9"/>
                <a:gd name="T2" fmla="*/ 1 w 25"/>
                <a:gd name="T3" fmla="*/ 5 h 9"/>
                <a:gd name="T4" fmla="*/ 14 w 25"/>
                <a:gd name="T5" fmla="*/ 0 h 9"/>
                <a:gd name="T6" fmla="*/ 25 w 25"/>
                <a:gd name="T7" fmla="*/ 4 h 9"/>
                <a:gd name="T8" fmla="*/ 13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252"/>
            <p:cNvSpPr>
              <a:spLocks/>
            </p:cNvSpPr>
            <p:nvPr userDrawn="1"/>
          </p:nvSpPr>
          <p:spPr bwMode="auto">
            <a:xfrm>
              <a:off x="5965825" y="3016250"/>
              <a:ext cx="73025" cy="25400"/>
            </a:xfrm>
            <a:custGeom>
              <a:avLst/>
              <a:gdLst>
                <a:gd name="T0" fmla="*/ 14 w 26"/>
                <a:gd name="T1" fmla="*/ 9 h 9"/>
                <a:gd name="T2" fmla="*/ 1 w 26"/>
                <a:gd name="T3" fmla="*/ 4 h 9"/>
                <a:gd name="T4" fmla="*/ 17 w 26"/>
                <a:gd name="T5" fmla="*/ 0 h 9"/>
                <a:gd name="T6" fmla="*/ 26 w 26"/>
                <a:gd name="T7" fmla="*/ 5 h 9"/>
                <a:gd name="T8" fmla="*/ 14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253"/>
            <p:cNvSpPr>
              <a:spLocks/>
            </p:cNvSpPr>
            <p:nvPr userDrawn="1"/>
          </p:nvSpPr>
          <p:spPr bwMode="auto">
            <a:xfrm>
              <a:off x="5694363" y="2941638"/>
              <a:ext cx="46038" cy="28575"/>
            </a:xfrm>
            <a:custGeom>
              <a:avLst/>
              <a:gdLst>
                <a:gd name="T0" fmla="*/ 16 w 16"/>
                <a:gd name="T1" fmla="*/ 4 h 10"/>
                <a:gd name="T2" fmla="*/ 8 w 16"/>
                <a:gd name="T3" fmla="*/ 9 h 10"/>
                <a:gd name="T4" fmla="*/ 0 w 16"/>
                <a:gd name="T5" fmla="*/ 6 h 10"/>
                <a:gd name="T6" fmla="*/ 7 w 16"/>
                <a:gd name="T7" fmla="*/ 0 h 10"/>
                <a:gd name="T8" fmla="*/ 16 w 1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254"/>
            <p:cNvSpPr>
              <a:spLocks/>
            </p:cNvSpPr>
            <p:nvPr userDrawn="1"/>
          </p:nvSpPr>
          <p:spPr bwMode="auto">
            <a:xfrm>
              <a:off x="7099300" y="3041650"/>
              <a:ext cx="87313" cy="4762"/>
            </a:xfrm>
            <a:custGeom>
              <a:avLst/>
              <a:gdLst>
                <a:gd name="T0" fmla="*/ 31 w 31"/>
                <a:gd name="T1" fmla="*/ 2 h 2"/>
                <a:gd name="T2" fmla="*/ 0 w 31"/>
                <a:gd name="T3" fmla="*/ 2 h 2"/>
                <a:gd name="T4" fmla="*/ 31 w 3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255"/>
            <p:cNvSpPr>
              <a:spLocks/>
            </p:cNvSpPr>
            <p:nvPr userDrawn="1"/>
          </p:nvSpPr>
          <p:spPr bwMode="auto">
            <a:xfrm>
              <a:off x="7005638" y="2930525"/>
              <a:ext cx="33338" cy="20637"/>
            </a:xfrm>
            <a:custGeom>
              <a:avLst/>
              <a:gdLst>
                <a:gd name="T0" fmla="*/ 7 w 12"/>
                <a:gd name="T1" fmla="*/ 0 h 7"/>
                <a:gd name="T2" fmla="*/ 12 w 12"/>
                <a:gd name="T3" fmla="*/ 7 h 7"/>
                <a:gd name="T4" fmla="*/ 0 w 12"/>
                <a:gd name="T5" fmla="*/ 3 h 7"/>
                <a:gd name="T6" fmla="*/ 7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256"/>
            <p:cNvSpPr>
              <a:spLocks/>
            </p:cNvSpPr>
            <p:nvPr userDrawn="1"/>
          </p:nvSpPr>
          <p:spPr bwMode="auto">
            <a:xfrm>
              <a:off x="7086600" y="2811463"/>
              <a:ext cx="39688" cy="20637"/>
            </a:xfrm>
            <a:custGeom>
              <a:avLst/>
              <a:gdLst>
                <a:gd name="T0" fmla="*/ 14 w 14"/>
                <a:gd name="T1" fmla="*/ 1 h 7"/>
                <a:gd name="T2" fmla="*/ 0 w 14"/>
                <a:gd name="T3" fmla="*/ 7 h 7"/>
                <a:gd name="T4" fmla="*/ 14 w 1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257"/>
            <p:cNvSpPr>
              <a:spLocks/>
            </p:cNvSpPr>
            <p:nvPr userDrawn="1"/>
          </p:nvSpPr>
          <p:spPr bwMode="auto">
            <a:xfrm>
              <a:off x="2312988" y="3021013"/>
              <a:ext cx="512763" cy="161925"/>
            </a:xfrm>
            <a:custGeom>
              <a:avLst/>
              <a:gdLst>
                <a:gd name="T0" fmla="*/ 104 w 182"/>
                <a:gd name="T1" fmla="*/ 1 h 57"/>
                <a:gd name="T2" fmla="*/ 137 w 182"/>
                <a:gd name="T3" fmla="*/ 1 h 57"/>
                <a:gd name="T4" fmla="*/ 172 w 182"/>
                <a:gd name="T5" fmla="*/ 28 h 57"/>
                <a:gd name="T6" fmla="*/ 162 w 182"/>
                <a:gd name="T7" fmla="*/ 35 h 57"/>
                <a:gd name="T8" fmla="*/ 48 w 182"/>
                <a:gd name="T9" fmla="*/ 51 h 57"/>
                <a:gd name="T10" fmla="*/ 27 w 182"/>
                <a:gd name="T11" fmla="*/ 48 h 57"/>
                <a:gd name="T12" fmla="*/ 6 w 182"/>
                <a:gd name="T13" fmla="*/ 23 h 57"/>
                <a:gd name="T14" fmla="*/ 47 w 182"/>
                <a:gd name="T15" fmla="*/ 4 h 57"/>
                <a:gd name="T16" fmla="*/ 104 w 182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7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258"/>
            <p:cNvSpPr>
              <a:spLocks/>
            </p:cNvSpPr>
            <p:nvPr userDrawn="1"/>
          </p:nvSpPr>
          <p:spPr bwMode="auto">
            <a:xfrm>
              <a:off x="3251200" y="3013075"/>
              <a:ext cx="484188" cy="125412"/>
            </a:xfrm>
            <a:custGeom>
              <a:avLst/>
              <a:gdLst>
                <a:gd name="T0" fmla="*/ 70 w 172"/>
                <a:gd name="T1" fmla="*/ 0 h 44"/>
                <a:gd name="T2" fmla="*/ 100 w 172"/>
                <a:gd name="T3" fmla="*/ 2 h 44"/>
                <a:gd name="T4" fmla="*/ 135 w 172"/>
                <a:gd name="T5" fmla="*/ 3 h 44"/>
                <a:gd name="T6" fmla="*/ 168 w 172"/>
                <a:gd name="T7" fmla="*/ 14 h 44"/>
                <a:gd name="T8" fmla="*/ 154 w 172"/>
                <a:gd name="T9" fmla="*/ 33 h 44"/>
                <a:gd name="T10" fmla="*/ 111 w 172"/>
                <a:gd name="T11" fmla="*/ 39 h 44"/>
                <a:gd name="T12" fmla="*/ 60 w 172"/>
                <a:gd name="T13" fmla="*/ 43 h 44"/>
                <a:gd name="T14" fmla="*/ 5 w 172"/>
                <a:gd name="T15" fmla="*/ 21 h 44"/>
                <a:gd name="T16" fmla="*/ 23 w 172"/>
                <a:gd name="T17" fmla="*/ 3 h 44"/>
                <a:gd name="T18" fmla="*/ 70 w 17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4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259"/>
            <p:cNvSpPr>
              <a:spLocks/>
            </p:cNvSpPr>
            <p:nvPr userDrawn="1"/>
          </p:nvSpPr>
          <p:spPr bwMode="auto">
            <a:xfrm>
              <a:off x="2041525" y="3128963"/>
              <a:ext cx="479425" cy="114300"/>
            </a:xfrm>
            <a:custGeom>
              <a:avLst/>
              <a:gdLst>
                <a:gd name="T0" fmla="*/ 82 w 170"/>
                <a:gd name="T1" fmla="*/ 40 h 40"/>
                <a:gd name="T2" fmla="*/ 29 w 170"/>
                <a:gd name="T3" fmla="*/ 39 h 40"/>
                <a:gd name="T4" fmla="*/ 3 w 170"/>
                <a:gd name="T5" fmla="*/ 27 h 40"/>
                <a:gd name="T6" fmla="*/ 18 w 170"/>
                <a:gd name="T7" fmla="*/ 11 h 40"/>
                <a:gd name="T8" fmla="*/ 87 w 170"/>
                <a:gd name="T9" fmla="*/ 5 h 40"/>
                <a:gd name="T10" fmla="*/ 150 w 170"/>
                <a:gd name="T11" fmla="*/ 21 h 40"/>
                <a:gd name="T12" fmla="*/ 155 w 170"/>
                <a:gd name="T13" fmla="*/ 23 h 40"/>
                <a:gd name="T14" fmla="*/ 169 w 170"/>
                <a:gd name="T15" fmla="*/ 31 h 40"/>
                <a:gd name="T16" fmla="*/ 152 w 170"/>
                <a:gd name="T17" fmla="*/ 38 h 40"/>
                <a:gd name="T18" fmla="*/ 82 w 17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4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260"/>
            <p:cNvSpPr>
              <a:spLocks/>
            </p:cNvSpPr>
            <p:nvPr userDrawn="1"/>
          </p:nvSpPr>
          <p:spPr bwMode="auto">
            <a:xfrm>
              <a:off x="2222500" y="2976563"/>
              <a:ext cx="254000" cy="55562"/>
            </a:xfrm>
            <a:custGeom>
              <a:avLst/>
              <a:gdLst>
                <a:gd name="T0" fmla="*/ 2 w 90"/>
                <a:gd name="T1" fmla="*/ 7 h 20"/>
                <a:gd name="T2" fmla="*/ 16 w 90"/>
                <a:gd name="T3" fmla="*/ 2 h 20"/>
                <a:gd name="T4" fmla="*/ 60 w 90"/>
                <a:gd name="T5" fmla="*/ 0 h 20"/>
                <a:gd name="T6" fmla="*/ 82 w 90"/>
                <a:gd name="T7" fmla="*/ 3 h 20"/>
                <a:gd name="T8" fmla="*/ 90 w 90"/>
                <a:gd name="T9" fmla="*/ 9 h 20"/>
                <a:gd name="T10" fmla="*/ 82 w 90"/>
                <a:gd name="T11" fmla="*/ 16 h 20"/>
                <a:gd name="T12" fmla="*/ 17 w 90"/>
                <a:gd name="T13" fmla="*/ 18 h 20"/>
                <a:gd name="T14" fmla="*/ 2 w 90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261"/>
            <p:cNvSpPr>
              <a:spLocks/>
            </p:cNvSpPr>
            <p:nvPr userDrawn="1"/>
          </p:nvSpPr>
          <p:spPr bwMode="auto">
            <a:xfrm>
              <a:off x="2952750" y="3016250"/>
              <a:ext cx="214313" cy="76200"/>
            </a:xfrm>
            <a:custGeom>
              <a:avLst/>
              <a:gdLst>
                <a:gd name="T0" fmla="*/ 76 w 76"/>
                <a:gd name="T1" fmla="*/ 9 h 27"/>
                <a:gd name="T2" fmla="*/ 72 w 76"/>
                <a:gd name="T3" fmla="*/ 12 h 27"/>
                <a:gd name="T4" fmla="*/ 61 w 76"/>
                <a:gd name="T5" fmla="*/ 18 h 27"/>
                <a:gd name="T6" fmla="*/ 48 w 76"/>
                <a:gd name="T7" fmla="*/ 24 h 27"/>
                <a:gd name="T8" fmla="*/ 10 w 76"/>
                <a:gd name="T9" fmla="*/ 20 h 27"/>
                <a:gd name="T10" fmla="*/ 0 w 76"/>
                <a:gd name="T11" fmla="*/ 9 h 27"/>
                <a:gd name="T12" fmla="*/ 14 w 76"/>
                <a:gd name="T13" fmla="*/ 3 h 27"/>
                <a:gd name="T14" fmla="*/ 61 w 76"/>
                <a:gd name="T15" fmla="*/ 2 h 27"/>
                <a:gd name="T16" fmla="*/ 76 w 76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7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262"/>
            <p:cNvSpPr>
              <a:spLocks/>
            </p:cNvSpPr>
            <p:nvPr userDrawn="1"/>
          </p:nvSpPr>
          <p:spPr bwMode="auto">
            <a:xfrm>
              <a:off x="3636963" y="3179763"/>
              <a:ext cx="119063" cy="36512"/>
            </a:xfrm>
            <a:custGeom>
              <a:avLst/>
              <a:gdLst>
                <a:gd name="T0" fmla="*/ 19 w 42"/>
                <a:gd name="T1" fmla="*/ 12 h 13"/>
                <a:gd name="T2" fmla="*/ 13 w 42"/>
                <a:gd name="T3" fmla="*/ 12 h 13"/>
                <a:gd name="T4" fmla="*/ 2 w 42"/>
                <a:gd name="T5" fmla="*/ 10 h 13"/>
                <a:gd name="T6" fmla="*/ 10 w 42"/>
                <a:gd name="T7" fmla="*/ 4 h 13"/>
                <a:gd name="T8" fmla="*/ 34 w 42"/>
                <a:gd name="T9" fmla="*/ 2 h 13"/>
                <a:gd name="T10" fmla="*/ 42 w 42"/>
                <a:gd name="T11" fmla="*/ 6 h 13"/>
                <a:gd name="T12" fmla="*/ 34 w 42"/>
                <a:gd name="T13" fmla="*/ 12 h 13"/>
                <a:gd name="T14" fmla="*/ 19 w 42"/>
                <a:gd name="T15" fmla="*/ 12 h 13"/>
                <a:gd name="T16" fmla="*/ 19 w 42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263"/>
            <p:cNvSpPr>
              <a:spLocks/>
            </p:cNvSpPr>
            <p:nvPr userDrawn="1"/>
          </p:nvSpPr>
          <p:spPr bwMode="auto">
            <a:xfrm>
              <a:off x="3352800" y="3143250"/>
              <a:ext cx="61913" cy="22225"/>
            </a:xfrm>
            <a:custGeom>
              <a:avLst/>
              <a:gdLst>
                <a:gd name="T0" fmla="*/ 10 w 22"/>
                <a:gd name="T1" fmla="*/ 1 h 8"/>
                <a:gd name="T2" fmla="*/ 21 w 22"/>
                <a:gd name="T3" fmla="*/ 5 h 8"/>
                <a:gd name="T4" fmla="*/ 10 w 22"/>
                <a:gd name="T5" fmla="*/ 8 h 8"/>
                <a:gd name="T6" fmla="*/ 0 w 22"/>
                <a:gd name="T7" fmla="*/ 5 h 8"/>
                <a:gd name="T8" fmla="*/ 10 w 2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264"/>
            <p:cNvSpPr>
              <a:spLocks/>
            </p:cNvSpPr>
            <p:nvPr userDrawn="1"/>
          </p:nvSpPr>
          <p:spPr bwMode="auto">
            <a:xfrm>
              <a:off x="7388225" y="3149600"/>
              <a:ext cx="174625" cy="50800"/>
            </a:xfrm>
            <a:custGeom>
              <a:avLst/>
              <a:gdLst>
                <a:gd name="T0" fmla="*/ 32 w 62"/>
                <a:gd name="T1" fmla="*/ 0 h 18"/>
                <a:gd name="T2" fmla="*/ 52 w 62"/>
                <a:gd name="T3" fmla="*/ 1 h 18"/>
                <a:gd name="T4" fmla="*/ 62 w 62"/>
                <a:gd name="T5" fmla="*/ 8 h 18"/>
                <a:gd name="T6" fmla="*/ 53 w 62"/>
                <a:gd name="T7" fmla="*/ 15 h 18"/>
                <a:gd name="T8" fmla="*/ 4 w 62"/>
                <a:gd name="T9" fmla="*/ 9 h 18"/>
                <a:gd name="T10" fmla="*/ 10 w 62"/>
                <a:gd name="T11" fmla="*/ 2 h 18"/>
                <a:gd name="T12" fmla="*/ 32 w 6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265"/>
            <p:cNvSpPr>
              <a:spLocks/>
            </p:cNvSpPr>
            <p:nvPr userDrawn="1"/>
          </p:nvSpPr>
          <p:spPr bwMode="auto">
            <a:xfrm>
              <a:off x="7324725" y="3189288"/>
              <a:ext cx="88900" cy="33337"/>
            </a:xfrm>
            <a:custGeom>
              <a:avLst/>
              <a:gdLst>
                <a:gd name="T0" fmla="*/ 17 w 32"/>
                <a:gd name="T1" fmla="*/ 12 h 12"/>
                <a:gd name="T2" fmla="*/ 0 w 32"/>
                <a:gd name="T3" fmla="*/ 5 h 12"/>
                <a:gd name="T4" fmla="*/ 17 w 32"/>
                <a:gd name="T5" fmla="*/ 1 h 12"/>
                <a:gd name="T6" fmla="*/ 32 w 32"/>
                <a:gd name="T7" fmla="*/ 8 h 12"/>
                <a:gd name="T8" fmla="*/ 17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266"/>
            <p:cNvSpPr>
              <a:spLocks/>
            </p:cNvSpPr>
            <p:nvPr userDrawn="1"/>
          </p:nvSpPr>
          <p:spPr bwMode="auto">
            <a:xfrm>
              <a:off x="7518400" y="3046413"/>
              <a:ext cx="61913" cy="28575"/>
            </a:xfrm>
            <a:custGeom>
              <a:avLst/>
              <a:gdLst>
                <a:gd name="T0" fmla="*/ 13 w 22"/>
                <a:gd name="T1" fmla="*/ 9 h 10"/>
                <a:gd name="T2" fmla="*/ 0 w 22"/>
                <a:gd name="T3" fmla="*/ 5 h 10"/>
                <a:gd name="T4" fmla="*/ 7 w 22"/>
                <a:gd name="T5" fmla="*/ 1 h 10"/>
                <a:gd name="T6" fmla="*/ 21 w 22"/>
                <a:gd name="T7" fmla="*/ 6 h 10"/>
                <a:gd name="T8" fmla="*/ 13 w 2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267"/>
            <p:cNvSpPr>
              <a:spLocks/>
            </p:cNvSpPr>
            <p:nvPr userDrawn="1"/>
          </p:nvSpPr>
          <p:spPr bwMode="auto">
            <a:xfrm>
              <a:off x="7310438" y="2681288"/>
              <a:ext cx="261938" cy="104775"/>
            </a:xfrm>
            <a:custGeom>
              <a:avLst/>
              <a:gdLst>
                <a:gd name="T0" fmla="*/ 14 w 93"/>
                <a:gd name="T1" fmla="*/ 0 h 37"/>
                <a:gd name="T2" fmla="*/ 56 w 93"/>
                <a:gd name="T3" fmla="*/ 0 h 37"/>
                <a:gd name="T4" fmla="*/ 93 w 93"/>
                <a:gd name="T5" fmla="*/ 22 h 37"/>
                <a:gd name="T6" fmla="*/ 80 w 93"/>
                <a:gd name="T7" fmla="*/ 34 h 37"/>
                <a:gd name="T8" fmla="*/ 52 w 93"/>
                <a:gd name="T9" fmla="*/ 37 h 37"/>
                <a:gd name="T10" fmla="*/ 50 w 93"/>
                <a:gd name="T11" fmla="*/ 34 h 37"/>
                <a:gd name="T12" fmla="*/ 35 w 93"/>
                <a:gd name="T13" fmla="*/ 25 h 37"/>
                <a:gd name="T14" fmla="*/ 12 w 93"/>
                <a:gd name="T15" fmla="*/ 11 h 37"/>
                <a:gd name="T16" fmla="*/ 6 w 93"/>
                <a:gd name="T17" fmla="*/ 11 h 37"/>
                <a:gd name="T18" fmla="*/ 0 w 93"/>
                <a:gd name="T19" fmla="*/ 7 h 37"/>
                <a:gd name="T20" fmla="*/ 7 w 93"/>
                <a:gd name="T21" fmla="*/ 5 h 37"/>
                <a:gd name="T22" fmla="*/ 26 w 93"/>
                <a:gd name="T23" fmla="*/ 5 h 37"/>
                <a:gd name="T24" fmla="*/ 14 w 9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37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268"/>
            <p:cNvSpPr>
              <a:spLocks/>
            </p:cNvSpPr>
            <p:nvPr userDrawn="1"/>
          </p:nvSpPr>
          <p:spPr bwMode="auto">
            <a:xfrm>
              <a:off x="7223125" y="2689225"/>
              <a:ext cx="33338" cy="17462"/>
            </a:xfrm>
            <a:custGeom>
              <a:avLst/>
              <a:gdLst>
                <a:gd name="T0" fmla="*/ 0 w 12"/>
                <a:gd name="T1" fmla="*/ 2 h 6"/>
                <a:gd name="T2" fmla="*/ 12 w 12"/>
                <a:gd name="T3" fmla="*/ 0 h 6"/>
                <a:gd name="T4" fmla="*/ 0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269"/>
            <p:cNvSpPr>
              <a:spLocks/>
            </p:cNvSpPr>
            <p:nvPr userDrawn="1"/>
          </p:nvSpPr>
          <p:spPr bwMode="auto">
            <a:xfrm>
              <a:off x="1408113" y="2820988"/>
              <a:ext cx="450850" cy="146050"/>
            </a:xfrm>
            <a:custGeom>
              <a:avLst/>
              <a:gdLst>
                <a:gd name="T0" fmla="*/ 27 w 160"/>
                <a:gd name="T1" fmla="*/ 47 h 52"/>
                <a:gd name="T2" fmla="*/ 23 w 160"/>
                <a:gd name="T3" fmla="*/ 46 h 52"/>
                <a:gd name="T4" fmla="*/ 1 w 160"/>
                <a:gd name="T5" fmla="*/ 26 h 52"/>
                <a:gd name="T6" fmla="*/ 42 w 160"/>
                <a:gd name="T7" fmla="*/ 2 h 52"/>
                <a:gd name="T8" fmla="*/ 126 w 160"/>
                <a:gd name="T9" fmla="*/ 5 h 52"/>
                <a:gd name="T10" fmla="*/ 152 w 160"/>
                <a:gd name="T11" fmla="*/ 28 h 52"/>
                <a:gd name="T12" fmla="*/ 137 w 160"/>
                <a:gd name="T13" fmla="*/ 35 h 52"/>
                <a:gd name="T14" fmla="*/ 65 w 160"/>
                <a:gd name="T15" fmla="*/ 51 h 52"/>
                <a:gd name="T16" fmla="*/ 38 w 160"/>
                <a:gd name="T17" fmla="*/ 48 h 52"/>
                <a:gd name="T18" fmla="*/ 27 w 160"/>
                <a:gd name="T1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52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270"/>
            <p:cNvSpPr>
              <a:spLocks/>
            </p:cNvSpPr>
            <p:nvPr userDrawn="1"/>
          </p:nvSpPr>
          <p:spPr bwMode="auto">
            <a:xfrm>
              <a:off x="1216025" y="2652713"/>
              <a:ext cx="490538" cy="100012"/>
            </a:xfrm>
            <a:custGeom>
              <a:avLst/>
              <a:gdLst>
                <a:gd name="T0" fmla="*/ 76 w 174"/>
                <a:gd name="T1" fmla="*/ 35 h 35"/>
                <a:gd name="T2" fmla="*/ 14 w 174"/>
                <a:gd name="T3" fmla="*/ 30 h 35"/>
                <a:gd name="T4" fmla="*/ 0 w 174"/>
                <a:gd name="T5" fmla="*/ 22 h 35"/>
                <a:gd name="T6" fmla="*/ 13 w 174"/>
                <a:gd name="T7" fmla="*/ 14 h 35"/>
                <a:gd name="T8" fmla="*/ 137 w 174"/>
                <a:gd name="T9" fmla="*/ 0 h 35"/>
                <a:gd name="T10" fmla="*/ 160 w 174"/>
                <a:gd name="T11" fmla="*/ 2 h 35"/>
                <a:gd name="T12" fmla="*/ 160 w 174"/>
                <a:gd name="T13" fmla="*/ 20 h 35"/>
                <a:gd name="T14" fmla="*/ 76 w 17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35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271"/>
            <p:cNvSpPr>
              <a:spLocks/>
            </p:cNvSpPr>
            <p:nvPr userDrawn="1"/>
          </p:nvSpPr>
          <p:spPr bwMode="auto">
            <a:xfrm>
              <a:off x="1706563" y="2608263"/>
              <a:ext cx="552450" cy="112712"/>
            </a:xfrm>
            <a:custGeom>
              <a:avLst/>
              <a:gdLst>
                <a:gd name="T0" fmla="*/ 56 w 196"/>
                <a:gd name="T1" fmla="*/ 1 h 40"/>
                <a:gd name="T2" fmla="*/ 58 w 196"/>
                <a:gd name="T3" fmla="*/ 1 h 40"/>
                <a:gd name="T4" fmla="*/ 58 w 196"/>
                <a:gd name="T5" fmla="*/ 6 h 40"/>
                <a:gd name="T6" fmla="*/ 100 w 196"/>
                <a:gd name="T7" fmla="*/ 4 h 40"/>
                <a:gd name="T8" fmla="*/ 122 w 196"/>
                <a:gd name="T9" fmla="*/ 10 h 40"/>
                <a:gd name="T10" fmla="*/ 144 w 196"/>
                <a:gd name="T11" fmla="*/ 13 h 40"/>
                <a:gd name="T12" fmla="*/ 189 w 196"/>
                <a:gd name="T13" fmla="*/ 18 h 40"/>
                <a:gd name="T14" fmla="*/ 194 w 196"/>
                <a:gd name="T15" fmla="*/ 31 h 40"/>
                <a:gd name="T16" fmla="*/ 179 w 196"/>
                <a:gd name="T17" fmla="*/ 36 h 40"/>
                <a:gd name="T18" fmla="*/ 136 w 196"/>
                <a:gd name="T19" fmla="*/ 29 h 40"/>
                <a:gd name="T20" fmla="*/ 129 w 196"/>
                <a:gd name="T21" fmla="*/ 18 h 40"/>
                <a:gd name="T22" fmla="*/ 48 w 196"/>
                <a:gd name="T23" fmla="*/ 28 h 40"/>
                <a:gd name="T24" fmla="*/ 22 w 196"/>
                <a:gd name="T25" fmla="*/ 26 h 40"/>
                <a:gd name="T26" fmla="*/ 4 w 196"/>
                <a:gd name="T27" fmla="*/ 20 h 40"/>
                <a:gd name="T28" fmla="*/ 10 w 196"/>
                <a:gd name="T29" fmla="*/ 11 h 40"/>
                <a:gd name="T30" fmla="*/ 34 w 196"/>
                <a:gd name="T31" fmla="*/ 8 h 40"/>
                <a:gd name="T32" fmla="*/ 56 w 196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4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272"/>
            <p:cNvSpPr>
              <a:spLocks/>
            </p:cNvSpPr>
            <p:nvPr userDrawn="1"/>
          </p:nvSpPr>
          <p:spPr bwMode="auto">
            <a:xfrm>
              <a:off x="1878013" y="2706688"/>
              <a:ext cx="276225" cy="60325"/>
            </a:xfrm>
            <a:custGeom>
              <a:avLst/>
              <a:gdLst>
                <a:gd name="T0" fmla="*/ 16 w 98"/>
                <a:gd name="T1" fmla="*/ 20 h 21"/>
                <a:gd name="T2" fmla="*/ 3 w 98"/>
                <a:gd name="T3" fmla="*/ 9 h 21"/>
                <a:gd name="T4" fmla="*/ 24 w 98"/>
                <a:gd name="T5" fmla="*/ 1 h 21"/>
                <a:gd name="T6" fmla="*/ 89 w 98"/>
                <a:gd name="T7" fmla="*/ 6 h 21"/>
                <a:gd name="T8" fmla="*/ 97 w 98"/>
                <a:gd name="T9" fmla="*/ 12 h 21"/>
                <a:gd name="T10" fmla="*/ 88 w 98"/>
                <a:gd name="T11" fmla="*/ 17 h 21"/>
                <a:gd name="T12" fmla="*/ 43 w 98"/>
                <a:gd name="T13" fmla="*/ 20 h 21"/>
                <a:gd name="T14" fmla="*/ 16 w 98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1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273"/>
            <p:cNvSpPr>
              <a:spLocks/>
            </p:cNvSpPr>
            <p:nvPr userDrawn="1"/>
          </p:nvSpPr>
          <p:spPr bwMode="auto">
            <a:xfrm>
              <a:off x="655638" y="2768600"/>
              <a:ext cx="230188" cy="68262"/>
            </a:xfrm>
            <a:custGeom>
              <a:avLst/>
              <a:gdLst>
                <a:gd name="T0" fmla="*/ 46 w 82"/>
                <a:gd name="T1" fmla="*/ 1 h 24"/>
                <a:gd name="T2" fmla="*/ 70 w 82"/>
                <a:gd name="T3" fmla="*/ 2 h 24"/>
                <a:gd name="T4" fmla="*/ 82 w 82"/>
                <a:gd name="T5" fmla="*/ 12 h 24"/>
                <a:gd name="T6" fmla="*/ 69 w 82"/>
                <a:gd name="T7" fmla="*/ 21 h 24"/>
                <a:gd name="T8" fmla="*/ 8 w 82"/>
                <a:gd name="T9" fmla="*/ 17 h 24"/>
                <a:gd name="T10" fmla="*/ 1 w 82"/>
                <a:gd name="T11" fmla="*/ 10 h 24"/>
                <a:gd name="T12" fmla="*/ 11 w 82"/>
                <a:gd name="T13" fmla="*/ 4 h 24"/>
                <a:gd name="T14" fmla="*/ 46 w 8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274"/>
            <p:cNvSpPr>
              <a:spLocks/>
            </p:cNvSpPr>
            <p:nvPr userDrawn="1"/>
          </p:nvSpPr>
          <p:spPr bwMode="auto">
            <a:xfrm>
              <a:off x="1193800" y="2865438"/>
              <a:ext cx="214313" cy="79375"/>
            </a:xfrm>
            <a:custGeom>
              <a:avLst/>
              <a:gdLst>
                <a:gd name="T0" fmla="*/ 48 w 76"/>
                <a:gd name="T1" fmla="*/ 27 h 28"/>
                <a:gd name="T2" fmla="*/ 15 w 76"/>
                <a:gd name="T3" fmla="*/ 27 h 28"/>
                <a:gd name="T4" fmla="*/ 1 w 76"/>
                <a:gd name="T5" fmla="*/ 19 h 28"/>
                <a:gd name="T6" fmla="*/ 17 w 76"/>
                <a:gd name="T7" fmla="*/ 7 h 28"/>
                <a:gd name="T8" fmla="*/ 62 w 76"/>
                <a:gd name="T9" fmla="*/ 9 h 28"/>
                <a:gd name="T10" fmla="*/ 76 w 76"/>
                <a:gd name="T11" fmla="*/ 7 h 28"/>
                <a:gd name="T12" fmla="*/ 48 w 7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8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275"/>
            <p:cNvSpPr>
              <a:spLocks/>
            </p:cNvSpPr>
            <p:nvPr userDrawn="1"/>
          </p:nvSpPr>
          <p:spPr bwMode="auto">
            <a:xfrm>
              <a:off x="1539875" y="2743200"/>
              <a:ext cx="147638" cy="46037"/>
            </a:xfrm>
            <a:custGeom>
              <a:avLst/>
              <a:gdLst>
                <a:gd name="T0" fmla="*/ 23 w 52"/>
                <a:gd name="T1" fmla="*/ 16 h 16"/>
                <a:gd name="T2" fmla="*/ 9 w 52"/>
                <a:gd name="T3" fmla="*/ 15 h 16"/>
                <a:gd name="T4" fmla="*/ 1 w 52"/>
                <a:gd name="T5" fmla="*/ 10 h 16"/>
                <a:gd name="T6" fmla="*/ 8 w 52"/>
                <a:gd name="T7" fmla="*/ 4 h 16"/>
                <a:gd name="T8" fmla="*/ 43 w 52"/>
                <a:gd name="T9" fmla="*/ 3 h 16"/>
                <a:gd name="T10" fmla="*/ 52 w 52"/>
                <a:gd name="T11" fmla="*/ 9 h 16"/>
                <a:gd name="T12" fmla="*/ 42 w 52"/>
                <a:gd name="T13" fmla="*/ 14 h 16"/>
                <a:gd name="T14" fmla="*/ 23 w 5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276"/>
            <p:cNvSpPr>
              <a:spLocks/>
            </p:cNvSpPr>
            <p:nvPr userDrawn="1"/>
          </p:nvSpPr>
          <p:spPr bwMode="auto">
            <a:xfrm>
              <a:off x="993775" y="2720975"/>
              <a:ext cx="117475" cy="36512"/>
            </a:xfrm>
            <a:custGeom>
              <a:avLst/>
              <a:gdLst>
                <a:gd name="T0" fmla="*/ 17 w 42"/>
                <a:gd name="T1" fmla="*/ 13 h 13"/>
                <a:gd name="T2" fmla="*/ 8 w 42"/>
                <a:gd name="T3" fmla="*/ 12 h 13"/>
                <a:gd name="T4" fmla="*/ 3 w 42"/>
                <a:gd name="T5" fmla="*/ 3 h 13"/>
                <a:gd name="T6" fmla="*/ 39 w 42"/>
                <a:gd name="T7" fmla="*/ 4 h 13"/>
                <a:gd name="T8" fmla="*/ 33 w 42"/>
                <a:gd name="T9" fmla="*/ 10 h 13"/>
                <a:gd name="T10" fmla="*/ 17 w 4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277"/>
            <p:cNvSpPr>
              <a:spLocks/>
            </p:cNvSpPr>
            <p:nvPr userDrawn="1"/>
          </p:nvSpPr>
          <p:spPr bwMode="auto">
            <a:xfrm>
              <a:off x="1884363" y="2559050"/>
              <a:ext cx="101600" cy="46037"/>
            </a:xfrm>
            <a:custGeom>
              <a:avLst/>
              <a:gdLst>
                <a:gd name="T0" fmla="*/ 0 w 36"/>
                <a:gd name="T1" fmla="*/ 16 h 16"/>
                <a:gd name="T2" fmla="*/ 7 w 36"/>
                <a:gd name="T3" fmla="*/ 10 h 16"/>
                <a:gd name="T4" fmla="*/ 7 w 36"/>
                <a:gd name="T5" fmla="*/ 0 h 16"/>
                <a:gd name="T6" fmla="*/ 31 w 36"/>
                <a:gd name="T7" fmla="*/ 0 h 16"/>
                <a:gd name="T8" fmla="*/ 36 w 36"/>
                <a:gd name="T9" fmla="*/ 14 h 16"/>
                <a:gd name="T10" fmla="*/ 31 w 36"/>
                <a:gd name="T11" fmla="*/ 14 h 16"/>
                <a:gd name="T12" fmla="*/ 2 w 36"/>
                <a:gd name="T13" fmla="*/ 16 h 16"/>
                <a:gd name="T14" fmla="*/ 0 w 3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6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278"/>
            <p:cNvSpPr>
              <a:spLocks/>
            </p:cNvSpPr>
            <p:nvPr userDrawn="1"/>
          </p:nvSpPr>
          <p:spPr bwMode="auto">
            <a:xfrm>
              <a:off x="1890713" y="2579688"/>
              <a:ext cx="80963" cy="30162"/>
            </a:xfrm>
            <a:custGeom>
              <a:avLst/>
              <a:gdLst>
                <a:gd name="T0" fmla="*/ 0 w 29"/>
                <a:gd name="T1" fmla="*/ 9 h 11"/>
                <a:gd name="T2" fmla="*/ 7 w 29"/>
                <a:gd name="T3" fmla="*/ 6 h 11"/>
                <a:gd name="T4" fmla="*/ 29 w 29"/>
                <a:gd name="T5" fmla="*/ 7 h 11"/>
                <a:gd name="T6" fmla="*/ 0 w 29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279"/>
            <p:cNvSpPr>
              <a:spLocks/>
            </p:cNvSpPr>
            <p:nvPr userDrawn="1"/>
          </p:nvSpPr>
          <p:spPr bwMode="auto">
            <a:xfrm>
              <a:off x="2743200" y="2613025"/>
              <a:ext cx="50800" cy="20637"/>
            </a:xfrm>
            <a:custGeom>
              <a:avLst/>
              <a:gdLst>
                <a:gd name="T0" fmla="*/ 10 w 18"/>
                <a:gd name="T1" fmla="*/ 7 h 7"/>
                <a:gd name="T2" fmla="*/ 0 w 18"/>
                <a:gd name="T3" fmla="*/ 3 h 7"/>
                <a:gd name="T4" fmla="*/ 8 w 18"/>
                <a:gd name="T5" fmla="*/ 0 h 7"/>
                <a:gd name="T6" fmla="*/ 17 w 18"/>
                <a:gd name="T7" fmla="*/ 4 h 7"/>
                <a:gd name="T8" fmla="*/ 1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280"/>
            <p:cNvSpPr>
              <a:spLocks/>
            </p:cNvSpPr>
            <p:nvPr userDrawn="1"/>
          </p:nvSpPr>
          <p:spPr bwMode="auto">
            <a:xfrm>
              <a:off x="1924050" y="2763838"/>
              <a:ext cx="76200" cy="4762"/>
            </a:xfrm>
            <a:custGeom>
              <a:avLst/>
              <a:gdLst>
                <a:gd name="T0" fmla="*/ 0 w 27"/>
                <a:gd name="T1" fmla="*/ 0 h 2"/>
                <a:gd name="T2" fmla="*/ 27 w 27"/>
                <a:gd name="T3" fmla="*/ 0 h 2"/>
                <a:gd name="T4" fmla="*/ 0 w 2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281"/>
            <p:cNvSpPr>
              <a:spLocks/>
            </p:cNvSpPr>
            <p:nvPr userDrawn="1"/>
          </p:nvSpPr>
          <p:spPr bwMode="auto">
            <a:xfrm>
              <a:off x="7391400" y="2579688"/>
              <a:ext cx="403225" cy="98425"/>
            </a:xfrm>
            <a:custGeom>
              <a:avLst/>
              <a:gdLst>
                <a:gd name="T0" fmla="*/ 89 w 143"/>
                <a:gd name="T1" fmla="*/ 34 h 35"/>
                <a:gd name="T2" fmla="*/ 24 w 143"/>
                <a:gd name="T3" fmla="*/ 30 h 35"/>
                <a:gd name="T4" fmla="*/ 4 w 143"/>
                <a:gd name="T5" fmla="*/ 21 h 35"/>
                <a:gd name="T6" fmla="*/ 13 w 143"/>
                <a:gd name="T7" fmla="*/ 8 h 35"/>
                <a:gd name="T8" fmla="*/ 110 w 143"/>
                <a:gd name="T9" fmla="*/ 8 h 35"/>
                <a:gd name="T10" fmla="*/ 134 w 143"/>
                <a:gd name="T11" fmla="*/ 19 h 35"/>
                <a:gd name="T12" fmla="*/ 122 w 143"/>
                <a:gd name="T13" fmla="*/ 34 h 35"/>
                <a:gd name="T14" fmla="*/ 89 w 143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35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282"/>
            <p:cNvSpPr>
              <a:spLocks/>
            </p:cNvSpPr>
            <p:nvPr userDrawn="1"/>
          </p:nvSpPr>
          <p:spPr bwMode="auto">
            <a:xfrm>
              <a:off x="7165975" y="2636838"/>
              <a:ext cx="93663" cy="33337"/>
            </a:xfrm>
            <a:custGeom>
              <a:avLst/>
              <a:gdLst>
                <a:gd name="T0" fmla="*/ 17 w 33"/>
                <a:gd name="T1" fmla="*/ 10 h 12"/>
                <a:gd name="T2" fmla="*/ 0 w 33"/>
                <a:gd name="T3" fmla="*/ 5 h 12"/>
                <a:gd name="T4" fmla="*/ 17 w 33"/>
                <a:gd name="T5" fmla="*/ 1 h 12"/>
                <a:gd name="T6" fmla="*/ 26 w 33"/>
                <a:gd name="T7" fmla="*/ 2 h 12"/>
                <a:gd name="T8" fmla="*/ 31 w 33"/>
                <a:gd name="T9" fmla="*/ 8 h 12"/>
                <a:gd name="T10" fmla="*/ 17 w 33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283"/>
            <p:cNvSpPr>
              <a:spLocks/>
            </p:cNvSpPr>
            <p:nvPr userDrawn="1"/>
          </p:nvSpPr>
          <p:spPr bwMode="auto">
            <a:xfrm>
              <a:off x="371475" y="2913063"/>
              <a:ext cx="112713" cy="39687"/>
            </a:xfrm>
            <a:custGeom>
              <a:avLst/>
              <a:gdLst>
                <a:gd name="T0" fmla="*/ 36 w 40"/>
                <a:gd name="T1" fmla="*/ 14 h 14"/>
                <a:gd name="T2" fmla="*/ 12 w 40"/>
                <a:gd name="T3" fmla="*/ 14 h 14"/>
                <a:gd name="T4" fmla="*/ 3 w 40"/>
                <a:gd name="T5" fmla="*/ 5 h 14"/>
                <a:gd name="T6" fmla="*/ 31 w 40"/>
                <a:gd name="T7" fmla="*/ 2 h 14"/>
                <a:gd name="T8" fmla="*/ 36 w 4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232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0370"/>
            <a:ext cx="9738637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o 84"/>
          <p:cNvGrpSpPr/>
          <p:nvPr userDrawn="1"/>
        </p:nvGrpSpPr>
        <p:grpSpPr>
          <a:xfrm>
            <a:off x="-35619" y="2598386"/>
            <a:ext cx="9829477" cy="2838255"/>
            <a:chOff x="603250" y="2909898"/>
            <a:chExt cx="8755046" cy="2566995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337412" y="3536961"/>
              <a:ext cx="2001834" cy="1428755"/>
            </a:xfrm>
            <a:custGeom>
              <a:avLst/>
              <a:gdLst>
                <a:gd name="T0" fmla="*/ 189 w 218"/>
                <a:gd name="T1" fmla="*/ 49 h 223"/>
                <a:gd name="T2" fmla="*/ 203 w 218"/>
                <a:gd name="T3" fmla="*/ 0 h 223"/>
                <a:gd name="T4" fmla="*/ 209 w 218"/>
                <a:gd name="T5" fmla="*/ 37 h 223"/>
                <a:gd name="T6" fmla="*/ 218 w 218"/>
                <a:gd name="T7" fmla="*/ 58 h 223"/>
                <a:gd name="T8" fmla="*/ 218 w 218"/>
                <a:gd name="T9" fmla="*/ 112 h 223"/>
                <a:gd name="T10" fmla="*/ 215 w 218"/>
                <a:gd name="T11" fmla="*/ 114 h 223"/>
                <a:gd name="T12" fmla="*/ 208 w 218"/>
                <a:gd name="T13" fmla="*/ 109 h 223"/>
                <a:gd name="T14" fmla="*/ 198 w 218"/>
                <a:gd name="T15" fmla="*/ 110 h 223"/>
                <a:gd name="T16" fmla="*/ 187 w 218"/>
                <a:gd name="T17" fmla="*/ 125 h 223"/>
                <a:gd name="T18" fmla="*/ 181 w 218"/>
                <a:gd name="T19" fmla="*/ 129 h 223"/>
                <a:gd name="T20" fmla="*/ 178 w 218"/>
                <a:gd name="T21" fmla="*/ 123 h 223"/>
                <a:gd name="T22" fmla="*/ 176 w 218"/>
                <a:gd name="T23" fmla="*/ 120 h 223"/>
                <a:gd name="T24" fmla="*/ 152 w 218"/>
                <a:gd name="T25" fmla="*/ 144 h 223"/>
                <a:gd name="T26" fmla="*/ 123 w 218"/>
                <a:gd name="T27" fmla="*/ 157 h 223"/>
                <a:gd name="T28" fmla="*/ 94 w 218"/>
                <a:gd name="T29" fmla="*/ 172 h 223"/>
                <a:gd name="T30" fmla="*/ 81 w 218"/>
                <a:gd name="T31" fmla="*/ 189 h 223"/>
                <a:gd name="T32" fmla="*/ 77 w 218"/>
                <a:gd name="T33" fmla="*/ 194 h 223"/>
                <a:gd name="T34" fmla="*/ 71 w 218"/>
                <a:gd name="T35" fmla="*/ 190 h 223"/>
                <a:gd name="T36" fmla="*/ 63 w 218"/>
                <a:gd name="T37" fmla="*/ 177 h 223"/>
                <a:gd name="T38" fmla="*/ 58 w 218"/>
                <a:gd name="T39" fmla="*/ 192 h 223"/>
                <a:gd name="T40" fmla="*/ 45 w 218"/>
                <a:gd name="T41" fmla="*/ 220 h 223"/>
                <a:gd name="T42" fmla="*/ 40 w 218"/>
                <a:gd name="T43" fmla="*/ 223 h 223"/>
                <a:gd name="T44" fmla="*/ 37 w 218"/>
                <a:gd name="T45" fmla="*/ 218 h 223"/>
                <a:gd name="T46" fmla="*/ 30 w 218"/>
                <a:gd name="T47" fmla="*/ 199 h 223"/>
                <a:gd name="T48" fmla="*/ 25 w 218"/>
                <a:gd name="T49" fmla="*/ 194 h 223"/>
                <a:gd name="T50" fmla="*/ 23 w 218"/>
                <a:gd name="T51" fmla="*/ 200 h 223"/>
                <a:gd name="T52" fmla="*/ 14 w 218"/>
                <a:gd name="T53" fmla="*/ 206 h 223"/>
                <a:gd name="T54" fmla="*/ 6 w 218"/>
                <a:gd name="T55" fmla="*/ 211 h 223"/>
                <a:gd name="T56" fmla="*/ 2 w 218"/>
                <a:gd name="T57" fmla="*/ 211 h 223"/>
                <a:gd name="T58" fmla="*/ 3 w 218"/>
                <a:gd name="T59" fmla="*/ 207 h 223"/>
                <a:gd name="T60" fmla="*/ 15 w 218"/>
                <a:gd name="T61" fmla="*/ 155 h 223"/>
                <a:gd name="T62" fmla="*/ 42 w 218"/>
                <a:gd name="T63" fmla="*/ 183 h 223"/>
                <a:gd name="T64" fmla="*/ 47 w 218"/>
                <a:gd name="T65" fmla="*/ 136 h 223"/>
                <a:gd name="T66" fmla="*/ 22 w 218"/>
                <a:gd name="T67" fmla="*/ 92 h 223"/>
                <a:gd name="T68" fmla="*/ 62 w 218"/>
                <a:gd name="T69" fmla="*/ 144 h 223"/>
                <a:gd name="T70" fmla="*/ 91 w 218"/>
                <a:gd name="T71" fmla="*/ 98 h 223"/>
                <a:gd name="T72" fmla="*/ 84 w 218"/>
                <a:gd name="T73" fmla="*/ 139 h 223"/>
                <a:gd name="T74" fmla="*/ 112 w 218"/>
                <a:gd name="T75" fmla="*/ 124 h 223"/>
                <a:gd name="T76" fmla="*/ 142 w 218"/>
                <a:gd name="T77" fmla="*/ 62 h 223"/>
                <a:gd name="T78" fmla="*/ 138 w 218"/>
                <a:gd name="T79" fmla="*/ 54 h 223"/>
                <a:gd name="T80" fmla="*/ 162 w 218"/>
                <a:gd name="T81" fmla="*/ 109 h 223"/>
                <a:gd name="T82" fmla="*/ 168 w 218"/>
                <a:gd name="T83" fmla="*/ 57 h 223"/>
                <a:gd name="T84" fmla="*/ 145 w 218"/>
                <a:gd name="T85" fmla="*/ 14 h 223"/>
                <a:gd name="T86" fmla="*/ 148 w 218"/>
                <a:gd name="T87" fmla="*/ 11 h 223"/>
                <a:gd name="T88" fmla="*/ 187 w 218"/>
                <a:gd name="T89" fmla="*/ 52 h 223"/>
                <a:gd name="T90" fmla="*/ 190 w 218"/>
                <a:gd name="T91" fmla="*/ 59 h 223"/>
                <a:gd name="T92" fmla="*/ 191 w 218"/>
                <a:gd name="T93" fmla="*/ 59 h 223"/>
                <a:gd name="T94" fmla="*/ 191 w 218"/>
                <a:gd name="T95" fmla="*/ 59 h 223"/>
                <a:gd name="T96" fmla="*/ 189 w 218"/>
                <a:gd name="T97" fmla="*/ 4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23">
                  <a:moveTo>
                    <a:pt x="189" y="49"/>
                  </a:moveTo>
                  <a:cubicBezTo>
                    <a:pt x="187" y="31"/>
                    <a:pt x="193" y="15"/>
                    <a:pt x="203" y="0"/>
                  </a:cubicBezTo>
                  <a:cubicBezTo>
                    <a:pt x="200" y="13"/>
                    <a:pt x="203" y="25"/>
                    <a:pt x="209" y="37"/>
                  </a:cubicBezTo>
                  <a:cubicBezTo>
                    <a:pt x="212" y="44"/>
                    <a:pt x="215" y="51"/>
                    <a:pt x="218" y="58"/>
                  </a:cubicBezTo>
                  <a:cubicBezTo>
                    <a:pt x="218" y="76"/>
                    <a:pt x="218" y="94"/>
                    <a:pt x="218" y="112"/>
                  </a:cubicBezTo>
                  <a:cubicBezTo>
                    <a:pt x="218" y="114"/>
                    <a:pt x="217" y="115"/>
                    <a:pt x="215" y="114"/>
                  </a:cubicBezTo>
                  <a:cubicBezTo>
                    <a:pt x="212" y="113"/>
                    <a:pt x="210" y="111"/>
                    <a:pt x="208" y="109"/>
                  </a:cubicBezTo>
                  <a:cubicBezTo>
                    <a:pt x="203" y="104"/>
                    <a:pt x="202" y="104"/>
                    <a:pt x="198" y="110"/>
                  </a:cubicBezTo>
                  <a:cubicBezTo>
                    <a:pt x="195" y="115"/>
                    <a:pt x="191" y="121"/>
                    <a:pt x="187" y="125"/>
                  </a:cubicBezTo>
                  <a:cubicBezTo>
                    <a:pt x="186" y="127"/>
                    <a:pt x="184" y="129"/>
                    <a:pt x="181" y="129"/>
                  </a:cubicBezTo>
                  <a:cubicBezTo>
                    <a:pt x="178" y="129"/>
                    <a:pt x="179" y="125"/>
                    <a:pt x="178" y="123"/>
                  </a:cubicBezTo>
                  <a:cubicBezTo>
                    <a:pt x="178" y="122"/>
                    <a:pt x="178" y="121"/>
                    <a:pt x="176" y="120"/>
                  </a:cubicBezTo>
                  <a:cubicBezTo>
                    <a:pt x="171" y="131"/>
                    <a:pt x="162" y="139"/>
                    <a:pt x="152" y="144"/>
                  </a:cubicBezTo>
                  <a:cubicBezTo>
                    <a:pt x="142" y="149"/>
                    <a:pt x="133" y="153"/>
                    <a:pt x="123" y="157"/>
                  </a:cubicBezTo>
                  <a:cubicBezTo>
                    <a:pt x="113" y="161"/>
                    <a:pt x="103" y="166"/>
                    <a:pt x="94" y="172"/>
                  </a:cubicBezTo>
                  <a:cubicBezTo>
                    <a:pt x="87" y="176"/>
                    <a:pt x="83" y="181"/>
                    <a:pt x="81" y="189"/>
                  </a:cubicBezTo>
                  <a:cubicBezTo>
                    <a:pt x="80" y="191"/>
                    <a:pt x="80" y="193"/>
                    <a:pt x="77" y="194"/>
                  </a:cubicBezTo>
                  <a:cubicBezTo>
                    <a:pt x="74" y="194"/>
                    <a:pt x="73" y="192"/>
                    <a:pt x="71" y="190"/>
                  </a:cubicBezTo>
                  <a:cubicBezTo>
                    <a:pt x="68" y="186"/>
                    <a:pt x="66" y="182"/>
                    <a:pt x="63" y="177"/>
                  </a:cubicBezTo>
                  <a:cubicBezTo>
                    <a:pt x="61" y="182"/>
                    <a:pt x="59" y="187"/>
                    <a:pt x="58" y="192"/>
                  </a:cubicBezTo>
                  <a:cubicBezTo>
                    <a:pt x="55" y="202"/>
                    <a:pt x="51" y="211"/>
                    <a:pt x="45" y="220"/>
                  </a:cubicBezTo>
                  <a:cubicBezTo>
                    <a:pt x="44" y="221"/>
                    <a:pt x="42" y="223"/>
                    <a:pt x="40" y="223"/>
                  </a:cubicBezTo>
                  <a:cubicBezTo>
                    <a:pt x="38" y="222"/>
                    <a:pt x="38" y="220"/>
                    <a:pt x="37" y="218"/>
                  </a:cubicBezTo>
                  <a:cubicBezTo>
                    <a:pt x="36" y="211"/>
                    <a:pt x="33" y="205"/>
                    <a:pt x="30" y="199"/>
                  </a:cubicBezTo>
                  <a:cubicBezTo>
                    <a:pt x="29" y="197"/>
                    <a:pt x="28" y="194"/>
                    <a:pt x="25" y="194"/>
                  </a:cubicBezTo>
                  <a:cubicBezTo>
                    <a:pt x="23" y="195"/>
                    <a:pt x="24" y="198"/>
                    <a:pt x="23" y="200"/>
                  </a:cubicBezTo>
                  <a:cubicBezTo>
                    <a:pt x="21" y="204"/>
                    <a:pt x="19" y="206"/>
                    <a:pt x="14" y="206"/>
                  </a:cubicBezTo>
                  <a:cubicBezTo>
                    <a:pt x="10" y="206"/>
                    <a:pt x="9" y="210"/>
                    <a:pt x="6" y="211"/>
                  </a:cubicBezTo>
                  <a:cubicBezTo>
                    <a:pt x="4" y="211"/>
                    <a:pt x="3" y="212"/>
                    <a:pt x="2" y="211"/>
                  </a:cubicBezTo>
                  <a:cubicBezTo>
                    <a:pt x="0" y="209"/>
                    <a:pt x="2" y="208"/>
                    <a:pt x="3" y="207"/>
                  </a:cubicBezTo>
                  <a:cubicBezTo>
                    <a:pt x="12" y="191"/>
                    <a:pt x="18" y="175"/>
                    <a:pt x="15" y="155"/>
                  </a:cubicBezTo>
                  <a:cubicBezTo>
                    <a:pt x="28" y="162"/>
                    <a:pt x="38" y="170"/>
                    <a:pt x="42" y="183"/>
                  </a:cubicBezTo>
                  <a:cubicBezTo>
                    <a:pt x="47" y="179"/>
                    <a:pt x="50" y="155"/>
                    <a:pt x="47" y="136"/>
                  </a:cubicBezTo>
                  <a:cubicBezTo>
                    <a:pt x="45" y="119"/>
                    <a:pt x="35" y="106"/>
                    <a:pt x="22" y="92"/>
                  </a:cubicBezTo>
                  <a:cubicBezTo>
                    <a:pt x="48" y="102"/>
                    <a:pt x="57" y="121"/>
                    <a:pt x="62" y="144"/>
                  </a:cubicBezTo>
                  <a:cubicBezTo>
                    <a:pt x="65" y="125"/>
                    <a:pt x="71" y="108"/>
                    <a:pt x="91" y="98"/>
                  </a:cubicBezTo>
                  <a:cubicBezTo>
                    <a:pt x="87" y="112"/>
                    <a:pt x="83" y="124"/>
                    <a:pt x="84" y="139"/>
                  </a:cubicBezTo>
                  <a:cubicBezTo>
                    <a:pt x="92" y="129"/>
                    <a:pt x="102" y="126"/>
                    <a:pt x="112" y="124"/>
                  </a:cubicBezTo>
                  <a:cubicBezTo>
                    <a:pt x="148" y="118"/>
                    <a:pt x="153" y="85"/>
                    <a:pt x="142" y="62"/>
                  </a:cubicBezTo>
                  <a:cubicBezTo>
                    <a:pt x="140" y="59"/>
                    <a:pt x="139" y="57"/>
                    <a:pt x="138" y="54"/>
                  </a:cubicBezTo>
                  <a:cubicBezTo>
                    <a:pt x="156" y="63"/>
                    <a:pt x="163" y="78"/>
                    <a:pt x="162" y="109"/>
                  </a:cubicBezTo>
                  <a:cubicBezTo>
                    <a:pt x="170" y="91"/>
                    <a:pt x="172" y="74"/>
                    <a:pt x="168" y="57"/>
                  </a:cubicBezTo>
                  <a:cubicBezTo>
                    <a:pt x="164" y="41"/>
                    <a:pt x="156" y="26"/>
                    <a:pt x="145" y="14"/>
                  </a:cubicBezTo>
                  <a:cubicBezTo>
                    <a:pt x="144" y="12"/>
                    <a:pt x="144" y="10"/>
                    <a:pt x="148" y="11"/>
                  </a:cubicBezTo>
                  <a:cubicBezTo>
                    <a:pt x="166" y="19"/>
                    <a:pt x="179" y="34"/>
                    <a:pt x="187" y="52"/>
                  </a:cubicBezTo>
                  <a:cubicBezTo>
                    <a:pt x="189" y="54"/>
                    <a:pt x="189" y="57"/>
                    <a:pt x="190" y="59"/>
                  </a:cubicBezTo>
                  <a:cubicBezTo>
                    <a:pt x="191" y="60"/>
                    <a:pt x="192" y="58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88" y="56"/>
                    <a:pt x="190" y="52"/>
                    <a:pt x="189" y="49"/>
                  </a:cubicBezTo>
                  <a:close/>
                </a:path>
              </a:pathLst>
            </a:custGeom>
            <a:solidFill>
              <a:srgbClr val="E6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22300" y="3171835"/>
              <a:ext cx="1174747" cy="1428755"/>
            </a:xfrm>
            <a:custGeom>
              <a:avLst/>
              <a:gdLst>
                <a:gd name="T0" fmla="*/ 0 w 128"/>
                <a:gd name="T1" fmla="*/ 132 h 223"/>
                <a:gd name="T2" fmla="*/ 0 w 128"/>
                <a:gd name="T3" fmla="*/ 52 h 223"/>
                <a:gd name="T4" fmla="*/ 17 w 128"/>
                <a:gd name="T5" fmla="*/ 78 h 223"/>
                <a:gd name="T6" fmla="*/ 26 w 128"/>
                <a:gd name="T7" fmla="*/ 40 h 223"/>
                <a:gd name="T8" fmla="*/ 6 w 128"/>
                <a:gd name="T9" fmla="*/ 10 h 223"/>
                <a:gd name="T10" fmla="*/ 33 w 128"/>
                <a:gd name="T11" fmla="*/ 21 h 223"/>
                <a:gd name="T12" fmla="*/ 47 w 128"/>
                <a:gd name="T13" fmla="*/ 0 h 223"/>
                <a:gd name="T14" fmla="*/ 43 w 128"/>
                <a:gd name="T15" fmla="*/ 34 h 223"/>
                <a:gd name="T16" fmla="*/ 43 w 128"/>
                <a:gd name="T17" fmla="*/ 58 h 223"/>
                <a:gd name="T18" fmla="*/ 56 w 128"/>
                <a:gd name="T19" fmla="*/ 41 h 223"/>
                <a:gd name="T20" fmla="*/ 66 w 128"/>
                <a:gd name="T21" fmla="*/ 24 h 223"/>
                <a:gd name="T22" fmla="*/ 62 w 128"/>
                <a:gd name="T23" fmla="*/ 55 h 223"/>
                <a:gd name="T24" fmla="*/ 96 w 128"/>
                <a:gd name="T25" fmla="*/ 30 h 223"/>
                <a:gd name="T26" fmla="*/ 57 w 128"/>
                <a:gd name="T27" fmla="*/ 116 h 223"/>
                <a:gd name="T28" fmla="*/ 77 w 128"/>
                <a:gd name="T29" fmla="*/ 90 h 223"/>
                <a:gd name="T30" fmla="*/ 105 w 128"/>
                <a:gd name="T31" fmla="*/ 72 h 223"/>
                <a:gd name="T32" fmla="*/ 97 w 128"/>
                <a:gd name="T33" fmla="*/ 94 h 223"/>
                <a:gd name="T34" fmla="*/ 101 w 128"/>
                <a:gd name="T35" fmla="*/ 138 h 223"/>
                <a:gd name="T36" fmla="*/ 100 w 128"/>
                <a:gd name="T37" fmla="*/ 171 h 223"/>
                <a:gd name="T38" fmla="*/ 98 w 128"/>
                <a:gd name="T39" fmla="*/ 180 h 223"/>
                <a:gd name="T40" fmla="*/ 103 w 128"/>
                <a:gd name="T41" fmla="*/ 176 h 223"/>
                <a:gd name="T42" fmla="*/ 121 w 128"/>
                <a:gd name="T43" fmla="*/ 133 h 223"/>
                <a:gd name="T44" fmla="*/ 123 w 128"/>
                <a:gd name="T45" fmla="*/ 194 h 223"/>
                <a:gd name="T46" fmla="*/ 119 w 128"/>
                <a:gd name="T47" fmla="*/ 216 h 223"/>
                <a:gd name="T48" fmla="*/ 116 w 128"/>
                <a:gd name="T49" fmla="*/ 219 h 223"/>
                <a:gd name="T50" fmla="*/ 109 w 128"/>
                <a:gd name="T51" fmla="*/ 221 h 223"/>
                <a:gd name="T52" fmla="*/ 103 w 128"/>
                <a:gd name="T53" fmla="*/ 217 h 223"/>
                <a:gd name="T54" fmla="*/ 103 w 128"/>
                <a:gd name="T55" fmla="*/ 214 h 223"/>
                <a:gd name="T56" fmla="*/ 103 w 128"/>
                <a:gd name="T57" fmla="*/ 211 h 223"/>
                <a:gd name="T58" fmla="*/ 104 w 128"/>
                <a:gd name="T59" fmla="*/ 199 h 223"/>
                <a:gd name="T60" fmla="*/ 104 w 128"/>
                <a:gd name="T61" fmla="*/ 195 h 223"/>
                <a:gd name="T62" fmla="*/ 84 w 128"/>
                <a:gd name="T63" fmla="*/ 207 h 223"/>
                <a:gd name="T64" fmla="*/ 80 w 128"/>
                <a:gd name="T65" fmla="*/ 208 h 223"/>
                <a:gd name="T66" fmla="*/ 74 w 128"/>
                <a:gd name="T67" fmla="*/ 201 h 223"/>
                <a:gd name="T68" fmla="*/ 81 w 128"/>
                <a:gd name="T69" fmla="*/ 180 h 223"/>
                <a:gd name="T70" fmla="*/ 82 w 128"/>
                <a:gd name="T71" fmla="*/ 147 h 223"/>
                <a:gd name="T72" fmla="*/ 81 w 128"/>
                <a:gd name="T73" fmla="*/ 116 h 223"/>
                <a:gd name="T74" fmla="*/ 75 w 128"/>
                <a:gd name="T75" fmla="*/ 131 h 223"/>
                <a:gd name="T76" fmla="*/ 68 w 128"/>
                <a:gd name="T77" fmla="*/ 148 h 223"/>
                <a:gd name="T78" fmla="*/ 57 w 128"/>
                <a:gd name="T79" fmla="*/ 147 h 223"/>
                <a:gd name="T80" fmla="*/ 44 w 128"/>
                <a:gd name="T81" fmla="*/ 113 h 223"/>
                <a:gd name="T82" fmla="*/ 42 w 128"/>
                <a:gd name="T83" fmla="*/ 121 h 223"/>
                <a:gd name="T84" fmla="*/ 38 w 128"/>
                <a:gd name="T85" fmla="*/ 131 h 223"/>
                <a:gd name="T86" fmla="*/ 26 w 128"/>
                <a:gd name="T87" fmla="*/ 95 h 223"/>
                <a:gd name="T88" fmla="*/ 20 w 128"/>
                <a:gd name="T89" fmla="*/ 103 h 223"/>
                <a:gd name="T90" fmla="*/ 8 w 128"/>
                <a:gd name="T91" fmla="*/ 126 h 223"/>
                <a:gd name="T92" fmla="*/ 0 w 128"/>
                <a:gd name="T93" fmla="*/ 13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223">
                  <a:moveTo>
                    <a:pt x="0" y="132"/>
                  </a:moveTo>
                  <a:cubicBezTo>
                    <a:pt x="0" y="106"/>
                    <a:pt x="0" y="79"/>
                    <a:pt x="0" y="52"/>
                  </a:cubicBezTo>
                  <a:cubicBezTo>
                    <a:pt x="10" y="58"/>
                    <a:pt x="14" y="68"/>
                    <a:pt x="17" y="78"/>
                  </a:cubicBezTo>
                  <a:cubicBezTo>
                    <a:pt x="24" y="66"/>
                    <a:pt x="26" y="53"/>
                    <a:pt x="26" y="40"/>
                  </a:cubicBezTo>
                  <a:cubicBezTo>
                    <a:pt x="25" y="27"/>
                    <a:pt x="19" y="16"/>
                    <a:pt x="6" y="10"/>
                  </a:cubicBezTo>
                  <a:cubicBezTo>
                    <a:pt x="16" y="6"/>
                    <a:pt x="21" y="8"/>
                    <a:pt x="33" y="21"/>
                  </a:cubicBezTo>
                  <a:cubicBezTo>
                    <a:pt x="35" y="12"/>
                    <a:pt x="36" y="4"/>
                    <a:pt x="47" y="0"/>
                  </a:cubicBezTo>
                  <a:cubicBezTo>
                    <a:pt x="39" y="11"/>
                    <a:pt x="42" y="23"/>
                    <a:pt x="43" y="34"/>
                  </a:cubicBezTo>
                  <a:cubicBezTo>
                    <a:pt x="44" y="42"/>
                    <a:pt x="44" y="49"/>
                    <a:pt x="43" y="58"/>
                  </a:cubicBezTo>
                  <a:cubicBezTo>
                    <a:pt x="48" y="52"/>
                    <a:pt x="52" y="47"/>
                    <a:pt x="56" y="41"/>
                  </a:cubicBezTo>
                  <a:cubicBezTo>
                    <a:pt x="60" y="36"/>
                    <a:pt x="62" y="30"/>
                    <a:pt x="66" y="24"/>
                  </a:cubicBezTo>
                  <a:cubicBezTo>
                    <a:pt x="65" y="34"/>
                    <a:pt x="65" y="44"/>
                    <a:pt x="62" y="55"/>
                  </a:cubicBezTo>
                  <a:cubicBezTo>
                    <a:pt x="71" y="43"/>
                    <a:pt x="81" y="34"/>
                    <a:pt x="96" y="30"/>
                  </a:cubicBezTo>
                  <a:cubicBezTo>
                    <a:pt x="69" y="53"/>
                    <a:pt x="55" y="81"/>
                    <a:pt x="57" y="116"/>
                  </a:cubicBezTo>
                  <a:cubicBezTo>
                    <a:pt x="63" y="107"/>
                    <a:pt x="69" y="98"/>
                    <a:pt x="77" y="90"/>
                  </a:cubicBezTo>
                  <a:cubicBezTo>
                    <a:pt x="85" y="82"/>
                    <a:pt x="94" y="76"/>
                    <a:pt x="105" y="72"/>
                  </a:cubicBezTo>
                  <a:cubicBezTo>
                    <a:pt x="102" y="80"/>
                    <a:pt x="99" y="86"/>
                    <a:pt x="97" y="94"/>
                  </a:cubicBezTo>
                  <a:cubicBezTo>
                    <a:pt x="95" y="109"/>
                    <a:pt x="98" y="124"/>
                    <a:pt x="101" y="138"/>
                  </a:cubicBezTo>
                  <a:cubicBezTo>
                    <a:pt x="102" y="149"/>
                    <a:pt x="103" y="160"/>
                    <a:pt x="100" y="171"/>
                  </a:cubicBezTo>
                  <a:cubicBezTo>
                    <a:pt x="99" y="174"/>
                    <a:pt x="100" y="177"/>
                    <a:pt x="98" y="180"/>
                  </a:cubicBezTo>
                  <a:cubicBezTo>
                    <a:pt x="100" y="178"/>
                    <a:pt x="101" y="176"/>
                    <a:pt x="103" y="176"/>
                  </a:cubicBezTo>
                  <a:cubicBezTo>
                    <a:pt x="114" y="163"/>
                    <a:pt x="118" y="148"/>
                    <a:pt x="121" y="133"/>
                  </a:cubicBezTo>
                  <a:cubicBezTo>
                    <a:pt x="127" y="153"/>
                    <a:pt x="128" y="174"/>
                    <a:pt x="123" y="194"/>
                  </a:cubicBezTo>
                  <a:cubicBezTo>
                    <a:pt x="121" y="201"/>
                    <a:pt x="120" y="208"/>
                    <a:pt x="119" y="216"/>
                  </a:cubicBezTo>
                  <a:cubicBezTo>
                    <a:pt x="120" y="218"/>
                    <a:pt x="121" y="222"/>
                    <a:pt x="116" y="219"/>
                  </a:cubicBezTo>
                  <a:cubicBezTo>
                    <a:pt x="114" y="218"/>
                    <a:pt x="111" y="220"/>
                    <a:pt x="109" y="221"/>
                  </a:cubicBezTo>
                  <a:cubicBezTo>
                    <a:pt x="104" y="223"/>
                    <a:pt x="103" y="223"/>
                    <a:pt x="103" y="217"/>
                  </a:cubicBezTo>
                  <a:cubicBezTo>
                    <a:pt x="103" y="216"/>
                    <a:pt x="103" y="215"/>
                    <a:pt x="103" y="214"/>
                  </a:cubicBezTo>
                  <a:cubicBezTo>
                    <a:pt x="103" y="213"/>
                    <a:pt x="103" y="212"/>
                    <a:pt x="103" y="211"/>
                  </a:cubicBezTo>
                  <a:cubicBezTo>
                    <a:pt x="106" y="207"/>
                    <a:pt x="104" y="203"/>
                    <a:pt x="104" y="199"/>
                  </a:cubicBezTo>
                  <a:cubicBezTo>
                    <a:pt x="104" y="198"/>
                    <a:pt x="104" y="197"/>
                    <a:pt x="104" y="195"/>
                  </a:cubicBezTo>
                  <a:cubicBezTo>
                    <a:pt x="98" y="200"/>
                    <a:pt x="92" y="205"/>
                    <a:pt x="84" y="207"/>
                  </a:cubicBezTo>
                  <a:cubicBezTo>
                    <a:pt x="83" y="207"/>
                    <a:pt x="81" y="208"/>
                    <a:pt x="80" y="208"/>
                  </a:cubicBezTo>
                  <a:cubicBezTo>
                    <a:pt x="73" y="209"/>
                    <a:pt x="71" y="206"/>
                    <a:pt x="74" y="201"/>
                  </a:cubicBezTo>
                  <a:cubicBezTo>
                    <a:pt x="77" y="194"/>
                    <a:pt x="80" y="187"/>
                    <a:pt x="81" y="180"/>
                  </a:cubicBezTo>
                  <a:cubicBezTo>
                    <a:pt x="82" y="169"/>
                    <a:pt x="84" y="158"/>
                    <a:pt x="82" y="147"/>
                  </a:cubicBezTo>
                  <a:cubicBezTo>
                    <a:pt x="81" y="137"/>
                    <a:pt x="81" y="127"/>
                    <a:pt x="81" y="116"/>
                  </a:cubicBezTo>
                  <a:cubicBezTo>
                    <a:pt x="77" y="121"/>
                    <a:pt x="76" y="126"/>
                    <a:pt x="75" y="131"/>
                  </a:cubicBezTo>
                  <a:cubicBezTo>
                    <a:pt x="74" y="137"/>
                    <a:pt x="72" y="143"/>
                    <a:pt x="68" y="148"/>
                  </a:cubicBezTo>
                  <a:cubicBezTo>
                    <a:pt x="64" y="153"/>
                    <a:pt x="60" y="153"/>
                    <a:pt x="57" y="147"/>
                  </a:cubicBezTo>
                  <a:cubicBezTo>
                    <a:pt x="51" y="136"/>
                    <a:pt x="46" y="125"/>
                    <a:pt x="44" y="113"/>
                  </a:cubicBezTo>
                  <a:cubicBezTo>
                    <a:pt x="43" y="115"/>
                    <a:pt x="43" y="118"/>
                    <a:pt x="42" y="121"/>
                  </a:cubicBezTo>
                  <a:cubicBezTo>
                    <a:pt x="41" y="124"/>
                    <a:pt x="41" y="127"/>
                    <a:pt x="38" y="131"/>
                  </a:cubicBezTo>
                  <a:cubicBezTo>
                    <a:pt x="34" y="118"/>
                    <a:pt x="29" y="107"/>
                    <a:pt x="26" y="95"/>
                  </a:cubicBezTo>
                  <a:cubicBezTo>
                    <a:pt x="22" y="97"/>
                    <a:pt x="21" y="100"/>
                    <a:pt x="20" y="103"/>
                  </a:cubicBezTo>
                  <a:cubicBezTo>
                    <a:pt x="16" y="111"/>
                    <a:pt x="12" y="119"/>
                    <a:pt x="8" y="126"/>
                  </a:cubicBezTo>
                  <a:cubicBezTo>
                    <a:pt x="6" y="129"/>
                    <a:pt x="5" y="133"/>
                    <a:pt x="0" y="132"/>
                  </a:cubicBezTo>
                  <a:close/>
                </a:path>
              </a:pathLst>
            </a:custGeom>
            <a:solidFill>
              <a:srgbClr val="E5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900359" y="3902087"/>
              <a:ext cx="1055686" cy="966790"/>
            </a:xfrm>
            <a:custGeom>
              <a:avLst/>
              <a:gdLst>
                <a:gd name="T0" fmla="*/ 9 w 115"/>
                <a:gd name="T1" fmla="*/ 140 h 151"/>
                <a:gd name="T2" fmla="*/ 0 w 115"/>
                <a:gd name="T3" fmla="*/ 71 h 151"/>
                <a:gd name="T4" fmla="*/ 20 w 115"/>
                <a:gd name="T5" fmla="*/ 89 h 151"/>
                <a:gd name="T6" fmla="*/ 34 w 115"/>
                <a:gd name="T7" fmla="*/ 109 h 151"/>
                <a:gd name="T8" fmla="*/ 34 w 115"/>
                <a:gd name="T9" fmla="*/ 72 h 151"/>
                <a:gd name="T10" fmla="*/ 52 w 115"/>
                <a:gd name="T11" fmla="*/ 18 h 151"/>
                <a:gd name="T12" fmla="*/ 71 w 115"/>
                <a:gd name="T13" fmla="*/ 0 h 151"/>
                <a:gd name="T14" fmla="*/ 63 w 115"/>
                <a:gd name="T15" fmla="*/ 51 h 151"/>
                <a:gd name="T16" fmla="*/ 88 w 115"/>
                <a:gd name="T17" fmla="*/ 29 h 151"/>
                <a:gd name="T18" fmla="*/ 85 w 115"/>
                <a:gd name="T19" fmla="*/ 33 h 151"/>
                <a:gd name="T20" fmla="*/ 78 w 115"/>
                <a:gd name="T21" fmla="*/ 63 h 151"/>
                <a:gd name="T22" fmla="*/ 80 w 115"/>
                <a:gd name="T23" fmla="*/ 68 h 151"/>
                <a:gd name="T24" fmla="*/ 84 w 115"/>
                <a:gd name="T25" fmla="*/ 115 h 151"/>
                <a:gd name="T26" fmla="*/ 88 w 115"/>
                <a:gd name="T27" fmla="*/ 113 h 151"/>
                <a:gd name="T28" fmla="*/ 109 w 115"/>
                <a:gd name="T29" fmla="*/ 97 h 151"/>
                <a:gd name="T30" fmla="*/ 114 w 115"/>
                <a:gd name="T31" fmla="*/ 97 h 151"/>
                <a:gd name="T32" fmla="*/ 112 w 115"/>
                <a:gd name="T33" fmla="*/ 101 h 151"/>
                <a:gd name="T34" fmla="*/ 106 w 115"/>
                <a:gd name="T35" fmla="*/ 113 h 151"/>
                <a:gd name="T36" fmla="*/ 105 w 115"/>
                <a:gd name="T37" fmla="*/ 127 h 151"/>
                <a:gd name="T38" fmla="*/ 95 w 115"/>
                <a:gd name="T39" fmla="*/ 126 h 151"/>
                <a:gd name="T40" fmla="*/ 71 w 115"/>
                <a:gd name="T41" fmla="*/ 119 h 151"/>
                <a:gd name="T42" fmla="*/ 51 w 115"/>
                <a:gd name="T43" fmla="*/ 73 h 151"/>
                <a:gd name="T44" fmla="*/ 47 w 115"/>
                <a:gd name="T45" fmla="*/ 97 h 151"/>
                <a:gd name="T46" fmla="*/ 44 w 115"/>
                <a:gd name="T47" fmla="*/ 132 h 151"/>
                <a:gd name="T48" fmla="*/ 42 w 115"/>
                <a:gd name="T49" fmla="*/ 139 h 151"/>
                <a:gd name="T50" fmla="*/ 16 w 115"/>
                <a:gd name="T51" fmla="*/ 148 h 151"/>
                <a:gd name="T52" fmla="*/ 9 w 115"/>
                <a:gd name="T53" fmla="*/ 14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51">
                  <a:moveTo>
                    <a:pt x="9" y="140"/>
                  </a:moveTo>
                  <a:cubicBezTo>
                    <a:pt x="16" y="116"/>
                    <a:pt x="12" y="94"/>
                    <a:pt x="0" y="71"/>
                  </a:cubicBezTo>
                  <a:cubicBezTo>
                    <a:pt x="9" y="77"/>
                    <a:pt x="15" y="82"/>
                    <a:pt x="20" y="89"/>
                  </a:cubicBezTo>
                  <a:cubicBezTo>
                    <a:pt x="26" y="95"/>
                    <a:pt x="29" y="102"/>
                    <a:pt x="34" y="109"/>
                  </a:cubicBezTo>
                  <a:cubicBezTo>
                    <a:pt x="34" y="97"/>
                    <a:pt x="34" y="84"/>
                    <a:pt x="34" y="72"/>
                  </a:cubicBezTo>
                  <a:cubicBezTo>
                    <a:pt x="34" y="52"/>
                    <a:pt x="39" y="34"/>
                    <a:pt x="52" y="18"/>
                  </a:cubicBezTo>
                  <a:cubicBezTo>
                    <a:pt x="57" y="11"/>
                    <a:pt x="63" y="5"/>
                    <a:pt x="71" y="0"/>
                  </a:cubicBezTo>
                  <a:cubicBezTo>
                    <a:pt x="62" y="16"/>
                    <a:pt x="56" y="32"/>
                    <a:pt x="63" y="51"/>
                  </a:cubicBezTo>
                  <a:cubicBezTo>
                    <a:pt x="66" y="36"/>
                    <a:pt x="72" y="31"/>
                    <a:pt x="88" y="29"/>
                  </a:cubicBezTo>
                  <a:cubicBezTo>
                    <a:pt x="88" y="32"/>
                    <a:pt x="86" y="32"/>
                    <a:pt x="85" y="33"/>
                  </a:cubicBezTo>
                  <a:cubicBezTo>
                    <a:pt x="75" y="41"/>
                    <a:pt x="73" y="51"/>
                    <a:pt x="78" y="63"/>
                  </a:cubicBezTo>
                  <a:cubicBezTo>
                    <a:pt x="79" y="65"/>
                    <a:pt x="79" y="67"/>
                    <a:pt x="80" y="68"/>
                  </a:cubicBezTo>
                  <a:cubicBezTo>
                    <a:pt x="89" y="83"/>
                    <a:pt x="92" y="99"/>
                    <a:pt x="84" y="115"/>
                  </a:cubicBezTo>
                  <a:cubicBezTo>
                    <a:pt x="87" y="116"/>
                    <a:pt x="87" y="114"/>
                    <a:pt x="88" y="113"/>
                  </a:cubicBezTo>
                  <a:cubicBezTo>
                    <a:pt x="94" y="106"/>
                    <a:pt x="100" y="100"/>
                    <a:pt x="109" y="97"/>
                  </a:cubicBezTo>
                  <a:cubicBezTo>
                    <a:pt x="110" y="96"/>
                    <a:pt x="113" y="96"/>
                    <a:pt x="114" y="97"/>
                  </a:cubicBezTo>
                  <a:cubicBezTo>
                    <a:pt x="115" y="99"/>
                    <a:pt x="113" y="100"/>
                    <a:pt x="112" y="101"/>
                  </a:cubicBezTo>
                  <a:cubicBezTo>
                    <a:pt x="109" y="105"/>
                    <a:pt x="107" y="109"/>
                    <a:pt x="106" y="113"/>
                  </a:cubicBezTo>
                  <a:cubicBezTo>
                    <a:pt x="104" y="117"/>
                    <a:pt x="106" y="122"/>
                    <a:pt x="105" y="127"/>
                  </a:cubicBezTo>
                  <a:cubicBezTo>
                    <a:pt x="101" y="124"/>
                    <a:pt x="99" y="124"/>
                    <a:pt x="95" y="126"/>
                  </a:cubicBezTo>
                  <a:cubicBezTo>
                    <a:pt x="88" y="130"/>
                    <a:pt x="78" y="126"/>
                    <a:pt x="71" y="119"/>
                  </a:cubicBezTo>
                  <a:cubicBezTo>
                    <a:pt x="64" y="104"/>
                    <a:pt x="56" y="90"/>
                    <a:pt x="51" y="73"/>
                  </a:cubicBezTo>
                  <a:cubicBezTo>
                    <a:pt x="48" y="81"/>
                    <a:pt x="47" y="89"/>
                    <a:pt x="47" y="97"/>
                  </a:cubicBezTo>
                  <a:cubicBezTo>
                    <a:pt x="47" y="109"/>
                    <a:pt x="47" y="121"/>
                    <a:pt x="44" y="132"/>
                  </a:cubicBezTo>
                  <a:cubicBezTo>
                    <a:pt x="44" y="135"/>
                    <a:pt x="43" y="137"/>
                    <a:pt x="42" y="139"/>
                  </a:cubicBezTo>
                  <a:cubicBezTo>
                    <a:pt x="36" y="147"/>
                    <a:pt x="25" y="151"/>
                    <a:pt x="16" y="148"/>
                  </a:cubicBezTo>
                  <a:cubicBezTo>
                    <a:pt x="13" y="147"/>
                    <a:pt x="9" y="144"/>
                    <a:pt x="9" y="140"/>
                  </a:cubicBezTo>
                  <a:close/>
                </a:path>
              </a:pathLst>
            </a:custGeom>
            <a:solidFill>
              <a:srgbClr val="E63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549398" y="4370402"/>
              <a:ext cx="1120773" cy="747714"/>
            </a:xfrm>
            <a:custGeom>
              <a:avLst/>
              <a:gdLst>
                <a:gd name="T0" fmla="*/ 3 w 122"/>
                <a:gd name="T1" fmla="*/ 26 h 117"/>
                <a:gd name="T2" fmla="*/ 3 w 122"/>
                <a:gd name="T3" fmla="*/ 34 h 117"/>
                <a:gd name="T4" fmla="*/ 17 w 122"/>
                <a:gd name="T5" fmla="*/ 31 h 117"/>
                <a:gd name="T6" fmla="*/ 18 w 122"/>
                <a:gd name="T7" fmla="*/ 29 h 117"/>
                <a:gd name="T8" fmla="*/ 21 w 122"/>
                <a:gd name="T9" fmla="*/ 40 h 117"/>
                <a:gd name="T10" fmla="*/ 24 w 122"/>
                <a:gd name="T11" fmla="*/ 42 h 117"/>
                <a:gd name="T12" fmla="*/ 25 w 122"/>
                <a:gd name="T13" fmla="*/ 39 h 117"/>
                <a:gd name="T14" fmla="*/ 49 w 122"/>
                <a:gd name="T15" fmla="*/ 0 h 117"/>
                <a:gd name="T16" fmla="*/ 49 w 122"/>
                <a:gd name="T17" fmla="*/ 9 h 117"/>
                <a:gd name="T18" fmla="*/ 61 w 122"/>
                <a:gd name="T19" fmla="*/ 47 h 117"/>
                <a:gd name="T20" fmla="*/ 70 w 122"/>
                <a:gd name="T21" fmla="*/ 48 h 117"/>
                <a:gd name="T22" fmla="*/ 122 w 122"/>
                <a:gd name="T23" fmla="*/ 45 h 117"/>
                <a:gd name="T24" fmla="*/ 110 w 122"/>
                <a:gd name="T25" fmla="*/ 79 h 117"/>
                <a:gd name="T26" fmla="*/ 91 w 122"/>
                <a:gd name="T27" fmla="*/ 82 h 117"/>
                <a:gd name="T28" fmla="*/ 87 w 122"/>
                <a:gd name="T29" fmla="*/ 78 h 117"/>
                <a:gd name="T30" fmla="*/ 79 w 122"/>
                <a:gd name="T31" fmla="*/ 77 h 117"/>
                <a:gd name="T32" fmla="*/ 74 w 122"/>
                <a:gd name="T33" fmla="*/ 94 h 117"/>
                <a:gd name="T34" fmla="*/ 72 w 122"/>
                <a:gd name="T35" fmla="*/ 100 h 117"/>
                <a:gd name="T36" fmla="*/ 66 w 122"/>
                <a:gd name="T37" fmla="*/ 97 h 117"/>
                <a:gd name="T38" fmla="*/ 47 w 122"/>
                <a:gd name="T39" fmla="*/ 68 h 117"/>
                <a:gd name="T40" fmla="*/ 40 w 122"/>
                <a:gd name="T41" fmla="*/ 98 h 117"/>
                <a:gd name="T42" fmla="*/ 41 w 122"/>
                <a:gd name="T43" fmla="*/ 110 h 117"/>
                <a:gd name="T44" fmla="*/ 39 w 122"/>
                <a:gd name="T45" fmla="*/ 116 h 117"/>
                <a:gd name="T46" fmla="*/ 34 w 122"/>
                <a:gd name="T47" fmla="*/ 113 h 117"/>
                <a:gd name="T48" fmla="*/ 32 w 122"/>
                <a:gd name="T49" fmla="*/ 111 h 117"/>
                <a:gd name="T50" fmla="*/ 10 w 122"/>
                <a:gd name="T51" fmla="*/ 76 h 117"/>
                <a:gd name="T52" fmla="*/ 0 w 122"/>
                <a:gd name="T53" fmla="*/ 35 h 117"/>
                <a:gd name="T54" fmla="*/ 1 w 122"/>
                <a:gd name="T55" fmla="*/ 27 h 117"/>
                <a:gd name="T56" fmla="*/ 3 w 122"/>
                <a:gd name="T5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17">
                  <a:moveTo>
                    <a:pt x="3" y="26"/>
                  </a:moveTo>
                  <a:cubicBezTo>
                    <a:pt x="3" y="29"/>
                    <a:pt x="3" y="32"/>
                    <a:pt x="3" y="34"/>
                  </a:cubicBezTo>
                  <a:cubicBezTo>
                    <a:pt x="8" y="33"/>
                    <a:pt x="11" y="26"/>
                    <a:pt x="17" y="31"/>
                  </a:cubicBezTo>
                  <a:cubicBezTo>
                    <a:pt x="18" y="32"/>
                    <a:pt x="18" y="29"/>
                    <a:pt x="18" y="29"/>
                  </a:cubicBezTo>
                  <a:cubicBezTo>
                    <a:pt x="19" y="32"/>
                    <a:pt x="20" y="36"/>
                    <a:pt x="21" y="40"/>
                  </a:cubicBezTo>
                  <a:cubicBezTo>
                    <a:pt x="21" y="41"/>
                    <a:pt x="21" y="43"/>
                    <a:pt x="24" y="42"/>
                  </a:cubicBezTo>
                  <a:cubicBezTo>
                    <a:pt x="26" y="42"/>
                    <a:pt x="25" y="40"/>
                    <a:pt x="25" y="39"/>
                  </a:cubicBezTo>
                  <a:cubicBezTo>
                    <a:pt x="27" y="23"/>
                    <a:pt x="36" y="11"/>
                    <a:pt x="49" y="0"/>
                  </a:cubicBezTo>
                  <a:cubicBezTo>
                    <a:pt x="49" y="4"/>
                    <a:pt x="49" y="7"/>
                    <a:pt x="49" y="9"/>
                  </a:cubicBezTo>
                  <a:cubicBezTo>
                    <a:pt x="49" y="23"/>
                    <a:pt x="53" y="36"/>
                    <a:pt x="61" y="47"/>
                  </a:cubicBezTo>
                  <a:cubicBezTo>
                    <a:pt x="64" y="52"/>
                    <a:pt x="66" y="53"/>
                    <a:pt x="70" y="48"/>
                  </a:cubicBezTo>
                  <a:cubicBezTo>
                    <a:pt x="83" y="34"/>
                    <a:pt x="105" y="33"/>
                    <a:pt x="122" y="45"/>
                  </a:cubicBezTo>
                  <a:cubicBezTo>
                    <a:pt x="106" y="52"/>
                    <a:pt x="101" y="63"/>
                    <a:pt x="110" y="79"/>
                  </a:cubicBezTo>
                  <a:cubicBezTo>
                    <a:pt x="106" y="86"/>
                    <a:pt x="97" y="87"/>
                    <a:pt x="91" y="82"/>
                  </a:cubicBezTo>
                  <a:cubicBezTo>
                    <a:pt x="89" y="81"/>
                    <a:pt x="88" y="79"/>
                    <a:pt x="87" y="78"/>
                  </a:cubicBezTo>
                  <a:cubicBezTo>
                    <a:pt x="85" y="73"/>
                    <a:pt x="83" y="73"/>
                    <a:pt x="79" y="77"/>
                  </a:cubicBezTo>
                  <a:cubicBezTo>
                    <a:pt x="75" y="82"/>
                    <a:pt x="73" y="88"/>
                    <a:pt x="74" y="94"/>
                  </a:cubicBezTo>
                  <a:cubicBezTo>
                    <a:pt x="74" y="96"/>
                    <a:pt x="74" y="99"/>
                    <a:pt x="72" y="100"/>
                  </a:cubicBezTo>
                  <a:cubicBezTo>
                    <a:pt x="69" y="101"/>
                    <a:pt x="67" y="99"/>
                    <a:pt x="66" y="97"/>
                  </a:cubicBezTo>
                  <a:cubicBezTo>
                    <a:pt x="58" y="89"/>
                    <a:pt x="52" y="80"/>
                    <a:pt x="47" y="68"/>
                  </a:cubicBezTo>
                  <a:cubicBezTo>
                    <a:pt x="42" y="78"/>
                    <a:pt x="39" y="88"/>
                    <a:pt x="40" y="98"/>
                  </a:cubicBezTo>
                  <a:cubicBezTo>
                    <a:pt x="40" y="102"/>
                    <a:pt x="41" y="106"/>
                    <a:pt x="41" y="110"/>
                  </a:cubicBezTo>
                  <a:cubicBezTo>
                    <a:pt x="42" y="112"/>
                    <a:pt x="42" y="115"/>
                    <a:pt x="39" y="116"/>
                  </a:cubicBezTo>
                  <a:cubicBezTo>
                    <a:pt x="36" y="117"/>
                    <a:pt x="35" y="115"/>
                    <a:pt x="34" y="113"/>
                  </a:cubicBezTo>
                  <a:cubicBezTo>
                    <a:pt x="33" y="112"/>
                    <a:pt x="32" y="112"/>
                    <a:pt x="32" y="111"/>
                  </a:cubicBezTo>
                  <a:cubicBezTo>
                    <a:pt x="24" y="100"/>
                    <a:pt x="16" y="88"/>
                    <a:pt x="10" y="76"/>
                  </a:cubicBezTo>
                  <a:cubicBezTo>
                    <a:pt x="4" y="63"/>
                    <a:pt x="2" y="49"/>
                    <a:pt x="0" y="35"/>
                  </a:cubicBezTo>
                  <a:cubicBezTo>
                    <a:pt x="0" y="32"/>
                    <a:pt x="0" y="29"/>
                    <a:pt x="1" y="27"/>
                  </a:cubicBezTo>
                  <a:cubicBezTo>
                    <a:pt x="2" y="26"/>
                    <a:pt x="3" y="26"/>
                    <a:pt x="3" y="26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02192" y="5067317"/>
              <a:ext cx="2452683" cy="307976"/>
            </a:xfrm>
            <a:custGeom>
              <a:avLst/>
              <a:gdLst>
                <a:gd name="T0" fmla="*/ 64 w 267"/>
                <a:gd name="T1" fmla="*/ 6 h 48"/>
                <a:gd name="T2" fmla="*/ 117 w 267"/>
                <a:gd name="T3" fmla="*/ 20 h 48"/>
                <a:gd name="T4" fmla="*/ 151 w 267"/>
                <a:gd name="T5" fmla="*/ 0 h 48"/>
                <a:gd name="T6" fmla="*/ 158 w 267"/>
                <a:gd name="T7" fmla="*/ 16 h 48"/>
                <a:gd name="T8" fmla="*/ 178 w 267"/>
                <a:gd name="T9" fmla="*/ 17 h 48"/>
                <a:gd name="T10" fmla="*/ 198 w 267"/>
                <a:gd name="T11" fmla="*/ 10 h 48"/>
                <a:gd name="T12" fmla="*/ 224 w 267"/>
                <a:gd name="T13" fmla="*/ 15 h 48"/>
                <a:gd name="T14" fmla="*/ 228 w 267"/>
                <a:gd name="T15" fmla="*/ 14 h 48"/>
                <a:gd name="T16" fmla="*/ 232 w 267"/>
                <a:gd name="T17" fmla="*/ 10 h 48"/>
                <a:gd name="T18" fmla="*/ 239 w 267"/>
                <a:gd name="T19" fmla="*/ 12 h 48"/>
                <a:gd name="T20" fmla="*/ 264 w 267"/>
                <a:gd name="T21" fmla="*/ 7 h 48"/>
                <a:gd name="T22" fmla="*/ 265 w 267"/>
                <a:gd name="T23" fmla="*/ 7 h 48"/>
                <a:gd name="T24" fmla="*/ 262 w 267"/>
                <a:gd name="T25" fmla="*/ 17 h 48"/>
                <a:gd name="T26" fmla="*/ 253 w 267"/>
                <a:gd name="T27" fmla="*/ 19 h 48"/>
                <a:gd name="T28" fmla="*/ 248 w 267"/>
                <a:gd name="T29" fmla="*/ 21 h 48"/>
                <a:gd name="T30" fmla="*/ 240 w 267"/>
                <a:gd name="T31" fmla="*/ 33 h 48"/>
                <a:gd name="T32" fmla="*/ 222 w 267"/>
                <a:gd name="T33" fmla="*/ 37 h 48"/>
                <a:gd name="T34" fmla="*/ 184 w 267"/>
                <a:gd name="T35" fmla="*/ 34 h 48"/>
                <a:gd name="T36" fmla="*/ 160 w 267"/>
                <a:gd name="T37" fmla="*/ 39 h 48"/>
                <a:gd name="T38" fmla="*/ 143 w 267"/>
                <a:gd name="T39" fmla="*/ 34 h 48"/>
                <a:gd name="T40" fmla="*/ 135 w 267"/>
                <a:gd name="T41" fmla="*/ 36 h 48"/>
                <a:gd name="T42" fmla="*/ 122 w 267"/>
                <a:gd name="T43" fmla="*/ 46 h 48"/>
                <a:gd name="T44" fmla="*/ 117 w 267"/>
                <a:gd name="T45" fmla="*/ 47 h 48"/>
                <a:gd name="T46" fmla="*/ 90 w 267"/>
                <a:gd name="T47" fmla="*/ 47 h 48"/>
                <a:gd name="T48" fmla="*/ 67 w 267"/>
                <a:gd name="T49" fmla="*/ 40 h 48"/>
                <a:gd name="T50" fmla="*/ 55 w 267"/>
                <a:gd name="T51" fmla="*/ 36 h 48"/>
                <a:gd name="T52" fmla="*/ 29 w 267"/>
                <a:gd name="T53" fmla="*/ 32 h 48"/>
                <a:gd name="T54" fmla="*/ 3 w 267"/>
                <a:gd name="T55" fmla="*/ 13 h 48"/>
                <a:gd name="T56" fmla="*/ 1 w 267"/>
                <a:gd name="T57" fmla="*/ 9 h 48"/>
                <a:gd name="T58" fmla="*/ 5 w 267"/>
                <a:gd name="T59" fmla="*/ 7 h 48"/>
                <a:gd name="T60" fmla="*/ 22 w 267"/>
                <a:gd name="T61" fmla="*/ 7 h 48"/>
                <a:gd name="T62" fmla="*/ 37 w 267"/>
                <a:gd name="T63" fmla="*/ 8 h 48"/>
                <a:gd name="T64" fmla="*/ 64 w 267"/>
                <a:gd name="T6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48">
                  <a:moveTo>
                    <a:pt x="64" y="6"/>
                  </a:moveTo>
                  <a:cubicBezTo>
                    <a:pt x="77" y="27"/>
                    <a:pt x="101" y="27"/>
                    <a:pt x="117" y="20"/>
                  </a:cubicBezTo>
                  <a:cubicBezTo>
                    <a:pt x="129" y="15"/>
                    <a:pt x="140" y="9"/>
                    <a:pt x="151" y="0"/>
                  </a:cubicBezTo>
                  <a:cubicBezTo>
                    <a:pt x="151" y="7"/>
                    <a:pt x="152" y="13"/>
                    <a:pt x="158" y="16"/>
                  </a:cubicBezTo>
                  <a:cubicBezTo>
                    <a:pt x="165" y="19"/>
                    <a:pt x="172" y="19"/>
                    <a:pt x="178" y="17"/>
                  </a:cubicBezTo>
                  <a:cubicBezTo>
                    <a:pt x="185" y="15"/>
                    <a:pt x="191" y="12"/>
                    <a:pt x="198" y="10"/>
                  </a:cubicBezTo>
                  <a:cubicBezTo>
                    <a:pt x="207" y="7"/>
                    <a:pt x="216" y="5"/>
                    <a:pt x="224" y="15"/>
                  </a:cubicBezTo>
                  <a:cubicBezTo>
                    <a:pt x="225" y="17"/>
                    <a:pt x="227" y="16"/>
                    <a:pt x="228" y="14"/>
                  </a:cubicBezTo>
                  <a:cubicBezTo>
                    <a:pt x="230" y="13"/>
                    <a:pt x="231" y="12"/>
                    <a:pt x="232" y="10"/>
                  </a:cubicBezTo>
                  <a:cubicBezTo>
                    <a:pt x="234" y="14"/>
                    <a:pt x="238" y="13"/>
                    <a:pt x="239" y="12"/>
                  </a:cubicBezTo>
                  <a:cubicBezTo>
                    <a:pt x="247" y="7"/>
                    <a:pt x="256" y="10"/>
                    <a:pt x="264" y="7"/>
                  </a:cubicBezTo>
                  <a:cubicBezTo>
                    <a:pt x="264" y="6"/>
                    <a:pt x="265" y="7"/>
                    <a:pt x="265" y="7"/>
                  </a:cubicBezTo>
                  <a:cubicBezTo>
                    <a:pt x="267" y="11"/>
                    <a:pt x="263" y="14"/>
                    <a:pt x="262" y="17"/>
                  </a:cubicBezTo>
                  <a:cubicBezTo>
                    <a:pt x="260" y="21"/>
                    <a:pt x="257" y="23"/>
                    <a:pt x="253" y="19"/>
                  </a:cubicBezTo>
                  <a:cubicBezTo>
                    <a:pt x="251" y="17"/>
                    <a:pt x="249" y="18"/>
                    <a:pt x="248" y="21"/>
                  </a:cubicBezTo>
                  <a:cubicBezTo>
                    <a:pt x="246" y="25"/>
                    <a:pt x="243" y="29"/>
                    <a:pt x="240" y="33"/>
                  </a:cubicBezTo>
                  <a:cubicBezTo>
                    <a:pt x="235" y="39"/>
                    <a:pt x="229" y="41"/>
                    <a:pt x="222" y="37"/>
                  </a:cubicBezTo>
                  <a:cubicBezTo>
                    <a:pt x="210" y="30"/>
                    <a:pt x="197" y="31"/>
                    <a:pt x="184" y="34"/>
                  </a:cubicBezTo>
                  <a:cubicBezTo>
                    <a:pt x="176" y="36"/>
                    <a:pt x="168" y="39"/>
                    <a:pt x="160" y="39"/>
                  </a:cubicBezTo>
                  <a:cubicBezTo>
                    <a:pt x="154" y="38"/>
                    <a:pt x="148" y="37"/>
                    <a:pt x="143" y="34"/>
                  </a:cubicBezTo>
                  <a:cubicBezTo>
                    <a:pt x="139" y="32"/>
                    <a:pt x="137" y="32"/>
                    <a:pt x="135" y="36"/>
                  </a:cubicBezTo>
                  <a:cubicBezTo>
                    <a:pt x="132" y="41"/>
                    <a:pt x="127" y="43"/>
                    <a:pt x="122" y="46"/>
                  </a:cubicBezTo>
                  <a:cubicBezTo>
                    <a:pt x="121" y="47"/>
                    <a:pt x="119" y="48"/>
                    <a:pt x="117" y="47"/>
                  </a:cubicBezTo>
                  <a:cubicBezTo>
                    <a:pt x="108" y="45"/>
                    <a:pt x="99" y="47"/>
                    <a:pt x="90" y="47"/>
                  </a:cubicBezTo>
                  <a:cubicBezTo>
                    <a:pt x="82" y="47"/>
                    <a:pt x="74" y="45"/>
                    <a:pt x="67" y="40"/>
                  </a:cubicBezTo>
                  <a:cubicBezTo>
                    <a:pt x="64" y="38"/>
                    <a:pt x="60" y="36"/>
                    <a:pt x="55" y="36"/>
                  </a:cubicBezTo>
                  <a:cubicBezTo>
                    <a:pt x="47" y="34"/>
                    <a:pt x="38" y="33"/>
                    <a:pt x="29" y="32"/>
                  </a:cubicBezTo>
                  <a:cubicBezTo>
                    <a:pt x="16" y="30"/>
                    <a:pt x="7" y="25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0" y="5"/>
                    <a:pt x="3" y="6"/>
                    <a:pt x="5" y="7"/>
                  </a:cubicBezTo>
                  <a:cubicBezTo>
                    <a:pt x="11" y="9"/>
                    <a:pt x="17" y="7"/>
                    <a:pt x="22" y="7"/>
                  </a:cubicBezTo>
                  <a:cubicBezTo>
                    <a:pt x="27" y="9"/>
                    <a:pt x="32" y="11"/>
                    <a:pt x="37" y="8"/>
                  </a:cubicBezTo>
                  <a:cubicBezTo>
                    <a:pt x="46" y="9"/>
                    <a:pt x="55" y="9"/>
                    <a:pt x="64" y="6"/>
                  </a:cubicBezTo>
                  <a:close/>
                </a:path>
              </a:pathLst>
            </a:custGeom>
            <a:solidFill>
              <a:srgbClr val="EE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22300" y="3754450"/>
              <a:ext cx="982661" cy="781052"/>
            </a:xfrm>
            <a:custGeom>
              <a:avLst/>
              <a:gdLst>
                <a:gd name="T0" fmla="*/ 104 w 107"/>
                <a:gd name="T1" fmla="*/ 122 h 122"/>
                <a:gd name="T2" fmla="*/ 103 w 107"/>
                <a:gd name="T3" fmla="*/ 122 h 122"/>
                <a:gd name="T4" fmla="*/ 102 w 107"/>
                <a:gd name="T5" fmla="*/ 121 h 122"/>
                <a:gd name="T6" fmla="*/ 91 w 107"/>
                <a:gd name="T7" fmla="*/ 116 h 122"/>
                <a:gd name="T8" fmla="*/ 75 w 107"/>
                <a:gd name="T9" fmla="*/ 119 h 122"/>
                <a:gd name="T10" fmla="*/ 69 w 107"/>
                <a:gd name="T11" fmla="*/ 110 h 122"/>
                <a:gd name="T12" fmla="*/ 71 w 107"/>
                <a:gd name="T13" fmla="*/ 97 h 122"/>
                <a:gd name="T14" fmla="*/ 70 w 107"/>
                <a:gd name="T15" fmla="*/ 85 h 122"/>
                <a:gd name="T16" fmla="*/ 64 w 107"/>
                <a:gd name="T17" fmla="*/ 82 h 122"/>
                <a:gd name="T18" fmla="*/ 52 w 107"/>
                <a:gd name="T19" fmla="*/ 80 h 122"/>
                <a:gd name="T20" fmla="*/ 40 w 107"/>
                <a:gd name="T21" fmla="*/ 80 h 122"/>
                <a:gd name="T22" fmla="*/ 27 w 107"/>
                <a:gd name="T23" fmla="*/ 80 h 122"/>
                <a:gd name="T24" fmla="*/ 23 w 107"/>
                <a:gd name="T25" fmla="*/ 77 h 122"/>
                <a:gd name="T26" fmla="*/ 13 w 107"/>
                <a:gd name="T27" fmla="*/ 78 h 122"/>
                <a:gd name="T28" fmla="*/ 7 w 107"/>
                <a:gd name="T29" fmla="*/ 89 h 122"/>
                <a:gd name="T30" fmla="*/ 2 w 107"/>
                <a:gd name="T31" fmla="*/ 91 h 122"/>
                <a:gd name="T32" fmla="*/ 1 w 107"/>
                <a:gd name="T33" fmla="*/ 87 h 122"/>
                <a:gd name="T34" fmla="*/ 0 w 107"/>
                <a:gd name="T35" fmla="*/ 45 h 122"/>
                <a:gd name="T36" fmla="*/ 0 w 107"/>
                <a:gd name="T37" fmla="*/ 41 h 122"/>
                <a:gd name="T38" fmla="*/ 14 w 107"/>
                <a:gd name="T39" fmla="*/ 21 h 122"/>
                <a:gd name="T40" fmla="*/ 23 w 107"/>
                <a:gd name="T41" fmla="*/ 3 h 122"/>
                <a:gd name="T42" fmla="*/ 27 w 107"/>
                <a:gd name="T43" fmla="*/ 1 h 122"/>
                <a:gd name="T44" fmla="*/ 28 w 107"/>
                <a:gd name="T45" fmla="*/ 5 h 122"/>
                <a:gd name="T46" fmla="*/ 31 w 107"/>
                <a:gd name="T47" fmla="*/ 16 h 122"/>
                <a:gd name="T48" fmla="*/ 38 w 107"/>
                <a:gd name="T49" fmla="*/ 39 h 122"/>
                <a:gd name="T50" fmla="*/ 44 w 107"/>
                <a:gd name="T51" fmla="*/ 17 h 122"/>
                <a:gd name="T52" fmla="*/ 59 w 107"/>
                <a:gd name="T53" fmla="*/ 56 h 122"/>
                <a:gd name="T54" fmla="*/ 66 w 107"/>
                <a:gd name="T55" fmla="*/ 56 h 122"/>
                <a:gd name="T56" fmla="*/ 74 w 107"/>
                <a:gd name="T57" fmla="*/ 36 h 122"/>
                <a:gd name="T58" fmla="*/ 81 w 107"/>
                <a:gd name="T59" fmla="*/ 21 h 122"/>
                <a:gd name="T60" fmla="*/ 83 w 107"/>
                <a:gd name="T61" fmla="*/ 25 h 122"/>
                <a:gd name="T62" fmla="*/ 85 w 107"/>
                <a:gd name="T63" fmla="*/ 64 h 122"/>
                <a:gd name="T64" fmla="*/ 78 w 107"/>
                <a:gd name="T65" fmla="*/ 106 h 122"/>
                <a:gd name="T66" fmla="*/ 73 w 107"/>
                <a:gd name="T67" fmla="*/ 115 h 122"/>
                <a:gd name="T68" fmla="*/ 107 w 107"/>
                <a:gd name="T69" fmla="*/ 99 h 122"/>
                <a:gd name="T70" fmla="*/ 106 w 107"/>
                <a:gd name="T71" fmla="*/ 109 h 122"/>
                <a:gd name="T72" fmla="*/ 104 w 107"/>
                <a:gd name="T73" fmla="*/ 120 h 122"/>
                <a:gd name="T74" fmla="*/ 104 w 107"/>
                <a:gd name="T7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22">
                  <a:moveTo>
                    <a:pt x="104" y="122"/>
                  </a:move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2" y="122"/>
                    <a:pt x="102" y="121"/>
                  </a:cubicBezTo>
                  <a:cubicBezTo>
                    <a:pt x="99" y="113"/>
                    <a:pt x="99" y="113"/>
                    <a:pt x="91" y="116"/>
                  </a:cubicBezTo>
                  <a:cubicBezTo>
                    <a:pt x="86" y="118"/>
                    <a:pt x="81" y="119"/>
                    <a:pt x="75" y="119"/>
                  </a:cubicBezTo>
                  <a:cubicBezTo>
                    <a:pt x="70" y="119"/>
                    <a:pt x="67" y="115"/>
                    <a:pt x="69" y="110"/>
                  </a:cubicBezTo>
                  <a:cubicBezTo>
                    <a:pt x="72" y="105"/>
                    <a:pt x="72" y="101"/>
                    <a:pt x="71" y="97"/>
                  </a:cubicBezTo>
                  <a:cubicBezTo>
                    <a:pt x="69" y="93"/>
                    <a:pt x="70" y="89"/>
                    <a:pt x="70" y="85"/>
                  </a:cubicBezTo>
                  <a:cubicBezTo>
                    <a:pt x="70" y="81"/>
                    <a:pt x="68" y="79"/>
                    <a:pt x="64" y="82"/>
                  </a:cubicBezTo>
                  <a:cubicBezTo>
                    <a:pt x="59" y="85"/>
                    <a:pt x="56" y="83"/>
                    <a:pt x="52" y="80"/>
                  </a:cubicBezTo>
                  <a:cubicBezTo>
                    <a:pt x="46" y="75"/>
                    <a:pt x="44" y="75"/>
                    <a:pt x="40" y="80"/>
                  </a:cubicBezTo>
                  <a:cubicBezTo>
                    <a:pt x="35" y="84"/>
                    <a:pt x="31" y="83"/>
                    <a:pt x="27" y="80"/>
                  </a:cubicBezTo>
                  <a:cubicBezTo>
                    <a:pt x="26" y="79"/>
                    <a:pt x="24" y="78"/>
                    <a:pt x="23" y="77"/>
                  </a:cubicBezTo>
                  <a:cubicBezTo>
                    <a:pt x="19" y="74"/>
                    <a:pt x="16" y="74"/>
                    <a:pt x="13" y="78"/>
                  </a:cubicBezTo>
                  <a:cubicBezTo>
                    <a:pt x="11" y="82"/>
                    <a:pt x="9" y="86"/>
                    <a:pt x="7" y="89"/>
                  </a:cubicBezTo>
                  <a:cubicBezTo>
                    <a:pt x="5" y="91"/>
                    <a:pt x="4" y="92"/>
                    <a:pt x="2" y="91"/>
                  </a:cubicBezTo>
                  <a:cubicBezTo>
                    <a:pt x="0" y="91"/>
                    <a:pt x="1" y="89"/>
                    <a:pt x="1" y="87"/>
                  </a:cubicBezTo>
                  <a:cubicBezTo>
                    <a:pt x="0" y="73"/>
                    <a:pt x="1" y="59"/>
                    <a:pt x="0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8" y="36"/>
                    <a:pt x="9" y="28"/>
                    <a:pt x="14" y="21"/>
                  </a:cubicBezTo>
                  <a:cubicBezTo>
                    <a:pt x="17" y="15"/>
                    <a:pt x="19" y="9"/>
                    <a:pt x="23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9" y="1"/>
                    <a:pt x="28" y="3"/>
                    <a:pt x="28" y="5"/>
                  </a:cubicBezTo>
                  <a:cubicBezTo>
                    <a:pt x="28" y="9"/>
                    <a:pt x="29" y="13"/>
                    <a:pt x="31" y="16"/>
                  </a:cubicBezTo>
                  <a:cubicBezTo>
                    <a:pt x="35" y="23"/>
                    <a:pt x="37" y="30"/>
                    <a:pt x="38" y="39"/>
                  </a:cubicBezTo>
                  <a:cubicBezTo>
                    <a:pt x="41" y="31"/>
                    <a:pt x="40" y="24"/>
                    <a:pt x="44" y="17"/>
                  </a:cubicBezTo>
                  <a:cubicBezTo>
                    <a:pt x="47" y="31"/>
                    <a:pt x="52" y="44"/>
                    <a:pt x="59" y="56"/>
                  </a:cubicBezTo>
                  <a:cubicBezTo>
                    <a:pt x="61" y="61"/>
                    <a:pt x="64" y="60"/>
                    <a:pt x="66" y="56"/>
                  </a:cubicBezTo>
                  <a:cubicBezTo>
                    <a:pt x="71" y="50"/>
                    <a:pt x="73" y="43"/>
                    <a:pt x="74" y="36"/>
                  </a:cubicBezTo>
                  <a:cubicBezTo>
                    <a:pt x="76" y="30"/>
                    <a:pt x="77" y="25"/>
                    <a:pt x="81" y="21"/>
                  </a:cubicBezTo>
                  <a:cubicBezTo>
                    <a:pt x="83" y="23"/>
                    <a:pt x="83" y="24"/>
                    <a:pt x="83" y="25"/>
                  </a:cubicBezTo>
                  <a:cubicBezTo>
                    <a:pt x="82" y="38"/>
                    <a:pt x="84" y="51"/>
                    <a:pt x="85" y="64"/>
                  </a:cubicBezTo>
                  <a:cubicBezTo>
                    <a:pt x="85" y="78"/>
                    <a:pt x="84" y="92"/>
                    <a:pt x="78" y="106"/>
                  </a:cubicBezTo>
                  <a:cubicBezTo>
                    <a:pt x="77" y="109"/>
                    <a:pt x="75" y="112"/>
                    <a:pt x="73" y="115"/>
                  </a:cubicBezTo>
                  <a:cubicBezTo>
                    <a:pt x="88" y="116"/>
                    <a:pt x="97" y="108"/>
                    <a:pt x="107" y="99"/>
                  </a:cubicBezTo>
                  <a:cubicBezTo>
                    <a:pt x="106" y="103"/>
                    <a:pt x="106" y="106"/>
                    <a:pt x="106" y="109"/>
                  </a:cubicBezTo>
                  <a:cubicBezTo>
                    <a:pt x="104" y="112"/>
                    <a:pt x="107" y="116"/>
                    <a:pt x="104" y="120"/>
                  </a:cubicBezTo>
                  <a:cubicBezTo>
                    <a:pt x="104" y="121"/>
                    <a:pt x="104" y="121"/>
                    <a:pt x="104" y="122"/>
                  </a:cubicBezTo>
                  <a:close/>
                </a:path>
              </a:pathLst>
            </a:custGeom>
            <a:solidFill>
              <a:srgbClr val="ED6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12775" y="4043376"/>
              <a:ext cx="1239836" cy="1042991"/>
            </a:xfrm>
            <a:custGeom>
              <a:avLst/>
              <a:gdLst>
                <a:gd name="T0" fmla="*/ 1 w 135"/>
                <a:gd name="T1" fmla="*/ 0 h 163"/>
                <a:gd name="T2" fmla="*/ 2 w 135"/>
                <a:gd name="T3" fmla="*/ 34 h 163"/>
                <a:gd name="T4" fmla="*/ 4 w 135"/>
                <a:gd name="T5" fmla="*/ 45 h 163"/>
                <a:gd name="T6" fmla="*/ 11 w 135"/>
                <a:gd name="T7" fmla="*/ 36 h 163"/>
                <a:gd name="T8" fmla="*/ 14 w 135"/>
                <a:gd name="T9" fmla="*/ 30 h 163"/>
                <a:gd name="T10" fmla="*/ 24 w 135"/>
                <a:gd name="T11" fmla="*/ 30 h 163"/>
                <a:gd name="T12" fmla="*/ 29 w 135"/>
                <a:gd name="T13" fmla="*/ 34 h 163"/>
                <a:gd name="T14" fmla="*/ 39 w 135"/>
                <a:gd name="T15" fmla="*/ 33 h 163"/>
                <a:gd name="T16" fmla="*/ 53 w 135"/>
                <a:gd name="T17" fmla="*/ 33 h 163"/>
                <a:gd name="T18" fmla="*/ 65 w 135"/>
                <a:gd name="T19" fmla="*/ 34 h 163"/>
                <a:gd name="T20" fmla="*/ 73 w 135"/>
                <a:gd name="T21" fmla="*/ 37 h 163"/>
                <a:gd name="T22" fmla="*/ 75 w 135"/>
                <a:gd name="T23" fmla="*/ 59 h 163"/>
                <a:gd name="T24" fmla="*/ 72 w 135"/>
                <a:gd name="T25" fmla="*/ 64 h 163"/>
                <a:gd name="T26" fmla="*/ 72 w 135"/>
                <a:gd name="T27" fmla="*/ 70 h 163"/>
                <a:gd name="T28" fmla="*/ 77 w 135"/>
                <a:gd name="T29" fmla="*/ 72 h 163"/>
                <a:gd name="T30" fmla="*/ 99 w 135"/>
                <a:gd name="T31" fmla="*/ 67 h 163"/>
                <a:gd name="T32" fmla="*/ 104 w 135"/>
                <a:gd name="T33" fmla="*/ 71 h 163"/>
                <a:gd name="T34" fmla="*/ 104 w 135"/>
                <a:gd name="T35" fmla="*/ 77 h 163"/>
                <a:gd name="T36" fmla="*/ 124 w 135"/>
                <a:gd name="T37" fmla="*/ 145 h 163"/>
                <a:gd name="T38" fmla="*/ 135 w 135"/>
                <a:gd name="T39" fmla="*/ 161 h 163"/>
                <a:gd name="T40" fmla="*/ 129 w 135"/>
                <a:gd name="T41" fmla="*/ 159 h 163"/>
                <a:gd name="T42" fmla="*/ 121 w 135"/>
                <a:gd name="T43" fmla="*/ 149 h 163"/>
                <a:gd name="T44" fmla="*/ 114 w 135"/>
                <a:gd name="T45" fmla="*/ 145 h 163"/>
                <a:gd name="T46" fmla="*/ 112 w 135"/>
                <a:gd name="T47" fmla="*/ 143 h 163"/>
                <a:gd name="T48" fmla="*/ 107 w 135"/>
                <a:gd name="T49" fmla="*/ 134 h 163"/>
                <a:gd name="T50" fmla="*/ 108 w 135"/>
                <a:gd name="T51" fmla="*/ 124 h 163"/>
                <a:gd name="T52" fmla="*/ 100 w 135"/>
                <a:gd name="T53" fmla="*/ 126 h 163"/>
                <a:gd name="T54" fmla="*/ 93 w 135"/>
                <a:gd name="T55" fmla="*/ 108 h 163"/>
                <a:gd name="T56" fmla="*/ 85 w 135"/>
                <a:gd name="T57" fmla="*/ 101 h 163"/>
                <a:gd name="T58" fmla="*/ 60 w 135"/>
                <a:gd name="T59" fmla="*/ 76 h 163"/>
                <a:gd name="T60" fmla="*/ 49 w 135"/>
                <a:gd name="T61" fmla="*/ 67 h 163"/>
                <a:gd name="T62" fmla="*/ 39 w 135"/>
                <a:gd name="T63" fmla="*/ 67 h 163"/>
                <a:gd name="T64" fmla="*/ 16 w 135"/>
                <a:gd name="T65" fmla="*/ 66 h 163"/>
                <a:gd name="T66" fmla="*/ 2 w 135"/>
                <a:gd name="T67" fmla="*/ 64 h 163"/>
                <a:gd name="T68" fmla="*/ 1 w 135"/>
                <a:gd name="T69" fmla="*/ 56 h 163"/>
                <a:gd name="T70" fmla="*/ 1 w 135"/>
                <a:gd name="T7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3">
                  <a:moveTo>
                    <a:pt x="1" y="0"/>
                  </a:moveTo>
                  <a:cubicBezTo>
                    <a:pt x="3" y="12"/>
                    <a:pt x="2" y="23"/>
                    <a:pt x="2" y="34"/>
                  </a:cubicBezTo>
                  <a:cubicBezTo>
                    <a:pt x="3" y="38"/>
                    <a:pt x="0" y="44"/>
                    <a:pt x="4" y="45"/>
                  </a:cubicBezTo>
                  <a:cubicBezTo>
                    <a:pt x="7" y="46"/>
                    <a:pt x="9" y="40"/>
                    <a:pt x="11" y="36"/>
                  </a:cubicBezTo>
                  <a:cubicBezTo>
                    <a:pt x="12" y="34"/>
                    <a:pt x="13" y="31"/>
                    <a:pt x="14" y="30"/>
                  </a:cubicBezTo>
                  <a:cubicBezTo>
                    <a:pt x="17" y="27"/>
                    <a:pt x="21" y="26"/>
                    <a:pt x="24" y="30"/>
                  </a:cubicBezTo>
                  <a:cubicBezTo>
                    <a:pt x="26" y="31"/>
                    <a:pt x="28" y="32"/>
                    <a:pt x="29" y="34"/>
                  </a:cubicBezTo>
                  <a:cubicBezTo>
                    <a:pt x="33" y="37"/>
                    <a:pt x="36" y="38"/>
                    <a:pt x="39" y="33"/>
                  </a:cubicBezTo>
                  <a:cubicBezTo>
                    <a:pt x="44" y="27"/>
                    <a:pt x="48" y="27"/>
                    <a:pt x="53" y="33"/>
                  </a:cubicBezTo>
                  <a:cubicBezTo>
                    <a:pt x="57" y="37"/>
                    <a:pt x="61" y="39"/>
                    <a:pt x="65" y="34"/>
                  </a:cubicBezTo>
                  <a:cubicBezTo>
                    <a:pt x="69" y="31"/>
                    <a:pt x="72" y="33"/>
                    <a:pt x="73" y="37"/>
                  </a:cubicBezTo>
                  <a:cubicBezTo>
                    <a:pt x="73" y="45"/>
                    <a:pt x="72" y="52"/>
                    <a:pt x="75" y="59"/>
                  </a:cubicBezTo>
                  <a:cubicBezTo>
                    <a:pt x="76" y="61"/>
                    <a:pt x="74" y="63"/>
                    <a:pt x="72" y="64"/>
                  </a:cubicBezTo>
                  <a:cubicBezTo>
                    <a:pt x="71" y="66"/>
                    <a:pt x="70" y="68"/>
                    <a:pt x="72" y="70"/>
                  </a:cubicBezTo>
                  <a:cubicBezTo>
                    <a:pt x="73" y="72"/>
                    <a:pt x="75" y="72"/>
                    <a:pt x="77" y="72"/>
                  </a:cubicBezTo>
                  <a:cubicBezTo>
                    <a:pt x="85" y="73"/>
                    <a:pt x="92" y="69"/>
                    <a:pt x="99" y="67"/>
                  </a:cubicBezTo>
                  <a:cubicBezTo>
                    <a:pt x="104" y="65"/>
                    <a:pt x="104" y="66"/>
                    <a:pt x="104" y="71"/>
                  </a:cubicBezTo>
                  <a:cubicBezTo>
                    <a:pt x="104" y="73"/>
                    <a:pt x="104" y="75"/>
                    <a:pt x="104" y="77"/>
                  </a:cubicBezTo>
                  <a:cubicBezTo>
                    <a:pt x="104" y="102"/>
                    <a:pt x="111" y="124"/>
                    <a:pt x="124" y="145"/>
                  </a:cubicBezTo>
                  <a:cubicBezTo>
                    <a:pt x="128" y="150"/>
                    <a:pt x="132" y="155"/>
                    <a:pt x="135" y="161"/>
                  </a:cubicBezTo>
                  <a:cubicBezTo>
                    <a:pt x="132" y="163"/>
                    <a:pt x="130" y="161"/>
                    <a:pt x="129" y="159"/>
                  </a:cubicBezTo>
                  <a:cubicBezTo>
                    <a:pt x="126" y="155"/>
                    <a:pt x="124" y="152"/>
                    <a:pt x="121" y="149"/>
                  </a:cubicBezTo>
                  <a:cubicBezTo>
                    <a:pt x="120" y="146"/>
                    <a:pt x="119" y="143"/>
                    <a:pt x="114" y="145"/>
                  </a:cubicBezTo>
                  <a:cubicBezTo>
                    <a:pt x="113" y="145"/>
                    <a:pt x="112" y="144"/>
                    <a:pt x="112" y="143"/>
                  </a:cubicBezTo>
                  <a:cubicBezTo>
                    <a:pt x="114" y="138"/>
                    <a:pt x="109" y="137"/>
                    <a:pt x="107" y="134"/>
                  </a:cubicBezTo>
                  <a:cubicBezTo>
                    <a:pt x="105" y="131"/>
                    <a:pt x="109" y="128"/>
                    <a:pt x="108" y="124"/>
                  </a:cubicBezTo>
                  <a:cubicBezTo>
                    <a:pt x="106" y="129"/>
                    <a:pt x="103" y="128"/>
                    <a:pt x="100" y="126"/>
                  </a:cubicBezTo>
                  <a:cubicBezTo>
                    <a:pt x="96" y="120"/>
                    <a:pt x="95" y="113"/>
                    <a:pt x="93" y="108"/>
                  </a:cubicBezTo>
                  <a:cubicBezTo>
                    <a:pt x="92" y="103"/>
                    <a:pt x="90" y="101"/>
                    <a:pt x="85" y="101"/>
                  </a:cubicBezTo>
                  <a:cubicBezTo>
                    <a:pt x="70" y="101"/>
                    <a:pt x="61" y="90"/>
                    <a:pt x="60" y="76"/>
                  </a:cubicBezTo>
                  <a:cubicBezTo>
                    <a:pt x="60" y="67"/>
                    <a:pt x="58" y="65"/>
                    <a:pt x="49" y="67"/>
                  </a:cubicBezTo>
                  <a:cubicBezTo>
                    <a:pt x="46" y="68"/>
                    <a:pt x="43" y="68"/>
                    <a:pt x="39" y="67"/>
                  </a:cubicBezTo>
                  <a:cubicBezTo>
                    <a:pt x="32" y="63"/>
                    <a:pt x="24" y="64"/>
                    <a:pt x="16" y="66"/>
                  </a:cubicBezTo>
                  <a:cubicBezTo>
                    <a:pt x="11" y="68"/>
                    <a:pt x="6" y="68"/>
                    <a:pt x="2" y="64"/>
                  </a:cubicBezTo>
                  <a:cubicBezTo>
                    <a:pt x="1" y="61"/>
                    <a:pt x="2" y="58"/>
                    <a:pt x="1" y="56"/>
                  </a:cubicBezTo>
                  <a:cubicBezTo>
                    <a:pt x="1" y="37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F39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87400" y="4849829"/>
              <a:ext cx="1138236" cy="608014"/>
            </a:xfrm>
            <a:custGeom>
              <a:avLst/>
              <a:gdLst>
                <a:gd name="T0" fmla="*/ 123 w 124"/>
                <a:gd name="T1" fmla="*/ 95 h 95"/>
                <a:gd name="T2" fmla="*/ 70 w 124"/>
                <a:gd name="T3" fmla="*/ 95 h 95"/>
                <a:gd name="T4" fmla="*/ 56 w 124"/>
                <a:gd name="T5" fmla="*/ 68 h 95"/>
                <a:gd name="T6" fmla="*/ 51 w 124"/>
                <a:gd name="T7" fmla="*/ 57 h 95"/>
                <a:gd name="T8" fmla="*/ 47 w 124"/>
                <a:gd name="T9" fmla="*/ 42 h 95"/>
                <a:gd name="T10" fmla="*/ 39 w 124"/>
                <a:gd name="T11" fmla="*/ 28 h 95"/>
                <a:gd name="T12" fmla="*/ 33 w 124"/>
                <a:gd name="T13" fmla="*/ 29 h 95"/>
                <a:gd name="T14" fmla="*/ 17 w 124"/>
                <a:gd name="T15" fmla="*/ 28 h 95"/>
                <a:gd name="T16" fmla="*/ 11 w 124"/>
                <a:gd name="T17" fmla="*/ 20 h 95"/>
                <a:gd name="T18" fmla="*/ 7 w 124"/>
                <a:gd name="T19" fmla="*/ 34 h 95"/>
                <a:gd name="T20" fmla="*/ 4 w 124"/>
                <a:gd name="T21" fmla="*/ 41 h 95"/>
                <a:gd name="T22" fmla="*/ 8 w 124"/>
                <a:gd name="T23" fmla="*/ 4 h 95"/>
                <a:gd name="T24" fmla="*/ 15 w 124"/>
                <a:gd name="T25" fmla="*/ 1 h 95"/>
                <a:gd name="T26" fmla="*/ 18 w 124"/>
                <a:gd name="T27" fmla="*/ 7 h 95"/>
                <a:gd name="T28" fmla="*/ 21 w 124"/>
                <a:gd name="T29" fmla="*/ 19 h 95"/>
                <a:gd name="T30" fmla="*/ 27 w 124"/>
                <a:gd name="T31" fmla="*/ 20 h 95"/>
                <a:gd name="T32" fmla="*/ 34 w 124"/>
                <a:gd name="T33" fmla="*/ 13 h 95"/>
                <a:gd name="T34" fmla="*/ 48 w 124"/>
                <a:gd name="T35" fmla="*/ 17 h 95"/>
                <a:gd name="T36" fmla="*/ 55 w 124"/>
                <a:gd name="T37" fmla="*/ 33 h 95"/>
                <a:gd name="T38" fmla="*/ 60 w 124"/>
                <a:gd name="T39" fmla="*/ 35 h 95"/>
                <a:gd name="T40" fmla="*/ 67 w 124"/>
                <a:gd name="T41" fmla="*/ 33 h 95"/>
                <a:gd name="T42" fmla="*/ 67 w 124"/>
                <a:gd name="T43" fmla="*/ 40 h 95"/>
                <a:gd name="T44" fmla="*/ 67 w 124"/>
                <a:gd name="T45" fmla="*/ 51 h 95"/>
                <a:gd name="T46" fmla="*/ 82 w 124"/>
                <a:gd name="T47" fmla="*/ 45 h 95"/>
                <a:gd name="T48" fmla="*/ 88 w 124"/>
                <a:gd name="T49" fmla="*/ 47 h 95"/>
                <a:gd name="T50" fmla="*/ 85 w 124"/>
                <a:gd name="T51" fmla="*/ 52 h 95"/>
                <a:gd name="T52" fmla="*/ 82 w 124"/>
                <a:gd name="T53" fmla="*/ 58 h 95"/>
                <a:gd name="T54" fmla="*/ 80 w 124"/>
                <a:gd name="T55" fmla="*/ 70 h 95"/>
                <a:gd name="T56" fmla="*/ 85 w 124"/>
                <a:gd name="T57" fmla="*/ 74 h 95"/>
                <a:gd name="T58" fmla="*/ 114 w 124"/>
                <a:gd name="T59" fmla="*/ 81 h 95"/>
                <a:gd name="T60" fmla="*/ 121 w 124"/>
                <a:gd name="T61" fmla="*/ 86 h 95"/>
                <a:gd name="T62" fmla="*/ 124 w 124"/>
                <a:gd name="T63" fmla="*/ 93 h 95"/>
                <a:gd name="T64" fmla="*/ 123 w 124"/>
                <a:gd name="T6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95">
                  <a:moveTo>
                    <a:pt x="123" y="95"/>
                  </a:moveTo>
                  <a:cubicBezTo>
                    <a:pt x="105" y="95"/>
                    <a:pt x="88" y="95"/>
                    <a:pt x="70" y="95"/>
                  </a:cubicBezTo>
                  <a:cubicBezTo>
                    <a:pt x="65" y="86"/>
                    <a:pt x="55" y="80"/>
                    <a:pt x="56" y="68"/>
                  </a:cubicBezTo>
                  <a:cubicBezTo>
                    <a:pt x="57" y="64"/>
                    <a:pt x="55" y="60"/>
                    <a:pt x="51" y="57"/>
                  </a:cubicBezTo>
                  <a:cubicBezTo>
                    <a:pt x="44" y="54"/>
                    <a:pt x="46" y="48"/>
                    <a:pt x="47" y="42"/>
                  </a:cubicBezTo>
                  <a:cubicBezTo>
                    <a:pt x="48" y="35"/>
                    <a:pt x="45" y="31"/>
                    <a:pt x="39" y="28"/>
                  </a:cubicBezTo>
                  <a:cubicBezTo>
                    <a:pt x="37" y="28"/>
                    <a:pt x="35" y="28"/>
                    <a:pt x="33" y="29"/>
                  </a:cubicBezTo>
                  <a:cubicBezTo>
                    <a:pt x="25" y="34"/>
                    <a:pt x="23" y="34"/>
                    <a:pt x="17" y="28"/>
                  </a:cubicBezTo>
                  <a:cubicBezTo>
                    <a:pt x="15" y="25"/>
                    <a:pt x="14" y="22"/>
                    <a:pt x="11" y="20"/>
                  </a:cubicBezTo>
                  <a:cubicBezTo>
                    <a:pt x="7" y="24"/>
                    <a:pt x="7" y="29"/>
                    <a:pt x="7" y="34"/>
                  </a:cubicBezTo>
                  <a:cubicBezTo>
                    <a:pt x="6" y="36"/>
                    <a:pt x="8" y="40"/>
                    <a:pt x="4" y="41"/>
                  </a:cubicBezTo>
                  <a:cubicBezTo>
                    <a:pt x="0" y="28"/>
                    <a:pt x="1" y="16"/>
                    <a:pt x="8" y="4"/>
                  </a:cubicBezTo>
                  <a:cubicBezTo>
                    <a:pt x="9" y="2"/>
                    <a:pt x="12" y="0"/>
                    <a:pt x="15" y="1"/>
                  </a:cubicBezTo>
                  <a:cubicBezTo>
                    <a:pt x="18" y="2"/>
                    <a:pt x="17" y="5"/>
                    <a:pt x="18" y="7"/>
                  </a:cubicBezTo>
                  <a:cubicBezTo>
                    <a:pt x="19" y="11"/>
                    <a:pt x="19" y="15"/>
                    <a:pt x="21" y="19"/>
                  </a:cubicBezTo>
                  <a:cubicBezTo>
                    <a:pt x="23" y="22"/>
                    <a:pt x="24" y="24"/>
                    <a:pt x="27" y="20"/>
                  </a:cubicBezTo>
                  <a:cubicBezTo>
                    <a:pt x="29" y="17"/>
                    <a:pt x="32" y="15"/>
                    <a:pt x="34" y="13"/>
                  </a:cubicBezTo>
                  <a:cubicBezTo>
                    <a:pt x="40" y="9"/>
                    <a:pt x="45" y="10"/>
                    <a:pt x="48" y="17"/>
                  </a:cubicBezTo>
                  <a:cubicBezTo>
                    <a:pt x="50" y="22"/>
                    <a:pt x="53" y="28"/>
                    <a:pt x="55" y="33"/>
                  </a:cubicBezTo>
                  <a:cubicBezTo>
                    <a:pt x="56" y="37"/>
                    <a:pt x="58" y="37"/>
                    <a:pt x="60" y="35"/>
                  </a:cubicBezTo>
                  <a:cubicBezTo>
                    <a:pt x="62" y="33"/>
                    <a:pt x="64" y="31"/>
                    <a:pt x="67" y="33"/>
                  </a:cubicBezTo>
                  <a:cubicBezTo>
                    <a:pt x="69" y="35"/>
                    <a:pt x="68" y="38"/>
                    <a:pt x="67" y="40"/>
                  </a:cubicBezTo>
                  <a:cubicBezTo>
                    <a:pt x="64" y="44"/>
                    <a:pt x="68" y="47"/>
                    <a:pt x="67" y="51"/>
                  </a:cubicBezTo>
                  <a:cubicBezTo>
                    <a:pt x="73" y="48"/>
                    <a:pt x="76" y="45"/>
                    <a:pt x="82" y="45"/>
                  </a:cubicBezTo>
                  <a:cubicBezTo>
                    <a:pt x="84" y="45"/>
                    <a:pt x="87" y="44"/>
                    <a:pt x="88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83" y="53"/>
                    <a:pt x="83" y="55"/>
                    <a:pt x="82" y="58"/>
                  </a:cubicBezTo>
                  <a:cubicBezTo>
                    <a:pt x="81" y="62"/>
                    <a:pt x="81" y="66"/>
                    <a:pt x="80" y="70"/>
                  </a:cubicBezTo>
                  <a:cubicBezTo>
                    <a:pt x="80" y="74"/>
                    <a:pt x="81" y="76"/>
                    <a:pt x="85" y="74"/>
                  </a:cubicBezTo>
                  <a:cubicBezTo>
                    <a:pt x="96" y="71"/>
                    <a:pt x="105" y="74"/>
                    <a:pt x="114" y="81"/>
                  </a:cubicBezTo>
                  <a:cubicBezTo>
                    <a:pt x="116" y="83"/>
                    <a:pt x="118" y="84"/>
                    <a:pt x="121" y="86"/>
                  </a:cubicBezTo>
                  <a:cubicBezTo>
                    <a:pt x="124" y="87"/>
                    <a:pt x="124" y="90"/>
                    <a:pt x="124" y="93"/>
                  </a:cubicBezTo>
                  <a:cubicBezTo>
                    <a:pt x="124" y="94"/>
                    <a:pt x="123" y="95"/>
                    <a:pt x="123" y="95"/>
                  </a:cubicBezTo>
                  <a:close/>
                </a:path>
              </a:pathLst>
            </a:custGeom>
            <a:solidFill>
              <a:srgbClr val="F8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606794" y="5265755"/>
              <a:ext cx="2995607" cy="198438"/>
            </a:xfrm>
            <a:custGeom>
              <a:avLst/>
              <a:gdLst>
                <a:gd name="T0" fmla="*/ 326 w 326"/>
                <a:gd name="T1" fmla="*/ 25 h 31"/>
                <a:gd name="T2" fmla="*/ 323 w 326"/>
                <a:gd name="T3" fmla="*/ 27 h 31"/>
                <a:gd name="T4" fmla="*/ 306 w 326"/>
                <a:gd name="T5" fmla="*/ 28 h 31"/>
                <a:gd name="T6" fmla="*/ 256 w 326"/>
                <a:gd name="T7" fmla="*/ 30 h 31"/>
                <a:gd name="T8" fmla="*/ 206 w 326"/>
                <a:gd name="T9" fmla="*/ 30 h 31"/>
                <a:gd name="T10" fmla="*/ 181 w 326"/>
                <a:gd name="T11" fmla="*/ 30 h 31"/>
                <a:gd name="T12" fmla="*/ 167 w 326"/>
                <a:gd name="T13" fmla="*/ 29 h 31"/>
                <a:gd name="T14" fmla="*/ 143 w 326"/>
                <a:gd name="T15" fmla="*/ 24 h 31"/>
                <a:gd name="T16" fmla="*/ 135 w 326"/>
                <a:gd name="T17" fmla="*/ 23 h 31"/>
                <a:gd name="T18" fmla="*/ 115 w 326"/>
                <a:gd name="T19" fmla="*/ 26 h 31"/>
                <a:gd name="T20" fmla="*/ 108 w 326"/>
                <a:gd name="T21" fmla="*/ 29 h 31"/>
                <a:gd name="T22" fmla="*/ 41 w 326"/>
                <a:gd name="T23" fmla="*/ 30 h 31"/>
                <a:gd name="T24" fmla="*/ 29 w 326"/>
                <a:gd name="T25" fmla="*/ 25 h 31"/>
                <a:gd name="T26" fmla="*/ 22 w 326"/>
                <a:gd name="T27" fmla="*/ 17 h 31"/>
                <a:gd name="T28" fmla="*/ 1 w 326"/>
                <a:gd name="T29" fmla="*/ 5 h 31"/>
                <a:gd name="T30" fmla="*/ 0 w 326"/>
                <a:gd name="T31" fmla="*/ 3 h 31"/>
                <a:gd name="T32" fmla="*/ 16 w 326"/>
                <a:gd name="T33" fmla="*/ 4 h 31"/>
                <a:gd name="T34" fmla="*/ 32 w 326"/>
                <a:gd name="T35" fmla="*/ 5 h 31"/>
                <a:gd name="T36" fmla="*/ 57 w 326"/>
                <a:gd name="T37" fmla="*/ 10 h 31"/>
                <a:gd name="T38" fmla="*/ 70 w 326"/>
                <a:gd name="T39" fmla="*/ 21 h 31"/>
                <a:gd name="T40" fmla="*/ 98 w 326"/>
                <a:gd name="T41" fmla="*/ 21 h 31"/>
                <a:gd name="T42" fmla="*/ 110 w 326"/>
                <a:gd name="T43" fmla="*/ 11 h 31"/>
                <a:gd name="T44" fmla="*/ 115 w 326"/>
                <a:gd name="T45" fmla="*/ 6 h 31"/>
                <a:gd name="T46" fmla="*/ 137 w 326"/>
                <a:gd name="T47" fmla="*/ 3 h 31"/>
                <a:gd name="T48" fmla="*/ 149 w 326"/>
                <a:gd name="T49" fmla="*/ 4 h 31"/>
                <a:gd name="T50" fmla="*/ 162 w 326"/>
                <a:gd name="T51" fmla="*/ 8 h 31"/>
                <a:gd name="T52" fmla="*/ 183 w 326"/>
                <a:gd name="T53" fmla="*/ 22 h 31"/>
                <a:gd name="T54" fmla="*/ 198 w 326"/>
                <a:gd name="T55" fmla="*/ 27 h 31"/>
                <a:gd name="T56" fmla="*/ 257 w 326"/>
                <a:gd name="T57" fmla="*/ 27 h 31"/>
                <a:gd name="T58" fmla="*/ 278 w 326"/>
                <a:gd name="T59" fmla="*/ 22 h 31"/>
                <a:gd name="T60" fmla="*/ 307 w 326"/>
                <a:gd name="T61" fmla="*/ 21 h 31"/>
                <a:gd name="T62" fmla="*/ 319 w 326"/>
                <a:gd name="T63" fmla="*/ 22 h 31"/>
                <a:gd name="T64" fmla="*/ 326 w 326"/>
                <a:gd name="T6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1">
                  <a:moveTo>
                    <a:pt x="326" y="25"/>
                  </a:moveTo>
                  <a:cubicBezTo>
                    <a:pt x="326" y="27"/>
                    <a:pt x="324" y="27"/>
                    <a:pt x="323" y="27"/>
                  </a:cubicBezTo>
                  <a:cubicBezTo>
                    <a:pt x="317" y="26"/>
                    <a:pt x="311" y="29"/>
                    <a:pt x="306" y="28"/>
                  </a:cubicBezTo>
                  <a:cubicBezTo>
                    <a:pt x="289" y="27"/>
                    <a:pt x="273" y="31"/>
                    <a:pt x="256" y="30"/>
                  </a:cubicBezTo>
                  <a:cubicBezTo>
                    <a:pt x="239" y="29"/>
                    <a:pt x="223" y="30"/>
                    <a:pt x="206" y="30"/>
                  </a:cubicBezTo>
                  <a:cubicBezTo>
                    <a:pt x="198" y="30"/>
                    <a:pt x="189" y="30"/>
                    <a:pt x="181" y="30"/>
                  </a:cubicBezTo>
                  <a:cubicBezTo>
                    <a:pt x="176" y="31"/>
                    <a:pt x="172" y="29"/>
                    <a:pt x="167" y="29"/>
                  </a:cubicBezTo>
                  <a:cubicBezTo>
                    <a:pt x="160" y="23"/>
                    <a:pt x="152" y="21"/>
                    <a:pt x="143" y="24"/>
                  </a:cubicBezTo>
                  <a:cubicBezTo>
                    <a:pt x="140" y="25"/>
                    <a:pt x="137" y="24"/>
                    <a:pt x="135" y="23"/>
                  </a:cubicBezTo>
                  <a:cubicBezTo>
                    <a:pt x="128" y="20"/>
                    <a:pt x="121" y="21"/>
                    <a:pt x="115" y="26"/>
                  </a:cubicBezTo>
                  <a:cubicBezTo>
                    <a:pt x="113" y="28"/>
                    <a:pt x="111" y="30"/>
                    <a:pt x="108" y="29"/>
                  </a:cubicBezTo>
                  <a:cubicBezTo>
                    <a:pt x="85" y="30"/>
                    <a:pt x="63" y="29"/>
                    <a:pt x="41" y="30"/>
                  </a:cubicBezTo>
                  <a:cubicBezTo>
                    <a:pt x="36" y="30"/>
                    <a:pt x="32" y="28"/>
                    <a:pt x="29" y="25"/>
                  </a:cubicBezTo>
                  <a:cubicBezTo>
                    <a:pt x="27" y="22"/>
                    <a:pt x="24" y="20"/>
                    <a:pt x="22" y="17"/>
                  </a:cubicBezTo>
                  <a:cubicBezTo>
                    <a:pt x="16" y="11"/>
                    <a:pt x="8" y="8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5" y="0"/>
                    <a:pt x="11" y="2"/>
                    <a:pt x="16" y="4"/>
                  </a:cubicBezTo>
                  <a:cubicBezTo>
                    <a:pt x="21" y="6"/>
                    <a:pt x="27" y="7"/>
                    <a:pt x="32" y="5"/>
                  </a:cubicBezTo>
                  <a:cubicBezTo>
                    <a:pt x="42" y="2"/>
                    <a:pt x="49" y="7"/>
                    <a:pt x="57" y="10"/>
                  </a:cubicBezTo>
                  <a:cubicBezTo>
                    <a:pt x="61" y="14"/>
                    <a:pt x="65" y="18"/>
                    <a:pt x="70" y="21"/>
                  </a:cubicBezTo>
                  <a:cubicBezTo>
                    <a:pt x="79" y="26"/>
                    <a:pt x="88" y="27"/>
                    <a:pt x="98" y="21"/>
                  </a:cubicBezTo>
                  <a:cubicBezTo>
                    <a:pt x="102" y="18"/>
                    <a:pt x="107" y="15"/>
                    <a:pt x="110" y="11"/>
                  </a:cubicBezTo>
                  <a:cubicBezTo>
                    <a:pt x="112" y="9"/>
                    <a:pt x="113" y="7"/>
                    <a:pt x="115" y="6"/>
                  </a:cubicBezTo>
                  <a:cubicBezTo>
                    <a:pt x="122" y="4"/>
                    <a:pt x="130" y="4"/>
                    <a:pt x="137" y="3"/>
                  </a:cubicBezTo>
                  <a:cubicBezTo>
                    <a:pt x="141" y="3"/>
                    <a:pt x="145" y="5"/>
                    <a:pt x="149" y="4"/>
                  </a:cubicBezTo>
                  <a:cubicBezTo>
                    <a:pt x="154" y="4"/>
                    <a:pt x="158" y="6"/>
                    <a:pt x="162" y="8"/>
                  </a:cubicBezTo>
                  <a:cubicBezTo>
                    <a:pt x="170" y="11"/>
                    <a:pt x="177" y="16"/>
                    <a:pt x="183" y="22"/>
                  </a:cubicBezTo>
                  <a:cubicBezTo>
                    <a:pt x="187" y="26"/>
                    <a:pt x="192" y="27"/>
                    <a:pt x="198" y="27"/>
                  </a:cubicBezTo>
                  <a:cubicBezTo>
                    <a:pt x="217" y="27"/>
                    <a:pt x="237" y="27"/>
                    <a:pt x="257" y="27"/>
                  </a:cubicBezTo>
                  <a:cubicBezTo>
                    <a:pt x="264" y="27"/>
                    <a:pt x="272" y="27"/>
                    <a:pt x="278" y="22"/>
                  </a:cubicBezTo>
                  <a:cubicBezTo>
                    <a:pt x="288" y="17"/>
                    <a:pt x="297" y="21"/>
                    <a:pt x="307" y="21"/>
                  </a:cubicBezTo>
                  <a:cubicBezTo>
                    <a:pt x="311" y="21"/>
                    <a:pt x="315" y="21"/>
                    <a:pt x="319" y="22"/>
                  </a:cubicBezTo>
                  <a:cubicBezTo>
                    <a:pt x="322" y="22"/>
                    <a:pt x="325" y="22"/>
                    <a:pt x="326" y="25"/>
                  </a:cubicBezTo>
                  <a:close/>
                </a:path>
              </a:pathLst>
            </a:custGeom>
            <a:solidFill>
              <a:srgbClr val="F6D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470392" y="4708540"/>
              <a:ext cx="688973" cy="493714"/>
            </a:xfrm>
            <a:custGeom>
              <a:avLst/>
              <a:gdLst>
                <a:gd name="T0" fmla="*/ 69 w 75"/>
                <a:gd name="T1" fmla="*/ 63 h 77"/>
                <a:gd name="T2" fmla="*/ 66 w 75"/>
                <a:gd name="T3" fmla="*/ 66 h 77"/>
                <a:gd name="T4" fmla="*/ 57 w 75"/>
                <a:gd name="T5" fmla="*/ 66 h 77"/>
                <a:gd name="T6" fmla="*/ 52 w 75"/>
                <a:gd name="T7" fmla="*/ 65 h 77"/>
                <a:gd name="T8" fmla="*/ 48 w 75"/>
                <a:gd name="T9" fmla="*/ 64 h 77"/>
                <a:gd name="T10" fmla="*/ 38 w 75"/>
                <a:gd name="T11" fmla="*/ 75 h 77"/>
                <a:gd name="T12" fmla="*/ 33 w 75"/>
                <a:gd name="T13" fmla="*/ 73 h 77"/>
                <a:gd name="T14" fmla="*/ 32 w 75"/>
                <a:gd name="T15" fmla="*/ 66 h 77"/>
                <a:gd name="T16" fmla="*/ 29 w 75"/>
                <a:gd name="T17" fmla="*/ 62 h 77"/>
                <a:gd name="T18" fmla="*/ 9 w 75"/>
                <a:gd name="T19" fmla="*/ 62 h 77"/>
                <a:gd name="T20" fmla="*/ 4 w 75"/>
                <a:gd name="T21" fmla="*/ 61 h 77"/>
                <a:gd name="T22" fmla="*/ 5 w 75"/>
                <a:gd name="T23" fmla="*/ 57 h 77"/>
                <a:gd name="T24" fmla="*/ 10 w 75"/>
                <a:gd name="T25" fmla="*/ 36 h 77"/>
                <a:gd name="T26" fmla="*/ 0 w 75"/>
                <a:gd name="T27" fmla="*/ 21 h 77"/>
                <a:gd name="T28" fmla="*/ 22 w 75"/>
                <a:gd name="T29" fmla="*/ 39 h 77"/>
                <a:gd name="T30" fmla="*/ 24 w 75"/>
                <a:gd name="T31" fmla="*/ 0 h 77"/>
                <a:gd name="T32" fmla="*/ 49 w 75"/>
                <a:gd name="T33" fmla="*/ 44 h 77"/>
                <a:gd name="T34" fmla="*/ 75 w 75"/>
                <a:gd name="T35" fmla="*/ 24 h 77"/>
                <a:gd name="T36" fmla="*/ 69 w 75"/>
                <a:gd name="T37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7">
                  <a:moveTo>
                    <a:pt x="69" y="63"/>
                  </a:moveTo>
                  <a:cubicBezTo>
                    <a:pt x="71" y="67"/>
                    <a:pt x="68" y="67"/>
                    <a:pt x="66" y="66"/>
                  </a:cubicBezTo>
                  <a:cubicBezTo>
                    <a:pt x="63" y="64"/>
                    <a:pt x="60" y="65"/>
                    <a:pt x="57" y="66"/>
                  </a:cubicBezTo>
                  <a:cubicBezTo>
                    <a:pt x="55" y="67"/>
                    <a:pt x="53" y="66"/>
                    <a:pt x="52" y="65"/>
                  </a:cubicBezTo>
                  <a:cubicBezTo>
                    <a:pt x="50" y="63"/>
                    <a:pt x="49" y="62"/>
                    <a:pt x="48" y="64"/>
                  </a:cubicBezTo>
                  <a:cubicBezTo>
                    <a:pt x="47" y="70"/>
                    <a:pt x="42" y="73"/>
                    <a:pt x="38" y="75"/>
                  </a:cubicBezTo>
                  <a:cubicBezTo>
                    <a:pt x="35" y="77"/>
                    <a:pt x="34" y="75"/>
                    <a:pt x="33" y="73"/>
                  </a:cubicBezTo>
                  <a:cubicBezTo>
                    <a:pt x="32" y="70"/>
                    <a:pt x="32" y="68"/>
                    <a:pt x="32" y="66"/>
                  </a:cubicBezTo>
                  <a:cubicBezTo>
                    <a:pt x="32" y="64"/>
                    <a:pt x="32" y="62"/>
                    <a:pt x="29" y="62"/>
                  </a:cubicBezTo>
                  <a:cubicBezTo>
                    <a:pt x="22" y="61"/>
                    <a:pt x="15" y="62"/>
                    <a:pt x="9" y="62"/>
                  </a:cubicBezTo>
                  <a:cubicBezTo>
                    <a:pt x="7" y="62"/>
                    <a:pt x="5" y="63"/>
                    <a:pt x="4" y="61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10" y="51"/>
                    <a:pt x="11" y="43"/>
                    <a:pt x="10" y="36"/>
                  </a:cubicBezTo>
                  <a:cubicBezTo>
                    <a:pt x="9" y="30"/>
                    <a:pt x="4" y="26"/>
                    <a:pt x="0" y="21"/>
                  </a:cubicBezTo>
                  <a:cubicBezTo>
                    <a:pt x="12" y="23"/>
                    <a:pt x="19" y="26"/>
                    <a:pt x="22" y="39"/>
                  </a:cubicBezTo>
                  <a:cubicBezTo>
                    <a:pt x="34" y="33"/>
                    <a:pt x="35" y="17"/>
                    <a:pt x="24" y="0"/>
                  </a:cubicBezTo>
                  <a:cubicBezTo>
                    <a:pt x="45" y="6"/>
                    <a:pt x="52" y="18"/>
                    <a:pt x="49" y="44"/>
                  </a:cubicBezTo>
                  <a:cubicBezTo>
                    <a:pt x="57" y="37"/>
                    <a:pt x="63" y="29"/>
                    <a:pt x="75" y="24"/>
                  </a:cubicBezTo>
                  <a:cubicBezTo>
                    <a:pt x="65" y="37"/>
                    <a:pt x="59" y="49"/>
                    <a:pt x="69" y="63"/>
                  </a:cubicBezTo>
                  <a:close/>
                </a:path>
              </a:pathLst>
            </a:custGeom>
            <a:solidFill>
              <a:srgbClr val="EA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339971" y="4792678"/>
              <a:ext cx="955673" cy="338138"/>
            </a:xfrm>
            <a:custGeom>
              <a:avLst/>
              <a:gdLst>
                <a:gd name="T0" fmla="*/ 1 w 104"/>
                <a:gd name="T1" fmla="*/ 11 h 53"/>
                <a:gd name="T2" fmla="*/ 24 w 104"/>
                <a:gd name="T3" fmla="*/ 13 h 53"/>
                <a:gd name="T4" fmla="*/ 60 w 104"/>
                <a:gd name="T5" fmla="*/ 19 h 53"/>
                <a:gd name="T6" fmla="*/ 70 w 104"/>
                <a:gd name="T7" fmla="*/ 1 h 53"/>
                <a:gd name="T8" fmla="*/ 85 w 104"/>
                <a:gd name="T9" fmla="*/ 7 h 53"/>
                <a:gd name="T10" fmla="*/ 86 w 104"/>
                <a:gd name="T11" fmla="*/ 6 h 53"/>
                <a:gd name="T12" fmla="*/ 102 w 104"/>
                <a:gd name="T13" fmla="*/ 0 h 53"/>
                <a:gd name="T14" fmla="*/ 102 w 104"/>
                <a:gd name="T15" fmla="*/ 8 h 53"/>
                <a:gd name="T16" fmla="*/ 95 w 104"/>
                <a:gd name="T17" fmla="*/ 24 h 53"/>
                <a:gd name="T18" fmla="*/ 90 w 104"/>
                <a:gd name="T19" fmla="*/ 29 h 53"/>
                <a:gd name="T20" fmla="*/ 87 w 104"/>
                <a:gd name="T21" fmla="*/ 23 h 53"/>
                <a:gd name="T22" fmla="*/ 86 w 104"/>
                <a:gd name="T23" fmla="*/ 21 h 53"/>
                <a:gd name="T24" fmla="*/ 51 w 104"/>
                <a:gd name="T25" fmla="*/ 48 h 53"/>
                <a:gd name="T26" fmla="*/ 1 w 104"/>
                <a:gd name="T27" fmla="*/ 16 h 53"/>
                <a:gd name="T28" fmla="*/ 1 w 104"/>
                <a:gd name="T2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3">
                  <a:moveTo>
                    <a:pt x="1" y="11"/>
                  </a:moveTo>
                  <a:cubicBezTo>
                    <a:pt x="11" y="19"/>
                    <a:pt x="16" y="19"/>
                    <a:pt x="24" y="13"/>
                  </a:cubicBezTo>
                  <a:cubicBezTo>
                    <a:pt x="36" y="26"/>
                    <a:pt x="49" y="28"/>
                    <a:pt x="60" y="19"/>
                  </a:cubicBezTo>
                  <a:cubicBezTo>
                    <a:pt x="65" y="14"/>
                    <a:pt x="68" y="7"/>
                    <a:pt x="70" y="1"/>
                  </a:cubicBezTo>
                  <a:cubicBezTo>
                    <a:pt x="74" y="6"/>
                    <a:pt x="78" y="9"/>
                    <a:pt x="85" y="7"/>
                  </a:cubicBezTo>
                  <a:cubicBezTo>
                    <a:pt x="85" y="6"/>
                    <a:pt x="86" y="6"/>
                    <a:pt x="86" y="6"/>
                  </a:cubicBezTo>
                  <a:cubicBezTo>
                    <a:pt x="94" y="10"/>
                    <a:pt x="98" y="5"/>
                    <a:pt x="102" y="0"/>
                  </a:cubicBezTo>
                  <a:cubicBezTo>
                    <a:pt x="104" y="2"/>
                    <a:pt x="103" y="5"/>
                    <a:pt x="102" y="8"/>
                  </a:cubicBezTo>
                  <a:cubicBezTo>
                    <a:pt x="100" y="14"/>
                    <a:pt x="97" y="19"/>
                    <a:pt x="95" y="24"/>
                  </a:cubicBezTo>
                  <a:cubicBezTo>
                    <a:pt x="94" y="26"/>
                    <a:pt x="93" y="29"/>
                    <a:pt x="90" y="29"/>
                  </a:cubicBezTo>
                  <a:cubicBezTo>
                    <a:pt x="87" y="28"/>
                    <a:pt x="87" y="26"/>
                    <a:pt x="87" y="23"/>
                  </a:cubicBezTo>
                  <a:cubicBezTo>
                    <a:pt x="86" y="22"/>
                    <a:pt x="86" y="22"/>
                    <a:pt x="86" y="21"/>
                  </a:cubicBezTo>
                  <a:cubicBezTo>
                    <a:pt x="79" y="37"/>
                    <a:pt x="67" y="44"/>
                    <a:pt x="51" y="48"/>
                  </a:cubicBezTo>
                  <a:cubicBezTo>
                    <a:pt x="29" y="53"/>
                    <a:pt x="7" y="34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EA5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03250" y="4959366"/>
              <a:ext cx="725486" cy="511177"/>
            </a:xfrm>
            <a:custGeom>
              <a:avLst/>
              <a:gdLst>
                <a:gd name="T0" fmla="*/ 25 w 79"/>
                <a:gd name="T1" fmla="*/ 24 h 80"/>
                <a:gd name="T2" fmla="*/ 27 w 79"/>
                <a:gd name="T3" fmla="*/ 5 h 80"/>
                <a:gd name="T4" fmla="*/ 32 w 79"/>
                <a:gd name="T5" fmla="*/ 0 h 80"/>
                <a:gd name="T6" fmla="*/ 35 w 79"/>
                <a:gd name="T7" fmla="*/ 4 h 80"/>
                <a:gd name="T8" fmla="*/ 53 w 79"/>
                <a:gd name="T9" fmla="*/ 9 h 80"/>
                <a:gd name="T10" fmla="*/ 60 w 79"/>
                <a:gd name="T11" fmla="*/ 10 h 80"/>
                <a:gd name="T12" fmla="*/ 68 w 79"/>
                <a:gd name="T13" fmla="*/ 26 h 80"/>
                <a:gd name="T14" fmla="*/ 74 w 79"/>
                <a:gd name="T15" fmla="*/ 41 h 80"/>
                <a:gd name="T16" fmla="*/ 78 w 79"/>
                <a:gd name="T17" fmla="*/ 51 h 80"/>
                <a:gd name="T18" fmla="*/ 57 w 79"/>
                <a:gd name="T19" fmla="*/ 49 h 80"/>
                <a:gd name="T20" fmla="*/ 50 w 79"/>
                <a:gd name="T21" fmla="*/ 51 h 80"/>
                <a:gd name="T22" fmla="*/ 34 w 79"/>
                <a:gd name="T23" fmla="*/ 51 h 80"/>
                <a:gd name="T24" fmla="*/ 25 w 79"/>
                <a:gd name="T25" fmla="*/ 63 h 80"/>
                <a:gd name="T26" fmla="*/ 23 w 79"/>
                <a:gd name="T27" fmla="*/ 70 h 80"/>
                <a:gd name="T28" fmla="*/ 21 w 79"/>
                <a:gd name="T29" fmla="*/ 78 h 80"/>
                <a:gd name="T30" fmla="*/ 8 w 79"/>
                <a:gd name="T31" fmla="*/ 79 h 80"/>
                <a:gd name="T32" fmla="*/ 1 w 79"/>
                <a:gd name="T33" fmla="*/ 74 h 80"/>
                <a:gd name="T34" fmla="*/ 1 w 79"/>
                <a:gd name="T35" fmla="*/ 17 h 80"/>
                <a:gd name="T36" fmla="*/ 2 w 79"/>
                <a:gd name="T37" fmla="*/ 13 h 80"/>
                <a:gd name="T38" fmla="*/ 4 w 79"/>
                <a:gd name="T39" fmla="*/ 17 h 80"/>
                <a:gd name="T40" fmla="*/ 4 w 79"/>
                <a:gd name="T41" fmla="*/ 68 h 80"/>
                <a:gd name="T42" fmla="*/ 8 w 79"/>
                <a:gd name="T43" fmla="*/ 75 h 80"/>
                <a:gd name="T44" fmla="*/ 10 w 79"/>
                <a:gd name="T45" fmla="*/ 70 h 80"/>
                <a:gd name="T46" fmla="*/ 18 w 79"/>
                <a:gd name="T47" fmla="*/ 64 h 80"/>
                <a:gd name="T48" fmla="*/ 18 w 79"/>
                <a:gd name="T49" fmla="*/ 59 h 80"/>
                <a:gd name="T50" fmla="*/ 23 w 79"/>
                <a:gd name="T51" fmla="*/ 49 h 80"/>
                <a:gd name="T52" fmla="*/ 28 w 79"/>
                <a:gd name="T53" fmla="*/ 33 h 80"/>
                <a:gd name="T54" fmla="*/ 25 w 79"/>
                <a:gd name="T5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80">
                  <a:moveTo>
                    <a:pt x="25" y="24"/>
                  </a:moveTo>
                  <a:cubicBezTo>
                    <a:pt x="25" y="17"/>
                    <a:pt x="25" y="11"/>
                    <a:pt x="27" y="5"/>
                  </a:cubicBezTo>
                  <a:cubicBezTo>
                    <a:pt x="28" y="3"/>
                    <a:pt x="29" y="0"/>
                    <a:pt x="32" y="0"/>
                  </a:cubicBezTo>
                  <a:cubicBezTo>
                    <a:pt x="34" y="0"/>
                    <a:pt x="34" y="3"/>
                    <a:pt x="35" y="4"/>
                  </a:cubicBezTo>
                  <a:cubicBezTo>
                    <a:pt x="38" y="14"/>
                    <a:pt x="46" y="16"/>
                    <a:pt x="53" y="9"/>
                  </a:cubicBezTo>
                  <a:cubicBezTo>
                    <a:pt x="56" y="6"/>
                    <a:pt x="57" y="9"/>
                    <a:pt x="60" y="10"/>
                  </a:cubicBezTo>
                  <a:cubicBezTo>
                    <a:pt x="68" y="13"/>
                    <a:pt x="70" y="17"/>
                    <a:pt x="68" y="26"/>
                  </a:cubicBezTo>
                  <a:cubicBezTo>
                    <a:pt x="67" y="31"/>
                    <a:pt x="66" y="38"/>
                    <a:pt x="74" y="41"/>
                  </a:cubicBezTo>
                  <a:cubicBezTo>
                    <a:pt x="79" y="42"/>
                    <a:pt x="78" y="47"/>
                    <a:pt x="78" y="51"/>
                  </a:cubicBezTo>
                  <a:cubicBezTo>
                    <a:pt x="71" y="51"/>
                    <a:pt x="64" y="50"/>
                    <a:pt x="57" y="49"/>
                  </a:cubicBezTo>
                  <a:cubicBezTo>
                    <a:pt x="54" y="48"/>
                    <a:pt x="52" y="48"/>
                    <a:pt x="50" y="51"/>
                  </a:cubicBezTo>
                  <a:cubicBezTo>
                    <a:pt x="43" y="60"/>
                    <a:pt x="41" y="60"/>
                    <a:pt x="34" y="51"/>
                  </a:cubicBezTo>
                  <a:cubicBezTo>
                    <a:pt x="32" y="56"/>
                    <a:pt x="29" y="60"/>
                    <a:pt x="25" y="63"/>
                  </a:cubicBezTo>
                  <a:cubicBezTo>
                    <a:pt x="23" y="65"/>
                    <a:pt x="23" y="67"/>
                    <a:pt x="23" y="70"/>
                  </a:cubicBezTo>
                  <a:cubicBezTo>
                    <a:pt x="24" y="73"/>
                    <a:pt x="24" y="76"/>
                    <a:pt x="21" y="78"/>
                  </a:cubicBezTo>
                  <a:cubicBezTo>
                    <a:pt x="17" y="78"/>
                    <a:pt x="12" y="78"/>
                    <a:pt x="8" y="79"/>
                  </a:cubicBezTo>
                  <a:cubicBezTo>
                    <a:pt x="4" y="80"/>
                    <a:pt x="0" y="80"/>
                    <a:pt x="1" y="74"/>
                  </a:cubicBezTo>
                  <a:cubicBezTo>
                    <a:pt x="1" y="55"/>
                    <a:pt x="1" y="36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4"/>
                    <a:pt x="4" y="16"/>
                    <a:pt x="4" y="17"/>
                  </a:cubicBezTo>
                  <a:cubicBezTo>
                    <a:pt x="4" y="34"/>
                    <a:pt x="4" y="51"/>
                    <a:pt x="4" y="68"/>
                  </a:cubicBezTo>
                  <a:cubicBezTo>
                    <a:pt x="4" y="70"/>
                    <a:pt x="3" y="74"/>
                    <a:pt x="8" y="75"/>
                  </a:cubicBezTo>
                  <a:cubicBezTo>
                    <a:pt x="10" y="74"/>
                    <a:pt x="9" y="72"/>
                    <a:pt x="10" y="70"/>
                  </a:cubicBezTo>
                  <a:cubicBezTo>
                    <a:pt x="10" y="62"/>
                    <a:pt x="11" y="61"/>
                    <a:pt x="18" y="64"/>
                  </a:cubicBezTo>
                  <a:cubicBezTo>
                    <a:pt x="19" y="62"/>
                    <a:pt x="19" y="60"/>
                    <a:pt x="18" y="59"/>
                  </a:cubicBezTo>
                  <a:cubicBezTo>
                    <a:pt x="16" y="54"/>
                    <a:pt x="17" y="51"/>
                    <a:pt x="23" y="49"/>
                  </a:cubicBezTo>
                  <a:cubicBezTo>
                    <a:pt x="30" y="47"/>
                    <a:pt x="33" y="38"/>
                    <a:pt x="28" y="33"/>
                  </a:cubicBezTo>
                  <a:cubicBezTo>
                    <a:pt x="26" y="30"/>
                    <a:pt x="25" y="27"/>
                    <a:pt x="25" y="24"/>
                  </a:cubicBezTo>
                  <a:close/>
                </a:path>
              </a:pathLst>
            </a:custGeom>
            <a:solidFill>
              <a:srgbClr val="F9F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969113" y="5202255"/>
              <a:ext cx="2012947" cy="268288"/>
            </a:xfrm>
            <a:custGeom>
              <a:avLst/>
              <a:gdLst>
                <a:gd name="T0" fmla="*/ 81 w 219"/>
                <a:gd name="T1" fmla="*/ 40 h 42"/>
                <a:gd name="T2" fmla="*/ 23 w 219"/>
                <a:gd name="T3" fmla="*/ 41 h 42"/>
                <a:gd name="T4" fmla="*/ 1 w 219"/>
                <a:gd name="T5" fmla="*/ 40 h 42"/>
                <a:gd name="T6" fmla="*/ 1 w 219"/>
                <a:gd name="T7" fmla="*/ 38 h 42"/>
                <a:gd name="T8" fmla="*/ 26 w 219"/>
                <a:gd name="T9" fmla="*/ 37 h 42"/>
                <a:gd name="T10" fmla="*/ 68 w 219"/>
                <a:gd name="T11" fmla="*/ 38 h 42"/>
                <a:gd name="T12" fmla="*/ 72 w 219"/>
                <a:gd name="T13" fmla="*/ 32 h 42"/>
                <a:gd name="T14" fmla="*/ 79 w 219"/>
                <a:gd name="T15" fmla="*/ 24 h 42"/>
                <a:gd name="T16" fmla="*/ 110 w 219"/>
                <a:gd name="T17" fmla="*/ 21 h 42"/>
                <a:gd name="T18" fmla="*/ 112 w 219"/>
                <a:gd name="T19" fmla="*/ 13 h 42"/>
                <a:gd name="T20" fmla="*/ 118 w 219"/>
                <a:gd name="T21" fmla="*/ 8 h 42"/>
                <a:gd name="T22" fmla="*/ 150 w 219"/>
                <a:gd name="T23" fmla="*/ 7 h 42"/>
                <a:gd name="T24" fmla="*/ 159 w 219"/>
                <a:gd name="T25" fmla="*/ 6 h 42"/>
                <a:gd name="T26" fmla="*/ 166 w 219"/>
                <a:gd name="T27" fmla="*/ 3 h 42"/>
                <a:gd name="T28" fmla="*/ 173 w 219"/>
                <a:gd name="T29" fmla="*/ 1 h 42"/>
                <a:gd name="T30" fmla="*/ 205 w 219"/>
                <a:gd name="T31" fmla="*/ 6 h 42"/>
                <a:gd name="T32" fmla="*/ 217 w 219"/>
                <a:gd name="T33" fmla="*/ 7 h 42"/>
                <a:gd name="T34" fmla="*/ 213 w 219"/>
                <a:gd name="T35" fmla="*/ 13 h 42"/>
                <a:gd name="T36" fmla="*/ 201 w 219"/>
                <a:gd name="T37" fmla="*/ 20 h 42"/>
                <a:gd name="T38" fmla="*/ 187 w 219"/>
                <a:gd name="T39" fmla="*/ 19 h 42"/>
                <a:gd name="T40" fmla="*/ 179 w 219"/>
                <a:gd name="T41" fmla="*/ 12 h 42"/>
                <a:gd name="T42" fmla="*/ 171 w 219"/>
                <a:gd name="T43" fmla="*/ 15 h 42"/>
                <a:gd name="T44" fmla="*/ 168 w 219"/>
                <a:gd name="T45" fmla="*/ 24 h 42"/>
                <a:gd name="T46" fmla="*/ 156 w 219"/>
                <a:gd name="T47" fmla="*/ 26 h 42"/>
                <a:gd name="T48" fmla="*/ 146 w 219"/>
                <a:gd name="T49" fmla="*/ 25 h 42"/>
                <a:gd name="T50" fmla="*/ 135 w 219"/>
                <a:gd name="T51" fmla="*/ 33 h 42"/>
                <a:gd name="T52" fmla="*/ 116 w 219"/>
                <a:gd name="T53" fmla="*/ 40 h 42"/>
                <a:gd name="T54" fmla="*/ 81 w 219"/>
                <a:gd name="T5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42">
                  <a:moveTo>
                    <a:pt x="81" y="40"/>
                  </a:moveTo>
                  <a:cubicBezTo>
                    <a:pt x="61" y="42"/>
                    <a:pt x="42" y="42"/>
                    <a:pt x="23" y="41"/>
                  </a:cubicBezTo>
                  <a:cubicBezTo>
                    <a:pt x="15" y="40"/>
                    <a:pt x="8" y="40"/>
                    <a:pt x="1" y="40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10" y="36"/>
                    <a:pt x="18" y="37"/>
                    <a:pt x="26" y="37"/>
                  </a:cubicBezTo>
                  <a:cubicBezTo>
                    <a:pt x="40" y="39"/>
                    <a:pt x="54" y="38"/>
                    <a:pt x="68" y="38"/>
                  </a:cubicBezTo>
                  <a:cubicBezTo>
                    <a:pt x="72" y="38"/>
                    <a:pt x="75" y="37"/>
                    <a:pt x="72" y="32"/>
                  </a:cubicBezTo>
                  <a:cubicBezTo>
                    <a:pt x="70" y="25"/>
                    <a:pt x="72" y="23"/>
                    <a:pt x="79" y="24"/>
                  </a:cubicBezTo>
                  <a:cubicBezTo>
                    <a:pt x="90" y="25"/>
                    <a:pt x="100" y="26"/>
                    <a:pt x="110" y="21"/>
                  </a:cubicBezTo>
                  <a:cubicBezTo>
                    <a:pt x="112" y="19"/>
                    <a:pt x="111" y="15"/>
                    <a:pt x="112" y="13"/>
                  </a:cubicBezTo>
                  <a:cubicBezTo>
                    <a:pt x="112" y="9"/>
                    <a:pt x="115" y="6"/>
                    <a:pt x="118" y="8"/>
                  </a:cubicBezTo>
                  <a:cubicBezTo>
                    <a:pt x="129" y="13"/>
                    <a:pt x="139" y="9"/>
                    <a:pt x="150" y="7"/>
                  </a:cubicBezTo>
                  <a:cubicBezTo>
                    <a:pt x="153" y="7"/>
                    <a:pt x="156" y="6"/>
                    <a:pt x="159" y="6"/>
                  </a:cubicBezTo>
                  <a:cubicBezTo>
                    <a:pt x="162" y="6"/>
                    <a:pt x="164" y="5"/>
                    <a:pt x="166" y="3"/>
                  </a:cubicBezTo>
                  <a:cubicBezTo>
                    <a:pt x="168" y="0"/>
                    <a:pt x="170" y="0"/>
                    <a:pt x="173" y="1"/>
                  </a:cubicBezTo>
                  <a:cubicBezTo>
                    <a:pt x="183" y="9"/>
                    <a:pt x="194" y="8"/>
                    <a:pt x="205" y="6"/>
                  </a:cubicBezTo>
                  <a:cubicBezTo>
                    <a:pt x="209" y="6"/>
                    <a:pt x="213" y="5"/>
                    <a:pt x="217" y="7"/>
                  </a:cubicBezTo>
                  <a:cubicBezTo>
                    <a:pt x="219" y="11"/>
                    <a:pt x="216" y="12"/>
                    <a:pt x="213" y="13"/>
                  </a:cubicBezTo>
                  <a:cubicBezTo>
                    <a:pt x="209" y="15"/>
                    <a:pt x="205" y="17"/>
                    <a:pt x="201" y="20"/>
                  </a:cubicBezTo>
                  <a:cubicBezTo>
                    <a:pt x="196" y="23"/>
                    <a:pt x="192" y="23"/>
                    <a:pt x="187" y="19"/>
                  </a:cubicBezTo>
                  <a:cubicBezTo>
                    <a:pt x="185" y="17"/>
                    <a:pt x="182" y="14"/>
                    <a:pt x="179" y="12"/>
                  </a:cubicBezTo>
                  <a:cubicBezTo>
                    <a:pt x="176" y="10"/>
                    <a:pt x="173" y="10"/>
                    <a:pt x="171" y="15"/>
                  </a:cubicBezTo>
                  <a:cubicBezTo>
                    <a:pt x="170" y="18"/>
                    <a:pt x="168" y="21"/>
                    <a:pt x="168" y="24"/>
                  </a:cubicBezTo>
                  <a:cubicBezTo>
                    <a:pt x="164" y="32"/>
                    <a:pt x="161" y="33"/>
                    <a:pt x="156" y="26"/>
                  </a:cubicBezTo>
                  <a:cubicBezTo>
                    <a:pt x="153" y="22"/>
                    <a:pt x="150" y="23"/>
                    <a:pt x="146" y="25"/>
                  </a:cubicBezTo>
                  <a:cubicBezTo>
                    <a:pt x="142" y="27"/>
                    <a:pt x="138" y="30"/>
                    <a:pt x="135" y="33"/>
                  </a:cubicBezTo>
                  <a:cubicBezTo>
                    <a:pt x="130" y="38"/>
                    <a:pt x="124" y="40"/>
                    <a:pt x="116" y="40"/>
                  </a:cubicBezTo>
                  <a:cubicBezTo>
                    <a:pt x="105" y="40"/>
                    <a:pt x="93" y="39"/>
                    <a:pt x="81" y="40"/>
                  </a:cubicBezTo>
                  <a:close/>
                </a:path>
              </a:pathLst>
            </a:custGeom>
            <a:solidFill>
              <a:srgbClr val="F9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17697" y="5214956"/>
              <a:ext cx="2700333" cy="261937"/>
            </a:xfrm>
            <a:custGeom>
              <a:avLst/>
              <a:gdLst>
                <a:gd name="T0" fmla="*/ 184 w 294"/>
                <a:gd name="T1" fmla="*/ 12 h 41"/>
                <a:gd name="T2" fmla="*/ 210 w 294"/>
                <a:gd name="T3" fmla="*/ 26 h 41"/>
                <a:gd name="T4" fmla="*/ 236 w 294"/>
                <a:gd name="T5" fmla="*/ 37 h 41"/>
                <a:gd name="T6" fmla="*/ 293 w 294"/>
                <a:gd name="T7" fmla="*/ 37 h 41"/>
                <a:gd name="T8" fmla="*/ 293 w 294"/>
                <a:gd name="T9" fmla="*/ 38 h 41"/>
                <a:gd name="T10" fmla="*/ 293 w 294"/>
                <a:gd name="T11" fmla="*/ 38 h 41"/>
                <a:gd name="T12" fmla="*/ 218 w 294"/>
                <a:gd name="T13" fmla="*/ 38 h 41"/>
                <a:gd name="T14" fmla="*/ 202 w 294"/>
                <a:gd name="T15" fmla="*/ 37 h 41"/>
                <a:gd name="T16" fmla="*/ 193 w 294"/>
                <a:gd name="T17" fmla="*/ 35 h 41"/>
                <a:gd name="T18" fmla="*/ 181 w 294"/>
                <a:gd name="T19" fmla="*/ 28 h 41"/>
                <a:gd name="T20" fmla="*/ 152 w 294"/>
                <a:gd name="T21" fmla="*/ 28 h 41"/>
                <a:gd name="T22" fmla="*/ 143 w 294"/>
                <a:gd name="T23" fmla="*/ 28 h 41"/>
                <a:gd name="T24" fmla="*/ 133 w 294"/>
                <a:gd name="T25" fmla="*/ 31 h 41"/>
                <a:gd name="T26" fmla="*/ 119 w 294"/>
                <a:gd name="T27" fmla="*/ 37 h 41"/>
                <a:gd name="T28" fmla="*/ 104 w 294"/>
                <a:gd name="T29" fmla="*/ 38 h 41"/>
                <a:gd name="T30" fmla="*/ 22 w 294"/>
                <a:gd name="T31" fmla="*/ 38 h 41"/>
                <a:gd name="T32" fmla="*/ 0 w 294"/>
                <a:gd name="T33" fmla="*/ 38 h 41"/>
                <a:gd name="T34" fmla="*/ 0 w 294"/>
                <a:gd name="T35" fmla="*/ 37 h 41"/>
                <a:gd name="T36" fmla="*/ 14 w 294"/>
                <a:gd name="T37" fmla="*/ 35 h 41"/>
                <a:gd name="T38" fmla="*/ 73 w 294"/>
                <a:gd name="T39" fmla="*/ 35 h 41"/>
                <a:gd name="T40" fmla="*/ 92 w 294"/>
                <a:gd name="T41" fmla="*/ 35 h 41"/>
                <a:gd name="T42" fmla="*/ 95 w 294"/>
                <a:gd name="T43" fmla="*/ 31 h 41"/>
                <a:gd name="T44" fmla="*/ 93 w 294"/>
                <a:gd name="T45" fmla="*/ 24 h 41"/>
                <a:gd name="T46" fmla="*/ 101 w 294"/>
                <a:gd name="T47" fmla="*/ 23 h 41"/>
                <a:gd name="T48" fmla="*/ 124 w 294"/>
                <a:gd name="T49" fmla="*/ 19 h 41"/>
                <a:gd name="T50" fmla="*/ 131 w 294"/>
                <a:gd name="T51" fmla="*/ 9 h 41"/>
                <a:gd name="T52" fmla="*/ 137 w 294"/>
                <a:gd name="T53" fmla="*/ 2 h 41"/>
                <a:gd name="T54" fmla="*/ 145 w 294"/>
                <a:gd name="T55" fmla="*/ 7 h 41"/>
                <a:gd name="T56" fmla="*/ 152 w 294"/>
                <a:gd name="T57" fmla="*/ 9 h 41"/>
                <a:gd name="T58" fmla="*/ 154 w 294"/>
                <a:gd name="T59" fmla="*/ 6 h 41"/>
                <a:gd name="T60" fmla="*/ 167 w 294"/>
                <a:gd name="T61" fmla="*/ 6 h 41"/>
                <a:gd name="T62" fmla="*/ 177 w 294"/>
                <a:gd name="T63" fmla="*/ 11 h 41"/>
                <a:gd name="T64" fmla="*/ 184 w 294"/>
                <a:gd name="T6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41">
                  <a:moveTo>
                    <a:pt x="184" y="12"/>
                  </a:moveTo>
                  <a:cubicBezTo>
                    <a:pt x="195" y="12"/>
                    <a:pt x="203" y="19"/>
                    <a:pt x="210" y="26"/>
                  </a:cubicBezTo>
                  <a:cubicBezTo>
                    <a:pt x="217" y="35"/>
                    <a:pt x="225" y="38"/>
                    <a:pt x="236" y="37"/>
                  </a:cubicBezTo>
                  <a:cubicBezTo>
                    <a:pt x="255" y="36"/>
                    <a:pt x="274" y="37"/>
                    <a:pt x="293" y="37"/>
                  </a:cubicBezTo>
                  <a:cubicBezTo>
                    <a:pt x="293" y="37"/>
                    <a:pt x="294" y="37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68" y="39"/>
                    <a:pt x="243" y="39"/>
                    <a:pt x="218" y="38"/>
                  </a:cubicBezTo>
                  <a:cubicBezTo>
                    <a:pt x="213" y="37"/>
                    <a:pt x="208" y="35"/>
                    <a:pt x="202" y="37"/>
                  </a:cubicBezTo>
                  <a:cubicBezTo>
                    <a:pt x="199" y="38"/>
                    <a:pt x="196" y="38"/>
                    <a:pt x="193" y="35"/>
                  </a:cubicBezTo>
                  <a:cubicBezTo>
                    <a:pt x="189" y="33"/>
                    <a:pt x="185" y="30"/>
                    <a:pt x="181" y="28"/>
                  </a:cubicBezTo>
                  <a:cubicBezTo>
                    <a:pt x="171" y="23"/>
                    <a:pt x="162" y="24"/>
                    <a:pt x="152" y="28"/>
                  </a:cubicBezTo>
                  <a:cubicBezTo>
                    <a:pt x="149" y="29"/>
                    <a:pt x="146" y="30"/>
                    <a:pt x="143" y="28"/>
                  </a:cubicBezTo>
                  <a:cubicBezTo>
                    <a:pt x="138" y="26"/>
                    <a:pt x="135" y="27"/>
                    <a:pt x="133" y="31"/>
                  </a:cubicBezTo>
                  <a:cubicBezTo>
                    <a:pt x="129" y="36"/>
                    <a:pt x="125" y="37"/>
                    <a:pt x="119" y="37"/>
                  </a:cubicBezTo>
                  <a:cubicBezTo>
                    <a:pt x="114" y="36"/>
                    <a:pt x="109" y="37"/>
                    <a:pt x="104" y="38"/>
                  </a:cubicBezTo>
                  <a:cubicBezTo>
                    <a:pt x="77" y="41"/>
                    <a:pt x="50" y="37"/>
                    <a:pt x="22" y="38"/>
                  </a:cubicBezTo>
                  <a:cubicBezTo>
                    <a:pt x="15" y="38"/>
                    <a:pt x="7" y="41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4" y="34"/>
                    <a:pt x="9" y="35"/>
                    <a:pt x="14" y="35"/>
                  </a:cubicBezTo>
                  <a:cubicBezTo>
                    <a:pt x="34" y="35"/>
                    <a:pt x="53" y="34"/>
                    <a:pt x="73" y="35"/>
                  </a:cubicBezTo>
                  <a:cubicBezTo>
                    <a:pt x="79" y="35"/>
                    <a:pt x="86" y="35"/>
                    <a:pt x="92" y="35"/>
                  </a:cubicBezTo>
                  <a:cubicBezTo>
                    <a:pt x="96" y="35"/>
                    <a:pt x="97" y="34"/>
                    <a:pt x="95" y="31"/>
                  </a:cubicBezTo>
                  <a:cubicBezTo>
                    <a:pt x="93" y="29"/>
                    <a:pt x="92" y="26"/>
                    <a:pt x="93" y="24"/>
                  </a:cubicBezTo>
                  <a:cubicBezTo>
                    <a:pt x="95" y="21"/>
                    <a:pt x="98" y="23"/>
                    <a:pt x="101" y="23"/>
                  </a:cubicBezTo>
                  <a:cubicBezTo>
                    <a:pt x="109" y="25"/>
                    <a:pt x="117" y="25"/>
                    <a:pt x="124" y="19"/>
                  </a:cubicBezTo>
                  <a:cubicBezTo>
                    <a:pt x="127" y="16"/>
                    <a:pt x="130" y="13"/>
                    <a:pt x="131" y="9"/>
                  </a:cubicBezTo>
                  <a:cubicBezTo>
                    <a:pt x="132" y="6"/>
                    <a:pt x="134" y="3"/>
                    <a:pt x="137" y="2"/>
                  </a:cubicBezTo>
                  <a:cubicBezTo>
                    <a:pt x="141" y="2"/>
                    <a:pt x="143" y="5"/>
                    <a:pt x="145" y="7"/>
                  </a:cubicBezTo>
                  <a:cubicBezTo>
                    <a:pt x="147" y="10"/>
                    <a:pt x="149" y="13"/>
                    <a:pt x="152" y="9"/>
                  </a:cubicBezTo>
                  <a:cubicBezTo>
                    <a:pt x="153" y="8"/>
                    <a:pt x="154" y="7"/>
                    <a:pt x="154" y="6"/>
                  </a:cubicBezTo>
                  <a:cubicBezTo>
                    <a:pt x="160" y="1"/>
                    <a:pt x="161" y="0"/>
                    <a:pt x="167" y="6"/>
                  </a:cubicBezTo>
                  <a:cubicBezTo>
                    <a:pt x="170" y="9"/>
                    <a:pt x="173" y="11"/>
                    <a:pt x="177" y="11"/>
                  </a:cubicBezTo>
                  <a:cubicBezTo>
                    <a:pt x="180" y="11"/>
                    <a:pt x="182" y="10"/>
                    <a:pt x="184" y="12"/>
                  </a:cubicBezTo>
                  <a:close/>
                </a:path>
              </a:pathLst>
            </a:custGeom>
            <a:solidFill>
              <a:srgbClr val="F9E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03250" y="4645040"/>
              <a:ext cx="827087" cy="320676"/>
            </a:xfrm>
            <a:custGeom>
              <a:avLst/>
              <a:gdLst>
                <a:gd name="T0" fmla="*/ 2 w 90"/>
                <a:gd name="T1" fmla="*/ 31 h 50"/>
                <a:gd name="T2" fmla="*/ 2 w 90"/>
                <a:gd name="T3" fmla="*/ 29 h 50"/>
                <a:gd name="T4" fmla="*/ 12 w 90"/>
                <a:gd name="T5" fmla="*/ 4 h 50"/>
                <a:gd name="T6" fmla="*/ 18 w 90"/>
                <a:gd name="T7" fmla="*/ 1 h 50"/>
                <a:gd name="T8" fmla="*/ 39 w 90"/>
                <a:gd name="T9" fmla="*/ 6 h 50"/>
                <a:gd name="T10" fmla="*/ 42 w 90"/>
                <a:gd name="T11" fmla="*/ 6 h 50"/>
                <a:gd name="T12" fmla="*/ 57 w 90"/>
                <a:gd name="T13" fmla="*/ 9 h 50"/>
                <a:gd name="T14" fmla="*/ 80 w 90"/>
                <a:gd name="T15" fmla="*/ 33 h 50"/>
                <a:gd name="T16" fmla="*/ 90 w 90"/>
                <a:gd name="T17" fmla="*/ 47 h 50"/>
                <a:gd name="T18" fmla="*/ 89 w 90"/>
                <a:gd name="T19" fmla="*/ 50 h 50"/>
                <a:gd name="T20" fmla="*/ 87 w 90"/>
                <a:gd name="T21" fmla="*/ 49 h 50"/>
                <a:gd name="T22" fmla="*/ 68 w 90"/>
                <a:gd name="T23" fmla="*/ 34 h 50"/>
                <a:gd name="T24" fmla="*/ 62 w 90"/>
                <a:gd name="T25" fmla="*/ 34 h 50"/>
                <a:gd name="T26" fmla="*/ 52 w 90"/>
                <a:gd name="T27" fmla="*/ 34 h 50"/>
                <a:gd name="T28" fmla="*/ 48 w 90"/>
                <a:gd name="T29" fmla="*/ 32 h 50"/>
                <a:gd name="T30" fmla="*/ 35 w 90"/>
                <a:gd name="T31" fmla="*/ 31 h 50"/>
                <a:gd name="T32" fmla="*/ 27 w 90"/>
                <a:gd name="T33" fmla="*/ 37 h 50"/>
                <a:gd name="T34" fmla="*/ 5 w 90"/>
                <a:gd name="T35" fmla="*/ 41 h 50"/>
                <a:gd name="T36" fmla="*/ 2 w 90"/>
                <a:gd name="T3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0">
                  <a:moveTo>
                    <a:pt x="2" y="31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6" y="21"/>
                    <a:pt x="10" y="13"/>
                    <a:pt x="12" y="4"/>
                  </a:cubicBezTo>
                  <a:cubicBezTo>
                    <a:pt x="14" y="2"/>
                    <a:pt x="16" y="1"/>
                    <a:pt x="18" y="1"/>
                  </a:cubicBezTo>
                  <a:cubicBezTo>
                    <a:pt x="25" y="2"/>
                    <a:pt x="33" y="0"/>
                    <a:pt x="39" y="6"/>
                  </a:cubicBezTo>
                  <a:cubicBezTo>
                    <a:pt x="40" y="6"/>
                    <a:pt x="41" y="7"/>
                    <a:pt x="42" y="6"/>
                  </a:cubicBezTo>
                  <a:cubicBezTo>
                    <a:pt x="48" y="1"/>
                    <a:pt x="52" y="5"/>
                    <a:pt x="57" y="9"/>
                  </a:cubicBezTo>
                  <a:cubicBezTo>
                    <a:pt x="64" y="17"/>
                    <a:pt x="72" y="26"/>
                    <a:pt x="80" y="33"/>
                  </a:cubicBezTo>
                  <a:cubicBezTo>
                    <a:pt x="85" y="37"/>
                    <a:pt x="88" y="41"/>
                    <a:pt x="90" y="47"/>
                  </a:cubicBezTo>
                  <a:cubicBezTo>
                    <a:pt x="90" y="48"/>
                    <a:pt x="90" y="49"/>
                    <a:pt x="89" y="50"/>
                  </a:cubicBezTo>
                  <a:cubicBezTo>
                    <a:pt x="88" y="50"/>
                    <a:pt x="87" y="50"/>
                    <a:pt x="87" y="49"/>
                  </a:cubicBezTo>
                  <a:cubicBezTo>
                    <a:pt x="82" y="42"/>
                    <a:pt x="74" y="39"/>
                    <a:pt x="68" y="34"/>
                  </a:cubicBezTo>
                  <a:cubicBezTo>
                    <a:pt x="65" y="31"/>
                    <a:pt x="64" y="33"/>
                    <a:pt x="62" y="34"/>
                  </a:cubicBezTo>
                  <a:cubicBezTo>
                    <a:pt x="58" y="37"/>
                    <a:pt x="55" y="38"/>
                    <a:pt x="52" y="34"/>
                  </a:cubicBezTo>
                  <a:cubicBezTo>
                    <a:pt x="51" y="33"/>
                    <a:pt x="50" y="32"/>
                    <a:pt x="48" y="32"/>
                  </a:cubicBezTo>
                  <a:cubicBezTo>
                    <a:pt x="44" y="34"/>
                    <a:pt x="39" y="32"/>
                    <a:pt x="35" y="31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0" y="45"/>
                    <a:pt x="13" y="43"/>
                    <a:pt x="5" y="41"/>
                  </a:cubicBezTo>
                  <a:cubicBezTo>
                    <a:pt x="0" y="39"/>
                    <a:pt x="4" y="34"/>
                    <a:pt x="2" y="31"/>
                  </a:cubicBezTo>
                  <a:close/>
                </a:path>
              </a:pathLst>
            </a:custGeom>
            <a:solidFill>
              <a:srgbClr val="FCD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902069" y="4940316"/>
              <a:ext cx="844548" cy="312738"/>
            </a:xfrm>
            <a:custGeom>
              <a:avLst/>
              <a:gdLst>
                <a:gd name="T0" fmla="*/ 72 w 92"/>
                <a:gd name="T1" fmla="*/ 0 h 49"/>
                <a:gd name="T2" fmla="*/ 66 w 92"/>
                <a:gd name="T3" fmla="*/ 25 h 49"/>
                <a:gd name="T4" fmla="*/ 92 w 92"/>
                <a:gd name="T5" fmla="*/ 24 h 49"/>
                <a:gd name="T6" fmla="*/ 67 w 92"/>
                <a:gd name="T7" fmla="*/ 45 h 49"/>
                <a:gd name="T8" fmla="*/ 45 w 92"/>
                <a:gd name="T9" fmla="*/ 47 h 49"/>
                <a:gd name="T10" fmla="*/ 3 w 92"/>
                <a:gd name="T11" fmla="*/ 16 h 49"/>
                <a:gd name="T12" fmla="*/ 1 w 92"/>
                <a:gd name="T13" fmla="*/ 9 h 49"/>
                <a:gd name="T14" fmla="*/ 5 w 92"/>
                <a:gd name="T15" fmla="*/ 9 h 49"/>
                <a:gd name="T16" fmla="*/ 23 w 92"/>
                <a:gd name="T17" fmla="*/ 8 h 49"/>
                <a:gd name="T18" fmla="*/ 46 w 92"/>
                <a:gd name="T19" fmla="*/ 22 h 49"/>
                <a:gd name="T20" fmla="*/ 72 w 9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9">
                  <a:moveTo>
                    <a:pt x="72" y="0"/>
                  </a:moveTo>
                  <a:cubicBezTo>
                    <a:pt x="75" y="9"/>
                    <a:pt x="72" y="17"/>
                    <a:pt x="66" y="25"/>
                  </a:cubicBezTo>
                  <a:cubicBezTo>
                    <a:pt x="75" y="25"/>
                    <a:pt x="84" y="23"/>
                    <a:pt x="92" y="24"/>
                  </a:cubicBezTo>
                  <a:cubicBezTo>
                    <a:pt x="87" y="36"/>
                    <a:pt x="78" y="41"/>
                    <a:pt x="67" y="45"/>
                  </a:cubicBezTo>
                  <a:cubicBezTo>
                    <a:pt x="60" y="48"/>
                    <a:pt x="53" y="49"/>
                    <a:pt x="45" y="47"/>
                  </a:cubicBezTo>
                  <a:cubicBezTo>
                    <a:pt x="27" y="43"/>
                    <a:pt x="14" y="30"/>
                    <a:pt x="3" y="16"/>
                  </a:cubicBezTo>
                  <a:cubicBezTo>
                    <a:pt x="1" y="14"/>
                    <a:pt x="0" y="12"/>
                    <a:pt x="1" y="9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12" y="16"/>
                    <a:pt x="17" y="12"/>
                    <a:pt x="23" y="8"/>
                  </a:cubicBezTo>
                  <a:cubicBezTo>
                    <a:pt x="29" y="15"/>
                    <a:pt x="37" y="20"/>
                    <a:pt x="46" y="22"/>
                  </a:cubicBezTo>
                  <a:cubicBezTo>
                    <a:pt x="62" y="24"/>
                    <a:pt x="74" y="19"/>
                    <a:pt x="72" y="0"/>
                  </a:cubicBezTo>
                  <a:close/>
                </a:path>
              </a:pathLst>
            </a:custGeom>
            <a:solidFill>
              <a:srgbClr val="ED6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713649" y="5073667"/>
              <a:ext cx="1644647" cy="403226"/>
            </a:xfrm>
            <a:custGeom>
              <a:avLst/>
              <a:gdLst>
                <a:gd name="T0" fmla="*/ 0 w 179"/>
                <a:gd name="T1" fmla="*/ 60 h 63"/>
                <a:gd name="T2" fmla="*/ 6 w 179"/>
                <a:gd name="T3" fmla="*/ 59 h 63"/>
                <a:gd name="T4" fmla="*/ 36 w 179"/>
                <a:gd name="T5" fmla="*/ 59 h 63"/>
                <a:gd name="T6" fmla="*/ 51 w 179"/>
                <a:gd name="T7" fmla="*/ 53 h 63"/>
                <a:gd name="T8" fmla="*/ 65 w 179"/>
                <a:gd name="T9" fmla="*/ 43 h 63"/>
                <a:gd name="T10" fmla="*/ 77 w 179"/>
                <a:gd name="T11" fmla="*/ 47 h 63"/>
                <a:gd name="T12" fmla="*/ 81 w 179"/>
                <a:gd name="T13" fmla="*/ 49 h 63"/>
                <a:gd name="T14" fmla="*/ 85 w 179"/>
                <a:gd name="T15" fmla="*/ 43 h 63"/>
                <a:gd name="T16" fmla="*/ 108 w 179"/>
                <a:gd name="T17" fmla="*/ 41 h 63"/>
                <a:gd name="T18" fmla="*/ 119 w 179"/>
                <a:gd name="T19" fmla="*/ 41 h 63"/>
                <a:gd name="T20" fmla="*/ 140 w 179"/>
                <a:gd name="T21" fmla="*/ 41 h 63"/>
                <a:gd name="T22" fmla="*/ 146 w 179"/>
                <a:gd name="T23" fmla="*/ 42 h 63"/>
                <a:gd name="T24" fmla="*/ 174 w 179"/>
                <a:gd name="T25" fmla="*/ 48 h 63"/>
                <a:gd name="T26" fmla="*/ 174 w 179"/>
                <a:gd name="T27" fmla="*/ 24 h 63"/>
                <a:gd name="T28" fmla="*/ 175 w 179"/>
                <a:gd name="T29" fmla="*/ 2 h 63"/>
                <a:gd name="T30" fmla="*/ 176 w 179"/>
                <a:gd name="T31" fmla="*/ 0 h 63"/>
                <a:gd name="T32" fmla="*/ 178 w 179"/>
                <a:gd name="T33" fmla="*/ 8 h 63"/>
                <a:gd name="T34" fmla="*/ 178 w 179"/>
                <a:gd name="T35" fmla="*/ 49 h 63"/>
                <a:gd name="T36" fmla="*/ 172 w 179"/>
                <a:gd name="T37" fmla="*/ 55 h 63"/>
                <a:gd name="T38" fmla="*/ 166 w 179"/>
                <a:gd name="T39" fmla="*/ 55 h 63"/>
                <a:gd name="T40" fmla="*/ 62 w 179"/>
                <a:gd name="T41" fmla="*/ 54 h 63"/>
                <a:gd name="T42" fmla="*/ 57 w 179"/>
                <a:gd name="T43" fmla="*/ 55 h 63"/>
                <a:gd name="T44" fmla="*/ 18 w 179"/>
                <a:gd name="T45" fmla="*/ 60 h 63"/>
                <a:gd name="T46" fmla="*/ 0 w 179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63">
                  <a:moveTo>
                    <a:pt x="0" y="60"/>
                  </a:moveTo>
                  <a:cubicBezTo>
                    <a:pt x="2" y="58"/>
                    <a:pt x="4" y="59"/>
                    <a:pt x="6" y="59"/>
                  </a:cubicBezTo>
                  <a:cubicBezTo>
                    <a:pt x="16" y="59"/>
                    <a:pt x="26" y="59"/>
                    <a:pt x="36" y="59"/>
                  </a:cubicBezTo>
                  <a:cubicBezTo>
                    <a:pt x="42" y="59"/>
                    <a:pt x="47" y="57"/>
                    <a:pt x="51" y="53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70" y="39"/>
                    <a:pt x="75" y="41"/>
                    <a:pt x="77" y="47"/>
                  </a:cubicBezTo>
                  <a:cubicBezTo>
                    <a:pt x="78" y="49"/>
                    <a:pt x="79" y="49"/>
                    <a:pt x="81" y="49"/>
                  </a:cubicBezTo>
                  <a:cubicBezTo>
                    <a:pt x="84" y="48"/>
                    <a:pt x="85" y="46"/>
                    <a:pt x="85" y="43"/>
                  </a:cubicBezTo>
                  <a:cubicBezTo>
                    <a:pt x="92" y="36"/>
                    <a:pt x="100" y="37"/>
                    <a:pt x="108" y="41"/>
                  </a:cubicBezTo>
                  <a:cubicBezTo>
                    <a:pt x="112" y="43"/>
                    <a:pt x="115" y="43"/>
                    <a:pt x="119" y="41"/>
                  </a:cubicBezTo>
                  <a:cubicBezTo>
                    <a:pt x="126" y="37"/>
                    <a:pt x="133" y="36"/>
                    <a:pt x="140" y="41"/>
                  </a:cubicBezTo>
                  <a:cubicBezTo>
                    <a:pt x="142" y="42"/>
                    <a:pt x="144" y="42"/>
                    <a:pt x="146" y="42"/>
                  </a:cubicBezTo>
                  <a:cubicBezTo>
                    <a:pt x="162" y="39"/>
                    <a:pt x="162" y="39"/>
                    <a:pt x="174" y="48"/>
                  </a:cubicBezTo>
                  <a:cubicBezTo>
                    <a:pt x="175" y="39"/>
                    <a:pt x="174" y="32"/>
                    <a:pt x="174" y="24"/>
                  </a:cubicBezTo>
                  <a:cubicBezTo>
                    <a:pt x="174" y="17"/>
                    <a:pt x="173" y="9"/>
                    <a:pt x="175" y="2"/>
                  </a:cubicBezTo>
                  <a:cubicBezTo>
                    <a:pt x="175" y="1"/>
                    <a:pt x="176" y="1"/>
                    <a:pt x="176" y="0"/>
                  </a:cubicBezTo>
                  <a:cubicBezTo>
                    <a:pt x="178" y="3"/>
                    <a:pt x="177" y="5"/>
                    <a:pt x="178" y="8"/>
                  </a:cubicBezTo>
                  <a:cubicBezTo>
                    <a:pt x="178" y="21"/>
                    <a:pt x="176" y="35"/>
                    <a:pt x="178" y="49"/>
                  </a:cubicBezTo>
                  <a:cubicBezTo>
                    <a:pt x="179" y="53"/>
                    <a:pt x="177" y="57"/>
                    <a:pt x="172" y="55"/>
                  </a:cubicBezTo>
                  <a:cubicBezTo>
                    <a:pt x="170" y="55"/>
                    <a:pt x="168" y="55"/>
                    <a:pt x="166" y="55"/>
                  </a:cubicBezTo>
                  <a:cubicBezTo>
                    <a:pt x="131" y="54"/>
                    <a:pt x="96" y="55"/>
                    <a:pt x="62" y="54"/>
                  </a:cubicBezTo>
                  <a:cubicBezTo>
                    <a:pt x="60" y="54"/>
                    <a:pt x="58" y="54"/>
                    <a:pt x="57" y="55"/>
                  </a:cubicBezTo>
                  <a:cubicBezTo>
                    <a:pt x="45" y="63"/>
                    <a:pt x="31" y="60"/>
                    <a:pt x="18" y="60"/>
                  </a:cubicBezTo>
                  <a:cubicBezTo>
                    <a:pt x="12" y="60"/>
                    <a:pt x="6" y="60"/>
                    <a:pt x="0" y="60"/>
                  </a:cubicBezTo>
                  <a:close/>
                </a:path>
              </a:pathLst>
            </a:custGeom>
            <a:solidFill>
              <a:srgbClr val="FCF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034200" y="4733940"/>
              <a:ext cx="514349" cy="436563"/>
            </a:xfrm>
            <a:custGeom>
              <a:avLst/>
              <a:gdLst>
                <a:gd name="T0" fmla="*/ 33 w 56"/>
                <a:gd name="T1" fmla="*/ 59 h 68"/>
                <a:gd name="T2" fmla="*/ 19 w 56"/>
                <a:gd name="T3" fmla="*/ 62 h 68"/>
                <a:gd name="T4" fmla="*/ 10 w 56"/>
                <a:gd name="T5" fmla="*/ 65 h 68"/>
                <a:gd name="T6" fmla="*/ 0 w 56"/>
                <a:gd name="T7" fmla="*/ 62 h 68"/>
                <a:gd name="T8" fmla="*/ 14 w 56"/>
                <a:gd name="T9" fmla="*/ 0 h 68"/>
                <a:gd name="T10" fmla="*/ 24 w 56"/>
                <a:gd name="T11" fmla="*/ 31 h 68"/>
                <a:gd name="T12" fmla="*/ 36 w 56"/>
                <a:gd name="T13" fmla="*/ 20 h 68"/>
                <a:gd name="T14" fmla="*/ 36 w 56"/>
                <a:gd name="T15" fmla="*/ 23 h 68"/>
                <a:gd name="T16" fmla="*/ 55 w 56"/>
                <a:gd name="T17" fmla="*/ 13 h 68"/>
                <a:gd name="T18" fmla="*/ 55 w 56"/>
                <a:gd name="T19" fmla="*/ 18 h 68"/>
                <a:gd name="T20" fmla="*/ 36 w 56"/>
                <a:gd name="T21" fmla="*/ 57 h 68"/>
                <a:gd name="T22" fmla="*/ 33 w 56"/>
                <a:gd name="T2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8">
                  <a:moveTo>
                    <a:pt x="33" y="59"/>
                  </a:moveTo>
                  <a:cubicBezTo>
                    <a:pt x="29" y="61"/>
                    <a:pt x="25" y="63"/>
                    <a:pt x="19" y="62"/>
                  </a:cubicBezTo>
                  <a:cubicBezTo>
                    <a:pt x="16" y="62"/>
                    <a:pt x="13" y="63"/>
                    <a:pt x="10" y="65"/>
                  </a:cubicBezTo>
                  <a:cubicBezTo>
                    <a:pt x="6" y="68"/>
                    <a:pt x="3" y="67"/>
                    <a:pt x="0" y="62"/>
                  </a:cubicBezTo>
                  <a:cubicBezTo>
                    <a:pt x="13" y="44"/>
                    <a:pt x="17" y="22"/>
                    <a:pt x="14" y="0"/>
                  </a:cubicBezTo>
                  <a:cubicBezTo>
                    <a:pt x="21" y="9"/>
                    <a:pt x="24" y="19"/>
                    <a:pt x="24" y="31"/>
                  </a:cubicBezTo>
                  <a:cubicBezTo>
                    <a:pt x="29" y="28"/>
                    <a:pt x="32" y="23"/>
                    <a:pt x="36" y="20"/>
                  </a:cubicBezTo>
                  <a:cubicBezTo>
                    <a:pt x="37" y="21"/>
                    <a:pt x="35" y="24"/>
                    <a:pt x="36" y="23"/>
                  </a:cubicBezTo>
                  <a:cubicBezTo>
                    <a:pt x="42" y="17"/>
                    <a:pt x="51" y="20"/>
                    <a:pt x="55" y="13"/>
                  </a:cubicBezTo>
                  <a:cubicBezTo>
                    <a:pt x="56" y="14"/>
                    <a:pt x="56" y="16"/>
                    <a:pt x="55" y="18"/>
                  </a:cubicBezTo>
                  <a:cubicBezTo>
                    <a:pt x="52" y="33"/>
                    <a:pt x="45" y="45"/>
                    <a:pt x="36" y="57"/>
                  </a:cubicBezTo>
                  <a:cubicBezTo>
                    <a:pt x="36" y="58"/>
                    <a:pt x="35" y="59"/>
                    <a:pt x="33" y="59"/>
                  </a:cubicBezTo>
                  <a:close/>
                </a:path>
              </a:pathLst>
            </a:custGeom>
            <a:solidFill>
              <a:srgbClr val="EA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533770" y="4625990"/>
              <a:ext cx="579437" cy="422276"/>
            </a:xfrm>
            <a:custGeom>
              <a:avLst/>
              <a:gdLst>
                <a:gd name="T0" fmla="*/ 63 w 63"/>
                <a:gd name="T1" fmla="*/ 57 h 66"/>
                <a:gd name="T2" fmla="*/ 46 w 63"/>
                <a:gd name="T3" fmla="*/ 60 h 66"/>
                <a:gd name="T4" fmla="*/ 41 w 63"/>
                <a:gd name="T5" fmla="*/ 58 h 66"/>
                <a:gd name="T6" fmla="*/ 29 w 63"/>
                <a:gd name="T7" fmla="*/ 39 h 66"/>
                <a:gd name="T8" fmla="*/ 24 w 63"/>
                <a:gd name="T9" fmla="*/ 27 h 66"/>
                <a:gd name="T10" fmla="*/ 18 w 63"/>
                <a:gd name="T11" fmla="*/ 25 h 66"/>
                <a:gd name="T12" fmla="*/ 5 w 63"/>
                <a:gd name="T13" fmla="*/ 34 h 66"/>
                <a:gd name="T14" fmla="*/ 1 w 63"/>
                <a:gd name="T15" fmla="*/ 30 h 66"/>
                <a:gd name="T16" fmla="*/ 2 w 63"/>
                <a:gd name="T17" fmla="*/ 7 h 66"/>
                <a:gd name="T18" fmla="*/ 3 w 63"/>
                <a:gd name="T19" fmla="*/ 5 h 66"/>
                <a:gd name="T20" fmla="*/ 21 w 63"/>
                <a:gd name="T21" fmla="*/ 12 h 66"/>
                <a:gd name="T22" fmla="*/ 27 w 63"/>
                <a:gd name="T23" fmla="*/ 10 h 66"/>
                <a:gd name="T24" fmla="*/ 35 w 63"/>
                <a:gd name="T25" fmla="*/ 13 h 66"/>
                <a:gd name="T26" fmla="*/ 37 w 63"/>
                <a:gd name="T27" fmla="*/ 0 h 66"/>
                <a:gd name="T28" fmla="*/ 42 w 63"/>
                <a:gd name="T29" fmla="*/ 27 h 66"/>
                <a:gd name="T30" fmla="*/ 47 w 63"/>
                <a:gd name="T31" fmla="*/ 16 h 66"/>
                <a:gd name="T32" fmla="*/ 58 w 63"/>
                <a:gd name="T33" fmla="*/ 8 h 66"/>
                <a:gd name="T34" fmla="*/ 63 w 63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66">
                  <a:moveTo>
                    <a:pt x="63" y="57"/>
                  </a:moveTo>
                  <a:cubicBezTo>
                    <a:pt x="59" y="64"/>
                    <a:pt x="52" y="66"/>
                    <a:pt x="46" y="60"/>
                  </a:cubicBezTo>
                  <a:cubicBezTo>
                    <a:pt x="45" y="59"/>
                    <a:pt x="43" y="58"/>
                    <a:pt x="41" y="58"/>
                  </a:cubicBezTo>
                  <a:cubicBezTo>
                    <a:pt x="34" y="54"/>
                    <a:pt x="32" y="46"/>
                    <a:pt x="29" y="39"/>
                  </a:cubicBezTo>
                  <a:cubicBezTo>
                    <a:pt x="27" y="35"/>
                    <a:pt x="25" y="31"/>
                    <a:pt x="24" y="27"/>
                  </a:cubicBezTo>
                  <a:cubicBezTo>
                    <a:pt x="22" y="23"/>
                    <a:pt x="20" y="23"/>
                    <a:pt x="18" y="25"/>
                  </a:cubicBezTo>
                  <a:cubicBezTo>
                    <a:pt x="14" y="29"/>
                    <a:pt x="10" y="32"/>
                    <a:pt x="5" y="34"/>
                  </a:cubicBezTo>
                  <a:cubicBezTo>
                    <a:pt x="2" y="35"/>
                    <a:pt x="0" y="34"/>
                    <a:pt x="1" y="30"/>
                  </a:cubicBezTo>
                  <a:cubicBezTo>
                    <a:pt x="4" y="23"/>
                    <a:pt x="4" y="15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8" y="11"/>
                    <a:pt x="14" y="13"/>
                    <a:pt x="21" y="12"/>
                  </a:cubicBezTo>
                  <a:cubicBezTo>
                    <a:pt x="23" y="12"/>
                    <a:pt x="25" y="12"/>
                    <a:pt x="27" y="10"/>
                  </a:cubicBezTo>
                  <a:cubicBezTo>
                    <a:pt x="29" y="8"/>
                    <a:pt x="34" y="6"/>
                    <a:pt x="35" y="13"/>
                  </a:cubicBezTo>
                  <a:cubicBezTo>
                    <a:pt x="37" y="8"/>
                    <a:pt x="34" y="4"/>
                    <a:pt x="37" y="0"/>
                  </a:cubicBezTo>
                  <a:cubicBezTo>
                    <a:pt x="36" y="15"/>
                    <a:pt x="36" y="16"/>
                    <a:pt x="42" y="27"/>
                  </a:cubicBezTo>
                  <a:cubicBezTo>
                    <a:pt x="44" y="24"/>
                    <a:pt x="44" y="19"/>
                    <a:pt x="47" y="16"/>
                  </a:cubicBezTo>
                  <a:cubicBezTo>
                    <a:pt x="50" y="13"/>
                    <a:pt x="53" y="10"/>
                    <a:pt x="58" y="8"/>
                  </a:cubicBezTo>
                  <a:cubicBezTo>
                    <a:pt x="49" y="26"/>
                    <a:pt x="54" y="42"/>
                    <a:pt x="63" y="57"/>
                  </a:cubicBezTo>
                  <a:close/>
                </a:path>
              </a:pathLst>
            </a:custGeom>
            <a:solidFill>
              <a:srgbClr val="E7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12775" y="4830778"/>
              <a:ext cx="330199" cy="620714"/>
            </a:xfrm>
            <a:custGeom>
              <a:avLst/>
              <a:gdLst>
                <a:gd name="T0" fmla="*/ 1 w 36"/>
                <a:gd name="T1" fmla="*/ 2 h 97"/>
                <a:gd name="T2" fmla="*/ 7 w 36"/>
                <a:gd name="T3" fmla="*/ 11 h 97"/>
                <a:gd name="T4" fmla="*/ 26 w 36"/>
                <a:gd name="T5" fmla="*/ 6 h 97"/>
                <a:gd name="T6" fmla="*/ 35 w 36"/>
                <a:gd name="T7" fmla="*/ 0 h 97"/>
                <a:gd name="T8" fmla="*/ 35 w 36"/>
                <a:gd name="T9" fmla="*/ 5 h 97"/>
                <a:gd name="T10" fmla="*/ 27 w 36"/>
                <a:gd name="T11" fmla="*/ 9 h 97"/>
                <a:gd name="T12" fmla="*/ 24 w 36"/>
                <a:gd name="T13" fmla="*/ 44 h 97"/>
                <a:gd name="T14" fmla="*/ 33 w 36"/>
                <a:gd name="T15" fmla="*/ 55 h 97"/>
                <a:gd name="T16" fmla="*/ 33 w 36"/>
                <a:gd name="T17" fmla="*/ 59 h 97"/>
                <a:gd name="T18" fmla="*/ 20 w 36"/>
                <a:gd name="T19" fmla="*/ 71 h 97"/>
                <a:gd name="T20" fmla="*/ 18 w 36"/>
                <a:gd name="T21" fmla="*/ 76 h 97"/>
                <a:gd name="T22" fmla="*/ 20 w 36"/>
                <a:gd name="T23" fmla="*/ 83 h 97"/>
                <a:gd name="T24" fmla="*/ 18 w 36"/>
                <a:gd name="T25" fmla="*/ 87 h 97"/>
                <a:gd name="T26" fmla="*/ 14 w 36"/>
                <a:gd name="T27" fmla="*/ 85 h 97"/>
                <a:gd name="T28" fmla="*/ 12 w 36"/>
                <a:gd name="T29" fmla="*/ 84 h 97"/>
                <a:gd name="T30" fmla="*/ 10 w 36"/>
                <a:gd name="T31" fmla="*/ 87 h 97"/>
                <a:gd name="T32" fmla="*/ 9 w 36"/>
                <a:gd name="T33" fmla="*/ 97 h 97"/>
                <a:gd name="T34" fmla="*/ 11 w 36"/>
                <a:gd name="T35" fmla="*/ 73 h 97"/>
                <a:gd name="T36" fmla="*/ 9 w 36"/>
                <a:gd name="T37" fmla="*/ 49 h 97"/>
                <a:gd name="T38" fmla="*/ 1 w 36"/>
                <a:gd name="T39" fmla="*/ 37 h 97"/>
                <a:gd name="T40" fmla="*/ 1 w 36"/>
                <a:gd name="T41" fmla="*/ 33 h 97"/>
                <a:gd name="T42" fmla="*/ 1 w 36"/>
                <a:gd name="T4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97">
                  <a:moveTo>
                    <a:pt x="1" y="2"/>
                  </a:moveTo>
                  <a:cubicBezTo>
                    <a:pt x="4" y="4"/>
                    <a:pt x="0" y="10"/>
                    <a:pt x="7" y="11"/>
                  </a:cubicBezTo>
                  <a:cubicBezTo>
                    <a:pt x="14" y="12"/>
                    <a:pt x="20" y="14"/>
                    <a:pt x="26" y="6"/>
                  </a:cubicBezTo>
                  <a:cubicBezTo>
                    <a:pt x="28" y="4"/>
                    <a:pt x="30" y="0"/>
                    <a:pt x="35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1" y="4"/>
                    <a:pt x="29" y="6"/>
                    <a:pt x="27" y="9"/>
                  </a:cubicBezTo>
                  <a:cubicBezTo>
                    <a:pt x="22" y="20"/>
                    <a:pt x="21" y="32"/>
                    <a:pt x="24" y="44"/>
                  </a:cubicBezTo>
                  <a:cubicBezTo>
                    <a:pt x="28" y="47"/>
                    <a:pt x="27" y="53"/>
                    <a:pt x="33" y="55"/>
                  </a:cubicBezTo>
                  <a:cubicBezTo>
                    <a:pt x="34" y="56"/>
                    <a:pt x="34" y="58"/>
                    <a:pt x="33" y="59"/>
                  </a:cubicBezTo>
                  <a:cubicBezTo>
                    <a:pt x="29" y="64"/>
                    <a:pt x="29" y="72"/>
                    <a:pt x="20" y="71"/>
                  </a:cubicBezTo>
                  <a:cubicBezTo>
                    <a:pt x="17" y="71"/>
                    <a:pt x="17" y="74"/>
                    <a:pt x="18" y="76"/>
                  </a:cubicBezTo>
                  <a:cubicBezTo>
                    <a:pt x="19" y="79"/>
                    <a:pt x="20" y="80"/>
                    <a:pt x="20" y="83"/>
                  </a:cubicBezTo>
                  <a:cubicBezTo>
                    <a:pt x="20" y="84"/>
                    <a:pt x="20" y="86"/>
                    <a:pt x="18" y="87"/>
                  </a:cubicBezTo>
                  <a:cubicBezTo>
                    <a:pt x="17" y="88"/>
                    <a:pt x="15" y="87"/>
                    <a:pt x="14" y="85"/>
                  </a:cubicBezTo>
                  <a:cubicBezTo>
                    <a:pt x="14" y="84"/>
                    <a:pt x="13" y="83"/>
                    <a:pt x="12" y="84"/>
                  </a:cubicBezTo>
                  <a:cubicBezTo>
                    <a:pt x="10" y="84"/>
                    <a:pt x="11" y="86"/>
                    <a:pt x="10" y="87"/>
                  </a:cubicBezTo>
                  <a:cubicBezTo>
                    <a:pt x="10" y="90"/>
                    <a:pt x="12" y="94"/>
                    <a:pt x="9" y="97"/>
                  </a:cubicBezTo>
                  <a:cubicBezTo>
                    <a:pt x="5" y="88"/>
                    <a:pt x="6" y="80"/>
                    <a:pt x="11" y="73"/>
                  </a:cubicBezTo>
                  <a:cubicBezTo>
                    <a:pt x="18" y="64"/>
                    <a:pt x="17" y="57"/>
                    <a:pt x="9" y="49"/>
                  </a:cubicBezTo>
                  <a:cubicBezTo>
                    <a:pt x="6" y="46"/>
                    <a:pt x="5" y="41"/>
                    <a:pt x="1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23"/>
                    <a:pt x="1" y="12"/>
                    <a:pt x="1" y="2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96925" y="5240355"/>
              <a:ext cx="633412" cy="223838"/>
            </a:xfrm>
            <a:custGeom>
              <a:avLst/>
              <a:gdLst>
                <a:gd name="T0" fmla="*/ 0 w 69"/>
                <a:gd name="T1" fmla="*/ 34 h 35"/>
                <a:gd name="T2" fmla="*/ 1 w 69"/>
                <a:gd name="T3" fmla="*/ 28 h 35"/>
                <a:gd name="T4" fmla="*/ 7 w 69"/>
                <a:gd name="T5" fmla="*/ 14 h 35"/>
                <a:gd name="T6" fmla="*/ 11 w 69"/>
                <a:gd name="T7" fmla="*/ 6 h 35"/>
                <a:gd name="T8" fmla="*/ 15 w 69"/>
                <a:gd name="T9" fmla="*/ 4 h 35"/>
                <a:gd name="T10" fmla="*/ 16 w 69"/>
                <a:gd name="T11" fmla="*/ 7 h 35"/>
                <a:gd name="T12" fmla="*/ 21 w 69"/>
                <a:gd name="T13" fmla="*/ 12 h 35"/>
                <a:gd name="T14" fmla="*/ 26 w 69"/>
                <a:gd name="T15" fmla="*/ 8 h 35"/>
                <a:gd name="T16" fmla="*/ 37 w 69"/>
                <a:gd name="T17" fmla="*/ 3 h 35"/>
                <a:gd name="T18" fmla="*/ 57 w 69"/>
                <a:gd name="T19" fmla="*/ 7 h 35"/>
                <a:gd name="T20" fmla="*/ 63 w 69"/>
                <a:gd name="T21" fmla="*/ 22 h 35"/>
                <a:gd name="T22" fmla="*/ 69 w 69"/>
                <a:gd name="T23" fmla="*/ 34 h 35"/>
                <a:gd name="T24" fmla="*/ 63 w 69"/>
                <a:gd name="T25" fmla="*/ 30 h 35"/>
                <a:gd name="T26" fmla="*/ 43 w 69"/>
                <a:gd name="T27" fmla="*/ 28 h 35"/>
                <a:gd name="T28" fmla="*/ 42 w 69"/>
                <a:gd name="T29" fmla="*/ 34 h 35"/>
                <a:gd name="T30" fmla="*/ 16 w 69"/>
                <a:gd name="T31" fmla="*/ 27 h 35"/>
                <a:gd name="T32" fmla="*/ 8 w 69"/>
                <a:gd name="T33" fmla="*/ 23 h 35"/>
                <a:gd name="T34" fmla="*/ 4 w 69"/>
                <a:gd name="T35" fmla="*/ 22 h 35"/>
                <a:gd name="T36" fmla="*/ 4 w 69"/>
                <a:gd name="T37" fmla="*/ 25 h 35"/>
                <a:gd name="T38" fmla="*/ 0 w 69"/>
                <a:gd name="T3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35">
                  <a:moveTo>
                    <a:pt x="0" y="34"/>
                  </a:moveTo>
                  <a:cubicBezTo>
                    <a:pt x="1" y="32"/>
                    <a:pt x="1" y="30"/>
                    <a:pt x="1" y="28"/>
                  </a:cubicBezTo>
                  <a:cubicBezTo>
                    <a:pt x="1" y="22"/>
                    <a:pt x="1" y="17"/>
                    <a:pt x="7" y="14"/>
                  </a:cubicBezTo>
                  <a:cubicBezTo>
                    <a:pt x="10" y="12"/>
                    <a:pt x="9" y="8"/>
                    <a:pt x="11" y="6"/>
                  </a:cubicBezTo>
                  <a:cubicBezTo>
                    <a:pt x="12" y="5"/>
                    <a:pt x="14" y="4"/>
                    <a:pt x="15" y="4"/>
                  </a:cubicBezTo>
                  <a:cubicBezTo>
                    <a:pt x="16" y="4"/>
                    <a:pt x="16" y="6"/>
                    <a:pt x="16" y="7"/>
                  </a:cubicBezTo>
                  <a:cubicBezTo>
                    <a:pt x="17" y="10"/>
                    <a:pt x="17" y="12"/>
                    <a:pt x="21" y="12"/>
                  </a:cubicBezTo>
                  <a:cubicBezTo>
                    <a:pt x="24" y="13"/>
                    <a:pt x="25" y="11"/>
                    <a:pt x="26" y="8"/>
                  </a:cubicBezTo>
                  <a:cubicBezTo>
                    <a:pt x="28" y="3"/>
                    <a:pt x="31" y="0"/>
                    <a:pt x="37" y="3"/>
                  </a:cubicBezTo>
                  <a:cubicBezTo>
                    <a:pt x="43" y="6"/>
                    <a:pt x="51" y="3"/>
                    <a:pt x="57" y="7"/>
                  </a:cubicBezTo>
                  <a:cubicBezTo>
                    <a:pt x="56" y="13"/>
                    <a:pt x="57" y="18"/>
                    <a:pt x="63" y="22"/>
                  </a:cubicBezTo>
                  <a:cubicBezTo>
                    <a:pt x="67" y="25"/>
                    <a:pt x="65" y="31"/>
                    <a:pt x="69" y="34"/>
                  </a:cubicBezTo>
                  <a:cubicBezTo>
                    <a:pt x="66" y="35"/>
                    <a:pt x="65" y="32"/>
                    <a:pt x="63" y="30"/>
                  </a:cubicBezTo>
                  <a:cubicBezTo>
                    <a:pt x="60" y="26"/>
                    <a:pt x="47" y="25"/>
                    <a:pt x="43" y="28"/>
                  </a:cubicBezTo>
                  <a:cubicBezTo>
                    <a:pt x="41" y="30"/>
                    <a:pt x="43" y="32"/>
                    <a:pt x="42" y="34"/>
                  </a:cubicBezTo>
                  <a:cubicBezTo>
                    <a:pt x="35" y="26"/>
                    <a:pt x="25" y="27"/>
                    <a:pt x="16" y="27"/>
                  </a:cubicBezTo>
                  <a:cubicBezTo>
                    <a:pt x="13" y="27"/>
                    <a:pt x="10" y="25"/>
                    <a:pt x="8" y="23"/>
                  </a:cubicBezTo>
                  <a:cubicBezTo>
                    <a:pt x="7" y="22"/>
                    <a:pt x="6" y="21"/>
                    <a:pt x="4" y="22"/>
                  </a:cubicBezTo>
                  <a:cubicBezTo>
                    <a:pt x="3" y="22"/>
                    <a:pt x="4" y="24"/>
                    <a:pt x="4" y="25"/>
                  </a:cubicBezTo>
                  <a:cubicBezTo>
                    <a:pt x="3" y="28"/>
                    <a:pt x="6" y="33"/>
                    <a:pt x="0" y="34"/>
                  </a:cubicBezTo>
                  <a:close/>
                </a:path>
              </a:pathLst>
            </a:custGeom>
            <a:solidFill>
              <a:srgbClr val="FEF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521685" y="4875229"/>
              <a:ext cx="808037" cy="276226"/>
            </a:xfrm>
            <a:custGeom>
              <a:avLst/>
              <a:gdLst>
                <a:gd name="T0" fmla="*/ 88 w 88"/>
                <a:gd name="T1" fmla="*/ 31 h 43"/>
                <a:gd name="T2" fmla="*/ 88 w 88"/>
                <a:gd name="T3" fmla="*/ 33 h 43"/>
                <a:gd name="T4" fmla="*/ 78 w 88"/>
                <a:gd name="T5" fmla="*/ 41 h 43"/>
                <a:gd name="T6" fmla="*/ 66 w 88"/>
                <a:gd name="T7" fmla="*/ 40 h 43"/>
                <a:gd name="T8" fmla="*/ 54 w 88"/>
                <a:gd name="T9" fmla="*/ 38 h 43"/>
                <a:gd name="T10" fmla="*/ 48 w 88"/>
                <a:gd name="T11" fmla="*/ 38 h 43"/>
                <a:gd name="T12" fmla="*/ 29 w 88"/>
                <a:gd name="T13" fmla="*/ 40 h 43"/>
                <a:gd name="T14" fmla="*/ 22 w 88"/>
                <a:gd name="T15" fmla="*/ 41 h 43"/>
                <a:gd name="T16" fmla="*/ 3 w 88"/>
                <a:gd name="T17" fmla="*/ 37 h 43"/>
                <a:gd name="T18" fmla="*/ 0 w 88"/>
                <a:gd name="T19" fmla="*/ 35 h 43"/>
                <a:gd name="T20" fmla="*/ 16 w 88"/>
                <a:gd name="T21" fmla="*/ 34 h 43"/>
                <a:gd name="T22" fmla="*/ 25 w 88"/>
                <a:gd name="T23" fmla="*/ 28 h 43"/>
                <a:gd name="T24" fmla="*/ 39 w 88"/>
                <a:gd name="T25" fmla="*/ 4 h 43"/>
                <a:gd name="T26" fmla="*/ 47 w 88"/>
                <a:gd name="T27" fmla="*/ 5 h 43"/>
                <a:gd name="T28" fmla="*/ 52 w 88"/>
                <a:gd name="T29" fmla="*/ 24 h 43"/>
                <a:gd name="T30" fmla="*/ 53 w 88"/>
                <a:gd name="T31" fmla="*/ 30 h 43"/>
                <a:gd name="T32" fmla="*/ 70 w 88"/>
                <a:gd name="T33" fmla="*/ 18 h 43"/>
                <a:gd name="T34" fmla="*/ 74 w 88"/>
                <a:gd name="T35" fmla="*/ 15 h 43"/>
                <a:gd name="T36" fmla="*/ 80 w 88"/>
                <a:gd name="T37" fmla="*/ 15 h 43"/>
                <a:gd name="T38" fmla="*/ 81 w 88"/>
                <a:gd name="T39" fmla="*/ 20 h 43"/>
                <a:gd name="T40" fmla="*/ 78 w 88"/>
                <a:gd name="T41" fmla="*/ 33 h 43"/>
                <a:gd name="T42" fmla="*/ 87 w 88"/>
                <a:gd name="T43" fmla="*/ 28 h 43"/>
                <a:gd name="T44" fmla="*/ 88 w 88"/>
                <a:gd name="T45" fmla="*/ 29 h 43"/>
                <a:gd name="T46" fmla="*/ 88 w 88"/>
                <a:gd name="T4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43">
                  <a:moveTo>
                    <a:pt x="88" y="31"/>
                  </a:moveTo>
                  <a:cubicBezTo>
                    <a:pt x="88" y="32"/>
                    <a:pt x="88" y="32"/>
                    <a:pt x="88" y="33"/>
                  </a:cubicBezTo>
                  <a:cubicBezTo>
                    <a:pt x="86" y="36"/>
                    <a:pt x="82" y="39"/>
                    <a:pt x="78" y="41"/>
                  </a:cubicBezTo>
                  <a:cubicBezTo>
                    <a:pt x="74" y="43"/>
                    <a:pt x="70" y="43"/>
                    <a:pt x="66" y="40"/>
                  </a:cubicBezTo>
                  <a:cubicBezTo>
                    <a:pt x="62" y="37"/>
                    <a:pt x="58" y="36"/>
                    <a:pt x="54" y="38"/>
                  </a:cubicBezTo>
                  <a:cubicBezTo>
                    <a:pt x="52" y="39"/>
                    <a:pt x="50" y="39"/>
                    <a:pt x="48" y="38"/>
                  </a:cubicBezTo>
                  <a:cubicBezTo>
                    <a:pt x="41" y="36"/>
                    <a:pt x="35" y="38"/>
                    <a:pt x="29" y="40"/>
                  </a:cubicBezTo>
                  <a:cubicBezTo>
                    <a:pt x="27" y="41"/>
                    <a:pt x="24" y="41"/>
                    <a:pt x="22" y="41"/>
                  </a:cubicBezTo>
                  <a:cubicBezTo>
                    <a:pt x="16" y="39"/>
                    <a:pt x="10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5" y="31"/>
                    <a:pt x="11" y="32"/>
                    <a:pt x="16" y="34"/>
                  </a:cubicBezTo>
                  <a:cubicBezTo>
                    <a:pt x="22" y="35"/>
                    <a:pt x="24" y="33"/>
                    <a:pt x="25" y="28"/>
                  </a:cubicBezTo>
                  <a:cubicBezTo>
                    <a:pt x="28" y="19"/>
                    <a:pt x="34" y="12"/>
                    <a:pt x="39" y="4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50" y="11"/>
                    <a:pt x="51" y="18"/>
                    <a:pt x="52" y="24"/>
                  </a:cubicBezTo>
                  <a:cubicBezTo>
                    <a:pt x="52" y="26"/>
                    <a:pt x="51" y="28"/>
                    <a:pt x="53" y="30"/>
                  </a:cubicBezTo>
                  <a:cubicBezTo>
                    <a:pt x="58" y="26"/>
                    <a:pt x="64" y="22"/>
                    <a:pt x="70" y="18"/>
                  </a:cubicBezTo>
                  <a:cubicBezTo>
                    <a:pt x="71" y="17"/>
                    <a:pt x="73" y="16"/>
                    <a:pt x="74" y="15"/>
                  </a:cubicBezTo>
                  <a:cubicBezTo>
                    <a:pt x="76" y="14"/>
                    <a:pt x="78" y="14"/>
                    <a:pt x="80" y="15"/>
                  </a:cubicBezTo>
                  <a:cubicBezTo>
                    <a:pt x="82" y="16"/>
                    <a:pt x="81" y="18"/>
                    <a:pt x="81" y="20"/>
                  </a:cubicBezTo>
                  <a:cubicBezTo>
                    <a:pt x="80" y="24"/>
                    <a:pt x="77" y="28"/>
                    <a:pt x="78" y="33"/>
                  </a:cubicBezTo>
                  <a:cubicBezTo>
                    <a:pt x="81" y="32"/>
                    <a:pt x="83" y="28"/>
                    <a:pt x="87" y="28"/>
                  </a:cubicBezTo>
                  <a:cubicBezTo>
                    <a:pt x="87" y="28"/>
                    <a:pt x="88" y="28"/>
                    <a:pt x="88" y="29"/>
                  </a:cubicBezTo>
                  <a:cubicBezTo>
                    <a:pt x="88" y="30"/>
                    <a:pt x="88" y="31"/>
                    <a:pt x="88" y="31"/>
                  </a:cubicBezTo>
                  <a:close/>
                </a:path>
              </a:pathLst>
            </a:custGeom>
            <a:solidFill>
              <a:srgbClr val="FBD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871783" y="5343542"/>
              <a:ext cx="1047748" cy="127001"/>
            </a:xfrm>
            <a:custGeom>
              <a:avLst/>
              <a:gdLst>
                <a:gd name="T0" fmla="*/ 0 w 114"/>
                <a:gd name="T1" fmla="*/ 18 h 20"/>
                <a:gd name="T2" fmla="*/ 17 w 114"/>
                <a:gd name="T3" fmla="*/ 15 h 20"/>
                <a:gd name="T4" fmla="*/ 27 w 114"/>
                <a:gd name="T5" fmla="*/ 10 h 20"/>
                <a:gd name="T6" fmla="*/ 39 w 114"/>
                <a:gd name="T7" fmla="*/ 7 h 20"/>
                <a:gd name="T8" fmla="*/ 44 w 114"/>
                <a:gd name="T9" fmla="*/ 8 h 20"/>
                <a:gd name="T10" fmla="*/ 64 w 114"/>
                <a:gd name="T11" fmla="*/ 3 h 20"/>
                <a:gd name="T12" fmla="*/ 69 w 114"/>
                <a:gd name="T13" fmla="*/ 3 h 20"/>
                <a:gd name="T14" fmla="*/ 92 w 114"/>
                <a:gd name="T15" fmla="*/ 16 h 20"/>
                <a:gd name="T16" fmla="*/ 100 w 114"/>
                <a:gd name="T17" fmla="*/ 16 h 20"/>
                <a:gd name="T18" fmla="*/ 110 w 114"/>
                <a:gd name="T19" fmla="*/ 16 h 20"/>
                <a:gd name="T20" fmla="*/ 114 w 114"/>
                <a:gd name="T21" fmla="*/ 18 h 20"/>
                <a:gd name="T22" fmla="*/ 95 w 114"/>
                <a:gd name="T23" fmla="*/ 18 h 20"/>
                <a:gd name="T24" fmla="*/ 87 w 114"/>
                <a:gd name="T25" fmla="*/ 16 h 20"/>
                <a:gd name="T26" fmla="*/ 78 w 114"/>
                <a:gd name="T27" fmla="*/ 14 h 20"/>
                <a:gd name="T28" fmla="*/ 41 w 114"/>
                <a:gd name="T29" fmla="*/ 14 h 20"/>
                <a:gd name="T30" fmla="*/ 24 w 114"/>
                <a:gd name="T31" fmla="*/ 17 h 20"/>
                <a:gd name="T32" fmla="*/ 0 w 114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0">
                  <a:moveTo>
                    <a:pt x="0" y="18"/>
                  </a:moveTo>
                  <a:cubicBezTo>
                    <a:pt x="6" y="16"/>
                    <a:pt x="11" y="15"/>
                    <a:pt x="17" y="15"/>
                  </a:cubicBezTo>
                  <a:cubicBezTo>
                    <a:pt x="21" y="15"/>
                    <a:pt x="24" y="14"/>
                    <a:pt x="27" y="10"/>
                  </a:cubicBezTo>
                  <a:cubicBezTo>
                    <a:pt x="29" y="7"/>
                    <a:pt x="33" y="0"/>
                    <a:pt x="39" y="7"/>
                  </a:cubicBezTo>
                  <a:cubicBezTo>
                    <a:pt x="40" y="8"/>
                    <a:pt x="44" y="8"/>
                    <a:pt x="44" y="8"/>
                  </a:cubicBezTo>
                  <a:cubicBezTo>
                    <a:pt x="50" y="2"/>
                    <a:pt x="58" y="6"/>
                    <a:pt x="64" y="3"/>
                  </a:cubicBezTo>
                  <a:cubicBezTo>
                    <a:pt x="66" y="2"/>
                    <a:pt x="67" y="2"/>
                    <a:pt x="69" y="3"/>
                  </a:cubicBezTo>
                  <a:cubicBezTo>
                    <a:pt x="77" y="6"/>
                    <a:pt x="85" y="10"/>
                    <a:pt x="92" y="16"/>
                  </a:cubicBezTo>
                  <a:cubicBezTo>
                    <a:pt x="94" y="18"/>
                    <a:pt x="98" y="18"/>
                    <a:pt x="100" y="16"/>
                  </a:cubicBezTo>
                  <a:cubicBezTo>
                    <a:pt x="104" y="11"/>
                    <a:pt x="107" y="14"/>
                    <a:pt x="110" y="16"/>
                  </a:cubicBezTo>
                  <a:cubicBezTo>
                    <a:pt x="111" y="17"/>
                    <a:pt x="113" y="17"/>
                    <a:pt x="114" y="18"/>
                  </a:cubicBezTo>
                  <a:cubicBezTo>
                    <a:pt x="108" y="18"/>
                    <a:pt x="101" y="18"/>
                    <a:pt x="95" y="18"/>
                  </a:cubicBezTo>
                  <a:cubicBezTo>
                    <a:pt x="92" y="18"/>
                    <a:pt x="89" y="18"/>
                    <a:pt x="87" y="16"/>
                  </a:cubicBezTo>
                  <a:cubicBezTo>
                    <a:pt x="84" y="14"/>
                    <a:pt x="81" y="14"/>
                    <a:pt x="78" y="14"/>
                  </a:cubicBezTo>
                  <a:cubicBezTo>
                    <a:pt x="66" y="14"/>
                    <a:pt x="53" y="14"/>
                    <a:pt x="41" y="14"/>
                  </a:cubicBezTo>
                  <a:cubicBezTo>
                    <a:pt x="35" y="14"/>
                    <a:pt x="30" y="15"/>
                    <a:pt x="24" y="17"/>
                  </a:cubicBezTo>
                  <a:cubicBezTo>
                    <a:pt x="17" y="20"/>
                    <a:pt x="8" y="18"/>
                    <a:pt x="0" y="18"/>
                  </a:cubicBezTo>
                  <a:close/>
                </a:path>
              </a:pathLst>
            </a:custGeom>
            <a:solidFill>
              <a:srgbClr val="F9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41916" y="4830778"/>
              <a:ext cx="257174" cy="320676"/>
            </a:xfrm>
            <a:custGeom>
              <a:avLst/>
              <a:gdLst>
                <a:gd name="T0" fmla="*/ 27 w 28"/>
                <a:gd name="T1" fmla="*/ 43 h 50"/>
                <a:gd name="T2" fmla="*/ 23 w 28"/>
                <a:gd name="T3" fmla="*/ 47 h 50"/>
                <a:gd name="T4" fmla="*/ 6 w 28"/>
                <a:gd name="T5" fmla="*/ 48 h 50"/>
                <a:gd name="T6" fmla="*/ 0 w 28"/>
                <a:gd name="T7" fmla="*/ 45 h 50"/>
                <a:gd name="T8" fmla="*/ 7 w 28"/>
                <a:gd name="T9" fmla="*/ 0 h 50"/>
                <a:gd name="T10" fmla="*/ 25 w 28"/>
                <a:gd name="T11" fmla="*/ 33 h 50"/>
                <a:gd name="T12" fmla="*/ 27 w 28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0">
                  <a:moveTo>
                    <a:pt x="27" y="43"/>
                  </a:moveTo>
                  <a:cubicBezTo>
                    <a:pt x="28" y="46"/>
                    <a:pt x="25" y="47"/>
                    <a:pt x="23" y="47"/>
                  </a:cubicBezTo>
                  <a:cubicBezTo>
                    <a:pt x="17" y="47"/>
                    <a:pt x="11" y="46"/>
                    <a:pt x="6" y="48"/>
                  </a:cubicBezTo>
                  <a:cubicBezTo>
                    <a:pt x="3" y="50"/>
                    <a:pt x="2" y="47"/>
                    <a:pt x="0" y="45"/>
                  </a:cubicBezTo>
                  <a:cubicBezTo>
                    <a:pt x="14" y="33"/>
                    <a:pt x="13" y="17"/>
                    <a:pt x="7" y="0"/>
                  </a:cubicBezTo>
                  <a:cubicBezTo>
                    <a:pt x="19" y="8"/>
                    <a:pt x="23" y="20"/>
                    <a:pt x="25" y="33"/>
                  </a:cubicBezTo>
                  <a:cubicBezTo>
                    <a:pt x="25" y="36"/>
                    <a:pt x="26" y="40"/>
                    <a:pt x="27" y="43"/>
                  </a:cubicBezTo>
                  <a:close/>
                </a:path>
              </a:pathLst>
            </a:custGeom>
            <a:solidFill>
              <a:srgbClr val="E85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7943836" y="3448061"/>
              <a:ext cx="395287" cy="287338"/>
            </a:xfrm>
            <a:custGeom>
              <a:avLst/>
              <a:gdLst>
                <a:gd name="T0" fmla="*/ 5 w 43"/>
                <a:gd name="T1" fmla="*/ 29 h 45"/>
                <a:gd name="T2" fmla="*/ 7 w 43"/>
                <a:gd name="T3" fmla="*/ 35 h 45"/>
                <a:gd name="T4" fmla="*/ 6 w 43"/>
                <a:gd name="T5" fmla="*/ 0 h 45"/>
                <a:gd name="T6" fmla="*/ 20 w 43"/>
                <a:gd name="T7" fmla="*/ 22 h 45"/>
                <a:gd name="T8" fmla="*/ 40 w 43"/>
                <a:gd name="T9" fmla="*/ 22 h 45"/>
                <a:gd name="T10" fmla="*/ 39 w 43"/>
                <a:gd name="T11" fmla="*/ 27 h 45"/>
                <a:gd name="T12" fmla="*/ 25 w 43"/>
                <a:gd name="T13" fmla="*/ 39 h 45"/>
                <a:gd name="T14" fmla="*/ 22 w 43"/>
                <a:gd name="T15" fmla="*/ 43 h 45"/>
                <a:gd name="T16" fmla="*/ 20 w 43"/>
                <a:gd name="T17" fmla="*/ 38 h 45"/>
                <a:gd name="T18" fmla="*/ 20 w 43"/>
                <a:gd name="T19" fmla="*/ 32 h 45"/>
                <a:gd name="T20" fmla="*/ 8 w 43"/>
                <a:gd name="T21" fmla="*/ 43 h 45"/>
                <a:gd name="T22" fmla="*/ 6 w 43"/>
                <a:gd name="T23" fmla="*/ 43 h 45"/>
                <a:gd name="T24" fmla="*/ 0 w 43"/>
                <a:gd name="T25" fmla="*/ 41 h 45"/>
                <a:gd name="T26" fmla="*/ 2 w 43"/>
                <a:gd name="T27" fmla="*/ 33 h 45"/>
                <a:gd name="T28" fmla="*/ 5 w 43"/>
                <a:gd name="T2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5">
                  <a:moveTo>
                    <a:pt x="5" y="29"/>
                  </a:moveTo>
                  <a:cubicBezTo>
                    <a:pt x="5" y="31"/>
                    <a:pt x="6" y="33"/>
                    <a:pt x="7" y="35"/>
                  </a:cubicBezTo>
                  <a:cubicBezTo>
                    <a:pt x="14" y="23"/>
                    <a:pt x="10" y="11"/>
                    <a:pt x="6" y="0"/>
                  </a:cubicBezTo>
                  <a:cubicBezTo>
                    <a:pt x="14" y="3"/>
                    <a:pt x="18" y="8"/>
                    <a:pt x="20" y="22"/>
                  </a:cubicBezTo>
                  <a:cubicBezTo>
                    <a:pt x="27" y="18"/>
                    <a:pt x="33" y="17"/>
                    <a:pt x="40" y="22"/>
                  </a:cubicBezTo>
                  <a:cubicBezTo>
                    <a:pt x="43" y="24"/>
                    <a:pt x="43" y="26"/>
                    <a:pt x="39" y="27"/>
                  </a:cubicBezTo>
                  <a:cubicBezTo>
                    <a:pt x="32" y="28"/>
                    <a:pt x="28" y="32"/>
                    <a:pt x="25" y="39"/>
                  </a:cubicBezTo>
                  <a:cubicBezTo>
                    <a:pt x="23" y="40"/>
                    <a:pt x="26" y="44"/>
                    <a:pt x="22" y="43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6"/>
                    <a:pt x="21" y="34"/>
                    <a:pt x="20" y="32"/>
                  </a:cubicBezTo>
                  <a:cubicBezTo>
                    <a:pt x="16" y="36"/>
                    <a:pt x="11" y="39"/>
                    <a:pt x="8" y="43"/>
                  </a:cubicBezTo>
                  <a:cubicBezTo>
                    <a:pt x="7" y="43"/>
                    <a:pt x="6" y="43"/>
                    <a:pt x="6" y="43"/>
                  </a:cubicBezTo>
                  <a:cubicBezTo>
                    <a:pt x="4" y="43"/>
                    <a:pt x="1" y="45"/>
                    <a:pt x="0" y="41"/>
                  </a:cubicBezTo>
                  <a:cubicBezTo>
                    <a:pt x="1" y="39"/>
                    <a:pt x="2" y="36"/>
                    <a:pt x="2" y="33"/>
                  </a:cubicBezTo>
                  <a:cubicBezTo>
                    <a:pt x="3" y="32"/>
                    <a:pt x="1" y="29"/>
                    <a:pt x="5" y="29"/>
                  </a:cubicBezTo>
                  <a:close/>
                </a:path>
              </a:pathLst>
            </a:custGeom>
            <a:solidFill>
              <a:srgbClr val="E66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174872" y="3863987"/>
              <a:ext cx="376238" cy="280988"/>
            </a:xfrm>
            <a:custGeom>
              <a:avLst/>
              <a:gdLst>
                <a:gd name="T0" fmla="*/ 18 w 41"/>
                <a:gd name="T1" fmla="*/ 40 h 44"/>
                <a:gd name="T2" fmla="*/ 7 w 41"/>
                <a:gd name="T3" fmla="*/ 29 h 44"/>
                <a:gd name="T4" fmla="*/ 5 w 41"/>
                <a:gd name="T5" fmla="*/ 1 h 44"/>
                <a:gd name="T6" fmla="*/ 17 w 41"/>
                <a:gd name="T7" fmla="*/ 21 h 44"/>
                <a:gd name="T8" fmla="*/ 23 w 41"/>
                <a:gd name="T9" fmla="*/ 0 h 44"/>
                <a:gd name="T10" fmla="*/ 23 w 41"/>
                <a:gd name="T11" fmla="*/ 4 h 44"/>
                <a:gd name="T12" fmla="*/ 31 w 41"/>
                <a:gd name="T13" fmla="*/ 27 h 44"/>
                <a:gd name="T14" fmla="*/ 40 w 41"/>
                <a:gd name="T15" fmla="*/ 38 h 44"/>
                <a:gd name="T16" fmla="*/ 38 w 41"/>
                <a:gd name="T17" fmla="*/ 43 h 44"/>
                <a:gd name="T18" fmla="*/ 34 w 41"/>
                <a:gd name="T19" fmla="*/ 40 h 44"/>
                <a:gd name="T20" fmla="*/ 17 w 41"/>
                <a:gd name="T21" fmla="*/ 29 h 44"/>
                <a:gd name="T22" fmla="*/ 22 w 41"/>
                <a:gd name="T23" fmla="*/ 35 h 44"/>
                <a:gd name="T24" fmla="*/ 18 w 41"/>
                <a:gd name="T25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4">
                  <a:moveTo>
                    <a:pt x="18" y="40"/>
                  </a:moveTo>
                  <a:cubicBezTo>
                    <a:pt x="15" y="36"/>
                    <a:pt x="10" y="33"/>
                    <a:pt x="7" y="29"/>
                  </a:cubicBezTo>
                  <a:cubicBezTo>
                    <a:pt x="1" y="21"/>
                    <a:pt x="0" y="9"/>
                    <a:pt x="5" y="1"/>
                  </a:cubicBezTo>
                  <a:cubicBezTo>
                    <a:pt x="6" y="9"/>
                    <a:pt x="8" y="17"/>
                    <a:pt x="17" y="21"/>
                  </a:cubicBezTo>
                  <a:cubicBezTo>
                    <a:pt x="15" y="12"/>
                    <a:pt x="17" y="5"/>
                    <a:pt x="23" y="0"/>
                  </a:cubicBezTo>
                  <a:cubicBezTo>
                    <a:pt x="25" y="2"/>
                    <a:pt x="23" y="3"/>
                    <a:pt x="23" y="4"/>
                  </a:cubicBezTo>
                  <a:cubicBezTo>
                    <a:pt x="20" y="14"/>
                    <a:pt x="23" y="21"/>
                    <a:pt x="31" y="27"/>
                  </a:cubicBezTo>
                  <a:cubicBezTo>
                    <a:pt x="34" y="30"/>
                    <a:pt x="39" y="32"/>
                    <a:pt x="40" y="38"/>
                  </a:cubicBezTo>
                  <a:cubicBezTo>
                    <a:pt x="41" y="40"/>
                    <a:pt x="41" y="42"/>
                    <a:pt x="38" y="43"/>
                  </a:cubicBezTo>
                  <a:cubicBezTo>
                    <a:pt x="36" y="44"/>
                    <a:pt x="35" y="42"/>
                    <a:pt x="34" y="40"/>
                  </a:cubicBezTo>
                  <a:cubicBezTo>
                    <a:pt x="30" y="34"/>
                    <a:pt x="27" y="32"/>
                    <a:pt x="17" y="29"/>
                  </a:cubicBezTo>
                  <a:cubicBezTo>
                    <a:pt x="18" y="31"/>
                    <a:pt x="21" y="33"/>
                    <a:pt x="22" y="35"/>
                  </a:cubicBezTo>
                  <a:cubicBezTo>
                    <a:pt x="23" y="38"/>
                    <a:pt x="23" y="41"/>
                    <a:pt x="18" y="40"/>
                  </a:cubicBezTo>
                  <a:close/>
                </a:path>
              </a:pathLst>
            </a:custGeom>
            <a:solidFill>
              <a:srgbClr val="E45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650998" y="3306773"/>
              <a:ext cx="228600" cy="390526"/>
            </a:xfrm>
            <a:custGeom>
              <a:avLst/>
              <a:gdLst>
                <a:gd name="T0" fmla="*/ 8 w 25"/>
                <a:gd name="T1" fmla="*/ 61 h 61"/>
                <a:gd name="T2" fmla="*/ 6 w 25"/>
                <a:gd name="T3" fmla="*/ 31 h 61"/>
                <a:gd name="T4" fmla="*/ 9 w 25"/>
                <a:gd name="T5" fmla="*/ 0 h 61"/>
                <a:gd name="T6" fmla="*/ 17 w 25"/>
                <a:gd name="T7" fmla="*/ 27 h 61"/>
                <a:gd name="T8" fmla="*/ 8 w 25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1">
                  <a:moveTo>
                    <a:pt x="8" y="61"/>
                  </a:moveTo>
                  <a:cubicBezTo>
                    <a:pt x="15" y="50"/>
                    <a:pt x="13" y="40"/>
                    <a:pt x="6" y="31"/>
                  </a:cubicBezTo>
                  <a:cubicBezTo>
                    <a:pt x="0" y="21"/>
                    <a:pt x="1" y="11"/>
                    <a:pt x="9" y="0"/>
                  </a:cubicBezTo>
                  <a:cubicBezTo>
                    <a:pt x="8" y="12"/>
                    <a:pt x="13" y="19"/>
                    <a:pt x="17" y="27"/>
                  </a:cubicBezTo>
                  <a:cubicBezTo>
                    <a:pt x="25" y="40"/>
                    <a:pt x="21" y="52"/>
                    <a:pt x="8" y="61"/>
                  </a:cubicBezTo>
                  <a:close/>
                </a:path>
              </a:pathLst>
            </a:custGeom>
            <a:solidFill>
              <a:srgbClr val="D83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70602" y="5362592"/>
              <a:ext cx="781049" cy="76201"/>
            </a:xfrm>
            <a:custGeom>
              <a:avLst/>
              <a:gdLst>
                <a:gd name="T0" fmla="*/ 47 w 85"/>
                <a:gd name="T1" fmla="*/ 10 h 12"/>
                <a:gd name="T2" fmla="*/ 20 w 85"/>
                <a:gd name="T3" fmla="*/ 8 h 12"/>
                <a:gd name="T4" fmla="*/ 0 w 85"/>
                <a:gd name="T5" fmla="*/ 8 h 12"/>
                <a:gd name="T6" fmla="*/ 11 w 85"/>
                <a:gd name="T7" fmla="*/ 1 h 12"/>
                <a:gd name="T8" fmla="*/ 54 w 85"/>
                <a:gd name="T9" fmla="*/ 1 h 12"/>
                <a:gd name="T10" fmla="*/ 76 w 85"/>
                <a:gd name="T11" fmla="*/ 1 h 12"/>
                <a:gd name="T12" fmla="*/ 85 w 85"/>
                <a:gd name="T13" fmla="*/ 9 h 12"/>
                <a:gd name="T14" fmla="*/ 80 w 85"/>
                <a:gd name="T15" fmla="*/ 12 h 12"/>
                <a:gd name="T16" fmla="*/ 55 w 85"/>
                <a:gd name="T17" fmla="*/ 10 h 12"/>
                <a:gd name="T18" fmla="*/ 54 w 85"/>
                <a:gd name="T19" fmla="*/ 10 h 12"/>
                <a:gd name="T20" fmla="*/ 47 w 85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">
                  <a:moveTo>
                    <a:pt x="47" y="10"/>
                  </a:moveTo>
                  <a:cubicBezTo>
                    <a:pt x="38" y="8"/>
                    <a:pt x="29" y="9"/>
                    <a:pt x="20" y="8"/>
                  </a:cubicBezTo>
                  <a:cubicBezTo>
                    <a:pt x="13" y="7"/>
                    <a:pt x="6" y="7"/>
                    <a:pt x="0" y="8"/>
                  </a:cubicBezTo>
                  <a:cubicBezTo>
                    <a:pt x="1" y="2"/>
                    <a:pt x="6" y="1"/>
                    <a:pt x="11" y="1"/>
                  </a:cubicBezTo>
                  <a:cubicBezTo>
                    <a:pt x="25" y="4"/>
                    <a:pt x="40" y="0"/>
                    <a:pt x="54" y="1"/>
                  </a:cubicBezTo>
                  <a:cubicBezTo>
                    <a:pt x="61" y="2"/>
                    <a:pt x="68" y="2"/>
                    <a:pt x="76" y="1"/>
                  </a:cubicBezTo>
                  <a:cubicBezTo>
                    <a:pt x="80" y="1"/>
                    <a:pt x="84" y="3"/>
                    <a:pt x="85" y="9"/>
                  </a:cubicBezTo>
                  <a:cubicBezTo>
                    <a:pt x="84" y="11"/>
                    <a:pt x="82" y="12"/>
                    <a:pt x="80" y="12"/>
                  </a:cubicBezTo>
                  <a:cubicBezTo>
                    <a:pt x="72" y="9"/>
                    <a:pt x="63" y="11"/>
                    <a:pt x="55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10"/>
                    <a:pt x="49" y="10"/>
                    <a:pt x="47" y="10"/>
                  </a:cubicBezTo>
                  <a:close/>
                </a:path>
              </a:pathLst>
            </a:custGeom>
            <a:solidFill>
              <a:srgbClr val="F6C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12775" y="4402152"/>
              <a:ext cx="128588" cy="428626"/>
            </a:xfrm>
            <a:custGeom>
              <a:avLst/>
              <a:gdLst>
                <a:gd name="T0" fmla="*/ 12 w 14"/>
                <a:gd name="T1" fmla="*/ 43 h 67"/>
                <a:gd name="T2" fmla="*/ 1 w 14"/>
                <a:gd name="T3" fmla="*/ 67 h 67"/>
                <a:gd name="T4" fmla="*/ 1 w 14"/>
                <a:gd name="T5" fmla="*/ 0 h 67"/>
                <a:gd name="T6" fmla="*/ 2 w 14"/>
                <a:gd name="T7" fmla="*/ 8 h 67"/>
                <a:gd name="T8" fmla="*/ 4 w 14"/>
                <a:gd name="T9" fmla="*/ 17 h 67"/>
                <a:gd name="T10" fmla="*/ 12 w 14"/>
                <a:gd name="T11" fmla="*/ 31 h 67"/>
                <a:gd name="T12" fmla="*/ 12 w 14"/>
                <a:gd name="T1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2" y="43"/>
                  </a:moveTo>
                  <a:cubicBezTo>
                    <a:pt x="11" y="52"/>
                    <a:pt x="7" y="60"/>
                    <a:pt x="1" y="67"/>
                  </a:cubicBezTo>
                  <a:cubicBezTo>
                    <a:pt x="1" y="45"/>
                    <a:pt x="0" y="22"/>
                    <a:pt x="1" y="0"/>
                  </a:cubicBezTo>
                  <a:cubicBezTo>
                    <a:pt x="3" y="2"/>
                    <a:pt x="2" y="5"/>
                    <a:pt x="2" y="8"/>
                  </a:cubicBezTo>
                  <a:cubicBezTo>
                    <a:pt x="5" y="11"/>
                    <a:pt x="5" y="14"/>
                    <a:pt x="4" y="17"/>
                  </a:cubicBezTo>
                  <a:cubicBezTo>
                    <a:pt x="3" y="24"/>
                    <a:pt x="5" y="29"/>
                    <a:pt x="12" y="31"/>
                  </a:cubicBezTo>
                  <a:cubicBezTo>
                    <a:pt x="14" y="35"/>
                    <a:pt x="14" y="39"/>
                    <a:pt x="12" y="43"/>
                  </a:cubicBezTo>
                  <a:close/>
                </a:path>
              </a:pathLst>
            </a:custGeom>
            <a:solidFill>
              <a:srgbClr val="F4B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608506" y="5394342"/>
              <a:ext cx="661987" cy="82551"/>
            </a:xfrm>
            <a:custGeom>
              <a:avLst/>
              <a:gdLst>
                <a:gd name="T0" fmla="*/ 0 w 72"/>
                <a:gd name="T1" fmla="*/ 10 h 13"/>
                <a:gd name="T2" fmla="*/ 0 w 72"/>
                <a:gd name="T3" fmla="*/ 9 h 13"/>
                <a:gd name="T4" fmla="*/ 5 w 72"/>
                <a:gd name="T5" fmla="*/ 5 h 13"/>
                <a:gd name="T6" fmla="*/ 25 w 72"/>
                <a:gd name="T7" fmla="*/ 3 h 13"/>
                <a:gd name="T8" fmla="*/ 35 w 72"/>
                <a:gd name="T9" fmla="*/ 3 h 13"/>
                <a:gd name="T10" fmla="*/ 58 w 72"/>
                <a:gd name="T11" fmla="*/ 7 h 13"/>
                <a:gd name="T12" fmla="*/ 72 w 72"/>
                <a:gd name="T13" fmla="*/ 10 h 13"/>
                <a:gd name="T14" fmla="*/ 60 w 72"/>
                <a:gd name="T15" fmla="*/ 10 h 13"/>
                <a:gd name="T16" fmla="*/ 0 w 7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12" y="2"/>
                    <a:pt x="18" y="0"/>
                    <a:pt x="25" y="3"/>
                  </a:cubicBezTo>
                  <a:cubicBezTo>
                    <a:pt x="28" y="4"/>
                    <a:pt x="32" y="4"/>
                    <a:pt x="35" y="3"/>
                  </a:cubicBezTo>
                  <a:cubicBezTo>
                    <a:pt x="44" y="0"/>
                    <a:pt x="51" y="3"/>
                    <a:pt x="58" y="7"/>
                  </a:cubicBezTo>
                  <a:cubicBezTo>
                    <a:pt x="63" y="8"/>
                    <a:pt x="67" y="9"/>
                    <a:pt x="72" y="10"/>
                  </a:cubicBezTo>
                  <a:cubicBezTo>
                    <a:pt x="68" y="13"/>
                    <a:pt x="64" y="10"/>
                    <a:pt x="60" y="10"/>
                  </a:cubicBezTo>
                  <a:cubicBezTo>
                    <a:pt x="40" y="10"/>
                    <a:pt x="20" y="10"/>
                    <a:pt x="0" y="10"/>
                  </a:cubicBezTo>
                  <a:close/>
                </a:path>
              </a:pathLst>
            </a:custGeom>
            <a:solidFill>
              <a:srgbClr val="FAE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934310" y="3633800"/>
              <a:ext cx="238125" cy="217488"/>
            </a:xfrm>
            <a:custGeom>
              <a:avLst/>
              <a:gdLst>
                <a:gd name="T0" fmla="*/ 7 w 26"/>
                <a:gd name="T1" fmla="*/ 14 h 34"/>
                <a:gd name="T2" fmla="*/ 19 w 26"/>
                <a:gd name="T3" fmla="*/ 1 h 34"/>
                <a:gd name="T4" fmla="*/ 23 w 26"/>
                <a:gd name="T5" fmla="*/ 1 h 34"/>
                <a:gd name="T6" fmla="*/ 24 w 26"/>
                <a:gd name="T7" fmla="*/ 4 h 34"/>
                <a:gd name="T8" fmla="*/ 23 w 26"/>
                <a:gd name="T9" fmla="*/ 13 h 34"/>
                <a:gd name="T10" fmla="*/ 26 w 26"/>
                <a:gd name="T11" fmla="*/ 10 h 34"/>
                <a:gd name="T12" fmla="*/ 25 w 26"/>
                <a:gd name="T13" fmla="*/ 20 h 34"/>
                <a:gd name="T14" fmla="*/ 12 w 26"/>
                <a:gd name="T15" fmla="*/ 34 h 34"/>
                <a:gd name="T16" fmla="*/ 0 w 26"/>
                <a:gd name="T17" fmla="*/ 19 h 34"/>
                <a:gd name="T18" fmla="*/ 1 w 26"/>
                <a:gd name="T19" fmla="*/ 12 h 34"/>
                <a:gd name="T20" fmla="*/ 7 w 26"/>
                <a:gd name="T21" fmla="*/ 14 h 34"/>
                <a:gd name="T22" fmla="*/ 6 w 26"/>
                <a:gd name="T23" fmla="*/ 20 h 34"/>
                <a:gd name="T24" fmla="*/ 12 w 26"/>
                <a:gd name="T25" fmla="*/ 26 h 34"/>
                <a:gd name="T26" fmla="*/ 18 w 26"/>
                <a:gd name="T27" fmla="*/ 22 h 34"/>
                <a:gd name="T28" fmla="*/ 17 w 26"/>
                <a:gd name="T29" fmla="*/ 14 h 34"/>
                <a:gd name="T30" fmla="*/ 13 w 26"/>
                <a:gd name="T31" fmla="*/ 14 h 34"/>
                <a:gd name="T32" fmla="*/ 7 w 26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7" y="14"/>
                  </a:moveTo>
                  <a:cubicBezTo>
                    <a:pt x="9" y="8"/>
                    <a:pt x="16" y="6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2"/>
                    <a:pt x="24" y="3"/>
                    <a:pt x="24" y="4"/>
                  </a:cubicBezTo>
                  <a:cubicBezTo>
                    <a:pt x="23" y="7"/>
                    <a:pt x="21" y="10"/>
                    <a:pt x="23" y="13"/>
                  </a:cubicBezTo>
                  <a:cubicBezTo>
                    <a:pt x="25" y="13"/>
                    <a:pt x="24" y="10"/>
                    <a:pt x="26" y="10"/>
                  </a:cubicBezTo>
                  <a:cubicBezTo>
                    <a:pt x="26" y="13"/>
                    <a:pt x="25" y="17"/>
                    <a:pt x="25" y="20"/>
                  </a:cubicBezTo>
                  <a:cubicBezTo>
                    <a:pt x="25" y="28"/>
                    <a:pt x="18" y="34"/>
                    <a:pt x="12" y="34"/>
                  </a:cubicBezTo>
                  <a:cubicBezTo>
                    <a:pt x="6" y="33"/>
                    <a:pt x="0" y="26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3"/>
                    <a:pt x="5" y="13"/>
                    <a:pt x="7" y="14"/>
                  </a:cubicBezTo>
                  <a:cubicBezTo>
                    <a:pt x="8" y="16"/>
                    <a:pt x="6" y="18"/>
                    <a:pt x="6" y="20"/>
                  </a:cubicBezTo>
                  <a:cubicBezTo>
                    <a:pt x="6" y="24"/>
                    <a:pt x="8" y="26"/>
                    <a:pt x="12" y="26"/>
                  </a:cubicBezTo>
                  <a:cubicBezTo>
                    <a:pt x="15" y="27"/>
                    <a:pt x="17" y="25"/>
                    <a:pt x="18" y="22"/>
                  </a:cubicBezTo>
                  <a:cubicBezTo>
                    <a:pt x="19" y="19"/>
                    <a:pt x="20" y="16"/>
                    <a:pt x="17" y="14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1" y="14"/>
                    <a:pt x="9" y="16"/>
                    <a:pt x="7" y="14"/>
                  </a:cubicBezTo>
                  <a:close/>
                </a:path>
              </a:pathLst>
            </a:custGeom>
            <a:solidFill>
              <a:srgbClr val="EA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293935" y="4024326"/>
              <a:ext cx="266699" cy="211138"/>
            </a:xfrm>
            <a:custGeom>
              <a:avLst/>
              <a:gdLst>
                <a:gd name="T0" fmla="*/ 5 w 29"/>
                <a:gd name="T1" fmla="*/ 15 h 33"/>
                <a:gd name="T2" fmla="*/ 7 w 29"/>
                <a:gd name="T3" fmla="*/ 10 h 33"/>
                <a:gd name="T4" fmla="*/ 0 w 29"/>
                <a:gd name="T5" fmla="*/ 0 h 33"/>
                <a:gd name="T6" fmla="*/ 23 w 29"/>
                <a:gd name="T7" fmla="*/ 16 h 33"/>
                <a:gd name="T8" fmla="*/ 25 w 29"/>
                <a:gd name="T9" fmla="*/ 17 h 33"/>
                <a:gd name="T10" fmla="*/ 27 w 29"/>
                <a:gd name="T11" fmla="*/ 13 h 33"/>
                <a:gd name="T12" fmla="*/ 21 w 29"/>
                <a:gd name="T13" fmla="*/ 31 h 33"/>
                <a:gd name="T14" fmla="*/ 11 w 29"/>
                <a:gd name="T15" fmla="*/ 27 h 33"/>
                <a:gd name="T16" fmla="*/ 5 w 29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5" y="15"/>
                  </a:moveTo>
                  <a:cubicBezTo>
                    <a:pt x="9" y="14"/>
                    <a:pt x="10" y="13"/>
                    <a:pt x="7" y="10"/>
                  </a:cubicBezTo>
                  <a:cubicBezTo>
                    <a:pt x="5" y="7"/>
                    <a:pt x="1" y="5"/>
                    <a:pt x="0" y="0"/>
                  </a:cubicBezTo>
                  <a:cubicBezTo>
                    <a:pt x="9" y="4"/>
                    <a:pt x="19" y="5"/>
                    <a:pt x="23" y="16"/>
                  </a:cubicBezTo>
                  <a:cubicBezTo>
                    <a:pt x="23" y="17"/>
                    <a:pt x="24" y="18"/>
                    <a:pt x="25" y="17"/>
                  </a:cubicBezTo>
                  <a:cubicBezTo>
                    <a:pt x="27" y="16"/>
                    <a:pt x="26" y="14"/>
                    <a:pt x="27" y="13"/>
                  </a:cubicBezTo>
                  <a:cubicBezTo>
                    <a:pt x="29" y="18"/>
                    <a:pt x="26" y="28"/>
                    <a:pt x="21" y="31"/>
                  </a:cubicBezTo>
                  <a:cubicBezTo>
                    <a:pt x="17" y="33"/>
                    <a:pt x="13" y="31"/>
                    <a:pt x="11" y="27"/>
                  </a:cubicBezTo>
                  <a:cubicBezTo>
                    <a:pt x="9" y="23"/>
                    <a:pt x="7" y="19"/>
                    <a:pt x="5" y="15"/>
                  </a:cubicBezTo>
                  <a:close/>
                </a:path>
              </a:pathLst>
            </a:custGeom>
            <a:solidFill>
              <a:srgbClr val="EB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911716" y="4370402"/>
              <a:ext cx="174625" cy="293688"/>
            </a:xfrm>
            <a:custGeom>
              <a:avLst/>
              <a:gdLst>
                <a:gd name="T0" fmla="*/ 12 w 19"/>
                <a:gd name="T1" fmla="*/ 46 h 46"/>
                <a:gd name="T2" fmla="*/ 2 w 19"/>
                <a:gd name="T3" fmla="*/ 15 h 46"/>
                <a:gd name="T4" fmla="*/ 7 w 19"/>
                <a:gd name="T5" fmla="*/ 0 h 46"/>
                <a:gd name="T6" fmla="*/ 16 w 19"/>
                <a:gd name="T7" fmla="*/ 24 h 46"/>
                <a:gd name="T8" fmla="*/ 12 w 1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12" y="46"/>
                  </a:moveTo>
                  <a:cubicBezTo>
                    <a:pt x="12" y="34"/>
                    <a:pt x="6" y="25"/>
                    <a:pt x="2" y="15"/>
                  </a:cubicBezTo>
                  <a:cubicBezTo>
                    <a:pt x="0" y="9"/>
                    <a:pt x="1" y="6"/>
                    <a:pt x="7" y="0"/>
                  </a:cubicBezTo>
                  <a:cubicBezTo>
                    <a:pt x="8" y="9"/>
                    <a:pt x="13" y="16"/>
                    <a:pt x="16" y="24"/>
                  </a:cubicBezTo>
                  <a:cubicBezTo>
                    <a:pt x="19" y="31"/>
                    <a:pt x="19" y="39"/>
                    <a:pt x="12" y="46"/>
                  </a:cubicBezTo>
                  <a:close/>
                </a:path>
              </a:pathLst>
            </a:custGeom>
            <a:solidFill>
              <a:srgbClr val="D4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9302733" y="3908437"/>
              <a:ext cx="46038" cy="1152529"/>
            </a:xfrm>
            <a:custGeom>
              <a:avLst/>
              <a:gdLst>
                <a:gd name="T0" fmla="*/ 3 w 5"/>
                <a:gd name="T1" fmla="*/ 56 h 180"/>
                <a:gd name="T2" fmla="*/ 3 w 5"/>
                <a:gd name="T3" fmla="*/ 8 h 180"/>
                <a:gd name="T4" fmla="*/ 4 w 5"/>
                <a:gd name="T5" fmla="*/ 0 h 180"/>
                <a:gd name="T6" fmla="*/ 4 w 5"/>
                <a:gd name="T7" fmla="*/ 19 h 180"/>
                <a:gd name="T8" fmla="*/ 5 w 5"/>
                <a:gd name="T9" fmla="*/ 173 h 180"/>
                <a:gd name="T10" fmla="*/ 3 w 5"/>
                <a:gd name="T11" fmla="*/ 180 h 180"/>
                <a:gd name="T12" fmla="*/ 3 w 5"/>
                <a:gd name="T13" fmla="*/ 180 h 180"/>
                <a:gd name="T14" fmla="*/ 1 w 5"/>
                <a:gd name="T15" fmla="*/ 171 h 180"/>
                <a:gd name="T16" fmla="*/ 1 w 5"/>
                <a:gd name="T17" fmla="*/ 141 h 180"/>
                <a:gd name="T18" fmla="*/ 1 w 5"/>
                <a:gd name="T19" fmla="*/ 122 h 180"/>
                <a:gd name="T20" fmla="*/ 1 w 5"/>
                <a:gd name="T21" fmla="*/ 66 h 180"/>
                <a:gd name="T22" fmla="*/ 3 w 5"/>
                <a:gd name="T23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80">
                  <a:moveTo>
                    <a:pt x="3" y="56"/>
                  </a:moveTo>
                  <a:cubicBezTo>
                    <a:pt x="3" y="40"/>
                    <a:pt x="3" y="24"/>
                    <a:pt x="3" y="8"/>
                  </a:cubicBezTo>
                  <a:cubicBezTo>
                    <a:pt x="3" y="5"/>
                    <a:pt x="4" y="3"/>
                    <a:pt x="4" y="0"/>
                  </a:cubicBezTo>
                  <a:cubicBezTo>
                    <a:pt x="5" y="6"/>
                    <a:pt x="4" y="13"/>
                    <a:pt x="4" y="19"/>
                  </a:cubicBezTo>
                  <a:cubicBezTo>
                    <a:pt x="5" y="70"/>
                    <a:pt x="5" y="122"/>
                    <a:pt x="5" y="173"/>
                  </a:cubicBezTo>
                  <a:cubicBezTo>
                    <a:pt x="5" y="176"/>
                    <a:pt x="5" y="178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1" y="177"/>
                    <a:pt x="1" y="174"/>
                    <a:pt x="1" y="171"/>
                  </a:cubicBezTo>
                  <a:cubicBezTo>
                    <a:pt x="1" y="161"/>
                    <a:pt x="1" y="151"/>
                    <a:pt x="1" y="141"/>
                  </a:cubicBezTo>
                  <a:cubicBezTo>
                    <a:pt x="1" y="135"/>
                    <a:pt x="1" y="129"/>
                    <a:pt x="1" y="122"/>
                  </a:cubicBezTo>
                  <a:cubicBezTo>
                    <a:pt x="1" y="104"/>
                    <a:pt x="1" y="85"/>
                    <a:pt x="1" y="66"/>
                  </a:cubicBezTo>
                  <a:cubicBezTo>
                    <a:pt x="1" y="63"/>
                    <a:pt x="0" y="59"/>
                    <a:pt x="3" y="56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665901" y="5413393"/>
              <a:ext cx="312737" cy="50800"/>
            </a:xfrm>
            <a:custGeom>
              <a:avLst/>
              <a:gdLst>
                <a:gd name="T0" fmla="*/ 0 w 34"/>
                <a:gd name="T1" fmla="*/ 2 h 8"/>
                <a:gd name="T2" fmla="*/ 20 w 34"/>
                <a:gd name="T3" fmla="*/ 0 h 8"/>
                <a:gd name="T4" fmla="*/ 30 w 34"/>
                <a:gd name="T5" fmla="*/ 2 h 8"/>
                <a:gd name="T6" fmla="*/ 34 w 34"/>
                <a:gd name="T7" fmla="*/ 6 h 8"/>
                <a:gd name="T8" fmla="*/ 34 w 34"/>
                <a:gd name="T9" fmla="*/ 7 h 8"/>
                <a:gd name="T10" fmla="*/ 0 w 34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">
                  <a:moveTo>
                    <a:pt x="0" y="2"/>
                  </a:moveTo>
                  <a:cubicBezTo>
                    <a:pt x="6" y="2"/>
                    <a:pt x="13" y="0"/>
                    <a:pt x="20" y="0"/>
                  </a:cubicBezTo>
                  <a:cubicBezTo>
                    <a:pt x="23" y="0"/>
                    <a:pt x="26" y="5"/>
                    <a:pt x="30" y="2"/>
                  </a:cubicBezTo>
                  <a:cubicBezTo>
                    <a:pt x="32" y="2"/>
                    <a:pt x="33" y="4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22" y="8"/>
                    <a:pt x="10" y="7"/>
                    <a:pt x="0" y="2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984619" y="4081476"/>
              <a:ext cx="92074" cy="147638"/>
            </a:xfrm>
            <a:custGeom>
              <a:avLst/>
              <a:gdLst>
                <a:gd name="T0" fmla="*/ 5 w 10"/>
                <a:gd name="T1" fmla="*/ 0 h 23"/>
                <a:gd name="T2" fmla="*/ 10 w 10"/>
                <a:gd name="T3" fmla="*/ 16 h 23"/>
                <a:gd name="T4" fmla="*/ 5 w 10"/>
                <a:gd name="T5" fmla="*/ 22 h 23"/>
                <a:gd name="T6" fmla="*/ 1 w 10"/>
                <a:gd name="T7" fmla="*/ 17 h 23"/>
                <a:gd name="T8" fmla="*/ 5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5" y="0"/>
                  </a:moveTo>
                  <a:cubicBezTo>
                    <a:pt x="7" y="6"/>
                    <a:pt x="10" y="11"/>
                    <a:pt x="10" y="16"/>
                  </a:cubicBezTo>
                  <a:cubicBezTo>
                    <a:pt x="9" y="19"/>
                    <a:pt x="9" y="22"/>
                    <a:pt x="5" y="22"/>
                  </a:cubicBezTo>
                  <a:cubicBezTo>
                    <a:pt x="2" y="23"/>
                    <a:pt x="1" y="19"/>
                    <a:pt x="1" y="17"/>
                  </a:cubicBezTo>
                  <a:cubicBezTo>
                    <a:pt x="0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CE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5794366" y="4625990"/>
              <a:ext cx="136525" cy="153988"/>
            </a:xfrm>
            <a:custGeom>
              <a:avLst/>
              <a:gdLst>
                <a:gd name="T0" fmla="*/ 5 w 15"/>
                <a:gd name="T1" fmla="*/ 0 h 24"/>
                <a:gd name="T2" fmla="*/ 13 w 15"/>
                <a:gd name="T3" fmla="*/ 15 h 24"/>
                <a:gd name="T4" fmla="*/ 0 w 15"/>
                <a:gd name="T5" fmla="*/ 24 h 24"/>
                <a:gd name="T6" fmla="*/ 5 w 1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5" y="0"/>
                  </a:moveTo>
                  <a:cubicBezTo>
                    <a:pt x="13" y="4"/>
                    <a:pt x="15" y="8"/>
                    <a:pt x="13" y="15"/>
                  </a:cubicBezTo>
                  <a:cubicBezTo>
                    <a:pt x="12" y="21"/>
                    <a:pt x="8" y="23"/>
                    <a:pt x="0" y="24"/>
                  </a:cubicBezTo>
                  <a:cubicBezTo>
                    <a:pt x="10" y="17"/>
                    <a:pt x="9" y="9"/>
                    <a:pt x="5" y="0"/>
                  </a:cubicBezTo>
                  <a:close/>
                </a:path>
              </a:pathLst>
            </a:custGeom>
            <a:solidFill>
              <a:srgbClr val="C14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12775" y="2909898"/>
              <a:ext cx="174625" cy="109537"/>
            </a:xfrm>
            <a:custGeom>
              <a:avLst/>
              <a:gdLst>
                <a:gd name="T0" fmla="*/ 19 w 19"/>
                <a:gd name="T1" fmla="*/ 0 h 17"/>
                <a:gd name="T2" fmla="*/ 10 w 19"/>
                <a:gd name="T3" fmla="*/ 14 h 17"/>
                <a:gd name="T4" fmla="*/ 2 w 19"/>
                <a:gd name="T5" fmla="*/ 14 h 17"/>
                <a:gd name="T6" fmla="*/ 1 w 19"/>
                <a:gd name="T7" fmla="*/ 10 h 17"/>
                <a:gd name="T8" fmla="*/ 7 w 19"/>
                <a:gd name="T9" fmla="*/ 7 h 17"/>
                <a:gd name="T10" fmla="*/ 19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9" y="0"/>
                  </a:moveTo>
                  <a:cubicBezTo>
                    <a:pt x="17" y="7"/>
                    <a:pt x="14" y="11"/>
                    <a:pt x="10" y="14"/>
                  </a:cubicBezTo>
                  <a:cubicBezTo>
                    <a:pt x="7" y="16"/>
                    <a:pt x="5" y="17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2" y="7"/>
                    <a:pt x="5" y="7"/>
                    <a:pt x="7" y="7"/>
                  </a:cubicBezTo>
                  <a:cubicBezTo>
                    <a:pt x="12" y="8"/>
                    <a:pt x="15" y="5"/>
                    <a:pt x="19" y="0"/>
                  </a:cubicBezTo>
                  <a:close/>
                </a:path>
              </a:pathLst>
            </a:custGeom>
            <a:solidFill>
              <a:srgbClr val="CB3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2478085" y="3306774"/>
              <a:ext cx="100013" cy="122238"/>
            </a:xfrm>
            <a:custGeom>
              <a:avLst/>
              <a:gdLst>
                <a:gd name="T0" fmla="*/ 4 w 11"/>
                <a:gd name="T1" fmla="*/ 19 h 19"/>
                <a:gd name="T2" fmla="*/ 3 w 11"/>
                <a:gd name="T3" fmla="*/ 6 h 19"/>
                <a:gd name="T4" fmla="*/ 4 w 11"/>
                <a:gd name="T5" fmla="*/ 1 h 19"/>
                <a:gd name="T6" fmla="*/ 10 w 11"/>
                <a:gd name="T7" fmla="*/ 4 h 19"/>
                <a:gd name="T8" fmla="*/ 4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4" y="19"/>
                  </a:moveTo>
                  <a:cubicBezTo>
                    <a:pt x="4" y="14"/>
                    <a:pt x="4" y="10"/>
                    <a:pt x="3" y="6"/>
                  </a:cubicBezTo>
                  <a:cubicBezTo>
                    <a:pt x="2" y="4"/>
                    <a:pt x="0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10"/>
                    <a:pt x="9" y="14"/>
                    <a:pt x="4" y="19"/>
                  </a:cubicBezTo>
                  <a:close/>
                </a:path>
              </a:pathLst>
            </a:custGeom>
            <a:solidFill>
              <a:srgbClr val="C7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299189" y="4721241"/>
              <a:ext cx="165100" cy="77787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6 w 18"/>
                <a:gd name="T5" fmla="*/ 2 h 12"/>
                <a:gd name="T6" fmla="*/ 18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1" y="6"/>
                    <a:pt x="5" y="6"/>
                    <a:pt x="0" y="12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8" y="6"/>
                  </a:cubicBezTo>
                  <a:close/>
                </a:path>
              </a:pathLst>
            </a:custGeom>
            <a:solidFill>
              <a:srgbClr val="C94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21020" y="3946539"/>
              <a:ext cx="165100" cy="58737"/>
            </a:xfrm>
            <a:custGeom>
              <a:avLst/>
              <a:gdLst>
                <a:gd name="T0" fmla="*/ 18 w 18"/>
                <a:gd name="T1" fmla="*/ 0 h 9"/>
                <a:gd name="T2" fmla="*/ 4 w 18"/>
                <a:gd name="T3" fmla="*/ 6 h 9"/>
                <a:gd name="T4" fmla="*/ 1 w 18"/>
                <a:gd name="T5" fmla="*/ 2 h 9"/>
                <a:gd name="T6" fmla="*/ 5 w 18"/>
                <a:gd name="T7" fmla="*/ 1 h 9"/>
                <a:gd name="T8" fmla="*/ 18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3" y="8"/>
                    <a:pt x="9" y="9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" y="2"/>
                    <a:pt x="14" y="2"/>
                    <a:pt x="18" y="0"/>
                  </a:cubicBezTo>
                  <a:close/>
                </a:path>
              </a:pathLst>
            </a:custGeom>
            <a:solidFill>
              <a:srgbClr val="C5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869101" y="4689491"/>
              <a:ext cx="73025" cy="141288"/>
            </a:xfrm>
            <a:custGeom>
              <a:avLst/>
              <a:gdLst>
                <a:gd name="T0" fmla="*/ 4 w 8"/>
                <a:gd name="T1" fmla="*/ 22 h 22"/>
                <a:gd name="T2" fmla="*/ 4 w 8"/>
                <a:gd name="T3" fmla="*/ 0 h 22"/>
                <a:gd name="T4" fmla="*/ 4 w 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0" y="15"/>
                    <a:pt x="0" y="8"/>
                    <a:pt x="4" y="0"/>
                  </a:cubicBezTo>
                  <a:cubicBezTo>
                    <a:pt x="8" y="8"/>
                    <a:pt x="4" y="15"/>
                    <a:pt x="4" y="22"/>
                  </a:cubicBezTo>
                  <a:close/>
                </a:path>
              </a:pathLst>
            </a:custGeom>
            <a:solidFill>
              <a:srgbClr val="B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8339124" y="3973527"/>
              <a:ext cx="128588" cy="146051"/>
            </a:xfrm>
            <a:custGeom>
              <a:avLst/>
              <a:gdLst>
                <a:gd name="T0" fmla="*/ 0 w 14"/>
                <a:gd name="T1" fmla="*/ 23 h 23"/>
                <a:gd name="T2" fmla="*/ 7 w 14"/>
                <a:gd name="T3" fmla="*/ 0 h 23"/>
                <a:gd name="T4" fmla="*/ 0 w 14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8" y="17"/>
                    <a:pt x="9" y="9"/>
                    <a:pt x="7" y="0"/>
                  </a:cubicBezTo>
                  <a:cubicBezTo>
                    <a:pt x="14" y="9"/>
                    <a:pt x="12" y="18"/>
                    <a:pt x="0" y="23"/>
                  </a:cubicBezTo>
                  <a:close/>
                </a:path>
              </a:pathLst>
            </a:custGeom>
            <a:solidFill>
              <a:srgbClr val="B3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8926497" y="3255975"/>
              <a:ext cx="128588" cy="141288"/>
            </a:xfrm>
            <a:custGeom>
              <a:avLst/>
              <a:gdLst>
                <a:gd name="T0" fmla="*/ 14 w 14"/>
                <a:gd name="T1" fmla="*/ 22 h 22"/>
                <a:gd name="T2" fmla="*/ 6 w 14"/>
                <a:gd name="T3" fmla="*/ 0 h 22"/>
                <a:gd name="T4" fmla="*/ 14 w 1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">
                  <a:moveTo>
                    <a:pt x="14" y="22"/>
                  </a:moveTo>
                  <a:cubicBezTo>
                    <a:pt x="2" y="18"/>
                    <a:pt x="0" y="10"/>
                    <a:pt x="6" y="0"/>
                  </a:cubicBezTo>
                  <a:cubicBezTo>
                    <a:pt x="6" y="9"/>
                    <a:pt x="6" y="17"/>
                    <a:pt x="14" y="22"/>
                  </a:cubicBezTo>
                  <a:close/>
                </a:path>
              </a:pathLst>
            </a:custGeom>
            <a:solidFill>
              <a:srgbClr val="B5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126276" y="4318016"/>
              <a:ext cx="82549" cy="134938"/>
            </a:xfrm>
            <a:custGeom>
              <a:avLst/>
              <a:gdLst>
                <a:gd name="T0" fmla="*/ 9 w 9"/>
                <a:gd name="T1" fmla="*/ 21 h 21"/>
                <a:gd name="T2" fmla="*/ 5 w 9"/>
                <a:gd name="T3" fmla="*/ 0 h 21"/>
                <a:gd name="T4" fmla="*/ 9 w 9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cubicBezTo>
                    <a:pt x="1" y="14"/>
                    <a:pt x="0" y="9"/>
                    <a:pt x="5" y="0"/>
                  </a:cubicBezTo>
                  <a:cubicBezTo>
                    <a:pt x="6" y="8"/>
                    <a:pt x="6" y="15"/>
                    <a:pt x="9" y="21"/>
                  </a:cubicBezTo>
                  <a:close/>
                </a:path>
              </a:pathLst>
            </a:custGeom>
            <a:solidFill>
              <a:srgbClr val="C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6234102" y="4068777"/>
              <a:ext cx="138113" cy="63500"/>
            </a:xfrm>
            <a:custGeom>
              <a:avLst/>
              <a:gdLst>
                <a:gd name="T0" fmla="*/ 15 w 15"/>
                <a:gd name="T1" fmla="*/ 0 h 10"/>
                <a:gd name="T2" fmla="*/ 4 w 15"/>
                <a:gd name="T3" fmla="*/ 10 h 10"/>
                <a:gd name="T4" fmla="*/ 0 w 15"/>
                <a:gd name="T5" fmla="*/ 8 h 10"/>
                <a:gd name="T6" fmla="*/ 3 w 15"/>
                <a:gd name="T7" fmla="*/ 6 h 10"/>
                <a:gd name="T8" fmla="*/ 15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13" y="7"/>
                    <a:pt x="9" y="10"/>
                    <a:pt x="4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7" y="6"/>
                    <a:pt x="11" y="3"/>
                    <a:pt x="15" y="0"/>
                  </a:cubicBezTo>
                  <a:close/>
                </a:path>
              </a:pathLst>
            </a:custGeom>
            <a:solidFill>
              <a:srgbClr val="BB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888274" y="3556014"/>
              <a:ext cx="101600" cy="103187"/>
            </a:xfrm>
            <a:custGeom>
              <a:avLst/>
              <a:gdLst>
                <a:gd name="T0" fmla="*/ 11 w 11"/>
                <a:gd name="T1" fmla="*/ 12 h 16"/>
                <a:gd name="T2" fmla="*/ 8 w 11"/>
                <a:gd name="T3" fmla="*/ 16 h 16"/>
                <a:gd name="T4" fmla="*/ 0 w 11"/>
                <a:gd name="T5" fmla="*/ 0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3"/>
                    <a:pt x="9" y="15"/>
                    <a:pt x="8" y="16"/>
                  </a:cubicBezTo>
                  <a:cubicBezTo>
                    <a:pt x="8" y="9"/>
                    <a:pt x="5" y="4"/>
                    <a:pt x="0" y="0"/>
                  </a:cubicBezTo>
                  <a:cubicBezTo>
                    <a:pt x="6" y="1"/>
                    <a:pt x="10" y="5"/>
                    <a:pt x="11" y="12"/>
                  </a:cubicBezTo>
                  <a:close/>
                </a:path>
              </a:pathLst>
            </a:custGeom>
            <a:solidFill>
              <a:srgbClr val="C77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493836" y="4267216"/>
              <a:ext cx="74612" cy="82551"/>
            </a:xfrm>
            <a:custGeom>
              <a:avLst/>
              <a:gdLst>
                <a:gd name="T0" fmla="*/ 8 w 8"/>
                <a:gd name="T1" fmla="*/ 5 h 13"/>
                <a:gd name="T2" fmla="*/ 0 w 8"/>
                <a:gd name="T3" fmla="*/ 13 h 13"/>
                <a:gd name="T4" fmla="*/ 5 w 8"/>
                <a:gd name="T5" fmla="*/ 0 h 13"/>
                <a:gd name="T6" fmla="*/ 8 w 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4" y="10"/>
                    <a:pt x="0" y="13"/>
                  </a:cubicBezTo>
                  <a:cubicBezTo>
                    <a:pt x="2" y="8"/>
                    <a:pt x="3" y="4"/>
                    <a:pt x="5" y="0"/>
                  </a:cubicBezTo>
                  <a:cubicBezTo>
                    <a:pt x="6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F9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04235" y="3583001"/>
              <a:ext cx="92074" cy="44450"/>
            </a:xfrm>
            <a:custGeom>
              <a:avLst/>
              <a:gdLst>
                <a:gd name="T0" fmla="*/ 10 w 10"/>
                <a:gd name="T1" fmla="*/ 4 h 7"/>
                <a:gd name="T2" fmla="*/ 7 w 10"/>
                <a:gd name="T3" fmla="*/ 7 h 7"/>
                <a:gd name="T4" fmla="*/ 0 w 10"/>
                <a:gd name="T5" fmla="*/ 0 h 7"/>
                <a:gd name="T6" fmla="*/ 10 w 10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8" y="4"/>
                    <a:pt x="7" y="6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4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CC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9055084" y="3851289"/>
              <a:ext cx="36513" cy="69850"/>
            </a:xfrm>
            <a:custGeom>
              <a:avLst/>
              <a:gdLst>
                <a:gd name="T0" fmla="*/ 2 w 4"/>
                <a:gd name="T1" fmla="*/ 0 h 11"/>
                <a:gd name="T2" fmla="*/ 4 w 4"/>
                <a:gd name="T3" fmla="*/ 11 h 11"/>
                <a:gd name="T4" fmla="*/ 0 w 4"/>
                <a:gd name="T5" fmla="*/ 3 h 11"/>
                <a:gd name="T6" fmla="*/ 2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4" y="3"/>
                    <a:pt x="3" y="7"/>
                    <a:pt x="4" y="11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49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851761" y="4184665"/>
              <a:ext cx="1477960" cy="633414"/>
            </a:xfrm>
            <a:custGeom>
              <a:avLst/>
              <a:gdLst>
                <a:gd name="T0" fmla="*/ 161 w 161"/>
                <a:gd name="T1" fmla="*/ 13 h 99"/>
                <a:gd name="T2" fmla="*/ 161 w 161"/>
                <a:gd name="T3" fmla="*/ 80 h 99"/>
                <a:gd name="T4" fmla="*/ 138 w 161"/>
                <a:gd name="T5" fmla="*/ 81 h 99"/>
                <a:gd name="T6" fmla="*/ 133 w 161"/>
                <a:gd name="T7" fmla="*/ 81 h 99"/>
                <a:gd name="T8" fmla="*/ 114 w 161"/>
                <a:gd name="T9" fmla="*/ 84 h 99"/>
                <a:gd name="T10" fmla="*/ 97 w 161"/>
                <a:gd name="T11" fmla="*/ 84 h 99"/>
                <a:gd name="T12" fmla="*/ 86 w 161"/>
                <a:gd name="T13" fmla="*/ 79 h 99"/>
                <a:gd name="T14" fmla="*/ 65 w 161"/>
                <a:gd name="T15" fmla="*/ 81 h 99"/>
                <a:gd name="T16" fmla="*/ 42 w 161"/>
                <a:gd name="T17" fmla="*/ 85 h 99"/>
                <a:gd name="T18" fmla="*/ 27 w 161"/>
                <a:gd name="T19" fmla="*/ 93 h 99"/>
                <a:gd name="T20" fmla="*/ 13 w 161"/>
                <a:gd name="T21" fmla="*/ 92 h 99"/>
                <a:gd name="T22" fmla="*/ 8 w 161"/>
                <a:gd name="T23" fmla="*/ 92 h 99"/>
                <a:gd name="T24" fmla="*/ 0 w 161"/>
                <a:gd name="T25" fmla="*/ 91 h 99"/>
                <a:gd name="T26" fmla="*/ 7 w 161"/>
                <a:gd name="T27" fmla="*/ 72 h 99"/>
                <a:gd name="T28" fmla="*/ 16 w 161"/>
                <a:gd name="T29" fmla="*/ 88 h 99"/>
                <a:gd name="T30" fmla="*/ 21 w 161"/>
                <a:gd name="T31" fmla="*/ 92 h 99"/>
                <a:gd name="T32" fmla="*/ 23 w 161"/>
                <a:gd name="T33" fmla="*/ 87 h 99"/>
                <a:gd name="T34" fmla="*/ 43 w 161"/>
                <a:gd name="T35" fmla="*/ 66 h 99"/>
                <a:gd name="T36" fmla="*/ 86 w 161"/>
                <a:gd name="T37" fmla="*/ 46 h 99"/>
                <a:gd name="T38" fmla="*/ 118 w 161"/>
                <a:gd name="T39" fmla="*/ 18 h 99"/>
                <a:gd name="T40" fmla="*/ 121 w 161"/>
                <a:gd name="T41" fmla="*/ 15 h 99"/>
                <a:gd name="T42" fmla="*/ 123 w 161"/>
                <a:gd name="T43" fmla="*/ 18 h 99"/>
                <a:gd name="T44" fmla="*/ 124 w 161"/>
                <a:gd name="T45" fmla="*/ 28 h 99"/>
                <a:gd name="T46" fmla="*/ 141 w 161"/>
                <a:gd name="T47" fmla="*/ 7 h 99"/>
                <a:gd name="T48" fmla="*/ 152 w 161"/>
                <a:gd name="T49" fmla="*/ 6 h 99"/>
                <a:gd name="T50" fmla="*/ 161 w 161"/>
                <a:gd name="T51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99">
                  <a:moveTo>
                    <a:pt x="161" y="13"/>
                  </a:moveTo>
                  <a:cubicBezTo>
                    <a:pt x="161" y="35"/>
                    <a:pt x="161" y="58"/>
                    <a:pt x="161" y="80"/>
                  </a:cubicBezTo>
                  <a:cubicBezTo>
                    <a:pt x="153" y="79"/>
                    <a:pt x="145" y="78"/>
                    <a:pt x="138" y="81"/>
                  </a:cubicBezTo>
                  <a:cubicBezTo>
                    <a:pt x="136" y="81"/>
                    <a:pt x="134" y="82"/>
                    <a:pt x="133" y="81"/>
                  </a:cubicBezTo>
                  <a:cubicBezTo>
                    <a:pt x="125" y="75"/>
                    <a:pt x="120" y="79"/>
                    <a:pt x="114" y="84"/>
                  </a:cubicBezTo>
                  <a:cubicBezTo>
                    <a:pt x="108" y="87"/>
                    <a:pt x="103" y="89"/>
                    <a:pt x="97" y="84"/>
                  </a:cubicBezTo>
                  <a:cubicBezTo>
                    <a:pt x="95" y="80"/>
                    <a:pt x="91" y="79"/>
                    <a:pt x="86" y="79"/>
                  </a:cubicBezTo>
                  <a:cubicBezTo>
                    <a:pt x="79" y="79"/>
                    <a:pt x="72" y="79"/>
                    <a:pt x="65" y="81"/>
                  </a:cubicBezTo>
                  <a:cubicBezTo>
                    <a:pt x="57" y="83"/>
                    <a:pt x="50" y="86"/>
                    <a:pt x="42" y="85"/>
                  </a:cubicBezTo>
                  <a:cubicBezTo>
                    <a:pt x="36" y="84"/>
                    <a:pt x="31" y="89"/>
                    <a:pt x="27" y="93"/>
                  </a:cubicBezTo>
                  <a:cubicBezTo>
                    <a:pt x="20" y="99"/>
                    <a:pt x="19" y="99"/>
                    <a:pt x="13" y="92"/>
                  </a:cubicBezTo>
                  <a:cubicBezTo>
                    <a:pt x="11" y="90"/>
                    <a:pt x="10" y="90"/>
                    <a:pt x="8" y="92"/>
                  </a:cubicBezTo>
                  <a:cubicBezTo>
                    <a:pt x="5" y="96"/>
                    <a:pt x="2" y="96"/>
                    <a:pt x="0" y="91"/>
                  </a:cubicBezTo>
                  <a:cubicBezTo>
                    <a:pt x="1" y="84"/>
                    <a:pt x="4" y="79"/>
                    <a:pt x="7" y="72"/>
                  </a:cubicBezTo>
                  <a:cubicBezTo>
                    <a:pt x="10" y="78"/>
                    <a:pt x="13" y="83"/>
                    <a:pt x="16" y="88"/>
                  </a:cubicBezTo>
                  <a:cubicBezTo>
                    <a:pt x="17" y="90"/>
                    <a:pt x="18" y="92"/>
                    <a:pt x="21" y="92"/>
                  </a:cubicBezTo>
                  <a:cubicBezTo>
                    <a:pt x="23" y="91"/>
                    <a:pt x="23" y="89"/>
                    <a:pt x="23" y="87"/>
                  </a:cubicBezTo>
                  <a:cubicBezTo>
                    <a:pt x="25" y="76"/>
                    <a:pt x="34" y="71"/>
                    <a:pt x="43" y="66"/>
                  </a:cubicBezTo>
                  <a:cubicBezTo>
                    <a:pt x="57" y="58"/>
                    <a:pt x="72" y="52"/>
                    <a:pt x="86" y="46"/>
                  </a:cubicBezTo>
                  <a:cubicBezTo>
                    <a:pt x="100" y="40"/>
                    <a:pt x="113" y="33"/>
                    <a:pt x="118" y="18"/>
                  </a:cubicBezTo>
                  <a:cubicBezTo>
                    <a:pt x="119" y="17"/>
                    <a:pt x="119" y="15"/>
                    <a:pt x="121" y="15"/>
                  </a:cubicBezTo>
                  <a:cubicBezTo>
                    <a:pt x="122" y="15"/>
                    <a:pt x="123" y="17"/>
                    <a:pt x="123" y="18"/>
                  </a:cubicBezTo>
                  <a:cubicBezTo>
                    <a:pt x="124" y="21"/>
                    <a:pt x="125" y="24"/>
                    <a:pt x="124" y="28"/>
                  </a:cubicBezTo>
                  <a:cubicBezTo>
                    <a:pt x="133" y="22"/>
                    <a:pt x="137" y="14"/>
                    <a:pt x="141" y="7"/>
                  </a:cubicBezTo>
                  <a:cubicBezTo>
                    <a:pt x="146" y="0"/>
                    <a:pt x="147" y="0"/>
                    <a:pt x="152" y="6"/>
                  </a:cubicBezTo>
                  <a:cubicBezTo>
                    <a:pt x="155" y="9"/>
                    <a:pt x="158" y="11"/>
                    <a:pt x="161" y="13"/>
                  </a:cubicBezTo>
                  <a:close/>
                </a:path>
              </a:pathLst>
            </a:custGeom>
            <a:solidFill>
              <a:srgbClr val="EE7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300901" y="4695842"/>
              <a:ext cx="1138236" cy="481013"/>
            </a:xfrm>
            <a:custGeom>
              <a:avLst/>
              <a:gdLst>
                <a:gd name="T0" fmla="*/ 60 w 124"/>
                <a:gd name="T1" fmla="*/ 11 h 75"/>
                <a:gd name="T2" fmla="*/ 67 w 124"/>
                <a:gd name="T3" fmla="*/ 10 h 75"/>
                <a:gd name="T4" fmla="*/ 74 w 124"/>
                <a:gd name="T5" fmla="*/ 10 h 75"/>
                <a:gd name="T6" fmla="*/ 86 w 124"/>
                <a:gd name="T7" fmla="*/ 11 h 75"/>
                <a:gd name="T8" fmla="*/ 107 w 124"/>
                <a:gd name="T9" fmla="*/ 4 h 75"/>
                <a:gd name="T10" fmla="*/ 123 w 124"/>
                <a:gd name="T11" fmla="*/ 0 h 75"/>
                <a:gd name="T12" fmla="*/ 120 w 124"/>
                <a:gd name="T13" fmla="*/ 6 h 75"/>
                <a:gd name="T14" fmla="*/ 103 w 124"/>
                <a:gd name="T15" fmla="*/ 29 h 75"/>
                <a:gd name="T16" fmla="*/ 89 w 124"/>
                <a:gd name="T17" fmla="*/ 50 h 75"/>
                <a:gd name="T18" fmla="*/ 84 w 124"/>
                <a:gd name="T19" fmla="*/ 54 h 75"/>
                <a:gd name="T20" fmla="*/ 78 w 124"/>
                <a:gd name="T21" fmla="*/ 50 h 75"/>
                <a:gd name="T22" fmla="*/ 71 w 124"/>
                <a:gd name="T23" fmla="*/ 48 h 75"/>
                <a:gd name="T24" fmla="*/ 57 w 124"/>
                <a:gd name="T25" fmla="*/ 59 h 75"/>
                <a:gd name="T26" fmla="*/ 49 w 124"/>
                <a:gd name="T27" fmla="*/ 61 h 75"/>
                <a:gd name="T28" fmla="*/ 18 w 124"/>
                <a:gd name="T29" fmla="*/ 59 h 75"/>
                <a:gd name="T30" fmla="*/ 13 w 124"/>
                <a:gd name="T31" fmla="*/ 67 h 75"/>
                <a:gd name="T32" fmla="*/ 7 w 124"/>
                <a:gd name="T33" fmla="*/ 71 h 75"/>
                <a:gd name="T34" fmla="*/ 0 w 124"/>
                <a:gd name="T35" fmla="*/ 74 h 75"/>
                <a:gd name="T36" fmla="*/ 4 w 124"/>
                <a:gd name="T37" fmla="*/ 65 h 75"/>
                <a:gd name="T38" fmla="*/ 26 w 124"/>
                <a:gd name="T39" fmla="*/ 19 h 75"/>
                <a:gd name="T40" fmla="*/ 27 w 124"/>
                <a:gd name="T41" fmla="*/ 8 h 75"/>
                <a:gd name="T42" fmla="*/ 44 w 124"/>
                <a:gd name="T43" fmla="*/ 41 h 75"/>
                <a:gd name="T44" fmla="*/ 60 w 124"/>
                <a:gd name="T45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0" y="11"/>
                  </a:moveTo>
                  <a:cubicBezTo>
                    <a:pt x="63" y="14"/>
                    <a:pt x="65" y="15"/>
                    <a:pt x="67" y="10"/>
                  </a:cubicBezTo>
                  <a:cubicBezTo>
                    <a:pt x="70" y="5"/>
                    <a:pt x="72" y="7"/>
                    <a:pt x="74" y="10"/>
                  </a:cubicBezTo>
                  <a:cubicBezTo>
                    <a:pt x="79" y="18"/>
                    <a:pt x="79" y="17"/>
                    <a:pt x="86" y="11"/>
                  </a:cubicBezTo>
                  <a:cubicBezTo>
                    <a:pt x="92" y="6"/>
                    <a:pt x="98" y="2"/>
                    <a:pt x="107" y="4"/>
                  </a:cubicBezTo>
                  <a:cubicBezTo>
                    <a:pt x="113" y="5"/>
                    <a:pt x="118" y="0"/>
                    <a:pt x="123" y="0"/>
                  </a:cubicBezTo>
                  <a:cubicBezTo>
                    <a:pt x="124" y="3"/>
                    <a:pt x="121" y="5"/>
                    <a:pt x="120" y="6"/>
                  </a:cubicBezTo>
                  <a:cubicBezTo>
                    <a:pt x="113" y="13"/>
                    <a:pt x="108" y="21"/>
                    <a:pt x="103" y="29"/>
                  </a:cubicBezTo>
                  <a:cubicBezTo>
                    <a:pt x="98" y="36"/>
                    <a:pt x="93" y="43"/>
                    <a:pt x="89" y="50"/>
                  </a:cubicBezTo>
                  <a:cubicBezTo>
                    <a:pt x="87" y="52"/>
                    <a:pt x="86" y="53"/>
                    <a:pt x="84" y="54"/>
                  </a:cubicBezTo>
                  <a:cubicBezTo>
                    <a:pt x="81" y="54"/>
                    <a:pt x="79" y="52"/>
                    <a:pt x="78" y="50"/>
                  </a:cubicBezTo>
                  <a:cubicBezTo>
                    <a:pt x="77" y="44"/>
                    <a:pt x="74" y="46"/>
                    <a:pt x="71" y="48"/>
                  </a:cubicBezTo>
                  <a:cubicBezTo>
                    <a:pt x="65" y="51"/>
                    <a:pt x="61" y="55"/>
                    <a:pt x="57" y="59"/>
                  </a:cubicBezTo>
                  <a:cubicBezTo>
                    <a:pt x="55" y="61"/>
                    <a:pt x="52" y="62"/>
                    <a:pt x="49" y="61"/>
                  </a:cubicBezTo>
                  <a:cubicBezTo>
                    <a:pt x="39" y="58"/>
                    <a:pt x="29" y="56"/>
                    <a:pt x="18" y="59"/>
                  </a:cubicBezTo>
                  <a:cubicBezTo>
                    <a:pt x="19" y="64"/>
                    <a:pt x="19" y="68"/>
                    <a:pt x="13" y="67"/>
                  </a:cubicBezTo>
                  <a:cubicBezTo>
                    <a:pt x="10" y="67"/>
                    <a:pt x="9" y="69"/>
                    <a:pt x="7" y="71"/>
                  </a:cubicBezTo>
                  <a:cubicBezTo>
                    <a:pt x="5" y="73"/>
                    <a:pt x="4" y="75"/>
                    <a:pt x="0" y="74"/>
                  </a:cubicBezTo>
                  <a:cubicBezTo>
                    <a:pt x="0" y="71"/>
                    <a:pt x="4" y="69"/>
                    <a:pt x="4" y="65"/>
                  </a:cubicBezTo>
                  <a:cubicBezTo>
                    <a:pt x="14" y="51"/>
                    <a:pt x="23" y="36"/>
                    <a:pt x="26" y="19"/>
                  </a:cubicBezTo>
                  <a:cubicBezTo>
                    <a:pt x="26" y="15"/>
                    <a:pt x="27" y="12"/>
                    <a:pt x="27" y="8"/>
                  </a:cubicBezTo>
                  <a:cubicBezTo>
                    <a:pt x="38" y="17"/>
                    <a:pt x="40" y="29"/>
                    <a:pt x="44" y="41"/>
                  </a:cubicBezTo>
                  <a:cubicBezTo>
                    <a:pt x="53" y="33"/>
                    <a:pt x="56" y="22"/>
                    <a:pt x="60" y="11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568448" y="4452954"/>
              <a:ext cx="53975" cy="69850"/>
            </a:xfrm>
            <a:custGeom>
              <a:avLst/>
              <a:gdLst>
                <a:gd name="T0" fmla="*/ 1 w 6"/>
                <a:gd name="T1" fmla="*/ 11 h 11"/>
                <a:gd name="T2" fmla="*/ 3 w 6"/>
                <a:gd name="T3" fmla="*/ 0 h 11"/>
                <a:gd name="T4" fmla="*/ 1 w 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7"/>
                    <a:pt x="0" y="3"/>
                    <a:pt x="3" y="0"/>
                  </a:cubicBezTo>
                  <a:cubicBezTo>
                    <a:pt x="3" y="3"/>
                    <a:pt x="6" y="7"/>
                    <a:pt x="1" y="11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817808" y="4337066"/>
              <a:ext cx="1497010" cy="915991"/>
            </a:xfrm>
            <a:custGeom>
              <a:avLst/>
              <a:gdLst>
                <a:gd name="T0" fmla="*/ 81 w 163"/>
                <a:gd name="T1" fmla="*/ 50 h 143"/>
                <a:gd name="T2" fmla="*/ 79 w 163"/>
                <a:gd name="T3" fmla="*/ 78 h 143"/>
                <a:gd name="T4" fmla="*/ 95 w 163"/>
                <a:gd name="T5" fmla="*/ 68 h 143"/>
                <a:gd name="T6" fmla="*/ 103 w 163"/>
                <a:gd name="T7" fmla="*/ 71 h 143"/>
                <a:gd name="T8" fmla="*/ 119 w 163"/>
                <a:gd name="T9" fmla="*/ 103 h 143"/>
                <a:gd name="T10" fmla="*/ 135 w 163"/>
                <a:gd name="T11" fmla="*/ 123 h 143"/>
                <a:gd name="T12" fmla="*/ 163 w 163"/>
                <a:gd name="T13" fmla="*/ 140 h 143"/>
                <a:gd name="T14" fmla="*/ 150 w 163"/>
                <a:gd name="T15" fmla="*/ 139 h 143"/>
                <a:gd name="T16" fmla="*/ 140 w 163"/>
                <a:gd name="T17" fmla="*/ 133 h 143"/>
                <a:gd name="T18" fmla="*/ 122 w 163"/>
                <a:gd name="T19" fmla="*/ 116 h 143"/>
                <a:gd name="T20" fmla="*/ 116 w 163"/>
                <a:gd name="T21" fmla="*/ 111 h 143"/>
                <a:gd name="T22" fmla="*/ 105 w 163"/>
                <a:gd name="T23" fmla="*/ 93 h 143"/>
                <a:gd name="T24" fmla="*/ 105 w 163"/>
                <a:gd name="T25" fmla="*/ 104 h 143"/>
                <a:gd name="T26" fmla="*/ 100 w 163"/>
                <a:gd name="T27" fmla="*/ 117 h 143"/>
                <a:gd name="T28" fmla="*/ 63 w 163"/>
                <a:gd name="T29" fmla="*/ 122 h 143"/>
                <a:gd name="T30" fmla="*/ 49 w 163"/>
                <a:gd name="T31" fmla="*/ 123 h 143"/>
                <a:gd name="T32" fmla="*/ 39 w 163"/>
                <a:gd name="T33" fmla="*/ 116 h 143"/>
                <a:gd name="T34" fmla="*/ 25 w 163"/>
                <a:gd name="T35" fmla="*/ 111 h 143"/>
                <a:gd name="T36" fmla="*/ 11 w 163"/>
                <a:gd name="T37" fmla="*/ 119 h 143"/>
                <a:gd name="T38" fmla="*/ 0 w 163"/>
                <a:gd name="T39" fmla="*/ 118 h 143"/>
                <a:gd name="T40" fmla="*/ 18 w 163"/>
                <a:gd name="T41" fmla="*/ 110 h 143"/>
                <a:gd name="T42" fmla="*/ 32 w 163"/>
                <a:gd name="T43" fmla="*/ 91 h 143"/>
                <a:gd name="T44" fmla="*/ 35 w 163"/>
                <a:gd name="T45" fmla="*/ 88 h 143"/>
                <a:gd name="T46" fmla="*/ 36 w 163"/>
                <a:gd name="T47" fmla="*/ 91 h 143"/>
                <a:gd name="T48" fmla="*/ 38 w 163"/>
                <a:gd name="T49" fmla="*/ 99 h 143"/>
                <a:gd name="T50" fmla="*/ 42 w 163"/>
                <a:gd name="T51" fmla="*/ 92 h 143"/>
                <a:gd name="T52" fmla="*/ 50 w 163"/>
                <a:gd name="T53" fmla="*/ 71 h 143"/>
                <a:gd name="T54" fmla="*/ 54 w 163"/>
                <a:gd name="T55" fmla="*/ 41 h 143"/>
                <a:gd name="T56" fmla="*/ 57 w 163"/>
                <a:gd name="T57" fmla="*/ 9 h 143"/>
                <a:gd name="T58" fmla="*/ 62 w 163"/>
                <a:gd name="T59" fmla="*/ 0 h 143"/>
                <a:gd name="T60" fmla="*/ 81 w 163"/>
                <a:gd name="T61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43">
                  <a:moveTo>
                    <a:pt x="81" y="50"/>
                  </a:moveTo>
                  <a:cubicBezTo>
                    <a:pt x="84" y="60"/>
                    <a:pt x="85" y="69"/>
                    <a:pt x="79" y="78"/>
                  </a:cubicBezTo>
                  <a:cubicBezTo>
                    <a:pt x="86" y="76"/>
                    <a:pt x="91" y="72"/>
                    <a:pt x="95" y="68"/>
                  </a:cubicBezTo>
                  <a:cubicBezTo>
                    <a:pt x="100" y="64"/>
                    <a:pt x="101" y="65"/>
                    <a:pt x="103" y="71"/>
                  </a:cubicBezTo>
                  <a:cubicBezTo>
                    <a:pt x="107" y="82"/>
                    <a:pt x="112" y="93"/>
                    <a:pt x="119" y="103"/>
                  </a:cubicBezTo>
                  <a:cubicBezTo>
                    <a:pt x="122" y="112"/>
                    <a:pt x="129" y="118"/>
                    <a:pt x="135" y="123"/>
                  </a:cubicBezTo>
                  <a:cubicBezTo>
                    <a:pt x="143" y="131"/>
                    <a:pt x="152" y="137"/>
                    <a:pt x="163" y="140"/>
                  </a:cubicBezTo>
                  <a:cubicBezTo>
                    <a:pt x="158" y="143"/>
                    <a:pt x="154" y="141"/>
                    <a:pt x="150" y="139"/>
                  </a:cubicBezTo>
                  <a:cubicBezTo>
                    <a:pt x="146" y="138"/>
                    <a:pt x="144" y="135"/>
                    <a:pt x="140" y="133"/>
                  </a:cubicBezTo>
                  <a:cubicBezTo>
                    <a:pt x="133" y="128"/>
                    <a:pt x="127" y="123"/>
                    <a:pt x="122" y="116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09" y="107"/>
                    <a:pt x="105" y="102"/>
                    <a:pt x="105" y="93"/>
                  </a:cubicBezTo>
                  <a:cubicBezTo>
                    <a:pt x="102" y="97"/>
                    <a:pt x="103" y="100"/>
                    <a:pt x="105" y="104"/>
                  </a:cubicBezTo>
                  <a:cubicBezTo>
                    <a:pt x="108" y="112"/>
                    <a:pt x="107" y="112"/>
                    <a:pt x="100" y="117"/>
                  </a:cubicBezTo>
                  <a:cubicBezTo>
                    <a:pt x="88" y="125"/>
                    <a:pt x="75" y="122"/>
                    <a:pt x="63" y="122"/>
                  </a:cubicBezTo>
                  <a:cubicBezTo>
                    <a:pt x="58" y="122"/>
                    <a:pt x="54" y="122"/>
                    <a:pt x="49" y="123"/>
                  </a:cubicBezTo>
                  <a:cubicBezTo>
                    <a:pt x="44" y="123"/>
                    <a:pt x="41" y="122"/>
                    <a:pt x="39" y="116"/>
                  </a:cubicBezTo>
                  <a:cubicBezTo>
                    <a:pt x="36" y="108"/>
                    <a:pt x="33" y="107"/>
                    <a:pt x="25" y="111"/>
                  </a:cubicBezTo>
                  <a:cubicBezTo>
                    <a:pt x="20" y="114"/>
                    <a:pt x="17" y="119"/>
                    <a:pt x="11" y="119"/>
                  </a:cubicBezTo>
                  <a:cubicBezTo>
                    <a:pt x="7" y="120"/>
                    <a:pt x="3" y="121"/>
                    <a:pt x="0" y="118"/>
                  </a:cubicBezTo>
                  <a:cubicBezTo>
                    <a:pt x="6" y="115"/>
                    <a:pt x="13" y="114"/>
                    <a:pt x="18" y="110"/>
                  </a:cubicBezTo>
                  <a:cubicBezTo>
                    <a:pt x="24" y="104"/>
                    <a:pt x="30" y="98"/>
                    <a:pt x="32" y="91"/>
                  </a:cubicBezTo>
                  <a:cubicBezTo>
                    <a:pt x="33" y="89"/>
                    <a:pt x="33" y="88"/>
                    <a:pt x="35" y="88"/>
                  </a:cubicBezTo>
                  <a:cubicBezTo>
                    <a:pt x="36" y="88"/>
                    <a:pt x="36" y="90"/>
                    <a:pt x="36" y="91"/>
                  </a:cubicBezTo>
                  <a:cubicBezTo>
                    <a:pt x="37" y="94"/>
                    <a:pt x="35" y="98"/>
                    <a:pt x="38" y="99"/>
                  </a:cubicBezTo>
                  <a:cubicBezTo>
                    <a:pt x="42" y="99"/>
                    <a:pt x="41" y="95"/>
                    <a:pt x="42" y="92"/>
                  </a:cubicBezTo>
                  <a:cubicBezTo>
                    <a:pt x="45" y="85"/>
                    <a:pt x="49" y="79"/>
                    <a:pt x="50" y="71"/>
                  </a:cubicBezTo>
                  <a:cubicBezTo>
                    <a:pt x="52" y="61"/>
                    <a:pt x="54" y="51"/>
                    <a:pt x="54" y="41"/>
                  </a:cubicBezTo>
                  <a:cubicBezTo>
                    <a:pt x="54" y="30"/>
                    <a:pt x="54" y="20"/>
                    <a:pt x="57" y="9"/>
                  </a:cubicBezTo>
                  <a:cubicBezTo>
                    <a:pt x="57" y="6"/>
                    <a:pt x="58" y="3"/>
                    <a:pt x="62" y="0"/>
                  </a:cubicBezTo>
                  <a:cubicBezTo>
                    <a:pt x="65" y="19"/>
                    <a:pt x="75" y="34"/>
                    <a:pt x="81" y="50"/>
                  </a:cubicBezTo>
                  <a:close/>
                </a:path>
              </a:pathLst>
            </a:custGeom>
            <a:solidFill>
              <a:srgbClr val="EE9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522411" y="4786330"/>
              <a:ext cx="2590795" cy="665165"/>
            </a:xfrm>
            <a:custGeom>
              <a:avLst/>
              <a:gdLst>
                <a:gd name="T0" fmla="*/ 141 w 282"/>
                <a:gd name="T1" fmla="*/ 48 h 104"/>
                <a:gd name="T2" fmla="*/ 168 w 282"/>
                <a:gd name="T3" fmla="*/ 38 h 104"/>
                <a:gd name="T4" fmla="*/ 181 w 282"/>
                <a:gd name="T5" fmla="*/ 44 h 104"/>
                <a:gd name="T6" fmla="*/ 191 w 282"/>
                <a:gd name="T7" fmla="*/ 51 h 104"/>
                <a:gd name="T8" fmla="*/ 209 w 282"/>
                <a:gd name="T9" fmla="*/ 52 h 104"/>
                <a:gd name="T10" fmla="*/ 214 w 282"/>
                <a:gd name="T11" fmla="*/ 52 h 104"/>
                <a:gd name="T12" fmla="*/ 225 w 282"/>
                <a:gd name="T13" fmla="*/ 51 h 104"/>
                <a:gd name="T14" fmla="*/ 238 w 282"/>
                <a:gd name="T15" fmla="*/ 46 h 104"/>
                <a:gd name="T16" fmla="*/ 246 w 282"/>
                <a:gd name="T17" fmla="*/ 41 h 104"/>
                <a:gd name="T18" fmla="*/ 243 w 282"/>
                <a:gd name="T19" fmla="*/ 31 h 104"/>
                <a:gd name="T20" fmla="*/ 248 w 282"/>
                <a:gd name="T21" fmla="*/ 19 h 104"/>
                <a:gd name="T22" fmla="*/ 248 w 282"/>
                <a:gd name="T23" fmla="*/ 28 h 104"/>
                <a:gd name="T24" fmla="*/ 256 w 282"/>
                <a:gd name="T25" fmla="*/ 38 h 104"/>
                <a:gd name="T26" fmla="*/ 264 w 282"/>
                <a:gd name="T27" fmla="*/ 45 h 104"/>
                <a:gd name="T28" fmla="*/ 282 w 282"/>
                <a:gd name="T29" fmla="*/ 62 h 104"/>
                <a:gd name="T30" fmla="*/ 270 w 282"/>
                <a:gd name="T31" fmla="*/ 59 h 104"/>
                <a:gd name="T32" fmla="*/ 264 w 282"/>
                <a:gd name="T33" fmla="*/ 70 h 104"/>
                <a:gd name="T34" fmla="*/ 239 w 282"/>
                <a:gd name="T35" fmla="*/ 65 h 104"/>
                <a:gd name="T36" fmla="*/ 214 w 282"/>
                <a:gd name="T37" fmla="*/ 62 h 104"/>
                <a:gd name="T38" fmla="*/ 207 w 282"/>
                <a:gd name="T39" fmla="*/ 63 h 104"/>
                <a:gd name="T40" fmla="*/ 198 w 282"/>
                <a:gd name="T41" fmla="*/ 68 h 104"/>
                <a:gd name="T42" fmla="*/ 182 w 282"/>
                <a:gd name="T43" fmla="*/ 68 h 104"/>
                <a:gd name="T44" fmla="*/ 179 w 282"/>
                <a:gd name="T45" fmla="*/ 67 h 104"/>
                <a:gd name="T46" fmla="*/ 169 w 282"/>
                <a:gd name="T47" fmla="*/ 68 h 104"/>
                <a:gd name="T48" fmla="*/ 157 w 282"/>
                <a:gd name="T49" fmla="*/ 69 h 104"/>
                <a:gd name="T50" fmla="*/ 145 w 282"/>
                <a:gd name="T51" fmla="*/ 70 h 104"/>
                <a:gd name="T52" fmla="*/ 100 w 282"/>
                <a:gd name="T53" fmla="*/ 70 h 104"/>
                <a:gd name="T54" fmla="*/ 99 w 282"/>
                <a:gd name="T55" fmla="*/ 69 h 104"/>
                <a:gd name="T56" fmla="*/ 92 w 282"/>
                <a:gd name="T57" fmla="*/ 70 h 104"/>
                <a:gd name="T58" fmla="*/ 94 w 282"/>
                <a:gd name="T59" fmla="*/ 77 h 104"/>
                <a:gd name="T60" fmla="*/ 108 w 282"/>
                <a:gd name="T61" fmla="*/ 92 h 104"/>
                <a:gd name="T62" fmla="*/ 117 w 282"/>
                <a:gd name="T63" fmla="*/ 104 h 104"/>
                <a:gd name="T64" fmla="*/ 57 w 282"/>
                <a:gd name="T65" fmla="*/ 104 h 104"/>
                <a:gd name="T66" fmla="*/ 56 w 282"/>
                <a:gd name="T67" fmla="*/ 101 h 104"/>
                <a:gd name="T68" fmla="*/ 61 w 282"/>
                <a:gd name="T69" fmla="*/ 85 h 104"/>
                <a:gd name="T70" fmla="*/ 62 w 282"/>
                <a:gd name="T71" fmla="*/ 68 h 104"/>
                <a:gd name="T72" fmla="*/ 31 w 282"/>
                <a:gd name="T73" fmla="*/ 69 h 104"/>
                <a:gd name="T74" fmla="*/ 17 w 282"/>
                <a:gd name="T75" fmla="*/ 46 h 104"/>
                <a:gd name="T76" fmla="*/ 4 w 282"/>
                <a:gd name="T77" fmla="*/ 19 h 104"/>
                <a:gd name="T78" fmla="*/ 2 w 282"/>
                <a:gd name="T79" fmla="*/ 9 h 104"/>
                <a:gd name="T80" fmla="*/ 6 w 282"/>
                <a:gd name="T81" fmla="*/ 10 h 104"/>
                <a:gd name="T82" fmla="*/ 6 w 282"/>
                <a:gd name="T83" fmla="*/ 5 h 104"/>
                <a:gd name="T84" fmla="*/ 10 w 282"/>
                <a:gd name="T85" fmla="*/ 13 h 104"/>
                <a:gd name="T86" fmla="*/ 13 w 282"/>
                <a:gd name="T87" fmla="*/ 19 h 104"/>
                <a:gd name="T88" fmla="*/ 15 w 282"/>
                <a:gd name="T89" fmla="*/ 24 h 104"/>
                <a:gd name="T90" fmla="*/ 14 w 282"/>
                <a:gd name="T91" fmla="*/ 27 h 104"/>
                <a:gd name="T92" fmla="*/ 18 w 282"/>
                <a:gd name="T93" fmla="*/ 26 h 104"/>
                <a:gd name="T94" fmla="*/ 21 w 282"/>
                <a:gd name="T95" fmla="*/ 27 h 104"/>
                <a:gd name="T96" fmla="*/ 33 w 282"/>
                <a:gd name="T97" fmla="*/ 44 h 104"/>
                <a:gd name="T98" fmla="*/ 36 w 282"/>
                <a:gd name="T99" fmla="*/ 45 h 104"/>
                <a:gd name="T100" fmla="*/ 43 w 282"/>
                <a:gd name="T101" fmla="*/ 51 h 104"/>
                <a:gd name="T102" fmla="*/ 50 w 282"/>
                <a:gd name="T103" fmla="*/ 0 h 104"/>
                <a:gd name="T104" fmla="*/ 65 w 282"/>
                <a:gd name="T105" fmla="*/ 25 h 104"/>
                <a:gd name="T106" fmla="*/ 65 w 282"/>
                <a:gd name="T107" fmla="*/ 26 h 104"/>
                <a:gd name="T108" fmla="*/ 74 w 282"/>
                <a:gd name="T109" fmla="*/ 34 h 104"/>
                <a:gd name="T110" fmla="*/ 75 w 282"/>
                <a:gd name="T111" fmla="*/ 25 h 104"/>
                <a:gd name="T112" fmla="*/ 87 w 282"/>
                <a:gd name="T113" fmla="*/ 5 h 104"/>
                <a:gd name="T114" fmla="*/ 90 w 282"/>
                <a:gd name="T115" fmla="*/ 12 h 104"/>
                <a:gd name="T116" fmla="*/ 110 w 282"/>
                <a:gd name="T117" fmla="*/ 40 h 104"/>
                <a:gd name="T118" fmla="*/ 141 w 282"/>
                <a:gd name="T11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104">
                  <a:moveTo>
                    <a:pt x="141" y="48"/>
                  </a:moveTo>
                  <a:cubicBezTo>
                    <a:pt x="152" y="50"/>
                    <a:pt x="160" y="44"/>
                    <a:pt x="168" y="38"/>
                  </a:cubicBezTo>
                  <a:cubicBezTo>
                    <a:pt x="174" y="35"/>
                    <a:pt x="180" y="38"/>
                    <a:pt x="181" y="44"/>
                  </a:cubicBezTo>
                  <a:cubicBezTo>
                    <a:pt x="182" y="51"/>
                    <a:pt x="185" y="52"/>
                    <a:pt x="191" y="51"/>
                  </a:cubicBezTo>
                  <a:cubicBezTo>
                    <a:pt x="197" y="49"/>
                    <a:pt x="203" y="50"/>
                    <a:pt x="209" y="52"/>
                  </a:cubicBezTo>
                  <a:cubicBezTo>
                    <a:pt x="211" y="52"/>
                    <a:pt x="212" y="52"/>
                    <a:pt x="214" y="52"/>
                  </a:cubicBezTo>
                  <a:cubicBezTo>
                    <a:pt x="217" y="49"/>
                    <a:pt x="221" y="50"/>
                    <a:pt x="225" y="51"/>
                  </a:cubicBezTo>
                  <a:cubicBezTo>
                    <a:pt x="230" y="52"/>
                    <a:pt x="234" y="50"/>
                    <a:pt x="238" y="46"/>
                  </a:cubicBezTo>
                  <a:cubicBezTo>
                    <a:pt x="240" y="44"/>
                    <a:pt x="246" y="46"/>
                    <a:pt x="246" y="41"/>
                  </a:cubicBezTo>
                  <a:cubicBezTo>
                    <a:pt x="247" y="37"/>
                    <a:pt x="244" y="34"/>
                    <a:pt x="243" y="31"/>
                  </a:cubicBezTo>
                  <a:cubicBezTo>
                    <a:pt x="239" y="25"/>
                    <a:pt x="245" y="23"/>
                    <a:pt x="248" y="19"/>
                  </a:cubicBezTo>
                  <a:cubicBezTo>
                    <a:pt x="251" y="22"/>
                    <a:pt x="247" y="25"/>
                    <a:pt x="248" y="28"/>
                  </a:cubicBezTo>
                  <a:cubicBezTo>
                    <a:pt x="250" y="32"/>
                    <a:pt x="252" y="36"/>
                    <a:pt x="256" y="38"/>
                  </a:cubicBezTo>
                  <a:cubicBezTo>
                    <a:pt x="260" y="40"/>
                    <a:pt x="262" y="42"/>
                    <a:pt x="264" y="45"/>
                  </a:cubicBezTo>
                  <a:cubicBezTo>
                    <a:pt x="268" y="52"/>
                    <a:pt x="275" y="56"/>
                    <a:pt x="282" y="62"/>
                  </a:cubicBezTo>
                  <a:cubicBezTo>
                    <a:pt x="278" y="64"/>
                    <a:pt x="278" y="64"/>
                    <a:pt x="270" y="59"/>
                  </a:cubicBezTo>
                  <a:cubicBezTo>
                    <a:pt x="270" y="64"/>
                    <a:pt x="273" y="71"/>
                    <a:pt x="264" y="70"/>
                  </a:cubicBezTo>
                  <a:cubicBezTo>
                    <a:pt x="256" y="66"/>
                    <a:pt x="248" y="65"/>
                    <a:pt x="239" y="65"/>
                  </a:cubicBezTo>
                  <a:cubicBezTo>
                    <a:pt x="231" y="65"/>
                    <a:pt x="223" y="62"/>
                    <a:pt x="214" y="62"/>
                  </a:cubicBezTo>
                  <a:cubicBezTo>
                    <a:pt x="212" y="60"/>
                    <a:pt x="209" y="61"/>
                    <a:pt x="207" y="63"/>
                  </a:cubicBezTo>
                  <a:cubicBezTo>
                    <a:pt x="205" y="66"/>
                    <a:pt x="202" y="68"/>
                    <a:pt x="198" y="68"/>
                  </a:cubicBezTo>
                  <a:cubicBezTo>
                    <a:pt x="193" y="68"/>
                    <a:pt x="188" y="64"/>
                    <a:pt x="182" y="68"/>
                  </a:cubicBezTo>
                  <a:cubicBezTo>
                    <a:pt x="181" y="68"/>
                    <a:pt x="180" y="68"/>
                    <a:pt x="179" y="67"/>
                  </a:cubicBezTo>
                  <a:cubicBezTo>
                    <a:pt x="175" y="65"/>
                    <a:pt x="172" y="66"/>
                    <a:pt x="169" y="68"/>
                  </a:cubicBezTo>
                  <a:cubicBezTo>
                    <a:pt x="165" y="71"/>
                    <a:pt x="161" y="71"/>
                    <a:pt x="157" y="69"/>
                  </a:cubicBezTo>
                  <a:cubicBezTo>
                    <a:pt x="153" y="68"/>
                    <a:pt x="149" y="69"/>
                    <a:pt x="145" y="70"/>
                  </a:cubicBezTo>
                  <a:cubicBezTo>
                    <a:pt x="130" y="75"/>
                    <a:pt x="115" y="73"/>
                    <a:pt x="100" y="70"/>
                  </a:cubicBezTo>
                  <a:cubicBezTo>
                    <a:pt x="99" y="69"/>
                    <a:pt x="100" y="70"/>
                    <a:pt x="99" y="69"/>
                  </a:cubicBezTo>
                  <a:cubicBezTo>
                    <a:pt x="97" y="69"/>
                    <a:pt x="94" y="67"/>
                    <a:pt x="92" y="70"/>
                  </a:cubicBezTo>
                  <a:cubicBezTo>
                    <a:pt x="90" y="72"/>
                    <a:pt x="93" y="75"/>
                    <a:pt x="94" y="77"/>
                  </a:cubicBezTo>
                  <a:cubicBezTo>
                    <a:pt x="98" y="83"/>
                    <a:pt x="104" y="87"/>
                    <a:pt x="108" y="92"/>
                  </a:cubicBezTo>
                  <a:cubicBezTo>
                    <a:pt x="111" y="96"/>
                    <a:pt x="117" y="98"/>
                    <a:pt x="117" y="104"/>
                  </a:cubicBezTo>
                  <a:cubicBezTo>
                    <a:pt x="97" y="104"/>
                    <a:pt x="77" y="104"/>
                    <a:pt x="57" y="104"/>
                  </a:cubicBezTo>
                  <a:cubicBezTo>
                    <a:pt x="56" y="103"/>
                    <a:pt x="56" y="102"/>
                    <a:pt x="56" y="101"/>
                  </a:cubicBezTo>
                  <a:cubicBezTo>
                    <a:pt x="59" y="96"/>
                    <a:pt x="61" y="90"/>
                    <a:pt x="61" y="85"/>
                  </a:cubicBezTo>
                  <a:cubicBezTo>
                    <a:pt x="62" y="79"/>
                    <a:pt x="61" y="74"/>
                    <a:pt x="62" y="68"/>
                  </a:cubicBezTo>
                  <a:cubicBezTo>
                    <a:pt x="51" y="81"/>
                    <a:pt x="41" y="81"/>
                    <a:pt x="31" y="69"/>
                  </a:cubicBezTo>
                  <a:cubicBezTo>
                    <a:pt x="25" y="62"/>
                    <a:pt x="20" y="55"/>
                    <a:pt x="17" y="46"/>
                  </a:cubicBezTo>
                  <a:cubicBezTo>
                    <a:pt x="14" y="37"/>
                    <a:pt x="8" y="28"/>
                    <a:pt x="4" y="19"/>
                  </a:cubicBezTo>
                  <a:cubicBezTo>
                    <a:pt x="3" y="16"/>
                    <a:pt x="0" y="13"/>
                    <a:pt x="2" y="9"/>
                  </a:cubicBezTo>
                  <a:cubicBezTo>
                    <a:pt x="4" y="9"/>
                    <a:pt x="5" y="12"/>
                    <a:pt x="6" y="10"/>
                  </a:cubicBezTo>
                  <a:cubicBezTo>
                    <a:pt x="9" y="9"/>
                    <a:pt x="5" y="7"/>
                    <a:pt x="6" y="5"/>
                  </a:cubicBezTo>
                  <a:cubicBezTo>
                    <a:pt x="10" y="7"/>
                    <a:pt x="14" y="8"/>
                    <a:pt x="10" y="13"/>
                  </a:cubicBezTo>
                  <a:cubicBezTo>
                    <a:pt x="9" y="16"/>
                    <a:pt x="7" y="20"/>
                    <a:pt x="13" y="19"/>
                  </a:cubicBezTo>
                  <a:cubicBezTo>
                    <a:pt x="17" y="19"/>
                    <a:pt x="17" y="21"/>
                    <a:pt x="15" y="24"/>
                  </a:cubicBezTo>
                  <a:cubicBezTo>
                    <a:pt x="15" y="25"/>
                    <a:pt x="12" y="26"/>
                    <a:pt x="14" y="27"/>
                  </a:cubicBezTo>
                  <a:cubicBezTo>
                    <a:pt x="16" y="28"/>
                    <a:pt x="17" y="27"/>
                    <a:pt x="18" y="26"/>
                  </a:cubicBezTo>
                  <a:cubicBezTo>
                    <a:pt x="20" y="23"/>
                    <a:pt x="21" y="25"/>
                    <a:pt x="21" y="27"/>
                  </a:cubicBezTo>
                  <a:cubicBezTo>
                    <a:pt x="24" y="34"/>
                    <a:pt x="29" y="38"/>
                    <a:pt x="33" y="44"/>
                  </a:cubicBezTo>
                  <a:cubicBezTo>
                    <a:pt x="33" y="45"/>
                    <a:pt x="35" y="45"/>
                    <a:pt x="36" y="45"/>
                  </a:cubicBezTo>
                  <a:cubicBezTo>
                    <a:pt x="39" y="46"/>
                    <a:pt x="39" y="50"/>
                    <a:pt x="43" y="51"/>
                  </a:cubicBezTo>
                  <a:cubicBezTo>
                    <a:pt x="41" y="33"/>
                    <a:pt x="39" y="16"/>
                    <a:pt x="50" y="0"/>
                  </a:cubicBezTo>
                  <a:cubicBezTo>
                    <a:pt x="54" y="9"/>
                    <a:pt x="58" y="18"/>
                    <a:pt x="65" y="25"/>
                  </a:cubicBezTo>
                  <a:cubicBezTo>
                    <a:pt x="65" y="25"/>
                    <a:pt x="65" y="25"/>
                    <a:pt x="65" y="26"/>
                  </a:cubicBezTo>
                  <a:cubicBezTo>
                    <a:pt x="68" y="29"/>
                    <a:pt x="70" y="34"/>
                    <a:pt x="74" y="34"/>
                  </a:cubicBezTo>
                  <a:cubicBezTo>
                    <a:pt x="78" y="33"/>
                    <a:pt x="74" y="28"/>
                    <a:pt x="75" y="25"/>
                  </a:cubicBezTo>
                  <a:cubicBezTo>
                    <a:pt x="76" y="16"/>
                    <a:pt x="81" y="10"/>
                    <a:pt x="87" y="5"/>
                  </a:cubicBezTo>
                  <a:cubicBezTo>
                    <a:pt x="90" y="7"/>
                    <a:pt x="89" y="10"/>
                    <a:pt x="90" y="12"/>
                  </a:cubicBezTo>
                  <a:cubicBezTo>
                    <a:pt x="93" y="24"/>
                    <a:pt x="100" y="33"/>
                    <a:pt x="110" y="40"/>
                  </a:cubicBezTo>
                  <a:cubicBezTo>
                    <a:pt x="119" y="47"/>
                    <a:pt x="129" y="49"/>
                    <a:pt x="141" y="48"/>
                  </a:cubicBezTo>
                  <a:close/>
                </a:path>
              </a:pathLst>
            </a:custGeom>
            <a:solidFill>
              <a:srgbClr val="EB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3956044" y="4965718"/>
              <a:ext cx="4125906" cy="492127"/>
            </a:xfrm>
            <a:custGeom>
              <a:avLst/>
              <a:gdLst>
                <a:gd name="T0" fmla="*/ 3 w 449"/>
                <a:gd name="T1" fmla="*/ 35 h 77"/>
                <a:gd name="T2" fmla="*/ 8 w 449"/>
                <a:gd name="T3" fmla="*/ 32 h 77"/>
                <a:gd name="T4" fmla="*/ 24 w 449"/>
                <a:gd name="T5" fmla="*/ 38 h 77"/>
                <a:gd name="T6" fmla="*/ 86 w 449"/>
                <a:gd name="T7" fmla="*/ 20 h 77"/>
                <a:gd name="T8" fmla="*/ 91 w 449"/>
                <a:gd name="T9" fmla="*/ 35 h 77"/>
                <a:gd name="T10" fmla="*/ 108 w 449"/>
                <a:gd name="T11" fmla="*/ 29 h 77"/>
                <a:gd name="T12" fmla="*/ 163 w 449"/>
                <a:gd name="T13" fmla="*/ 51 h 77"/>
                <a:gd name="T14" fmla="*/ 210 w 449"/>
                <a:gd name="T15" fmla="*/ 60 h 77"/>
                <a:gd name="T16" fmla="*/ 238 w 449"/>
                <a:gd name="T17" fmla="*/ 49 h 77"/>
                <a:gd name="T18" fmla="*/ 274 w 449"/>
                <a:gd name="T19" fmla="*/ 52 h 77"/>
                <a:gd name="T20" fmla="*/ 325 w 449"/>
                <a:gd name="T21" fmla="*/ 52 h 77"/>
                <a:gd name="T22" fmla="*/ 350 w 449"/>
                <a:gd name="T23" fmla="*/ 34 h 77"/>
                <a:gd name="T24" fmla="*/ 364 w 449"/>
                <a:gd name="T25" fmla="*/ 32 h 77"/>
                <a:gd name="T26" fmla="*/ 378 w 449"/>
                <a:gd name="T27" fmla="*/ 24 h 77"/>
                <a:gd name="T28" fmla="*/ 379 w 449"/>
                <a:gd name="T29" fmla="*/ 14 h 77"/>
                <a:gd name="T30" fmla="*/ 394 w 449"/>
                <a:gd name="T31" fmla="*/ 12 h 77"/>
                <a:gd name="T32" fmla="*/ 419 w 449"/>
                <a:gd name="T33" fmla="*/ 16 h 77"/>
                <a:gd name="T34" fmla="*/ 443 w 449"/>
                <a:gd name="T35" fmla="*/ 4 h 77"/>
                <a:gd name="T36" fmla="*/ 446 w 449"/>
                <a:gd name="T37" fmla="*/ 17 h 77"/>
                <a:gd name="T38" fmla="*/ 434 w 449"/>
                <a:gd name="T39" fmla="*/ 20 h 77"/>
                <a:gd name="T40" fmla="*/ 425 w 449"/>
                <a:gd name="T41" fmla="*/ 18 h 77"/>
                <a:gd name="T42" fmla="*/ 402 w 449"/>
                <a:gd name="T43" fmla="*/ 38 h 77"/>
                <a:gd name="T44" fmla="*/ 392 w 449"/>
                <a:gd name="T45" fmla="*/ 22 h 77"/>
                <a:gd name="T46" fmla="*/ 376 w 449"/>
                <a:gd name="T47" fmla="*/ 50 h 77"/>
                <a:gd name="T48" fmla="*/ 329 w 449"/>
                <a:gd name="T49" fmla="*/ 76 h 77"/>
                <a:gd name="T50" fmla="*/ 314 w 449"/>
                <a:gd name="T51" fmla="*/ 65 h 77"/>
                <a:gd name="T52" fmla="*/ 263 w 449"/>
                <a:gd name="T53" fmla="*/ 66 h 77"/>
                <a:gd name="T54" fmla="*/ 241 w 449"/>
                <a:gd name="T55" fmla="*/ 70 h 77"/>
                <a:gd name="T56" fmla="*/ 155 w 449"/>
                <a:gd name="T57" fmla="*/ 76 h 77"/>
                <a:gd name="T58" fmla="*/ 114 w 449"/>
                <a:gd name="T59" fmla="*/ 53 h 77"/>
                <a:gd name="T60" fmla="*/ 94 w 449"/>
                <a:gd name="T61" fmla="*/ 52 h 77"/>
                <a:gd name="T62" fmla="*/ 75 w 449"/>
                <a:gd name="T63" fmla="*/ 58 h 77"/>
                <a:gd name="T64" fmla="*/ 24 w 449"/>
                <a:gd name="T65" fmla="*/ 64 h 77"/>
                <a:gd name="T66" fmla="*/ 0 w 449"/>
                <a:gd name="T67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77">
                  <a:moveTo>
                    <a:pt x="0" y="41"/>
                  </a:moveTo>
                  <a:cubicBezTo>
                    <a:pt x="5" y="41"/>
                    <a:pt x="5" y="38"/>
                    <a:pt x="3" y="35"/>
                  </a:cubicBezTo>
                  <a:cubicBezTo>
                    <a:pt x="2" y="33"/>
                    <a:pt x="1" y="31"/>
                    <a:pt x="3" y="29"/>
                  </a:cubicBezTo>
                  <a:cubicBezTo>
                    <a:pt x="5" y="27"/>
                    <a:pt x="7" y="30"/>
                    <a:pt x="8" y="32"/>
                  </a:cubicBezTo>
                  <a:cubicBezTo>
                    <a:pt x="11" y="34"/>
                    <a:pt x="13" y="36"/>
                    <a:pt x="17" y="34"/>
                  </a:cubicBezTo>
                  <a:cubicBezTo>
                    <a:pt x="20" y="34"/>
                    <a:pt x="22" y="37"/>
                    <a:pt x="24" y="38"/>
                  </a:cubicBezTo>
                  <a:cubicBezTo>
                    <a:pt x="28" y="41"/>
                    <a:pt x="33" y="42"/>
                    <a:pt x="39" y="42"/>
                  </a:cubicBezTo>
                  <a:cubicBezTo>
                    <a:pt x="58" y="44"/>
                    <a:pt x="74" y="36"/>
                    <a:pt x="86" y="20"/>
                  </a:cubicBezTo>
                  <a:cubicBezTo>
                    <a:pt x="90" y="19"/>
                    <a:pt x="90" y="22"/>
                    <a:pt x="90" y="24"/>
                  </a:cubicBezTo>
                  <a:cubicBezTo>
                    <a:pt x="90" y="28"/>
                    <a:pt x="90" y="31"/>
                    <a:pt x="91" y="35"/>
                  </a:cubicBezTo>
                  <a:cubicBezTo>
                    <a:pt x="97" y="33"/>
                    <a:pt x="100" y="28"/>
                    <a:pt x="104" y="24"/>
                  </a:cubicBezTo>
                  <a:cubicBezTo>
                    <a:pt x="106" y="24"/>
                    <a:pt x="107" y="27"/>
                    <a:pt x="108" y="29"/>
                  </a:cubicBezTo>
                  <a:cubicBezTo>
                    <a:pt x="111" y="40"/>
                    <a:pt x="120" y="45"/>
                    <a:pt x="131" y="46"/>
                  </a:cubicBezTo>
                  <a:cubicBezTo>
                    <a:pt x="142" y="47"/>
                    <a:pt x="152" y="49"/>
                    <a:pt x="163" y="51"/>
                  </a:cubicBezTo>
                  <a:cubicBezTo>
                    <a:pt x="168" y="51"/>
                    <a:pt x="171" y="55"/>
                    <a:pt x="175" y="57"/>
                  </a:cubicBezTo>
                  <a:cubicBezTo>
                    <a:pt x="186" y="63"/>
                    <a:pt x="198" y="61"/>
                    <a:pt x="210" y="60"/>
                  </a:cubicBezTo>
                  <a:cubicBezTo>
                    <a:pt x="212" y="60"/>
                    <a:pt x="213" y="59"/>
                    <a:pt x="214" y="60"/>
                  </a:cubicBezTo>
                  <a:cubicBezTo>
                    <a:pt x="226" y="65"/>
                    <a:pt x="232" y="56"/>
                    <a:pt x="238" y="49"/>
                  </a:cubicBezTo>
                  <a:cubicBezTo>
                    <a:pt x="240" y="46"/>
                    <a:pt x="241" y="44"/>
                    <a:pt x="246" y="47"/>
                  </a:cubicBezTo>
                  <a:cubicBezTo>
                    <a:pt x="254" y="54"/>
                    <a:pt x="264" y="54"/>
                    <a:pt x="274" y="52"/>
                  </a:cubicBezTo>
                  <a:cubicBezTo>
                    <a:pt x="281" y="50"/>
                    <a:pt x="287" y="48"/>
                    <a:pt x="294" y="47"/>
                  </a:cubicBezTo>
                  <a:cubicBezTo>
                    <a:pt x="305" y="45"/>
                    <a:pt x="316" y="45"/>
                    <a:pt x="325" y="52"/>
                  </a:cubicBezTo>
                  <a:cubicBezTo>
                    <a:pt x="332" y="56"/>
                    <a:pt x="338" y="54"/>
                    <a:pt x="342" y="47"/>
                  </a:cubicBezTo>
                  <a:cubicBezTo>
                    <a:pt x="345" y="43"/>
                    <a:pt x="349" y="39"/>
                    <a:pt x="350" y="34"/>
                  </a:cubicBezTo>
                  <a:cubicBezTo>
                    <a:pt x="352" y="29"/>
                    <a:pt x="354" y="30"/>
                    <a:pt x="357" y="33"/>
                  </a:cubicBezTo>
                  <a:cubicBezTo>
                    <a:pt x="360" y="37"/>
                    <a:pt x="362" y="35"/>
                    <a:pt x="364" y="32"/>
                  </a:cubicBezTo>
                  <a:cubicBezTo>
                    <a:pt x="366" y="31"/>
                    <a:pt x="369" y="31"/>
                    <a:pt x="370" y="28"/>
                  </a:cubicBezTo>
                  <a:cubicBezTo>
                    <a:pt x="371" y="24"/>
                    <a:pt x="374" y="22"/>
                    <a:pt x="378" y="24"/>
                  </a:cubicBezTo>
                  <a:cubicBezTo>
                    <a:pt x="381" y="25"/>
                    <a:pt x="382" y="22"/>
                    <a:pt x="381" y="20"/>
                  </a:cubicBezTo>
                  <a:cubicBezTo>
                    <a:pt x="381" y="18"/>
                    <a:pt x="379" y="17"/>
                    <a:pt x="379" y="14"/>
                  </a:cubicBezTo>
                  <a:cubicBezTo>
                    <a:pt x="384" y="16"/>
                    <a:pt x="389" y="16"/>
                    <a:pt x="393" y="12"/>
                  </a:cubicBezTo>
                  <a:cubicBezTo>
                    <a:pt x="393" y="12"/>
                    <a:pt x="394" y="12"/>
                    <a:pt x="394" y="12"/>
                  </a:cubicBezTo>
                  <a:cubicBezTo>
                    <a:pt x="399" y="18"/>
                    <a:pt x="407" y="13"/>
                    <a:pt x="412" y="17"/>
                  </a:cubicBezTo>
                  <a:cubicBezTo>
                    <a:pt x="415" y="19"/>
                    <a:pt x="417" y="19"/>
                    <a:pt x="419" y="16"/>
                  </a:cubicBezTo>
                  <a:cubicBezTo>
                    <a:pt x="425" y="10"/>
                    <a:pt x="431" y="6"/>
                    <a:pt x="438" y="2"/>
                  </a:cubicBezTo>
                  <a:cubicBezTo>
                    <a:pt x="441" y="0"/>
                    <a:pt x="443" y="0"/>
                    <a:pt x="443" y="4"/>
                  </a:cubicBezTo>
                  <a:cubicBezTo>
                    <a:pt x="443" y="8"/>
                    <a:pt x="444" y="10"/>
                    <a:pt x="448" y="11"/>
                  </a:cubicBezTo>
                  <a:cubicBezTo>
                    <a:pt x="449" y="13"/>
                    <a:pt x="447" y="15"/>
                    <a:pt x="446" y="17"/>
                  </a:cubicBezTo>
                  <a:cubicBezTo>
                    <a:pt x="444" y="19"/>
                    <a:pt x="443" y="21"/>
                    <a:pt x="441" y="23"/>
                  </a:cubicBezTo>
                  <a:cubicBezTo>
                    <a:pt x="437" y="26"/>
                    <a:pt x="435" y="25"/>
                    <a:pt x="434" y="20"/>
                  </a:cubicBezTo>
                  <a:cubicBezTo>
                    <a:pt x="434" y="18"/>
                    <a:pt x="436" y="14"/>
                    <a:pt x="432" y="13"/>
                  </a:cubicBezTo>
                  <a:cubicBezTo>
                    <a:pt x="429" y="12"/>
                    <a:pt x="427" y="16"/>
                    <a:pt x="425" y="18"/>
                  </a:cubicBezTo>
                  <a:cubicBezTo>
                    <a:pt x="419" y="23"/>
                    <a:pt x="416" y="30"/>
                    <a:pt x="412" y="37"/>
                  </a:cubicBezTo>
                  <a:cubicBezTo>
                    <a:pt x="408" y="42"/>
                    <a:pt x="406" y="42"/>
                    <a:pt x="402" y="38"/>
                  </a:cubicBezTo>
                  <a:cubicBezTo>
                    <a:pt x="398" y="34"/>
                    <a:pt x="396" y="30"/>
                    <a:pt x="394" y="25"/>
                  </a:cubicBezTo>
                  <a:cubicBezTo>
                    <a:pt x="393" y="24"/>
                    <a:pt x="393" y="22"/>
                    <a:pt x="392" y="22"/>
                  </a:cubicBezTo>
                  <a:cubicBezTo>
                    <a:pt x="389" y="21"/>
                    <a:pt x="389" y="24"/>
                    <a:pt x="389" y="25"/>
                  </a:cubicBezTo>
                  <a:cubicBezTo>
                    <a:pt x="384" y="33"/>
                    <a:pt x="381" y="42"/>
                    <a:pt x="376" y="50"/>
                  </a:cubicBezTo>
                  <a:cubicBezTo>
                    <a:pt x="370" y="59"/>
                    <a:pt x="364" y="69"/>
                    <a:pt x="354" y="76"/>
                  </a:cubicBezTo>
                  <a:cubicBezTo>
                    <a:pt x="346" y="76"/>
                    <a:pt x="337" y="76"/>
                    <a:pt x="329" y="76"/>
                  </a:cubicBezTo>
                  <a:cubicBezTo>
                    <a:pt x="326" y="76"/>
                    <a:pt x="326" y="73"/>
                    <a:pt x="325" y="72"/>
                  </a:cubicBezTo>
                  <a:cubicBezTo>
                    <a:pt x="324" y="65"/>
                    <a:pt x="319" y="64"/>
                    <a:pt x="314" y="65"/>
                  </a:cubicBezTo>
                  <a:cubicBezTo>
                    <a:pt x="304" y="67"/>
                    <a:pt x="294" y="65"/>
                    <a:pt x="285" y="65"/>
                  </a:cubicBezTo>
                  <a:cubicBezTo>
                    <a:pt x="278" y="65"/>
                    <a:pt x="271" y="67"/>
                    <a:pt x="263" y="66"/>
                  </a:cubicBezTo>
                  <a:cubicBezTo>
                    <a:pt x="260" y="66"/>
                    <a:pt x="256" y="66"/>
                    <a:pt x="253" y="65"/>
                  </a:cubicBezTo>
                  <a:cubicBezTo>
                    <a:pt x="247" y="63"/>
                    <a:pt x="244" y="67"/>
                    <a:pt x="241" y="70"/>
                  </a:cubicBezTo>
                  <a:cubicBezTo>
                    <a:pt x="235" y="75"/>
                    <a:pt x="229" y="76"/>
                    <a:pt x="223" y="76"/>
                  </a:cubicBezTo>
                  <a:cubicBezTo>
                    <a:pt x="200" y="76"/>
                    <a:pt x="177" y="76"/>
                    <a:pt x="155" y="76"/>
                  </a:cubicBezTo>
                  <a:cubicBezTo>
                    <a:pt x="151" y="76"/>
                    <a:pt x="149" y="75"/>
                    <a:pt x="146" y="72"/>
                  </a:cubicBezTo>
                  <a:cubicBezTo>
                    <a:pt x="137" y="63"/>
                    <a:pt x="126" y="55"/>
                    <a:pt x="114" y="53"/>
                  </a:cubicBezTo>
                  <a:cubicBezTo>
                    <a:pt x="108" y="53"/>
                    <a:pt x="102" y="55"/>
                    <a:pt x="97" y="51"/>
                  </a:cubicBezTo>
                  <a:cubicBezTo>
                    <a:pt x="97" y="50"/>
                    <a:pt x="95" y="51"/>
                    <a:pt x="94" y="52"/>
                  </a:cubicBezTo>
                  <a:cubicBezTo>
                    <a:pt x="91" y="55"/>
                    <a:pt x="88" y="56"/>
                    <a:pt x="83" y="53"/>
                  </a:cubicBezTo>
                  <a:cubicBezTo>
                    <a:pt x="80" y="51"/>
                    <a:pt x="77" y="55"/>
                    <a:pt x="75" y="58"/>
                  </a:cubicBezTo>
                  <a:cubicBezTo>
                    <a:pt x="69" y="64"/>
                    <a:pt x="63" y="70"/>
                    <a:pt x="55" y="73"/>
                  </a:cubicBezTo>
                  <a:cubicBezTo>
                    <a:pt x="43" y="77"/>
                    <a:pt x="33" y="72"/>
                    <a:pt x="24" y="64"/>
                  </a:cubicBezTo>
                  <a:cubicBezTo>
                    <a:pt x="21" y="62"/>
                    <a:pt x="20" y="60"/>
                    <a:pt x="18" y="58"/>
                  </a:cubicBezTo>
                  <a:cubicBezTo>
                    <a:pt x="12" y="53"/>
                    <a:pt x="4" y="48"/>
                    <a:pt x="0" y="41"/>
                  </a:cubicBezTo>
                  <a:close/>
                </a:path>
              </a:pathLst>
            </a:custGeom>
            <a:solidFill>
              <a:srgbClr val="EBA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631825" y="4440254"/>
              <a:ext cx="844548" cy="287338"/>
            </a:xfrm>
            <a:custGeom>
              <a:avLst/>
              <a:gdLst>
                <a:gd name="T0" fmla="*/ 10 w 92"/>
                <a:gd name="T1" fmla="*/ 25 h 45"/>
                <a:gd name="T2" fmla="*/ 0 w 92"/>
                <a:gd name="T3" fmla="*/ 15 h 45"/>
                <a:gd name="T4" fmla="*/ 0 w 92"/>
                <a:gd name="T5" fmla="*/ 2 h 45"/>
                <a:gd name="T6" fmla="*/ 23 w 92"/>
                <a:gd name="T7" fmla="*/ 1 h 45"/>
                <a:gd name="T8" fmla="*/ 31 w 92"/>
                <a:gd name="T9" fmla="*/ 1 h 45"/>
                <a:gd name="T10" fmla="*/ 52 w 92"/>
                <a:gd name="T11" fmla="*/ 2 h 45"/>
                <a:gd name="T12" fmla="*/ 60 w 92"/>
                <a:gd name="T13" fmla="*/ 11 h 45"/>
                <a:gd name="T14" fmla="*/ 82 w 92"/>
                <a:gd name="T15" fmla="*/ 37 h 45"/>
                <a:gd name="T16" fmla="*/ 92 w 92"/>
                <a:gd name="T17" fmla="*/ 45 h 45"/>
                <a:gd name="T18" fmla="*/ 68 w 92"/>
                <a:gd name="T19" fmla="*/ 39 h 45"/>
                <a:gd name="T20" fmla="*/ 57 w 92"/>
                <a:gd name="T21" fmla="*/ 38 h 45"/>
                <a:gd name="T22" fmla="*/ 50 w 92"/>
                <a:gd name="T23" fmla="*/ 37 h 45"/>
                <a:gd name="T24" fmla="*/ 44 w 92"/>
                <a:gd name="T25" fmla="*/ 18 h 45"/>
                <a:gd name="T26" fmla="*/ 41 w 92"/>
                <a:gd name="T27" fmla="*/ 33 h 45"/>
                <a:gd name="T28" fmla="*/ 39 w 92"/>
                <a:gd name="T29" fmla="*/ 39 h 45"/>
                <a:gd name="T30" fmla="*/ 34 w 92"/>
                <a:gd name="T31" fmla="*/ 36 h 45"/>
                <a:gd name="T32" fmla="*/ 22 w 92"/>
                <a:gd name="T33" fmla="*/ 8 h 45"/>
                <a:gd name="T34" fmla="*/ 10 w 92"/>
                <a:gd name="T3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5">
                  <a:moveTo>
                    <a:pt x="10" y="25"/>
                  </a:moveTo>
                  <a:cubicBezTo>
                    <a:pt x="0" y="25"/>
                    <a:pt x="0" y="25"/>
                    <a:pt x="0" y="15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8" y="7"/>
                    <a:pt x="16" y="1"/>
                    <a:pt x="23" y="1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8" y="4"/>
                    <a:pt x="44" y="5"/>
                    <a:pt x="52" y="2"/>
                  </a:cubicBezTo>
                  <a:cubicBezTo>
                    <a:pt x="57" y="0"/>
                    <a:pt x="62" y="6"/>
                    <a:pt x="60" y="11"/>
                  </a:cubicBezTo>
                  <a:cubicBezTo>
                    <a:pt x="58" y="23"/>
                    <a:pt x="71" y="39"/>
                    <a:pt x="82" y="37"/>
                  </a:cubicBezTo>
                  <a:cubicBezTo>
                    <a:pt x="89" y="36"/>
                    <a:pt x="92" y="39"/>
                    <a:pt x="92" y="45"/>
                  </a:cubicBezTo>
                  <a:cubicBezTo>
                    <a:pt x="84" y="43"/>
                    <a:pt x="76" y="44"/>
                    <a:pt x="68" y="39"/>
                  </a:cubicBezTo>
                  <a:cubicBezTo>
                    <a:pt x="65" y="37"/>
                    <a:pt x="61" y="37"/>
                    <a:pt x="57" y="38"/>
                  </a:cubicBezTo>
                  <a:cubicBezTo>
                    <a:pt x="55" y="38"/>
                    <a:pt x="52" y="38"/>
                    <a:pt x="50" y="37"/>
                  </a:cubicBezTo>
                  <a:cubicBezTo>
                    <a:pt x="45" y="32"/>
                    <a:pt x="45" y="26"/>
                    <a:pt x="44" y="18"/>
                  </a:cubicBezTo>
                  <a:cubicBezTo>
                    <a:pt x="41" y="24"/>
                    <a:pt x="41" y="28"/>
                    <a:pt x="41" y="33"/>
                  </a:cubicBezTo>
                  <a:cubicBezTo>
                    <a:pt x="41" y="35"/>
                    <a:pt x="41" y="38"/>
                    <a:pt x="39" y="39"/>
                  </a:cubicBezTo>
                  <a:cubicBezTo>
                    <a:pt x="36" y="40"/>
                    <a:pt x="35" y="37"/>
                    <a:pt x="34" y="36"/>
                  </a:cubicBezTo>
                  <a:cubicBezTo>
                    <a:pt x="26" y="29"/>
                    <a:pt x="20" y="21"/>
                    <a:pt x="22" y="8"/>
                  </a:cubicBezTo>
                  <a:cubicBezTo>
                    <a:pt x="14" y="13"/>
                    <a:pt x="14" y="21"/>
                    <a:pt x="10" y="25"/>
                  </a:cubicBezTo>
                  <a:close/>
                </a:path>
              </a:pathLst>
            </a:custGeom>
            <a:solidFill>
              <a:srgbClr val="F5B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071562" y="4657741"/>
              <a:ext cx="615949" cy="422276"/>
            </a:xfrm>
            <a:custGeom>
              <a:avLst/>
              <a:gdLst>
                <a:gd name="T0" fmla="*/ 2 w 67"/>
                <a:gd name="T1" fmla="*/ 2 h 66"/>
                <a:gd name="T2" fmla="*/ 4 w 67"/>
                <a:gd name="T3" fmla="*/ 3 h 66"/>
                <a:gd name="T4" fmla="*/ 31 w 67"/>
                <a:gd name="T5" fmla="*/ 8 h 66"/>
                <a:gd name="T6" fmla="*/ 44 w 67"/>
                <a:gd name="T7" fmla="*/ 11 h 66"/>
                <a:gd name="T8" fmla="*/ 51 w 67"/>
                <a:gd name="T9" fmla="*/ 29 h 66"/>
                <a:gd name="T10" fmla="*/ 64 w 67"/>
                <a:gd name="T11" fmla="*/ 57 h 66"/>
                <a:gd name="T12" fmla="*/ 67 w 67"/>
                <a:gd name="T13" fmla="*/ 65 h 66"/>
                <a:gd name="T14" fmla="*/ 61 w 67"/>
                <a:gd name="T15" fmla="*/ 61 h 66"/>
                <a:gd name="T16" fmla="*/ 51 w 67"/>
                <a:gd name="T17" fmla="*/ 50 h 66"/>
                <a:gd name="T18" fmla="*/ 38 w 67"/>
                <a:gd name="T19" fmla="*/ 45 h 66"/>
                <a:gd name="T20" fmla="*/ 21 w 67"/>
                <a:gd name="T21" fmla="*/ 27 h 66"/>
                <a:gd name="T22" fmla="*/ 5 w 67"/>
                <a:gd name="T23" fmla="*/ 8 h 66"/>
                <a:gd name="T24" fmla="*/ 2 w 67"/>
                <a:gd name="T2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2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14" y="0"/>
                    <a:pt x="22" y="4"/>
                    <a:pt x="31" y="8"/>
                  </a:cubicBezTo>
                  <a:cubicBezTo>
                    <a:pt x="35" y="10"/>
                    <a:pt x="41" y="6"/>
                    <a:pt x="44" y="11"/>
                  </a:cubicBezTo>
                  <a:cubicBezTo>
                    <a:pt x="47" y="17"/>
                    <a:pt x="47" y="24"/>
                    <a:pt x="51" y="29"/>
                  </a:cubicBezTo>
                  <a:cubicBezTo>
                    <a:pt x="54" y="39"/>
                    <a:pt x="60" y="48"/>
                    <a:pt x="64" y="57"/>
                  </a:cubicBezTo>
                  <a:cubicBezTo>
                    <a:pt x="65" y="60"/>
                    <a:pt x="67" y="62"/>
                    <a:pt x="67" y="65"/>
                  </a:cubicBezTo>
                  <a:cubicBezTo>
                    <a:pt x="64" y="66"/>
                    <a:pt x="62" y="63"/>
                    <a:pt x="61" y="61"/>
                  </a:cubicBezTo>
                  <a:cubicBezTo>
                    <a:pt x="58" y="57"/>
                    <a:pt x="54" y="54"/>
                    <a:pt x="51" y="50"/>
                  </a:cubicBezTo>
                  <a:cubicBezTo>
                    <a:pt x="48" y="46"/>
                    <a:pt x="43" y="45"/>
                    <a:pt x="38" y="45"/>
                  </a:cubicBezTo>
                  <a:cubicBezTo>
                    <a:pt x="34" y="38"/>
                    <a:pt x="28" y="32"/>
                    <a:pt x="21" y="27"/>
                  </a:cubicBezTo>
                  <a:cubicBezTo>
                    <a:pt x="15" y="22"/>
                    <a:pt x="11" y="15"/>
                    <a:pt x="5" y="8"/>
                  </a:cubicBezTo>
                  <a:cubicBezTo>
                    <a:pt x="4" y="6"/>
                    <a:pt x="0" y="5"/>
                    <a:pt x="2" y="2"/>
                  </a:cubicBezTo>
                  <a:close/>
                </a:path>
              </a:pathLst>
            </a:custGeom>
            <a:solidFill>
              <a:srgbClr val="F6C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1403349" y="4926031"/>
              <a:ext cx="706436" cy="525464"/>
            </a:xfrm>
            <a:custGeom>
              <a:avLst/>
              <a:gdLst>
                <a:gd name="T0" fmla="*/ 2 w 77"/>
                <a:gd name="T1" fmla="*/ 3 h 82"/>
                <a:gd name="T2" fmla="*/ 15 w 77"/>
                <a:gd name="T3" fmla="*/ 6 h 82"/>
                <a:gd name="T4" fmla="*/ 31 w 77"/>
                <a:gd name="T5" fmla="*/ 23 h 82"/>
                <a:gd name="T6" fmla="*/ 49 w 77"/>
                <a:gd name="T7" fmla="*/ 49 h 82"/>
                <a:gd name="T8" fmla="*/ 73 w 77"/>
                <a:gd name="T9" fmla="*/ 46 h 82"/>
                <a:gd name="T10" fmla="*/ 76 w 77"/>
                <a:gd name="T11" fmla="*/ 41 h 82"/>
                <a:gd name="T12" fmla="*/ 70 w 77"/>
                <a:gd name="T13" fmla="*/ 82 h 82"/>
                <a:gd name="T14" fmla="*/ 56 w 77"/>
                <a:gd name="T15" fmla="*/ 82 h 82"/>
                <a:gd name="T16" fmla="*/ 49 w 77"/>
                <a:gd name="T17" fmla="*/ 73 h 82"/>
                <a:gd name="T18" fmla="*/ 42 w 77"/>
                <a:gd name="T19" fmla="*/ 68 h 82"/>
                <a:gd name="T20" fmla="*/ 18 w 77"/>
                <a:gd name="T21" fmla="*/ 64 h 82"/>
                <a:gd name="T22" fmla="*/ 11 w 77"/>
                <a:gd name="T23" fmla="*/ 59 h 82"/>
                <a:gd name="T24" fmla="*/ 14 w 77"/>
                <a:gd name="T25" fmla="*/ 45 h 82"/>
                <a:gd name="T26" fmla="*/ 19 w 77"/>
                <a:gd name="T27" fmla="*/ 38 h 82"/>
                <a:gd name="T28" fmla="*/ 22 w 77"/>
                <a:gd name="T29" fmla="*/ 35 h 82"/>
                <a:gd name="T30" fmla="*/ 18 w 77"/>
                <a:gd name="T31" fmla="*/ 33 h 82"/>
                <a:gd name="T32" fmla="*/ 6 w 77"/>
                <a:gd name="T33" fmla="*/ 36 h 82"/>
                <a:gd name="T34" fmla="*/ 2 w 77"/>
                <a:gd name="T35" fmla="*/ 37 h 82"/>
                <a:gd name="T36" fmla="*/ 1 w 77"/>
                <a:gd name="T37" fmla="*/ 33 h 82"/>
                <a:gd name="T38" fmla="*/ 2 w 77"/>
                <a:gd name="T39" fmla="*/ 6 h 82"/>
                <a:gd name="T40" fmla="*/ 2 w 77"/>
                <a:gd name="T4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82">
                  <a:moveTo>
                    <a:pt x="2" y="3"/>
                  </a:moveTo>
                  <a:cubicBezTo>
                    <a:pt x="5" y="0"/>
                    <a:pt x="12" y="2"/>
                    <a:pt x="15" y="6"/>
                  </a:cubicBezTo>
                  <a:cubicBezTo>
                    <a:pt x="21" y="12"/>
                    <a:pt x="25" y="18"/>
                    <a:pt x="31" y="23"/>
                  </a:cubicBezTo>
                  <a:cubicBezTo>
                    <a:pt x="35" y="33"/>
                    <a:pt x="41" y="42"/>
                    <a:pt x="49" y="49"/>
                  </a:cubicBezTo>
                  <a:cubicBezTo>
                    <a:pt x="59" y="58"/>
                    <a:pt x="65" y="56"/>
                    <a:pt x="73" y="46"/>
                  </a:cubicBezTo>
                  <a:cubicBezTo>
                    <a:pt x="73" y="45"/>
                    <a:pt x="74" y="43"/>
                    <a:pt x="76" y="41"/>
                  </a:cubicBezTo>
                  <a:cubicBezTo>
                    <a:pt x="77" y="56"/>
                    <a:pt x="77" y="70"/>
                    <a:pt x="70" y="82"/>
                  </a:cubicBezTo>
                  <a:cubicBezTo>
                    <a:pt x="65" y="82"/>
                    <a:pt x="61" y="82"/>
                    <a:pt x="56" y="82"/>
                  </a:cubicBezTo>
                  <a:cubicBezTo>
                    <a:pt x="55" y="78"/>
                    <a:pt x="54" y="75"/>
                    <a:pt x="49" y="73"/>
                  </a:cubicBezTo>
                  <a:cubicBezTo>
                    <a:pt x="47" y="73"/>
                    <a:pt x="44" y="70"/>
                    <a:pt x="42" y="68"/>
                  </a:cubicBezTo>
                  <a:cubicBezTo>
                    <a:pt x="35" y="61"/>
                    <a:pt x="27" y="61"/>
                    <a:pt x="18" y="64"/>
                  </a:cubicBezTo>
                  <a:cubicBezTo>
                    <a:pt x="13" y="66"/>
                    <a:pt x="11" y="64"/>
                    <a:pt x="11" y="59"/>
                  </a:cubicBezTo>
                  <a:cubicBezTo>
                    <a:pt x="12" y="54"/>
                    <a:pt x="12" y="49"/>
                    <a:pt x="14" y="45"/>
                  </a:cubicBezTo>
                  <a:cubicBezTo>
                    <a:pt x="15" y="42"/>
                    <a:pt x="16" y="39"/>
                    <a:pt x="19" y="38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1" y="34"/>
                    <a:pt x="20" y="33"/>
                    <a:pt x="18" y="33"/>
                  </a:cubicBezTo>
                  <a:cubicBezTo>
                    <a:pt x="14" y="32"/>
                    <a:pt x="10" y="34"/>
                    <a:pt x="6" y="36"/>
                  </a:cubicBezTo>
                  <a:cubicBezTo>
                    <a:pt x="5" y="37"/>
                    <a:pt x="4" y="38"/>
                    <a:pt x="2" y="37"/>
                  </a:cubicBezTo>
                  <a:cubicBezTo>
                    <a:pt x="1" y="36"/>
                    <a:pt x="0" y="35"/>
                    <a:pt x="1" y="33"/>
                  </a:cubicBezTo>
                  <a:cubicBezTo>
                    <a:pt x="4" y="24"/>
                    <a:pt x="2" y="15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7E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925512" y="4824430"/>
              <a:ext cx="696912" cy="390526"/>
            </a:xfrm>
            <a:custGeom>
              <a:avLst/>
              <a:gdLst>
                <a:gd name="T0" fmla="*/ 54 w 76"/>
                <a:gd name="T1" fmla="*/ 22 h 61"/>
                <a:gd name="T2" fmla="*/ 54 w 76"/>
                <a:gd name="T3" fmla="*/ 53 h 61"/>
                <a:gd name="T4" fmla="*/ 64 w 76"/>
                <a:gd name="T5" fmla="*/ 48 h 61"/>
                <a:gd name="T6" fmla="*/ 72 w 76"/>
                <a:gd name="T7" fmla="*/ 49 h 61"/>
                <a:gd name="T8" fmla="*/ 76 w 76"/>
                <a:gd name="T9" fmla="*/ 52 h 61"/>
                <a:gd name="T10" fmla="*/ 72 w 76"/>
                <a:gd name="T11" fmla="*/ 55 h 61"/>
                <a:gd name="T12" fmla="*/ 66 w 76"/>
                <a:gd name="T13" fmla="*/ 61 h 61"/>
                <a:gd name="T14" fmla="*/ 73 w 76"/>
                <a:gd name="T15" fmla="*/ 51 h 61"/>
                <a:gd name="T16" fmla="*/ 57 w 76"/>
                <a:gd name="T17" fmla="*/ 54 h 61"/>
                <a:gd name="T18" fmla="*/ 51 w 76"/>
                <a:gd name="T19" fmla="*/ 57 h 61"/>
                <a:gd name="T20" fmla="*/ 51 w 76"/>
                <a:gd name="T21" fmla="*/ 52 h 61"/>
                <a:gd name="T22" fmla="*/ 50 w 76"/>
                <a:gd name="T23" fmla="*/ 49 h 61"/>
                <a:gd name="T24" fmla="*/ 50 w 76"/>
                <a:gd name="T25" fmla="*/ 43 h 61"/>
                <a:gd name="T26" fmla="*/ 51 w 76"/>
                <a:gd name="T27" fmla="*/ 38 h 61"/>
                <a:gd name="T28" fmla="*/ 47 w 76"/>
                <a:gd name="T29" fmla="*/ 40 h 61"/>
                <a:gd name="T30" fmla="*/ 40 w 76"/>
                <a:gd name="T31" fmla="*/ 43 h 61"/>
                <a:gd name="T32" fmla="*/ 39 w 76"/>
                <a:gd name="T33" fmla="*/ 38 h 61"/>
                <a:gd name="T34" fmla="*/ 30 w 76"/>
                <a:gd name="T35" fmla="*/ 20 h 61"/>
                <a:gd name="T36" fmla="*/ 20 w 76"/>
                <a:gd name="T37" fmla="*/ 18 h 61"/>
                <a:gd name="T38" fmla="*/ 14 w 76"/>
                <a:gd name="T39" fmla="*/ 22 h 61"/>
                <a:gd name="T40" fmla="*/ 4 w 76"/>
                <a:gd name="T41" fmla="*/ 19 h 61"/>
                <a:gd name="T42" fmla="*/ 2 w 76"/>
                <a:gd name="T43" fmla="*/ 12 h 61"/>
                <a:gd name="T44" fmla="*/ 1 w 76"/>
                <a:gd name="T45" fmla="*/ 6 h 61"/>
                <a:gd name="T46" fmla="*/ 1 w 76"/>
                <a:gd name="T47" fmla="*/ 1 h 61"/>
                <a:gd name="T48" fmla="*/ 13 w 76"/>
                <a:gd name="T49" fmla="*/ 2 h 61"/>
                <a:gd name="T50" fmla="*/ 18 w 76"/>
                <a:gd name="T51" fmla="*/ 4 h 61"/>
                <a:gd name="T52" fmla="*/ 26 w 76"/>
                <a:gd name="T53" fmla="*/ 4 h 61"/>
                <a:gd name="T54" fmla="*/ 32 w 76"/>
                <a:gd name="T55" fmla="*/ 2 h 61"/>
                <a:gd name="T56" fmla="*/ 54 w 76"/>
                <a:gd name="T5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1">
                  <a:moveTo>
                    <a:pt x="54" y="22"/>
                  </a:moveTo>
                  <a:cubicBezTo>
                    <a:pt x="58" y="32"/>
                    <a:pt x="57" y="42"/>
                    <a:pt x="54" y="53"/>
                  </a:cubicBezTo>
                  <a:cubicBezTo>
                    <a:pt x="58" y="52"/>
                    <a:pt x="60" y="49"/>
                    <a:pt x="64" y="48"/>
                  </a:cubicBezTo>
                  <a:cubicBezTo>
                    <a:pt x="67" y="48"/>
                    <a:pt x="70" y="48"/>
                    <a:pt x="72" y="49"/>
                  </a:cubicBezTo>
                  <a:cubicBezTo>
                    <a:pt x="74" y="49"/>
                    <a:pt x="76" y="49"/>
                    <a:pt x="76" y="52"/>
                  </a:cubicBezTo>
                  <a:cubicBezTo>
                    <a:pt x="76" y="54"/>
                    <a:pt x="74" y="54"/>
                    <a:pt x="72" y="55"/>
                  </a:cubicBezTo>
                  <a:cubicBezTo>
                    <a:pt x="69" y="56"/>
                    <a:pt x="68" y="59"/>
                    <a:pt x="66" y="61"/>
                  </a:cubicBezTo>
                  <a:cubicBezTo>
                    <a:pt x="65" y="56"/>
                    <a:pt x="69" y="54"/>
                    <a:pt x="73" y="51"/>
                  </a:cubicBezTo>
                  <a:cubicBezTo>
                    <a:pt x="66" y="49"/>
                    <a:pt x="61" y="50"/>
                    <a:pt x="57" y="54"/>
                  </a:cubicBezTo>
                  <a:cubicBezTo>
                    <a:pt x="55" y="56"/>
                    <a:pt x="54" y="58"/>
                    <a:pt x="51" y="57"/>
                  </a:cubicBezTo>
                  <a:cubicBezTo>
                    <a:pt x="49" y="56"/>
                    <a:pt x="51" y="54"/>
                    <a:pt x="51" y="52"/>
                  </a:cubicBezTo>
                  <a:cubicBezTo>
                    <a:pt x="51" y="51"/>
                    <a:pt x="51" y="49"/>
                    <a:pt x="50" y="49"/>
                  </a:cubicBezTo>
                  <a:cubicBezTo>
                    <a:pt x="47" y="47"/>
                    <a:pt x="48" y="45"/>
                    <a:pt x="50" y="43"/>
                  </a:cubicBezTo>
                  <a:cubicBezTo>
                    <a:pt x="52" y="42"/>
                    <a:pt x="53" y="40"/>
                    <a:pt x="51" y="38"/>
                  </a:cubicBezTo>
                  <a:cubicBezTo>
                    <a:pt x="48" y="36"/>
                    <a:pt x="48" y="38"/>
                    <a:pt x="47" y="40"/>
                  </a:cubicBezTo>
                  <a:cubicBezTo>
                    <a:pt x="45" y="43"/>
                    <a:pt x="42" y="43"/>
                    <a:pt x="40" y="43"/>
                  </a:cubicBezTo>
                  <a:cubicBezTo>
                    <a:pt x="37" y="43"/>
                    <a:pt x="39" y="40"/>
                    <a:pt x="39" y="38"/>
                  </a:cubicBezTo>
                  <a:cubicBezTo>
                    <a:pt x="36" y="32"/>
                    <a:pt x="33" y="26"/>
                    <a:pt x="30" y="20"/>
                  </a:cubicBezTo>
                  <a:cubicBezTo>
                    <a:pt x="28" y="15"/>
                    <a:pt x="24" y="13"/>
                    <a:pt x="20" y="18"/>
                  </a:cubicBezTo>
                  <a:cubicBezTo>
                    <a:pt x="18" y="19"/>
                    <a:pt x="16" y="21"/>
                    <a:pt x="14" y="22"/>
                  </a:cubicBezTo>
                  <a:cubicBezTo>
                    <a:pt x="9" y="26"/>
                    <a:pt x="6" y="24"/>
                    <a:pt x="4" y="19"/>
                  </a:cubicBezTo>
                  <a:cubicBezTo>
                    <a:pt x="4" y="16"/>
                    <a:pt x="4" y="14"/>
                    <a:pt x="2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5" y="2"/>
                    <a:pt x="9" y="6"/>
                    <a:pt x="13" y="2"/>
                  </a:cubicBezTo>
                  <a:cubicBezTo>
                    <a:pt x="15" y="1"/>
                    <a:pt x="17" y="3"/>
                    <a:pt x="18" y="4"/>
                  </a:cubicBezTo>
                  <a:cubicBezTo>
                    <a:pt x="21" y="10"/>
                    <a:pt x="24" y="8"/>
                    <a:pt x="26" y="4"/>
                  </a:cubicBezTo>
                  <a:cubicBezTo>
                    <a:pt x="28" y="2"/>
                    <a:pt x="30" y="0"/>
                    <a:pt x="32" y="2"/>
                  </a:cubicBezTo>
                  <a:cubicBezTo>
                    <a:pt x="38" y="10"/>
                    <a:pt x="49" y="12"/>
                    <a:pt x="54" y="22"/>
                  </a:cubicBezTo>
                  <a:close/>
                </a:path>
              </a:pathLst>
            </a:custGeom>
            <a:solidFill>
              <a:srgbClr val="FAE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942974" y="4900631"/>
              <a:ext cx="165100" cy="122238"/>
            </a:xfrm>
            <a:custGeom>
              <a:avLst/>
              <a:gdLst>
                <a:gd name="T0" fmla="*/ 0 w 18"/>
                <a:gd name="T1" fmla="*/ 0 h 19"/>
                <a:gd name="T2" fmla="*/ 3 w 18"/>
                <a:gd name="T3" fmla="*/ 6 h 19"/>
                <a:gd name="T4" fmla="*/ 11 w 18"/>
                <a:gd name="T5" fmla="*/ 9 h 19"/>
                <a:gd name="T6" fmla="*/ 18 w 18"/>
                <a:gd name="T7" fmla="*/ 6 h 19"/>
                <a:gd name="T8" fmla="*/ 9 w 18"/>
                <a:gd name="T9" fmla="*/ 16 h 19"/>
                <a:gd name="T10" fmla="*/ 6 w 18"/>
                <a:gd name="T11" fmla="*/ 16 h 19"/>
                <a:gd name="T12" fmla="*/ 0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3" y="1"/>
                    <a:pt x="3" y="4"/>
                    <a:pt x="3" y="6"/>
                  </a:cubicBezTo>
                  <a:cubicBezTo>
                    <a:pt x="4" y="11"/>
                    <a:pt x="7" y="12"/>
                    <a:pt x="11" y="9"/>
                  </a:cubicBezTo>
                  <a:cubicBezTo>
                    <a:pt x="13" y="7"/>
                    <a:pt x="15" y="5"/>
                    <a:pt x="18" y="6"/>
                  </a:cubicBezTo>
                  <a:cubicBezTo>
                    <a:pt x="16" y="10"/>
                    <a:pt x="11" y="12"/>
                    <a:pt x="9" y="16"/>
                  </a:cubicBezTo>
                  <a:cubicBezTo>
                    <a:pt x="8" y="19"/>
                    <a:pt x="7" y="17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441694" y="5170507"/>
              <a:ext cx="679449" cy="166688"/>
            </a:xfrm>
            <a:custGeom>
              <a:avLst/>
              <a:gdLst>
                <a:gd name="T0" fmla="*/ 56 w 74"/>
                <a:gd name="T1" fmla="*/ 9 h 26"/>
                <a:gd name="T2" fmla="*/ 74 w 74"/>
                <a:gd name="T3" fmla="*/ 26 h 26"/>
                <a:gd name="T4" fmla="*/ 62 w 74"/>
                <a:gd name="T5" fmla="*/ 21 h 26"/>
                <a:gd name="T6" fmla="*/ 47 w 74"/>
                <a:gd name="T7" fmla="*/ 23 h 26"/>
                <a:gd name="T8" fmla="*/ 35 w 74"/>
                <a:gd name="T9" fmla="*/ 21 h 26"/>
                <a:gd name="T10" fmla="*/ 18 w 74"/>
                <a:gd name="T11" fmla="*/ 18 h 26"/>
                <a:gd name="T12" fmla="*/ 5 w 74"/>
                <a:gd name="T13" fmla="*/ 16 h 26"/>
                <a:gd name="T14" fmla="*/ 4 w 74"/>
                <a:gd name="T15" fmla="*/ 0 h 26"/>
                <a:gd name="T16" fmla="*/ 46 w 74"/>
                <a:gd name="T17" fmla="*/ 4 h 26"/>
                <a:gd name="T18" fmla="*/ 56 w 74"/>
                <a:gd name="T1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6">
                  <a:moveTo>
                    <a:pt x="56" y="9"/>
                  </a:moveTo>
                  <a:cubicBezTo>
                    <a:pt x="62" y="14"/>
                    <a:pt x="69" y="19"/>
                    <a:pt x="74" y="26"/>
                  </a:cubicBezTo>
                  <a:cubicBezTo>
                    <a:pt x="70" y="25"/>
                    <a:pt x="66" y="23"/>
                    <a:pt x="62" y="21"/>
                  </a:cubicBezTo>
                  <a:cubicBezTo>
                    <a:pt x="58" y="20"/>
                    <a:pt x="52" y="22"/>
                    <a:pt x="47" y="23"/>
                  </a:cubicBezTo>
                  <a:cubicBezTo>
                    <a:pt x="43" y="24"/>
                    <a:pt x="39" y="24"/>
                    <a:pt x="35" y="21"/>
                  </a:cubicBezTo>
                  <a:cubicBezTo>
                    <a:pt x="30" y="18"/>
                    <a:pt x="24" y="18"/>
                    <a:pt x="18" y="18"/>
                  </a:cubicBezTo>
                  <a:cubicBezTo>
                    <a:pt x="14" y="19"/>
                    <a:pt x="9" y="21"/>
                    <a:pt x="5" y="16"/>
                  </a:cubicBezTo>
                  <a:cubicBezTo>
                    <a:pt x="2" y="11"/>
                    <a:pt x="0" y="6"/>
                    <a:pt x="4" y="0"/>
                  </a:cubicBezTo>
                  <a:cubicBezTo>
                    <a:pt x="18" y="0"/>
                    <a:pt x="32" y="4"/>
                    <a:pt x="46" y="4"/>
                  </a:cubicBezTo>
                  <a:cubicBezTo>
                    <a:pt x="50" y="4"/>
                    <a:pt x="53" y="8"/>
                    <a:pt x="56" y="9"/>
                  </a:cubicBezTo>
                  <a:close/>
                </a:path>
              </a:pathLst>
            </a:custGeom>
            <a:solidFill>
              <a:srgbClr val="F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3295645" y="5151457"/>
              <a:ext cx="311149" cy="146051"/>
            </a:xfrm>
            <a:custGeom>
              <a:avLst/>
              <a:gdLst>
                <a:gd name="T0" fmla="*/ 20 w 34"/>
                <a:gd name="T1" fmla="*/ 3 h 23"/>
                <a:gd name="T2" fmla="*/ 20 w 34"/>
                <a:gd name="T3" fmla="*/ 7 h 23"/>
                <a:gd name="T4" fmla="*/ 34 w 34"/>
                <a:gd name="T5" fmla="*/ 21 h 23"/>
                <a:gd name="T6" fmla="*/ 34 w 34"/>
                <a:gd name="T7" fmla="*/ 22 h 23"/>
                <a:gd name="T8" fmla="*/ 13 w 34"/>
                <a:gd name="T9" fmla="*/ 15 h 23"/>
                <a:gd name="T10" fmla="*/ 7 w 34"/>
                <a:gd name="T11" fmla="*/ 16 h 23"/>
                <a:gd name="T12" fmla="*/ 2 w 34"/>
                <a:gd name="T13" fmla="*/ 20 h 23"/>
                <a:gd name="T14" fmla="*/ 6 w 34"/>
                <a:gd name="T15" fmla="*/ 10 h 23"/>
                <a:gd name="T16" fmla="*/ 15 w 34"/>
                <a:gd name="T17" fmla="*/ 3 h 23"/>
                <a:gd name="T18" fmla="*/ 20 w 34"/>
                <a:gd name="T1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0" y="3"/>
                  </a:moveTo>
                  <a:cubicBezTo>
                    <a:pt x="20" y="5"/>
                    <a:pt x="19" y="6"/>
                    <a:pt x="20" y="7"/>
                  </a:cubicBezTo>
                  <a:cubicBezTo>
                    <a:pt x="20" y="19"/>
                    <a:pt x="22" y="21"/>
                    <a:pt x="34" y="21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26" y="23"/>
                    <a:pt x="19" y="23"/>
                    <a:pt x="13" y="15"/>
                  </a:cubicBezTo>
                  <a:cubicBezTo>
                    <a:pt x="12" y="12"/>
                    <a:pt x="9" y="12"/>
                    <a:pt x="7" y="16"/>
                  </a:cubicBezTo>
                  <a:cubicBezTo>
                    <a:pt x="6" y="18"/>
                    <a:pt x="4" y="20"/>
                    <a:pt x="2" y="20"/>
                  </a:cubicBezTo>
                  <a:cubicBezTo>
                    <a:pt x="0" y="15"/>
                    <a:pt x="3" y="13"/>
                    <a:pt x="6" y="10"/>
                  </a:cubicBezTo>
                  <a:cubicBezTo>
                    <a:pt x="9" y="8"/>
                    <a:pt x="12" y="5"/>
                    <a:pt x="15" y="3"/>
                  </a:cubicBezTo>
                  <a:cubicBezTo>
                    <a:pt x="17" y="1"/>
                    <a:pt x="19" y="0"/>
                    <a:pt x="20" y="3"/>
                  </a:cubicBezTo>
                  <a:close/>
                </a:path>
              </a:pathLst>
            </a:custGeom>
            <a:solidFill>
              <a:srgbClr val="FB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4654542" y="5381644"/>
              <a:ext cx="487362" cy="63500"/>
            </a:xfrm>
            <a:custGeom>
              <a:avLst/>
              <a:gdLst>
                <a:gd name="T0" fmla="*/ 53 w 53"/>
                <a:gd name="T1" fmla="*/ 9 h 10"/>
                <a:gd name="T2" fmla="*/ 46 w 53"/>
                <a:gd name="T3" fmla="*/ 7 h 10"/>
                <a:gd name="T4" fmla="*/ 29 w 53"/>
                <a:gd name="T5" fmla="*/ 6 h 10"/>
                <a:gd name="T6" fmla="*/ 22 w 53"/>
                <a:gd name="T7" fmla="*/ 7 h 10"/>
                <a:gd name="T8" fmla="*/ 0 w 53"/>
                <a:gd name="T9" fmla="*/ 7 h 10"/>
                <a:gd name="T10" fmla="*/ 20 w 53"/>
                <a:gd name="T11" fmla="*/ 3 h 10"/>
                <a:gd name="T12" fmla="*/ 30 w 53"/>
                <a:gd name="T13" fmla="*/ 4 h 10"/>
                <a:gd name="T14" fmla="*/ 53 w 53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">
                  <a:moveTo>
                    <a:pt x="53" y="9"/>
                  </a:moveTo>
                  <a:cubicBezTo>
                    <a:pt x="50" y="10"/>
                    <a:pt x="48" y="8"/>
                    <a:pt x="46" y="7"/>
                  </a:cubicBezTo>
                  <a:cubicBezTo>
                    <a:pt x="40" y="5"/>
                    <a:pt x="35" y="5"/>
                    <a:pt x="29" y="6"/>
                  </a:cubicBezTo>
                  <a:cubicBezTo>
                    <a:pt x="27" y="7"/>
                    <a:pt x="25" y="8"/>
                    <a:pt x="22" y="7"/>
                  </a:cubicBezTo>
                  <a:cubicBezTo>
                    <a:pt x="15" y="4"/>
                    <a:pt x="8" y="6"/>
                    <a:pt x="0" y="7"/>
                  </a:cubicBezTo>
                  <a:cubicBezTo>
                    <a:pt x="6" y="1"/>
                    <a:pt x="12" y="0"/>
                    <a:pt x="20" y="3"/>
                  </a:cubicBezTo>
                  <a:cubicBezTo>
                    <a:pt x="23" y="4"/>
                    <a:pt x="26" y="5"/>
                    <a:pt x="30" y="4"/>
                  </a:cubicBezTo>
                  <a:cubicBezTo>
                    <a:pt x="39" y="1"/>
                    <a:pt x="47" y="3"/>
                    <a:pt x="53" y="9"/>
                  </a:cubicBezTo>
                  <a:close/>
                </a:path>
              </a:pathLst>
            </a:custGeom>
            <a:solidFill>
              <a:srgbClr val="FAD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22300" y="5060969"/>
              <a:ext cx="174625" cy="403226"/>
            </a:xfrm>
            <a:custGeom>
              <a:avLst/>
              <a:gdLst>
                <a:gd name="T0" fmla="*/ 0 w 19"/>
                <a:gd name="T1" fmla="*/ 1 h 63"/>
                <a:gd name="T2" fmla="*/ 4 w 19"/>
                <a:gd name="T3" fmla="*/ 2 h 63"/>
                <a:gd name="T4" fmla="*/ 17 w 19"/>
                <a:gd name="T5" fmla="*/ 23 h 63"/>
                <a:gd name="T6" fmla="*/ 17 w 19"/>
                <a:gd name="T7" fmla="*/ 29 h 63"/>
                <a:gd name="T8" fmla="*/ 8 w 19"/>
                <a:gd name="T9" fmla="*/ 61 h 63"/>
                <a:gd name="T10" fmla="*/ 0 w 19"/>
                <a:gd name="T11" fmla="*/ 55 h 63"/>
                <a:gd name="T12" fmla="*/ 0 w 1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3">
                  <a:moveTo>
                    <a:pt x="0" y="1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7" y="10"/>
                    <a:pt x="13" y="16"/>
                    <a:pt x="17" y="23"/>
                  </a:cubicBezTo>
                  <a:cubicBezTo>
                    <a:pt x="19" y="25"/>
                    <a:pt x="19" y="27"/>
                    <a:pt x="17" y="29"/>
                  </a:cubicBezTo>
                  <a:cubicBezTo>
                    <a:pt x="9" y="39"/>
                    <a:pt x="7" y="49"/>
                    <a:pt x="8" y="61"/>
                  </a:cubicBezTo>
                  <a:cubicBezTo>
                    <a:pt x="1" y="63"/>
                    <a:pt x="0" y="62"/>
                    <a:pt x="0" y="55"/>
                  </a:cubicBezTo>
                  <a:cubicBezTo>
                    <a:pt x="0" y="37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6E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7970824" y="5060969"/>
              <a:ext cx="1358897" cy="282576"/>
            </a:xfrm>
            <a:custGeom>
              <a:avLst/>
              <a:gdLst>
                <a:gd name="T0" fmla="*/ 60 w 148"/>
                <a:gd name="T1" fmla="*/ 5 h 44"/>
                <a:gd name="T2" fmla="*/ 98 w 148"/>
                <a:gd name="T3" fmla="*/ 6 h 44"/>
                <a:gd name="T4" fmla="*/ 102 w 148"/>
                <a:gd name="T5" fmla="*/ 6 h 44"/>
                <a:gd name="T6" fmla="*/ 117 w 148"/>
                <a:gd name="T7" fmla="*/ 6 h 44"/>
                <a:gd name="T8" fmla="*/ 126 w 148"/>
                <a:gd name="T9" fmla="*/ 9 h 44"/>
                <a:gd name="T10" fmla="*/ 140 w 148"/>
                <a:gd name="T11" fmla="*/ 9 h 44"/>
                <a:gd name="T12" fmla="*/ 148 w 148"/>
                <a:gd name="T13" fmla="*/ 4 h 44"/>
                <a:gd name="T14" fmla="*/ 148 w 148"/>
                <a:gd name="T15" fmla="*/ 27 h 44"/>
                <a:gd name="T16" fmla="*/ 134 w 148"/>
                <a:gd name="T17" fmla="*/ 36 h 44"/>
                <a:gd name="T18" fmla="*/ 124 w 148"/>
                <a:gd name="T19" fmla="*/ 38 h 44"/>
                <a:gd name="T20" fmla="*/ 116 w 148"/>
                <a:gd name="T21" fmla="*/ 35 h 44"/>
                <a:gd name="T22" fmla="*/ 109 w 148"/>
                <a:gd name="T23" fmla="*/ 30 h 44"/>
                <a:gd name="T24" fmla="*/ 79 w 148"/>
                <a:gd name="T25" fmla="*/ 32 h 44"/>
                <a:gd name="T26" fmla="*/ 63 w 148"/>
                <a:gd name="T27" fmla="*/ 25 h 44"/>
                <a:gd name="T28" fmla="*/ 58 w 148"/>
                <a:gd name="T29" fmla="*/ 26 h 44"/>
                <a:gd name="T30" fmla="*/ 51 w 148"/>
                <a:gd name="T31" fmla="*/ 30 h 44"/>
                <a:gd name="T32" fmla="*/ 32 w 148"/>
                <a:gd name="T33" fmla="*/ 32 h 44"/>
                <a:gd name="T34" fmla="*/ 9 w 148"/>
                <a:gd name="T35" fmla="*/ 32 h 44"/>
                <a:gd name="T36" fmla="*/ 4 w 148"/>
                <a:gd name="T37" fmla="*/ 35 h 44"/>
                <a:gd name="T38" fmla="*/ 3 w 148"/>
                <a:gd name="T39" fmla="*/ 44 h 44"/>
                <a:gd name="T40" fmla="*/ 2 w 148"/>
                <a:gd name="T41" fmla="*/ 28 h 44"/>
                <a:gd name="T42" fmla="*/ 7 w 148"/>
                <a:gd name="T43" fmla="*/ 25 h 44"/>
                <a:gd name="T44" fmla="*/ 10 w 148"/>
                <a:gd name="T45" fmla="*/ 26 h 44"/>
                <a:gd name="T46" fmla="*/ 28 w 148"/>
                <a:gd name="T47" fmla="*/ 20 h 44"/>
                <a:gd name="T48" fmla="*/ 33 w 148"/>
                <a:gd name="T49" fmla="*/ 7 h 44"/>
                <a:gd name="T50" fmla="*/ 51 w 148"/>
                <a:gd name="T51" fmla="*/ 3 h 44"/>
                <a:gd name="T52" fmla="*/ 59 w 148"/>
                <a:gd name="T53" fmla="*/ 4 h 44"/>
                <a:gd name="T54" fmla="*/ 60 w 148"/>
                <a:gd name="T5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4">
                  <a:moveTo>
                    <a:pt x="60" y="5"/>
                  </a:moveTo>
                  <a:cubicBezTo>
                    <a:pt x="73" y="6"/>
                    <a:pt x="85" y="15"/>
                    <a:pt x="98" y="6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7" y="9"/>
                    <a:pt x="112" y="9"/>
                    <a:pt x="117" y="6"/>
                  </a:cubicBezTo>
                  <a:cubicBezTo>
                    <a:pt x="121" y="4"/>
                    <a:pt x="124" y="7"/>
                    <a:pt x="126" y="9"/>
                  </a:cubicBezTo>
                  <a:cubicBezTo>
                    <a:pt x="132" y="14"/>
                    <a:pt x="136" y="12"/>
                    <a:pt x="140" y="9"/>
                  </a:cubicBezTo>
                  <a:cubicBezTo>
                    <a:pt x="143" y="7"/>
                    <a:pt x="145" y="5"/>
                    <a:pt x="148" y="4"/>
                  </a:cubicBezTo>
                  <a:cubicBezTo>
                    <a:pt x="148" y="11"/>
                    <a:pt x="148" y="19"/>
                    <a:pt x="148" y="27"/>
                  </a:cubicBezTo>
                  <a:cubicBezTo>
                    <a:pt x="145" y="33"/>
                    <a:pt x="142" y="38"/>
                    <a:pt x="134" y="36"/>
                  </a:cubicBezTo>
                  <a:cubicBezTo>
                    <a:pt x="131" y="35"/>
                    <a:pt x="127" y="37"/>
                    <a:pt x="124" y="38"/>
                  </a:cubicBezTo>
                  <a:cubicBezTo>
                    <a:pt x="120" y="39"/>
                    <a:pt x="117" y="39"/>
                    <a:pt x="116" y="35"/>
                  </a:cubicBezTo>
                  <a:cubicBezTo>
                    <a:pt x="115" y="31"/>
                    <a:pt x="112" y="31"/>
                    <a:pt x="109" y="30"/>
                  </a:cubicBezTo>
                  <a:cubicBezTo>
                    <a:pt x="99" y="29"/>
                    <a:pt x="89" y="31"/>
                    <a:pt x="79" y="32"/>
                  </a:cubicBezTo>
                  <a:cubicBezTo>
                    <a:pt x="73" y="32"/>
                    <a:pt x="68" y="28"/>
                    <a:pt x="63" y="25"/>
                  </a:cubicBezTo>
                  <a:cubicBezTo>
                    <a:pt x="60" y="24"/>
                    <a:pt x="59" y="23"/>
                    <a:pt x="58" y="26"/>
                  </a:cubicBezTo>
                  <a:cubicBezTo>
                    <a:pt x="57" y="30"/>
                    <a:pt x="55" y="31"/>
                    <a:pt x="51" y="30"/>
                  </a:cubicBezTo>
                  <a:cubicBezTo>
                    <a:pt x="45" y="28"/>
                    <a:pt x="38" y="31"/>
                    <a:pt x="32" y="32"/>
                  </a:cubicBezTo>
                  <a:cubicBezTo>
                    <a:pt x="24" y="34"/>
                    <a:pt x="17" y="35"/>
                    <a:pt x="9" y="32"/>
                  </a:cubicBezTo>
                  <a:cubicBezTo>
                    <a:pt x="6" y="30"/>
                    <a:pt x="5" y="31"/>
                    <a:pt x="4" y="35"/>
                  </a:cubicBezTo>
                  <a:cubicBezTo>
                    <a:pt x="4" y="38"/>
                    <a:pt x="6" y="41"/>
                    <a:pt x="3" y="44"/>
                  </a:cubicBezTo>
                  <a:cubicBezTo>
                    <a:pt x="0" y="39"/>
                    <a:pt x="1" y="33"/>
                    <a:pt x="2" y="28"/>
                  </a:cubicBezTo>
                  <a:cubicBezTo>
                    <a:pt x="2" y="25"/>
                    <a:pt x="5" y="24"/>
                    <a:pt x="7" y="25"/>
                  </a:cubicBezTo>
                  <a:cubicBezTo>
                    <a:pt x="8" y="25"/>
                    <a:pt x="9" y="26"/>
                    <a:pt x="10" y="26"/>
                  </a:cubicBezTo>
                  <a:cubicBezTo>
                    <a:pt x="22" y="33"/>
                    <a:pt x="24" y="32"/>
                    <a:pt x="28" y="20"/>
                  </a:cubicBezTo>
                  <a:cubicBezTo>
                    <a:pt x="30" y="16"/>
                    <a:pt x="30" y="11"/>
                    <a:pt x="33" y="7"/>
                  </a:cubicBezTo>
                  <a:cubicBezTo>
                    <a:pt x="38" y="4"/>
                    <a:pt x="44" y="0"/>
                    <a:pt x="51" y="3"/>
                  </a:cubicBezTo>
                  <a:cubicBezTo>
                    <a:pt x="53" y="5"/>
                    <a:pt x="57" y="3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7208825" y="5170507"/>
              <a:ext cx="1038223" cy="293688"/>
            </a:xfrm>
            <a:custGeom>
              <a:avLst/>
              <a:gdLst>
                <a:gd name="T0" fmla="*/ 113 w 113"/>
                <a:gd name="T1" fmla="*/ 3 h 46"/>
                <a:gd name="T2" fmla="*/ 110 w 113"/>
                <a:gd name="T3" fmla="*/ 12 h 46"/>
                <a:gd name="T4" fmla="*/ 106 w 113"/>
                <a:gd name="T5" fmla="*/ 15 h 46"/>
                <a:gd name="T6" fmla="*/ 91 w 113"/>
                <a:gd name="T7" fmla="*/ 11 h 46"/>
                <a:gd name="T8" fmla="*/ 87 w 113"/>
                <a:gd name="T9" fmla="*/ 9 h 46"/>
                <a:gd name="T10" fmla="*/ 86 w 113"/>
                <a:gd name="T11" fmla="*/ 13 h 46"/>
                <a:gd name="T12" fmla="*/ 86 w 113"/>
                <a:gd name="T13" fmla="*/ 27 h 46"/>
                <a:gd name="T14" fmla="*/ 54 w 113"/>
                <a:gd name="T15" fmla="*/ 31 h 46"/>
                <a:gd name="T16" fmla="*/ 48 w 113"/>
                <a:gd name="T17" fmla="*/ 31 h 46"/>
                <a:gd name="T18" fmla="*/ 49 w 113"/>
                <a:gd name="T19" fmla="*/ 38 h 46"/>
                <a:gd name="T20" fmla="*/ 46 w 113"/>
                <a:gd name="T21" fmla="*/ 45 h 46"/>
                <a:gd name="T22" fmla="*/ 0 w 113"/>
                <a:gd name="T23" fmla="*/ 44 h 46"/>
                <a:gd name="T24" fmla="*/ 21 w 113"/>
                <a:gd name="T25" fmla="*/ 18 h 46"/>
                <a:gd name="T26" fmla="*/ 28 w 113"/>
                <a:gd name="T27" fmla="*/ 7 h 46"/>
                <a:gd name="T28" fmla="*/ 39 w 113"/>
                <a:gd name="T29" fmla="*/ 2 h 46"/>
                <a:gd name="T30" fmla="*/ 43 w 113"/>
                <a:gd name="T31" fmla="*/ 5 h 46"/>
                <a:gd name="T32" fmla="*/ 62 w 113"/>
                <a:gd name="T33" fmla="*/ 6 h 46"/>
                <a:gd name="T34" fmla="*/ 70 w 113"/>
                <a:gd name="T35" fmla="*/ 7 h 46"/>
                <a:gd name="T36" fmla="*/ 78 w 113"/>
                <a:gd name="T37" fmla="*/ 7 h 46"/>
                <a:gd name="T38" fmla="*/ 93 w 113"/>
                <a:gd name="T39" fmla="*/ 4 h 46"/>
                <a:gd name="T40" fmla="*/ 99 w 113"/>
                <a:gd name="T41" fmla="*/ 4 h 46"/>
                <a:gd name="T42" fmla="*/ 113 w 113"/>
                <a:gd name="T4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46">
                  <a:moveTo>
                    <a:pt x="113" y="3"/>
                  </a:moveTo>
                  <a:cubicBezTo>
                    <a:pt x="112" y="6"/>
                    <a:pt x="111" y="9"/>
                    <a:pt x="110" y="12"/>
                  </a:cubicBezTo>
                  <a:cubicBezTo>
                    <a:pt x="110" y="14"/>
                    <a:pt x="108" y="15"/>
                    <a:pt x="106" y="15"/>
                  </a:cubicBezTo>
                  <a:cubicBezTo>
                    <a:pt x="100" y="15"/>
                    <a:pt x="96" y="14"/>
                    <a:pt x="91" y="11"/>
                  </a:cubicBezTo>
                  <a:cubicBezTo>
                    <a:pt x="90" y="10"/>
                    <a:pt x="89" y="8"/>
                    <a:pt x="87" y="9"/>
                  </a:cubicBezTo>
                  <a:cubicBezTo>
                    <a:pt x="85" y="10"/>
                    <a:pt x="86" y="12"/>
                    <a:pt x="86" y="13"/>
                  </a:cubicBezTo>
                  <a:cubicBezTo>
                    <a:pt x="86" y="18"/>
                    <a:pt x="86" y="23"/>
                    <a:pt x="86" y="27"/>
                  </a:cubicBezTo>
                  <a:cubicBezTo>
                    <a:pt x="76" y="33"/>
                    <a:pt x="65" y="32"/>
                    <a:pt x="54" y="31"/>
                  </a:cubicBezTo>
                  <a:cubicBezTo>
                    <a:pt x="52" y="31"/>
                    <a:pt x="49" y="29"/>
                    <a:pt x="48" y="31"/>
                  </a:cubicBezTo>
                  <a:cubicBezTo>
                    <a:pt x="46" y="34"/>
                    <a:pt x="48" y="37"/>
                    <a:pt x="49" y="38"/>
                  </a:cubicBezTo>
                  <a:cubicBezTo>
                    <a:pt x="54" y="44"/>
                    <a:pt x="50" y="45"/>
                    <a:pt x="46" y="45"/>
                  </a:cubicBezTo>
                  <a:cubicBezTo>
                    <a:pt x="31" y="45"/>
                    <a:pt x="16" y="46"/>
                    <a:pt x="0" y="44"/>
                  </a:cubicBezTo>
                  <a:cubicBezTo>
                    <a:pt x="8" y="35"/>
                    <a:pt x="15" y="27"/>
                    <a:pt x="21" y="18"/>
                  </a:cubicBezTo>
                  <a:cubicBezTo>
                    <a:pt x="24" y="15"/>
                    <a:pt x="26" y="11"/>
                    <a:pt x="28" y="7"/>
                  </a:cubicBezTo>
                  <a:cubicBezTo>
                    <a:pt x="30" y="1"/>
                    <a:pt x="33" y="0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50" y="9"/>
                    <a:pt x="55" y="12"/>
                    <a:pt x="62" y="6"/>
                  </a:cubicBezTo>
                  <a:cubicBezTo>
                    <a:pt x="65" y="4"/>
                    <a:pt x="68" y="5"/>
                    <a:pt x="70" y="7"/>
                  </a:cubicBezTo>
                  <a:cubicBezTo>
                    <a:pt x="73" y="10"/>
                    <a:pt x="75" y="10"/>
                    <a:pt x="78" y="7"/>
                  </a:cubicBezTo>
                  <a:cubicBezTo>
                    <a:pt x="83" y="3"/>
                    <a:pt x="88" y="2"/>
                    <a:pt x="93" y="4"/>
                  </a:cubicBezTo>
                  <a:cubicBezTo>
                    <a:pt x="95" y="5"/>
                    <a:pt x="98" y="5"/>
                    <a:pt x="99" y="4"/>
                  </a:cubicBezTo>
                  <a:cubicBezTo>
                    <a:pt x="104" y="0"/>
                    <a:pt x="108" y="1"/>
                    <a:pt x="113" y="3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494698" y="5234007"/>
              <a:ext cx="835024" cy="173038"/>
            </a:xfrm>
            <a:custGeom>
              <a:avLst/>
              <a:gdLst>
                <a:gd name="T0" fmla="*/ 52 w 91"/>
                <a:gd name="T1" fmla="*/ 3 h 27"/>
                <a:gd name="T2" fmla="*/ 60 w 91"/>
                <a:gd name="T3" fmla="*/ 7 h 27"/>
                <a:gd name="T4" fmla="*/ 66 w 91"/>
                <a:gd name="T5" fmla="*/ 10 h 27"/>
                <a:gd name="T6" fmla="*/ 82 w 91"/>
                <a:gd name="T7" fmla="*/ 8 h 27"/>
                <a:gd name="T8" fmla="*/ 87 w 91"/>
                <a:gd name="T9" fmla="*/ 5 h 27"/>
                <a:gd name="T10" fmla="*/ 91 w 91"/>
                <a:gd name="T11" fmla="*/ 0 h 27"/>
                <a:gd name="T12" fmla="*/ 91 w 91"/>
                <a:gd name="T13" fmla="*/ 22 h 27"/>
                <a:gd name="T14" fmla="*/ 90 w 91"/>
                <a:gd name="T15" fmla="*/ 26 h 27"/>
                <a:gd name="T16" fmla="*/ 86 w 91"/>
                <a:gd name="T17" fmla="*/ 24 h 27"/>
                <a:gd name="T18" fmla="*/ 61 w 91"/>
                <a:gd name="T19" fmla="*/ 19 h 27"/>
                <a:gd name="T20" fmla="*/ 55 w 91"/>
                <a:gd name="T21" fmla="*/ 19 h 27"/>
                <a:gd name="T22" fmla="*/ 32 w 91"/>
                <a:gd name="T23" fmla="*/ 18 h 27"/>
                <a:gd name="T24" fmla="*/ 26 w 91"/>
                <a:gd name="T25" fmla="*/ 19 h 27"/>
                <a:gd name="T26" fmla="*/ 0 w 91"/>
                <a:gd name="T27" fmla="*/ 18 h 27"/>
                <a:gd name="T28" fmla="*/ 3 w 91"/>
                <a:gd name="T29" fmla="*/ 12 h 27"/>
                <a:gd name="T30" fmla="*/ 18 w 91"/>
                <a:gd name="T31" fmla="*/ 9 h 27"/>
                <a:gd name="T32" fmla="*/ 25 w 91"/>
                <a:gd name="T33" fmla="*/ 14 h 27"/>
                <a:gd name="T34" fmla="*/ 31 w 91"/>
                <a:gd name="T35" fmla="*/ 15 h 27"/>
                <a:gd name="T36" fmla="*/ 48 w 91"/>
                <a:gd name="T37" fmla="*/ 6 h 27"/>
                <a:gd name="T38" fmla="*/ 52 w 91"/>
                <a:gd name="T3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27">
                  <a:moveTo>
                    <a:pt x="52" y="3"/>
                  </a:moveTo>
                  <a:cubicBezTo>
                    <a:pt x="56" y="1"/>
                    <a:pt x="60" y="0"/>
                    <a:pt x="60" y="7"/>
                  </a:cubicBezTo>
                  <a:cubicBezTo>
                    <a:pt x="60" y="10"/>
                    <a:pt x="62" y="11"/>
                    <a:pt x="66" y="10"/>
                  </a:cubicBezTo>
                  <a:cubicBezTo>
                    <a:pt x="71" y="8"/>
                    <a:pt x="76" y="6"/>
                    <a:pt x="82" y="8"/>
                  </a:cubicBezTo>
                  <a:cubicBezTo>
                    <a:pt x="84" y="9"/>
                    <a:pt x="86" y="6"/>
                    <a:pt x="87" y="5"/>
                  </a:cubicBezTo>
                  <a:cubicBezTo>
                    <a:pt x="88" y="3"/>
                    <a:pt x="89" y="1"/>
                    <a:pt x="91" y="0"/>
                  </a:cubicBezTo>
                  <a:cubicBezTo>
                    <a:pt x="91" y="7"/>
                    <a:pt x="91" y="14"/>
                    <a:pt x="91" y="22"/>
                  </a:cubicBezTo>
                  <a:cubicBezTo>
                    <a:pt x="91" y="23"/>
                    <a:pt x="91" y="25"/>
                    <a:pt x="90" y="26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79" y="13"/>
                    <a:pt x="70" y="16"/>
                    <a:pt x="61" y="19"/>
                  </a:cubicBezTo>
                  <a:cubicBezTo>
                    <a:pt x="59" y="20"/>
                    <a:pt x="57" y="21"/>
                    <a:pt x="55" y="19"/>
                  </a:cubicBezTo>
                  <a:cubicBezTo>
                    <a:pt x="48" y="11"/>
                    <a:pt x="40" y="14"/>
                    <a:pt x="32" y="18"/>
                  </a:cubicBezTo>
                  <a:cubicBezTo>
                    <a:pt x="30" y="19"/>
                    <a:pt x="29" y="20"/>
                    <a:pt x="26" y="19"/>
                  </a:cubicBezTo>
                  <a:cubicBezTo>
                    <a:pt x="18" y="14"/>
                    <a:pt x="9" y="14"/>
                    <a:pt x="0" y="18"/>
                  </a:cubicBezTo>
                  <a:cubicBezTo>
                    <a:pt x="0" y="15"/>
                    <a:pt x="2" y="14"/>
                    <a:pt x="3" y="12"/>
                  </a:cubicBezTo>
                  <a:cubicBezTo>
                    <a:pt x="6" y="2"/>
                    <a:pt x="10" y="2"/>
                    <a:pt x="18" y="9"/>
                  </a:cubicBezTo>
                  <a:cubicBezTo>
                    <a:pt x="20" y="11"/>
                    <a:pt x="23" y="12"/>
                    <a:pt x="25" y="14"/>
                  </a:cubicBezTo>
                  <a:cubicBezTo>
                    <a:pt x="27" y="16"/>
                    <a:pt x="29" y="16"/>
                    <a:pt x="31" y="15"/>
                  </a:cubicBezTo>
                  <a:cubicBezTo>
                    <a:pt x="37" y="12"/>
                    <a:pt x="42" y="8"/>
                    <a:pt x="48" y="6"/>
                  </a:cubicBezTo>
                  <a:cubicBezTo>
                    <a:pt x="50" y="6"/>
                    <a:pt x="51" y="4"/>
                    <a:pt x="52" y="3"/>
                  </a:cubicBezTo>
                  <a:close/>
                </a:path>
              </a:pathLst>
            </a:custGeom>
            <a:solidFill>
              <a:srgbClr val="F8F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2330447" y="5176857"/>
              <a:ext cx="1019173" cy="204788"/>
            </a:xfrm>
            <a:custGeom>
              <a:avLst/>
              <a:gdLst>
                <a:gd name="T0" fmla="*/ 111 w 111"/>
                <a:gd name="T1" fmla="*/ 6 h 32"/>
                <a:gd name="T2" fmla="*/ 107 w 111"/>
                <a:gd name="T3" fmla="*/ 16 h 32"/>
                <a:gd name="T4" fmla="*/ 104 w 111"/>
                <a:gd name="T5" fmla="*/ 20 h 32"/>
                <a:gd name="T6" fmla="*/ 100 w 111"/>
                <a:gd name="T7" fmla="*/ 17 h 32"/>
                <a:gd name="T8" fmla="*/ 97 w 111"/>
                <a:gd name="T9" fmla="*/ 12 h 32"/>
                <a:gd name="T10" fmla="*/ 92 w 111"/>
                <a:gd name="T11" fmla="*/ 10 h 32"/>
                <a:gd name="T12" fmla="*/ 88 w 111"/>
                <a:gd name="T13" fmla="*/ 14 h 32"/>
                <a:gd name="T14" fmla="*/ 81 w 111"/>
                <a:gd name="T15" fmla="*/ 25 h 32"/>
                <a:gd name="T16" fmla="*/ 55 w 111"/>
                <a:gd name="T17" fmla="*/ 26 h 32"/>
                <a:gd name="T18" fmla="*/ 27 w 111"/>
                <a:gd name="T19" fmla="*/ 26 h 32"/>
                <a:gd name="T20" fmla="*/ 20 w 111"/>
                <a:gd name="T21" fmla="*/ 32 h 32"/>
                <a:gd name="T22" fmla="*/ 3 w 111"/>
                <a:gd name="T23" fmla="*/ 14 h 32"/>
                <a:gd name="T24" fmla="*/ 2 w 111"/>
                <a:gd name="T25" fmla="*/ 7 h 32"/>
                <a:gd name="T26" fmla="*/ 9 w 111"/>
                <a:gd name="T27" fmla="*/ 6 h 32"/>
                <a:gd name="T28" fmla="*/ 59 w 111"/>
                <a:gd name="T29" fmla="*/ 7 h 32"/>
                <a:gd name="T30" fmla="*/ 73 w 111"/>
                <a:gd name="T31" fmla="*/ 8 h 32"/>
                <a:gd name="T32" fmla="*/ 81 w 111"/>
                <a:gd name="T33" fmla="*/ 4 h 32"/>
                <a:gd name="T34" fmla="*/ 91 w 111"/>
                <a:gd name="T35" fmla="*/ 5 h 32"/>
                <a:gd name="T36" fmla="*/ 94 w 111"/>
                <a:gd name="T37" fmla="*/ 6 h 32"/>
                <a:gd name="T38" fmla="*/ 111 w 111"/>
                <a:gd name="T3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32">
                  <a:moveTo>
                    <a:pt x="111" y="6"/>
                  </a:moveTo>
                  <a:cubicBezTo>
                    <a:pt x="110" y="9"/>
                    <a:pt x="108" y="13"/>
                    <a:pt x="107" y="16"/>
                  </a:cubicBezTo>
                  <a:cubicBezTo>
                    <a:pt x="106" y="17"/>
                    <a:pt x="106" y="20"/>
                    <a:pt x="104" y="20"/>
                  </a:cubicBezTo>
                  <a:cubicBezTo>
                    <a:pt x="102" y="21"/>
                    <a:pt x="101" y="18"/>
                    <a:pt x="100" y="17"/>
                  </a:cubicBezTo>
                  <a:cubicBezTo>
                    <a:pt x="99" y="15"/>
                    <a:pt x="98" y="13"/>
                    <a:pt x="97" y="12"/>
                  </a:cubicBezTo>
                  <a:cubicBezTo>
                    <a:pt x="96" y="11"/>
                    <a:pt x="95" y="9"/>
                    <a:pt x="92" y="10"/>
                  </a:cubicBezTo>
                  <a:cubicBezTo>
                    <a:pt x="90" y="10"/>
                    <a:pt x="88" y="12"/>
                    <a:pt x="88" y="14"/>
                  </a:cubicBezTo>
                  <a:cubicBezTo>
                    <a:pt x="88" y="19"/>
                    <a:pt x="85" y="23"/>
                    <a:pt x="81" y="25"/>
                  </a:cubicBezTo>
                  <a:cubicBezTo>
                    <a:pt x="73" y="26"/>
                    <a:pt x="64" y="26"/>
                    <a:pt x="55" y="26"/>
                  </a:cubicBezTo>
                  <a:cubicBezTo>
                    <a:pt x="46" y="26"/>
                    <a:pt x="36" y="25"/>
                    <a:pt x="27" y="26"/>
                  </a:cubicBezTo>
                  <a:cubicBezTo>
                    <a:pt x="23" y="27"/>
                    <a:pt x="22" y="30"/>
                    <a:pt x="20" y="32"/>
                  </a:cubicBezTo>
                  <a:cubicBezTo>
                    <a:pt x="13" y="27"/>
                    <a:pt x="8" y="21"/>
                    <a:pt x="3" y="14"/>
                  </a:cubicBezTo>
                  <a:cubicBezTo>
                    <a:pt x="1" y="12"/>
                    <a:pt x="0" y="9"/>
                    <a:pt x="2" y="7"/>
                  </a:cubicBezTo>
                  <a:cubicBezTo>
                    <a:pt x="4" y="4"/>
                    <a:pt x="6" y="5"/>
                    <a:pt x="9" y="6"/>
                  </a:cubicBezTo>
                  <a:cubicBezTo>
                    <a:pt x="25" y="11"/>
                    <a:pt x="42" y="13"/>
                    <a:pt x="59" y="7"/>
                  </a:cubicBezTo>
                  <a:cubicBezTo>
                    <a:pt x="63" y="5"/>
                    <a:pt x="68" y="5"/>
                    <a:pt x="73" y="8"/>
                  </a:cubicBezTo>
                  <a:cubicBezTo>
                    <a:pt x="77" y="10"/>
                    <a:pt x="78" y="5"/>
                    <a:pt x="81" y="4"/>
                  </a:cubicBezTo>
                  <a:cubicBezTo>
                    <a:pt x="85" y="3"/>
                    <a:pt x="88" y="1"/>
                    <a:pt x="91" y="5"/>
                  </a:cubicBezTo>
                  <a:cubicBezTo>
                    <a:pt x="92" y="5"/>
                    <a:pt x="93" y="6"/>
                    <a:pt x="94" y="6"/>
                  </a:cubicBezTo>
                  <a:cubicBezTo>
                    <a:pt x="100" y="0"/>
                    <a:pt x="105" y="5"/>
                    <a:pt x="111" y="6"/>
                  </a:cubicBezTo>
                  <a:close/>
                </a:path>
              </a:pathLst>
            </a:custGeom>
            <a:solidFill>
              <a:srgbClr val="F7C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2505071" y="5303857"/>
              <a:ext cx="569912" cy="160338"/>
            </a:xfrm>
            <a:custGeom>
              <a:avLst/>
              <a:gdLst>
                <a:gd name="T0" fmla="*/ 1 w 62"/>
                <a:gd name="T1" fmla="*/ 12 h 25"/>
                <a:gd name="T2" fmla="*/ 7 w 62"/>
                <a:gd name="T3" fmla="*/ 5 h 25"/>
                <a:gd name="T4" fmla="*/ 21 w 62"/>
                <a:gd name="T5" fmla="*/ 5 h 25"/>
                <a:gd name="T6" fmla="*/ 25 w 62"/>
                <a:gd name="T7" fmla="*/ 6 h 25"/>
                <a:gd name="T8" fmla="*/ 57 w 62"/>
                <a:gd name="T9" fmla="*/ 4 h 25"/>
                <a:gd name="T10" fmla="*/ 62 w 62"/>
                <a:gd name="T11" fmla="*/ 5 h 25"/>
                <a:gd name="T12" fmla="*/ 39 w 62"/>
                <a:gd name="T13" fmla="*/ 12 h 25"/>
                <a:gd name="T14" fmla="*/ 34 w 62"/>
                <a:gd name="T15" fmla="*/ 10 h 25"/>
                <a:gd name="T16" fmla="*/ 30 w 62"/>
                <a:gd name="T17" fmla="*/ 10 h 25"/>
                <a:gd name="T18" fmla="*/ 31 w 62"/>
                <a:gd name="T19" fmla="*/ 14 h 25"/>
                <a:gd name="T20" fmla="*/ 35 w 62"/>
                <a:gd name="T21" fmla="*/ 22 h 25"/>
                <a:gd name="T22" fmla="*/ 27 w 62"/>
                <a:gd name="T23" fmla="*/ 23 h 25"/>
                <a:gd name="T24" fmla="*/ 10 w 62"/>
                <a:gd name="T25" fmla="*/ 23 h 25"/>
                <a:gd name="T26" fmla="*/ 1 w 62"/>
                <a:gd name="T2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5">
                  <a:moveTo>
                    <a:pt x="1" y="12"/>
                  </a:moveTo>
                  <a:cubicBezTo>
                    <a:pt x="0" y="8"/>
                    <a:pt x="2" y="5"/>
                    <a:pt x="7" y="5"/>
                  </a:cubicBezTo>
                  <a:cubicBezTo>
                    <a:pt x="12" y="4"/>
                    <a:pt x="17" y="3"/>
                    <a:pt x="21" y="5"/>
                  </a:cubicBezTo>
                  <a:cubicBezTo>
                    <a:pt x="23" y="5"/>
                    <a:pt x="24" y="6"/>
                    <a:pt x="25" y="6"/>
                  </a:cubicBezTo>
                  <a:cubicBezTo>
                    <a:pt x="36" y="0"/>
                    <a:pt x="47" y="9"/>
                    <a:pt x="57" y="4"/>
                  </a:cubicBezTo>
                  <a:cubicBezTo>
                    <a:pt x="59" y="3"/>
                    <a:pt x="61" y="4"/>
                    <a:pt x="62" y="5"/>
                  </a:cubicBezTo>
                  <a:cubicBezTo>
                    <a:pt x="56" y="13"/>
                    <a:pt x="47" y="12"/>
                    <a:pt x="39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2" y="10"/>
                    <a:pt x="31" y="9"/>
                    <a:pt x="30" y="10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3" y="16"/>
                    <a:pt x="37" y="19"/>
                    <a:pt x="35" y="22"/>
                  </a:cubicBezTo>
                  <a:cubicBezTo>
                    <a:pt x="34" y="25"/>
                    <a:pt x="30" y="23"/>
                    <a:pt x="27" y="23"/>
                  </a:cubicBezTo>
                  <a:cubicBezTo>
                    <a:pt x="21" y="23"/>
                    <a:pt x="16" y="23"/>
                    <a:pt x="10" y="23"/>
                  </a:cubicBezTo>
                  <a:cubicBezTo>
                    <a:pt x="7" y="19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F6D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722312" y="4472005"/>
              <a:ext cx="395287" cy="255588"/>
            </a:xfrm>
            <a:custGeom>
              <a:avLst/>
              <a:gdLst>
                <a:gd name="T0" fmla="*/ 40 w 43"/>
                <a:gd name="T1" fmla="*/ 31 h 40"/>
                <a:gd name="T2" fmla="*/ 43 w 43"/>
                <a:gd name="T3" fmla="*/ 37 h 40"/>
                <a:gd name="T4" fmla="*/ 38 w 43"/>
                <a:gd name="T5" fmla="*/ 33 h 40"/>
                <a:gd name="T6" fmla="*/ 32 w 43"/>
                <a:gd name="T7" fmla="*/ 33 h 40"/>
                <a:gd name="T8" fmla="*/ 25 w 43"/>
                <a:gd name="T9" fmla="*/ 34 h 40"/>
                <a:gd name="T10" fmla="*/ 0 w 43"/>
                <a:gd name="T11" fmla="*/ 32 h 40"/>
                <a:gd name="T12" fmla="*/ 0 w 43"/>
                <a:gd name="T13" fmla="*/ 20 h 40"/>
                <a:gd name="T14" fmla="*/ 7 w 43"/>
                <a:gd name="T15" fmla="*/ 4 h 40"/>
                <a:gd name="T16" fmla="*/ 12 w 43"/>
                <a:gd name="T17" fmla="*/ 1 h 40"/>
                <a:gd name="T18" fmla="*/ 13 w 43"/>
                <a:gd name="T19" fmla="*/ 6 h 40"/>
                <a:gd name="T20" fmla="*/ 26 w 43"/>
                <a:gd name="T21" fmla="*/ 31 h 40"/>
                <a:gd name="T22" fmla="*/ 28 w 43"/>
                <a:gd name="T23" fmla="*/ 33 h 40"/>
                <a:gd name="T24" fmla="*/ 29 w 43"/>
                <a:gd name="T25" fmla="*/ 30 h 40"/>
                <a:gd name="T26" fmla="*/ 32 w 43"/>
                <a:gd name="T27" fmla="*/ 14 h 40"/>
                <a:gd name="T28" fmla="*/ 35 w 43"/>
                <a:gd name="T29" fmla="*/ 10 h 40"/>
                <a:gd name="T30" fmla="*/ 36 w 43"/>
                <a:gd name="T31" fmla="*/ 14 h 40"/>
                <a:gd name="T32" fmla="*/ 40 w 43"/>
                <a:gd name="T3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0">
                  <a:moveTo>
                    <a:pt x="40" y="31"/>
                  </a:moveTo>
                  <a:cubicBezTo>
                    <a:pt x="41" y="33"/>
                    <a:pt x="42" y="35"/>
                    <a:pt x="43" y="37"/>
                  </a:cubicBezTo>
                  <a:cubicBezTo>
                    <a:pt x="41" y="36"/>
                    <a:pt x="40" y="34"/>
                    <a:pt x="38" y="33"/>
                  </a:cubicBezTo>
                  <a:cubicBezTo>
                    <a:pt x="36" y="32"/>
                    <a:pt x="32" y="31"/>
                    <a:pt x="32" y="33"/>
                  </a:cubicBezTo>
                  <a:cubicBezTo>
                    <a:pt x="30" y="40"/>
                    <a:pt x="27" y="36"/>
                    <a:pt x="25" y="34"/>
                  </a:cubicBezTo>
                  <a:cubicBezTo>
                    <a:pt x="20" y="30"/>
                    <a:pt x="6" y="28"/>
                    <a:pt x="0" y="32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1" y="14"/>
                    <a:pt x="4" y="9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4" y="2"/>
                    <a:pt x="13" y="4"/>
                    <a:pt x="13" y="6"/>
                  </a:cubicBezTo>
                  <a:cubicBezTo>
                    <a:pt x="11" y="17"/>
                    <a:pt x="20" y="24"/>
                    <a:pt x="26" y="31"/>
                  </a:cubicBezTo>
                  <a:cubicBezTo>
                    <a:pt x="26" y="32"/>
                    <a:pt x="27" y="33"/>
                    <a:pt x="28" y="33"/>
                  </a:cubicBezTo>
                  <a:cubicBezTo>
                    <a:pt x="30" y="32"/>
                    <a:pt x="30" y="31"/>
                    <a:pt x="29" y="30"/>
                  </a:cubicBezTo>
                  <a:cubicBezTo>
                    <a:pt x="29" y="24"/>
                    <a:pt x="30" y="19"/>
                    <a:pt x="32" y="14"/>
                  </a:cubicBezTo>
                  <a:cubicBezTo>
                    <a:pt x="32" y="12"/>
                    <a:pt x="32" y="10"/>
                    <a:pt x="35" y="10"/>
                  </a:cubicBezTo>
                  <a:cubicBezTo>
                    <a:pt x="37" y="10"/>
                    <a:pt x="36" y="12"/>
                    <a:pt x="36" y="14"/>
                  </a:cubicBezTo>
                  <a:cubicBezTo>
                    <a:pt x="36" y="20"/>
                    <a:pt x="37" y="26"/>
                    <a:pt x="40" y="31"/>
                  </a:cubicBezTo>
                  <a:close/>
                </a:path>
              </a:pathLst>
            </a:custGeom>
            <a:solidFill>
              <a:srgbClr val="FB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8043849" y="4811730"/>
              <a:ext cx="1285873" cy="306388"/>
            </a:xfrm>
            <a:custGeom>
              <a:avLst/>
              <a:gdLst>
                <a:gd name="T0" fmla="*/ 0 w 140"/>
                <a:gd name="T1" fmla="*/ 40 h 48"/>
                <a:gd name="T2" fmla="*/ 3 w 140"/>
                <a:gd name="T3" fmla="*/ 35 h 48"/>
                <a:gd name="T4" fmla="*/ 21 w 140"/>
                <a:gd name="T5" fmla="*/ 10 h 48"/>
                <a:gd name="T6" fmla="*/ 39 w 140"/>
                <a:gd name="T7" fmla="*/ 1 h 48"/>
                <a:gd name="T8" fmla="*/ 84 w 140"/>
                <a:gd name="T9" fmla="*/ 4 h 48"/>
                <a:gd name="T10" fmla="*/ 90 w 140"/>
                <a:gd name="T11" fmla="*/ 3 h 48"/>
                <a:gd name="T12" fmla="*/ 122 w 140"/>
                <a:gd name="T13" fmla="*/ 3 h 48"/>
                <a:gd name="T14" fmla="*/ 140 w 140"/>
                <a:gd name="T15" fmla="*/ 0 h 48"/>
                <a:gd name="T16" fmla="*/ 140 w 140"/>
                <a:gd name="T17" fmla="*/ 39 h 48"/>
                <a:gd name="T18" fmla="*/ 131 w 140"/>
                <a:gd name="T19" fmla="*/ 45 h 48"/>
                <a:gd name="T20" fmla="*/ 128 w 140"/>
                <a:gd name="T21" fmla="*/ 46 h 48"/>
                <a:gd name="T22" fmla="*/ 127 w 140"/>
                <a:gd name="T23" fmla="*/ 43 h 48"/>
                <a:gd name="T24" fmla="*/ 131 w 140"/>
                <a:gd name="T25" fmla="*/ 31 h 48"/>
                <a:gd name="T26" fmla="*/ 131 w 140"/>
                <a:gd name="T27" fmla="*/ 26 h 48"/>
                <a:gd name="T28" fmla="*/ 126 w 140"/>
                <a:gd name="T29" fmla="*/ 27 h 48"/>
                <a:gd name="T30" fmla="*/ 102 w 140"/>
                <a:gd name="T31" fmla="*/ 44 h 48"/>
                <a:gd name="T32" fmla="*/ 99 w 140"/>
                <a:gd name="T33" fmla="*/ 20 h 48"/>
                <a:gd name="T34" fmla="*/ 95 w 140"/>
                <a:gd name="T35" fmla="*/ 13 h 48"/>
                <a:gd name="T36" fmla="*/ 90 w 140"/>
                <a:gd name="T37" fmla="*/ 18 h 48"/>
                <a:gd name="T38" fmla="*/ 77 w 140"/>
                <a:gd name="T39" fmla="*/ 45 h 48"/>
                <a:gd name="T40" fmla="*/ 73 w 140"/>
                <a:gd name="T41" fmla="*/ 47 h 48"/>
                <a:gd name="T42" fmla="*/ 52 w 140"/>
                <a:gd name="T43" fmla="*/ 44 h 48"/>
                <a:gd name="T44" fmla="*/ 52 w 140"/>
                <a:gd name="T45" fmla="*/ 44 h 48"/>
                <a:gd name="T46" fmla="*/ 40 w 140"/>
                <a:gd name="T47" fmla="*/ 23 h 48"/>
                <a:gd name="T48" fmla="*/ 29 w 140"/>
                <a:gd name="T49" fmla="*/ 35 h 48"/>
                <a:gd name="T50" fmla="*/ 3 w 140"/>
                <a:gd name="T51" fmla="*/ 41 h 48"/>
                <a:gd name="T52" fmla="*/ 0 w 140"/>
                <a:gd name="T5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8">
                  <a:moveTo>
                    <a:pt x="0" y="40"/>
                  </a:moveTo>
                  <a:cubicBezTo>
                    <a:pt x="0" y="38"/>
                    <a:pt x="2" y="37"/>
                    <a:pt x="3" y="35"/>
                  </a:cubicBezTo>
                  <a:cubicBezTo>
                    <a:pt x="9" y="27"/>
                    <a:pt x="15" y="18"/>
                    <a:pt x="21" y="10"/>
                  </a:cubicBezTo>
                  <a:cubicBezTo>
                    <a:pt x="25" y="4"/>
                    <a:pt x="31" y="1"/>
                    <a:pt x="39" y="1"/>
                  </a:cubicBezTo>
                  <a:cubicBezTo>
                    <a:pt x="54" y="2"/>
                    <a:pt x="69" y="2"/>
                    <a:pt x="84" y="4"/>
                  </a:cubicBezTo>
                  <a:cubicBezTo>
                    <a:pt x="86" y="4"/>
                    <a:pt x="88" y="4"/>
                    <a:pt x="90" y="3"/>
                  </a:cubicBezTo>
                  <a:cubicBezTo>
                    <a:pt x="100" y="0"/>
                    <a:pt x="111" y="2"/>
                    <a:pt x="122" y="3"/>
                  </a:cubicBezTo>
                  <a:cubicBezTo>
                    <a:pt x="128" y="3"/>
                    <a:pt x="134" y="2"/>
                    <a:pt x="140" y="0"/>
                  </a:cubicBezTo>
                  <a:cubicBezTo>
                    <a:pt x="140" y="13"/>
                    <a:pt x="140" y="26"/>
                    <a:pt x="140" y="39"/>
                  </a:cubicBezTo>
                  <a:cubicBezTo>
                    <a:pt x="136" y="40"/>
                    <a:pt x="134" y="43"/>
                    <a:pt x="131" y="45"/>
                  </a:cubicBezTo>
                  <a:cubicBezTo>
                    <a:pt x="130" y="46"/>
                    <a:pt x="129" y="47"/>
                    <a:pt x="128" y="46"/>
                  </a:cubicBezTo>
                  <a:cubicBezTo>
                    <a:pt x="126" y="46"/>
                    <a:pt x="127" y="44"/>
                    <a:pt x="127" y="43"/>
                  </a:cubicBezTo>
                  <a:cubicBezTo>
                    <a:pt x="128" y="39"/>
                    <a:pt x="129" y="35"/>
                    <a:pt x="131" y="31"/>
                  </a:cubicBezTo>
                  <a:cubicBezTo>
                    <a:pt x="132" y="30"/>
                    <a:pt x="133" y="27"/>
                    <a:pt x="131" y="26"/>
                  </a:cubicBezTo>
                  <a:cubicBezTo>
                    <a:pt x="129" y="24"/>
                    <a:pt x="127" y="26"/>
                    <a:pt x="126" y="27"/>
                  </a:cubicBezTo>
                  <a:cubicBezTo>
                    <a:pt x="118" y="33"/>
                    <a:pt x="111" y="38"/>
                    <a:pt x="102" y="44"/>
                  </a:cubicBezTo>
                  <a:cubicBezTo>
                    <a:pt x="103" y="35"/>
                    <a:pt x="101" y="27"/>
                    <a:pt x="99" y="20"/>
                  </a:cubicBezTo>
                  <a:cubicBezTo>
                    <a:pt x="98" y="17"/>
                    <a:pt x="98" y="13"/>
                    <a:pt x="95" y="13"/>
                  </a:cubicBezTo>
                  <a:cubicBezTo>
                    <a:pt x="92" y="12"/>
                    <a:pt x="91" y="16"/>
                    <a:pt x="90" y="18"/>
                  </a:cubicBezTo>
                  <a:cubicBezTo>
                    <a:pt x="86" y="27"/>
                    <a:pt x="78" y="34"/>
                    <a:pt x="77" y="45"/>
                  </a:cubicBezTo>
                  <a:cubicBezTo>
                    <a:pt x="77" y="48"/>
                    <a:pt x="74" y="47"/>
                    <a:pt x="73" y="47"/>
                  </a:cubicBezTo>
                  <a:cubicBezTo>
                    <a:pt x="66" y="43"/>
                    <a:pt x="59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2" y="41"/>
                    <a:pt x="41" y="32"/>
                    <a:pt x="40" y="23"/>
                  </a:cubicBezTo>
                  <a:cubicBezTo>
                    <a:pt x="35" y="26"/>
                    <a:pt x="35" y="33"/>
                    <a:pt x="29" y="35"/>
                  </a:cubicBezTo>
                  <a:cubicBezTo>
                    <a:pt x="20" y="35"/>
                    <a:pt x="11" y="35"/>
                    <a:pt x="3" y="41"/>
                  </a:cubicBezTo>
                  <a:cubicBezTo>
                    <a:pt x="2" y="41"/>
                    <a:pt x="1" y="41"/>
                    <a:pt x="0" y="40"/>
                  </a:cubicBezTo>
                  <a:close/>
                </a:path>
              </a:pathLst>
            </a:custGeom>
            <a:solidFill>
              <a:srgbClr val="F6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970823" y="3684602"/>
              <a:ext cx="165100" cy="141288"/>
            </a:xfrm>
            <a:custGeom>
              <a:avLst/>
              <a:gdLst>
                <a:gd name="T0" fmla="*/ 3 w 18"/>
                <a:gd name="T1" fmla="*/ 6 h 22"/>
                <a:gd name="T2" fmla="*/ 8 w 18"/>
                <a:gd name="T3" fmla="*/ 5 h 22"/>
                <a:gd name="T4" fmla="*/ 15 w 18"/>
                <a:gd name="T5" fmla="*/ 4 h 22"/>
                <a:gd name="T6" fmla="*/ 13 w 18"/>
                <a:gd name="T7" fmla="*/ 19 h 22"/>
                <a:gd name="T8" fmla="*/ 3 w 18"/>
                <a:gd name="T9" fmla="*/ 19 h 22"/>
                <a:gd name="T10" fmla="*/ 1 w 18"/>
                <a:gd name="T11" fmla="*/ 9 h 22"/>
                <a:gd name="T12" fmla="*/ 3 w 18"/>
                <a:gd name="T13" fmla="*/ 6 h 22"/>
                <a:gd name="T14" fmla="*/ 3 w 18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3" y="6"/>
                  </a:moveTo>
                  <a:cubicBezTo>
                    <a:pt x="5" y="5"/>
                    <a:pt x="6" y="5"/>
                    <a:pt x="8" y="5"/>
                  </a:cubicBezTo>
                  <a:cubicBezTo>
                    <a:pt x="10" y="5"/>
                    <a:pt x="12" y="0"/>
                    <a:pt x="15" y="4"/>
                  </a:cubicBezTo>
                  <a:cubicBezTo>
                    <a:pt x="18" y="7"/>
                    <a:pt x="17" y="16"/>
                    <a:pt x="13" y="19"/>
                  </a:cubicBezTo>
                  <a:cubicBezTo>
                    <a:pt x="10" y="22"/>
                    <a:pt x="7" y="21"/>
                    <a:pt x="3" y="19"/>
                  </a:cubicBezTo>
                  <a:cubicBezTo>
                    <a:pt x="0" y="16"/>
                    <a:pt x="0" y="13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7D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403470" y="4087830"/>
              <a:ext cx="82549" cy="84137"/>
            </a:xfrm>
            <a:custGeom>
              <a:avLst/>
              <a:gdLst>
                <a:gd name="T0" fmla="*/ 9 w 9"/>
                <a:gd name="T1" fmla="*/ 8 h 13"/>
                <a:gd name="T2" fmla="*/ 6 w 9"/>
                <a:gd name="T3" fmla="*/ 13 h 13"/>
                <a:gd name="T4" fmla="*/ 0 w 9"/>
                <a:gd name="T5" fmla="*/ 3 h 13"/>
                <a:gd name="T6" fmla="*/ 3 w 9"/>
                <a:gd name="T7" fmla="*/ 0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9" y="10"/>
                    <a:pt x="8" y="13"/>
                    <a:pt x="6" y="13"/>
                  </a:cubicBezTo>
                  <a:cubicBezTo>
                    <a:pt x="2" y="12"/>
                    <a:pt x="1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1"/>
                    <a:pt x="9" y="3"/>
                    <a:pt x="9" y="8"/>
                  </a:cubicBezTo>
                  <a:close/>
                </a:path>
              </a:pathLst>
            </a:custGeom>
            <a:solidFill>
              <a:srgbClr val="F4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8237521" y="4664094"/>
              <a:ext cx="1092198" cy="211138"/>
            </a:xfrm>
            <a:custGeom>
              <a:avLst/>
              <a:gdLst>
                <a:gd name="T0" fmla="*/ 119 w 119"/>
                <a:gd name="T1" fmla="*/ 23 h 33"/>
                <a:gd name="T2" fmla="*/ 99 w 119"/>
                <a:gd name="T3" fmla="*/ 27 h 33"/>
                <a:gd name="T4" fmla="*/ 70 w 119"/>
                <a:gd name="T5" fmla="*/ 28 h 33"/>
                <a:gd name="T6" fmla="*/ 49 w 119"/>
                <a:gd name="T7" fmla="*/ 27 h 33"/>
                <a:gd name="T8" fmla="*/ 10 w 119"/>
                <a:gd name="T9" fmla="*/ 27 h 33"/>
                <a:gd name="T10" fmla="*/ 0 w 119"/>
                <a:gd name="T11" fmla="*/ 33 h 33"/>
                <a:gd name="T12" fmla="*/ 17 w 119"/>
                <a:gd name="T13" fmla="*/ 10 h 33"/>
                <a:gd name="T14" fmla="*/ 21 w 119"/>
                <a:gd name="T15" fmla="*/ 5 h 33"/>
                <a:gd name="T16" fmla="*/ 50 w 119"/>
                <a:gd name="T17" fmla="*/ 2 h 33"/>
                <a:gd name="T18" fmla="*/ 55 w 119"/>
                <a:gd name="T19" fmla="*/ 9 h 33"/>
                <a:gd name="T20" fmla="*/ 55 w 119"/>
                <a:gd name="T21" fmla="*/ 18 h 33"/>
                <a:gd name="T22" fmla="*/ 63 w 119"/>
                <a:gd name="T23" fmla="*/ 15 h 33"/>
                <a:gd name="T24" fmla="*/ 72 w 119"/>
                <a:gd name="T25" fmla="*/ 8 h 33"/>
                <a:gd name="T26" fmla="*/ 91 w 119"/>
                <a:gd name="T27" fmla="*/ 4 h 33"/>
                <a:gd name="T28" fmla="*/ 97 w 119"/>
                <a:gd name="T29" fmla="*/ 3 h 33"/>
                <a:gd name="T30" fmla="*/ 116 w 119"/>
                <a:gd name="T31" fmla="*/ 2 h 33"/>
                <a:gd name="T32" fmla="*/ 119 w 119"/>
                <a:gd name="T33" fmla="*/ 5 h 33"/>
                <a:gd name="T34" fmla="*/ 119 w 119"/>
                <a:gd name="T3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33">
                  <a:moveTo>
                    <a:pt x="119" y="23"/>
                  </a:moveTo>
                  <a:cubicBezTo>
                    <a:pt x="114" y="30"/>
                    <a:pt x="106" y="27"/>
                    <a:pt x="99" y="27"/>
                  </a:cubicBezTo>
                  <a:cubicBezTo>
                    <a:pt x="89" y="28"/>
                    <a:pt x="79" y="25"/>
                    <a:pt x="70" y="28"/>
                  </a:cubicBezTo>
                  <a:cubicBezTo>
                    <a:pt x="63" y="30"/>
                    <a:pt x="56" y="28"/>
                    <a:pt x="49" y="27"/>
                  </a:cubicBezTo>
                  <a:cubicBezTo>
                    <a:pt x="36" y="26"/>
                    <a:pt x="23" y="27"/>
                    <a:pt x="10" y="27"/>
                  </a:cubicBezTo>
                  <a:cubicBezTo>
                    <a:pt x="6" y="27"/>
                    <a:pt x="4" y="31"/>
                    <a:pt x="0" y="33"/>
                  </a:cubicBezTo>
                  <a:cubicBezTo>
                    <a:pt x="4" y="25"/>
                    <a:pt x="10" y="17"/>
                    <a:pt x="17" y="10"/>
                  </a:cubicBezTo>
                  <a:cubicBezTo>
                    <a:pt x="18" y="9"/>
                    <a:pt x="20" y="7"/>
                    <a:pt x="21" y="5"/>
                  </a:cubicBezTo>
                  <a:cubicBezTo>
                    <a:pt x="31" y="1"/>
                    <a:pt x="41" y="2"/>
                    <a:pt x="50" y="2"/>
                  </a:cubicBezTo>
                  <a:cubicBezTo>
                    <a:pt x="54" y="2"/>
                    <a:pt x="56" y="5"/>
                    <a:pt x="55" y="9"/>
                  </a:cubicBezTo>
                  <a:cubicBezTo>
                    <a:pt x="55" y="12"/>
                    <a:pt x="51" y="15"/>
                    <a:pt x="55" y="18"/>
                  </a:cubicBezTo>
                  <a:cubicBezTo>
                    <a:pt x="58" y="20"/>
                    <a:pt x="60" y="16"/>
                    <a:pt x="63" y="15"/>
                  </a:cubicBezTo>
                  <a:cubicBezTo>
                    <a:pt x="66" y="13"/>
                    <a:pt x="69" y="10"/>
                    <a:pt x="72" y="8"/>
                  </a:cubicBezTo>
                  <a:cubicBezTo>
                    <a:pt x="79" y="0"/>
                    <a:pt x="81" y="0"/>
                    <a:pt x="91" y="4"/>
                  </a:cubicBezTo>
                  <a:cubicBezTo>
                    <a:pt x="93" y="5"/>
                    <a:pt x="95" y="4"/>
                    <a:pt x="97" y="3"/>
                  </a:cubicBezTo>
                  <a:cubicBezTo>
                    <a:pt x="103" y="1"/>
                    <a:pt x="110" y="2"/>
                    <a:pt x="116" y="2"/>
                  </a:cubicBezTo>
                  <a:cubicBezTo>
                    <a:pt x="117" y="2"/>
                    <a:pt x="118" y="4"/>
                    <a:pt x="119" y="5"/>
                  </a:cubicBezTo>
                  <a:cubicBezTo>
                    <a:pt x="119" y="11"/>
                    <a:pt x="119" y="17"/>
                    <a:pt x="119" y="23"/>
                  </a:cubicBezTo>
                  <a:close/>
                </a:path>
              </a:pathLst>
            </a:custGeom>
            <a:solidFill>
              <a:srgbClr val="F49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8705832" y="4714894"/>
              <a:ext cx="193675" cy="90487"/>
            </a:xfrm>
            <a:custGeom>
              <a:avLst/>
              <a:gdLst>
                <a:gd name="T0" fmla="*/ 21 w 21"/>
                <a:gd name="T1" fmla="*/ 0 h 14"/>
                <a:gd name="T2" fmla="*/ 4 w 21"/>
                <a:gd name="T3" fmla="*/ 13 h 14"/>
                <a:gd name="T4" fmla="*/ 0 w 21"/>
                <a:gd name="T5" fmla="*/ 9 h 14"/>
                <a:gd name="T6" fmla="*/ 4 w 21"/>
                <a:gd name="T7" fmla="*/ 1 h 14"/>
                <a:gd name="T8" fmla="*/ 21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8" y="7"/>
                    <a:pt x="11" y="9"/>
                    <a:pt x="4" y="13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10" y="4"/>
                    <a:pt x="15" y="1"/>
                    <a:pt x="21" y="0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00910" y="5016513"/>
              <a:ext cx="946148" cy="268288"/>
            </a:xfrm>
            <a:custGeom>
              <a:avLst/>
              <a:gdLst>
                <a:gd name="T0" fmla="*/ 70 w 103"/>
                <a:gd name="T1" fmla="*/ 8 h 42"/>
                <a:gd name="T2" fmla="*/ 100 w 103"/>
                <a:gd name="T3" fmla="*/ 1 h 42"/>
                <a:gd name="T4" fmla="*/ 96 w 103"/>
                <a:gd name="T5" fmla="*/ 15 h 42"/>
                <a:gd name="T6" fmla="*/ 92 w 103"/>
                <a:gd name="T7" fmla="*/ 27 h 42"/>
                <a:gd name="T8" fmla="*/ 87 w 103"/>
                <a:gd name="T9" fmla="*/ 28 h 42"/>
                <a:gd name="T10" fmla="*/ 81 w 103"/>
                <a:gd name="T11" fmla="*/ 28 h 42"/>
                <a:gd name="T12" fmla="*/ 71 w 103"/>
                <a:gd name="T13" fmla="*/ 30 h 42"/>
                <a:gd name="T14" fmla="*/ 58 w 103"/>
                <a:gd name="T15" fmla="*/ 33 h 42"/>
                <a:gd name="T16" fmla="*/ 49 w 103"/>
                <a:gd name="T17" fmla="*/ 33 h 42"/>
                <a:gd name="T18" fmla="*/ 39 w 103"/>
                <a:gd name="T19" fmla="*/ 33 h 42"/>
                <a:gd name="T20" fmla="*/ 27 w 103"/>
                <a:gd name="T21" fmla="*/ 34 h 42"/>
                <a:gd name="T22" fmla="*/ 17 w 103"/>
                <a:gd name="T23" fmla="*/ 28 h 42"/>
                <a:gd name="T24" fmla="*/ 8 w 103"/>
                <a:gd name="T25" fmla="*/ 32 h 42"/>
                <a:gd name="T26" fmla="*/ 0 w 103"/>
                <a:gd name="T27" fmla="*/ 42 h 42"/>
                <a:gd name="T28" fmla="*/ 14 w 103"/>
                <a:gd name="T29" fmla="*/ 12 h 42"/>
                <a:gd name="T30" fmla="*/ 16 w 103"/>
                <a:gd name="T31" fmla="*/ 10 h 42"/>
                <a:gd name="T32" fmla="*/ 20 w 103"/>
                <a:gd name="T33" fmla="*/ 15 h 42"/>
                <a:gd name="T34" fmla="*/ 29 w 103"/>
                <a:gd name="T35" fmla="*/ 30 h 42"/>
                <a:gd name="T36" fmla="*/ 35 w 103"/>
                <a:gd name="T37" fmla="*/ 28 h 42"/>
                <a:gd name="T38" fmla="*/ 53 w 103"/>
                <a:gd name="T39" fmla="*/ 4 h 42"/>
                <a:gd name="T40" fmla="*/ 58 w 103"/>
                <a:gd name="T41" fmla="*/ 2 h 42"/>
                <a:gd name="T42" fmla="*/ 61 w 103"/>
                <a:gd name="T43" fmla="*/ 8 h 42"/>
                <a:gd name="T44" fmla="*/ 61 w 103"/>
                <a:gd name="T45" fmla="*/ 15 h 42"/>
                <a:gd name="T46" fmla="*/ 70 w 103"/>
                <a:gd name="T4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42">
                  <a:moveTo>
                    <a:pt x="70" y="8"/>
                  </a:moveTo>
                  <a:cubicBezTo>
                    <a:pt x="79" y="2"/>
                    <a:pt x="90" y="0"/>
                    <a:pt x="100" y="1"/>
                  </a:cubicBezTo>
                  <a:cubicBezTo>
                    <a:pt x="103" y="7"/>
                    <a:pt x="97" y="10"/>
                    <a:pt x="96" y="15"/>
                  </a:cubicBezTo>
                  <a:cubicBezTo>
                    <a:pt x="95" y="19"/>
                    <a:pt x="93" y="23"/>
                    <a:pt x="92" y="27"/>
                  </a:cubicBezTo>
                  <a:cubicBezTo>
                    <a:pt x="90" y="28"/>
                    <a:pt x="89" y="29"/>
                    <a:pt x="87" y="28"/>
                  </a:cubicBezTo>
                  <a:cubicBezTo>
                    <a:pt x="85" y="25"/>
                    <a:pt x="83" y="26"/>
                    <a:pt x="81" y="28"/>
                  </a:cubicBezTo>
                  <a:cubicBezTo>
                    <a:pt x="78" y="31"/>
                    <a:pt x="75" y="31"/>
                    <a:pt x="71" y="30"/>
                  </a:cubicBezTo>
                  <a:cubicBezTo>
                    <a:pt x="66" y="27"/>
                    <a:pt x="61" y="29"/>
                    <a:pt x="58" y="33"/>
                  </a:cubicBezTo>
                  <a:cubicBezTo>
                    <a:pt x="54" y="38"/>
                    <a:pt x="51" y="36"/>
                    <a:pt x="49" y="33"/>
                  </a:cubicBezTo>
                  <a:cubicBezTo>
                    <a:pt x="46" y="30"/>
                    <a:pt x="43" y="30"/>
                    <a:pt x="39" y="33"/>
                  </a:cubicBezTo>
                  <a:cubicBezTo>
                    <a:pt x="36" y="37"/>
                    <a:pt x="32" y="36"/>
                    <a:pt x="27" y="34"/>
                  </a:cubicBezTo>
                  <a:cubicBezTo>
                    <a:pt x="24" y="31"/>
                    <a:pt x="21" y="30"/>
                    <a:pt x="17" y="28"/>
                  </a:cubicBezTo>
                  <a:cubicBezTo>
                    <a:pt x="12" y="25"/>
                    <a:pt x="10" y="26"/>
                    <a:pt x="8" y="32"/>
                  </a:cubicBezTo>
                  <a:cubicBezTo>
                    <a:pt x="6" y="36"/>
                    <a:pt x="6" y="41"/>
                    <a:pt x="0" y="42"/>
                  </a:cubicBezTo>
                  <a:cubicBezTo>
                    <a:pt x="4" y="32"/>
                    <a:pt x="9" y="22"/>
                    <a:pt x="14" y="12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8" y="11"/>
                    <a:pt x="19" y="13"/>
                    <a:pt x="20" y="15"/>
                  </a:cubicBezTo>
                  <a:cubicBezTo>
                    <a:pt x="21" y="21"/>
                    <a:pt x="24" y="25"/>
                    <a:pt x="29" y="30"/>
                  </a:cubicBezTo>
                  <a:cubicBezTo>
                    <a:pt x="32" y="33"/>
                    <a:pt x="33" y="32"/>
                    <a:pt x="35" y="28"/>
                  </a:cubicBezTo>
                  <a:cubicBezTo>
                    <a:pt x="40" y="19"/>
                    <a:pt x="45" y="11"/>
                    <a:pt x="53" y="4"/>
                  </a:cubicBezTo>
                  <a:cubicBezTo>
                    <a:pt x="55" y="3"/>
                    <a:pt x="56" y="1"/>
                    <a:pt x="58" y="2"/>
                  </a:cubicBezTo>
                  <a:cubicBezTo>
                    <a:pt x="61" y="3"/>
                    <a:pt x="61" y="5"/>
                    <a:pt x="61" y="8"/>
                  </a:cubicBezTo>
                  <a:cubicBezTo>
                    <a:pt x="61" y="10"/>
                    <a:pt x="61" y="13"/>
                    <a:pt x="61" y="15"/>
                  </a:cubicBezTo>
                  <a:cubicBezTo>
                    <a:pt x="67" y="16"/>
                    <a:pt x="67" y="9"/>
                    <a:pt x="70" y="8"/>
                  </a:cubicBezTo>
                  <a:close/>
                </a:path>
              </a:pathLst>
            </a:custGeom>
            <a:solidFill>
              <a:srgbClr val="F7C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658086" y="5099055"/>
              <a:ext cx="46038" cy="46037"/>
            </a:xfrm>
            <a:custGeom>
              <a:avLst/>
              <a:gdLst>
                <a:gd name="T0" fmla="*/ 3 w 5"/>
                <a:gd name="T1" fmla="*/ 7 h 7"/>
                <a:gd name="T2" fmla="*/ 1 w 5"/>
                <a:gd name="T3" fmla="*/ 1 h 7"/>
                <a:gd name="T4" fmla="*/ 3 w 5"/>
                <a:gd name="T5" fmla="*/ 1 h 7"/>
                <a:gd name="T6" fmla="*/ 3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3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8283575" y="4940300"/>
              <a:ext cx="238125" cy="171450"/>
            </a:xfrm>
            <a:custGeom>
              <a:avLst/>
              <a:gdLst>
                <a:gd name="T0" fmla="*/ 0 w 26"/>
                <a:gd name="T1" fmla="*/ 27 h 27"/>
                <a:gd name="T2" fmla="*/ 4 w 26"/>
                <a:gd name="T3" fmla="*/ 13 h 27"/>
                <a:gd name="T4" fmla="*/ 11 w 26"/>
                <a:gd name="T5" fmla="*/ 3 h 27"/>
                <a:gd name="T6" fmla="*/ 15 w 26"/>
                <a:gd name="T7" fmla="*/ 1 h 27"/>
                <a:gd name="T8" fmla="*/ 16 w 26"/>
                <a:gd name="T9" fmla="*/ 5 h 27"/>
                <a:gd name="T10" fmla="*/ 26 w 26"/>
                <a:gd name="T11" fmla="*/ 24 h 27"/>
                <a:gd name="T12" fmla="*/ 12 w 26"/>
                <a:gd name="T13" fmla="*/ 23 h 27"/>
                <a:gd name="T14" fmla="*/ 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cubicBezTo>
                    <a:pt x="0" y="22"/>
                    <a:pt x="3" y="18"/>
                    <a:pt x="4" y="13"/>
                  </a:cubicBezTo>
                  <a:cubicBezTo>
                    <a:pt x="7" y="10"/>
                    <a:pt x="9" y="6"/>
                    <a:pt x="11" y="3"/>
                  </a:cubicBezTo>
                  <a:cubicBezTo>
                    <a:pt x="12" y="2"/>
                    <a:pt x="13" y="0"/>
                    <a:pt x="15" y="1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6" y="13"/>
                    <a:pt x="20" y="19"/>
                    <a:pt x="26" y="24"/>
                  </a:cubicBezTo>
                  <a:cubicBezTo>
                    <a:pt x="21" y="24"/>
                    <a:pt x="17" y="24"/>
                    <a:pt x="12" y="23"/>
                  </a:cubicBezTo>
                  <a:cubicBezTo>
                    <a:pt x="9" y="21"/>
                    <a:pt x="4" y="25"/>
                    <a:pt x="0" y="27"/>
                  </a:cubicBezTo>
                  <a:close/>
                </a:path>
              </a:pathLst>
            </a:custGeom>
            <a:solidFill>
              <a:srgbClr val="FBD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37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957" y="2843627"/>
            <a:ext cx="4384065" cy="2593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413" y="2916361"/>
            <a:ext cx="4414513" cy="25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147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26647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1438275"/>
            <a:ext cx="4116387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1438275"/>
            <a:ext cx="4116388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9473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9925" y="1973263"/>
            <a:ext cx="4113213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21250" y="1323975"/>
            <a:ext cx="413385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1250" y="1973263"/>
            <a:ext cx="4133850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0996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7045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263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96481"/>
            <a:ext cx="9721850" cy="1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4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01360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770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0398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58013" y="287338"/>
            <a:ext cx="2095500" cy="4576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8338" y="287338"/>
            <a:ext cx="6137275" cy="45767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02468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18" name="矩形 2">
            <a:extLst>
              <a:ext uri="{FF2B5EF4-FFF2-40B4-BE49-F238E27FC236}">
                <a16:creationId xmlns:a16="http://schemas.microsoft.com/office/drawing/2014/main" id="{8A2C722E-1F55-43DF-84BA-F083B915A959}"/>
              </a:ext>
            </a:extLst>
          </p:cNvPr>
          <p:cNvSpPr/>
          <p:nvPr userDrawn="1"/>
        </p:nvSpPr>
        <p:spPr>
          <a:xfrm>
            <a:off x="0" y="5237358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65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39234" y="443280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86117" cy="5400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18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339234" y="1993355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339234" y="3543431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816023" y="-335958"/>
            <a:ext cx="7918518" cy="1676778"/>
          </a:xfrm>
          <a:custGeom>
            <a:avLst/>
            <a:gdLst>
              <a:gd name="T0" fmla="*/ 2983 w 3108"/>
              <a:gd name="T1" fmla="*/ 160 h 655"/>
              <a:gd name="T2" fmla="*/ 2926 w 3108"/>
              <a:gd name="T3" fmla="*/ 163 h 655"/>
              <a:gd name="T4" fmla="*/ 2889 w 3108"/>
              <a:gd name="T5" fmla="*/ 192 h 655"/>
              <a:gd name="T6" fmla="*/ 2831 w 3108"/>
              <a:gd name="T7" fmla="*/ 220 h 655"/>
              <a:gd name="T8" fmla="*/ 2658 w 3108"/>
              <a:gd name="T9" fmla="*/ 305 h 655"/>
              <a:gd name="T10" fmla="*/ 2597 w 3108"/>
              <a:gd name="T11" fmla="*/ 342 h 655"/>
              <a:gd name="T12" fmla="*/ 2062 w 3108"/>
              <a:gd name="T13" fmla="*/ 588 h 655"/>
              <a:gd name="T14" fmla="*/ 1759 w 3108"/>
              <a:gd name="T15" fmla="*/ 542 h 655"/>
              <a:gd name="T16" fmla="*/ 1698 w 3108"/>
              <a:gd name="T17" fmla="*/ 550 h 655"/>
              <a:gd name="T18" fmla="*/ 1088 w 3108"/>
              <a:gd name="T19" fmla="*/ 607 h 655"/>
              <a:gd name="T20" fmla="*/ 983 w 3108"/>
              <a:gd name="T21" fmla="*/ 613 h 655"/>
              <a:gd name="T22" fmla="*/ 623 w 3108"/>
              <a:gd name="T23" fmla="*/ 640 h 655"/>
              <a:gd name="T24" fmla="*/ 324 w 3108"/>
              <a:gd name="T25" fmla="*/ 502 h 655"/>
              <a:gd name="T26" fmla="*/ 253 w 3108"/>
              <a:gd name="T27" fmla="*/ 475 h 655"/>
              <a:gd name="T28" fmla="*/ 36 w 3108"/>
              <a:gd name="T29" fmla="*/ 361 h 655"/>
              <a:gd name="T30" fmla="*/ 7 w 3108"/>
              <a:gd name="T31" fmla="*/ 332 h 655"/>
              <a:gd name="T32" fmla="*/ 3 w 3108"/>
              <a:gd name="T33" fmla="*/ 317 h 655"/>
              <a:gd name="T34" fmla="*/ 70 w 3108"/>
              <a:gd name="T35" fmla="*/ 328 h 655"/>
              <a:gd name="T36" fmla="*/ 116 w 3108"/>
              <a:gd name="T37" fmla="*/ 394 h 655"/>
              <a:gd name="T38" fmla="*/ 291 w 3108"/>
              <a:gd name="T39" fmla="*/ 429 h 655"/>
              <a:gd name="T40" fmla="*/ 342 w 3108"/>
              <a:gd name="T41" fmla="*/ 448 h 655"/>
              <a:gd name="T42" fmla="*/ 611 w 3108"/>
              <a:gd name="T43" fmla="*/ 605 h 655"/>
              <a:gd name="T44" fmla="*/ 862 w 3108"/>
              <a:gd name="T45" fmla="*/ 589 h 655"/>
              <a:gd name="T46" fmla="*/ 945 w 3108"/>
              <a:gd name="T47" fmla="*/ 498 h 655"/>
              <a:gd name="T48" fmla="*/ 950 w 3108"/>
              <a:gd name="T49" fmla="*/ 457 h 655"/>
              <a:gd name="T50" fmla="*/ 1228 w 3108"/>
              <a:gd name="T51" fmla="*/ 396 h 655"/>
              <a:gd name="T52" fmla="*/ 1259 w 3108"/>
              <a:gd name="T53" fmla="*/ 524 h 655"/>
              <a:gd name="T54" fmla="*/ 1096 w 3108"/>
              <a:gd name="T55" fmla="*/ 540 h 655"/>
              <a:gd name="T56" fmla="*/ 1046 w 3108"/>
              <a:gd name="T57" fmla="*/ 484 h 655"/>
              <a:gd name="T58" fmla="*/ 1068 w 3108"/>
              <a:gd name="T59" fmla="*/ 459 h 655"/>
              <a:gd name="T60" fmla="*/ 1103 w 3108"/>
              <a:gd name="T61" fmla="*/ 472 h 655"/>
              <a:gd name="T62" fmla="*/ 1160 w 3108"/>
              <a:gd name="T63" fmla="*/ 500 h 655"/>
              <a:gd name="T64" fmla="*/ 1189 w 3108"/>
              <a:gd name="T65" fmla="*/ 473 h 655"/>
              <a:gd name="T66" fmla="*/ 1140 w 3108"/>
              <a:gd name="T67" fmla="*/ 425 h 655"/>
              <a:gd name="T68" fmla="*/ 1053 w 3108"/>
              <a:gd name="T69" fmla="*/ 436 h 655"/>
              <a:gd name="T70" fmla="*/ 1022 w 3108"/>
              <a:gd name="T71" fmla="*/ 497 h 655"/>
              <a:gd name="T72" fmla="*/ 1168 w 3108"/>
              <a:gd name="T73" fmla="*/ 578 h 655"/>
              <a:gd name="T74" fmla="*/ 1292 w 3108"/>
              <a:gd name="T75" fmla="*/ 589 h 655"/>
              <a:gd name="T76" fmla="*/ 1618 w 3108"/>
              <a:gd name="T77" fmla="*/ 533 h 655"/>
              <a:gd name="T78" fmla="*/ 1639 w 3108"/>
              <a:gd name="T79" fmla="*/ 464 h 655"/>
              <a:gd name="T80" fmla="*/ 1464 w 3108"/>
              <a:gd name="T81" fmla="*/ 393 h 655"/>
              <a:gd name="T82" fmla="*/ 1276 w 3108"/>
              <a:gd name="T83" fmla="*/ 362 h 655"/>
              <a:gd name="T84" fmla="*/ 1117 w 3108"/>
              <a:gd name="T85" fmla="*/ 98 h 655"/>
              <a:gd name="T86" fmla="*/ 1330 w 3108"/>
              <a:gd name="T87" fmla="*/ 97 h 655"/>
              <a:gd name="T88" fmla="*/ 1513 w 3108"/>
              <a:gd name="T89" fmla="*/ 62 h 655"/>
              <a:gd name="T90" fmla="*/ 1787 w 3108"/>
              <a:gd name="T91" fmla="*/ 75 h 655"/>
              <a:gd name="T92" fmla="*/ 1854 w 3108"/>
              <a:gd name="T93" fmla="*/ 77 h 655"/>
              <a:gd name="T94" fmla="*/ 2270 w 3108"/>
              <a:gd name="T95" fmla="*/ 85 h 655"/>
              <a:gd name="T96" fmla="*/ 2379 w 3108"/>
              <a:gd name="T97" fmla="*/ 95 h 655"/>
              <a:gd name="T98" fmla="*/ 2507 w 3108"/>
              <a:gd name="T99" fmla="*/ 78 h 655"/>
              <a:gd name="T100" fmla="*/ 3108 w 3108"/>
              <a:gd name="T101" fmla="*/ 89 h 655"/>
              <a:gd name="T102" fmla="*/ 2993 w 3108"/>
              <a:gd name="T103" fmla="*/ 140 h 655"/>
              <a:gd name="T104" fmla="*/ 2983 w 3108"/>
              <a:gd name="T105" fmla="*/ 16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08" h="655">
                <a:moveTo>
                  <a:pt x="2983" y="160"/>
                </a:moveTo>
                <a:cubicBezTo>
                  <a:pt x="2964" y="161"/>
                  <a:pt x="2945" y="162"/>
                  <a:pt x="2926" y="163"/>
                </a:cubicBezTo>
                <a:cubicBezTo>
                  <a:pt x="2910" y="171"/>
                  <a:pt x="2897" y="180"/>
                  <a:pt x="2889" y="192"/>
                </a:cubicBezTo>
                <a:cubicBezTo>
                  <a:pt x="2858" y="190"/>
                  <a:pt x="2842" y="201"/>
                  <a:pt x="2831" y="220"/>
                </a:cubicBezTo>
                <a:cubicBezTo>
                  <a:pt x="2801" y="273"/>
                  <a:pt x="2737" y="299"/>
                  <a:pt x="2658" y="305"/>
                </a:cubicBezTo>
                <a:cubicBezTo>
                  <a:pt x="2618" y="308"/>
                  <a:pt x="2605" y="319"/>
                  <a:pt x="2597" y="342"/>
                </a:cubicBezTo>
                <a:cubicBezTo>
                  <a:pt x="2537" y="524"/>
                  <a:pt x="2315" y="592"/>
                  <a:pt x="2062" y="588"/>
                </a:cubicBezTo>
                <a:cubicBezTo>
                  <a:pt x="1957" y="587"/>
                  <a:pt x="1853" y="576"/>
                  <a:pt x="1759" y="542"/>
                </a:cubicBezTo>
                <a:cubicBezTo>
                  <a:pt x="1730" y="532"/>
                  <a:pt x="1716" y="541"/>
                  <a:pt x="1698" y="550"/>
                </a:cubicBezTo>
                <a:cubicBezTo>
                  <a:pt x="1509" y="639"/>
                  <a:pt x="1305" y="655"/>
                  <a:pt x="1088" y="607"/>
                </a:cubicBezTo>
                <a:cubicBezTo>
                  <a:pt x="1050" y="599"/>
                  <a:pt x="1018" y="604"/>
                  <a:pt x="983" y="613"/>
                </a:cubicBezTo>
                <a:cubicBezTo>
                  <a:pt x="866" y="642"/>
                  <a:pt x="748" y="655"/>
                  <a:pt x="623" y="640"/>
                </a:cubicBezTo>
                <a:cubicBezTo>
                  <a:pt x="490" y="625"/>
                  <a:pt x="391" y="579"/>
                  <a:pt x="324" y="502"/>
                </a:cubicBezTo>
                <a:cubicBezTo>
                  <a:pt x="307" y="482"/>
                  <a:pt x="293" y="473"/>
                  <a:pt x="253" y="475"/>
                </a:cubicBezTo>
                <a:cubicBezTo>
                  <a:pt x="139" y="480"/>
                  <a:pt x="66" y="439"/>
                  <a:pt x="36" y="361"/>
                </a:cubicBezTo>
                <a:cubicBezTo>
                  <a:pt x="31" y="349"/>
                  <a:pt x="24" y="339"/>
                  <a:pt x="7" y="332"/>
                </a:cubicBezTo>
                <a:cubicBezTo>
                  <a:pt x="1" y="328"/>
                  <a:pt x="0" y="323"/>
                  <a:pt x="3" y="317"/>
                </a:cubicBezTo>
                <a:cubicBezTo>
                  <a:pt x="35" y="293"/>
                  <a:pt x="57" y="303"/>
                  <a:pt x="70" y="328"/>
                </a:cubicBezTo>
                <a:cubicBezTo>
                  <a:pt x="81" y="352"/>
                  <a:pt x="98" y="373"/>
                  <a:pt x="116" y="394"/>
                </a:cubicBezTo>
                <a:cubicBezTo>
                  <a:pt x="162" y="434"/>
                  <a:pt x="216" y="456"/>
                  <a:pt x="291" y="429"/>
                </a:cubicBezTo>
                <a:cubicBezTo>
                  <a:pt x="324" y="417"/>
                  <a:pt x="335" y="433"/>
                  <a:pt x="342" y="448"/>
                </a:cubicBezTo>
                <a:cubicBezTo>
                  <a:pt x="381" y="539"/>
                  <a:pt x="486" y="580"/>
                  <a:pt x="611" y="605"/>
                </a:cubicBezTo>
                <a:cubicBezTo>
                  <a:pt x="697" y="618"/>
                  <a:pt x="781" y="611"/>
                  <a:pt x="862" y="589"/>
                </a:cubicBezTo>
                <a:cubicBezTo>
                  <a:pt x="923" y="572"/>
                  <a:pt x="965" y="548"/>
                  <a:pt x="945" y="498"/>
                </a:cubicBezTo>
                <a:cubicBezTo>
                  <a:pt x="940" y="485"/>
                  <a:pt x="944" y="470"/>
                  <a:pt x="950" y="457"/>
                </a:cubicBezTo>
                <a:cubicBezTo>
                  <a:pt x="987" y="371"/>
                  <a:pt x="1138" y="349"/>
                  <a:pt x="1228" y="396"/>
                </a:cubicBezTo>
                <a:cubicBezTo>
                  <a:pt x="1282" y="425"/>
                  <a:pt x="1297" y="488"/>
                  <a:pt x="1259" y="524"/>
                </a:cubicBezTo>
                <a:cubicBezTo>
                  <a:pt x="1227" y="555"/>
                  <a:pt x="1150" y="562"/>
                  <a:pt x="1096" y="540"/>
                </a:cubicBezTo>
                <a:cubicBezTo>
                  <a:pt x="1066" y="527"/>
                  <a:pt x="1046" y="510"/>
                  <a:pt x="1046" y="484"/>
                </a:cubicBezTo>
                <a:cubicBezTo>
                  <a:pt x="1046" y="473"/>
                  <a:pt x="1053" y="464"/>
                  <a:pt x="1068" y="459"/>
                </a:cubicBezTo>
                <a:cubicBezTo>
                  <a:pt x="1088" y="452"/>
                  <a:pt x="1096" y="463"/>
                  <a:pt x="1103" y="472"/>
                </a:cubicBezTo>
                <a:cubicBezTo>
                  <a:pt x="1116" y="487"/>
                  <a:pt x="1126" y="505"/>
                  <a:pt x="1160" y="500"/>
                </a:cubicBezTo>
                <a:cubicBezTo>
                  <a:pt x="1182" y="498"/>
                  <a:pt x="1189" y="486"/>
                  <a:pt x="1189" y="473"/>
                </a:cubicBezTo>
                <a:cubicBezTo>
                  <a:pt x="1189" y="449"/>
                  <a:pt x="1172" y="433"/>
                  <a:pt x="1140" y="425"/>
                </a:cubicBezTo>
                <a:cubicBezTo>
                  <a:pt x="1108" y="417"/>
                  <a:pt x="1078" y="420"/>
                  <a:pt x="1053" y="436"/>
                </a:cubicBezTo>
                <a:cubicBezTo>
                  <a:pt x="1026" y="452"/>
                  <a:pt x="1015" y="473"/>
                  <a:pt x="1022" y="497"/>
                </a:cubicBezTo>
                <a:cubicBezTo>
                  <a:pt x="1035" y="541"/>
                  <a:pt x="1090" y="573"/>
                  <a:pt x="1168" y="578"/>
                </a:cubicBezTo>
                <a:cubicBezTo>
                  <a:pt x="1209" y="581"/>
                  <a:pt x="1251" y="582"/>
                  <a:pt x="1292" y="589"/>
                </a:cubicBezTo>
                <a:cubicBezTo>
                  <a:pt x="1410" y="595"/>
                  <a:pt x="1518" y="575"/>
                  <a:pt x="1618" y="533"/>
                </a:cubicBezTo>
                <a:cubicBezTo>
                  <a:pt x="1663" y="514"/>
                  <a:pt x="1667" y="496"/>
                  <a:pt x="1639" y="464"/>
                </a:cubicBezTo>
                <a:cubicBezTo>
                  <a:pt x="1599" y="416"/>
                  <a:pt x="1555" y="387"/>
                  <a:pt x="1464" y="393"/>
                </a:cubicBezTo>
                <a:cubicBezTo>
                  <a:pt x="1400" y="398"/>
                  <a:pt x="1336" y="382"/>
                  <a:pt x="1276" y="362"/>
                </a:cubicBezTo>
                <a:cubicBezTo>
                  <a:pt x="1148" y="319"/>
                  <a:pt x="1068" y="188"/>
                  <a:pt x="1117" y="98"/>
                </a:cubicBezTo>
                <a:cubicBezTo>
                  <a:pt x="1188" y="89"/>
                  <a:pt x="1259" y="91"/>
                  <a:pt x="1330" y="97"/>
                </a:cubicBezTo>
                <a:cubicBezTo>
                  <a:pt x="1396" y="97"/>
                  <a:pt x="1454" y="85"/>
                  <a:pt x="1513" y="62"/>
                </a:cubicBezTo>
                <a:cubicBezTo>
                  <a:pt x="1604" y="27"/>
                  <a:pt x="1700" y="39"/>
                  <a:pt x="1787" y="75"/>
                </a:cubicBezTo>
                <a:cubicBezTo>
                  <a:pt x="1811" y="85"/>
                  <a:pt x="1827" y="93"/>
                  <a:pt x="1854" y="77"/>
                </a:cubicBezTo>
                <a:cubicBezTo>
                  <a:pt x="1979" y="0"/>
                  <a:pt x="2154" y="24"/>
                  <a:pt x="2270" y="85"/>
                </a:cubicBezTo>
                <a:cubicBezTo>
                  <a:pt x="2307" y="105"/>
                  <a:pt x="2336" y="110"/>
                  <a:pt x="2379" y="95"/>
                </a:cubicBezTo>
                <a:cubicBezTo>
                  <a:pt x="2418" y="81"/>
                  <a:pt x="2463" y="80"/>
                  <a:pt x="2507" y="78"/>
                </a:cubicBezTo>
                <a:cubicBezTo>
                  <a:pt x="2708" y="71"/>
                  <a:pt x="2907" y="88"/>
                  <a:pt x="3108" y="89"/>
                </a:cubicBezTo>
                <a:cubicBezTo>
                  <a:pt x="3089" y="126"/>
                  <a:pt x="3045" y="142"/>
                  <a:pt x="2993" y="140"/>
                </a:cubicBezTo>
                <a:cubicBezTo>
                  <a:pt x="2937" y="139"/>
                  <a:pt x="3004" y="158"/>
                  <a:pt x="2983" y="160"/>
                </a:cubicBezTo>
                <a:close/>
              </a:path>
            </a:pathLst>
          </a:custGeom>
          <a:solidFill>
            <a:srgbClr val="45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335465" y="-330596"/>
            <a:ext cx="3869377" cy="1217363"/>
          </a:xfrm>
          <a:custGeom>
            <a:avLst/>
            <a:gdLst>
              <a:gd name="T0" fmla="*/ 1519 w 1519"/>
              <a:gd name="T1" fmla="*/ 95 h 476"/>
              <a:gd name="T2" fmla="*/ 1306 w 1519"/>
              <a:gd name="T3" fmla="*/ 110 h 476"/>
              <a:gd name="T4" fmla="*/ 1215 w 1519"/>
              <a:gd name="T5" fmla="*/ 81 h 476"/>
              <a:gd name="T6" fmla="*/ 918 w 1519"/>
              <a:gd name="T7" fmla="*/ 89 h 476"/>
              <a:gd name="T8" fmla="*/ 781 w 1519"/>
              <a:gd name="T9" fmla="*/ 276 h 476"/>
              <a:gd name="T10" fmla="*/ 925 w 1519"/>
              <a:gd name="T11" fmla="*/ 403 h 476"/>
              <a:gd name="T12" fmla="*/ 1089 w 1519"/>
              <a:gd name="T13" fmla="*/ 372 h 476"/>
              <a:gd name="T14" fmla="*/ 1093 w 1519"/>
              <a:gd name="T15" fmla="*/ 278 h 476"/>
              <a:gd name="T16" fmla="*/ 941 w 1519"/>
              <a:gd name="T17" fmla="*/ 271 h 476"/>
              <a:gd name="T18" fmla="*/ 949 w 1519"/>
              <a:gd name="T19" fmla="*/ 317 h 476"/>
              <a:gd name="T20" fmla="*/ 991 w 1519"/>
              <a:gd name="T21" fmla="*/ 297 h 476"/>
              <a:gd name="T22" fmla="*/ 1037 w 1519"/>
              <a:gd name="T23" fmla="*/ 278 h 476"/>
              <a:gd name="T24" fmla="*/ 1073 w 1519"/>
              <a:gd name="T25" fmla="*/ 314 h 476"/>
              <a:gd name="T26" fmla="*/ 995 w 1519"/>
              <a:gd name="T27" fmla="*/ 370 h 476"/>
              <a:gd name="T28" fmla="*/ 869 w 1519"/>
              <a:gd name="T29" fmla="*/ 313 h 476"/>
              <a:gd name="T30" fmla="*/ 982 w 1519"/>
              <a:gd name="T31" fmla="*/ 200 h 476"/>
              <a:gd name="T32" fmla="*/ 1185 w 1519"/>
              <a:gd name="T33" fmla="*/ 289 h 476"/>
              <a:gd name="T34" fmla="*/ 1115 w 1519"/>
              <a:gd name="T35" fmla="*/ 432 h 476"/>
              <a:gd name="T36" fmla="*/ 814 w 1519"/>
              <a:gd name="T37" fmla="*/ 410 h 476"/>
              <a:gd name="T38" fmla="*/ 732 w 1519"/>
              <a:gd name="T39" fmla="*/ 158 h 476"/>
              <a:gd name="T40" fmla="*/ 688 w 1519"/>
              <a:gd name="T41" fmla="*/ 110 h 476"/>
              <a:gd name="T42" fmla="*/ 290 w 1519"/>
              <a:gd name="T43" fmla="*/ 154 h 476"/>
              <a:gd name="T44" fmla="*/ 247 w 1519"/>
              <a:gd name="T45" fmla="*/ 226 h 476"/>
              <a:gd name="T46" fmla="*/ 107 w 1519"/>
              <a:gd name="T47" fmla="*/ 274 h 476"/>
              <a:gd name="T48" fmla="*/ 6 w 1519"/>
              <a:gd name="T49" fmla="*/ 186 h 476"/>
              <a:gd name="T50" fmla="*/ 48 w 1519"/>
              <a:gd name="T51" fmla="*/ 145 h 476"/>
              <a:gd name="T52" fmla="*/ 114 w 1519"/>
              <a:gd name="T53" fmla="*/ 154 h 476"/>
              <a:gd name="T54" fmla="*/ 138 w 1519"/>
              <a:gd name="T55" fmla="*/ 191 h 476"/>
              <a:gd name="T56" fmla="*/ 83 w 1519"/>
              <a:gd name="T57" fmla="*/ 206 h 476"/>
              <a:gd name="T58" fmla="*/ 161 w 1519"/>
              <a:gd name="T59" fmla="*/ 218 h 476"/>
              <a:gd name="T60" fmla="*/ 171 w 1519"/>
              <a:gd name="T61" fmla="*/ 171 h 476"/>
              <a:gd name="T62" fmla="*/ 98 w 1519"/>
              <a:gd name="T63" fmla="*/ 117 h 476"/>
              <a:gd name="T64" fmla="*/ 70 w 1519"/>
              <a:gd name="T65" fmla="*/ 87 h 476"/>
              <a:gd name="T66" fmla="*/ 630 w 1519"/>
              <a:gd name="T67" fmla="*/ 65 h 476"/>
              <a:gd name="T68" fmla="*/ 944 w 1519"/>
              <a:gd name="T69" fmla="*/ 37 h 476"/>
              <a:gd name="T70" fmla="*/ 1213 w 1519"/>
              <a:gd name="T71" fmla="*/ 51 h 476"/>
              <a:gd name="T72" fmla="*/ 1466 w 1519"/>
              <a:gd name="T73" fmla="*/ 89 h 476"/>
              <a:gd name="T74" fmla="*/ 1519 w 1519"/>
              <a:gd name="T75" fmla="*/ 9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9" h="476">
                <a:moveTo>
                  <a:pt x="1519" y="95"/>
                </a:moveTo>
                <a:cubicBezTo>
                  <a:pt x="1449" y="104"/>
                  <a:pt x="1373" y="80"/>
                  <a:pt x="1306" y="110"/>
                </a:cubicBezTo>
                <a:cubicBezTo>
                  <a:pt x="1269" y="110"/>
                  <a:pt x="1245" y="90"/>
                  <a:pt x="1215" y="81"/>
                </a:cubicBezTo>
                <a:cubicBezTo>
                  <a:pt x="1114" y="49"/>
                  <a:pt x="1014" y="42"/>
                  <a:pt x="918" y="89"/>
                </a:cubicBezTo>
                <a:cubicBezTo>
                  <a:pt x="824" y="135"/>
                  <a:pt x="764" y="193"/>
                  <a:pt x="781" y="276"/>
                </a:cubicBezTo>
                <a:cubicBezTo>
                  <a:pt x="794" y="337"/>
                  <a:pt x="837" y="382"/>
                  <a:pt x="925" y="403"/>
                </a:cubicBezTo>
                <a:cubicBezTo>
                  <a:pt x="988" y="417"/>
                  <a:pt x="1045" y="405"/>
                  <a:pt x="1089" y="372"/>
                </a:cubicBezTo>
                <a:cubicBezTo>
                  <a:pt x="1126" y="343"/>
                  <a:pt x="1119" y="309"/>
                  <a:pt x="1093" y="278"/>
                </a:cubicBezTo>
                <a:cubicBezTo>
                  <a:pt x="1061" y="241"/>
                  <a:pt x="974" y="237"/>
                  <a:pt x="941" y="271"/>
                </a:cubicBezTo>
                <a:cubicBezTo>
                  <a:pt x="925" y="287"/>
                  <a:pt x="922" y="305"/>
                  <a:pt x="949" y="317"/>
                </a:cubicBezTo>
                <a:cubicBezTo>
                  <a:pt x="982" y="331"/>
                  <a:pt x="988" y="315"/>
                  <a:pt x="991" y="297"/>
                </a:cubicBezTo>
                <a:cubicBezTo>
                  <a:pt x="994" y="278"/>
                  <a:pt x="1015" y="275"/>
                  <a:pt x="1037" y="278"/>
                </a:cubicBezTo>
                <a:cubicBezTo>
                  <a:pt x="1066" y="282"/>
                  <a:pt x="1074" y="297"/>
                  <a:pt x="1073" y="314"/>
                </a:cubicBezTo>
                <a:cubicBezTo>
                  <a:pt x="1070" y="347"/>
                  <a:pt x="1043" y="365"/>
                  <a:pt x="995" y="370"/>
                </a:cubicBezTo>
                <a:cubicBezTo>
                  <a:pt x="940" y="374"/>
                  <a:pt x="883" y="348"/>
                  <a:pt x="869" y="313"/>
                </a:cubicBezTo>
                <a:cubicBezTo>
                  <a:pt x="850" y="262"/>
                  <a:pt x="903" y="209"/>
                  <a:pt x="982" y="200"/>
                </a:cubicBezTo>
                <a:cubicBezTo>
                  <a:pt x="1076" y="190"/>
                  <a:pt x="1145" y="220"/>
                  <a:pt x="1185" y="289"/>
                </a:cubicBezTo>
                <a:cubicBezTo>
                  <a:pt x="1192" y="344"/>
                  <a:pt x="1193" y="396"/>
                  <a:pt x="1115" y="432"/>
                </a:cubicBezTo>
                <a:cubicBezTo>
                  <a:pt x="1007" y="476"/>
                  <a:pt x="907" y="464"/>
                  <a:pt x="814" y="410"/>
                </a:cubicBezTo>
                <a:cubicBezTo>
                  <a:pt x="719" y="336"/>
                  <a:pt x="679" y="254"/>
                  <a:pt x="732" y="158"/>
                </a:cubicBezTo>
                <a:cubicBezTo>
                  <a:pt x="748" y="128"/>
                  <a:pt x="730" y="115"/>
                  <a:pt x="688" y="110"/>
                </a:cubicBezTo>
                <a:cubicBezTo>
                  <a:pt x="548" y="94"/>
                  <a:pt x="414" y="105"/>
                  <a:pt x="290" y="154"/>
                </a:cubicBezTo>
                <a:cubicBezTo>
                  <a:pt x="255" y="172"/>
                  <a:pt x="262" y="202"/>
                  <a:pt x="247" y="226"/>
                </a:cubicBezTo>
                <a:cubicBezTo>
                  <a:pt x="222" y="264"/>
                  <a:pt x="167" y="283"/>
                  <a:pt x="107" y="274"/>
                </a:cubicBezTo>
                <a:cubicBezTo>
                  <a:pt x="48" y="265"/>
                  <a:pt x="0" y="223"/>
                  <a:pt x="6" y="186"/>
                </a:cubicBezTo>
                <a:cubicBezTo>
                  <a:pt x="8" y="167"/>
                  <a:pt x="20" y="153"/>
                  <a:pt x="48" y="145"/>
                </a:cubicBezTo>
                <a:cubicBezTo>
                  <a:pt x="72" y="139"/>
                  <a:pt x="94" y="144"/>
                  <a:pt x="114" y="154"/>
                </a:cubicBezTo>
                <a:cubicBezTo>
                  <a:pt x="131" y="163"/>
                  <a:pt x="142" y="175"/>
                  <a:pt x="138" y="191"/>
                </a:cubicBezTo>
                <a:cubicBezTo>
                  <a:pt x="132" y="213"/>
                  <a:pt x="102" y="195"/>
                  <a:pt x="83" y="206"/>
                </a:cubicBezTo>
                <a:cubicBezTo>
                  <a:pt x="104" y="227"/>
                  <a:pt x="131" y="232"/>
                  <a:pt x="161" y="218"/>
                </a:cubicBezTo>
                <a:cubicBezTo>
                  <a:pt x="188" y="206"/>
                  <a:pt x="180" y="188"/>
                  <a:pt x="171" y="171"/>
                </a:cubicBezTo>
                <a:cubicBezTo>
                  <a:pt x="158" y="146"/>
                  <a:pt x="128" y="132"/>
                  <a:pt x="98" y="117"/>
                </a:cubicBezTo>
                <a:cubicBezTo>
                  <a:pt x="85" y="108"/>
                  <a:pt x="65" y="103"/>
                  <a:pt x="70" y="87"/>
                </a:cubicBezTo>
                <a:cubicBezTo>
                  <a:pt x="256" y="72"/>
                  <a:pt x="443" y="42"/>
                  <a:pt x="630" y="65"/>
                </a:cubicBezTo>
                <a:cubicBezTo>
                  <a:pt x="744" y="79"/>
                  <a:pt x="839" y="86"/>
                  <a:pt x="944" y="37"/>
                </a:cubicBezTo>
                <a:cubicBezTo>
                  <a:pt x="1024" y="0"/>
                  <a:pt x="1130" y="18"/>
                  <a:pt x="1213" y="51"/>
                </a:cubicBezTo>
                <a:cubicBezTo>
                  <a:pt x="1294" y="83"/>
                  <a:pt x="1376" y="94"/>
                  <a:pt x="1466" y="89"/>
                </a:cubicBezTo>
                <a:cubicBezTo>
                  <a:pt x="1483" y="88"/>
                  <a:pt x="1502" y="93"/>
                  <a:pt x="1519" y="95"/>
                </a:cubicBezTo>
                <a:close/>
              </a:path>
            </a:pathLst>
          </a:custGeom>
          <a:solidFill>
            <a:srgbClr val="4A8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-289530" y="-108932"/>
            <a:ext cx="2123352" cy="684655"/>
          </a:xfrm>
          <a:custGeom>
            <a:avLst/>
            <a:gdLst>
              <a:gd name="T0" fmla="*/ 708 w 834"/>
              <a:gd name="T1" fmla="*/ 0 h 267"/>
              <a:gd name="T2" fmla="*/ 739 w 834"/>
              <a:gd name="T3" fmla="*/ 19 h 267"/>
              <a:gd name="T4" fmla="*/ 658 w 834"/>
              <a:gd name="T5" fmla="*/ 28 h 267"/>
              <a:gd name="T6" fmla="*/ 537 w 834"/>
              <a:gd name="T7" fmla="*/ 75 h 267"/>
              <a:gd name="T8" fmla="*/ 564 w 834"/>
              <a:gd name="T9" fmla="*/ 167 h 267"/>
              <a:gd name="T10" fmla="*/ 731 w 834"/>
              <a:gd name="T11" fmla="*/ 217 h 267"/>
              <a:gd name="T12" fmla="*/ 833 w 834"/>
              <a:gd name="T13" fmla="*/ 232 h 267"/>
              <a:gd name="T14" fmla="*/ 834 w 834"/>
              <a:gd name="T15" fmla="*/ 243 h 267"/>
              <a:gd name="T16" fmla="*/ 484 w 834"/>
              <a:gd name="T17" fmla="*/ 143 h 267"/>
              <a:gd name="T18" fmla="*/ 342 w 834"/>
              <a:gd name="T19" fmla="*/ 96 h 267"/>
              <a:gd name="T20" fmla="*/ 409 w 834"/>
              <a:gd name="T21" fmla="*/ 90 h 267"/>
              <a:gd name="T22" fmla="*/ 408 w 834"/>
              <a:gd name="T23" fmla="*/ 85 h 267"/>
              <a:gd name="T24" fmla="*/ 287 w 834"/>
              <a:gd name="T25" fmla="*/ 81 h 267"/>
              <a:gd name="T26" fmla="*/ 324 w 834"/>
              <a:gd name="T27" fmla="*/ 66 h 267"/>
              <a:gd name="T28" fmla="*/ 204 w 834"/>
              <a:gd name="T29" fmla="*/ 41 h 267"/>
              <a:gd name="T30" fmla="*/ 194 w 834"/>
              <a:gd name="T31" fmla="*/ 34 h 267"/>
              <a:gd name="T32" fmla="*/ 219 w 834"/>
              <a:gd name="T33" fmla="*/ 24 h 267"/>
              <a:gd name="T34" fmla="*/ 0 w 834"/>
              <a:gd name="T35" fmla="*/ 0 h 267"/>
              <a:gd name="T36" fmla="*/ 708 w 834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4" h="267">
                <a:moveTo>
                  <a:pt x="708" y="0"/>
                </a:moveTo>
                <a:cubicBezTo>
                  <a:pt x="718" y="6"/>
                  <a:pt x="729" y="12"/>
                  <a:pt x="739" y="19"/>
                </a:cubicBezTo>
                <a:cubicBezTo>
                  <a:pt x="716" y="37"/>
                  <a:pt x="686" y="27"/>
                  <a:pt x="658" y="28"/>
                </a:cubicBezTo>
                <a:cubicBezTo>
                  <a:pt x="605" y="29"/>
                  <a:pt x="560" y="40"/>
                  <a:pt x="537" y="75"/>
                </a:cubicBezTo>
                <a:cubicBezTo>
                  <a:pt x="514" y="109"/>
                  <a:pt x="531" y="140"/>
                  <a:pt x="564" y="167"/>
                </a:cubicBezTo>
                <a:cubicBezTo>
                  <a:pt x="607" y="202"/>
                  <a:pt x="665" y="215"/>
                  <a:pt x="731" y="217"/>
                </a:cubicBezTo>
                <a:cubicBezTo>
                  <a:pt x="766" y="218"/>
                  <a:pt x="805" y="210"/>
                  <a:pt x="833" y="232"/>
                </a:cubicBezTo>
                <a:cubicBezTo>
                  <a:pt x="833" y="236"/>
                  <a:pt x="834" y="239"/>
                  <a:pt x="834" y="243"/>
                </a:cubicBezTo>
                <a:cubicBezTo>
                  <a:pt x="688" y="267"/>
                  <a:pt x="536" y="227"/>
                  <a:pt x="484" y="143"/>
                </a:cubicBezTo>
                <a:cubicBezTo>
                  <a:pt x="457" y="99"/>
                  <a:pt x="387" y="119"/>
                  <a:pt x="342" y="96"/>
                </a:cubicBezTo>
                <a:cubicBezTo>
                  <a:pt x="366" y="94"/>
                  <a:pt x="387" y="92"/>
                  <a:pt x="409" y="90"/>
                </a:cubicBezTo>
                <a:cubicBezTo>
                  <a:pt x="409" y="88"/>
                  <a:pt x="409" y="87"/>
                  <a:pt x="408" y="85"/>
                </a:cubicBezTo>
                <a:cubicBezTo>
                  <a:pt x="368" y="83"/>
                  <a:pt x="327" y="82"/>
                  <a:pt x="287" y="81"/>
                </a:cubicBezTo>
                <a:cubicBezTo>
                  <a:pt x="292" y="65"/>
                  <a:pt x="315" y="79"/>
                  <a:pt x="324" y="66"/>
                </a:cubicBezTo>
                <a:cubicBezTo>
                  <a:pt x="279" y="70"/>
                  <a:pt x="246" y="47"/>
                  <a:pt x="204" y="41"/>
                </a:cubicBezTo>
                <a:cubicBezTo>
                  <a:pt x="201" y="40"/>
                  <a:pt x="184" y="43"/>
                  <a:pt x="194" y="34"/>
                </a:cubicBezTo>
                <a:cubicBezTo>
                  <a:pt x="199" y="30"/>
                  <a:pt x="211" y="29"/>
                  <a:pt x="219" y="24"/>
                </a:cubicBezTo>
                <a:cubicBezTo>
                  <a:pt x="152" y="19"/>
                  <a:pt x="85" y="20"/>
                  <a:pt x="0" y="0"/>
                </a:cubicBezTo>
                <a:cubicBezTo>
                  <a:pt x="250" y="0"/>
                  <a:pt x="479" y="0"/>
                  <a:pt x="708" y="0"/>
                </a:cubicBezTo>
                <a:close/>
              </a:path>
            </a:pathLst>
          </a:custGeom>
          <a:solidFill>
            <a:srgbClr val="4F8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198809" y="-108932"/>
            <a:ext cx="784911" cy="194850"/>
          </a:xfrm>
          <a:custGeom>
            <a:avLst/>
            <a:gdLst>
              <a:gd name="T0" fmla="*/ 85 w 308"/>
              <a:gd name="T1" fmla="*/ 71 h 76"/>
              <a:gd name="T2" fmla="*/ 0 w 308"/>
              <a:gd name="T3" fmla="*/ 44 h 76"/>
              <a:gd name="T4" fmla="*/ 210 w 308"/>
              <a:gd name="T5" fmla="*/ 0 h 76"/>
              <a:gd name="T6" fmla="*/ 308 w 308"/>
              <a:gd name="T7" fmla="*/ 0 h 76"/>
              <a:gd name="T8" fmla="*/ 155 w 308"/>
              <a:gd name="T9" fmla="*/ 55 h 76"/>
              <a:gd name="T10" fmla="*/ 85 w 308"/>
              <a:gd name="T11" fmla="*/ 7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76">
                <a:moveTo>
                  <a:pt x="85" y="71"/>
                </a:moveTo>
                <a:cubicBezTo>
                  <a:pt x="66" y="52"/>
                  <a:pt x="23" y="71"/>
                  <a:pt x="0" y="44"/>
                </a:cubicBezTo>
                <a:cubicBezTo>
                  <a:pt x="76" y="37"/>
                  <a:pt x="160" y="52"/>
                  <a:pt x="210" y="0"/>
                </a:cubicBezTo>
                <a:cubicBezTo>
                  <a:pt x="243" y="0"/>
                  <a:pt x="275" y="0"/>
                  <a:pt x="308" y="0"/>
                </a:cubicBezTo>
                <a:cubicBezTo>
                  <a:pt x="248" y="8"/>
                  <a:pt x="198" y="27"/>
                  <a:pt x="155" y="55"/>
                </a:cubicBezTo>
                <a:cubicBezTo>
                  <a:pt x="136" y="68"/>
                  <a:pt x="113" y="76"/>
                  <a:pt x="85" y="71"/>
                </a:cubicBezTo>
                <a:close/>
              </a:path>
            </a:pathLst>
          </a:custGeom>
          <a:solidFill>
            <a:srgbClr val="C1D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9097357" y="62679"/>
            <a:ext cx="256297" cy="107257"/>
          </a:xfrm>
          <a:custGeom>
            <a:avLst/>
            <a:gdLst>
              <a:gd name="T0" fmla="*/ 31 w 101"/>
              <a:gd name="T1" fmla="*/ 36 h 42"/>
              <a:gd name="T2" fmla="*/ 13 w 101"/>
              <a:gd name="T3" fmla="*/ 12 h 42"/>
              <a:gd name="T4" fmla="*/ 68 w 101"/>
              <a:gd name="T5" fmla="*/ 7 h 42"/>
              <a:gd name="T6" fmla="*/ 101 w 101"/>
              <a:gd name="T7" fmla="*/ 24 h 42"/>
              <a:gd name="T8" fmla="*/ 31 w 101"/>
              <a:gd name="T9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2">
                <a:moveTo>
                  <a:pt x="31" y="36"/>
                </a:moveTo>
                <a:cubicBezTo>
                  <a:pt x="27" y="27"/>
                  <a:pt x="0" y="24"/>
                  <a:pt x="13" y="12"/>
                </a:cubicBezTo>
                <a:cubicBezTo>
                  <a:pt x="26" y="0"/>
                  <a:pt x="49" y="6"/>
                  <a:pt x="68" y="7"/>
                </a:cubicBezTo>
                <a:cubicBezTo>
                  <a:pt x="79" y="13"/>
                  <a:pt x="101" y="23"/>
                  <a:pt x="101" y="24"/>
                </a:cubicBezTo>
                <a:cubicBezTo>
                  <a:pt x="84" y="42"/>
                  <a:pt x="56" y="36"/>
                  <a:pt x="31" y="36"/>
                </a:cubicBezTo>
                <a:close/>
              </a:path>
            </a:pathLst>
          </a:custGeom>
          <a:solidFill>
            <a:srgbClr val="B4C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997567" y="-132170"/>
            <a:ext cx="1536004" cy="1380035"/>
          </a:xfrm>
          <a:custGeom>
            <a:avLst/>
            <a:gdLst>
              <a:gd name="T0" fmla="*/ 13 w 603"/>
              <a:gd name="T1" fmla="*/ 69 h 539"/>
              <a:gd name="T2" fmla="*/ 475 w 603"/>
              <a:gd name="T3" fmla="*/ 24 h 539"/>
              <a:gd name="T4" fmla="*/ 503 w 603"/>
              <a:gd name="T5" fmla="*/ 65 h 539"/>
              <a:gd name="T6" fmla="*/ 563 w 603"/>
              <a:gd name="T7" fmla="*/ 323 h 539"/>
              <a:gd name="T8" fmla="*/ 563 w 603"/>
              <a:gd name="T9" fmla="*/ 514 h 539"/>
              <a:gd name="T10" fmla="*/ 528 w 603"/>
              <a:gd name="T11" fmla="*/ 535 h 539"/>
              <a:gd name="T12" fmla="*/ 245 w 603"/>
              <a:gd name="T13" fmla="*/ 351 h 539"/>
              <a:gd name="T14" fmla="*/ 33 w 603"/>
              <a:gd name="T15" fmla="*/ 323 h 539"/>
              <a:gd name="T16" fmla="*/ 33 w 603"/>
              <a:gd name="T17" fmla="*/ 253 h 539"/>
              <a:gd name="T18" fmla="*/ 14 w 603"/>
              <a:gd name="T19" fmla="*/ 103 h 539"/>
              <a:gd name="T20" fmla="*/ 13 w 603"/>
              <a:gd name="T21" fmla="*/ 6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3" h="539">
                <a:moveTo>
                  <a:pt x="13" y="69"/>
                </a:moveTo>
                <a:cubicBezTo>
                  <a:pt x="156" y="5"/>
                  <a:pt x="312" y="0"/>
                  <a:pt x="475" y="24"/>
                </a:cubicBezTo>
                <a:cubicBezTo>
                  <a:pt x="510" y="29"/>
                  <a:pt x="521" y="40"/>
                  <a:pt x="503" y="65"/>
                </a:cubicBezTo>
                <a:cubicBezTo>
                  <a:pt x="433" y="160"/>
                  <a:pt x="470" y="244"/>
                  <a:pt x="563" y="323"/>
                </a:cubicBezTo>
                <a:cubicBezTo>
                  <a:pt x="603" y="387"/>
                  <a:pt x="568" y="451"/>
                  <a:pt x="563" y="514"/>
                </a:cubicBezTo>
                <a:cubicBezTo>
                  <a:pt x="562" y="526"/>
                  <a:pt x="554" y="539"/>
                  <a:pt x="528" y="535"/>
                </a:cubicBezTo>
                <a:cubicBezTo>
                  <a:pt x="383" y="510"/>
                  <a:pt x="277" y="457"/>
                  <a:pt x="245" y="351"/>
                </a:cubicBezTo>
                <a:cubicBezTo>
                  <a:pt x="181" y="393"/>
                  <a:pt x="100" y="381"/>
                  <a:pt x="33" y="323"/>
                </a:cubicBezTo>
                <a:cubicBezTo>
                  <a:pt x="21" y="299"/>
                  <a:pt x="22" y="276"/>
                  <a:pt x="33" y="253"/>
                </a:cubicBezTo>
                <a:cubicBezTo>
                  <a:pt x="56" y="201"/>
                  <a:pt x="58" y="151"/>
                  <a:pt x="14" y="103"/>
                </a:cubicBezTo>
                <a:cubicBezTo>
                  <a:pt x="4" y="93"/>
                  <a:pt x="0" y="81"/>
                  <a:pt x="13" y="69"/>
                </a:cubicBezTo>
                <a:close/>
              </a:path>
            </a:pathLst>
          </a:custGeom>
          <a:solidFill>
            <a:srgbClr val="EBD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6203334" y="-108932"/>
            <a:ext cx="2164288" cy="1206638"/>
          </a:xfrm>
          <a:custGeom>
            <a:avLst/>
            <a:gdLst>
              <a:gd name="T0" fmla="*/ 385 w 850"/>
              <a:gd name="T1" fmla="*/ 471 h 471"/>
              <a:gd name="T2" fmla="*/ 6 w 850"/>
              <a:gd name="T3" fmla="*/ 392 h 471"/>
              <a:gd name="T4" fmla="*/ 166 w 850"/>
              <a:gd name="T5" fmla="*/ 240 h 471"/>
              <a:gd name="T6" fmla="*/ 465 w 850"/>
              <a:gd name="T7" fmla="*/ 83 h 471"/>
              <a:gd name="T8" fmla="*/ 476 w 850"/>
              <a:gd name="T9" fmla="*/ 70 h 471"/>
              <a:gd name="T10" fmla="*/ 510 w 850"/>
              <a:gd name="T11" fmla="*/ 2 h 471"/>
              <a:gd name="T12" fmla="*/ 615 w 850"/>
              <a:gd name="T13" fmla="*/ 58 h 471"/>
              <a:gd name="T14" fmla="*/ 824 w 850"/>
              <a:gd name="T15" fmla="*/ 11 h 471"/>
              <a:gd name="T16" fmla="*/ 809 w 850"/>
              <a:gd name="T17" fmla="*/ 67 h 471"/>
              <a:gd name="T18" fmla="*/ 431 w 850"/>
              <a:gd name="T19" fmla="*/ 412 h 471"/>
              <a:gd name="T20" fmla="*/ 385 w 850"/>
              <a:gd name="T2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0" h="471">
                <a:moveTo>
                  <a:pt x="385" y="471"/>
                </a:moveTo>
                <a:cubicBezTo>
                  <a:pt x="247" y="471"/>
                  <a:pt x="111" y="465"/>
                  <a:pt x="6" y="392"/>
                </a:cubicBezTo>
                <a:cubicBezTo>
                  <a:pt x="0" y="313"/>
                  <a:pt x="77" y="274"/>
                  <a:pt x="166" y="240"/>
                </a:cubicBezTo>
                <a:cubicBezTo>
                  <a:pt x="363" y="277"/>
                  <a:pt x="476" y="217"/>
                  <a:pt x="465" y="83"/>
                </a:cubicBezTo>
                <a:cubicBezTo>
                  <a:pt x="470" y="79"/>
                  <a:pt x="479" y="73"/>
                  <a:pt x="476" y="70"/>
                </a:cubicBezTo>
                <a:cubicBezTo>
                  <a:pt x="437" y="36"/>
                  <a:pt x="471" y="18"/>
                  <a:pt x="510" y="2"/>
                </a:cubicBezTo>
                <a:cubicBezTo>
                  <a:pt x="553" y="13"/>
                  <a:pt x="574" y="42"/>
                  <a:pt x="615" y="58"/>
                </a:cubicBezTo>
                <a:cubicBezTo>
                  <a:pt x="664" y="3"/>
                  <a:pt x="741" y="0"/>
                  <a:pt x="824" y="11"/>
                </a:cubicBezTo>
                <a:cubicBezTo>
                  <a:pt x="850" y="33"/>
                  <a:pt x="827" y="51"/>
                  <a:pt x="809" y="67"/>
                </a:cubicBezTo>
                <a:cubicBezTo>
                  <a:pt x="679" y="180"/>
                  <a:pt x="567" y="302"/>
                  <a:pt x="431" y="412"/>
                </a:cubicBezTo>
                <a:cubicBezTo>
                  <a:pt x="409" y="430"/>
                  <a:pt x="404" y="453"/>
                  <a:pt x="385" y="471"/>
                </a:cubicBezTo>
                <a:close/>
              </a:path>
            </a:pathLst>
          </a:custGeom>
          <a:solidFill>
            <a:srgbClr val="CDD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5188824" y="-205463"/>
            <a:ext cx="1447012" cy="1101168"/>
          </a:xfrm>
          <a:custGeom>
            <a:avLst/>
            <a:gdLst>
              <a:gd name="T0" fmla="*/ 564 w 568"/>
              <a:gd name="T1" fmla="*/ 278 h 430"/>
              <a:gd name="T2" fmla="*/ 567 w 568"/>
              <a:gd name="T3" fmla="*/ 297 h 430"/>
              <a:gd name="T4" fmla="*/ 404 w 568"/>
              <a:gd name="T5" fmla="*/ 430 h 430"/>
              <a:gd name="T6" fmla="*/ 278 w 568"/>
              <a:gd name="T7" fmla="*/ 317 h 430"/>
              <a:gd name="T8" fmla="*/ 69 w 568"/>
              <a:gd name="T9" fmla="*/ 301 h 430"/>
              <a:gd name="T10" fmla="*/ 0 w 568"/>
              <a:gd name="T11" fmla="*/ 279 h 430"/>
              <a:gd name="T12" fmla="*/ 93 w 568"/>
              <a:gd name="T13" fmla="*/ 205 h 430"/>
              <a:gd name="T14" fmla="*/ 279 w 568"/>
              <a:gd name="T15" fmla="*/ 224 h 430"/>
              <a:gd name="T16" fmla="*/ 284 w 568"/>
              <a:gd name="T17" fmla="*/ 161 h 430"/>
              <a:gd name="T18" fmla="*/ 175 w 568"/>
              <a:gd name="T19" fmla="*/ 167 h 430"/>
              <a:gd name="T20" fmla="*/ 259 w 568"/>
              <a:gd name="T21" fmla="*/ 173 h 430"/>
              <a:gd name="T22" fmla="*/ 246 w 568"/>
              <a:gd name="T23" fmla="*/ 211 h 430"/>
              <a:gd name="T24" fmla="*/ 166 w 568"/>
              <a:gd name="T25" fmla="*/ 220 h 430"/>
              <a:gd name="T26" fmla="*/ 126 w 568"/>
              <a:gd name="T27" fmla="*/ 71 h 430"/>
              <a:gd name="T28" fmla="*/ 427 w 568"/>
              <a:gd name="T29" fmla="*/ 33 h 430"/>
              <a:gd name="T30" fmla="*/ 461 w 568"/>
              <a:gd name="T31" fmla="*/ 88 h 430"/>
              <a:gd name="T32" fmla="*/ 564 w 568"/>
              <a:gd name="T33" fmla="*/ 2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8" h="430">
                <a:moveTo>
                  <a:pt x="564" y="278"/>
                </a:moveTo>
                <a:cubicBezTo>
                  <a:pt x="565" y="284"/>
                  <a:pt x="568" y="297"/>
                  <a:pt x="567" y="297"/>
                </a:cubicBezTo>
                <a:cubicBezTo>
                  <a:pt x="461" y="313"/>
                  <a:pt x="438" y="375"/>
                  <a:pt x="404" y="430"/>
                </a:cubicBezTo>
                <a:cubicBezTo>
                  <a:pt x="341" y="401"/>
                  <a:pt x="330" y="338"/>
                  <a:pt x="278" y="317"/>
                </a:cubicBezTo>
                <a:cubicBezTo>
                  <a:pt x="225" y="297"/>
                  <a:pt x="138" y="319"/>
                  <a:pt x="69" y="301"/>
                </a:cubicBezTo>
                <a:cubicBezTo>
                  <a:pt x="45" y="295"/>
                  <a:pt x="23" y="286"/>
                  <a:pt x="0" y="279"/>
                </a:cubicBezTo>
                <a:cubicBezTo>
                  <a:pt x="35" y="256"/>
                  <a:pt x="45" y="220"/>
                  <a:pt x="93" y="205"/>
                </a:cubicBezTo>
                <a:cubicBezTo>
                  <a:pt x="165" y="255"/>
                  <a:pt x="231" y="261"/>
                  <a:pt x="279" y="224"/>
                </a:cubicBezTo>
                <a:cubicBezTo>
                  <a:pt x="304" y="203"/>
                  <a:pt x="307" y="181"/>
                  <a:pt x="284" y="161"/>
                </a:cubicBezTo>
                <a:cubicBezTo>
                  <a:pt x="258" y="138"/>
                  <a:pt x="225" y="137"/>
                  <a:pt x="175" y="167"/>
                </a:cubicBezTo>
                <a:cubicBezTo>
                  <a:pt x="217" y="159"/>
                  <a:pt x="244" y="152"/>
                  <a:pt x="259" y="173"/>
                </a:cubicBezTo>
                <a:cubicBezTo>
                  <a:pt x="269" y="189"/>
                  <a:pt x="265" y="201"/>
                  <a:pt x="246" y="211"/>
                </a:cubicBezTo>
                <a:cubicBezTo>
                  <a:pt x="223" y="223"/>
                  <a:pt x="197" y="228"/>
                  <a:pt x="166" y="220"/>
                </a:cubicBezTo>
                <a:cubicBezTo>
                  <a:pt x="89" y="197"/>
                  <a:pt x="67" y="119"/>
                  <a:pt x="126" y="71"/>
                </a:cubicBezTo>
                <a:cubicBezTo>
                  <a:pt x="191" y="18"/>
                  <a:pt x="336" y="0"/>
                  <a:pt x="427" y="33"/>
                </a:cubicBezTo>
                <a:cubicBezTo>
                  <a:pt x="462" y="46"/>
                  <a:pt x="470" y="60"/>
                  <a:pt x="461" y="88"/>
                </a:cubicBezTo>
                <a:cubicBezTo>
                  <a:pt x="435" y="165"/>
                  <a:pt x="465" y="231"/>
                  <a:pt x="564" y="278"/>
                </a:cubicBezTo>
                <a:close/>
              </a:path>
            </a:pathLst>
          </a:custGeom>
          <a:solidFill>
            <a:srgbClr val="E8D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4158295" y="-139321"/>
            <a:ext cx="1041208" cy="1346071"/>
          </a:xfrm>
          <a:custGeom>
            <a:avLst/>
            <a:gdLst>
              <a:gd name="T0" fmla="*/ 122 w 409"/>
              <a:gd name="T1" fmla="*/ 0 h 526"/>
              <a:gd name="T2" fmla="*/ 198 w 409"/>
              <a:gd name="T3" fmla="*/ 35 h 526"/>
              <a:gd name="T4" fmla="*/ 301 w 409"/>
              <a:gd name="T5" fmla="*/ 249 h 526"/>
              <a:gd name="T6" fmla="*/ 372 w 409"/>
              <a:gd name="T7" fmla="*/ 276 h 526"/>
              <a:gd name="T8" fmla="*/ 373 w 409"/>
              <a:gd name="T9" fmla="*/ 461 h 526"/>
              <a:gd name="T10" fmla="*/ 373 w 409"/>
              <a:gd name="T11" fmla="*/ 526 h 526"/>
              <a:gd name="T12" fmla="*/ 259 w 409"/>
              <a:gd name="T13" fmla="*/ 517 h 526"/>
              <a:gd name="T14" fmla="*/ 78 w 409"/>
              <a:gd name="T15" fmla="*/ 420 h 526"/>
              <a:gd name="T16" fmla="*/ 173 w 409"/>
              <a:gd name="T17" fmla="*/ 327 h 526"/>
              <a:gd name="T18" fmla="*/ 297 w 409"/>
              <a:gd name="T19" fmla="*/ 392 h 526"/>
              <a:gd name="T20" fmla="*/ 242 w 409"/>
              <a:gd name="T21" fmla="*/ 444 h 526"/>
              <a:gd name="T22" fmla="*/ 168 w 409"/>
              <a:gd name="T23" fmla="*/ 403 h 526"/>
              <a:gd name="T24" fmla="*/ 166 w 409"/>
              <a:gd name="T25" fmla="*/ 381 h 526"/>
              <a:gd name="T26" fmla="*/ 159 w 409"/>
              <a:gd name="T27" fmla="*/ 438 h 526"/>
              <a:gd name="T28" fmla="*/ 271 w 409"/>
              <a:gd name="T29" fmla="*/ 462 h 526"/>
              <a:gd name="T30" fmla="*/ 337 w 409"/>
              <a:gd name="T31" fmla="*/ 417 h 526"/>
              <a:gd name="T32" fmla="*/ 281 w 409"/>
              <a:gd name="T33" fmla="*/ 323 h 526"/>
              <a:gd name="T34" fmla="*/ 100 w 409"/>
              <a:gd name="T35" fmla="*/ 331 h 526"/>
              <a:gd name="T36" fmla="*/ 45 w 409"/>
              <a:gd name="T37" fmla="*/ 381 h 526"/>
              <a:gd name="T38" fmla="*/ 0 w 409"/>
              <a:gd name="T39" fmla="*/ 348 h 526"/>
              <a:gd name="T40" fmla="*/ 60 w 409"/>
              <a:gd name="T41" fmla="*/ 210 h 526"/>
              <a:gd name="T42" fmla="*/ 32 w 409"/>
              <a:gd name="T43" fmla="*/ 66 h 526"/>
              <a:gd name="T44" fmla="*/ 122 w 409"/>
              <a:gd name="T45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9" h="526">
                <a:moveTo>
                  <a:pt x="122" y="0"/>
                </a:moveTo>
                <a:cubicBezTo>
                  <a:pt x="152" y="7"/>
                  <a:pt x="176" y="20"/>
                  <a:pt x="198" y="35"/>
                </a:cubicBezTo>
                <a:cubicBezTo>
                  <a:pt x="190" y="116"/>
                  <a:pt x="239" y="183"/>
                  <a:pt x="301" y="249"/>
                </a:cubicBezTo>
                <a:cubicBezTo>
                  <a:pt x="320" y="268"/>
                  <a:pt x="356" y="259"/>
                  <a:pt x="372" y="276"/>
                </a:cubicBezTo>
                <a:cubicBezTo>
                  <a:pt x="401" y="338"/>
                  <a:pt x="409" y="400"/>
                  <a:pt x="373" y="461"/>
                </a:cubicBezTo>
                <a:cubicBezTo>
                  <a:pt x="358" y="485"/>
                  <a:pt x="397" y="505"/>
                  <a:pt x="373" y="526"/>
                </a:cubicBezTo>
                <a:cubicBezTo>
                  <a:pt x="335" y="521"/>
                  <a:pt x="298" y="517"/>
                  <a:pt x="259" y="517"/>
                </a:cubicBezTo>
                <a:cubicBezTo>
                  <a:pt x="171" y="519"/>
                  <a:pt x="94" y="475"/>
                  <a:pt x="78" y="420"/>
                </a:cubicBezTo>
                <a:cubicBezTo>
                  <a:pt x="66" y="374"/>
                  <a:pt x="109" y="332"/>
                  <a:pt x="173" y="327"/>
                </a:cubicBezTo>
                <a:cubicBezTo>
                  <a:pt x="245" y="322"/>
                  <a:pt x="294" y="348"/>
                  <a:pt x="297" y="392"/>
                </a:cubicBezTo>
                <a:cubicBezTo>
                  <a:pt x="299" y="419"/>
                  <a:pt x="291" y="442"/>
                  <a:pt x="242" y="444"/>
                </a:cubicBezTo>
                <a:cubicBezTo>
                  <a:pt x="199" y="446"/>
                  <a:pt x="171" y="435"/>
                  <a:pt x="168" y="403"/>
                </a:cubicBezTo>
                <a:cubicBezTo>
                  <a:pt x="168" y="397"/>
                  <a:pt x="167" y="391"/>
                  <a:pt x="166" y="381"/>
                </a:cubicBezTo>
                <a:cubicBezTo>
                  <a:pt x="125" y="401"/>
                  <a:pt x="143" y="421"/>
                  <a:pt x="159" y="438"/>
                </a:cubicBezTo>
                <a:cubicBezTo>
                  <a:pt x="185" y="465"/>
                  <a:pt x="228" y="466"/>
                  <a:pt x="271" y="462"/>
                </a:cubicBezTo>
                <a:cubicBezTo>
                  <a:pt x="310" y="459"/>
                  <a:pt x="331" y="442"/>
                  <a:pt x="337" y="417"/>
                </a:cubicBezTo>
                <a:cubicBezTo>
                  <a:pt x="345" y="379"/>
                  <a:pt x="340" y="343"/>
                  <a:pt x="281" y="323"/>
                </a:cubicBezTo>
                <a:cubicBezTo>
                  <a:pt x="218" y="301"/>
                  <a:pt x="156" y="300"/>
                  <a:pt x="100" y="331"/>
                </a:cubicBezTo>
                <a:cubicBezTo>
                  <a:pt x="77" y="344"/>
                  <a:pt x="63" y="365"/>
                  <a:pt x="45" y="381"/>
                </a:cubicBezTo>
                <a:cubicBezTo>
                  <a:pt x="24" y="374"/>
                  <a:pt x="11" y="362"/>
                  <a:pt x="0" y="348"/>
                </a:cubicBezTo>
                <a:cubicBezTo>
                  <a:pt x="69" y="312"/>
                  <a:pt x="63" y="261"/>
                  <a:pt x="60" y="210"/>
                </a:cubicBezTo>
                <a:cubicBezTo>
                  <a:pt x="46" y="163"/>
                  <a:pt x="46" y="114"/>
                  <a:pt x="32" y="66"/>
                </a:cubicBezTo>
                <a:cubicBezTo>
                  <a:pt x="20" y="23"/>
                  <a:pt x="51" y="0"/>
                  <a:pt x="122" y="0"/>
                </a:cubicBezTo>
                <a:close/>
              </a:path>
            </a:pathLst>
          </a:custGeom>
          <a:solidFill>
            <a:srgbClr val="CFD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7159110" y="-105357"/>
            <a:ext cx="1669492" cy="1203062"/>
          </a:xfrm>
          <a:custGeom>
            <a:avLst/>
            <a:gdLst>
              <a:gd name="T0" fmla="*/ 10 w 656"/>
              <a:gd name="T1" fmla="*/ 470 h 470"/>
              <a:gd name="T2" fmla="*/ 22 w 656"/>
              <a:gd name="T3" fmla="*/ 417 h 470"/>
              <a:gd name="T4" fmla="*/ 326 w 656"/>
              <a:gd name="T5" fmla="*/ 137 h 470"/>
              <a:gd name="T6" fmla="*/ 449 w 656"/>
              <a:gd name="T7" fmla="*/ 10 h 470"/>
              <a:gd name="T8" fmla="*/ 561 w 656"/>
              <a:gd name="T9" fmla="*/ 10 h 470"/>
              <a:gd name="T10" fmla="*/ 656 w 656"/>
              <a:gd name="T11" fmla="*/ 15 h 470"/>
              <a:gd name="T12" fmla="*/ 536 w 656"/>
              <a:gd name="T13" fmla="*/ 131 h 470"/>
              <a:gd name="T14" fmla="*/ 464 w 656"/>
              <a:gd name="T15" fmla="*/ 177 h 470"/>
              <a:gd name="T16" fmla="*/ 393 w 656"/>
              <a:gd name="T17" fmla="*/ 150 h 470"/>
              <a:gd name="T18" fmla="*/ 399 w 656"/>
              <a:gd name="T19" fmla="*/ 167 h 470"/>
              <a:gd name="T20" fmla="*/ 409 w 656"/>
              <a:gd name="T21" fmla="*/ 319 h 470"/>
              <a:gd name="T22" fmla="*/ 10 w 656"/>
              <a:gd name="T23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6" h="470">
                <a:moveTo>
                  <a:pt x="10" y="470"/>
                </a:moveTo>
                <a:cubicBezTo>
                  <a:pt x="3" y="451"/>
                  <a:pt x="0" y="433"/>
                  <a:pt x="22" y="417"/>
                </a:cubicBezTo>
                <a:cubicBezTo>
                  <a:pt x="138" y="331"/>
                  <a:pt x="226" y="231"/>
                  <a:pt x="326" y="137"/>
                </a:cubicBezTo>
                <a:cubicBezTo>
                  <a:pt x="370" y="96"/>
                  <a:pt x="433" y="63"/>
                  <a:pt x="449" y="10"/>
                </a:cubicBezTo>
                <a:cubicBezTo>
                  <a:pt x="486" y="19"/>
                  <a:pt x="518" y="33"/>
                  <a:pt x="561" y="10"/>
                </a:cubicBezTo>
                <a:cubicBezTo>
                  <a:pt x="580" y="0"/>
                  <a:pt x="625" y="0"/>
                  <a:pt x="656" y="15"/>
                </a:cubicBezTo>
                <a:cubicBezTo>
                  <a:pt x="638" y="64"/>
                  <a:pt x="575" y="92"/>
                  <a:pt x="536" y="131"/>
                </a:cubicBezTo>
                <a:cubicBezTo>
                  <a:pt x="518" y="148"/>
                  <a:pt x="512" y="179"/>
                  <a:pt x="464" y="177"/>
                </a:cubicBezTo>
                <a:cubicBezTo>
                  <a:pt x="442" y="169"/>
                  <a:pt x="420" y="161"/>
                  <a:pt x="393" y="150"/>
                </a:cubicBezTo>
                <a:cubicBezTo>
                  <a:pt x="396" y="158"/>
                  <a:pt x="395" y="163"/>
                  <a:pt x="399" y="167"/>
                </a:cubicBezTo>
                <a:cubicBezTo>
                  <a:pt x="479" y="234"/>
                  <a:pt x="479" y="240"/>
                  <a:pt x="409" y="319"/>
                </a:cubicBezTo>
                <a:cubicBezTo>
                  <a:pt x="319" y="420"/>
                  <a:pt x="182" y="466"/>
                  <a:pt x="10" y="470"/>
                </a:cubicBezTo>
                <a:close/>
              </a:path>
            </a:pathLst>
          </a:custGeom>
          <a:solidFill>
            <a:srgbClr val="BD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1" name="Freeform 15"/>
          <p:cNvSpPr>
            <a:spLocks/>
          </p:cNvSpPr>
          <p:nvPr userDrawn="1"/>
        </p:nvSpPr>
        <p:spPr bwMode="auto">
          <a:xfrm>
            <a:off x="5012620" y="566785"/>
            <a:ext cx="1156897" cy="650690"/>
          </a:xfrm>
          <a:custGeom>
            <a:avLst/>
            <a:gdLst>
              <a:gd name="T0" fmla="*/ 37 w 454"/>
              <a:gd name="T1" fmla="*/ 250 h 254"/>
              <a:gd name="T2" fmla="*/ 30 w 454"/>
              <a:gd name="T3" fmla="*/ 157 h 254"/>
              <a:gd name="T4" fmla="*/ 30 w 454"/>
              <a:gd name="T5" fmla="*/ 35 h 254"/>
              <a:gd name="T6" fmla="*/ 36 w 454"/>
              <a:gd name="T7" fmla="*/ 0 h 254"/>
              <a:gd name="T8" fmla="*/ 193 w 454"/>
              <a:gd name="T9" fmla="*/ 26 h 254"/>
              <a:gd name="T10" fmla="*/ 429 w 454"/>
              <a:gd name="T11" fmla="*/ 130 h 254"/>
              <a:gd name="T12" fmla="*/ 408 w 454"/>
              <a:gd name="T13" fmla="*/ 173 h 254"/>
              <a:gd name="T14" fmla="*/ 37 w 454"/>
              <a:gd name="T15" fmla="*/ 25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4" h="254">
                <a:moveTo>
                  <a:pt x="37" y="250"/>
                </a:moveTo>
                <a:cubicBezTo>
                  <a:pt x="12" y="220"/>
                  <a:pt x="0" y="196"/>
                  <a:pt x="30" y="157"/>
                </a:cubicBezTo>
                <a:cubicBezTo>
                  <a:pt x="56" y="126"/>
                  <a:pt x="36" y="76"/>
                  <a:pt x="30" y="35"/>
                </a:cubicBezTo>
                <a:cubicBezTo>
                  <a:pt x="29" y="22"/>
                  <a:pt x="27" y="11"/>
                  <a:pt x="36" y="0"/>
                </a:cubicBezTo>
                <a:cubicBezTo>
                  <a:pt x="86" y="15"/>
                  <a:pt x="143" y="34"/>
                  <a:pt x="193" y="26"/>
                </a:cubicBezTo>
                <a:cubicBezTo>
                  <a:pt x="334" y="4"/>
                  <a:pt x="370" y="76"/>
                  <a:pt x="429" y="130"/>
                </a:cubicBezTo>
                <a:cubicBezTo>
                  <a:pt x="454" y="153"/>
                  <a:pt x="426" y="163"/>
                  <a:pt x="408" y="173"/>
                </a:cubicBezTo>
                <a:cubicBezTo>
                  <a:pt x="301" y="234"/>
                  <a:pt x="174" y="254"/>
                  <a:pt x="37" y="250"/>
                </a:cubicBezTo>
                <a:close/>
              </a:path>
            </a:pathLst>
          </a:custGeom>
          <a:solidFill>
            <a:srgbClr val="C2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6365300" y="-298419"/>
            <a:ext cx="1174696" cy="781186"/>
          </a:xfrm>
          <a:custGeom>
            <a:avLst/>
            <a:gdLst>
              <a:gd name="T0" fmla="*/ 446 w 461"/>
              <a:gd name="T1" fmla="*/ 76 h 305"/>
              <a:gd name="T2" fmla="*/ 423 w 461"/>
              <a:gd name="T3" fmla="*/ 105 h 305"/>
              <a:gd name="T4" fmla="*/ 421 w 461"/>
              <a:gd name="T5" fmla="*/ 124 h 305"/>
              <a:gd name="T6" fmla="*/ 449 w 461"/>
              <a:gd name="T7" fmla="*/ 147 h 305"/>
              <a:gd name="T8" fmla="*/ 401 w 461"/>
              <a:gd name="T9" fmla="*/ 157 h 305"/>
              <a:gd name="T10" fmla="*/ 162 w 461"/>
              <a:gd name="T11" fmla="*/ 106 h 305"/>
              <a:gd name="T12" fmla="*/ 131 w 461"/>
              <a:gd name="T13" fmla="*/ 166 h 305"/>
              <a:gd name="T14" fmla="*/ 180 w 461"/>
              <a:gd name="T15" fmla="*/ 202 h 305"/>
              <a:gd name="T16" fmla="*/ 251 w 461"/>
              <a:gd name="T17" fmla="*/ 167 h 305"/>
              <a:gd name="T18" fmla="*/ 167 w 461"/>
              <a:gd name="T19" fmla="*/ 176 h 305"/>
              <a:gd name="T20" fmla="*/ 156 w 461"/>
              <a:gd name="T21" fmla="*/ 142 h 305"/>
              <a:gd name="T22" fmla="*/ 242 w 461"/>
              <a:gd name="T23" fmla="*/ 104 h 305"/>
              <a:gd name="T24" fmla="*/ 360 w 461"/>
              <a:gd name="T25" fmla="*/ 150 h 305"/>
              <a:gd name="T26" fmla="*/ 313 w 461"/>
              <a:gd name="T27" fmla="*/ 269 h 305"/>
              <a:gd name="T28" fmla="*/ 73 w 461"/>
              <a:gd name="T29" fmla="*/ 269 h 305"/>
              <a:gd name="T30" fmla="*/ 40 w 461"/>
              <a:gd name="T31" fmla="*/ 120 h 305"/>
              <a:gd name="T32" fmla="*/ 446 w 461"/>
              <a:gd name="T33" fmla="*/ 7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1" h="305">
                <a:moveTo>
                  <a:pt x="446" y="76"/>
                </a:moveTo>
                <a:cubicBezTo>
                  <a:pt x="447" y="88"/>
                  <a:pt x="445" y="100"/>
                  <a:pt x="423" y="105"/>
                </a:cubicBezTo>
                <a:cubicBezTo>
                  <a:pt x="404" y="109"/>
                  <a:pt x="398" y="117"/>
                  <a:pt x="421" y="124"/>
                </a:cubicBezTo>
                <a:cubicBezTo>
                  <a:pt x="436" y="129"/>
                  <a:pt x="461" y="130"/>
                  <a:pt x="449" y="147"/>
                </a:cubicBezTo>
                <a:cubicBezTo>
                  <a:pt x="441" y="159"/>
                  <a:pt x="419" y="157"/>
                  <a:pt x="401" y="157"/>
                </a:cubicBezTo>
                <a:cubicBezTo>
                  <a:pt x="352" y="87"/>
                  <a:pt x="244" y="64"/>
                  <a:pt x="162" y="106"/>
                </a:cubicBezTo>
                <a:cubicBezTo>
                  <a:pt x="130" y="122"/>
                  <a:pt x="126" y="143"/>
                  <a:pt x="131" y="166"/>
                </a:cubicBezTo>
                <a:cubicBezTo>
                  <a:pt x="135" y="185"/>
                  <a:pt x="152" y="199"/>
                  <a:pt x="180" y="202"/>
                </a:cubicBezTo>
                <a:cubicBezTo>
                  <a:pt x="214" y="206"/>
                  <a:pt x="240" y="196"/>
                  <a:pt x="251" y="167"/>
                </a:cubicBezTo>
                <a:cubicBezTo>
                  <a:pt x="220" y="165"/>
                  <a:pt x="198" y="202"/>
                  <a:pt x="167" y="176"/>
                </a:cubicBezTo>
                <a:cubicBezTo>
                  <a:pt x="154" y="165"/>
                  <a:pt x="149" y="154"/>
                  <a:pt x="156" y="142"/>
                </a:cubicBezTo>
                <a:cubicBezTo>
                  <a:pt x="171" y="115"/>
                  <a:pt x="205" y="107"/>
                  <a:pt x="242" y="104"/>
                </a:cubicBezTo>
                <a:cubicBezTo>
                  <a:pt x="298" y="100"/>
                  <a:pt x="342" y="114"/>
                  <a:pt x="360" y="150"/>
                </a:cubicBezTo>
                <a:cubicBezTo>
                  <a:pt x="384" y="196"/>
                  <a:pt x="367" y="237"/>
                  <a:pt x="313" y="269"/>
                </a:cubicBezTo>
                <a:cubicBezTo>
                  <a:pt x="252" y="305"/>
                  <a:pt x="135" y="304"/>
                  <a:pt x="73" y="269"/>
                </a:cubicBezTo>
                <a:cubicBezTo>
                  <a:pt x="15" y="236"/>
                  <a:pt x="0" y="169"/>
                  <a:pt x="40" y="120"/>
                </a:cubicBezTo>
                <a:cubicBezTo>
                  <a:pt x="120" y="18"/>
                  <a:pt x="284" y="0"/>
                  <a:pt x="446" y="76"/>
                </a:cubicBezTo>
                <a:close/>
              </a:path>
            </a:pathLst>
          </a:custGeom>
          <a:solidFill>
            <a:srgbClr val="DA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945680" y="-92843"/>
            <a:ext cx="1304625" cy="788337"/>
          </a:xfrm>
          <a:custGeom>
            <a:avLst/>
            <a:gdLst>
              <a:gd name="T0" fmla="*/ 426 w 512"/>
              <a:gd name="T1" fmla="*/ 54 h 308"/>
              <a:gd name="T2" fmla="*/ 446 w 512"/>
              <a:gd name="T3" fmla="*/ 308 h 308"/>
              <a:gd name="T4" fmla="*/ 394 w 512"/>
              <a:gd name="T5" fmla="*/ 237 h 308"/>
              <a:gd name="T6" fmla="*/ 348 w 512"/>
              <a:gd name="T7" fmla="*/ 226 h 308"/>
              <a:gd name="T8" fmla="*/ 128 w 512"/>
              <a:gd name="T9" fmla="*/ 206 h 308"/>
              <a:gd name="T10" fmla="*/ 23 w 512"/>
              <a:gd name="T11" fmla="*/ 68 h 308"/>
              <a:gd name="T12" fmla="*/ 223 w 512"/>
              <a:gd name="T13" fmla="*/ 11 h 308"/>
              <a:gd name="T14" fmla="*/ 254 w 512"/>
              <a:gd name="T15" fmla="*/ 13 h 308"/>
              <a:gd name="T16" fmla="*/ 355 w 512"/>
              <a:gd name="T17" fmla="*/ 99 h 308"/>
              <a:gd name="T18" fmla="*/ 289 w 512"/>
              <a:gd name="T19" fmla="*/ 149 h 308"/>
              <a:gd name="T20" fmla="*/ 206 w 512"/>
              <a:gd name="T21" fmla="*/ 101 h 308"/>
              <a:gd name="T22" fmla="*/ 283 w 512"/>
              <a:gd name="T23" fmla="*/ 96 h 308"/>
              <a:gd name="T24" fmla="*/ 196 w 512"/>
              <a:gd name="T25" fmla="*/ 67 h 308"/>
              <a:gd name="T26" fmla="*/ 187 w 512"/>
              <a:gd name="T27" fmla="*/ 131 h 308"/>
              <a:gd name="T28" fmla="*/ 305 w 512"/>
              <a:gd name="T29" fmla="*/ 171 h 308"/>
              <a:gd name="T30" fmla="*/ 394 w 512"/>
              <a:gd name="T31" fmla="*/ 102 h 308"/>
              <a:gd name="T32" fmla="*/ 426 w 512"/>
              <a:gd name="T33" fmla="*/ 5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2" h="308">
                <a:moveTo>
                  <a:pt x="426" y="54"/>
                </a:moveTo>
                <a:cubicBezTo>
                  <a:pt x="512" y="136"/>
                  <a:pt x="475" y="222"/>
                  <a:pt x="446" y="308"/>
                </a:cubicBezTo>
                <a:cubicBezTo>
                  <a:pt x="423" y="286"/>
                  <a:pt x="394" y="267"/>
                  <a:pt x="394" y="237"/>
                </a:cubicBezTo>
                <a:cubicBezTo>
                  <a:pt x="394" y="208"/>
                  <a:pt x="368" y="220"/>
                  <a:pt x="348" y="226"/>
                </a:cubicBezTo>
                <a:cubicBezTo>
                  <a:pt x="274" y="226"/>
                  <a:pt x="198" y="233"/>
                  <a:pt x="128" y="206"/>
                </a:cubicBezTo>
                <a:cubicBezTo>
                  <a:pt x="45" y="173"/>
                  <a:pt x="0" y="117"/>
                  <a:pt x="23" y="68"/>
                </a:cubicBezTo>
                <a:cubicBezTo>
                  <a:pt x="46" y="20"/>
                  <a:pt x="115" y="0"/>
                  <a:pt x="223" y="11"/>
                </a:cubicBezTo>
                <a:cubicBezTo>
                  <a:pt x="233" y="12"/>
                  <a:pt x="244" y="12"/>
                  <a:pt x="254" y="13"/>
                </a:cubicBezTo>
                <a:cubicBezTo>
                  <a:pt x="309" y="30"/>
                  <a:pt x="347" y="56"/>
                  <a:pt x="355" y="99"/>
                </a:cubicBezTo>
                <a:cubicBezTo>
                  <a:pt x="362" y="132"/>
                  <a:pt x="336" y="149"/>
                  <a:pt x="289" y="149"/>
                </a:cubicBezTo>
                <a:cubicBezTo>
                  <a:pt x="243" y="149"/>
                  <a:pt x="199" y="134"/>
                  <a:pt x="206" y="101"/>
                </a:cubicBezTo>
                <a:cubicBezTo>
                  <a:pt x="217" y="45"/>
                  <a:pt x="254" y="105"/>
                  <a:pt x="283" y="96"/>
                </a:cubicBezTo>
                <a:cubicBezTo>
                  <a:pt x="266" y="69"/>
                  <a:pt x="241" y="49"/>
                  <a:pt x="196" y="67"/>
                </a:cubicBezTo>
                <a:cubicBezTo>
                  <a:pt x="156" y="82"/>
                  <a:pt x="167" y="109"/>
                  <a:pt x="187" y="131"/>
                </a:cubicBezTo>
                <a:cubicBezTo>
                  <a:pt x="214" y="161"/>
                  <a:pt x="252" y="176"/>
                  <a:pt x="305" y="171"/>
                </a:cubicBezTo>
                <a:cubicBezTo>
                  <a:pt x="363" y="165"/>
                  <a:pt x="386" y="136"/>
                  <a:pt x="394" y="102"/>
                </a:cubicBezTo>
                <a:cubicBezTo>
                  <a:pt x="399" y="84"/>
                  <a:pt x="389" y="63"/>
                  <a:pt x="426" y="54"/>
                </a:cubicBezTo>
                <a:close/>
              </a:path>
            </a:pathLst>
          </a:custGeom>
          <a:solidFill>
            <a:srgbClr val="F3C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auto">
          <a:xfrm>
            <a:off x="3343127" y="695493"/>
            <a:ext cx="948656" cy="598850"/>
          </a:xfrm>
          <a:custGeom>
            <a:avLst/>
            <a:gdLst>
              <a:gd name="T0" fmla="*/ 320 w 373"/>
              <a:gd name="T1" fmla="*/ 22 h 234"/>
              <a:gd name="T2" fmla="*/ 365 w 373"/>
              <a:gd name="T3" fmla="*/ 55 h 234"/>
              <a:gd name="T4" fmla="*/ 364 w 373"/>
              <a:gd name="T5" fmla="*/ 92 h 234"/>
              <a:gd name="T6" fmla="*/ 263 w 373"/>
              <a:gd name="T7" fmla="*/ 201 h 234"/>
              <a:gd name="T8" fmla="*/ 0 w 373"/>
              <a:gd name="T9" fmla="*/ 212 h 234"/>
              <a:gd name="T10" fmla="*/ 28 w 373"/>
              <a:gd name="T11" fmla="*/ 39 h 234"/>
              <a:gd name="T12" fmla="*/ 35 w 373"/>
              <a:gd name="T13" fmla="*/ 0 h 234"/>
              <a:gd name="T14" fmla="*/ 320 w 373"/>
              <a:gd name="T15" fmla="*/ 2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234">
                <a:moveTo>
                  <a:pt x="320" y="22"/>
                </a:moveTo>
                <a:cubicBezTo>
                  <a:pt x="352" y="23"/>
                  <a:pt x="362" y="37"/>
                  <a:pt x="365" y="55"/>
                </a:cubicBezTo>
                <a:cubicBezTo>
                  <a:pt x="365" y="68"/>
                  <a:pt x="363" y="80"/>
                  <a:pt x="364" y="92"/>
                </a:cubicBezTo>
                <a:cubicBezTo>
                  <a:pt x="373" y="161"/>
                  <a:pt x="360" y="176"/>
                  <a:pt x="263" y="201"/>
                </a:cubicBezTo>
                <a:cubicBezTo>
                  <a:pt x="177" y="222"/>
                  <a:pt x="90" y="234"/>
                  <a:pt x="0" y="212"/>
                </a:cubicBezTo>
                <a:cubicBezTo>
                  <a:pt x="28" y="156"/>
                  <a:pt x="34" y="98"/>
                  <a:pt x="28" y="39"/>
                </a:cubicBezTo>
                <a:cubicBezTo>
                  <a:pt x="27" y="25"/>
                  <a:pt x="25" y="13"/>
                  <a:pt x="35" y="0"/>
                </a:cubicBezTo>
                <a:cubicBezTo>
                  <a:pt x="123" y="49"/>
                  <a:pt x="217" y="58"/>
                  <a:pt x="320" y="22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5" name="Freeform 19"/>
          <p:cNvSpPr>
            <a:spLocks/>
          </p:cNvSpPr>
          <p:nvPr userDrawn="1"/>
        </p:nvSpPr>
        <p:spPr bwMode="auto">
          <a:xfrm>
            <a:off x="4697588" y="-58879"/>
            <a:ext cx="779571" cy="566673"/>
          </a:xfrm>
          <a:custGeom>
            <a:avLst/>
            <a:gdLst>
              <a:gd name="T0" fmla="*/ 286 w 306"/>
              <a:gd name="T1" fmla="*/ 148 h 222"/>
              <a:gd name="T2" fmla="*/ 193 w 306"/>
              <a:gd name="T3" fmla="*/ 222 h 222"/>
              <a:gd name="T4" fmla="*/ 9 w 306"/>
              <a:gd name="T5" fmla="*/ 58 h 222"/>
              <a:gd name="T6" fmla="*/ 70 w 306"/>
              <a:gd name="T7" fmla="*/ 8 h 222"/>
              <a:gd name="T8" fmla="*/ 132 w 306"/>
              <a:gd name="T9" fmla="*/ 8 h 222"/>
              <a:gd name="T10" fmla="*/ 256 w 306"/>
              <a:gd name="T11" fmla="*/ 11 h 222"/>
              <a:gd name="T12" fmla="*/ 264 w 306"/>
              <a:gd name="T13" fmla="*/ 83 h 222"/>
              <a:gd name="T14" fmla="*/ 286 w 306"/>
              <a:gd name="T15" fmla="*/ 14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222">
                <a:moveTo>
                  <a:pt x="286" y="148"/>
                </a:moveTo>
                <a:cubicBezTo>
                  <a:pt x="253" y="172"/>
                  <a:pt x="258" y="217"/>
                  <a:pt x="193" y="222"/>
                </a:cubicBezTo>
                <a:cubicBezTo>
                  <a:pt x="87" y="190"/>
                  <a:pt x="30" y="134"/>
                  <a:pt x="9" y="58"/>
                </a:cubicBezTo>
                <a:cubicBezTo>
                  <a:pt x="0" y="25"/>
                  <a:pt x="8" y="2"/>
                  <a:pt x="70" y="8"/>
                </a:cubicBezTo>
                <a:cubicBezTo>
                  <a:pt x="90" y="10"/>
                  <a:pt x="112" y="8"/>
                  <a:pt x="132" y="8"/>
                </a:cubicBezTo>
                <a:cubicBezTo>
                  <a:pt x="174" y="8"/>
                  <a:pt x="221" y="0"/>
                  <a:pt x="256" y="11"/>
                </a:cubicBezTo>
                <a:cubicBezTo>
                  <a:pt x="306" y="25"/>
                  <a:pt x="246" y="57"/>
                  <a:pt x="264" y="83"/>
                </a:cubicBezTo>
                <a:cubicBezTo>
                  <a:pt x="277" y="103"/>
                  <a:pt x="279" y="126"/>
                  <a:pt x="286" y="148"/>
                </a:cubicBezTo>
                <a:close/>
              </a:path>
            </a:pathLst>
          </a:custGeom>
          <a:solidFill>
            <a:srgbClr val="F1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6" name="Freeform 20"/>
          <p:cNvSpPr>
            <a:spLocks/>
          </p:cNvSpPr>
          <p:nvPr userDrawn="1"/>
        </p:nvSpPr>
        <p:spPr bwMode="auto">
          <a:xfrm>
            <a:off x="8340925" y="-67816"/>
            <a:ext cx="676340" cy="477293"/>
          </a:xfrm>
          <a:custGeom>
            <a:avLst/>
            <a:gdLst>
              <a:gd name="T0" fmla="*/ 0 w 266"/>
              <a:gd name="T1" fmla="*/ 162 h 186"/>
              <a:gd name="T2" fmla="*/ 192 w 266"/>
              <a:gd name="T3" fmla="*/ 0 h 186"/>
              <a:gd name="T4" fmla="*/ 226 w 266"/>
              <a:gd name="T5" fmla="*/ 121 h 186"/>
              <a:gd name="T6" fmla="*/ 0 w 266"/>
              <a:gd name="T7" fmla="*/ 16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186">
                <a:moveTo>
                  <a:pt x="0" y="162"/>
                </a:moveTo>
                <a:cubicBezTo>
                  <a:pt x="62" y="107"/>
                  <a:pt x="118" y="49"/>
                  <a:pt x="192" y="0"/>
                </a:cubicBezTo>
                <a:cubicBezTo>
                  <a:pt x="255" y="43"/>
                  <a:pt x="266" y="80"/>
                  <a:pt x="226" y="121"/>
                </a:cubicBezTo>
                <a:cubicBezTo>
                  <a:pt x="177" y="171"/>
                  <a:pt x="95" y="186"/>
                  <a:pt x="0" y="162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21"/>
          <p:cNvSpPr>
            <a:spLocks/>
          </p:cNvSpPr>
          <p:nvPr userDrawn="1"/>
        </p:nvSpPr>
        <p:spPr bwMode="auto">
          <a:xfrm>
            <a:off x="3156244" y="-321657"/>
            <a:ext cx="1311744" cy="1101168"/>
          </a:xfrm>
          <a:custGeom>
            <a:avLst/>
            <a:gdLst>
              <a:gd name="T0" fmla="*/ 515 w 515"/>
              <a:gd name="T1" fmla="*/ 71 h 430"/>
              <a:gd name="T2" fmla="*/ 461 w 515"/>
              <a:gd name="T3" fmla="*/ 156 h 430"/>
              <a:gd name="T4" fmla="*/ 470 w 515"/>
              <a:gd name="T5" fmla="*/ 163 h 430"/>
              <a:gd name="T6" fmla="*/ 453 w 515"/>
              <a:gd name="T7" fmla="*/ 281 h 430"/>
              <a:gd name="T8" fmla="*/ 260 w 515"/>
              <a:gd name="T9" fmla="*/ 209 h 430"/>
              <a:gd name="T10" fmla="*/ 170 w 515"/>
              <a:gd name="T11" fmla="*/ 300 h 430"/>
              <a:gd name="T12" fmla="*/ 276 w 515"/>
              <a:gd name="T13" fmla="*/ 356 h 430"/>
              <a:gd name="T14" fmla="*/ 339 w 515"/>
              <a:gd name="T15" fmla="*/ 293 h 430"/>
              <a:gd name="T16" fmla="*/ 300 w 515"/>
              <a:gd name="T17" fmla="*/ 281 h 430"/>
              <a:gd name="T18" fmla="*/ 291 w 515"/>
              <a:gd name="T19" fmla="*/ 295 h 430"/>
              <a:gd name="T20" fmla="*/ 279 w 515"/>
              <a:gd name="T21" fmla="*/ 338 h 430"/>
              <a:gd name="T22" fmla="*/ 215 w 515"/>
              <a:gd name="T23" fmla="*/ 327 h 430"/>
              <a:gd name="T24" fmla="*/ 190 w 515"/>
              <a:gd name="T25" fmla="*/ 276 h 430"/>
              <a:gd name="T26" fmla="*/ 276 w 515"/>
              <a:gd name="T27" fmla="*/ 228 h 430"/>
              <a:gd name="T28" fmla="*/ 386 w 515"/>
              <a:gd name="T29" fmla="*/ 255 h 430"/>
              <a:gd name="T30" fmla="*/ 398 w 515"/>
              <a:gd name="T31" fmla="*/ 373 h 430"/>
              <a:gd name="T32" fmla="*/ 195 w 515"/>
              <a:gd name="T33" fmla="*/ 412 h 430"/>
              <a:gd name="T34" fmla="*/ 64 w 515"/>
              <a:gd name="T35" fmla="*/ 167 h 430"/>
              <a:gd name="T36" fmla="*/ 515 w 515"/>
              <a:gd name="T37" fmla="*/ 7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5" h="430">
                <a:moveTo>
                  <a:pt x="515" y="71"/>
                </a:moveTo>
                <a:cubicBezTo>
                  <a:pt x="434" y="88"/>
                  <a:pt x="421" y="108"/>
                  <a:pt x="461" y="156"/>
                </a:cubicBezTo>
                <a:cubicBezTo>
                  <a:pt x="463" y="158"/>
                  <a:pt x="470" y="163"/>
                  <a:pt x="470" y="163"/>
                </a:cubicBezTo>
                <a:cubicBezTo>
                  <a:pt x="417" y="200"/>
                  <a:pt x="500" y="245"/>
                  <a:pt x="453" y="281"/>
                </a:cubicBezTo>
                <a:cubicBezTo>
                  <a:pt x="397" y="216"/>
                  <a:pt x="341" y="195"/>
                  <a:pt x="260" y="209"/>
                </a:cubicBezTo>
                <a:cubicBezTo>
                  <a:pt x="198" y="220"/>
                  <a:pt x="158" y="259"/>
                  <a:pt x="170" y="300"/>
                </a:cubicBezTo>
                <a:cubicBezTo>
                  <a:pt x="181" y="339"/>
                  <a:pt x="221" y="356"/>
                  <a:pt x="276" y="356"/>
                </a:cubicBezTo>
                <a:cubicBezTo>
                  <a:pt x="325" y="356"/>
                  <a:pt x="360" y="320"/>
                  <a:pt x="339" y="293"/>
                </a:cubicBezTo>
                <a:cubicBezTo>
                  <a:pt x="331" y="283"/>
                  <a:pt x="317" y="279"/>
                  <a:pt x="300" y="281"/>
                </a:cubicBezTo>
                <a:cubicBezTo>
                  <a:pt x="288" y="282"/>
                  <a:pt x="282" y="287"/>
                  <a:pt x="291" y="295"/>
                </a:cubicBezTo>
                <a:cubicBezTo>
                  <a:pt x="311" y="313"/>
                  <a:pt x="308" y="328"/>
                  <a:pt x="279" y="338"/>
                </a:cubicBezTo>
                <a:cubicBezTo>
                  <a:pt x="254" y="347"/>
                  <a:pt x="233" y="336"/>
                  <a:pt x="215" y="327"/>
                </a:cubicBezTo>
                <a:cubicBezTo>
                  <a:pt x="190" y="314"/>
                  <a:pt x="178" y="296"/>
                  <a:pt x="190" y="276"/>
                </a:cubicBezTo>
                <a:cubicBezTo>
                  <a:pt x="204" y="249"/>
                  <a:pt x="234" y="233"/>
                  <a:pt x="276" y="228"/>
                </a:cubicBezTo>
                <a:cubicBezTo>
                  <a:pt x="320" y="223"/>
                  <a:pt x="360" y="229"/>
                  <a:pt x="386" y="255"/>
                </a:cubicBezTo>
                <a:cubicBezTo>
                  <a:pt x="424" y="293"/>
                  <a:pt x="439" y="332"/>
                  <a:pt x="398" y="373"/>
                </a:cubicBezTo>
                <a:cubicBezTo>
                  <a:pt x="359" y="413"/>
                  <a:pt x="267" y="430"/>
                  <a:pt x="195" y="412"/>
                </a:cubicBezTo>
                <a:cubicBezTo>
                  <a:pt x="65" y="379"/>
                  <a:pt x="0" y="258"/>
                  <a:pt x="64" y="167"/>
                </a:cubicBezTo>
                <a:cubicBezTo>
                  <a:pt x="153" y="43"/>
                  <a:pt x="354" y="0"/>
                  <a:pt x="515" y="71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22"/>
          <p:cNvSpPr>
            <a:spLocks/>
          </p:cNvSpPr>
          <p:nvPr userDrawn="1"/>
        </p:nvSpPr>
        <p:spPr bwMode="auto">
          <a:xfrm>
            <a:off x="1766187" y="-110719"/>
            <a:ext cx="437841" cy="185911"/>
          </a:xfrm>
          <a:custGeom>
            <a:avLst/>
            <a:gdLst>
              <a:gd name="T0" fmla="*/ 0 w 172"/>
              <a:gd name="T1" fmla="*/ 15 h 73"/>
              <a:gd name="T2" fmla="*/ 172 w 172"/>
              <a:gd name="T3" fmla="*/ 0 h 73"/>
              <a:gd name="T4" fmla="*/ 0 w 172"/>
              <a:gd name="T5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" h="73">
                <a:moveTo>
                  <a:pt x="0" y="15"/>
                </a:moveTo>
                <a:cubicBezTo>
                  <a:pt x="61" y="9"/>
                  <a:pt x="115" y="5"/>
                  <a:pt x="172" y="0"/>
                </a:cubicBezTo>
                <a:cubicBezTo>
                  <a:pt x="61" y="72"/>
                  <a:pt x="55" y="73"/>
                  <a:pt x="0" y="15"/>
                </a:cubicBezTo>
                <a:close/>
              </a:path>
            </a:pathLst>
          </a:custGeom>
          <a:solidFill>
            <a:srgbClr val="E0C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23"/>
          <p:cNvSpPr>
            <a:spLocks/>
          </p:cNvSpPr>
          <p:nvPr userDrawn="1"/>
        </p:nvSpPr>
        <p:spPr bwMode="auto">
          <a:xfrm>
            <a:off x="-271732" y="-217976"/>
            <a:ext cx="1318864" cy="5818672"/>
          </a:xfrm>
          <a:custGeom>
            <a:avLst/>
            <a:gdLst>
              <a:gd name="T0" fmla="*/ 94 w 518"/>
              <a:gd name="T1" fmla="*/ 2273 h 2273"/>
              <a:gd name="T2" fmla="*/ 61 w 518"/>
              <a:gd name="T3" fmla="*/ 1811 h 2273"/>
              <a:gd name="T4" fmla="*/ 90 w 518"/>
              <a:gd name="T5" fmla="*/ 1580 h 2273"/>
              <a:gd name="T6" fmla="*/ 28 w 518"/>
              <a:gd name="T7" fmla="*/ 1290 h 2273"/>
              <a:gd name="T8" fmla="*/ 26 w 518"/>
              <a:gd name="T9" fmla="*/ 1114 h 2273"/>
              <a:gd name="T10" fmla="*/ 48 w 518"/>
              <a:gd name="T11" fmla="*/ 989 h 2273"/>
              <a:gd name="T12" fmla="*/ 11 w 518"/>
              <a:gd name="T13" fmla="*/ 616 h 2273"/>
              <a:gd name="T14" fmla="*/ 44 w 518"/>
              <a:gd name="T15" fmla="*/ 497 h 2273"/>
              <a:gd name="T16" fmla="*/ 44 w 518"/>
              <a:gd name="T17" fmla="*/ 308 h 2273"/>
              <a:gd name="T18" fmla="*/ 96 w 518"/>
              <a:gd name="T19" fmla="*/ 0 h 2273"/>
              <a:gd name="T20" fmla="*/ 128 w 518"/>
              <a:gd name="T21" fmla="*/ 25 h 2273"/>
              <a:gd name="T22" fmla="*/ 138 w 518"/>
              <a:gd name="T23" fmla="*/ 130 h 2273"/>
              <a:gd name="T24" fmla="*/ 203 w 518"/>
              <a:gd name="T25" fmla="*/ 106 h 2273"/>
              <a:gd name="T26" fmla="*/ 314 w 518"/>
              <a:gd name="T27" fmla="*/ 160 h 2273"/>
              <a:gd name="T28" fmla="*/ 381 w 518"/>
              <a:gd name="T29" fmla="*/ 242 h 2273"/>
              <a:gd name="T30" fmla="*/ 379 w 518"/>
              <a:gd name="T31" fmla="*/ 295 h 2273"/>
              <a:gd name="T32" fmla="*/ 441 w 518"/>
              <a:gd name="T33" fmla="*/ 326 h 2273"/>
              <a:gd name="T34" fmla="*/ 468 w 518"/>
              <a:gd name="T35" fmla="*/ 386 h 2273"/>
              <a:gd name="T36" fmla="*/ 427 w 518"/>
              <a:gd name="T37" fmla="*/ 429 h 2273"/>
              <a:gd name="T38" fmla="*/ 397 w 518"/>
              <a:gd name="T39" fmla="*/ 471 h 2273"/>
              <a:gd name="T40" fmla="*/ 447 w 518"/>
              <a:gd name="T41" fmla="*/ 662 h 2273"/>
              <a:gd name="T42" fmla="*/ 503 w 518"/>
              <a:gd name="T43" fmla="*/ 747 h 2273"/>
              <a:gd name="T44" fmla="*/ 491 w 518"/>
              <a:gd name="T45" fmla="*/ 951 h 2273"/>
              <a:gd name="T46" fmla="*/ 475 w 518"/>
              <a:gd name="T47" fmla="*/ 1094 h 2273"/>
              <a:gd name="T48" fmla="*/ 497 w 518"/>
              <a:gd name="T49" fmla="*/ 1195 h 2273"/>
              <a:gd name="T50" fmla="*/ 482 w 518"/>
              <a:gd name="T51" fmla="*/ 1351 h 2273"/>
              <a:gd name="T52" fmla="*/ 419 w 518"/>
              <a:gd name="T53" fmla="*/ 1459 h 2273"/>
              <a:gd name="T54" fmla="*/ 448 w 518"/>
              <a:gd name="T55" fmla="*/ 1520 h 2273"/>
              <a:gd name="T56" fmla="*/ 449 w 518"/>
              <a:gd name="T57" fmla="*/ 1543 h 2273"/>
              <a:gd name="T58" fmla="*/ 432 w 518"/>
              <a:gd name="T59" fmla="*/ 1675 h 2273"/>
              <a:gd name="T60" fmla="*/ 321 w 518"/>
              <a:gd name="T61" fmla="*/ 1848 h 2273"/>
              <a:gd name="T62" fmla="*/ 258 w 518"/>
              <a:gd name="T63" fmla="*/ 1835 h 2273"/>
              <a:gd name="T64" fmla="*/ 319 w 518"/>
              <a:gd name="T65" fmla="*/ 1897 h 2273"/>
              <a:gd name="T66" fmla="*/ 295 w 518"/>
              <a:gd name="T67" fmla="*/ 1965 h 2273"/>
              <a:gd name="T68" fmla="*/ 287 w 518"/>
              <a:gd name="T69" fmla="*/ 2018 h 2273"/>
              <a:gd name="T70" fmla="*/ 240 w 518"/>
              <a:gd name="T71" fmla="*/ 2086 h 2273"/>
              <a:gd name="T72" fmla="*/ 180 w 518"/>
              <a:gd name="T73" fmla="*/ 2086 h 2273"/>
              <a:gd name="T74" fmla="*/ 156 w 518"/>
              <a:gd name="T75" fmla="*/ 2117 h 2273"/>
              <a:gd name="T76" fmla="*/ 139 w 518"/>
              <a:gd name="T77" fmla="*/ 2168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8" h="2273">
                <a:moveTo>
                  <a:pt x="139" y="2168"/>
                </a:moveTo>
                <a:cubicBezTo>
                  <a:pt x="94" y="2188"/>
                  <a:pt x="118" y="2236"/>
                  <a:pt x="94" y="2273"/>
                </a:cubicBezTo>
                <a:cubicBezTo>
                  <a:pt x="94" y="2167"/>
                  <a:pt x="91" y="2067"/>
                  <a:pt x="95" y="1968"/>
                </a:cubicBezTo>
                <a:cubicBezTo>
                  <a:pt x="98" y="1911"/>
                  <a:pt x="72" y="1863"/>
                  <a:pt x="61" y="1811"/>
                </a:cubicBezTo>
                <a:cubicBezTo>
                  <a:pt x="50" y="1761"/>
                  <a:pt x="95" y="1711"/>
                  <a:pt x="65" y="1655"/>
                </a:cubicBezTo>
                <a:cubicBezTo>
                  <a:pt x="54" y="1634"/>
                  <a:pt x="78" y="1604"/>
                  <a:pt x="90" y="1580"/>
                </a:cubicBezTo>
                <a:cubicBezTo>
                  <a:pt x="99" y="1562"/>
                  <a:pt x="96" y="1550"/>
                  <a:pt x="87" y="1532"/>
                </a:cubicBezTo>
                <a:cubicBezTo>
                  <a:pt x="49" y="1456"/>
                  <a:pt x="7" y="1383"/>
                  <a:pt x="28" y="1290"/>
                </a:cubicBezTo>
                <a:cubicBezTo>
                  <a:pt x="37" y="1249"/>
                  <a:pt x="45" y="1201"/>
                  <a:pt x="15" y="1159"/>
                </a:cubicBezTo>
                <a:cubicBezTo>
                  <a:pt x="4" y="1142"/>
                  <a:pt x="18" y="1127"/>
                  <a:pt x="26" y="1114"/>
                </a:cubicBezTo>
                <a:cubicBezTo>
                  <a:pt x="46" y="1082"/>
                  <a:pt x="55" y="1048"/>
                  <a:pt x="48" y="1011"/>
                </a:cubicBezTo>
                <a:cubicBezTo>
                  <a:pt x="47" y="1003"/>
                  <a:pt x="44" y="992"/>
                  <a:pt x="48" y="989"/>
                </a:cubicBezTo>
                <a:cubicBezTo>
                  <a:pt x="100" y="941"/>
                  <a:pt x="63" y="888"/>
                  <a:pt x="56" y="839"/>
                </a:cubicBezTo>
                <a:cubicBezTo>
                  <a:pt x="46" y="763"/>
                  <a:pt x="55" y="684"/>
                  <a:pt x="11" y="616"/>
                </a:cubicBezTo>
                <a:cubicBezTo>
                  <a:pt x="0" y="598"/>
                  <a:pt x="10" y="580"/>
                  <a:pt x="16" y="563"/>
                </a:cubicBezTo>
                <a:cubicBezTo>
                  <a:pt x="24" y="541"/>
                  <a:pt x="31" y="517"/>
                  <a:pt x="44" y="497"/>
                </a:cubicBezTo>
                <a:cubicBezTo>
                  <a:pt x="70" y="455"/>
                  <a:pt x="71" y="415"/>
                  <a:pt x="43" y="375"/>
                </a:cubicBezTo>
                <a:cubicBezTo>
                  <a:pt x="27" y="352"/>
                  <a:pt x="27" y="328"/>
                  <a:pt x="44" y="308"/>
                </a:cubicBezTo>
                <a:cubicBezTo>
                  <a:pt x="97" y="247"/>
                  <a:pt x="95" y="173"/>
                  <a:pt x="95" y="99"/>
                </a:cubicBezTo>
                <a:cubicBezTo>
                  <a:pt x="95" y="66"/>
                  <a:pt x="95" y="33"/>
                  <a:pt x="96" y="0"/>
                </a:cubicBezTo>
                <a:cubicBezTo>
                  <a:pt x="123" y="7"/>
                  <a:pt x="99" y="32"/>
                  <a:pt x="112" y="44"/>
                </a:cubicBezTo>
                <a:cubicBezTo>
                  <a:pt x="127" y="45"/>
                  <a:pt x="126" y="34"/>
                  <a:pt x="128" y="25"/>
                </a:cubicBezTo>
                <a:cubicBezTo>
                  <a:pt x="160" y="29"/>
                  <a:pt x="146" y="51"/>
                  <a:pt x="145" y="68"/>
                </a:cubicBezTo>
                <a:cubicBezTo>
                  <a:pt x="139" y="88"/>
                  <a:pt x="131" y="108"/>
                  <a:pt x="138" y="130"/>
                </a:cubicBezTo>
                <a:cubicBezTo>
                  <a:pt x="133" y="116"/>
                  <a:pt x="133" y="104"/>
                  <a:pt x="143" y="92"/>
                </a:cubicBezTo>
                <a:cubicBezTo>
                  <a:pt x="189" y="60"/>
                  <a:pt x="192" y="61"/>
                  <a:pt x="203" y="106"/>
                </a:cubicBezTo>
                <a:cubicBezTo>
                  <a:pt x="228" y="111"/>
                  <a:pt x="245" y="142"/>
                  <a:pt x="278" y="127"/>
                </a:cubicBezTo>
                <a:cubicBezTo>
                  <a:pt x="283" y="124"/>
                  <a:pt x="302" y="148"/>
                  <a:pt x="314" y="160"/>
                </a:cubicBezTo>
                <a:cubicBezTo>
                  <a:pt x="312" y="189"/>
                  <a:pt x="346" y="199"/>
                  <a:pt x="349" y="225"/>
                </a:cubicBezTo>
                <a:cubicBezTo>
                  <a:pt x="354" y="241"/>
                  <a:pt x="363" y="251"/>
                  <a:pt x="381" y="242"/>
                </a:cubicBezTo>
                <a:cubicBezTo>
                  <a:pt x="397" y="234"/>
                  <a:pt x="411" y="237"/>
                  <a:pt x="421" y="252"/>
                </a:cubicBezTo>
                <a:cubicBezTo>
                  <a:pt x="406" y="265"/>
                  <a:pt x="383" y="271"/>
                  <a:pt x="379" y="295"/>
                </a:cubicBezTo>
                <a:cubicBezTo>
                  <a:pt x="375" y="318"/>
                  <a:pt x="385" y="334"/>
                  <a:pt x="403" y="345"/>
                </a:cubicBezTo>
                <a:cubicBezTo>
                  <a:pt x="423" y="358"/>
                  <a:pt x="433" y="341"/>
                  <a:pt x="441" y="326"/>
                </a:cubicBezTo>
                <a:cubicBezTo>
                  <a:pt x="453" y="302"/>
                  <a:pt x="468" y="294"/>
                  <a:pt x="490" y="315"/>
                </a:cubicBezTo>
                <a:cubicBezTo>
                  <a:pt x="502" y="343"/>
                  <a:pt x="458" y="356"/>
                  <a:pt x="468" y="386"/>
                </a:cubicBezTo>
                <a:cubicBezTo>
                  <a:pt x="468" y="388"/>
                  <a:pt x="455" y="372"/>
                  <a:pt x="440" y="374"/>
                </a:cubicBezTo>
                <a:cubicBezTo>
                  <a:pt x="449" y="395"/>
                  <a:pt x="444" y="412"/>
                  <a:pt x="427" y="429"/>
                </a:cubicBezTo>
                <a:cubicBezTo>
                  <a:pt x="409" y="447"/>
                  <a:pt x="413" y="462"/>
                  <a:pt x="436" y="493"/>
                </a:cubicBezTo>
                <a:cubicBezTo>
                  <a:pt x="414" y="488"/>
                  <a:pt x="412" y="487"/>
                  <a:pt x="397" y="471"/>
                </a:cubicBezTo>
                <a:cubicBezTo>
                  <a:pt x="395" y="475"/>
                  <a:pt x="392" y="479"/>
                  <a:pt x="393" y="482"/>
                </a:cubicBezTo>
                <a:cubicBezTo>
                  <a:pt x="416" y="541"/>
                  <a:pt x="437" y="600"/>
                  <a:pt x="447" y="662"/>
                </a:cubicBezTo>
                <a:cubicBezTo>
                  <a:pt x="449" y="669"/>
                  <a:pt x="442" y="681"/>
                  <a:pt x="460" y="676"/>
                </a:cubicBezTo>
                <a:cubicBezTo>
                  <a:pt x="470" y="674"/>
                  <a:pt x="500" y="736"/>
                  <a:pt x="503" y="747"/>
                </a:cubicBezTo>
                <a:cubicBezTo>
                  <a:pt x="508" y="771"/>
                  <a:pt x="463" y="799"/>
                  <a:pt x="508" y="819"/>
                </a:cubicBezTo>
                <a:cubicBezTo>
                  <a:pt x="474" y="859"/>
                  <a:pt x="508" y="909"/>
                  <a:pt x="491" y="951"/>
                </a:cubicBezTo>
                <a:cubicBezTo>
                  <a:pt x="468" y="1005"/>
                  <a:pt x="487" y="1055"/>
                  <a:pt x="500" y="1110"/>
                </a:cubicBezTo>
                <a:cubicBezTo>
                  <a:pt x="491" y="1104"/>
                  <a:pt x="484" y="1100"/>
                  <a:pt x="475" y="1094"/>
                </a:cubicBezTo>
                <a:cubicBezTo>
                  <a:pt x="477" y="1100"/>
                  <a:pt x="477" y="1106"/>
                  <a:pt x="479" y="1107"/>
                </a:cubicBezTo>
                <a:cubicBezTo>
                  <a:pt x="518" y="1129"/>
                  <a:pt x="503" y="1165"/>
                  <a:pt x="497" y="1195"/>
                </a:cubicBezTo>
                <a:cubicBezTo>
                  <a:pt x="486" y="1249"/>
                  <a:pt x="480" y="1292"/>
                  <a:pt x="511" y="1333"/>
                </a:cubicBezTo>
                <a:cubicBezTo>
                  <a:pt x="502" y="1340"/>
                  <a:pt x="464" y="1303"/>
                  <a:pt x="482" y="1351"/>
                </a:cubicBezTo>
                <a:cubicBezTo>
                  <a:pt x="487" y="1362"/>
                  <a:pt x="484" y="1370"/>
                  <a:pt x="474" y="1378"/>
                </a:cubicBezTo>
                <a:cubicBezTo>
                  <a:pt x="446" y="1398"/>
                  <a:pt x="438" y="1432"/>
                  <a:pt x="419" y="1459"/>
                </a:cubicBezTo>
                <a:cubicBezTo>
                  <a:pt x="404" y="1480"/>
                  <a:pt x="430" y="1489"/>
                  <a:pt x="434" y="1505"/>
                </a:cubicBezTo>
                <a:cubicBezTo>
                  <a:pt x="435" y="1511"/>
                  <a:pt x="448" y="1517"/>
                  <a:pt x="448" y="1520"/>
                </a:cubicBezTo>
                <a:cubicBezTo>
                  <a:pt x="444" y="1534"/>
                  <a:pt x="434" y="1515"/>
                  <a:pt x="431" y="1521"/>
                </a:cubicBezTo>
                <a:cubicBezTo>
                  <a:pt x="420" y="1540"/>
                  <a:pt x="443" y="1538"/>
                  <a:pt x="449" y="1543"/>
                </a:cubicBezTo>
                <a:cubicBezTo>
                  <a:pt x="478" y="1567"/>
                  <a:pt x="483" y="1614"/>
                  <a:pt x="453" y="1633"/>
                </a:cubicBezTo>
                <a:cubicBezTo>
                  <a:pt x="434" y="1644"/>
                  <a:pt x="425" y="1655"/>
                  <a:pt x="432" y="1675"/>
                </a:cubicBezTo>
                <a:cubicBezTo>
                  <a:pt x="440" y="1699"/>
                  <a:pt x="418" y="1708"/>
                  <a:pt x="408" y="1719"/>
                </a:cubicBezTo>
                <a:cubicBezTo>
                  <a:pt x="372" y="1757"/>
                  <a:pt x="356" y="1808"/>
                  <a:pt x="321" y="1848"/>
                </a:cubicBezTo>
                <a:cubicBezTo>
                  <a:pt x="307" y="1846"/>
                  <a:pt x="305" y="1790"/>
                  <a:pt x="275" y="1835"/>
                </a:cubicBezTo>
                <a:cubicBezTo>
                  <a:pt x="272" y="1839"/>
                  <a:pt x="262" y="1823"/>
                  <a:pt x="258" y="1835"/>
                </a:cubicBezTo>
                <a:cubicBezTo>
                  <a:pt x="254" y="1847"/>
                  <a:pt x="267" y="1848"/>
                  <a:pt x="272" y="1854"/>
                </a:cubicBezTo>
                <a:cubicBezTo>
                  <a:pt x="286" y="1870"/>
                  <a:pt x="318" y="1865"/>
                  <a:pt x="319" y="1897"/>
                </a:cubicBezTo>
                <a:cubicBezTo>
                  <a:pt x="319" y="1932"/>
                  <a:pt x="297" y="1946"/>
                  <a:pt x="267" y="1949"/>
                </a:cubicBezTo>
                <a:cubicBezTo>
                  <a:pt x="269" y="1975"/>
                  <a:pt x="288" y="1952"/>
                  <a:pt x="295" y="1965"/>
                </a:cubicBezTo>
                <a:cubicBezTo>
                  <a:pt x="293" y="1967"/>
                  <a:pt x="290" y="1969"/>
                  <a:pt x="288" y="1972"/>
                </a:cubicBezTo>
                <a:cubicBezTo>
                  <a:pt x="282" y="1987"/>
                  <a:pt x="242" y="1999"/>
                  <a:pt x="287" y="2018"/>
                </a:cubicBezTo>
                <a:cubicBezTo>
                  <a:pt x="301" y="2024"/>
                  <a:pt x="300" y="2053"/>
                  <a:pt x="286" y="2066"/>
                </a:cubicBezTo>
                <a:cubicBezTo>
                  <a:pt x="274" y="2076"/>
                  <a:pt x="269" y="2105"/>
                  <a:pt x="240" y="2086"/>
                </a:cubicBezTo>
                <a:cubicBezTo>
                  <a:pt x="226" y="2078"/>
                  <a:pt x="221" y="2109"/>
                  <a:pt x="203" y="2107"/>
                </a:cubicBezTo>
                <a:cubicBezTo>
                  <a:pt x="177" y="2121"/>
                  <a:pt x="187" y="2093"/>
                  <a:pt x="180" y="2086"/>
                </a:cubicBezTo>
                <a:cubicBezTo>
                  <a:pt x="179" y="2098"/>
                  <a:pt x="182" y="2109"/>
                  <a:pt x="175" y="2118"/>
                </a:cubicBezTo>
                <a:cubicBezTo>
                  <a:pt x="168" y="2120"/>
                  <a:pt x="162" y="2120"/>
                  <a:pt x="156" y="2117"/>
                </a:cubicBezTo>
                <a:cubicBezTo>
                  <a:pt x="155" y="2117"/>
                  <a:pt x="153" y="2117"/>
                  <a:pt x="152" y="2117"/>
                </a:cubicBezTo>
                <a:cubicBezTo>
                  <a:pt x="136" y="2131"/>
                  <a:pt x="134" y="2149"/>
                  <a:pt x="139" y="2168"/>
                </a:cubicBezTo>
                <a:close/>
              </a:path>
            </a:pathLst>
          </a:custGeom>
          <a:solidFill>
            <a:srgbClr val="594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Freeform 24"/>
          <p:cNvSpPr>
            <a:spLocks/>
          </p:cNvSpPr>
          <p:nvPr userDrawn="1"/>
        </p:nvSpPr>
        <p:spPr bwMode="auto">
          <a:xfrm>
            <a:off x="644887" y="404113"/>
            <a:ext cx="350629" cy="343221"/>
          </a:xfrm>
          <a:custGeom>
            <a:avLst/>
            <a:gdLst>
              <a:gd name="T0" fmla="*/ 130 w 138"/>
              <a:gd name="T1" fmla="*/ 72 h 134"/>
              <a:gd name="T2" fmla="*/ 94 w 138"/>
              <a:gd name="T3" fmla="*/ 81 h 134"/>
              <a:gd name="T4" fmla="*/ 46 w 138"/>
              <a:gd name="T5" fmla="*/ 119 h 134"/>
              <a:gd name="T6" fmla="*/ 4 w 138"/>
              <a:gd name="T7" fmla="*/ 56 h 134"/>
              <a:gd name="T8" fmla="*/ 61 w 138"/>
              <a:gd name="T9" fmla="*/ 9 h 134"/>
              <a:gd name="T10" fmla="*/ 86 w 138"/>
              <a:gd name="T11" fmla="*/ 33 h 134"/>
              <a:gd name="T12" fmla="*/ 113 w 138"/>
              <a:gd name="T13" fmla="*/ 35 h 134"/>
              <a:gd name="T14" fmla="*/ 127 w 138"/>
              <a:gd name="T15" fmla="*/ 47 h 134"/>
              <a:gd name="T16" fmla="*/ 130 w 138"/>
              <a:gd name="T1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4">
                <a:moveTo>
                  <a:pt x="130" y="72"/>
                </a:moveTo>
                <a:cubicBezTo>
                  <a:pt x="118" y="73"/>
                  <a:pt x="104" y="56"/>
                  <a:pt x="94" y="81"/>
                </a:cubicBezTo>
                <a:cubicBezTo>
                  <a:pt x="86" y="97"/>
                  <a:pt x="83" y="134"/>
                  <a:pt x="46" y="119"/>
                </a:cubicBezTo>
                <a:cubicBezTo>
                  <a:pt x="19" y="108"/>
                  <a:pt x="0" y="83"/>
                  <a:pt x="4" y="56"/>
                </a:cubicBezTo>
                <a:cubicBezTo>
                  <a:pt x="8" y="31"/>
                  <a:pt x="22" y="0"/>
                  <a:pt x="61" y="9"/>
                </a:cubicBezTo>
                <a:cubicBezTo>
                  <a:pt x="70" y="17"/>
                  <a:pt x="79" y="25"/>
                  <a:pt x="86" y="33"/>
                </a:cubicBezTo>
                <a:cubicBezTo>
                  <a:pt x="95" y="43"/>
                  <a:pt x="101" y="63"/>
                  <a:pt x="113" y="35"/>
                </a:cubicBezTo>
                <a:cubicBezTo>
                  <a:pt x="118" y="38"/>
                  <a:pt x="138" y="23"/>
                  <a:pt x="127" y="47"/>
                </a:cubicBezTo>
                <a:cubicBezTo>
                  <a:pt x="122" y="56"/>
                  <a:pt x="131" y="63"/>
                  <a:pt x="130" y="72"/>
                </a:cubicBezTo>
                <a:close/>
              </a:path>
            </a:pathLst>
          </a:custGeom>
          <a:solidFill>
            <a:srgbClr val="834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1" name="Freeform 25"/>
          <p:cNvSpPr>
            <a:spLocks/>
          </p:cNvSpPr>
          <p:nvPr userDrawn="1"/>
        </p:nvSpPr>
        <p:spPr bwMode="auto">
          <a:xfrm>
            <a:off x="-2976" y="-441428"/>
            <a:ext cx="345289" cy="355735"/>
          </a:xfrm>
          <a:custGeom>
            <a:avLst/>
            <a:gdLst>
              <a:gd name="T0" fmla="*/ 16 w 135"/>
              <a:gd name="T1" fmla="*/ 85 h 139"/>
              <a:gd name="T2" fmla="*/ 42 w 135"/>
              <a:gd name="T3" fmla="*/ 56 h 139"/>
              <a:gd name="T4" fmla="*/ 78 w 135"/>
              <a:gd name="T5" fmla="*/ 23 h 139"/>
              <a:gd name="T6" fmla="*/ 129 w 135"/>
              <a:gd name="T7" fmla="*/ 41 h 139"/>
              <a:gd name="T8" fmla="*/ 99 w 135"/>
              <a:gd name="T9" fmla="*/ 45 h 139"/>
              <a:gd name="T10" fmla="*/ 73 w 135"/>
              <a:gd name="T11" fmla="*/ 67 h 139"/>
              <a:gd name="T12" fmla="*/ 84 w 135"/>
              <a:gd name="T13" fmla="*/ 94 h 139"/>
              <a:gd name="T14" fmla="*/ 113 w 135"/>
              <a:gd name="T15" fmla="*/ 83 h 139"/>
              <a:gd name="T16" fmla="*/ 133 w 135"/>
              <a:gd name="T17" fmla="*/ 75 h 139"/>
              <a:gd name="T18" fmla="*/ 87 w 135"/>
              <a:gd name="T19" fmla="*/ 138 h 139"/>
              <a:gd name="T20" fmla="*/ 16 w 135"/>
              <a:gd name="T21" fmla="*/ 8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39">
                <a:moveTo>
                  <a:pt x="16" y="85"/>
                </a:moveTo>
                <a:cubicBezTo>
                  <a:pt x="20" y="71"/>
                  <a:pt x="0" y="35"/>
                  <a:pt x="42" y="56"/>
                </a:cubicBezTo>
                <a:cubicBezTo>
                  <a:pt x="40" y="30"/>
                  <a:pt x="65" y="34"/>
                  <a:pt x="78" y="23"/>
                </a:cubicBezTo>
                <a:cubicBezTo>
                  <a:pt x="106" y="0"/>
                  <a:pt x="119" y="14"/>
                  <a:pt x="129" y="41"/>
                </a:cubicBezTo>
                <a:cubicBezTo>
                  <a:pt x="120" y="49"/>
                  <a:pt x="109" y="44"/>
                  <a:pt x="99" y="45"/>
                </a:cubicBezTo>
                <a:cubicBezTo>
                  <a:pt x="86" y="47"/>
                  <a:pt x="76" y="54"/>
                  <a:pt x="73" y="67"/>
                </a:cubicBezTo>
                <a:cubicBezTo>
                  <a:pt x="70" y="78"/>
                  <a:pt x="75" y="88"/>
                  <a:pt x="84" y="94"/>
                </a:cubicBezTo>
                <a:cubicBezTo>
                  <a:pt x="99" y="105"/>
                  <a:pt x="105" y="91"/>
                  <a:pt x="113" y="83"/>
                </a:cubicBezTo>
                <a:cubicBezTo>
                  <a:pt x="119" y="77"/>
                  <a:pt x="125" y="73"/>
                  <a:pt x="133" y="75"/>
                </a:cubicBezTo>
                <a:cubicBezTo>
                  <a:pt x="135" y="109"/>
                  <a:pt x="122" y="131"/>
                  <a:pt x="87" y="138"/>
                </a:cubicBezTo>
                <a:cubicBezTo>
                  <a:pt x="49" y="139"/>
                  <a:pt x="39" y="103"/>
                  <a:pt x="16" y="85"/>
                </a:cubicBezTo>
                <a:close/>
              </a:path>
            </a:pathLst>
          </a:custGeom>
          <a:solidFill>
            <a:srgbClr val="755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2" name="Freeform 26"/>
          <p:cNvSpPr>
            <a:spLocks/>
          </p:cNvSpPr>
          <p:nvPr userDrawn="1"/>
        </p:nvSpPr>
        <p:spPr bwMode="auto">
          <a:xfrm>
            <a:off x="516738" y="21564"/>
            <a:ext cx="217141" cy="284231"/>
          </a:xfrm>
          <a:custGeom>
            <a:avLst/>
            <a:gdLst>
              <a:gd name="T0" fmla="*/ 2 w 85"/>
              <a:gd name="T1" fmla="*/ 31 h 111"/>
              <a:gd name="T2" fmla="*/ 22 w 85"/>
              <a:gd name="T3" fmla="*/ 31 h 111"/>
              <a:gd name="T4" fmla="*/ 85 w 85"/>
              <a:gd name="T5" fmla="*/ 10 h 111"/>
              <a:gd name="T6" fmla="*/ 42 w 85"/>
              <a:gd name="T7" fmla="*/ 103 h 111"/>
              <a:gd name="T8" fmla="*/ 17 w 85"/>
              <a:gd name="T9" fmla="*/ 68 h 111"/>
              <a:gd name="T10" fmla="*/ 0 w 85"/>
              <a:gd name="T11" fmla="*/ 32 h 111"/>
              <a:gd name="T12" fmla="*/ 2 w 85"/>
              <a:gd name="T13" fmla="*/ 3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2" y="31"/>
                </a:moveTo>
                <a:cubicBezTo>
                  <a:pt x="8" y="27"/>
                  <a:pt x="10" y="44"/>
                  <a:pt x="22" y="31"/>
                </a:cubicBezTo>
                <a:cubicBezTo>
                  <a:pt x="48" y="0"/>
                  <a:pt x="51" y="3"/>
                  <a:pt x="85" y="10"/>
                </a:cubicBezTo>
                <a:cubicBezTo>
                  <a:pt x="66" y="38"/>
                  <a:pt x="81" y="85"/>
                  <a:pt x="42" y="103"/>
                </a:cubicBezTo>
                <a:cubicBezTo>
                  <a:pt x="7" y="111"/>
                  <a:pt x="7" y="93"/>
                  <a:pt x="17" y="68"/>
                </a:cubicBezTo>
                <a:cubicBezTo>
                  <a:pt x="12" y="56"/>
                  <a:pt x="6" y="44"/>
                  <a:pt x="0" y="32"/>
                </a:cubicBezTo>
                <a:lnTo>
                  <a:pt x="2" y="31"/>
                </a:lnTo>
                <a:close/>
              </a:path>
            </a:pathLst>
          </a:custGeom>
          <a:solidFill>
            <a:srgbClr val="7D5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3" name="Freeform 27"/>
          <p:cNvSpPr>
            <a:spLocks/>
          </p:cNvSpPr>
          <p:nvPr userDrawn="1"/>
        </p:nvSpPr>
        <p:spPr bwMode="auto">
          <a:xfrm>
            <a:off x="126953" y="-382436"/>
            <a:ext cx="218921" cy="273505"/>
          </a:xfrm>
          <a:custGeom>
            <a:avLst/>
            <a:gdLst>
              <a:gd name="T0" fmla="*/ 82 w 86"/>
              <a:gd name="T1" fmla="*/ 52 h 107"/>
              <a:gd name="T2" fmla="*/ 72 w 86"/>
              <a:gd name="T3" fmla="*/ 61 h 107"/>
              <a:gd name="T4" fmla="*/ 34 w 86"/>
              <a:gd name="T5" fmla="*/ 89 h 107"/>
              <a:gd name="T6" fmla="*/ 9 w 86"/>
              <a:gd name="T7" fmla="*/ 39 h 107"/>
              <a:gd name="T8" fmla="*/ 66 w 86"/>
              <a:gd name="T9" fmla="*/ 14 h 107"/>
              <a:gd name="T10" fmla="*/ 78 w 86"/>
              <a:gd name="T11" fmla="*/ 18 h 107"/>
              <a:gd name="T12" fmla="*/ 82 w 86"/>
              <a:gd name="T13" fmla="*/ 5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7">
                <a:moveTo>
                  <a:pt x="82" y="52"/>
                </a:moveTo>
                <a:cubicBezTo>
                  <a:pt x="79" y="55"/>
                  <a:pt x="75" y="58"/>
                  <a:pt x="72" y="61"/>
                </a:cubicBezTo>
                <a:cubicBezTo>
                  <a:pt x="60" y="71"/>
                  <a:pt x="66" y="107"/>
                  <a:pt x="34" y="89"/>
                </a:cubicBezTo>
                <a:cubicBezTo>
                  <a:pt x="16" y="79"/>
                  <a:pt x="0" y="63"/>
                  <a:pt x="9" y="39"/>
                </a:cubicBezTo>
                <a:cubicBezTo>
                  <a:pt x="20" y="13"/>
                  <a:pt x="37" y="0"/>
                  <a:pt x="66" y="14"/>
                </a:cubicBezTo>
                <a:cubicBezTo>
                  <a:pt x="70" y="16"/>
                  <a:pt x="74" y="17"/>
                  <a:pt x="78" y="18"/>
                </a:cubicBezTo>
                <a:cubicBezTo>
                  <a:pt x="86" y="29"/>
                  <a:pt x="82" y="41"/>
                  <a:pt x="82" y="52"/>
                </a:cubicBezTo>
                <a:close/>
              </a:path>
            </a:pathLst>
          </a:custGeom>
          <a:solidFill>
            <a:srgbClr val="BC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4" name="Freeform 28"/>
          <p:cNvSpPr>
            <a:spLocks/>
          </p:cNvSpPr>
          <p:nvPr userDrawn="1"/>
        </p:nvSpPr>
        <p:spPr bwMode="auto">
          <a:xfrm>
            <a:off x="25501" y="-223339"/>
            <a:ext cx="259857" cy="284231"/>
          </a:xfrm>
          <a:custGeom>
            <a:avLst/>
            <a:gdLst>
              <a:gd name="T0" fmla="*/ 5 w 102"/>
              <a:gd name="T1" fmla="*/ 0 h 111"/>
              <a:gd name="T2" fmla="*/ 76 w 102"/>
              <a:gd name="T3" fmla="*/ 53 h 111"/>
              <a:gd name="T4" fmla="*/ 86 w 102"/>
              <a:gd name="T5" fmla="*/ 108 h 111"/>
              <a:gd name="T6" fmla="*/ 66 w 102"/>
              <a:gd name="T7" fmla="*/ 80 h 111"/>
              <a:gd name="T8" fmla="*/ 32 w 102"/>
              <a:gd name="T9" fmla="*/ 99 h 111"/>
              <a:gd name="T10" fmla="*/ 14 w 102"/>
              <a:gd name="T11" fmla="*/ 73 h 111"/>
              <a:gd name="T12" fmla="*/ 11 w 102"/>
              <a:gd name="T13" fmla="*/ 27 h 111"/>
              <a:gd name="T14" fmla="*/ 5 w 102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11">
                <a:moveTo>
                  <a:pt x="5" y="0"/>
                </a:moveTo>
                <a:cubicBezTo>
                  <a:pt x="41" y="1"/>
                  <a:pt x="46" y="44"/>
                  <a:pt x="76" y="53"/>
                </a:cubicBezTo>
                <a:cubicBezTo>
                  <a:pt x="95" y="69"/>
                  <a:pt x="102" y="86"/>
                  <a:pt x="86" y="108"/>
                </a:cubicBezTo>
                <a:cubicBezTo>
                  <a:pt x="62" y="111"/>
                  <a:pt x="84" y="81"/>
                  <a:pt x="66" y="80"/>
                </a:cubicBezTo>
                <a:cubicBezTo>
                  <a:pt x="54" y="86"/>
                  <a:pt x="43" y="93"/>
                  <a:pt x="32" y="99"/>
                </a:cubicBezTo>
                <a:cubicBezTo>
                  <a:pt x="36" y="83"/>
                  <a:pt x="24" y="79"/>
                  <a:pt x="14" y="73"/>
                </a:cubicBezTo>
                <a:cubicBezTo>
                  <a:pt x="25" y="57"/>
                  <a:pt x="32" y="41"/>
                  <a:pt x="11" y="27"/>
                </a:cubicBezTo>
                <a:cubicBezTo>
                  <a:pt x="0" y="20"/>
                  <a:pt x="4" y="9"/>
                  <a:pt x="5" y="0"/>
                </a:cubicBezTo>
                <a:close/>
              </a:path>
            </a:pathLst>
          </a:custGeom>
          <a:solidFill>
            <a:srgbClr val="E3D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auto">
          <a:xfrm>
            <a:off x="361892" y="-103569"/>
            <a:ext cx="160186" cy="207363"/>
          </a:xfrm>
          <a:custGeom>
            <a:avLst/>
            <a:gdLst>
              <a:gd name="T0" fmla="*/ 61 w 63"/>
              <a:gd name="T1" fmla="*/ 81 h 81"/>
              <a:gd name="T2" fmla="*/ 33 w 63"/>
              <a:gd name="T3" fmla="*/ 62 h 81"/>
              <a:gd name="T4" fmla="*/ 0 w 63"/>
              <a:gd name="T5" fmla="*/ 35 h 81"/>
              <a:gd name="T6" fmla="*/ 41 w 63"/>
              <a:gd name="T7" fmla="*/ 0 h 81"/>
              <a:gd name="T8" fmla="*/ 63 w 63"/>
              <a:gd name="T9" fmla="*/ 80 h 81"/>
              <a:gd name="T10" fmla="*/ 61 w 63"/>
              <a:gd name="T1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81">
                <a:moveTo>
                  <a:pt x="61" y="81"/>
                </a:moveTo>
                <a:cubicBezTo>
                  <a:pt x="50" y="78"/>
                  <a:pt x="47" y="63"/>
                  <a:pt x="33" y="62"/>
                </a:cubicBezTo>
                <a:cubicBezTo>
                  <a:pt x="17" y="60"/>
                  <a:pt x="0" y="60"/>
                  <a:pt x="0" y="35"/>
                </a:cubicBezTo>
                <a:cubicBezTo>
                  <a:pt x="0" y="8"/>
                  <a:pt x="19" y="6"/>
                  <a:pt x="41" y="0"/>
                </a:cubicBezTo>
                <a:cubicBezTo>
                  <a:pt x="37" y="31"/>
                  <a:pt x="54" y="54"/>
                  <a:pt x="63" y="80"/>
                </a:cubicBezTo>
                <a:cubicBezTo>
                  <a:pt x="63" y="80"/>
                  <a:pt x="61" y="81"/>
                  <a:pt x="61" y="81"/>
                </a:cubicBezTo>
                <a:close/>
              </a:path>
            </a:pathLst>
          </a:custGeom>
          <a:solidFill>
            <a:srgbClr val="7E6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6" name="Freeform 30"/>
          <p:cNvSpPr>
            <a:spLocks/>
          </p:cNvSpPr>
          <p:nvPr userDrawn="1"/>
        </p:nvSpPr>
        <p:spPr bwMode="auto">
          <a:xfrm>
            <a:off x="-40352" y="-756047"/>
            <a:ext cx="53395" cy="650690"/>
          </a:xfrm>
          <a:custGeom>
            <a:avLst/>
            <a:gdLst>
              <a:gd name="T0" fmla="*/ 21 w 21"/>
              <a:gd name="T1" fmla="*/ 254 h 254"/>
              <a:gd name="T2" fmla="*/ 5 w 21"/>
              <a:gd name="T3" fmla="*/ 210 h 254"/>
              <a:gd name="T4" fmla="*/ 10 w 21"/>
              <a:gd name="T5" fmla="*/ 0 h 254"/>
              <a:gd name="T6" fmla="*/ 21 w 21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54">
                <a:moveTo>
                  <a:pt x="21" y="254"/>
                </a:moveTo>
                <a:cubicBezTo>
                  <a:pt x="7" y="243"/>
                  <a:pt x="21" y="220"/>
                  <a:pt x="5" y="210"/>
                </a:cubicBezTo>
                <a:cubicBezTo>
                  <a:pt x="3" y="140"/>
                  <a:pt x="0" y="70"/>
                  <a:pt x="10" y="0"/>
                </a:cubicBezTo>
                <a:cubicBezTo>
                  <a:pt x="12" y="85"/>
                  <a:pt x="11" y="170"/>
                  <a:pt x="21" y="254"/>
                </a:cubicBezTo>
                <a:close/>
              </a:path>
            </a:pathLst>
          </a:custGeom>
          <a:solidFill>
            <a:srgbClr val="8D8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7" name="Freeform 31"/>
          <p:cNvSpPr>
            <a:spLocks/>
          </p:cNvSpPr>
          <p:nvPr userDrawn="1"/>
        </p:nvSpPr>
        <p:spPr bwMode="auto">
          <a:xfrm>
            <a:off x="383250" y="-271604"/>
            <a:ext cx="137048" cy="143009"/>
          </a:xfrm>
          <a:custGeom>
            <a:avLst/>
            <a:gdLst>
              <a:gd name="T0" fmla="*/ 33 w 54"/>
              <a:gd name="T1" fmla="*/ 0 h 56"/>
              <a:gd name="T2" fmla="*/ 53 w 54"/>
              <a:gd name="T3" fmla="*/ 24 h 56"/>
              <a:gd name="T4" fmla="*/ 23 w 54"/>
              <a:gd name="T5" fmla="*/ 55 h 56"/>
              <a:gd name="T6" fmla="*/ 2 w 54"/>
              <a:gd name="T7" fmla="*/ 33 h 56"/>
              <a:gd name="T8" fmla="*/ 33 w 5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6">
                <a:moveTo>
                  <a:pt x="33" y="0"/>
                </a:moveTo>
                <a:cubicBezTo>
                  <a:pt x="48" y="1"/>
                  <a:pt x="54" y="9"/>
                  <a:pt x="53" y="24"/>
                </a:cubicBezTo>
                <a:cubicBezTo>
                  <a:pt x="52" y="43"/>
                  <a:pt x="43" y="54"/>
                  <a:pt x="23" y="55"/>
                </a:cubicBezTo>
                <a:cubicBezTo>
                  <a:pt x="8" y="56"/>
                  <a:pt x="0" y="46"/>
                  <a:pt x="2" y="33"/>
                </a:cubicBezTo>
                <a:cubicBezTo>
                  <a:pt x="3" y="15"/>
                  <a:pt x="14" y="3"/>
                  <a:pt x="33" y="0"/>
                </a:cubicBezTo>
                <a:close/>
              </a:path>
            </a:pathLst>
          </a:custGeom>
          <a:solidFill>
            <a:srgbClr val="866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8" name="Freeform 32"/>
          <p:cNvSpPr>
            <a:spLocks/>
          </p:cNvSpPr>
          <p:nvPr userDrawn="1"/>
        </p:nvSpPr>
        <p:spPr bwMode="auto">
          <a:xfrm>
            <a:off x="461563" y="191386"/>
            <a:ext cx="217141" cy="166248"/>
          </a:xfrm>
          <a:custGeom>
            <a:avLst/>
            <a:gdLst>
              <a:gd name="T0" fmla="*/ 39 w 85"/>
              <a:gd name="T1" fmla="*/ 2 h 65"/>
              <a:gd name="T2" fmla="*/ 64 w 85"/>
              <a:gd name="T3" fmla="*/ 37 h 65"/>
              <a:gd name="T4" fmla="*/ 83 w 85"/>
              <a:gd name="T5" fmla="*/ 50 h 65"/>
              <a:gd name="T6" fmla="*/ 61 w 85"/>
              <a:gd name="T7" fmla="*/ 65 h 65"/>
              <a:gd name="T8" fmla="*/ 26 w 85"/>
              <a:gd name="T9" fmla="*/ 0 h 65"/>
              <a:gd name="T10" fmla="*/ 39 w 85"/>
              <a:gd name="T11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5">
                <a:moveTo>
                  <a:pt x="39" y="2"/>
                </a:moveTo>
                <a:cubicBezTo>
                  <a:pt x="52" y="11"/>
                  <a:pt x="33" y="41"/>
                  <a:pt x="64" y="37"/>
                </a:cubicBezTo>
                <a:cubicBezTo>
                  <a:pt x="73" y="38"/>
                  <a:pt x="85" y="44"/>
                  <a:pt x="83" y="50"/>
                </a:cubicBezTo>
                <a:cubicBezTo>
                  <a:pt x="81" y="57"/>
                  <a:pt x="69" y="60"/>
                  <a:pt x="61" y="65"/>
                </a:cubicBezTo>
                <a:cubicBezTo>
                  <a:pt x="47" y="45"/>
                  <a:pt x="0" y="42"/>
                  <a:pt x="26" y="0"/>
                </a:cubicBezTo>
                <a:cubicBezTo>
                  <a:pt x="30" y="1"/>
                  <a:pt x="35" y="2"/>
                  <a:pt x="39" y="2"/>
                </a:cubicBezTo>
                <a:close/>
              </a:path>
            </a:pathLst>
          </a:custGeom>
          <a:solidFill>
            <a:srgbClr val="BC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9" name="Freeform 33"/>
          <p:cNvSpPr>
            <a:spLocks/>
          </p:cNvSpPr>
          <p:nvPr userDrawn="1"/>
        </p:nvSpPr>
        <p:spPr bwMode="auto">
          <a:xfrm>
            <a:off x="-86628" y="5200272"/>
            <a:ext cx="217141" cy="130496"/>
          </a:xfrm>
          <a:custGeom>
            <a:avLst/>
            <a:gdLst>
              <a:gd name="T0" fmla="*/ 66 w 85"/>
              <a:gd name="T1" fmla="*/ 51 h 51"/>
              <a:gd name="T2" fmla="*/ 79 w 85"/>
              <a:gd name="T3" fmla="*/ 0 h 51"/>
              <a:gd name="T4" fmla="*/ 66 w 8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51">
                <a:moveTo>
                  <a:pt x="66" y="51"/>
                </a:moveTo>
                <a:cubicBezTo>
                  <a:pt x="0" y="17"/>
                  <a:pt x="74" y="17"/>
                  <a:pt x="79" y="0"/>
                </a:cubicBezTo>
                <a:cubicBezTo>
                  <a:pt x="66" y="15"/>
                  <a:pt x="85" y="38"/>
                  <a:pt x="66" y="51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0" name="Freeform 34"/>
          <p:cNvSpPr>
            <a:spLocks/>
          </p:cNvSpPr>
          <p:nvPr userDrawn="1"/>
        </p:nvSpPr>
        <p:spPr bwMode="auto">
          <a:xfrm>
            <a:off x="125173" y="5193121"/>
            <a:ext cx="153066" cy="134071"/>
          </a:xfrm>
          <a:custGeom>
            <a:avLst/>
            <a:gdLst>
              <a:gd name="T0" fmla="*/ 0 w 60"/>
              <a:gd name="T1" fmla="*/ 3 h 52"/>
              <a:gd name="T2" fmla="*/ 23 w 60"/>
              <a:gd name="T3" fmla="*/ 1 h 52"/>
              <a:gd name="T4" fmla="*/ 38 w 60"/>
              <a:gd name="T5" fmla="*/ 10 h 52"/>
              <a:gd name="T6" fmla="*/ 56 w 60"/>
              <a:gd name="T7" fmla="*/ 52 h 52"/>
              <a:gd name="T8" fmla="*/ 32 w 60"/>
              <a:gd name="T9" fmla="*/ 25 h 52"/>
              <a:gd name="T10" fmla="*/ 22 w 60"/>
              <a:gd name="T11" fmla="*/ 46 h 52"/>
              <a:gd name="T12" fmla="*/ 0 w 60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2">
                <a:moveTo>
                  <a:pt x="0" y="3"/>
                </a:moveTo>
                <a:cubicBezTo>
                  <a:pt x="8" y="2"/>
                  <a:pt x="16" y="2"/>
                  <a:pt x="23" y="1"/>
                </a:cubicBezTo>
                <a:cubicBezTo>
                  <a:pt x="30" y="0"/>
                  <a:pt x="35" y="4"/>
                  <a:pt x="38" y="10"/>
                </a:cubicBezTo>
                <a:cubicBezTo>
                  <a:pt x="53" y="20"/>
                  <a:pt x="60" y="33"/>
                  <a:pt x="56" y="52"/>
                </a:cubicBezTo>
                <a:cubicBezTo>
                  <a:pt x="38" y="51"/>
                  <a:pt x="54" y="26"/>
                  <a:pt x="32" y="25"/>
                </a:cubicBezTo>
                <a:cubicBezTo>
                  <a:pt x="24" y="27"/>
                  <a:pt x="37" y="44"/>
                  <a:pt x="22" y="46"/>
                </a:cubicBezTo>
                <a:cubicBezTo>
                  <a:pt x="18" y="30"/>
                  <a:pt x="21" y="10"/>
                  <a:pt x="0" y="3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142971" y="5064413"/>
            <a:ext cx="101452" cy="153734"/>
          </a:xfrm>
          <a:custGeom>
            <a:avLst/>
            <a:gdLst>
              <a:gd name="T0" fmla="*/ 31 w 40"/>
              <a:gd name="T1" fmla="*/ 60 h 60"/>
              <a:gd name="T2" fmla="*/ 16 w 40"/>
              <a:gd name="T3" fmla="*/ 51 h 60"/>
              <a:gd name="T4" fmla="*/ 0 w 40"/>
              <a:gd name="T5" fmla="*/ 3 h 60"/>
              <a:gd name="T6" fmla="*/ 40 w 40"/>
              <a:gd name="T7" fmla="*/ 43 h 60"/>
              <a:gd name="T8" fmla="*/ 31 w 4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0">
                <a:moveTo>
                  <a:pt x="31" y="60"/>
                </a:moveTo>
                <a:cubicBezTo>
                  <a:pt x="26" y="57"/>
                  <a:pt x="21" y="54"/>
                  <a:pt x="16" y="51"/>
                </a:cubicBezTo>
                <a:cubicBezTo>
                  <a:pt x="5" y="37"/>
                  <a:pt x="14" y="18"/>
                  <a:pt x="0" y="3"/>
                </a:cubicBezTo>
                <a:cubicBezTo>
                  <a:pt x="36" y="0"/>
                  <a:pt x="10" y="45"/>
                  <a:pt x="40" y="43"/>
                </a:cubicBezTo>
                <a:cubicBezTo>
                  <a:pt x="37" y="48"/>
                  <a:pt x="34" y="54"/>
                  <a:pt x="31" y="60"/>
                </a:cubicBezTo>
                <a:close/>
              </a:path>
            </a:pathLst>
          </a:custGeom>
          <a:solidFill>
            <a:srgbClr val="E2D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2" name="Freeform 36"/>
          <p:cNvSpPr>
            <a:spLocks/>
          </p:cNvSpPr>
          <p:nvPr userDrawn="1"/>
        </p:nvSpPr>
        <p:spPr bwMode="auto">
          <a:xfrm>
            <a:off x="888725" y="3301830"/>
            <a:ext cx="110350" cy="143009"/>
          </a:xfrm>
          <a:custGeom>
            <a:avLst/>
            <a:gdLst>
              <a:gd name="T0" fmla="*/ 43 w 43"/>
              <a:gd name="T1" fmla="*/ 0 h 56"/>
              <a:gd name="T2" fmla="*/ 2 w 43"/>
              <a:gd name="T3" fmla="*/ 56 h 56"/>
              <a:gd name="T4" fmla="*/ 43 w 43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56">
                <a:moveTo>
                  <a:pt x="43" y="0"/>
                </a:moveTo>
                <a:cubicBezTo>
                  <a:pt x="40" y="26"/>
                  <a:pt x="19" y="35"/>
                  <a:pt x="2" y="56"/>
                </a:cubicBezTo>
                <a:cubicBezTo>
                  <a:pt x="0" y="21"/>
                  <a:pt x="33" y="18"/>
                  <a:pt x="43" y="0"/>
                </a:cubicBezTo>
                <a:close/>
              </a:path>
            </a:pathLst>
          </a:custGeom>
          <a:solidFill>
            <a:srgbClr val="827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3" name="Freeform 37"/>
          <p:cNvSpPr>
            <a:spLocks/>
          </p:cNvSpPr>
          <p:nvPr userDrawn="1"/>
        </p:nvSpPr>
        <p:spPr bwMode="auto">
          <a:xfrm>
            <a:off x="-74170" y="459528"/>
            <a:ext cx="608706" cy="1623150"/>
          </a:xfrm>
          <a:custGeom>
            <a:avLst/>
            <a:gdLst>
              <a:gd name="T0" fmla="*/ 61 w 239"/>
              <a:gd name="T1" fmla="*/ 619 h 634"/>
              <a:gd name="T2" fmla="*/ 48 w 239"/>
              <a:gd name="T3" fmla="*/ 600 h 634"/>
              <a:gd name="T4" fmla="*/ 29 w 239"/>
              <a:gd name="T5" fmla="*/ 626 h 634"/>
              <a:gd name="T6" fmla="*/ 13 w 239"/>
              <a:gd name="T7" fmla="*/ 518 h 634"/>
              <a:gd name="T8" fmla="*/ 57 w 239"/>
              <a:gd name="T9" fmla="*/ 322 h 634"/>
              <a:gd name="T10" fmla="*/ 89 w 239"/>
              <a:gd name="T11" fmla="*/ 312 h 634"/>
              <a:gd name="T12" fmla="*/ 115 w 239"/>
              <a:gd name="T13" fmla="*/ 307 h 634"/>
              <a:gd name="T14" fmla="*/ 121 w 239"/>
              <a:gd name="T15" fmla="*/ 270 h 634"/>
              <a:gd name="T16" fmla="*/ 99 w 239"/>
              <a:gd name="T17" fmla="*/ 303 h 634"/>
              <a:gd name="T18" fmla="*/ 97 w 239"/>
              <a:gd name="T19" fmla="*/ 268 h 634"/>
              <a:gd name="T20" fmla="*/ 90 w 239"/>
              <a:gd name="T21" fmla="*/ 212 h 634"/>
              <a:gd name="T22" fmla="*/ 199 w 239"/>
              <a:gd name="T23" fmla="*/ 14 h 634"/>
              <a:gd name="T24" fmla="*/ 228 w 239"/>
              <a:gd name="T25" fmla="*/ 7 h 634"/>
              <a:gd name="T26" fmla="*/ 232 w 239"/>
              <a:gd name="T27" fmla="*/ 40 h 634"/>
              <a:gd name="T28" fmla="*/ 214 w 239"/>
              <a:gd name="T29" fmla="*/ 104 h 634"/>
              <a:gd name="T30" fmla="*/ 205 w 239"/>
              <a:gd name="T31" fmla="*/ 283 h 634"/>
              <a:gd name="T32" fmla="*/ 206 w 239"/>
              <a:gd name="T33" fmla="*/ 314 h 634"/>
              <a:gd name="T34" fmla="*/ 215 w 239"/>
              <a:gd name="T35" fmla="*/ 367 h 634"/>
              <a:gd name="T36" fmla="*/ 185 w 239"/>
              <a:gd name="T37" fmla="*/ 409 h 634"/>
              <a:gd name="T38" fmla="*/ 161 w 239"/>
              <a:gd name="T39" fmla="*/ 440 h 634"/>
              <a:gd name="T40" fmla="*/ 181 w 239"/>
              <a:gd name="T41" fmla="*/ 595 h 634"/>
              <a:gd name="T42" fmla="*/ 158 w 239"/>
              <a:gd name="T43" fmla="*/ 626 h 634"/>
              <a:gd name="T44" fmla="*/ 115 w 239"/>
              <a:gd name="T45" fmla="*/ 590 h 634"/>
              <a:gd name="T46" fmla="*/ 115 w 239"/>
              <a:gd name="T47" fmla="*/ 566 h 634"/>
              <a:gd name="T48" fmla="*/ 95 w 239"/>
              <a:gd name="T49" fmla="*/ 613 h 634"/>
              <a:gd name="T50" fmla="*/ 92 w 239"/>
              <a:gd name="T51" fmla="*/ 615 h 634"/>
              <a:gd name="T52" fmla="*/ 88 w 239"/>
              <a:gd name="T53" fmla="*/ 612 h 634"/>
              <a:gd name="T54" fmla="*/ 75 w 239"/>
              <a:gd name="T55" fmla="*/ 560 h 634"/>
              <a:gd name="T56" fmla="*/ 71 w 239"/>
              <a:gd name="T57" fmla="*/ 561 h 634"/>
              <a:gd name="T58" fmla="*/ 73 w 239"/>
              <a:gd name="T59" fmla="*/ 563 h 634"/>
              <a:gd name="T60" fmla="*/ 61 w 239"/>
              <a:gd name="T61" fmla="*/ 61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634">
                <a:moveTo>
                  <a:pt x="61" y="619"/>
                </a:moveTo>
                <a:cubicBezTo>
                  <a:pt x="46" y="620"/>
                  <a:pt x="59" y="602"/>
                  <a:pt x="48" y="600"/>
                </a:cubicBezTo>
                <a:cubicBezTo>
                  <a:pt x="40" y="606"/>
                  <a:pt x="49" y="621"/>
                  <a:pt x="29" y="626"/>
                </a:cubicBezTo>
                <a:cubicBezTo>
                  <a:pt x="33" y="588"/>
                  <a:pt x="0" y="562"/>
                  <a:pt x="13" y="518"/>
                </a:cubicBezTo>
                <a:cubicBezTo>
                  <a:pt x="33" y="454"/>
                  <a:pt x="44" y="387"/>
                  <a:pt x="57" y="322"/>
                </a:cubicBezTo>
                <a:cubicBezTo>
                  <a:pt x="63" y="295"/>
                  <a:pt x="74" y="299"/>
                  <a:pt x="89" y="312"/>
                </a:cubicBezTo>
                <a:cubicBezTo>
                  <a:pt x="98" y="313"/>
                  <a:pt x="112" y="332"/>
                  <a:pt x="115" y="307"/>
                </a:cubicBezTo>
                <a:cubicBezTo>
                  <a:pt x="116" y="293"/>
                  <a:pt x="122" y="281"/>
                  <a:pt x="121" y="270"/>
                </a:cubicBezTo>
                <a:cubicBezTo>
                  <a:pt x="115" y="280"/>
                  <a:pt x="125" y="303"/>
                  <a:pt x="99" y="303"/>
                </a:cubicBezTo>
                <a:cubicBezTo>
                  <a:pt x="98" y="291"/>
                  <a:pt x="98" y="280"/>
                  <a:pt x="97" y="268"/>
                </a:cubicBezTo>
                <a:cubicBezTo>
                  <a:pt x="87" y="251"/>
                  <a:pt x="105" y="229"/>
                  <a:pt x="90" y="212"/>
                </a:cubicBezTo>
                <a:cubicBezTo>
                  <a:pt x="97" y="130"/>
                  <a:pt x="109" y="51"/>
                  <a:pt x="199" y="14"/>
                </a:cubicBezTo>
                <a:cubicBezTo>
                  <a:pt x="208" y="11"/>
                  <a:pt x="218" y="0"/>
                  <a:pt x="228" y="7"/>
                </a:cubicBezTo>
                <a:cubicBezTo>
                  <a:pt x="239" y="14"/>
                  <a:pt x="235" y="29"/>
                  <a:pt x="232" y="40"/>
                </a:cubicBezTo>
                <a:cubicBezTo>
                  <a:pt x="228" y="62"/>
                  <a:pt x="220" y="83"/>
                  <a:pt x="214" y="104"/>
                </a:cubicBezTo>
                <a:cubicBezTo>
                  <a:pt x="174" y="162"/>
                  <a:pt x="186" y="223"/>
                  <a:pt x="205" y="283"/>
                </a:cubicBezTo>
                <a:cubicBezTo>
                  <a:pt x="209" y="294"/>
                  <a:pt x="200" y="304"/>
                  <a:pt x="206" y="314"/>
                </a:cubicBezTo>
                <a:cubicBezTo>
                  <a:pt x="209" y="331"/>
                  <a:pt x="212" y="349"/>
                  <a:pt x="215" y="367"/>
                </a:cubicBezTo>
                <a:cubicBezTo>
                  <a:pt x="211" y="385"/>
                  <a:pt x="212" y="405"/>
                  <a:pt x="185" y="409"/>
                </a:cubicBezTo>
                <a:cubicBezTo>
                  <a:pt x="179" y="410"/>
                  <a:pt x="156" y="420"/>
                  <a:pt x="161" y="440"/>
                </a:cubicBezTo>
                <a:cubicBezTo>
                  <a:pt x="173" y="491"/>
                  <a:pt x="204" y="539"/>
                  <a:pt x="181" y="595"/>
                </a:cubicBezTo>
                <a:cubicBezTo>
                  <a:pt x="175" y="607"/>
                  <a:pt x="188" y="634"/>
                  <a:pt x="158" y="626"/>
                </a:cubicBezTo>
                <a:cubicBezTo>
                  <a:pt x="139" y="622"/>
                  <a:pt x="109" y="626"/>
                  <a:pt x="115" y="590"/>
                </a:cubicBezTo>
                <a:cubicBezTo>
                  <a:pt x="116" y="585"/>
                  <a:pt x="115" y="579"/>
                  <a:pt x="115" y="566"/>
                </a:cubicBezTo>
                <a:cubicBezTo>
                  <a:pt x="106" y="587"/>
                  <a:pt x="101" y="600"/>
                  <a:pt x="95" y="613"/>
                </a:cubicBezTo>
                <a:cubicBezTo>
                  <a:pt x="95" y="614"/>
                  <a:pt x="93" y="615"/>
                  <a:pt x="92" y="615"/>
                </a:cubicBezTo>
                <a:cubicBezTo>
                  <a:pt x="90" y="614"/>
                  <a:pt x="89" y="613"/>
                  <a:pt x="88" y="612"/>
                </a:cubicBezTo>
                <a:cubicBezTo>
                  <a:pt x="72" y="598"/>
                  <a:pt x="82" y="578"/>
                  <a:pt x="75" y="560"/>
                </a:cubicBezTo>
                <a:cubicBezTo>
                  <a:pt x="74" y="556"/>
                  <a:pt x="65" y="562"/>
                  <a:pt x="71" y="561"/>
                </a:cubicBezTo>
                <a:cubicBezTo>
                  <a:pt x="72" y="561"/>
                  <a:pt x="73" y="561"/>
                  <a:pt x="73" y="563"/>
                </a:cubicBezTo>
                <a:cubicBezTo>
                  <a:pt x="81" y="584"/>
                  <a:pt x="75" y="602"/>
                  <a:pt x="61" y="619"/>
                </a:cubicBezTo>
                <a:close/>
              </a:path>
            </a:pathLst>
          </a:custGeom>
          <a:solidFill>
            <a:srgbClr val="EF8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4" name="Freeform 38"/>
          <p:cNvSpPr>
            <a:spLocks/>
          </p:cNvSpPr>
          <p:nvPr userDrawn="1"/>
        </p:nvSpPr>
        <p:spPr bwMode="auto">
          <a:xfrm>
            <a:off x="386810" y="1015475"/>
            <a:ext cx="357749" cy="1185186"/>
          </a:xfrm>
          <a:custGeom>
            <a:avLst/>
            <a:gdLst>
              <a:gd name="T0" fmla="*/ 98 w 140"/>
              <a:gd name="T1" fmla="*/ 87 h 463"/>
              <a:gd name="T2" fmla="*/ 125 w 140"/>
              <a:gd name="T3" fmla="*/ 255 h 463"/>
              <a:gd name="T4" fmla="*/ 69 w 140"/>
              <a:gd name="T5" fmla="*/ 463 h 463"/>
              <a:gd name="T6" fmla="*/ 22 w 140"/>
              <a:gd name="T7" fmla="*/ 420 h 463"/>
              <a:gd name="T8" fmla="*/ 10 w 140"/>
              <a:gd name="T9" fmla="*/ 373 h 463"/>
              <a:gd name="T10" fmla="*/ 33 w 140"/>
              <a:gd name="T11" fmla="*/ 276 h 463"/>
              <a:gd name="T12" fmla="*/ 33 w 140"/>
              <a:gd name="T13" fmla="*/ 87 h 463"/>
              <a:gd name="T14" fmla="*/ 17 w 140"/>
              <a:gd name="T15" fmla="*/ 32 h 463"/>
              <a:gd name="T16" fmla="*/ 32 w 140"/>
              <a:gd name="T17" fmla="*/ 6 h 463"/>
              <a:gd name="T18" fmla="*/ 58 w 140"/>
              <a:gd name="T19" fmla="*/ 17 h 463"/>
              <a:gd name="T20" fmla="*/ 98 w 140"/>
              <a:gd name="T21" fmla="*/ 87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463">
                <a:moveTo>
                  <a:pt x="98" y="87"/>
                </a:moveTo>
                <a:cubicBezTo>
                  <a:pt x="129" y="139"/>
                  <a:pt x="140" y="196"/>
                  <a:pt x="125" y="255"/>
                </a:cubicBezTo>
                <a:cubicBezTo>
                  <a:pt x="107" y="324"/>
                  <a:pt x="88" y="392"/>
                  <a:pt x="69" y="463"/>
                </a:cubicBezTo>
                <a:cubicBezTo>
                  <a:pt x="50" y="449"/>
                  <a:pt x="44" y="427"/>
                  <a:pt x="22" y="420"/>
                </a:cubicBezTo>
                <a:cubicBezTo>
                  <a:pt x="0" y="412"/>
                  <a:pt x="7" y="389"/>
                  <a:pt x="10" y="373"/>
                </a:cubicBezTo>
                <a:cubicBezTo>
                  <a:pt x="16" y="340"/>
                  <a:pt x="25" y="308"/>
                  <a:pt x="33" y="276"/>
                </a:cubicBezTo>
                <a:cubicBezTo>
                  <a:pt x="48" y="213"/>
                  <a:pt x="58" y="150"/>
                  <a:pt x="33" y="87"/>
                </a:cubicBezTo>
                <a:cubicBezTo>
                  <a:pt x="25" y="70"/>
                  <a:pt x="18" y="51"/>
                  <a:pt x="17" y="32"/>
                </a:cubicBezTo>
                <a:cubicBezTo>
                  <a:pt x="17" y="21"/>
                  <a:pt x="21" y="11"/>
                  <a:pt x="32" y="6"/>
                </a:cubicBezTo>
                <a:cubicBezTo>
                  <a:pt x="44" y="0"/>
                  <a:pt x="52" y="9"/>
                  <a:pt x="58" y="17"/>
                </a:cubicBezTo>
                <a:cubicBezTo>
                  <a:pt x="75" y="39"/>
                  <a:pt x="91" y="60"/>
                  <a:pt x="98" y="87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5" name="Freeform 39"/>
          <p:cNvSpPr>
            <a:spLocks/>
          </p:cNvSpPr>
          <p:nvPr userDrawn="1"/>
        </p:nvSpPr>
        <p:spPr bwMode="auto">
          <a:xfrm>
            <a:off x="-189859" y="2279315"/>
            <a:ext cx="455640" cy="555947"/>
          </a:xfrm>
          <a:custGeom>
            <a:avLst/>
            <a:gdLst>
              <a:gd name="T0" fmla="*/ 179 w 179"/>
              <a:gd name="T1" fmla="*/ 44 h 217"/>
              <a:gd name="T2" fmla="*/ 158 w 179"/>
              <a:gd name="T3" fmla="*/ 155 h 217"/>
              <a:gd name="T4" fmla="*/ 25 w 179"/>
              <a:gd name="T5" fmla="*/ 208 h 217"/>
              <a:gd name="T6" fmla="*/ 7 w 179"/>
              <a:gd name="T7" fmla="*/ 158 h 217"/>
              <a:gd name="T8" fmla="*/ 28 w 179"/>
              <a:gd name="T9" fmla="*/ 119 h 217"/>
              <a:gd name="T10" fmla="*/ 43 w 179"/>
              <a:gd name="T11" fmla="*/ 56 h 217"/>
              <a:gd name="T12" fmla="*/ 87 w 179"/>
              <a:gd name="T13" fmla="*/ 1 h 217"/>
              <a:gd name="T14" fmla="*/ 144 w 179"/>
              <a:gd name="T15" fmla="*/ 10 h 217"/>
              <a:gd name="T16" fmla="*/ 179 w 179"/>
              <a:gd name="T17" fmla="*/ 4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" h="217">
                <a:moveTo>
                  <a:pt x="179" y="44"/>
                </a:moveTo>
                <a:cubicBezTo>
                  <a:pt x="177" y="82"/>
                  <a:pt x="158" y="116"/>
                  <a:pt x="158" y="155"/>
                </a:cubicBezTo>
                <a:cubicBezTo>
                  <a:pt x="158" y="171"/>
                  <a:pt x="41" y="217"/>
                  <a:pt x="25" y="208"/>
                </a:cubicBezTo>
                <a:cubicBezTo>
                  <a:pt x="6" y="198"/>
                  <a:pt x="0" y="179"/>
                  <a:pt x="7" y="158"/>
                </a:cubicBezTo>
                <a:cubicBezTo>
                  <a:pt x="12" y="144"/>
                  <a:pt x="18" y="128"/>
                  <a:pt x="28" y="119"/>
                </a:cubicBezTo>
                <a:cubicBezTo>
                  <a:pt x="50" y="101"/>
                  <a:pt x="51" y="81"/>
                  <a:pt x="43" y="56"/>
                </a:cubicBezTo>
                <a:cubicBezTo>
                  <a:pt x="28" y="3"/>
                  <a:pt x="31" y="2"/>
                  <a:pt x="87" y="1"/>
                </a:cubicBezTo>
                <a:cubicBezTo>
                  <a:pt x="107" y="0"/>
                  <a:pt x="126" y="4"/>
                  <a:pt x="144" y="10"/>
                </a:cubicBezTo>
                <a:cubicBezTo>
                  <a:pt x="162" y="15"/>
                  <a:pt x="174" y="27"/>
                  <a:pt x="179" y="44"/>
                </a:cubicBezTo>
                <a:close/>
              </a:path>
            </a:pathLst>
          </a:custGeom>
          <a:solidFill>
            <a:srgbClr val="DD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6" name="Freeform 40"/>
          <p:cNvSpPr>
            <a:spLocks/>
          </p:cNvSpPr>
          <p:nvPr userDrawn="1"/>
        </p:nvSpPr>
        <p:spPr bwMode="auto">
          <a:xfrm>
            <a:off x="-221896" y="784873"/>
            <a:ext cx="398685" cy="1061841"/>
          </a:xfrm>
          <a:custGeom>
            <a:avLst/>
            <a:gdLst>
              <a:gd name="T0" fmla="*/ 131 w 156"/>
              <a:gd name="T1" fmla="*/ 132 h 415"/>
              <a:gd name="T2" fmla="*/ 52 w 156"/>
              <a:gd name="T3" fmla="*/ 415 h 415"/>
              <a:gd name="T4" fmla="*/ 15 w 156"/>
              <a:gd name="T5" fmla="*/ 207 h 415"/>
              <a:gd name="T6" fmla="*/ 69 w 156"/>
              <a:gd name="T7" fmla="*/ 60 h 415"/>
              <a:gd name="T8" fmla="*/ 134 w 156"/>
              <a:gd name="T9" fmla="*/ 0 h 415"/>
              <a:gd name="T10" fmla="*/ 137 w 156"/>
              <a:gd name="T11" fmla="*/ 59 h 415"/>
              <a:gd name="T12" fmla="*/ 131 w 156"/>
              <a:gd name="T13" fmla="*/ 13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415">
                <a:moveTo>
                  <a:pt x="131" y="132"/>
                </a:moveTo>
                <a:cubicBezTo>
                  <a:pt x="77" y="215"/>
                  <a:pt x="82" y="314"/>
                  <a:pt x="52" y="415"/>
                </a:cubicBezTo>
                <a:cubicBezTo>
                  <a:pt x="38" y="339"/>
                  <a:pt x="33" y="272"/>
                  <a:pt x="15" y="207"/>
                </a:cubicBezTo>
                <a:cubicBezTo>
                  <a:pt x="0" y="153"/>
                  <a:pt x="40" y="104"/>
                  <a:pt x="69" y="60"/>
                </a:cubicBezTo>
                <a:cubicBezTo>
                  <a:pt x="85" y="35"/>
                  <a:pt x="108" y="15"/>
                  <a:pt x="134" y="0"/>
                </a:cubicBezTo>
                <a:cubicBezTo>
                  <a:pt x="156" y="19"/>
                  <a:pt x="134" y="39"/>
                  <a:pt x="137" y="59"/>
                </a:cubicBezTo>
                <a:cubicBezTo>
                  <a:pt x="122" y="82"/>
                  <a:pt x="150" y="109"/>
                  <a:pt x="131" y="132"/>
                </a:cubicBezTo>
                <a:close/>
              </a:path>
            </a:pathLst>
          </a:custGeom>
          <a:solidFill>
            <a:srgbClr val="F6C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7" name="Freeform 41"/>
          <p:cNvSpPr>
            <a:spLocks/>
          </p:cNvSpPr>
          <p:nvPr userDrawn="1"/>
        </p:nvSpPr>
        <p:spPr bwMode="auto">
          <a:xfrm>
            <a:off x="-74170" y="3296466"/>
            <a:ext cx="717277" cy="371823"/>
          </a:xfrm>
          <a:custGeom>
            <a:avLst/>
            <a:gdLst>
              <a:gd name="T0" fmla="*/ 178 w 281"/>
              <a:gd name="T1" fmla="*/ 10 h 145"/>
              <a:gd name="T2" fmla="*/ 251 w 281"/>
              <a:gd name="T3" fmla="*/ 6 h 145"/>
              <a:gd name="T4" fmla="*/ 275 w 281"/>
              <a:gd name="T5" fmla="*/ 34 h 145"/>
              <a:gd name="T6" fmla="*/ 125 w 281"/>
              <a:gd name="T7" fmla="*/ 113 h 145"/>
              <a:gd name="T8" fmla="*/ 87 w 281"/>
              <a:gd name="T9" fmla="*/ 101 h 145"/>
              <a:gd name="T10" fmla="*/ 71 w 281"/>
              <a:gd name="T11" fmla="*/ 90 h 145"/>
              <a:gd name="T12" fmla="*/ 0 w 281"/>
              <a:gd name="T13" fmla="*/ 56 h 145"/>
              <a:gd name="T14" fmla="*/ 161 w 281"/>
              <a:gd name="T15" fmla="*/ 9 h 145"/>
              <a:gd name="T16" fmla="*/ 178 w 281"/>
              <a:gd name="T17" fmla="*/ 1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145">
                <a:moveTo>
                  <a:pt x="178" y="10"/>
                </a:moveTo>
                <a:cubicBezTo>
                  <a:pt x="203" y="27"/>
                  <a:pt x="227" y="8"/>
                  <a:pt x="251" y="6"/>
                </a:cubicBezTo>
                <a:cubicBezTo>
                  <a:pt x="280" y="2"/>
                  <a:pt x="281" y="11"/>
                  <a:pt x="275" y="34"/>
                </a:cubicBezTo>
                <a:cubicBezTo>
                  <a:pt x="252" y="125"/>
                  <a:pt x="213" y="145"/>
                  <a:pt x="125" y="113"/>
                </a:cubicBezTo>
                <a:cubicBezTo>
                  <a:pt x="112" y="108"/>
                  <a:pt x="99" y="105"/>
                  <a:pt x="87" y="101"/>
                </a:cubicBezTo>
                <a:cubicBezTo>
                  <a:pt x="78" y="102"/>
                  <a:pt x="73" y="98"/>
                  <a:pt x="71" y="90"/>
                </a:cubicBezTo>
                <a:cubicBezTo>
                  <a:pt x="56" y="63"/>
                  <a:pt x="22" y="82"/>
                  <a:pt x="0" y="56"/>
                </a:cubicBezTo>
                <a:cubicBezTo>
                  <a:pt x="53" y="33"/>
                  <a:pt x="100" y="0"/>
                  <a:pt x="161" y="9"/>
                </a:cubicBezTo>
                <a:cubicBezTo>
                  <a:pt x="167" y="4"/>
                  <a:pt x="173" y="5"/>
                  <a:pt x="178" y="10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-81289" y="3834537"/>
            <a:ext cx="626504" cy="554159"/>
          </a:xfrm>
          <a:custGeom>
            <a:avLst/>
            <a:gdLst>
              <a:gd name="T0" fmla="*/ 246 w 246"/>
              <a:gd name="T1" fmla="*/ 179 h 217"/>
              <a:gd name="T2" fmla="*/ 169 w 246"/>
              <a:gd name="T3" fmla="*/ 197 h 217"/>
              <a:gd name="T4" fmla="*/ 93 w 246"/>
              <a:gd name="T5" fmla="*/ 168 h 217"/>
              <a:gd name="T6" fmla="*/ 29 w 246"/>
              <a:gd name="T7" fmla="*/ 98 h 217"/>
              <a:gd name="T8" fmla="*/ 30 w 246"/>
              <a:gd name="T9" fmla="*/ 25 h 217"/>
              <a:gd name="T10" fmla="*/ 92 w 246"/>
              <a:gd name="T11" fmla="*/ 17 h 217"/>
              <a:gd name="T12" fmla="*/ 162 w 246"/>
              <a:gd name="T13" fmla="*/ 91 h 217"/>
              <a:gd name="T14" fmla="*/ 246 w 246"/>
              <a:gd name="T15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17">
                <a:moveTo>
                  <a:pt x="246" y="179"/>
                </a:moveTo>
                <a:cubicBezTo>
                  <a:pt x="227" y="215"/>
                  <a:pt x="203" y="217"/>
                  <a:pt x="169" y="197"/>
                </a:cubicBezTo>
                <a:cubicBezTo>
                  <a:pt x="146" y="183"/>
                  <a:pt x="122" y="168"/>
                  <a:pt x="93" y="168"/>
                </a:cubicBezTo>
                <a:cubicBezTo>
                  <a:pt x="62" y="154"/>
                  <a:pt x="36" y="136"/>
                  <a:pt x="29" y="98"/>
                </a:cubicBezTo>
                <a:cubicBezTo>
                  <a:pt x="7" y="74"/>
                  <a:pt x="0" y="56"/>
                  <a:pt x="30" y="25"/>
                </a:cubicBezTo>
                <a:cubicBezTo>
                  <a:pt x="55" y="0"/>
                  <a:pt x="69" y="2"/>
                  <a:pt x="92" y="17"/>
                </a:cubicBezTo>
                <a:cubicBezTo>
                  <a:pt x="122" y="35"/>
                  <a:pt x="133" y="72"/>
                  <a:pt x="162" y="91"/>
                </a:cubicBezTo>
                <a:cubicBezTo>
                  <a:pt x="196" y="114"/>
                  <a:pt x="222" y="146"/>
                  <a:pt x="246" y="179"/>
                </a:cubicBezTo>
                <a:close/>
              </a:path>
            </a:pathLst>
          </a:custGeom>
          <a:solidFill>
            <a:srgbClr val="E68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9" name="Freeform 43"/>
          <p:cNvSpPr>
            <a:spLocks/>
          </p:cNvSpPr>
          <p:nvPr userDrawn="1"/>
        </p:nvSpPr>
        <p:spPr bwMode="auto">
          <a:xfrm>
            <a:off x="247982" y="2409811"/>
            <a:ext cx="590908" cy="341434"/>
          </a:xfrm>
          <a:custGeom>
            <a:avLst/>
            <a:gdLst>
              <a:gd name="T0" fmla="*/ 140 w 232"/>
              <a:gd name="T1" fmla="*/ 133 h 133"/>
              <a:gd name="T2" fmla="*/ 22 w 232"/>
              <a:gd name="T3" fmla="*/ 97 h 133"/>
              <a:gd name="T4" fmla="*/ 11 w 232"/>
              <a:gd name="T5" fmla="*/ 47 h 133"/>
              <a:gd name="T6" fmla="*/ 48 w 232"/>
              <a:gd name="T7" fmla="*/ 5 h 133"/>
              <a:gd name="T8" fmla="*/ 203 w 232"/>
              <a:gd name="T9" fmla="*/ 58 h 133"/>
              <a:gd name="T10" fmla="*/ 199 w 232"/>
              <a:gd name="T11" fmla="*/ 106 h 133"/>
              <a:gd name="T12" fmla="*/ 140 w 232"/>
              <a:gd name="T1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33">
                <a:moveTo>
                  <a:pt x="140" y="133"/>
                </a:moveTo>
                <a:cubicBezTo>
                  <a:pt x="103" y="114"/>
                  <a:pt x="64" y="104"/>
                  <a:pt x="22" y="97"/>
                </a:cubicBezTo>
                <a:cubicBezTo>
                  <a:pt x="0" y="94"/>
                  <a:pt x="5" y="64"/>
                  <a:pt x="11" y="47"/>
                </a:cubicBezTo>
                <a:cubicBezTo>
                  <a:pt x="17" y="29"/>
                  <a:pt x="19" y="0"/>
                  <a:pt x="48" y="5"/>
                </a:cubicBezTo>
                <a:cubicBezTo>
                  <a:pt x="103" y="13"/>
                  <a:pt x="158" y="22"/>
                  <a:pt x="203" y="58"/>
                </a:cubicBezTo>
                <a:cubicBezTo>
                  <a:pt x="226" y="76"/>
                  <a:pt x="232" y="92"/>
                  <a:pt x="199" y="106"/>
                </a:cubicBezTo>
                <a:cubicBezTo>
                  <a:pt x="180" y="114"/>
                  <a:pt x="162" y="123"/>
                  <a:pt x="140" y="133"/>
                </a:cubicBezTo>
                <a:close/>
              </a:path>
            </a:pathLst>
          </a:custGeom>
          <a:solidFill>
            <a:srgbClr val="79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0" name="Freeform 44"/>
          <p:cNvSpPr>
            <a:spLocks/>
          </p:cNvSpPr>
          <p:nvPr userDrawn="1"/>
        </p:nvSpPr>
        <p:spPr bwMode="auto">
          <a:xfrm>
            <a:off x="262221" y="2740520"/>
            <a:ext cx="510815" cy="580974"/>
          </a:xfrm>
          <a:custGeom>
            <a:avLst/>
            <a:gdLst>
              <a:gd name="T0" fmla="*/ 46 w 200"/>
              <a:gd name="T1" fmla="*/ 227 h 227"/>
              <a:gd name="T2" fmla="*/ 29 w 200"/>
              <a:gd name="T3" fmla="*/ 226 h 227"/>
              <a:gd name="T4" fmla="*/ 36 w 200"/>
              <a:gd name="T5" fmla="*/ 162 h 227"/>
              <a:gd name="T6" fmla="*/ 172 w 200"/>
              <a:gd name="T7" fmla="*/ 8 h 227"/>
              <a:gd name="T8" fmla="*/ 192 w 200"/>
              <a:gd name="T9" fmla="*/ 0 h 227"/>
              <a:gd name="T10" fmla="*/ 172 w 200"/>
              <a:gd name="T11" fmla="*/ 95 h 227"/>
              <a:gd name="T12" fmla="*/ 156 w 200"/>
              <a:gd name="T13" fmla="*/ 200 h 227"/>
              <a:gd name="T14" fmla="*/ 46 w 200"/>
              <a:gd name="T1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227">
                <a:moveTo>
                  <a:pt x="46" y="227"/>
                </a:moveTo>
                <a:cubicBezTo>
                  <a:pt x="41" y="227"/>
                  <a:pt x="35" y="227"/>
                  <a:pt x="29" y="226"/>
                </a:cubicBezTo>
                <a:cubicBezTo>
                  <a:pt x="0" y="201"/>
                  <a:pt x="29" y="184"/>
                  <a:pt x="36" y="162"/>
                </a:cubicBezTo>
                <a:cubicBezTo>
                  <a:pt x="59" y="91"/>
                  <a:pt x="119" y="52"/>
                  <a:pt x="172" y="8"/>
                </a:cubicBezTo>
                <a:cubicBezTo>
                  <a:pt x="177" y="4"/>
                  <a:pt x="185" y="3"/>
                  <a:pt x="192" y="0"/>
                </a:cubicBezTo>
                <a:cubicBezTo>
                  <a:pt x="200" y="35"/>
                  <a:pt x="182" y="64"/>
                  <a:pt x="172" y="95"/>
                </a:cubicBezTo>
                <a:cubicBezTo>
                  <a:pt x="161" y="129"/>
                  <a:pt x="146" y="163"/>
                  <a:pt x="156" y="200"/>
                </a:cubicBezTo>
                <a:cubicBezTo>
                  <a:pt x="119" y="209"/>
                  <a:pt x="83" y="218"/>
                  <a:pt x="46" y="227"/>
                </a:cubicBezTo>
                <a:close/>
              </a:path>
            </a:pathLst>
          </a:custGeom>
          <a:solidFill>
            <a:srgbClr val="7543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1" name="Freeform 45"/>
          <p:cNvSpPr>
            <a:spLocks/>
          </p:cNvSpPr>
          <p:nvPr userDrawn="1"/>
        </p:nvSpPr>
        <p:spPr bwMode="auto">
          <a:xfrm>
            <a:off x="18382" y="2088042"/>
            <a:ext cx="587348" cy="337859"/>
          </a:xfrm>
          <a:custGeom>
            <a:avLst/>
            <a:gdLst>
              <a:gd name="T0" fmla="*/ 97 w 231"/>
              <a:gd name="T1" fmla="*/ 119 h 132"/>
              <a:gd name="T2" fmla="*/ 62 w 231"/>
              <a:gd name="T3" fmla="*/ 85 h 132"/>
              <a:gd name="T4" fmla="*/ 29 w 231"/>
              <a:gd name="T5" fmla="*/ 64 h 132"/>
              <a:gd name="T6" fmla="*/ 16 w 231"/>
              <a:gd name="T7" fmla="*/ 36 h 132"/>
              <a:gd name="T8" fmla="*/ 93 w 231"/>
              <a:gd name="T9" fmla="*/ 0 h 132"/>
              <a:gd name="T10" fmla="*/ 216 w 231"/>
              <a:gd name="T11" fmla="*/ 92 h 132"/>
              <a:gd name="T12" fmla="*/ 187 w 231"/>
              <a:gd name="T13" fmla="*/ 128 h 132"/>
              <a:gd name="T14" fmla="*/ 144 w 231"/>
              <a:gd name="T15" fmla="*/ 116 h 132"/>
              <a:gd name="T16" fmla="*/ 97 w 231"/>
              <a:gd name="T17" fmla="*/ 11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132">
                <a:moveTo>
                  <a:pt x="97" y="119"/>
                </a:moveTo>
                <a:cubicBezTo>
                  <a:pt x="83" y="111"/>
                  <a:pt x="71" y="99"/>
                  <a:pt x="62" y="85"/>
                </a:cubicBezTo>
                <a:cubicBezTo>
                  <a:pt x="63" y="57"/>
                  <a:pt x="41" y="69"/>
                  <a:pt x="29" y="64"/>
                </a:cubicBezTo>
                <a:cubicBezTo>
                  <a:pt x="14" y="59"/>
                  <a:pt x="0" y="50"/>
                  <a:pt x="16" y="36"/>
                </a:cubicBezTo>
                <a:cubicBezTo>
                  <a:pt x="37" y="18"/>
                  <a:pt x="59" y="0"/>
                  <a:pt x="93" y="0"/>
                </a:cubicBezTo>
                <a:cubicBezTo>
                  <a:pt x="159" y="1"/>
                  <a:pt x="193" y="36"/>
                  <a:pt x="216" y="92"/>
                </a:cubicBezTo>
                <a:cubicBezTo>
                  <a:pt x="231" y="127"/>
                  <a:pt x="216" y="132"/>
                  <a:pt x="187" y="128"/>
                </a:cubicBezTo>
                <a:cubicBezTo>
                  <a:pt x="173" y="126"/>
                  <a:pt x="158" y="120"/>
                  <a:pt x="144" y="116"/>
                </a:cubicBezTo>
                <a:cubicBezTo>
                  <a:pt x="128" y="111"/>
                  <a:pt x="112" y="106"/>
                  <a:pt x="97" y="119"/>
                </a:cubicBezTo>
                <a:close/>
              </a:path>
            </a:pathLst>
          </a:custGeom>
          <a:solidFill>
            <a:srgbClr val="95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2" name="Freeform 46"/>
          <p:cNvSpPr>
            <a:spLocks/>
          </p:cNvSpPr>
          <p:nvPr userDrawn="1"/>
        </p:nvSpPr>
        <p:spPr bwMode="auto">
          <a:xfrm>
            <a:off x="644887" y="1834201"/>
            <a:ext cx="306133" cy="663204"/>
          </a:xfrm>
          <a:custGeom>
            <a:avLst/>
            <a:gdLst>
              <a:gd name="T0" fmla="*/ 8 w 120"/>
              <a:gd name="T1" fmla="*/ 191 h 259"/>
              <a:gd name="T2" fmla="*/ 18 w 120"/>
              <a:gd name="T3" fmla="*/ 95 h 259"/>
              <a:gd name="T4" fmla="*/ 21 w 120"/>
              <a:gd name="T5" fmla="*/ 74 h 259"/>
              <a:gd name="T6" fmla="*/ 22 w 120"/>
              <a:gd name="T7" fmla="*/ 16 h 259"/>
              <a:gd name="T8" fmla="*/ 63 w 120"/>
              <a:gd name="T9" fmla="*/ 40 h 259"/>
              <a:gd name="T10" fmla="*/ 92 w 120"/>
              <a:gd name="T11" fmla="*/ 163 h 259"/>
              <a:gd name="T12" fmla="*/ 63 w 120"/>
              <a:gd name="T13" fmla="*/ 233 h 259"/>
              <a:gd name="T14" fmla="*/ 48 w 120"/>
              <a:gd name="T15" fmla="*/ 258 h 259"/>
              <a:gd name="T16" fmla="*/ 21 w 120"/>
              <a:gd name="T17" fmla="*/ 237 h 259"/>
              <a:gd name="T18" fmla="*/ 8 w 120"/>
              <a:gd name="T19" fmla="*/ 19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59">
                <a:moveTo>
                  <a:pt x="8" y="191"/>
                </a:moveTo>
                <a:cubicBezTo>
                  <a:pt x="27" y="163"/>
                  <a:pt x="14" y="128"/>
                  <a:pt x="18" y="95"/>
                </a:cubicBezTo>
                <a:cubicBezTo>
                  <a:pt x="19" y="88"/>
                  <a:pt x="24" y="77"/>
                  <a:pt x="21" y="74"/>
                </a:cubicBezTo>
                <a:cubicBezTo>
                  <a:pt x="0" y="53"/>
                  <a:pt x="5" y="29"/>
                  <a:pt x="22" y="16"/>
                </a:cubicBezTo>
                <a:cubicBezTo>
                  <a:pt x="43" y="0"/>
                  <a:pt x="51" y="30"/>
                  <a:pt x="63" y="40"/>
                </a:cubicBezTo>
                <a:cubicBezTo>
                  <a:pt x="120" y="84"/>
                  <a:pt x="120" y="85"/>
                  <a:pt x="92" y="163"/>
                </a:cubicBezTo>
                <a:cubicBezTo>
                  <a:pt x="84" y="187"/>
                  <a:pt x="72" y="210"/>
                  <a:pt x="63" y="233"/>
                </a:cubicBezTo>
                <a:cubicBezTo>
                  <a:pt x="59" y="243"/>
                  <a:pt x="60" y="257"/>
                  <a:pt x="48" y="258"/>
                </a:cubicBezTo>
                <a:cubicBezTo>
                  <a:pt x="35" y="259"/>
                  <a:pt x="26" y="247"/>
                  <a:pt x="21" y="237"/>
                </a:cubicBezTo>
                <a:cubicBezTo>
                  <a:pt x="15" y="224"/>
                  <a:pt x="13" y="208"/>
                  <a:pt x="8" y="191"/>
                </a:cubicBezTo>
                <a:close/>
              </a:path>
            </a:pathLst>
          </a:custGeom>
          <a:solidFill>
            <a:srgbClr val="8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3" name="Freeform 47"/>
          <p:cNvSpPr>
            <a:spLocks/>
          </p:cNvSpPr>
          <p:nvPr userDrawn="1"/>
        </p:nvSpPr>
        <p:spPr bwMode="auto">
          <a:xfrm>
            <a:off x="153650" y="3718342"/>
            <a:ext cx="626504" cy="368248"/>
          </a:xfrm>
          <a:custGeom>
            <a:avLst/>
            <a:gdLst>
              <a:gd name="T0" fmla="*/ 64 w 246"/>
              <a:gd name="T1" fmla="*/ 144 h 144"/>
              <a:gd name="T2" fmla="*/ 0 w 246"/>
              <a:gd name="T3" fmla="*/ 62 h 144"/>
              <a:gd name="T4" fmla="*/ 13 w 246"/>
              <a:gd name="T5" fmla="*/ 52 h 144"/>
              <a:gd name="T6" fmla="*/ 127 w 246"/>
              <a:gd name="T7" fmla="*/ 35 h 144"/>
              <a:gd name="T8" fmla="*/ 190 w 246"/>
              <a:gd name="T9" fmla="*/ 15 h 144"/>
              <a:gd name="T10" fmla="*/ 241 w 246"/>
              <a:gd name="T11" fmla="*/ 48 h 144"/>
              <a:gd name="T12" fmla="*/ 175 w 246"/>
              <a:gd name="T13" fmla="*/ 108 h 144"/>
              <a:gd name="T14" fmla="*/ 77 w 246"/>
              <a:gd name="T15" fmla="*/ 102 h 144"/>
              <a:gd name="T16" fmla="*/ 63 w 246"/>
              <a:gd name="T17" fmla="*/ 126 h 144"/>
              <a:gd name="T18" fmla="*/ 64 w 246"/>
              <a:gd name="T1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144">
                <a:moveTo>
                  <a:pt x="64" y="144"/>
                </a:moveTo>
                <a:cubicBezTo>
                  <a:pt x="37" y="121"/>
                  <a:pt x="15" y="94"/>
                  <a:pt x="0" y="62"/>
                </a:cubicBezTo>
                <a:cubicBezTo>
                  <a:pt x="1" y="54"/>
                  <a:pt x="3" y="45"/>
                  <a:pt x="13" y="52"/>
                </a:cubicBezTo>
                <a:cubicBezTo>
                  <a:pt x="57" y="83"/>
                  <a:pt x="92" y="65"/>
                  <a:pt x="127" y="35"/>
                </a:cubicBezTo>
                <a:cubicBezTo>
                  <a:pt x="139" y="0"/>
                  <a:pt x="166" y="11"/>
                  <a:pt x="190" y="15"/>
                </a:cubicBezTo>
                <a:cubicBezTo>
                  <a:pt x="210" y="23"/>
                  <a:pt x="246" y="14"/>
                  <a:pt x="241" y="48"/>
                </a:cubicBezTo>
                <a:cubicBezTo>
                  <a:pt x="237" y="81"/>
                  <a:pt x="217" y="110"/>
                  <a:pt x="175" y="108"/>
                </a:cubicBezTo>
                <a:cubicBezTo>
                  <a:pt x="142" y="107"/>
                  <a:pt x="110" y="110"/>
                  <a:pt x="77" y="102"/>
                </a:cubicBezTo>
                <a:cubicBezTo>
                  <a:pt x="49" y="95"/>
                  <a:pt x="55" y="111"/>
                  <a:pt x="63" y="126"/>
                </a:cubicBezTo>
                <a:cubicBezTo>
                  <a:pt x="69" y="132"/>
                  <a:pt x="69" y="138"/>
                  <a:pt x="64" y="144"/>
                </a:cubicBezTo>
                <a:close/>
              </a:path>
            </a:pathLst>
          </a:custGeom>
          <a:solidFill>
            <a:srgbClr val="D06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4" name="Freeform 48"/>
          <p:cNvSpPr>
            <a:spLocks/>
          </p:cNvSpPr>
          <p:nvPr userDrawn="1"/>
        </p:nvSpPr>
        <p:spPr bwMode="auto">
          <a:xfrm>
            <a:off x="-99087" y="4290377"/>
            <a:ext cx="412923" cy="328920"/>
          </a:xfrm>
          <a:custGeom>
            <a:avLst/>
            <a:gdLst>
              <a:gd name="T0" fmla="*/ 78 w 162"/>
              <a:gd name="T1" fmla="*/ 129 h 129"/>
              <a:gd name="T2" fmla="*/ 1 w 162"/>
              <a:gd name="T3" fmla="*/ 34 h 129"/>
              <a:gd name="T4" fmla="*/ 43 w 162"/>
              <a:gd name="T5" fmla="*/ 0 h 129"/>
              <a:gd name="T6" fmla="*/ 160 w 162"/>
              <a:gd name="T7" fmla="*/ 56 h 129"/>
              <a:gd name="T8" fmla="*/ 78 w 16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29">
                <a:moveTo>
                  <a:pt x="78" y="129"/>
                </a:moveTo>
                <a:cubicBezTo>
                  <a:pt x="48" y="129"/>
                  <a:pt x="0" y="71"/>
                  <a:pt x="1" y="34"/>
                </a:cubicBezTo>
                <a:cubicBezTo>
                  <a:pt x="2" y="7"/>
                  <a:pt x="18" y="0"/>
                  <a:pt x="43" y="0"/>
                </a:cubicBezTo>
                <a:cubicBezTo>
                  <a:pt x="90" y="1"/>
                  <a:pt x="162" y="34"/>
                  <a:pt x="160" y="56"/>
                </a:cubicBezTo>
                <a:cubicBezTo>
                  <a:pt x="157" y="95"/>
                  <a:pt x="119" y="129"/>
                  <a:pt x="78" y="129"/>
                </a:cubicBezTo>
                <a:close/>
              </a:path>
            </a:pathLst>
          </a:custGeom>
          <a:solidFill>
            <a:srgbClr val="A25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5" name="Freeform 49"/>
          <p:cNvSpPr>
            <a:spLocks/>
          </p:cNvSpPr>
          <p:nvPr userDrawn="1"/>
        </p:nvSpPr>
        <p:spPr bwMode="auto">
          <a:xfrm>
            <a:off x="-150702" y="2806661"/>
            <a:ext cx="535733" cy="341434"/>
          </a:xfrm>
          <a:custGeom>
            <a:avLst/>
            <a:gdLst>
              <a:gd name="T0" fmla="*/ 200 w 210"/>
              <a:gd name="T1" fmla="*/ 63 h 133"/>
              <a:gd name="T2" fmla="*/ 137 w 210"/>
              <a:gd name="T3" fmla="*/ 79 h 133"/>
              <a:gd name="T4" fmla="*/ 189 w 210"/>
              <a:gd name="T5" fmla="*/ 120 h 133"/>
              <a:gd name="T6" fmla="*/ 74 w 210"/>
              <a:gd name="T7" fmla="*/ 130 h 133"/>
              <a:gd name="T8" fmla="*/ 60 w 210"/>
              <a:gd name="T9" fmla="*/ 121 h 133"/>
              <a:gd name="T10" fmla="*/ 2 w 210"/>
              <a:gd name="T11" fmla="*/ 65 h 133"/>
              <a:gd name="T12" fmla="*/ 82 w 210"/>
              <a:gd name="T13" fmla="*/ 0 h 133"/>
              <a:gd name="T14" fmla="*/ 173 w 210"/>
              <a:gd name="T15" fmla="*/ 26 h 133"/>
              <a:gd name="T16" fmla="*/ 200 w 210"/>
              <a:gd name="T17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33">
                <a:moveTo>
                  <a:pt x="200" y="63"/>
                </a:moveTo>
                <a:cubicBezTo>
                  <a:pt x="184" y="82"/>
                  <a:pt x="163" y="87"/>
                  <a:pt x="137" y="79"/>
                </a:cubicBezTo>
                <a:cubicBezTo>
                  <a:pt x="148" y="108"/>
                  <a:pt x="198" y="72"/>
                  <a:pt x="189" y="120"/>
                </a:cubicBezTo>
                <a:cubicBezTo>
                  <a:pt x="150" y="115"/>
                  <a:pt x="111" y="111"/>
                  <a:pt x="74" y="130"/>
                </a:cubicBezTo>
                <a:cubicBezTo>
                  <a:pt x="68" y="133"/>
                  <a:pt x="63" y="127"/>
                  <a:pt x="60" y="121"/>
                </a:cubicBezTo>
                <a:cubicBezTo>
                  <a:pt x="59" y="84"/>
                  <a:pt x="14" y="92"/>
                  <a:pt x="2" y="65"/>
                </a:cubicBezTo>
                <a:cubicBezTo>
                  <a:pt x="0" y="8"/>
                  <a:pt x="45" y="9"/>
                  <a:pt x="82" y="0"/>
                </a:cubicBezTo>
                <a:cubicBezTo>
                  <a:pt x="114" y="5"/>
                  <a:pt x="144" y="15"/>
                  <a:pt x="173" y="26"/>
                </a:cubicBezTo>
                <a:cubicBezTo>
                  <a:pt x="188" y="32"/>
                  <a:pt x="210" y="37"/>
                  <a:pt x="200" y="63"/>
                </a:cubicBezTo>
                <a:close/>
              </a:path>
            </a:pathLst>
          </a:custGeom>
          <a:solidFill>
            <a:srgbClr val="D28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6" name="Freeform 50"/>
          <p:cNvSpPr>
            <a:spLocks/>
          </p:cNvSpPr>
          <p:nvPr userDrawn="1"/>
        </p:nvSpPr>
        <p:spPr bwMode="auto">
          <a:xfrm>
            <a:off x="150090" y="169935"/>
            <a:ext cx="359528" cy="471929"/>
          </a:xfrm>
          <a:custGeom>
            <a:avLst/>
            <a:gdLst>
              <a:gd name="T0" fmla="*/ 0 w 141"/>
              <a:gd name="T1" fmla="*/ 82 h 184"/>
              <a:gd name="T2" fmla="*/ 18 w 141"/>
              <a:gd name="T3" fmla="*/ 57 h 184"/>
              <a:gd name="T4" fmla="*/ 127 w 141"/>
              <a:gd name="T5" fmla="*/ 57 h 184"/>
              <a:gd name="T6" fmla="*/ 117 w 141"/>
              <a:gd name="T7" fmla="*/ 106 h 184"/>
              <a:gd name="T8" fmla="*/ 36 w 141"/>
              <a:gd name="T9" fmla="*/ 169 h 184"/>
              <a:gd name="T10" fmla="*/ 9 w 141"/>
              <a:gd name="T11" fmla="*/ 162 h 184"/>
              <a:gd name="T12" fmla="*/ 1 w 141"/>
              <a:gd name="T13" fmla="*/ 81 h 184"/>
              <a:gd name="T14" fmla="*/ 0 w 141"/>
              <a:gd name="T15" fmla="*/ 8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" h="184">
                <a:moveTo>
                  <a:pt x="0" y="82"/>
                </a:moveTo>
                <a:cubicBezTo>
                  <a:pt x="6" y="73"/>
                  <a:pt x="11" y="64"/>
                  <a:pt x="18" y="57"/>
                </a:cubicBezTo>
                <a:cubicBezTo>
                  <a:pt x="58" y="11"/>
                  <a:pt x="94" y="0"/>
                  <a:pt x="127" y="57"/>
                </a:cubicBezTo>
                <a:cubicBezTo>
                  <a:pt x="141" y="80"/>
                  <a:pt x="135" y="92"/>
                  <a:pt x="117" y="106"/>
                </a:cubicBezTo>
                <a:cubicBezTo>
                  <a:pt x="90" y="126"/>
                  <a:pt x="59" y="143"/>
                  <a:pt x="36" y="169"/>
                </a:cubicBezTo>
                <a:cubicBezTo>
                  <a:pt x="24" y="182"/>
                  <a:pt x="15" y="184"/>
                  <a:pt x="9" y="162"/>
                </a:cubicBezTo>
                <a:cubicBezTo>
                  <a:pt x="2" y="135"/>
                  <a:pt x="1" y="108"/>
                  <a:pt x="1" y="81"/>
                </a:cubicBezTo>
                <a:lnTo>
                  <a:pt x="0" y="82"/>
                </a:lnTo>
                <a:close/>
              </a:path>
            </a:pathLst>
          </a:custGeom>
          <a:solidFill>
            <a:srgbClr val="7A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7" name="Freeform 51"/>
          <p:cNvSpPr>
            <a:spLocks/>
          </p:cNvSpPr>
          <p:nvPr userDrawn="1"/>
        </p:nvSpPr>
        <p:spPr bwMode="auto">
          <a:xfrm>
            <a:off x="591491" y="2690467"/>
            <a:ext cx="309693" cy="563098"/>
          </a:xfrm>
          <a:custGeom>
            <a:avLst/>
            <a:gdLst>
              <a:gd name="T0" fmla="*/ 27 w 122"/>
              <a:gd name="T1" fmla="*/ 220 h 220"/>
              <a:gd name="T2" fmla="*/ 13 w 122"/>
              <a:gd name="T3" fmla="*/ 177 h 220"/>
              <a:gd name="T4" fmla="*/ 63 w 122"/>
              <a:gd name="T5" fmla="*/ 20 h 220"/>
              <a:gd name="T6" fmla="*/ 108 w 122"/>
              <a:gd name="T7" fmla="*/ 43 h 220"/>
              <a:gd name="T8" fmla="*/ 108 w 122"/>
              <a:gd name="T9" fmla="*/ 47 h 220"/>
              <a:gd name="T10" fmla="*/ 27 w 122"/>
              <a:gd name="T11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220">
                <a:moveTo>
                  <a:pt x="27" y="220"/>
                </a:moveTo>
                <a:cubicBezTo>
                  <a:pt x="0" y="213"/>
                  <a:pt x="8" y="193"/>
                  <a:pt x="13" y="177"/>
                </a:cubicBezTo>
                <a:cubicBezTo>
                  <a:pt x="29" y="125"/>
                  <a:pt x="46" y="73"/>
                  <a:pt x="63" y="20"/>
                </a:cubicBezTo>
                <a:cubicBezTo>
                  <a:pt x="92" y="0"/>
                  <a:pt x="110" y="2"/>
                  <a:pt x="108" y="43"/>
                </a:cubicBezTo>
                <a:cubicBezTo>
                  <a:pt x="108" y="44"/>
                  <a:pt x="108" y="46"/>
                  <a:pt x="108" y="47"/>
                </a:cubicBezTo>
                <a:cubicBezTo>
                  <a:pt x="122" y="124"/>
                  <a:pt x="98" y="183"/>
                  <a:pt x="27" y="220"/>
                </a:cubicBezTo>
                <a:close/>
              </a:path>
            </a:pathLst>
          </a:custGeom>
          <a:solidFill>
            <a:srgbClr val="954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8" name="Freeform 52"/>
          <p:cNvSpPr>
            <a:spLocks/>
          </p:cNvSpPr>
          <p:nvPr userDrawn="1"/>
        </p:nvSpPr>
        <p:spPr bwMode="auto">
          <a:xfrm>
            <a:off x="-168501" y="3053351"/>
            <a:ext cx="500136" cy="294956"/>
          </a:xfrm>
          <a:custGeom>
            <a:avLst/>
            <a:gdLst>
              <a:gd name="T0" fmla="*/ 70 w 196"/>
              <a:gd name="T1" fmla="*/ 24 h 115"/>
              <a:gd name="T2" fmla="*/ 139 w 196"/>
              <a:gd name="T3" fmla="*/ 7 h 115"/>
              <a:gd name="T4" fmla="*/ 196 w 196"/>
              <a:gd name="T5" fmla="*/ 24 h 115"/>
              <a:gd name="T6" fmla="*/ 40 w 196"/>
              <a:gd name="T7" fmla="*/ 112 h 115"/>
              <a:gd name="T8" fmla="*/ 7 w 196"/>
              <a:gd name="T9" fmla="*/ 94 h 115"/>
              <a:gd name="T10" fmla="*/ 23 w 196"/>
              <a:gd name="T11" fmla="*/ 67 h 115"/>
              <a:gd name="T12" fmla="*/ 37 w 196"/>
              <a:gd name="T13" fmla="*/ 50 h 115"/>
              <a:gd name="T14" fmla="*/ 70 w 196"/>
              <a:gd name="T15" fmla="*/ 2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15">
                <a:moveTo>
                  <a:pt x="70" y="24"/>
                </a:moveTo>
                <a:cubicBezTo>
                  <a:pt x="96" y="36"/>
                  <a:pt x="109" y="0"/>
                  <a:pt x="139" y="7"/>
                </a:cubicBezTo>
                <a:cubicBezTo>
                  <a:pt x="159" y="11"/>
                  <a:pt x="178" y="14"/>
                  <a:pt x="196" y="24"/>
                </a:cubicBezTo>
                <a:cubicBezTo>
                  <a:pt x="169" y="97"/>
                  <a:pt x="102" y="100"/>
                  <a:pt x="40" y="112"/>
                </a:cubicBezTo>
                <a:cubicBezTo>
                  <a:pt x="27" y="115"/>
                  <a:pt x="13" y="107"/>
                  <a:pt x="7" y="94"/>
                </a:cubicBezTo>
                <a:cubicBezTo>
                  <a:pt x="0" y="80"/>
                  <a:pt x="16" y="75"/>
                  <a:pt x="23" y="67"/>
                </a:cubicBezTo>
                <a:cubicBezTo>
                  <a:pt x="28" y="61"/>
                  <a:pt x="32" y="55"/>
                  <a:pt x="37" y="50"/>
                </a:cubicBezTo>
                <a:cubicBezTo>
                  <a:pt x="41" y="33"/>
                  <a:pt x="50" y="22"/>
                  <a:pt x="70" y="24"/>
                </a:cubicBezTo>
                <a:close/>
              </a:path>
            </a:pathLst>
          </a:custGeom>
          <a:solidFill>
            <a:srgbClr val="E7B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9" name="Freeform 53"/>
          <p:cNvSpPr>
            <a:spLocks/>
          </p:cNvSpPr>
          <p:nvPr userDrawn="1"/>
        </p:nvSpPr>
        <p:spPr bwMode="auto">
          <a:xfrm>
            <a:off x="-132904" y="296856"/>
            <a:ext cx="288334" cy="486230"/>
          </a:xfrm>
          <a:custGeom>
            <a:avLst/>
            <a:gdLst>
              <a:gd name="T0" fmla="*/ 112 w 113"/>
              <a:gd name="T1" fmla="*/ 32 h 190"/>
              <a:gd name="T2" fmla="*/ 105 w 113"/>
              <a:gd name="T3" fmla="*/ 102 h 190"/>
              <a:gd name="T4" fmla="*/ 48 w 113"/>
              <a:gd name="T5" fmla="*/ 181 h 190"/>
              <a:gd name="T6" fmla="*/ 28 w 113"/>
              <a:gd name="T7" fmla="*/ 190 h 190"/>
              <a:gd name="T8" fmla="*/ 36 w 113"/>
              <a:gd name="T9" fmla="*/ 149 h 190"/>
              <a:gd name="T10" fmla="*/ 11 w 113"/>
              <a:gd name="T11" fmla="*/ 160 h 190"/>
              <a:gd name="T12" fmla="*/ 6 w 113"/>
              <a:gd name="T13" fmla="*/ 118 h 190"/>
              <a:gd name="T14" fmla="*/ 111 w 113"/>
              <a:gd name="T15" fmla="*/ 0 h 190"/>
              <a:gd name="T16" fmla="*/ 111 w 113"/>
              <a:gd name="T17" fmla="*/ 33 h 190"/>
              <a:gd name="T18" fmla="*/ 112 w 113"/>
              <a:gd name="T19" fmla="*/ 3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90">
                <a:moveTo>
                  <a:pt x="112" y="32"/>
                </a:moveTo>
                <a:cubicBezTo>
                  <a:pt x="95" y="54"/>
                  <a:pt x="101" y="79"/>
                  <a:pt x="105" y="102"/>
                </a:cubicBezTo>
                <a:cubicBezTo>
                  <a:pt x="113" y="162"/>
                  <a:pt x="110" y="168"/>
                  <a:pt x="48" y="181"/>
                </a:cubicBezTo>
                <a:cubicBezTo>
                  <a:pt x="41" y="183"/>
                  <a:pt x="35" y="187"/>
                  <a:pt x="28" y="190"/>
                </a:cubicBezTo>
                <a:cubicBezTo>
                  <a:pt x="20" y="174"/>
                  <a:pt x="36" y="163"/>
                  <a:pt x="36" y="149"/>
                </a:cubicBezTo>
                <a:cubicBezTo>
                  <a:pt x="23" y="144"/>
                  <a:pt x="25" y="173"/>
                  <a:pt x="11" y="160"/>
                </a:cubicBezTo>
                <a:cubicBezTo>
                  <a:pt x="0" y="149"/>
                  <a:pt x="0" y="134"/>
                  <a:pt x="6" y="118"/>
                </a:cubicBezTo>
                <a:cubicBezTo>
                  <a:pt x="17" y="89"/>
                  <a:pt x="74" y="25"/>
                  <a:pt x="111" y="0"/>
                </a:cubicBezTo>
                <a:cubicBezTo>
                  <a:pt x="111" y="12"/>
                  <a:pt x="111" y="23"/>
                  <a:pt x="111" y="33"/>
                </a:cubicBezTo>
                <a:cubicBezTo>
                  <a:pt x="111" y="33"/>
                  <a:pt x="112" y="32"/>
                  <a:pt x="112" y="32"/>
                </a:cubicBezTo>
                <a:close/>
              </a:path>
            </a:pathLst>
          </a:custGeom>
          <a:solidFill>
            <a:srgbClr val="CC8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0" name="Freeform 54"/>
          <p:cNvSpPr>
            <a:spLocks/>
          </p:cNvSpPr>
          <p:nvPr userDrawn="1"/>
        </p:nvSpPr>
        <p:spPr bwMode="auto">
          <a:xfrm>
            <a:off x="342313" y="725883"/>
            <a:ext cx="315033" cy="538071"/>
          </a:xfrm>
          <a:custGeom>
            <a:avLst/>
            <a:gdLst>
              <a:gd name="T0" fmla="*/ 116 w 124"/>
              <a:gd name="T1" fmla="*/ 200 h 210"/>
              <a:gd name="T2" fmla="*/ 55 w 124"/>
              <a:gd name="T3" fmla="*/ 122 h 210"/>
              <a:gd name="T4" fmla="*/ 51 w 124"/>
              <a:gd name="T5" fmla="*/ 200 h 210"/>
              <a:gd name="T6" fmla="*/ 43 w 124"/>
              <a:gd name="T7" fmla="*/ 210 h 210"/>
              <a:gd name="T8" fmla="*/ 6 w 124"/>
              <a:gd name="T9" fmla="*/ 82 h 210"/>
              <a:gd name="T10" fmla="*/ 51 w 124"/>
              <a:gd name="T11" fmla="*/ 0 h 210"/>
              <a:gd name="T12" fmla="*/ 71 w 124"/>
              <a:gd name="T13" fmla="*/ 0 h 210"/>
              <a:gd name="T14" fmla="*/ 95 w 124"/>
              <a:gd name="T15" fmla="*/ 60 h 210"/>
              <a:gd name="T16" fmla="*/ 124 w 124"/>
              <a:gd name="T17" fmla="*/ 191 h 210"/>
              <a:gd name="T18" fmla="*/ 116 w 124"/>
              <a:gd name="T19" fmla="*/ 20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210">
                <a:moveTo>
                  <a:pt x="116" y="200"/>
                </a:moveTo>
                <a:cubicBezTo>
                  <a:pt x="96" y="175"/>
                  <a:pt x="76" y="149"/>
                  <a:pt x="55" y="122"/>
                </a:cubicBezTo>
                <a:cubicBezTo>
                  <a:pt x="34" y="149"/>
                  <a:pt x="59" y="175"/>
                  <a:pt x="51" y="200"/>
                </a:cubicBezTo>
                <a:cubicBezTo>
                  <a:pt x="48" y="203"/>
                  <a:pt x="45" y="206"/>
                  <a:pt x="43" y="210"/>
                </a:cubicBezTo>
                <a:cubicBezTo>
                  <a:pt x="30" y="167"/>
                  <a:pt x="13" y="125"/>
                  <a:pt x="6" y="82"/>
                </a:cubicBezTo>
                <a:cubicBezTo>
                  <a:pt x="0" y="47"/>
                  <a:pt x="36" y="28"/>
                  <a:pt x="51" y="0"/>
                </a:cubicBezTo>
                <a:cubicBezTo>
                  <a:pt x="58" y="1"/>
                  <a:pt x="64" y="11"/>
                  <a:pt x="71" y="0"/>
                </a:cubicBezTo>
                <a:cubicBezTo>
                  <a:pt x="101" y="10"/>
                  <a:pt x="90" y="41"/>
                  <a:pt x="95" y="60"/>
                </a:cubicBezTo>
                <a:cubicBezTo>
                  <a:pt x="107" y="103"/>
                  <a:pt x="114" y="147"/>
                  <a:pt x="124" y="191"/>
                </a:cubicBezTo>
                <a:cubicBezTo>
                  <a:pt x="121" y="194"/>
                  <a:pt x="118" y="197"/>
                  <a:pt x="116" y="200"/>
                </a:cubicBezTo>
                <a:close/>
              </a:path>
            </a:pathLst>
          </a:custGeom>
          <a:solidFill>
            <a:srgbClr val="645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1" name="Freeform 55"/>
          <p:cNvSpPr>
            <a:spLocks/>
          </p:cNvSpPr>
          <p:nvPr userDrawn="1"/>
        </p:nvSpPr>
        <p:spPr bwMode="auto">
          <a:xfrm>
            <a:off x="59319" y="2704768"/>
            <a:ext cx="478778" cy="264566"/>
          </a:xfrm>
          <a:custGeom>
            <a:avLst/>
            <a:gdLst>
              <a:gd name="T0" fmla="*/ 118 w 188"/>
              <a:gd name="T1" fmla="*/ 103 h 103"/>
              <a:gd name="T2" fmla="*/ 65 w 188"/>
              <a:gd name="T3" fmla="*/ 69 h 103"/>
              <a:gd name="T4" fmla="*/ 0 w 188"/>
              <a:gd name="T5" fmla="*/ 40 h 103"/>
              <a:gd name="T6" fmla="*/ 111 w 188"/>
              <a:gd name="T7" fmla="*/ 6 h 103"/>
              <a:gd name="T8" fmla="*/ 183 w 188"/>
              <a:gd name="T9" fmla="*/ 36 h 103"/>
              <a:gd name="T10" fmla="*/ 135 w 188"/>
              <a:gd name="T11" fmla="*/ 97 h 103"/>
              <a:gd name="T12" fmla="*/ 118 w 188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103">
                <a:moveTo>
                  <a:pt x="118" y="103"/>
                </a:moveTo>
                <a:cubicBezTo>
                  <a:pt x="109" y="78"/>
                  <a:pt x="85" y="76"/>
                  <a:pt x="65" y="69"/>
                </a:cubicBezTo>
                <a:cubicBezTo>
                  <a:pt x="42" y="62"/>
                  <a:pt x="17" y="61"/>
                  <a:pt x="0" y="40"/>
                </a:cubicBezTo>
                <a:cubicBezTo>
                  <a:pt x="35" y="22"/>
                  <a:pt x="73" y="14"/>
                  <a:pt x="111" y="6"/>
                </a:cubicBezTo>
                <a:cubicBezTo>
                  <a:pt x="140" y="0"/>
                  <a:pt x="177" y="7"/>
                  <a:pt x="183" y="36"/>
                </a:cubicBezTo>
                <a:cubicBezTo>
                  <a:pt x="188" y="60"/>
                  <a:pt x="168" y="90"/>
                  <a:pt x="135" y="97"/>
                </a:cubicBezTo>
                <a:cubicBezTo>
                  <a:pt x="129" y="98"/>
                  <a:pt x="124" y="101"/>
                  <a:pt x="118" y="103"/>
                </a:cubicBezTo>
                <a:close/>
              </a:path>
            </a:pathLst>
          </a:custGeom>
          <a:solidFill>
            <a:srgbClr val="C26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2" name="Freeform 56"/>
          <p:cNvSpPr>
            <a:spLocks/>
          </p:cNvSpPr>
          <p:nvPr userDrawn="1"/>
        </p:nvSpPr>
        <p:spPr bwMode="auto">
          <a:xfrm>
            <a:off x="-106207" y="3464502"/>
            <a:ext cx="409364" cy="307469"/>
          </a:xfrm>
          <a:custGeom>
            <a:avLst/>
            <a:gdLst>
              <a:gd name="T0" fmla="*/ 84 w 161"/>
              <a:gd name="T1" fmla="*/ 24 h 120"/>
              <a:gd name="T2" fmla="*/ 100 w 161"/>
              <a:gd name="T3" fmla="*/ 35 h 120"/>
              <a:gd name="T4" fmla="*/ 113 w 161"/>
              <a:gd name="T5" fmla="*/ 47 h 120"/>
              <a:gd name="T6" fmla="*/ 148 w 161"/>
              <a:gd name="T7" fmla="*/ 81 h 120"/>
              <a:gd name="T8" fmla="*/ 70 w 161"/>
              <a:gd name="T9" fmla="*/ 110 h 120"/>
              <a:gd name="T10" fmla="*/ 58 w 161"/>
              <a:gd name="T11" fmla="*/ 104 h 120"/>
              <a:gd name="T12" fmla="*/ 8 w 161"/>
              <a:gd name="T13" fmla="*/ 30 h 120"/>
              <a:gd name="T14" fmla="*/ 84 w 161"/>
              <a:gd name="T15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20">
                <a:moveTo>
                  <a:pt x="84" y="24"/>
                </a:moveTo>
                <a:cubicBezTo>
                  <a:pt x="89" y="28"/>
                  <a:pt x="94" y="31"/>
                  <a:pt x="100" y="35"/>
                </a:cubicBezTo>
                <a:cubicBezTo>
                  <a:pt x="104" y="39"/>
                  <a:pt x="109" y="43"/>
                  <a:pt x="113" y="47"/>
                </a:cubicBezTo>
                <a:cubicBezTo>
                  <a:pt x="125" y="60"/>
                  <a:pt x="161" y="60"/>
                  <a:pt x="148" y="81"/>
                </a:cubicBezTo>
                <a:cubicBezTo>
                  <a:pt x="134" y="106"/>
                  <a:pt x="103" y="120"/>
                  <a:pt x="70" y="110"/>
                </a:cubicBezTo>
                <a:cubicBezTo>
                  <a:pt x="66" y="109"/>
                  <a:pt x="62" y="106"/>
                  <a:pt x="58" y="104"/>
                </a:cubicBezTo>
                <a:cubicBezTo>
                  <a:pt x="30" y="86"/>
                  <a:pt x="0" y="55"/>
                  <a:pt x="8" y="30"/>
                </a:cubicBezTo>
                <a:cubicBezTo>
                  <a:pt x="17" y="0"/>
                  <a:pt x="57" y="23"/>
                  <a:pt x="84" y="24"/>
                </a:cubicBezTo>
                <a:close/>
              </a:path>
            </a:pathLst>
          </a:custGeom>
          <a:solidFill>
            <a:srgbClr val="F5C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3" name="Freeform 57"/>
          <p:cNvSpPr>
            <a:spLocks/>
          </p:cNvSpPr>
          <p:nvPr userDrawn="1"/>
        </p:nvSpPr>
        <p:spPr bwMode="auto">
          <a:xfrm>
            <a:off x="313836" y="4024024"/>
            <a:ext cx="354189" cy="268142"/>
          </a:xfrm>
          <a:custGeom>
            <a:avLst/>
            <a:gdLst>
              <a:gd name="T0" fmla="*/ 1 w 139"/>
              <a:gd name="T1" fmla="*/ 25 h 105"/>
              <a:gd name="T2" fmla="*/ 0 w 139"/>
              <a:gd name="T3" fmla="*/ 7 h 105"/>
              <a:gd name="T4" fmla="*/ 70 w 139"/>
              <a:gd name="T5" fmla="*/ 8 h 105"/>
              <a:gd name="T6" fmla="*/ 115 w 139"/>
              <a:gd name="T7" fmla="*/ 74 h 105"/>
              <a:gd name="T8" fmla="*/ 91 w 139"/>
              <a:gd name="T9" fmla="*/ 105 h 105"/>
              <a:gd name="T10" fmla="*/ 27 w 139"/>
              <a:gd name="T11" fmla="*/ 46 h 105"/>
              <a:gd name="T12" fmla="*/ 1 w 139"/>
              <a:gd name="T13" fmla="*/ 2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5">
                <a:moveTo>
                  <a:pt x="1" y="25"/>
                </a:moveTo>
                <a:cubicBezTo>
                  <a:pt x="1" y="19"/>
                  <a:pt x="0" y="13"/>
                  <a:pt x="0" y="7"/>
                </a:cubicBezTo>
                <a:cubicBezTo>
                  <a:pt x="23" y="6"/>
                  <a:pt x="46" y="11"/>
                  <a:pt x="70" y="8"/>
                </a:cubicBezTo>
                <a:cubicBezTo>
                  <a:pt x="125" y="0"/>
                  <a:pt x="139" y="25"/>
                  <a:pt x="115" y="74"/>
                </a:cubicBezTo>
                <a:cubicBezTo>
                  <a:pt x="109" y="85"/>
                  <a:pt x="105" y="99"/>
                  <a:pt x="91" y="105"/>
                </a:cubicBezTo>
                <a:cubicBezTo>
                  <a:pt x="58" y="99"/>
                  <a:pt x="50" y="64"/>
                  <a:pt x="27" y="46"/>
                </a:cubicBezTo>
                <a:cubicBezTo>
                  <a:pt x="18" y="39"/>
                  <a:pt x="16" y="24"/>
                  <a:pt x="1" y="25"/>
                </a:cubicBezTo>
                <a:close/>
              </a:path>
            </a:pathLst>
          </a:custGeom>
          <a:solidFill>
            <a:srgbClr val="D47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4" name="Freeform 58"/>
          <p:cNvSpPr>
            <a:spLocks/>
          </p:cNvSpPr>
          <p:nvPr userDrawn="1"/>
        </p:nvSpPr>
        <p:spPr bwMode="auto">
          <a:xfrm>
            <a:off x="522078" y="654378"/>
            <a:ext cx="201123" cy="593487"/>
          </a:xfrm>
          <a:custGeom>
            <a:avLst/>
            <a:gdLst>
              <a:gd name="T0" fmla="*/ 53 w 79"/>
              <a:gd name="T1" fmla="*/ 219 h 232"/>
              <a:gd name="T2" fmla="*/ 8 w 79"/>
              <a:gd name="T3" fmla="*/ 48 h 232"/>
              <a:gd name="T4" fmla="*/ 0 w 79"/>
              <a:gd name="T5" fmla="*/ 28 h 232"/>
              <a:gd name="T6" fmla="*/ 5 w 79"/>
              <a:gd name="T7" fmla="*/ 8 h 232"/>
              <a:gd name="T8" fmla="*/ 21 w 79"/>
              <a:gd name="T9" fmla="*/ 16 h 232"/>
              <a:gd name="T10" fmla="*/ 54 w 79"/>
              <a:gd name="T11" fmla="*/ 106 h 232"/>
              <a:gd name="T12" fmla="*/ 67 w 79"/>
              <a:gd name="T13" fmla="*/ 216 h 232"/>
              <a:gd name="T14" fmla="*/ 62 w 79"/>
              <a:gd name="T15" fmla="*/ 229 h 232"/>
              <a:gd name="T16" fmla="*/ 53 w 79"/>
              <a:gd name="T17" fmla="*/ 2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32">
                <a:moveTo>
                  <a:pt x="53" y="219"/>
                </a:moveTo>
                <a:cubicBezTo>
                  <a:pt x="18" y="167"/>
                  <a:pt x="22" y="105"/>
                  <a:pt x="8" y="48"/>
                </a:cubicBezTo>
                <a:cubicBezTo>
                  <a:pt x="6" y="41"/>
                  <a:pt x="7" y="33"/>
                  <a:pt x="0" y="28"/>
                </a:cubicBezTo>
                <a:cubicBezTo>
                  <a:pt x="1" y="21"/>
                  <a:pt x="0" y="11"/>
                  <a:pt x="5" y="8"/>
                </a:cubicBezTo>
                <a:cubicBezTo>
                  <a:pt x="13" y="0"/>
                  <a:pt x="17" y="10"/>
                  <a:pt x="21" y="16"/>
                </a:cubicBezTo>
                <a:cubicBezTo>
                  <a:pt x="39" y="43"/>
                  <a:pt x="57" y="70"/>
                  <a:pt x="54" y="106"/>
                </a:cubicBezTo>
                <a:cubicBezTo>
                  <a:pt x="51" y="143"/>
                  <a:pt x="51" y="181"/>
                  <a:pt x="67" y="216"/>
                </a:cubicBezTo>
                <a:cubicBezTo>
                  <a:pt x="68" y="221"/>
                  <a:pt x="79" y="232"/>
                  <a:pt x="62" y="229"/>
                </a:cubicBezTo>
                <a:cubicBezTo>
                  <a:pt x="58" y="228"/>
                  <a:pt x="56" y="222"/>
                  <a:pt x="53" y="219"/>
                </a:cubicBezTo>
                <a:close/>
              </a:path>
            </a:pathLst>
          </a:custGeom>
          <a:solidFill>
            <a:srgbClr val="796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5" name="Freeform 59"/>
          <p:cNvSpPr>
            <a:spLocks/>
          </p:cNvSpPr>
          <p:nvPr userDrawn="1"/>
        </p:nvSpPr>
        <p:spPr bwMode="auto">
          <a:xfrm>
            <a:off x="744558" y="1619688"/>
            <a:ext cx="194003" cy="260991"/>
          </a:xfrm>
          <a:custGeom>
            <a:avLst/>
            <a:gdLst>
              <a:gd name="T0" fmla="*/ 24 w 76"/>
              <a:gd name="T1" fmla="*/ 3 h 102"/>
              <a:gd name="T2" fmla="*/ 76 w 76"/>
              <a:gd name="T3" fmla="*/ 51 h 102"/>
              <a:gd name="T4" fmla="*/ 35 w 76"/>
              <a:gd name="T5" fmla="*/ 99 h 102"/>
              <a:gd name="T6" fmla="*/ 3 w 76"/>
              <a:gd name="T7" fmla="*/ 35 h 102"/>
              <a:gd name="T8" fmla="*/ 24 w 76"/>
              <a:gd name="T9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02">
                <a:moveTo>
                  <a:pt x="24" y="3"/>
                </a:moveTo>
                <a:cubicBezTo>
                  <a:pt x="64" y="6"/>
                  <a:pt x="75" y="23"/>
                  <a:pt x="76" y="51"/>
                </a:cubicBezTo>
                <a:cubicBezTo>
                  <a:pt x="76" y="81"/>
                  <a:pt x="60" y="102"/>
                  <a:pt x="35" y="99"/>
                </a:cubicBezTo>
                <a:cubicBezTo>
                  <a:pt x="0" y="95"/>
                  <a:pt x="6" y="60"/>
                  <a:pt x="3" y="35"/>
                </a:cubicBezTo>
                <a:cubicBezTo>
                  <a:pt x="1" y="13"/>
                  <a:pt x="9" y="0"/>
                  <a:pt x="24" y="3"/>
                </a:cubicBezTo>
                <a:close/>
              </a:path>
            </a:pathLst>
          </a:custGeom>
          <a:solidFill>
            <a:srgbClr val="834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6" name="Freeform 60"/>
          <p:cNvSpPr>
            <a:spLocks/>
          </p:cNvSpPr>
          <p:nvPr userDrawn="1"/>
        </p:nvSpPr>
        <p:spPr bwMode="auto">
          <a:xfrm>
            <a:off x="-188080" y="2972909"/>
            <a:ext cx="231379" cy="241328"/>
          </a:xfrm>
          <a:custGeom>
            <a:avLst/>
            <a:gdLst>
              <a:gd name="T0" fmla="*/ 78 w 91"/>
              <a:gd name="T1" fmla="*/ 55 h 94"/>
              <a:gd name="T2" fmla="*/ 45 w 91"/>
              <a:gd name="T3" fmla="*/ 81 h 94"/>
              <a:gd name="T4" fmla="*/ 8 w 91"/>
              <a:gd name="T5" fmla="*/ 94 h 94"/>
              <a:gd name="T6" fmla="*/ 17 w 91"/>
              <a:gd name="T7" fmla="*/ 0 h 94"/>
              <a:gd name="T8" fmla="*/ 67 w 91"/>
              <a:gd name="T9" fmla="*/ 18 h 94"/>
              <a:gd name="T10" fmla="*/ 78 w 91"/>
              <a:gd name="T1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4">
                <a:moveTo>
                  <a:pt x="78" y="55"/>
                </a:moveTo>
                <a:cubicBezTo>
                  <a:pt x="67" y="64"/>
                  <a:pt x="56" y="72"/>
                  <a:pt x="45" y="81"/>
                </a:cubicBezTo>
                <a:cubicBezTo>
                  <a:pt x="33" y="85"/>
                  <a:pt x="21" y="89"/>
                  <a:pt x="8" y="94"/>
                </a:cubicBezTo>
                <a:cubicBezTo>
                  <a:pt x="0" y="60"/>
                  <a:pt x="21" y="32"/>
                  <a:pt x="17" y="0"/>
                </a:cubicBezTo>
                <a:cubicBezTo>
                  <a:pt x="34" y="6"/>
                  <a:pt x="50" y="13"/>
                  <a:pt x="67" y="18"/>
                </a:cubicBezTo>
                <a:cubicBezTo>
                  <a:pt x="91" y="25"/>
                  <a:pt x="89" y="39"/>
                  <a:pt x="78" y="55"/>
                </a:cubicBezTo>
                <a:close/>
              </a:path>
            </a:pathLst>
          </a:custGeom>
          <a:solidFill>
            <a:srgbClr val="E6AD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7" name="Freeform 61"/>
          <p:cNvSpPr>
            <a:spLocks/>
          </p:cNvSpPr>
          <p:nvPr userDrawn="1"/>
        </p:nvSpPr>
        <p:spPr bwMode="auto">
          <a:xfrm>
            <a:off x="55759" y="4755156"/>
            <a:ext cx="169086" cy="200212"/>
          </a:xfrm>
          <a:custGeom>
            <a:avLst/>
            <a:gdLst>
              <a:gd name="T0" fmla="*/ 66 w 66"/>
              <a:gd name="T1" fmla="*/ 42 h 78"/>
              <a:gd name="T2" fmla="*/ 29 w 66"/>
              <a:gd name="T3" fmla="*/ 77 h 78"/>
              <a:gd name="T4" fmla="*/ 1 w 66"/>
              <a:gd name="T5" fmla="*/ 39 h 78"/>
              <a:gd name="T6" fmla="*/ 36 w 66"/>
              <a:gd name="T7" fmla="*/ 2 h 78"/>
              <a:gd name="T8" fmla="*/ 66 w 66"/>
              <a:gd name="T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8">
                <a:moveTo>
                  <a:pt x="66" y="42"/>
                </a:moveTo>
                <a:cubicBezTo>
                  <a:pt x="58" y="60"/>
                  <a:pt x="47" y="77"/>
                  <a:pt x="29" y="77"/>
                </a:cubicBezTo>
                <a:cubicBezTo>
                  <a:pt x="8" y="78"/>
                  <a:pt x="0" y="59"/>
                  <a:pt x="1" y="39"/>
                </a:cubicBezTo>
                <a:cubicBezTo>
                  <a:pt x="2" y="17"/>
                  <a:pt x="12" y="0"/>
                  <a:pt x="36" y="2"/>
                </a:cubicBezTo>
                <a:cubicBezTo>
                  <a:pt x="56" y="4"/>
                  <a:pt x="59" y="26"/>
                  <a:pt x="66" y="42"/>
                </a:cubicBezTo>
                <a:close/>
              </a:path>
            </a:pathLst>
          </a:custGeom>
          <a:solidFill>
            <a:srgbClr val="BB5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8" name="Freeform 62"/>
          <p:cNvSpPr>
            <a:spLocks/>
          </p:cNvSpPr>
          <p:nvPr userDrawn="1"/>
        </p:nvSpPr>
        <p:spPr bwMode="auto">
          <a:xfrm>
            <a:off x="324515" y="1399811"/>
            <a:ext cx="149507" cy="221664"/>
          </a:xfrm>
          <a:custGeom>
            <a:avLst/>
            <a:gdLst>
              <a:gd name="T0" fmla="*/ 5 w 59"/>
              <a:gd name="T1" fmla="*/ 73 h 87"/>
              <a:gd name="T2" fmla="*/ 42 w 59"/>
              <a:gd name="T3" fmla="*/ 24 h 87"/>
              <a:gd name="T4" fmla="*/ 59 w 59"/>
              <a:gd name="T5" fmla="*/ 0 h 87"/>
              <a:gd name="T6" fmla="*/ 59 w 59"/>
              <a:gd name="T7" fmla="*/ 26 h 87"/>
              <a:gd name="T8" fmla="*/ 5 w 59"/>
              <a:gd name="T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87">
                <a:moveTo>
                  <a:pt x="5" y="73"/>
                </a:moveTo>
                <a:cubicBezTo>
                  <a:pt x="0" y="54"/>
                  <a:pt x="24" y="24"/>
                  <a:pt x="42" y="24"/>
                </a:cubicBezTo>
                <a:cubicBezTo>
                  <a:pt x="56" y="23"/>
                  <a:pt x="46" y="3"/>
                  <a:pt x="59" y="0"/>
                </a:cubicBezTo>
                <a:cubicBezTo>
                  <a:pt x="59" y="8"/>
                  <a:pt x="59" y="17"/>
                  <a:pt x="59" y="26"/>
                </a:cubicBezTo>
                <a:cubicBezTo>
                  <a:pt x="59" y="80"/>
                  <a:pt x="50" y="87"/>
                  <a:pt x="5" y="73"/>
                </a:cubicBezTo>
                <a:close/>
              </a:path>
            </a:pathLst>
          </a:custGeom>
          <a:solidFill>
            <a:srgbClr val="A36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9" name="Freeform 63"/>
          <p:cNvSpPr>
            <a:spLocks/>
          </p:cNvSpPr>
          <p:nvPr userDrawn="1"/>
        </p:nvSpPr>
        <p:spPr bwMode="auto">
          <a:xfrm>
            <a:off x="566574" y="3546732"/>
            <a:ext cx="177984" cy="187700"/>
          </a:xfrm>
          <a:custGeom>
            <a:avLst/>
            <a:gdLst>
              <a:gd name="T0" fmla="*/ 70 w 70"/>
              <a:gd name="T1" fmla="*/ 73 h 73"/>
              <a:gd name="T2" fmla="*/ 6 w 70"/>
              <a:gd name="T3" fmla="*/ 38 h 73"/>
              <a:gd name="T4" fmla="*/ 9 w 70"/>
              <a:gd name="T5" fmla="*/ 9 h 73"/>
              <a:gd name="T6" fmla="*/ 36 w 70"/>
              <a:gd name="T7" fmla="*/ 14 h 73"/>
              <a:gd name="T8" fmla="*/ 70 w 70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3">
                <a:moveTo>
                  <a:pt x="70" y="73"/>
                </a:moveTo>
                <a:cubicBezTo>
                  <a:pt x="38" y="73"/>
                  <a:pt x="19" y="61"/>
                  <a:pt x="6" y="38"/>
                </a:cubicBezTo>
                <a:cubicBezTo>
                  <a:pt x="0" y="27"/>
                  <a:pt x="0" y="18"/>
                  <a:pt x="9" y="9"/>
                </a:cubicBezTo>
                <a:cubicBezTo>
                  <a:pt x="20" y="0"/>
                  <a:pt x="28" y="7"/>
                  <a:pt x="36" y="14"/>
                </a:cubicBezTo>
                <a:cubicBezTo>
                  <a:pt x="52" y="29"/>
                  <a:pt x="62" y="49"/>
                  <a:pt x="70" y="73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0" name="Freeform 64"/>
          <p:cNvSpPr>
            <a:spLocks/>
          </p:cNvSpPr>
          <p:nvPr userDrawn="1"/>
        </p:nvSpPr>
        <p:spPr bwMode="auto">
          <a:xfrm>
            <a:off x="-51031" y="4084803"/>
            <a:ext cx="206462" cy="178761"/>
          </a:xfrm>
          <a:custGeom>
            <a:avLst/>
            <a:gdLst>
              <a:gd name="T0" fmla="*/ 17 w 81"/>
              <a:gd name="T1" fmla="*/ 0 h 70"/>
              <a:gd name="T2" fmla="*/ 81 w 81"/>
              <a:gd name="T3" fmla="*/ 70 h 70"/>
              <a:gd name="T4" fmla="*/ 4 w 81"/>
              <a:gd name="T5" fmla="*/ 9 h 70"/>
              <a:gd name="T6" fmla="*/ 17 w 81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0">
                <a:moveTo>
                  <a:pt x="17" y="0"/>
                </a:moveTo>
                <a:cubicBezTo>
                  <a:pt x="39" y="24"/>
                  <a:pt x="60" y="47"/>
                  <a:pt x="81" y="70"/>
                </a:cubicBezTo>
                <a:cubicBezTo>
                  <a:pt x="17" y="64"/>
                  <a:pt x="0" y="51"/>
                  <a:pt x="4" y="9"/>
                </a:cubicBezTo>
                <a:cubicBezTo>
                  <a:pt x="5" y="6"/>
                  <a:pt x="13" y="3"/>
                  <a:pt x="17" y="0"/>
                </a:cubicBezTo>
                <a:close/>
              </a:path>
            </a:pathLst>
          </a:custGeom>
          <a:solidFill>
            <a:srgbClr val="F3D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1" name="Freeform 65"/>
          <p:cNvSpPr>
            <a:spLocks/>
          </p:cNvSpPr>
          <p:nvPr userDrawn="1"/>
        </p:nvSpPr>
        <p:spPr bwMode="auto">
          <a:xfrm>
            <a:off x="409947" y="3657563"/>
            <a:ext cx="227820" cy="150159"/>
          </a:xfrm>
          <a:custGeom>
            <a:avLst/>
            <a:gdLst>
              <a:gd name="T0" fmla="*/ 89 w 89"/>
              <a:gd name="T1" fmla="*/ 39 h 59"/>
              <a:gd name="T2" fmla="*/ 26 w 89"/>
              <a:gd name="T3" fmla="*/ 59 h 59"/>
              <a:gd name="T4" fmla="*/ 0 w 89"/>
              <a:gd name="T5" fmla="*/ 24 h 59"/>
              <a:gd name="T6" fmla="*/ 89 w 89"/>
              <a:gd name="T7" fmla="*/ 3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59">
                <a:moveTo>
                  <a:pt x="89" y="39"/>
                </a:moveTo>
                <a:cubicBezTo>
                  <a:pt x="66" y="38"/>
                  <a:pt x="44" y="42"/>
                  <a:pt x="26" y="59"/>
                </a:cubicBezTo>
                <a:cubicBezTo>
                  <a:pt x="16" y="48"/>
                  <a:pt x="3" y="40"/>
                  <a:pt x="0" y="24"/>
                </a:cubicBezTo>
                <a:cubicBezTo>
                  <a:pt x="35" y="0"/>
                  <a:pt x="64" y="9"/>
                  <a:pt x="89" y="39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2" name="Freeform 66"/>
          <p:cNvSpPr>
            <a:spLocks/>
          </p:cNvSpPr>
          <p:nvPr userDrawn="1"/>
        </p:nvSpPr>
        <p:spPr bwMode="auto">
          <a:xfrm>
            <a:off x="91356" y="936821"/>
            <a:ext cx="151287" cy="232389"/>
          </a:xfrm>
          <a:custGeom>
            <a:avLst/>
            <a:gdLst>
              <a:gd name="T0" fmla="*/ 8 w 59"/>
              <a:gd name="T1" fmla="*/ 73 h 91"/>
              <a:gd name="T2" fmla="*/ 14 w 59"/>
              <a:gd name="T3" fmla="*/ 0 h 91"/>
              <a:gd name="T4" fmla="*/ 25 w 59"/>
              <a:gd name="T5" fmla="*/ 26 h 91"/>
              <a:gd name="T6" fmla="*/ 32 w 59"/>
              <a:gd name="T7" fmla="*/ 82 h 91"/>
              <a:gd name="T8" fmla="*/ 8 w 59"/>
              <a:gd name="T9" fmla="*/ 7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91">
                <a:moveTo>
                  <a:pt x="8" y="73"/>
                </a:moveTo>
                <a:cubicBezTo>
                  <a:pt x="7" y="48"/>
                  <a:pt x="0" y="23"/>
                  <a:pt x="14" y="0"/>
                </a:cubicBezTo>
                <a:cubicBezTo>
                  <a:pt x="23" y="7"/>
                  <a:pt x="6" y="24"/>
                  <a:pt x="25" y="26"/>
                </a:cubicBezTo>
                <a:cubicBezTo>
                  <a:pt x="59" y="41"/>
                  <a:pt x="38" y="63"/>
                  <a:pt x="32" y="82"/>
                </a:cubicBezTo>
                <a:cubicBezTo>
                  <a:pt x="19" y="91"/>
                  <a:pt x="14" y="80"/>
                  <a:pt x="8" y="73"/>
                </a:cubicBezTo>
                <a:close/>
              </a:path>
            </a:pathLst>
          </a:custGeom>
          <a:solidFill>
            <a:srgbClr val="B37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3" name="Freeform 67"/>
          <p:cNvSpPr>
            <a:spLocks/>
          </p:cNvSpPr>
          <p:nvPr userDrawn="1"/>
        </p:nvSpPr>
        <p:spPr bwMode="auto">
          <a:xfrm>
            <a:off x="153650" y="1079829"/>
            <a:ext cx="85432" cy="268142"/>
          </a:xfrm>
          <a:custGeom>
            <a:avLst/>
            <a:gdLst>
              <a:gd name="T0" fmla="*/ 10 w 34"/>
              <a:gd name="T1" fmla="*/ 61 h 105"/>
              <a:gd name="T2" fmla="*/ 34 w 34"/>
              <a:gd name="T3" fmla="*/ 0 h 105"/>
              <a:gd name="T4" fmla="*/ 34 w 34"/>
              <a:gd name="T5" fmla="*/ 105 h 105"/>
              <a:gd name="T6" fmla="*/ 0 w 34"/>
              <a:gd name="T7" fmla="*/ 70 h 105"/>
              <a:gd name="T8" fmla="*/ 10 w 34"/>
              <a:gd name="T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05">
                <a:moveTo>
                  <a:pt x="10" y="61"/>
                </a:moveTo>
                <a:cubicBezTo>
                  <a:pt x="28" y="48"/>
                  <a:pt x="23" y="26"/>
                  <a:pt x="34" y="0"/>
                </a:cubicBezTo>
                <a:cubicBezTo>
                  <a:pt x="34" y="39"/>
                  <a:pt x="34" y="70"/>
                  <a:pt x="34" y="105"/>
                </a:cubicBezTo>
                <a:cubicBezTo>
                  <a:pt x="16" y="99"/>
                  <a:pt x="9" y="83"/>
                  <a:pt x="0" y="70"/>
                </a:cubicBezTo>
                <a:cubicBezTo>
                  <a:pt x="3" y="67"/>
                  <a:pt x="6" y="64"/>
                  <a:pt x="10" y="61"/>
                </a:cubicBezTo>
                <a:close/>
              </a:path>
            </a:pathLst>
          </a:custGeom>
          <a:solidFill>
            <a:srgbClr val="9D6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4" name="Freeform 68"/>
          <p:cNvSpPr>
            <a:spLocks/>
          </p:cNvSpPr>
          <p:nvPr userDrawn="1"/>
        </p:nvSpPr>
        <p:spPr bwMode="auto">
          <a:xfrm>
            <a:off x="77117" y="1878891"/>
            <a:ext cx="96111" cy="227027"/>
          </a:xfrm>
          <a:custGeom>
            <a:avLst/>
            <a:gdLst>
              <a:gd name="T0" fmla="*/ 2 w 38"/>
              <a:gd name="T1" fmla="*/ 65 h 89"/>
              <a:gd name="T2" fmla="*/ 18 w 38"/>
              <a:gd name="T3" fmla="*/ 0 h 89"/>
              <a:gd name="T4" fmla="*/ 29 w 38"/>
              <a:gd name="T5" fmla="*/ 58 h 89"/>
              <a:gd name="T6" fmla="*/ 2 w 38"/>
              <a:gd name="T7" fmla="*/ 6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9">
                <a:moveTo>
                  <a:pt x="2" y="65"/>
                </a:moveTo>
                <a:cubicBezTo>
                  <a:pt x="0" y="42"/>
                  <a:pt x="3" y="20"/>
                  <a:pt x="18" y="0"/>
                </a:cubicBezTo>
                <a:cubicBezTo>
                  <a:pt x="38" y="17"/>
                  <a:pt x="28" y="39"/>
                  <a:pt x="29" y="58"/>
                </a:cubicBezTo>
                <a:cubicBezTo>
                  <a:pt x="22" y="68"/>
                  <a:pt x="18" y="89"/>
                  <a:pt x="2" y="65"/>
                </a:cubicBezTo>
                <a:close/>
              </a:path>
            </a:pathLst>
          </a:custGeom>
          <a:solidFill>
            <a:srgbClr val="AC6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5" name="Freeform 69"/>
          <p:cNvSpPr>
            <a:spLocks/>
          </p:cNvSpPr>
          <p:nvPr userDrawn="1"/>
        </p:nvSpPr>
        <p:spPr bwMode="auto">
          <a:xfrm>
            <a:off x="354773" y="4601422"/>
            <a:ext cx="112131" cy="123346"/>
          </a:xfrm>
          <a:custGeom>
            <a:avLst/>
            <a:gdLst>
              <a:gd name="T0" fmla="*/ 18 w 44"/>
              <a:gd name="T1" fmla="*/ 2 h 48"/>
              <a:gd name="T2" fmla="*/ 41 w 44"/>
              <a:gd name="T3" fmla="*/ 17 h 48"/>
              <a:gd name="T4" fmla="*/ 22 w 44"/>
              <a:gd name="T5" fmla="*/ 47 h 48"/>
              <a:gd name="T6" fmla="*/ 2 w 44"/>
              <a:gd name="T7" fmla="*/ 28 h 48"/>
              <a:gd name="T8" fmla="*/ 18 w 44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8">
                <a:moveTo>
                  <a:pt x="18" y="2"/>
                </a:moveTo>
                <a:cubicBezTo>
                  <a:pt x="26" y="9"/>
                  <a:pt x="44" y="0"/>
                  <a:pt x="41" y="17"/>
                </a:cubicBezTo>
                <a:cubicBezTo>
                  <a:pt x="40" y="30"/>
                  <a:pt x="40" y="46"/>
                  <a:pt x="22" y="47"/>
                </a:cubicBezTo>
                <a:cubicBezTo>
                  <a:pt x="9" y="48"/>
                  <a:pt x="3" y="39"/>
                  <a:pt x="2" y="28"/>
                </a:cubicBezTo>
                <a:cubicBezTo>
                  <a:pt x="0" y="14"/>
                  <a:pt x="6" y="6"/>
                  <a:pt x="18" y="2"/>
                </a:cubicBezTo>
                <a:close/>
              </a:path>
            </a:pathLst>
          </a:custGeom>
          <a:solidFill>
            <a:srgbClr val="B8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6" name="Freeform 70"/>
          <p:cNvSpPr>
            <a:spLocks/>
          </p:cNvSpPr>
          <p:nvPr userDrawn="1"/>
        </p:nvSpPr>
        <p:spPr bwMode="auto">
          <a:xfrm>
            <a:off x="36181" y="-46365"/>
            <a:ext cx="88992" cy="198425"/>
          </a:xfrm>
          <a:custGeom>
            <a:avLst/>
            <a:gdLst>
              <a:gd name="T0" fmla="*/ 10 w 35"/>
              <a:gd name="T1" fmla="*/ 4 h 78"/>
              <a:gd name="T2" fmla="*/ 28 w 35"/>
              <a:gd name="T3" fmla="*/ 30 h 78"/>
              <a:gd name="T4" fmla="*/ 14 w 35"/>
              <a:gd name="T5" fmla="*/ 78 h 78"/>
              <a:gd name="T6" fmla="*/ 10 w 35"/>
              <a:gd name="T7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8">
                <a:moveTo>
                  <a:pt x="10" y="4"/>
                </a:moveTo>
                <a:cubicBezTo>
                  <a:pt x="35" y="0"/>
                  <a:pt x="30" y="16"/>
                  <a:pt x="28" y="30"/>
                </a:cubicBezTo>
                <a:cubicBezTo>
                  <a:pt x="24" y="44"/>
                  <a:pt x="20" y="57"/>
                  <a:pt x="14" y="78"/>
                </a:cubicBezTo>
                <a:cubicBezTo>
                  <a:pt x="10" y="48"/>
                  <a:pt x="0" y="27"/>
                  <a:pt x="10" y="4"/>
                </a:cubicBezTo>
                <a:close/>
              </a:path>
            </a:pathLst>
          </a:custGeom>
          <a:solidFill>
            <a:srgbClr val="F1E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7" name="Freeform 71"/>
          <p:cNvSpPr>
            <a:spLocks/>
          </p:cNvSpPr>
          <p:nvPr userDrawn="1"/>
        </p:nvSpPr>
        <p:spPr bwMode="auto">
          <a:xfrm>
            <a:off x="313836" y="4790908"/>
            <a:ext cx="72974" cy="100106"/>
          </a:xfrm>
          <a:custGeom>
            <a:avLst/>
            <a:gdLst>
              <a:gd name="T0" fmla="*/ 13 w 29"/>
              <a:gd name="T1" fmla="*/ 0 h 39"/>
              <a:gd name="T2" fmla="*/ 27 w 29"/>
              <a:gd name="T3" fmla="*/ 19 h 39"/>
              <a:gd name="T4" fmla="*/ 20 w 29"/>
              <a:gd name="T5" fmla="*/ 37 h 39"/>
              <a:gd name="T6" fmla="*/ 2 w 29"/>
              <a:gd name="T7" fmla="*/ 22 h 39"/>
              <a:gd name="T8" fmla="*/ 13 w 2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9">
                <a:moveTo>
                  <a:pt x="13" y="0"/>
                </a:moveTo>
                <a:cubicBezTo>
                  <a:pt x="24" y="1"/>
                  <a:pt x="26" y="10"/>
                  <a:pt x="27" y="19"/>
                </a:cubicBezTo>
                <a:cubicBezTo>
                  <a:pt x="28" y="26"/>
                  <a:pt x="29" y="35"/>
                  <a:pt x="20" y="37"/>
                </a:cubicBezTo>
                <a:cubicBezTo>
                  <a:pt x="10" y="39"/>
                  <a:pt x="4" y="31"/>
                  <a:pt x="2" y="22"/>
                </a:cubicBezTo>
                <a:cubicBezTo>
                  <a:pt x="0" y="12"/>
                  <a:pt x="3" y="5"/>
                  <a:pt x="13" y="0"/>
                </a:cubicBezTo>
                <a:close/>
              </a:path>
            </a:pathLst>
          </a:custGeom>
          <a:solidFill>
            <a:srgbClr val="B45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8" name="Freeform 72"/>
          <p:cNvSpPr>
            <a:spLocks/>
          </p:cNvSpPr>
          <p:nvPr userDrawn="1"/>
        </p:nvSpPr>
        <p:spPr bwMode="auto">
          <a:xfrm>
            <a:off x="8036572" y="-200100"/>
            <a:ext cx="1872394" cy="5504053"/>
          </a:xfrm>
          <a:custGeom>
            <a:avLst/>
            <a:gdLst>
              <a:gd name="T0" fmla="*/ 424 w 735"/>
              <a:gd name="T1" fmla="*/ 341 h 2150"/>
              <a:gd name="T2" fmla="*/ 183 w 735"/>
              <a:gd name="T3" fmla="*/ 154 h 2150"/>
              <a:gd name="T4" fmla="*/ 460 w 735"/>
              <a:gd name="T5" fmla="*/ 216 h 2150"/>
              <a:gd name="T6" fmla="*/ 641 w 735"/>
              <a:gd name="T7" fmla="*/ 272 h 2150"/>
              <a:gd name="T8" fmla="*/ 672 w 735"/>
              <a:gd name="T9" fmla="*/ 19 h 2150"/>
              <a:gd name="T10" fmla="*/ 691 w 735"/>
              <a:gd name="T11" fmla="*/ 319 h 2150"/>
              <a:gd name="T12" fmla="*/ 684 w 735"/>
              <a:gd name="T13" fmla="*/ 429 h 2150"/>
              <a:gd name="T14" fmla="*/ 714 w 735"/>
              <a:gd name="T15" fmla="*/ 528 h 2150"/>
              <a:gd name="T16" fmla="*/ 732 w 735"/>
              <a:gd name="T17" fmla="*/ 918 h 2150"/>
              <a:gd name="T18" fmla="*/ 690 w 735"/>
              <a:gd name="T19" fmla="*/ 1087 h 2150"/>
              <a:gd name="T20" fmla="*/ 721 w 735"/>
              <a:gd name="T21" fmla="*/ 1284 h 2150"/>
              <a:gd name="T22" fmla="*/ 694 w 735"/>
              <a:gd name="T23" fmla="*/ 1364 h 2150"/>
              <a:gd name="T24" fmla="*/ 679 w 735"/>
              <a:gd name="T25" fmla="*/ 1439 h 2150"/>
              <a:gd name="T26" fmla="*/ 707 w 735"/>
              <a:gd name="T27" fmla="*/ 1611 h 2150"/>
              <a:gd name="T28" fmla="*/ 688 w 735"/>
              <a:gd name="T29" fmla="*/ 1691 h 2150"/>
              <a:gd name="T30" fmla="*/ 693 w 735"/>
              <a:gd name="T31" fmla="*/ 1893 h 2150"/>
              <a:gd name="T32" fmla="*/ 684 w 735"/>
              <a:gd name="T33" fmla="*/ 2099 h 2150"/>
              <a:gd name="T34" fmla="*/ 645 w 735"/>
              <a:gd name="T35" fmla="*/ 2092 h 2150"/>
              <a:gd name="T36" fmla="*/ 278 w 735"/>
              <a:gd name="T37" fmla="*/ 1771 h 2150"/>
              <a:gd name="T38" fmla="*/ 525 w 735"/>
              <a:gd name="T39" fmla="*/ 1871 h 2150"/>
              <a:gd name="T40" fmla="*/ 147 w 735"/>
              <a:gd name="T41" fmla="*/ 1629 h 2150"/>
              <a:gd name="T42" fmla="*/ 91 w 735"/>
              <a:gd name="T43" fmla="*/ 1379 h 2150"/>
              <a:gd name="T44" fmla="*/ 294 w 735"/>
              <a:gd name="T45" fmla="*/ 1499 h 2150"/>
              <a:gd name="T46" fmla="*/ 289 w 735"/>
              <a:gd name="T47" fmla="*/ 1383 h 2150"/>
              <a:gd name="T48" fmla="*/ 71 w 735"/>
              <a:gd name="T49" fmla="*/ 1032 h 2150"/>
              <a:gd name="T50" fmla="*/ 94 w 735"/>
              <a:gd name="T51" fmla="*/ 1008 h 2150"/>
              <a:gd name="T52" fmla="*/ 267 w 735"/>
              <a:gd name="T53" fmla="*/ 1347 h 2150"/>
              <a:gd name="T54" fmla="*/ 398 w 735"/>
              <a:gd name="T55" fmla="*/ 1586 h 2150"/>
              <a:gd name="T56" fmla="*/ 126 w 735"/>
              <a:gd name="T57" fmla="*/ 1481 h 2150"/>
              <a:gd name="T58" fmla="*/ 366 w 735"/>
              <a:gd name="T59" fmla="*/ 1661 h 2150"/>
              <a:gd name="T60" fmla="*/ 547 w 735"/>
              <a:gd name="T61" fmla="*/ 1902 h 2150"/>
              <a:gd name="T62" fmla="*/ 645 w 735"/>
              <a:gd name="T63" fmla="*/ 2032 h 2150"/>
              <a:gd name="T64" fmla="*/ 528 w 735"/>
              <a:gd name="T65" fmla="*/ 1807 h 2150"/>
              <a:gd name="T66" fmla="*/ 473 w 735"/>
              <a:gd name="T67" fmla="*/ 1615 h 2150"/>
              <a:gd name="T68" fmla="*/ 528 w 735"/>
              <a:gd name="T69" fmla="*/ 1562 h 2150"/>
              <a:gd name="T70" fmla="*/ 343 w 735"/>
              <a:gd name="T71" fmla="*/ 1241 h 2150"/>
              <a:gd name="T72" fmla="*/ 524 w 735"/>
              <a:gd name="T73" fmla="*/ 1346 h 2150"/>
              <a:gd name="T74" fmla="*/ 615 w 735"/>
              <a:gd name="T75" fmla="*/ 1329 h 2150"/>
              <a:gd name="T76" fmla="*/ 424 w 735"/>
              <a:gd name="T77" fmla="*/ 1157 h 2150"/>
              <a:gd name="T78" fmla="*/ 140 w 735"/>
              <a:gd name="T79" fmla="*/ 1134 h 2150"/>
              <a:gd name="T80" fmla="*/ 181 w 735"/>
              <a:gd name="T81" fmla="*/ 1150 h 2150"/>
              <a:gd name="T82" fmla="*/ 449 w 735"/>
              <a:gd name="T83" fmla="*/ 1129 h 2150"/>
              <a:gd name="T84" fmla="*/ 519 w 735"/>
              <a:gd name="T85" fmla="*/ 1182 h 2150"/>
              <a:gd name="T86" fmla="*/ 616 w 735"/>
              <a:gd name="T87" fmla="*/ 1271 h 2150"/>
              <a:gd name="T88" fmla="*/ 616 w 735"/>
              <a:gd name="T89" fmla="*/ 1054 h 2150"/>
              <a:gd name="T90" fmla="*/ 506 w 735"/>
              <a:gd name="T91" fmla="*/ 593 h 2150"/>
              <a:gd name="T92" fmla="*/ 470 w 735"/>
              <a:gd name="T93" fmla="*/ 449 h 2150"/>
              <a:gd name="T94" fmla="*/ 188 w 735"/>
              <a:gd name="T95" fmla="*/ 377 h 2150"/>
              <a:gd name="T96" fmla="*/ 342 w 735"/>
              <a:gd name="T97" fmla="*/ 447 h 2150"/>
              <a:gd name="T98" fmla="*/ 534 w 735"/>
              <a:gd name="T99" fmla="*/ 487 h 2150"/>
              <a:gd name="T100" fmla="*/ 567 w 735"/>
              <a:gd name="T101" fmla="*/ 421 h 2150"/>
              <a:gd name="T102" fmla="*/ 589 w 735"/>
              <a:gd name="T103" fmla="*/ 603 h 2150"/>
              <a:gd name="T104" fmla="*/ 658 w 735"/>
              <a:gd name="T105" fmla="*/ 746 h 2150"/>
              <a:gd name="T106" fmla="*/ 630 w 735"/>
              <a:gd name="T107" fmla="*/ 402 h 2150"/>
              <a:gd name="T108" fmla="*/ 455 w 735"/>
              <a:gd name="T109" fmla="*/ 248 h 2150"/>
              <a:gd name="T110" fmla="*/ 271 w 735"/>
              <a:gd name="T111" fmla="*/ 147 h 2150"/>
              <a:gd name="T112" fmla="*/ 515 w 735"/>
              <a:gd name="T113" fmla="*/ 33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5" h="2150">
                <a:moveTo>
                  <a:pt x="568" y="422"/>
                </a:moveTo>
                <a:cubicBezTo>
                  <a:pt x="551" y="404"/>
                  <a:pt x="536" y="385"/>
                  <a:pt x="518" y="369"/>
                </a:cubicBezTo>
                <a:cubicBezTo>
                  <a:pt x="491" y="345"/>
                  <a:pt x="460" y="331"/>
                  <a:pt x="424" y="341"/>
                </a:cubicBezTo>
                <a:cubicBezTo>
                  <a:pt x="387" y="352"/>
                  <a:pt x="363" y="338"/>
                  <a:pt x="347" y="307"/>
                </a:cubicBezTo>
                <a:cubicBezTo>
                  <a:pt x="339" y="293"/>
                  <a:pt x="331" y="280"/>
                  <a:pt x="326" y="265"/>
                </a:cubicBezTo>
                <a:cubicBezTo>
                  <a:pt x="304" y="198"/>
                  <a:pt x="270" y="147"/>
                  <a:pt x="183" y="154"/>
                </a:cubicBezTo>
                <a:cubicBezTo>
                  <a:pt x="243" y="112"/>
                  <a:pt x="299" y="113"/>
                  <a:pt x="349" y="155"/>
                </a:cubicBezTo>
                <a:cubicBezTo>
                  <a:pt x="367" y="170"/>
                  <a:pt x="382" y="188"/>
                  <a:pt x="398" y="205"/>
                </a:cubicBezTo>
                <a:cubicBezTo>
                  <a:pt x="416" y="224"/>
                  <a:pt x="436" y="231"/>
                  <a:pt x="460" y="216"/>
                </a:cubicBezTo>
                <a:cubicBezTo>
                  <a:pt x="504" y="188"/>
                  <a:pt x="543" y="199"/>
                  <a:pt x="577" y="235"/>
                </a:cubicBezTo>
                <a:cubicBezTo>
                  <a:pt x="582" y="241"/>
                  <a:pt x="588" y="246"/>
                  <a:pt x="594" y="251"/>
                </a:cubicBezTo>
                <a:cubicBezTo>
                  <a:pt x="609" y="261"/>
                  <a:pt x="622" y="282"/>
                  <a:pt x="641" y="272"/>
                </a:cubicBezTo>
                <a:cubicBezTo>
                  <a:pt x="658" y="263"/>
                  <a:pt x="650" y="241"/>
                  <a:pt x="651" y="224"/>
                </a:cubicBezTo>
                <a:cubicBezTo>
                  <a:pt x="655" y="150"/>
                  <a:pt x="659" y="75"/>
                  <a:pt x="663" y="1"/>
                </a:cubicBezTo>
                <a:cubicBezTo>
                  <a:pt x="680" y="0"/>
                  <a:pt x="676" y="9"/>
                  <a:pt x="672" y="19"/>
                </a:cubicBezTo>
                <a:cubicBezTo>
                  <a:pt x="666" y="84"/>
                  <a:pt x="683" y="147"/>
                  <a:pt x="697" y="210"/>
                </a:cubicBezTo>
                <a:cubicBezTo>
                  <a:pt x="698" y="218"/>
                  <a:pt x="698" y="227"/>
                  <a:pt x="696" y="236"/>
                </a:cubicBezTo>
                <a:cubicBezTo>
                  <a:pt x="694" y="243"/>
                  <a:pt x="687" y="314"/>
                  <a:pt x="691" y="319"/>
                </a:cubicBezTo>
                <a:cubicBezTo>
                  <a:pt x="710" y="341"/>
                  <a:pt x="710" y="341"/>
                  <a:pt x="706" y="362"/>
                </a:cubicBezTo>
                <a:cubicBezTo>
                  <a:pt x="696" y="376"/>
                  <a:pt x="683" y="389"/>
                  <a:pt x="671" y="402"/>
                </a:cubicBezTo>
                <a:cubicBezTo>
                  <a:pt x="669" y="414"/>
                  <a:pt x="671" y="424"/>
                  <a:pt x="684" y="429"/>
                </a:cubicBezTo>
                <a:cubicBezTo>
                  <a:pt x="698" y="435"/>
                  <a:pt x="706" y="437"/>
                  <a:pt x="689" y="453"/>
                </a:cubicBezTo>
                <a:cubicBezTo>
                  <a:pt x="672" y="471"/>
                  <a:pt x="683" y="502"/>
                  <a:pt x="707" y="508"/>
                </a:cubicBezTo>
                <a:cubicBezTo>
                  <a:pt x="724" y="513"/>
                  <a:pt x="716" y="525"/>
                  <a:pt x="714" y="528"/>
                </a:cubicBezTo>
                <a:cubicBezTo>
                  <a:pt x="687" y="566"/>
                  <a:pt x="694" y="601"/>
                  <a:pt x="716" y="639"/>
                </a:cubicBezTo>
                <a:cubicBezTo>
                  <a:pt x="729" y="661"/>
                  <a:pt x="720" y="688"/>
                  <a:pt x="721" y="712"/>
                </a:cubicBezTo>
                <a:cubicBezTo>
                  <a:pt x="724" y="781"/>
                  <a:pt x="657" y="853"/>
                  <a:pt x="732" y="918"/>
                </a:cubicBezTo>
                <a:cubicBezTo>
                  <a:pt x="734" y="920"/>
                  <a:pt x="735" y="928"/>
                  <a:pt x="733" y="930"/>
                </a:cubicBezTo>
                <a:cubicBezTo>
                  <a:pt x="705" y="961"/>
                  <a:pt x="705" y="996"/>
                  <a:pt x="716" y="1034"/>
                </a:cubicBezTo>
                <a:cubicBezTo>
                  <a:pt x="685" y="1040"/>
                  <a:pt x="709" y="1072"/>
                  <a:pt x="690" y="1087"/>
                </a:cubicBezTo>
                <a:cubicBezTo>
                  <a:pt x="667" y="1106"/>
                  <a:pt x="695" y="1136"/>
                  <a:pt x="700" y="1146"/>
                </a:cubicBezTo>
                <a:cubicBezTo>
                  <a:pt x="723" y="1190"/>
                  <a:pt x="720" y="1232"/>
                  <a:pt x="716" y="1276"/>
                </a:cubicBezTo>
                <a:cubicBezTo>
                  <a:pt x="716" y="1278"/>
                  <a:pt x="719" y="1281"/>
                  <a:pt x="721" y="1284"/>
                </a:cubicBezTo>
                <a:cubicBezTo>
                  <a:pt x="716" y="1295"/>
                  <a:pt x="718" y="1308"/>
                  <a:pt x="710" y="1318"/>
                </a:cubicBezTo>
                <a:cubicBezTo>
                  <a:pt x="705" y="1312"/>
                  <a:pt x="692" y="1308"/>
                  <a:pt x="693" y="1315"/>
                </a:cubicBezTo>
                <a:cubicBezTo>
                  <a:pt x="694" y="1331"/>
                  <a:pt x="716" y="1346"/>
                  <a:pt x="694" y="1364"/>
                </a:cubicBezTo>
                <a:cubicBezTo>
                  <a:pt x="692" y="1366"/>
                  <a:pt x="716" y="1381"/>
                  <a:pt x="707" y="1395"/>
                </a:cubicBezTo>
                <a:cubicBezTo>
                  <a:pt x="697" y="1410"/>
                  <a:pt x="690" y="1386"/>
                  <a:pt x="681" y="1390"/>
                </a:cubicBezTo>
                <a:cubicBezTo>
                  <a:pt x="687" y="1406"/>
                  <a:pt x="661" y="1422"/>
                  <a:pt x="679" y="1439"/>
                </a:cubicBezTo>
                <a:cubicBezTo>
                  <a:pt x="687" y="1446"/>
                  <a:pt x="696" y="1453"/>
                  <a:pt x="705" y="1461"/>
                </a:cubicBezTo>
                <a:cubicBezTo>
                  <a:pt x="680" y="1469"/>
                  <a:pt x="666" y="1514"/>
                  <a:pt x="683" y="1528"/>
                </a:cubicBezTo>
                <a:cubicBezTo>
                  <a:pt x="711" y="1552"/>
                  <a:pt x="700" y="1584"/>
                  <a:pt x="707" y="1611"/>
                </a:cubicBezTo>
                <a:cubicBezTo>
                  <a:pt x="712" y="1631"/>
                  <a:pt x="685" y="1614"/>
                  <a:pt x="678" y="1628"/>
                </a:cubicBezTo>
                <a:cubicBezTo>
                  <a:pt x="697" y="1649"/>
                  <a:pt x="715" y="1669"/>
                  <a:pt x="734" y="1690"/>
                </a:cubicBezTo>
                <a:cubicBezTo>
                  <a:pt x="718" y="1701"/>
                  <a:pt x="706" y="1681"/>
                  <a:pt x="688" y="1691"/>
                </a:cubicBezTo>
                <a:cubicBezTo>
                  <a:pt x="728" y="1706"/>
                  <a:pt x="683" y="1742"/>
                  <a:pt x="709" y="1761"/>
                </a:cubicBezTo>
                <a:cubicBezTo>
                  <a:pt x="710" y="1776"/>
                  <a:pt x="699" y="1782"/>
                  <a:pt x="690" y="1789"/>
                </a:cubicBezTo>
                <a:cubicBezTo>
                  <a:pt x="703" y="1823"/>
                  <a:pt x="692" y="1859"/>
                  <a:pt x="693" y="1893"/>
                </a:cubicBezTo>
                <a:cubicBezTo>
                  <a:pt x="697" y="1960"/>
                  <a:pt x="687" y="1961"/>
                  <a:pt x="716" y="1991"/>
                </a:cubicBezTo>
                <a:cubicBezTo>
                  <a:pt x="711" y="2007"/>
                  <a:pt x="667" y="1962"/>
                  <a:pt x="687" y="2005"/>
                </a:cubicBezTo>
                <a:cubicBezTo>
                  <a:pt x="704" y="2041"/>
                  <a:pt x="685" y="2068"/>
                  <a:pt x="684" y="2099"/>
                </a:cubicBezTo>
                <a:cubicBezTo>
                  <a:pt x="684" y="2108"/>
                  <a:pt x="681" y="2117"/>
                  <a:pt x="679" y="2126"/>
                </a:cubicBezTo>
                <a:cubicBezTo>
                  <a:pt x="672" y="2131"/>
                  <a:pt x="680" y="2150"/>
                  <a:pt x="662" y="2145"/>
                </a:cubicBezTo>
                <a:cubicBezTo>
                  <a:pt x="656" y="2127"/>
                  <a:pt x="652" y="2109"/>
                  <a:pt x="645" y="2092"/>
                </a:cubicBezTo>
                <a:cubicBezTo>
                  <a:pt x="622" y="2035"/>
                  <a:pt x="599" y="2023"/>
                  <a:pt x="539" y="2037"/>
                </a:cubicBezTo>
                <a:cubicBezTo>
                  <a:pt x="464" y="2055"/>
                  <a:pt x="437" y="2045"/>
                  <a:pt x="392" y="1983"/>
                </a:cubicBezTo>
                <a:cubicBezTo>
                  <a:pt x="345" y="1918"/>
                  <a:pt x="328" y="1839"/>
                  <a:pt x="278" y="1771"/>
                </a:cubicBezTo>
                <a:cubicBezTo>
                  <a:pt x="312" y="1777"/>
                  <a:pt x="329" y="1797"/>
                  <a:pt x="347" y="1816"/>
                </a:cubicBezTo>
                <a:cubicBezTo>
                  <a:pt x="374" y="1845"/>
                  <a:pt x="404" y="1868"/>
                  <a:pt x="438" y="1889"/>
                </a:cubicBezTo>
                <a:cubicBezTo>
                  <a:pt x="468" y="1907"/>
                  <a:pt x="496" y="1908"/>
                  <a:pt x="525" y="1871"/>
                </a:cubicBezTo>
                <a:cubicBezTo>
                  <a:pt x="437" y="1853"/>
                  <a:pt x="406" y="1783"/>
                  <a:pt x="371" y="1715"/>
                </a:cubicBezTo>
                <a:cubicBezTo>
                  <a:pt x="340" y="1655"/>
                  <a:pt x="316" y="1647"/>
                  <a:pt x="254" y="1669"/>
                </a:cubicBezTo>
                <a:cubicBezTo>
                  <a:pt x="195" y="1689"/>
                  <a:pt x="177" y="1683"/>
                  <a:pt x="147" y="1629"/>
                </a:cubicBezTo>
                <a:cubicBezTo>
                  <a:pt x="121" y="1583"/>
                  <a:pt x="108" y="1531"/>
                  <a:pt x="96" y="1480"/>
                </a:cubicBezTo>
                <a:cubicBezTo>
                  <a:pt x="85" y="1434"/>
                  <a:pt x="72" y="1390"/>
                  <a:pt x="60" y="1342"/>
                </a:cubicBezTo>
                <a:cubicBezTo>
                  <a:pt x="81" y="1348"/>
                  <a:pt x="84" y="1366"/>
                  <a:pt x="91" y="1379"/>
                </a:cubicBezTo>
                <a:cubicBezTo>
                  <a:pt x="111" y="1412"/>
                  <a:pt x="127" y="1448"/>
                  <a:pt x="149" y="1480"/>
                </a:cubicBezTo>
                <a:cubicBezTo>
                  <a:pt x="176" y="1522"/>
                  <a:pt x="196" y="1525"/>
                  <a:pt x="234" y="1492"/>
                </a:cubicBezTo>
                <a:cubicBezTo>
                  <a:pt x="259" y="1471"/>
                  <a:pt x="277" y="1480"/>
                  <a:pt x="294" y="1499"/>
                </a:cubicBezTo>
                <a:cubicBezTo>
                  <a:pt x="310" y="1516"/>
                  <a:pt x="322" y="1537"/>
                  <a:pt x="339" y="1552"/>
                </a:cubicBezTo>
                <a:cubicBezTo>
                  <a:pt x="365" y="1577"/>
                  <a:pt x="388" y="1570"/>
                  <a:pt x="400" y="1537"/>
                </a:cubicBezTo>
                <a:cubicBezTo>
                  <a:pt x="430" y="1455"/>
                  <a:pt x="376" y="1379"/>
                  <a:pt x="289" y="1383"/>
                </a:cubicBezTo>
                <a:cubicBezTo>
                  <a:pt x="288" y="1383"/>
                  <a:pt x="286" y="1383"/>
                  <a:pt x="285" y="1383"/>
                </a:cubicBezTo>
                <a:cubicBezTo>
                  <a:pt x="160" y="1391"/>
                  <a:pt x="134" y="1372"/>
                  <a:pt x="110" y="1248"/>
                </a:cubicBezTo>
                <a:cubicBezTo>
                  <a:pt x="95" y="1176"/>
                  <a:pt x="85" y="1103"/>
                  <a:pt x="71" y="1032"/>
                </a:cubicBezTo>
                <a:cubicBezTo>
                  <a:pt x="60" y="976"/>
                  <a:pt x="40" y="924"/>
                  <a:pt x="0" y="882"/>
                </a:cubicBezTo>
                <a:cubicBezTo>
                  <a:pt x="48" y="905"/>
                  <a:pt x="84" y="939"/>
                  <a:pt x="100" y="992"/>
                </a:cubicBezTo>
                <a:cubicBezTo>
                  <a:pt x="94" y="996"/>
                  <a:pt x="92" y="1002"/>
                  <a:pt x="94" y="1008"/>
                </a:cubicBezTo>
                <a:cubicBezTo>
                  <a:pt x="121" y="1083"/>
                  <a:pt x="123" y="1163"/>
                  <a:pt x="138" y="1241"/>
                </a:cubicBezTo>
                <a:cubicBezTo>
                  <a:pt x="141" y="1258"/>
                  <a:pt x="145" y="1275"/>
                  <a:pt x="151" y="1290"/>
                </a:cubicBezTo>
                <a:cubicBezTo>
                  <a:pt x="175" y="1344"/>
                  <a:pt x="210" y="1361"/>
                  <a:pt x="267" y="1347"/>
                </a:cubicBezTo>
                <a:cubicBezTo>
                  <a:pt x="338" y="1329"/>
                  <a:pt x="375" y="1342"/>
                  <a:pt x="420" y="1402"/>
                </a:cubicBezTo>
                <a:cubicBezTo>
                  <a:pt x="437" y="1434"/>
                  <a:pt x="441" y="1469"/>
                  <a:pt x="440" y="1504"/>
                </a:cubicBezTo>
                <a:cubicBezTo>
                  <a:pt x="440" y="1539"/>
                  <a:pt x="430" y="1568"/>
                  <a:pt x="398" y="1586"/>
                </a:cubicBezTo>
                <a:cubicBezTo>
                  <a:pt x="360" y="1604"/>
                  <a:pt x="332" y="1586"/>
                  <a:pt x="308" y="1559"/>
                </a:cubicBezTo>
                <a:cubicBezTo>
                  <a:pt x="283" y="1532"/>
                  <a:pt x="259" y="1523"/>
                  <a:pt x="222" y="1541"/>
                </a:cubicBezTo>
                <a:cubicBezTo>
                  <a:pt x="182" y="1561"/>
                  <a:pt x="151" y="1539"/>
                  <a:pt x="126" y="1481"/>
                </a:cubicBezTo>
                <a:cubicBezTo>
                  <a:pt x="139" y="1516"/>
                  <a:pt x="147" y="1552"/>
                  <a:pt x="162" y="1585"/>
                </a:cubicBezTo>
                <a:cubicBezTo>
                  <a:pt x="183" y="1631"/>
                  <a:pt x="208" y="1645"/>
                  <a:pt x="255" y="1629"/>
                </a:cubicBezTo>
                <a:cubicBezTo>
                  <a:pt x="302" y="1613"/>
                  <a:pt x="337" y="1623"/>
                  <a:pt x="366" y="1661"/>
                </a:cubicBezTo>
                <a:cubicBezTo>
                  <a:pt x="386" y="1685"/>
                  <a:pt x="400" y="1713"/>
                  <a:pt x="415" y="1740"/>
                </a:cubicBezTo>
                <a:cubicBezTo>
                  <a:pt x="436" y="1777"/>
                  <a:pt x="461" y="1810"/>
                  <a:pt x="501" y="1829"/>
                </a:cubicBezTo>
                <a:cubicBezTo>
                  <a:pt x="561" y="1851"/>
                  <a:pt x="563" y="1854"/>
                  <a:pt x="547" y="1902"/>
                </a:cubicBezTo>
                <a:cubicBezTo>
                  <a:pt x="499" y="1948"/>
                  <a:pt x="464" y="1944"/>
                  <a:pt x="376" y="1885"/>
                </a:cubicBezTo>
                <a:cubicBezTo>
                  <a:pt x="417" y="1986"/>
                  <a:pt x="453" y="2009"/>
                  <a:pt x="544" y="1993"/>
                </a:cubicBezTo>
                <a:cubicBezTo>
                  <a:pt x="613" y="1992"/>
                  <a:pt x="616" y="1993"/>
                  <a:pt x="645" y="2032"/>
                </a:cubicBezTo>
                <a:cubicBezTo>
                  <a:pt x="635" y="1993"/>
                  <a:pt x="640" y="1953"/>
                  <a:pt x="640" y="1914"/>
                </a:cubicBezTo>
                <a:cubicBezTo>
                  <a:pt x="640" y="1888"/>
                  <a:pt x="635" y="1869"/>
                  <a:pt x="605" y="1864"/>
                </a:cubicBezTo>
                <a:cubicBezTo>
                  <a:pt x="571" y="1857"/>
                  <a:pt x="549" y="1832"/>
                  <a:pt x="528" y="1807"/>
                </a:cubicBezTo>
                <a:cubicBezTo>
                  <a:pt x="495" y="1758"/>
                  <a:pt x="469" y="1704"/>
                  <a:pt x="437" y="1654"/>
                </a:cubicBezTo>
                <a:cubicBezTo>
                  <a:pt x="428" y="1642"/>
                  <a:pt x="417" y="1627"/>
                  <a:pt x="434" y="1613"/>
                </a:cubicBezTo>
                <a:cubicBezTo>
                  <a:pt x="447" y="1601"/>
                  <a:pt x="460" y="1609"/>
                  <a:pt x="473" y="1615"/>
                </a:cubicBezTo>
                <a:cubicBezTo>
                  <a:pt x="478" y="1618"/>
                  <a:pt x="471" y="1615"/>
                  <a:pt x="477" y="1617"/>
                </a:cubicBezTo>
                <a:cubicBezTo>
                  <a:pt x="499" y="1626"/>
                  <a:pt x="522" y="1654"/>
                  <a:pt x="544" y="1633"/>
                </a:cubicBezTo>
                <a:cubicBezTo>
                  <a:pt x="568" y="1609"/>
                  <a:pt x="542" y="1582"/>
                  <a:pt x="528" y="1562"/>
                </a:cubicBezTo>
                <a:cubicBezTo>
                  <a:pt x="484" y="1498"/>
                  <a:pt x="473" y="1420"/>
                  <a:pt x="437" y="1352"/>
                </a:cubicBezTo>
                <a:cubicBezTo>
                  <a:pt x="418" y="1317"/>
                  <a:pt x="396" y="1286"/>
                  <a:pt x="360" y="1266"/>
                </a:cubicBezTo>
                <a:cubicBezTo>
                  <a:pt x="351" y="1261"/>
                  <a:pt x="340" y="1252"/>
                  <a:pt x="343" y="1241"/>
                </a:cubicBezTo>
                <a:cubicBezTo>
                  <a:pt x="346" y="1226"/>
                  <a:pt x="362" y="1226"/>
                  <a:pt x="374" y="1226"/>
                </a:cubicBezTo>
                <a:cubicBezTo>
                  <a:pt x="410" y="1223"/>
                  <a:pt x="435" y="1245"/>
                  <a:pt x="460" y="1266"/>
                </a:cubicBezTo>
                <a:cubicBezTo>
                  <a:pt x="484" y="1290"/>
                  <a:pt x="503" y="1319"/>
                  <a:pt x="524" y="1346"/>
                </a:cubicBezTo>
                <a:cubicBezTo>
                  <a:pt x="541" y="1369"/>
                  <a:pt x="562" y="1388"/>
                  <a:pt x="589" y="1396"/>
                </a:cubicBezTo>
                <a:cubicBezTo>
                  <a:pt x="606" y="1402"/>
                  <a:pt x="628" y="1412"/>
                  <a:pt x="637" y="1388"/>
                </a:cubicBezTo>
                <a:cubicBezTo>
                  <a:pt x="646" y="1365"/>
                  <a:pt x="643" y="1341"/>
                  <a:pt x="615" y="1329"/>
                </a:cubicBezTo>
                <a:cubicBezTo>
                  <a:pt x="595" y="1321"/>
                  <a:pt x="575" y="1313"/>
                  <a:pt x="556" y="1303"/>
                </a:cubicBezTo>
                <a:cubicBezTo>
                  <a:pt x="523" y="1287"/>
                  <a:pt x="499" y="1261"/>
                  <a:pt x="475" y="1234"/>
                </a:cubicBezTo>
                <a:cubicBezTo>
                  <a:pt x="452" y="1212"/>
                  <a:pt x="441" y="1182"/>
                  <a:pt x="424" y="1157"/>
                </a:cubicBezTo>
                <a:cubicBezTo>
                  <a:pt x="394" y="1112"/>
                  <a:pt x="364" y="1108"/>
                  <a:pt x="325" y="1146"/>
                </a:cubicBezTo>
                <a:cubicBezTo>
                  <a:pt x="322" y="1149"/>
                  <a:pt x="319" y="1152"/>
                  <a:pt x="315" y="1156"/>
                </a:cubicBezTo>
                <a:cubicBezTo>
                  <a:pt x="248" y="1229"/>
                  <a:pt x="188" y="1223"/>
                  <a:pt x="140" y="1134"/>
                </a:cubicBezTo>
                <a:cubicBezTo>
                  <a:pt x="117" y="1090"/>
                  <a:pt x="96" y="1044"/>
                  <a:pt x="100" y="992"/>
                </a:cubicBezTo>
                <a:cubicBezTo>
                  <a:pt x="126" y="1017"/>
                  <a:pt x="130" y="1054"/>
                  <a:pt x="146" y="1085"/>
                </a:cubicBezTo>
                <a:cubicBezTo>
                  <a:pt x="158" y="1107"/>
                  <a:pt x="167" y="1131"/>
                  <a:pt x="181" y="1150"/>
                </a:cubicBezTo>
                <a:cubicBezTo>
                  <a:pt x="210" y="1188"/>
                  <a:pt x="242" y="1187"/>
                  <a:pt x="274" y="1153"/>
                </a:cubicBezTo>
                <a:cubicBezTo>
                  <a:pt x="287" y="1139"/>
                  <a:pt x="299" y="1124"/>
                  <a:pt x="312" y="1112"/>
                </a:cubicBezTo>
                <a:cubicBezTo>
                  <a:pt x="365" y="1061"/>
                  <a:pt x="410" y="1066"/>
                  <a:pt x="449" y="1129"/>
                </a:cubicBezTo>
                <a:cubicBezTo>
                  <a:pt x="466" y="1157"/>
                  <a:pt x="479" y="1186"/>
                  <a:pt x="496" y="1214"/>
                </a:cubicBezTo>
                <a:cubicBezTo>
                  <a:pt x="509" y="1236"/>
                  <a:pt x="522" y="1257"/>
                  <a:pt x="555" y="1261"/>
                </a:cubicBezTo>
                <a:cubicBezTo>
                  <a:pt x="542" y="1233"/>
                  <a:pt x="531" y="1208"/>
                  <a:pt x="519" y="1182"/>
                </a:cubicBezTo>
                <a:cubicBezTo>
                  <a:pt x="517" y="1178"/>
                  <a:pt x="517" y="1174"/>
                  <a:pt x="520" y="1169"/>
                </a:cubicBezTo>
                <a:cubicBezTo>
                  <a:pt x="540" y="1168"/>
                  <a:pt x="544" y="1186"/>
                  <a:pt x="552" y="1198"/>
                </a:cubicBezTo>
                <a:cubicBezTo>
                  <a:pt x="568" y="1227"/>
                  <a:pt x="591" y="1251"/>
                  <a:pt x="616" y="1271"/>
                </a:cubicBezTo>
                <a:cubicBezTo>
                  <a:pt x="644" y="1293"/>
                  <a:pt x="663" y="1287"/>
                  <a:pt x="667" y="1251"/>
                </a:cubicBezTo>
                <a:cubicBezTo>
                  <a:pt x="674" y="1193"/>
                  <a:pt x="677" y="1135"/>
                  <a:pt x="629" y="1090"/>
                </a:cubicBezTo>
                <a:cubicBezTo>
                  <a:pt x="619" y="1081"/>
                  <a:pt x="606" y="1071"/>
                  <a:pt x="616" y="1054"/>
                </a:cubicBezTo>
                <a:cubicBezTo>
                  <a:pt x="655" y="1044"/>
                  <a:pt x="668" y="1019"/>
                  <a:pt x="669" y="979"/>
                </a:cubicBezTo>
                <a:cubicBezTo>
                  <a:pt x="671" y="899"/>
                  <a:pt x="646" y="829"/>
                  <a:pt x="607" y="761"/>
                </a:cubicBezTo>
                <a:cubicBezTo>
                  <a:pt x="574" y="705"/>
                  <a:pt x="531" y="654"/>
                  <a:pt x="506" y="593"/>
                </a:cubicBezTo>
                <a:cubicBezTo>
                  <a:pt x="502" y="570"/>
                  <a:pt x="506" y="556"/>
                  <a:pt x="534" y="561"/>
                </a:cubicBezTo>
                <a:cubicBezTo>
                  <a:pt x="547" y="564"/>
                  <a:pt x="562" y="571"/>
                  <a:pt x="578" y="551"/>
                </a:cubicBezTo>
                <a:cubicBezTo>
                  <a:pt x="524" y="535"/>
                  <a:pt x="500" y="489"/>
                  <a:pt x="470" y="449"/>
                </a:cubicBezTo>
                <a:cubicBezTo>
                  <a:pt x="438" y="407"/>
                  <a:pt x="413" y="407"/>
                  <a:pt x="380" y="448"/>
                </a:cubicBezTo>
                <a:cubicBezTo>
                  <a:pt x="353" y="483"/>
                  <a:pt x="320" y="495"/>
                  <a:pt x="278" y="486"/>
                </a:cubicBezTo>
                <a:cubicBezTo>
                  <a:pt x="232" y="463"/>
                  <a:pt x="203" y="426"/>
                  <a:pt x="188" y="377"/>
                </a:cubicBezTo>
                <a:cubicBezTo>
                  <a:pt x="189" y="370"/>
                  <a:pt x="192" y="364"/>
                  <a:pt x="201" y="365"/>
                </a:cubicBezTo>
                <a:cubicBezTo>
                  <a:pt x="220" y="389"/>
                  <a:pt x="240" y="414"/>
                  <a:pt x="259" y="438"/>
                </a:cubicBezTo>
                <a:cubicBezTo>
                  <a:pt x="286" y="471"/>
                  <a:pt x="310" y="474"/>
                  <a:pt x="342" y="447"/>
                </a:cubicBezTo>
                <a:cubicBezTo>
                  <a:pt x="356" y="435"/>
                  <a:pt x="368" y="420"/>
                  <a:pt x="382" y="408"/>
                </a:cubicBezTo>
                <a:cubicBezTo>
                  <a:pt x="421" y="374"/>
                  <a:pt x="454" y="377"/>
                  <a:pt x="486" y="418"/>
                </a:cubicBezTo>
                <a:cubicBezTo>
                  <a:pt x="503" y="440"/>
                  <a:pt x="517" y="465"/>
                  <a:pt x="534" y="487"/>
                </a:cubicBezTo>
                <a:cubicBezTo>
                  <a:pt x="546" y="502"/>
                  <a:pt x="565" y="515"/>
                  <a:pt x="582" y="503"/>
                </a:cubicBezTo>
                <a:cubicBezTo>
                  <a:pt x="595" y="494"/>
                  <a:pt x="583" y="475"/>
                  <a:pt x="579" y="461"/>
                </a:cubicBezTo>
                <a:cubicBezTo>
                  <a:pt x="576" y="447"/>
                  <a:pt x="564" y="437"/>
                  <a:pt x="567" y="421"/>
                </a:cubicBezTo>
                <a:cubicBezTo>
                  <a:pt x="594" y="417"/>
                  <a:pt x="597" y="440"/>
                  <a:pt x="607" y="457"/>
                </a:cubicBezTo>
                <a:cubicBezTo>
                  <a:pt x="615" y="482"/>
                  <a:pt x="626" y="506"/>
                  <a:pt x="626" y="534"/>
                </a:cubicBezTo>
                <a:cubicBezTo>
                  <a:pt x="626" y="563"/>
                  <a:pt x="620" y="591"/>
                  <a:pt x="589" y="603"/>
                </a:cubicBezTo>
                <a:cubicBezTo>
                  <a:pt x="567" y="611"/>
                  <a:pt x="569" y="621"/>
                  <a:pt x="577" y="638"/>
                </a:cubicBezTo>
                <a:cubicBezTo>
                  <a:pt x="593" y="670"/>
                  <a:pt x="612" y="701"/>
                  <a:pt x="633" y="730"/>
                </a:cubicBezTo>
                <a:cubicBezTo>
                  <a:pt x="639" y="738"/>
                  <a:pt x="646" y="751"/>
                  <a:pt x="658" y="746"/>
                </a:cubicBezTo>
                <a:cubicBezTo>
                  <a:pt x="670" y="742"/>
                  <a:pt x="667" y="728"/>
                  <a:pt x="668" y="717"/>
                </a:cubicBezTo>
                <a:cubicBezTo>
                  <a:pt x="670" y="678"/>
                  <a:pt x="663" y="640"/>
                  <a:pt x="654" y="602"/>
                </a:cubicBezTo>
                <a:cubicBezTo>
                  <a:pt x="638" y="536"/>
                  <a:pt x="627" y="470"/>
                  <a:pt x="630" y="402"/>
                </a:cubicBezTo>
                <a:cubicBezTo>
                  <a:pt x="630" y="396"/>
                  <a:pt x="629" y="390"/>
                  <a:pt x="630" y="384"/>
                </a:cubicBezTo>
                <a:cubicBezTo>
                  <a:pt x="639" y="333"/>
                  <a:pt x="624" y="294"/>
                  <a:pt x="574" y="272"/>
                </a:cubicBezTo>
                <a:cubicBezTo>
                  <a:pt x="540" y="241"/>
                  <a:pt x="504" y="217"/>
                  <a:pt x="455" y="248"/>
                </a:cubicBezTo>
                <a:cubicBezTo>
                  <a:pt x="443" y="257"/>
                  <a:pt x="426" y="255"/>
                  <a:pt x="410" y="252"/>
                </a:cubicBezTo>
                <a:cubicBezTo>
                  <a:pt x="394" y="248"/>
                  <a:pt x="382" y="238"/>
                  <a:pt x="373" y="225"/>
                </a:cubicBezTo>
                <a:cubicBezTo>
                  <a:pt x="344" y="188"/>
                  <a:pt x="315" y="150"/>
                  <a:pt x="271" y="147"/>
                </a:cubicBezTo>
                <a:cubicBezTo>
                  <a:pt x="315" y="171"/>
                  <a:pt x="341" y="220"/>
                  <a:pt x="367" y="269"/>
                </a:cubicBezTo>
                <a:cubicBezTo>
                  <a:pt x="375" y="284"/>
                  <a:pt x="382" y="300"/>
                  <a:pt x="398" y="309"/>
                </a:cubicBezTo>
                <a:cubicBezTo>
                  <a:pt x="437" y="318"/>
                  <a:pt x="481" y="297"/>
                  <a:pt x="515" y="330"/>
                </a:cubicBezTo>
                <a:cubicBezTo>
                  <a:pt x="537" y="358"/>
                  <a:pt x="583" y="373"/>
                  <a:pt x="568" y="422"/>
                </a:cubicBezTo>
                <a:close/>
              </a:path>
            </a:pathLst>
          </a:custGeom>
          <a:solidFill>
            <a:srgbClr val="653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9" name="Freeform 73"/>
          <p:cNvSpPr>
            <a:spLocks/>
          </p:cNvSpPr>
          <p:nvPr userDrawn="1"/>
        </p:nvSpPr>
        <p:spPr bwMode="auto">
          <a:xfrm>
            <a:off x="8449495" y="985085"/>
            <a:ext cx="1064346" cy="1442602"/>
          </a:xfrm>
          <a:custGeom>
            <a:avLst/>
            <a:gdLst>
              <a:gd name="T0" fmla="*/ 42 w 418"/>
              <a:gd name="T1" fmla="*/ 247 h 564"/>
              <a:gd name="T2" fmla="*/ 103 w 418"/>
              <a:gd name="T3" fmla="*/ 219 h 564"/>
              <a:gd name="T4" fmla="*/ 279 w 418"/>
              <a:gd name="T5" fmla="*/ 200 h 564"/>
              <a:gd name="T6" fmla="*/ 296 w 418"/>
              <a:gd name="T7" fmla="*/ 209 h 564"/>
              <a:gd name="T8" fmla="*/ 294 w 418"/>
              <a:gd name="T9" fmla="*/ 174 h 564"/>
              <a:gd name="T10" fmla="*/ 156 w 418"/>
              <a:gd name="T11" fmla="*/ 115 h 564"/>
              <a:gd name="T12" fmla="*/ 9 w 418"/>
              <a:gd name="T13" fmla="*/ 60 h 564"/>
              <a:gd name="T14" fmla="*/ 2 w 418"/>
              <a:gd name="T15" fmla="*/ 5 h 564"/>
              <a:gd name="T16" fmla="*/ 26 w 418"/>
              <a:gd name="T17" fmla="*/ 14 h 564"/>
              <a:gd name="T18" fmla="*/ 45 w 418"/>
              <a:gd name="T19" fmla="*/ 70 h 564"/>
              <a:gd name="T20" fmla="*/ 137 w 418"/>
              <a:gd name="T21" fmla="*/ 98 h 564"/>
              <a:gd name="T22" fmla="*/ 206 w 418"/>
              <a:gd name="T23" fmla="*/ 51 h 564"/>
              <a:gd name="T24" fmla="*/ 304 w 418"/>
              <a:gd name="T25" fmla="*/ 105 h 564"/>
              <a:gd name="T26" fmla="*/ 342 w 418"/>
              <a:gd name="T27" fmla="*/ 324 h 564"/>
              <a:gd name="T28" fmla="*/ 347 w 418"/>
              <a:gd name="T29" fmla="*/ 420 h 564"/>
              <a:gd name="T30" fmla="*/ 325 w 418"/>
              <a:gd name="T31" fmla="*/ 420 h 564"/>
              <a:gd name="T32" fmla="*/ 309 w 418"/>
              <a:gd name="T33" fmla="*/ 372 h 564"/>
              <a:gd name="T34" fmla="*/ 200 w 418"/>
              <a:gd name="T35" fmla="*/ 336 h 564"/>
              <a:gd name="T36" fmla="*/ 161 w 418"/>
              <a:gd name="T37" fmla="*/ 382 h 564"/>
              <a:gd name="T38" fmla="*/ 114 w 418"/>
              <a:gd name="T39" fmla="*/ 417 h 564"/>
              <a:gd name="T40" fmla="*/ 198 w 418"/>
              <a:gd name="T41" fmla="*/ 374 h 564"/>
              <a:gd name="T42" fmla="*/ 314 w 418"/>
              <a:gd name="T43" fmla="*/ 411 h 564"/>
              <a:gd name="T44" fmla="*/ 355 w 418"/>
              <a:gd name="T45" fmla="*/ 443 h 564"/>
              <a:gd name="T46" fmla="*/ 418 w 418"/>
              <a:gd name="T47" fmla="*/ 556 h 564"/>
              <a:gd name="T48" fmla="*/ 394 w 418"/>
              <a:gd name="T49" fmla="*/ 555 h 564"/>
              <a:gd name="T50" fmla="*/ 278 w 418"/>
              <a:gd name="T51" fmla="*/ 432 h 564"/>
              <a:gd name="T52" fmla="*/ 190 w 418"/>
              <a:gd name="T53" fmla="*/ 426 h 564"/>
              <a:gd name="T54" fmla="*/ 129 w 418"/>
              <a:gd name="T55" fmla="*/ 456 h 564"/>
              <a:gd name="T56" fmla="*/ 24 w 418"/>
              <a:gd name="T57" fmla="*/ 354 h 564"/>
              <a:gd name="T58" fmla="*/ 38 w 418"/>
              <a:gd name="T59" fmla="*/ 339 h 564"/>
              <a:gd name="T60" fmla="*/ 172 w 418"/>
              <a:gd name="T61" fmla="*/ 307 h 564"/>
              <a:gd name="T62" fmla="*/ 283 w 418"/>
              <a:gd name="T63" fmla="*/ 273 h 564"/>
              <a:gd name="T64" fmla="*/ 123 w 418"/>
              <a:gd name="T65" fmla="*/ 236 h 564"/>
              <a:gd name="T66" fmla="*/ 55 w 418"/>
              <a:gd name="T67" fmla="*/ 276 h 564"/>
              <a:gd name="T68" fmla="*/ 28 w 418"/>
              <a:gd name="T69" fmla="*/ 267 h 564"/>
              <a:gd name="T70" fmla="*/ 42 w 418"/>
              <a:gd name="T71" fmla="*/ 247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8" h="564">
                <a:moveTo>
                  <a:pt x="42" y="247"/>
                </a:moveTo>
                <a:cubicBezTo>
                  <a:pt x="67" y="249"/>
                  <a:pt x="85" y="235"/>
                  <a:pt x="103" y="219"/>
                </a:cubicBezTo>
                <a:cubicBezTo>
                  <a:pt x="175" y="155"/>
                  <a:pt x="196" y="153"/>
                  <a:pt x="279" y="200"/>
                </a:cubicBezTo>
                <a:cubicBezTo>
                  <a:pt x="285" y="203"/>
                  <a:pt x="290" y="206"/>
                  <a:pt x="296" y="209"/>
                </a:cubicBezTo>
                <a:cubicBezTo>
                  <a:pt x="306" y="196"/>
                  <a:pt x="296" y="185"/>
                  <a:pt x="294" y="174"/>
                </a:cubicBezTo>
                <a:cubicBezTo>
                  <a:pt x="280" y="72"/>
                  <a:pt x="238" y="54"/>
                  <a:pt x="156" y="115"/>
                </a:cubicBezTo>
                <a:cubicBezTo>
                  <a:pt x="77" y="174"/>
                  <a:pt x="33" y="157"/>
                  <a:pt x="9" y="60"/>
                </a:cubicBezTo>
                <a:cubicBezTo>
                  <a:pt x="5" y="41"/>
                  <a:pt x="0" y="24"/>
                  <a:pt x="2" y="5"/>
                </a:cubicBezTo>
                <a:cubicBezTo>
                  <a:pt x="13" y="0"/>
                  <a:pt x="20" y="6"/>
                  <a:pt x="26" y="14"/>
                </a:cubicBezTo>
                <a:cubicBezTo>
                  <a:pt x="35" y="32"/>
                  <a:pt x="37" y="52"/>
                  <a:pt x="45" y="70"/>
                </a:cubicBezTo>
                <a:cubicBezTo>
                  <a:pt x="66" y="116"/>
                  <a:pt x="95" y="125"/>
                  <a:pt x="137" y="98"/>
                </a:cubicBezTo>
                <a:cubicBezTo>
                  <a:pt x="160" y="83"/>
                  <a:pt x="180" y="63"/>
                  <a:pt x="206" y="51"/>
                </a:cubicBezTo>
                <a:cubicBezTo>
                  <a:pt x="260" y="43"/>
                  <a:pt x="284" y="55"/>
                  <a:pt x="304" y="105"/>
                </a:cubicBezTo>
                <a:cubicBezTo>
                  <a:pt x="332" y="175"/>
                  <a:pt x="336" y="250"/>
                  <a:pt x="342" y="324"/>
                </a:cubicBezTo>
                <a:cubicBezTo>
                  <a:pt x="345" y="356"/>
                  <a:pt x="358" y="388"/>
                  <a:pt x="347" y="420"/>
                </a:cubicBezTo>
                <a:cubicBezTo>
                  <a:pt x="340" y="432"/>
                  <a:pt x="332" y="429"/>
                  <a:pt x="325" y="420"/>
                </a:cubicBezTo>
                <a:cubicBezTo>
                  <a:pt x="315" y="406"/>
                  <a:pt x="312" y="389"/>
                  <a:pt x="309" y="372"/>
                </a:cubicBezTo>
                <a:cubicBezTo>
                  <a:pt x="293" y="303"/>
                  <a:pt x="257" y="291"/>
                  <a:pt x="200" y="336"/>
                </a:cubicBezTo>
                <a:cubicBezTo>
                  <a:pt x="185" y="350"/>
                  <a:pt x="175" y="367"/>
                  <a:pt x="161" y="382"/>
                </a:cubicBezTo>
                <a:cubicBezTo>
                  <a:pt x="149" y="395"/>
                  <a:pt x="133" y="404"/>
                  <a:pt x="114" y="417"/>
                </a:cubicBezTo>
                <a:cubicBezTo>
                  <a:pt x="153" y="416"/>
                  <a:pt x="173" y="390"/>
                  <a:pt x="198" y="374"/>
                </a:cubicBezTo>
                <a:cubicBezTo>
                  <a:pt x="248" y="354"/>
                  <a:pt x="278" y="363"/>
                  <a:pt x="314" y="411"/>
                </a:cubicBezTo>
                <a:cubicBezTo>
                  <a:pt x="325" y="426"/>
                  <a:pt x="332" y="445"/>
                  <a:pt x="355" y="443"/>
                </a:cubicBezTo>
                <a:cubicBezTo>
                  <a:pt x="382" y="477"/>
                  <a:pt x="411" y="510"/>
                  <a:pt x="418" y="556"/>
                </a:cubicBezTo>
                <a:cubicBezTo>
                  <a:pt x="410" y="564"/>
                  <a:pt x="402" y="559"/>
                  <a:pt x="394" y="555"/>
                </a:cubicBezTo>
                <a:cubicBezTo>
                  <a:pt x="350" y="518"/>
                  <a:pt x="322" y="468"/>
                  <a:pt x="278" y="432"/>
                </a:cubicBezTo>
                <a:cubicBezTo>
                  <a:pt x="251" y="400"/>
                  <a:pt x="222" y="398"/>
                  <a:pt x="190" y="426"/>
                </a:cubicBezTo>
                <a:cubicBezTo>
                  <a:pt x="173" y="441"/>
                  <a:pt x="154" y="454"/>
                  <a:pt x="129" y="456"/>
                </a:cubicBezTo>
                <a:cubicBezTo>
                  <a:pt x="73" y="453"/>
                  <a:pt x="41" y="421"/>
                  <a:pt x="24" y="354"/>
                </a:cubicBezTo>
                <a:cubicBezTo>
                  <a:pt x="26" y="347"/>
                  <a:pt x="30" y="341"/>
                  <a:pt x="38" y="339"/>
                </a:cubicBezTo>
                <a:cubicBezTo>
                  <a:pt x="115" y="382"/>
                  <a:pt x="115" y="382"/>
                  <a:pt x="172" y="307"/>
                </a:cubicBezTo>
                <a:cubicBezTo>
                  <a:pt x="202" y="268"/>
                  <a:pt x="229" y="260"/>
                  <a:pt x="283" y="273"/>
                </a:cubicBezTo>
                <a:cubicBezTo>
                  <a:pt x="238" y="193"/>
                  <a:pt x="196" y="183"/>
                  <a:pt x="123" y="236"/>
                </a:cubicBezTo>
                <a:cubicBezTo>
                  <a:pt x="102" y="251"/>
                  <a:pt x="83" y="270"/>
                  <a:pt x="55" y="276"/>
                </a:cubicBezTo>
                <a:cubicBezTo>
                  <a:pt x="45" y="277"/>
                  <a:pt x="35" y="275"/>
                  <a:pt x="28" y="267"/>
                </a:cubicBezTo>
                <a:cubicBezTo>
                  <a:pt x="26" y="256"/>
                  <a:pt x="24" y="245"/>
                  <a:pt x="42" y="247"/>
                </a:cubicBezTo>
                <a:close/>
              </a:path>
            </a:pathLst>
          </a:custGeom>
          <a:solidFill>
            <a:srgbClr val="6B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0" name="Freeform 74"/>
          <p:cNvSpPr>
            <a:spLocks/>
          </p:cNvSpPr>
          <p:nvPr userDrawn="1"/>
        </p:nvSpPr>
        <p:spPr bwMode="auto">
          <a:xfrm>
            <a:off x="7762476" y="1287192"/>
            <a:ext cx="852545" cy="729345"/>
          </a:xfrm>
          <a:custGeom>
            <a:avLst/>
            <a:gdLst>
              <a:gd name="T0" fmla="*/ 302 w 335"/>
              <a:gd name="T1" fmla="*/ 147 h 285"/>
              <a:gd name="T2" fmla="*/ 329 w 335"/>
              <a:gd name="T3" fmla="*/ 151 h 285"/>
              <a:gd name="T4" fmla="*/ 310 w 335"/>
              <a:gd name="T5" fmla="*/ 224 h 285"/>
              <a:gd name="T6" fmla="*/ 299 w 335"/>
              <a:gd name="T7" fmla="*/ 233 h 285"/>
              <a:gd name="T8" fmla="*/ 240 w 335"/>
              <a:gd name="T9" fmla="*/ 276 h 285"/>
              <a:gd name="T10" fmla="*/ 217 w 335"/>
              <a:gd name="T11" fmla="*/ 222 h 285"/>
              <a:gd name="T12" fmla="*/ 179 w 335"/>
              <a:gd name="T13" fmla="*/ 133 h 285"/>
              <a:gd name="T14" fmla="*/ 47 w 335"/>
              <a:gd name="T15" fmla="*/ 116 h 285"/>
              <a:gd name="T16" fmla="*/ 34 w 335"/>
              <a:gd name="T17" fmla="*/ 121 h 285"/>
              <a:gd name="T18" fmla="*/ 14 w 335"/>
              <a:gd name="T19" fmla="*/ 106 h 285"/>
              <a:gd name="T20" fmla="*/ 205 w 335"/>
              <a:gd name="T21" fmla="*/ 61 h 285"/>
              <a:gd name="T22" fmla="*/ 302 w 335"/>
              <a:gd name="T23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285">
                <a:moveTo>
                  <a:pt x="302" y="147"/>
                </a:moveTo>
                <a:cubicBezTo>
                  <a:pt x="311" y="149"/>
                  <a:pt x="320" y="150"/>
                  <a:pt x="329" y="151"/>
                </a:cubicBezTo>
                <a:cubicBezTo>
                  <a:pt x="322" y="175"/>
                  <a:pt x="335" y="204"/>
                  <a:pt x="310" y="224"/>
                </a:cubicBezTo>
                <a:cubicBezTo>
                  <a:pt x="307" y="227"/>
                  <a:pt x="303" y="230"/>
                  <a:pt x="299" y="233"/>
                </a:cubicBezTo>
                <a:cubicBezTo>
                  <a:pt x="281" y="249"/>
                  <a:pt x="276" y="285"/>
                  <a:pt x="240" y="276"/>
                </a:cubicBezTo>
                <a:cubicBezTo>
                  <a:pt x="222" y="262"/>
                  <a:pt x="223" y="240"/>
                  <a:pt x="217" y="222"/>
                </a:cubicBezTo>
                <a:cubicBezTo>
                  <a:pt x="208" y="191"/>
                  <a:pt x="198" y="160"/>
                  <a:pt x="179" y="133"/>
                </a:cubicBezTo>
                <a:cubicBezTo>
                  <a:pt x="143" y="80"/>
                  <a:pt x="101" y="75"/>
                  <a:pt x="47" y="116"/>
                </a:cubicBezTo>
                <a:cubicBezTo>
                  <a:pt x="43" y="118"/>
                  <a:pt x="38" y="119"/>
                  <a:pt x="34" y="121"/>
                </a:cubicBezTo>
                <a:cubicBezTo>
                  <a:pt x="20" y="125"/>
                  <a:pt x="0" y="132"/>
                  <a:pt x="14" y="106"/>
                </a:cubicBezTo>
                <a:cubicBezTo>
                  <a:pt x="60" y="16"/>
                  <a:pt x="132" y="0"/>
                  <a:pt x="205" y="61"/>
                </a:cubicBezTo>
                <a:cubicBezTo>
                  <a:pt x="238" y="89"/>
                  <a:pt x="269" y="119"/>
                  <a:pt x="302" y="147"/>
                </a:cubicBezTo>
                <a:close/>
              </a:path>
            </a:pathLst>
          </a:custGeom>
          <a:solidFill>
            <a:srgbClr val="ED8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1" name="Freeform 75"/>
          <p:cNvSpPr>
            <a:spLocks/>
          </p:cNvSpPr>
          <p:nvPr userDrawn="1"/>
        </p:nvSpPr>
        <p:spPr bwMode="auto">
          <a:xfrm>
            <a:off x="7881726" y="1442714"/>
            <a:ext cx="1381158" cy="1088655"/>
          </a:xfrm>
          <a:custGeom>
            <a:avLst/>
            <a:gdLst>
              <a:gd name="T0" fmla="*/ 0 w 542"/>
              <a:gd name="T1" fmla="*/ 55 h 425"/>
              <a:gd name="T2" fmla="*/ 142 w 542"/>
              <a:gd name="T3" fmla="*/ 68 h 425"/>
              <a:gd name="T4" fmla="*/ 196 w 542"/>
              <a:gd name="T5" fmla="*/ 211 h 425"/>
              <a:gd name="T6" fmla="*/ 239 w 542"/>
              <a:gd name="T7" fmla="*/ 306 h 425"/>
              <a:gd name="T8" fmla="*/ 331 w 542"/>
              <a:gd name="T9" fmla="*/ 360 h 425"/>
              <a:gd name="T10" fmla="*/ 405 w 542"/>
              <a:gd name="T11" fmla="*/ 315 h 425"/>
              <a:gd name="T12" fmla="*/ 494 w 542"/>
              <a:gd name="T13" fmla="*/ 308 h 425"/>
              <a:gd name="T14" fmla="*/ 525 w 542"/>
              <a:gd name="T15" fmla="*/ 392 h 425"/>
              <a:gd name="T16" fmla="*/ 508 w 542"/>
              <a:gd name="T17" fmla="*/ 371 h 425"/>
              <a:gd name="T18" fmla="*/ 391 w 542"/>
              <a:gd name="T19" fmla="*/ 356 h 425"/>
              <a:gd name="T20" fmla="*/ 215 w 542"/>
              <a:gd name="T21" fmla="*/ 323 h 425"/>
              <a:gd name="T22" fmla="*/ 162 w 542"/>
              <a:gd name="T23" fmla="*/ 175 h 425"/>
              <a:gd name="T24" fmla="*/ 149 w 542"/>
              <a:gd name="T25" fmla="*/ 125 h 425"/>
              <a:gd name="T26" fmla="*/ 0 w 542"/>
              <a:gd name="T27" fmla="*/ 5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425">
                <a:moveTo>
                  <a:pt x="0" y="55"/>
                </a:moveTo>
                <a:cubicBezTo>
                  <a:pt x="43" y="0"/>
                  <a:pt x="103" y="5"/>
                  <a:pt x="142" y="68"/>
                </a:cubicBezTo>
                <a:cubicBezTo>
                  <a:pt x="169" y="112"/>
                  <a:pt x="177" y="164"/>
                  <a:pt x="196" y="211"/>
                </a:cubicBezTo>
                <a:cubicBezTo>
                  <a:pt x="224" y="236"/>
                  <a:pt x="219" y="277"/>
                  <a:pt x="239" y="306"/>
                </a:cubicBezTo>
                <a:cubicBezTo>
                  <a:pt x="262" y="339"/>
                  <a:pt x="283" y="370"/>
                  <a:pt x="331" y="360"/>
                </a:cubicBezTo>
                <a:cubicBezTo>
                  <a:pt x="359" y="352"/>
                  <a:pt x="380" y="330"/>
                  <a:pt x="405" y="315"/>
                </a:cubicBezTo>
                <a:cubicBezTo>
                  <a:pt x="433" y="298"/>
                  <a:pt x="462" y="283"/>
                  <a:pt x="494" y="308"/>
                </a:cubicBezTo>
                <a:cubicBezTo>
                  <a:pt x="513" y="333"/>
                  <a:pt x="542" y="354"/>
                  <a:pt x="525" y="392"/>
                </a:cubicBezTo>
                <a:cubicBezTo>
                  <a:pt x="519" y="385"/>
                  <a:pt x="513" y="378"/>
                  <a:pt x="508" y="371"/>
                </a:cubicBezTo>
                <a:cubicBezTo>
                  <a:pt x="468" y="315"/>
                  <a:pt x="442" y="311"/>
                  <a:pt x="391" y="356"/>
                </a:cubicBezTo>
                <a:cubicBezTo>
                  <a:pt x="311" y="425"/>
                  <a:pt x="265" y="417"/>
                  <a:pt x="215" y="323"/>
                </a:cubicBezTo>
                <a:cubicBezTo>
                  <a:pt x="189" y="277"/>
                  <a:pt x="176" y="225"/>
                  <a:pt x="162" y="175"/>
                </a:cubicBezTo>
                <a:cubicBezTo>
                  <a:pt x="157" y="158"/>
                  <a:pt x="154" y="142"/>
                  <a:pt x="149" y="125"/>
                </a:cubicBezTo>
                <a:cubicBezTo>
                  <a:pt x="120" y="42"/>
                  <a:pt x="83" y="24"/>
                  <a:pt x="0" y="55"/>
                </a:cubicBezTo>
                <a:close/>
              </a:path>
            </a:pathLst>
          </a:custGeom>
          <a:solidFill>
            <a:srgbClr val="6B3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2" name="Freeform 76"/>
          <p:cNvSpPr>
            <a:spLocks/>
          </p:cNvSpPr>
          <p:nvPr userDrawn="1"/>
        </p:nvSpPr>
        <p:spPr bwMode="auto">
          <a:xfrm>
            <a:off x="9099138" y="2068377"/>
            <a:ext cx="359528" cy="545222"/>
          </a:xfrm>
          <a:custGeom>
            <a:avLst/>
            <a:gdLst>
              <a:gd name="T0" fmla="*/ 47 w 141"/>
              <a:gd name="T1" fmla="*/ 148 h 213"/>
              <a:gd name="T2" fmla="*/ 10 w 141"/>
              <a:gd name="T3" fmla="*/ 70 h 213"/>
              <a:gd name="T4" fmla="*/ 30 w 141"/>
              <a:gd name="T5" fmla="*/ 0 h 213"/>
              <a:gd name="T6" fmla="*/ 141 w 141"/>
              <a:gd name="T7" fmla="*/ 125 h 213"/>
              <a:gd name="T8" fmla="*/ 85 w 141"/>
              <a:gd name="T9" fmla="*/ 213 h 213"/>
              <a:gd name="T10" fmla="*/ 67 w 141"/>
              <a:gd name="T11" fmla="*/ 188 h 213"/>
              <a:gd name="T12" fmla="*/ 47 w 141"/>
              <a:gd name="T13" fmla="*/ 14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13">
                <a:moveTo>
                  <a:pt x="47" y="148"/>
                </a:moveTo>
                <a:cubicBezTo>
                  <a:pt x="48" y="115"/>
                  <a:pt x="26" y="94"/>
                  <a:pt x="10" y="70"/>
                </a:cubicBezTo>
                <a:cubicBezTo>
                  <a:pt x="0" y="42"/>
                  <a:pt x="14" y="20"/>
                  <a:pt x="30" y="0"/>
                </a:cubicBezTo>
                <a:cubicBezTo>
                  <a:pt x="72" y="37"/>
                  <a:pt x="106" y="81"/>
                  <a:pt x="141" y="125"/>
                </a:cubicBezTo>
                <a:cubicBezTo>
                  <a:pt x="136" y="163"/>
                  <a:pt x="122" y="195"/>
                  <a:pt x="85" y="213"/>
                </a:cubicBezTo>
                <a:cubicBezTo>
                  <a:pt x="68" y="213"/>
                  <a:pt x="73" y="196"/>
                  <a:pt x="67" y="188"/>
                </a:cubicBezTo>
                <a:cubicBezTo>
                  <a:pt x="60" y="175"/>
                  <a:pt x="54" y="161"/>
                  <a:pt x="47" y="148"/>
                </a:cubicBezTo>
                <a:close/>
              </a:path>
            </a:pathLst>
          </a:custGeom>
          <a:solidFill>
            <a:srgbClr val="FAD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3" name="Freeform 77"/>
          <p:cNvSpPr>
            <a:spLocks/>
          </p:cNvSpPr>
          <p:nvPr userDrawn="1"/>
        </p:nvSpPr>
        <p:spPr bwMode="auto">
          <a:xfrm>
            <a:off x="7678824" y="1292554"/>
            <a:ext cx="877463" cy="370036"/>
          </a:xfrm>
          <a:custGeom>
            <a:avLst/>
            <a:gdLst>
              <a:gd name="T0" fmla="*/ 335 w 345"/>
              <a:gd name="T1" fmla="*/ 145 h 145"/>
              <a:gd name="T2" fmla="*/ 219 w 345"/>
              <a:gd name="T3" fmla="*/ 54 h 145"/>
              <a:gd name="T4" fmla="*/ 49 w 345"/>
              <a:gd name="T5" fmla="*/ 112 h 145"/>
              <a:gd name="T6" fmla="*/ 67 w 345"/>
              <a:gd name="T7" fmla="*/ 119 h 145"/>
              <a:gd name="T8" fmla="*/ 0 w 345"/>
              <a:gd name="T9" fmla="*/ 139 h 145"/>
              <a:gd name="T10" fmla="*/ 85 w 345"/>
              <a:gd name="T11" fmla="*/ 39 h 145"/>
              <a:gd name="T12" fmla="*/ 241 w 345"/>
              <a:gd name="T13" fmla="*/ 50 h 145"/>
              <a:gd name="T14" fmla="*/ 345 w 345"/>
              <a:gd name="T15" fmla="*/ 127 h 145"/>
              <a:gd name="T16" fmla="*/ 335 w 345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145">
                <a:moveTo>
                  <a:pt x="335" y="145"/>
                </a:moveTo>
                <a:cubicBezTo>
                  <a:pt x="285" y="129"/>
                  <a:pt x="258" y="83"/>
                  <a:pt x="219" y="54"/>
                </a:cubicBezTo>
                <a:cubicBezTo>
                  <a:pt x="161" y="10"/>
                  <a:pt x="66" y="41"/>
                  <a:pt x="49" y="112"/>
                </a:cubicBezTo>
                <a:cubicBezTo>
                  <a:pt x="47" y="123"/>
                  <a:pt x="61" y="117"/>
                  <a:pt x="67" y="119"/>
                </a:cubicBezTo>
                <a:cubicBezTo>
                  <a:pt x="48" y="133"/>
                  <a:pt x="26" y="139"/>
                  <a:pt x="0" y="139"/>
                </a:cubicBezTo>
                <a:cubicBezTo>
                  <a:pt x="35" y="110"/>
                  <a:pt x="55" y="71"/>
                  <a:pt x="85" y="39"/>
                </a:cubicBezTo>
                <a:cubicBezTo>
                  <a:pt x="121" y="0"/>
                  <a:pt x="189" y="6"/>
                  <a:pt x="241" y="50"/>
                </a:cubicBezTo>
                <a:cubicBezTo>
                  <a:pt x="274" y="78"/>
                  <a:pt x="301" y="115"/>
                  <a:pt x="345" y="127"/>
                </a:cubicBezTo>
                <a:cubicBezTo>
                  <a:pt x="337" y="131"/>
                  <a:pt x="334" y="137"/>
                  <a:pt x="335" y="145"/>
                </a:cubicBezTo>
                <a:close/>
              </a:path>
            </a:pathLst>
          </a:custGeom>
          <a:solidFill>
            <a:srgbClr val="865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4" name="Freeform 78"/>
          <p:cNvSpPr>
            <a:spLocks/>
          </p:cNvSpPr>
          <p:nvPr userDrawn="1"/>
        </p:nvSpPr>
        <p:spPr bwMode="auto">
          <a:xfrm>
            <a:off x="8259052" y="543546"/>
            <a:ext cx="290115" cy="477293"/>
          </a:xfrm>
          <a:custGeom>
            <a:avLst/>
            <a:gdLst>
              <a:gd name="T0" fmla="*/ 94 w 114"/>
              <a:gd name="T1" fmla="*/ 186 h 186"/>
              <a:gd name="T2" fmla="*/ 77 w 114"/>
              <a:gd name="T3" fmla="*/ 177 h 186"/>
              <a:gd name="T4" fmla="*/ 0 w 114"/>
              <a:gd name="T5" fmla="*/ 0 h 186"/>
              <a:gd name="T6" fmla="*/ 114 w 114"/>
              <a:gd name="T7" fmla="*/ 74 h 186"/>
              <a:gd name="T8" fmla="*/ 106 w 114"/>
              <a:gd name="T9" fmla="*/ 84 h 186"/>
              <a:gd name="T10" fmla="*/ 82 w 114"/>
              <a:gd name="T11" fmla="*/ 72 h 186"/>
              <a:gd name="T12" fmla="*/ 94 w 114"/>
              <a:gd name="T1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86">
                <a:moveTo>
                  <a:pt x="94" y="186"/>
                </a:moveTo>
                <a:cubicBezTo>
                  <a:pt x="89" y="183"/>
                  <a:pt x="83" y="180"/>
                  <a:pt x="77" y="177"/>
                </a:cubicBezTo>
                <a:cubicBezTo>
                  <a:pt x="61" y="117"/>
                  <a:pt x="60" y="51"/>
                  <a:pt x="0" y="0"/>
                </a:cubicBezTo>
                <a:cubicBezTo>
                  <a:pt x="56" y="12"/>
                  <a:pt x="88" y="38"/>
                  <a:pt x="114" y="74"/>
                </a:cubicBezTo>
                <a:cubicBezTo>
                  <a:pt x="111" y="77"/>
                  <a:pt x="109" y="81"/>
                  <a:pt x="106" y="84"/>
                </a:cubicBezTo>
                <a:cubicBezTo>
                  <a:pt x="93" y="89"/>
                  <a:pt x="87" y="78"/>
                  <a:pt x="82" y="72"/>
                </a:cubicBezTo>
                <a:cubicBezTo>
                  <a:pt x="96" y="107"/>
                  <a:pt x="111" y="145"/>
                  <a:pt x="94" y="186"/>
                </a:cubicBezTo>
                <a:close/>
              </a:path>
            </a:pathLst>
          </a:custGeom>
          <a:solidFill>
            <a:srgbClr val="83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5" name="Freeform 79"/>
          <p:cNvSpPr>
            <a:spLocks/>
          </p:cNvSpPr>
          <p:nvPr userDrawn="1"/>
        </p:nvSpPr>
        <p:spPr bwMode="auto">
          <a:xfrm>
            <a:off x="9777257" y="3087316"/>
            <a:ext cx="177984" cy="130496"/>
          </a:xfrm>
          <a:custGeom>
            <a:avLst/>
            <a:gdLst>
              <a:gd name="T0" fmla="*/ 27 w 70"/>
              <a:gd name="T1" fmla="*/ 34 h 51"/>
              <a:gd name="T2" fmla="*/ 38 w 70"/>
              <a:gd name="T3" fmla="*/ 0 h 51"/>
              <a:gd name="T4" fmla="*/ 52 w 70"/>
              <a:gd name="T5" fmla="*/ 44 h 51"/>
              <a:gd name="T6" fmla="*/ 27 w 70"/>
              <a:gd name="T7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1">
                <a:moveTo>
                  <a:pt x="27" y="34"/>
                </a:moveTo>
                <a:cubicBezTo>
                  <a:pt x="23" y="20"/>
                  <a:pt x="0" y="0"/>
                  <a:pt x="38" y="0"/>
                </a:cubicBezTo>
                <a:cubicBezTo>
                  <a:pt x="70" y="6"/>
                  <a:pt x="57" y="27"/>
                  <a:pt x="52" y="44"/>
                </a:cubicBezTo>
                <a:cubicBezTo>
                  <a:pt x="49" y="51"/>
                  <a:pt x="48" y="50"/>
                  <a:pt x="27" y="34"/>
                </a:cubicBezTo>
                <a:close/>
              </a:path>
            </a:pathLst>
          </a:custGeom>
          <a:solidFill>
            <a:srgbClr val="BF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6" name="Freeform 80"/>
          <p:cNvSpPr>
            <a:spLocks/>
          </p:cNvSpPr>
          <p:nvPr userDrawn="1"/>
        </p:nvSpPr>
        <p:spPr bwMode="auto">
          <a:xfrm>
            <a:off x="9795056" y="4302891"/>
            <a:ext cx="129929" cy="150159"/>
          </a:xfrm>
          <a:custGeom>
            <a:avLst/>
            <a:gdLst>
              <a:gd name="T0" fmla="*/ 0 w 51"/>
              <a:gd name="T1" fmla="*/ 30 h 59"/>
              <a:gd name="T2" fmla="*/ 19 w 51"/>
              <a:gd name="T3" fmla="*/ 2 h 59"/>
              <a:gd name="T4" fmla="*/ 44 w 51"/>
              <a:gd name="T5" fmla="*/ 28 h 59"/>
              <a:gd name="T6" fmla="*/ 0 w 51"/>
              <a:gd name="T7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59">
                <a:moveTo>
                  <a:pt x="0" y="30"/>
                </a:moveTo>
                <a:cubicBezTo>
                  <a:pt x="9" y="23"/>
                  <a:pt x="5" y="7"/>
                  <a:pt x="19" y="2"/>
                </a:cubicBezTo>
                <a:cubicBezTo>
                  <a:pt x="38" y="0"/>
                  <a:pt x="51" y="9"/>
                  <a:pt x="44" y="28"/>
                </a:cubicBezTo>
                <a:cubicBezTo>
                  <a:pt x="33" y="59"/>
                  <a:pt x="15" y="27"/>
                  <a:pt x="0" y="30"/>
                </a:cubicBezTo>
                <a:close/>
              </a:path>
            </a:pathLst>
          </a:custGeom>
          <a:solidFill>
            <a:srgbClr val="B29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7" name="Freeform 81"/>
          <p:cNvSpPr>
            <a:spLocks/>
          </p:cNvSpPr>
          <p:nvPr userDrawn="1"/>
        </p:nvSpPr>
        <p:spPr bwMode="auto">
          <a:xfrm>
            <a:off x="9270003" y="2549245"/>
            <a:ext cx="128149" cy="275292"/>
          </a:xfrm>
          <a:custGeom>
            <a:avLst/>
            <a:gdLst>
              <a:gd name="T0" fmla="*/ 0 w 50"/>
              <a:gd name="T1" fmla="*/ 0 h 108"/>
              <a:gd name="T2" fmla="*/ 17 w 50"/>
              <a:gd name="T3" fmla="*/ 23 h 108"/>
              <a:gd name="T4" fmla="*/ 38 w 50"/>
              <a:gd name="T5" fmla="*/ 91 h 108"/>
              <a:gd name="T6" fmla="*/ 35 w 50"/>
              <a:gd name="T7" fmla="*/ 108 h 108"/>
              <a:gd name="T8" fmla="*/ 0 w 50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8">
                <a:moveTo>
                  <a:pt x="0" y="0"/>
                </a:moveTo>
                <a:cubicBezTo>
                  <a:pt x="5" y="8"/>
                  <a:pt x="11" y="16"/>
                  <a:pt x="17" y="23"/>
                </a:cubicBezTo>
                <a:cubicBezTo>
                  <a:pt x="34" y="43"/>
                  <a:pt x="50" y="63"/>
                  <a:pt x="38" y="91"/>
                </a:cubicBezTo>
                <a:cubicBezTo>
                  <a:pt x="37" y="97"/>
                  <a:pt x="36" y="102"/>
                  <a:pt x="35" y="108"/>
                </a:cubicBezTo>
                <a:cubicBezTo>
                  <a:pt x="17" y="74"/>
                  <a:pt x="3" y="39"/>
                  <a:pt x="0" y="0"/>
                </a:cubicBezTo>
                <a:close/>
              </a:path>
            </a:pathLst>
          </a:custGeom>
          <a:solidFill>
            <a:srgbClr val="8E6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8" name="Freeform 82"/>
          <p:cNvSpPr>
            <a:spLocks/>
          </p:cNvSpPr>
          <p:nvPr userDrawn="1"/>
        </p:nvSpPr>
        <p:spPr bwMode="auto">
          <a:xfrm>
            <a:off x="9713183" y="-353834"/>
            <a:ext cx="69414" cy="202001"/>
          </a:xfrm>
          <a:custGeom>
            <a:avLst/>
            <a:gdLst>
              <a:gd name="T0" fmla="*/ 14 w 27"/>
              <a:gd name="T1" fmla="*/ 79 h 79"/>
              <a:gd name="T2" fmla="*/ 5 w 27"/>
              <a:gd name="T3" fmla="*/ 61 h 79"/>
              <a:gd name="T4" fmla="*/ 20 w 27"/>
              <a:gd name="T5" fmla="*/ 0 h 79"/>
              <a:gd name="T6" fmla="*/ 14 w 27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79">
                <a:moveTo>
                  <a:pt x="14" y="79"/>
                </a:moveTo>
                <a:cubicBezTo>
                  <a:pt x="11" y="73"/>
                  <a:pt x="8" y="67"/>
                  <a:pt x="5" y="61"/>
                </a:cubicBezTo>
                <a:cubicBezTo>
                  <a:pt x="0" y="39"/>
                  <a:pt x="1" y="19"/>
                  <a:pt x="20" y="0"/>
                </a:cubicBezTo>
                <a:cubicBezTo>
                  <a:pt x="22" y="28"/>
                  <a:pt x="27" y="54"/>
                  <a:pt x="14" y="79"/>
                </a:cubicBezTo>
                <a:close/>
              </a:path>
            </a:pathLst>
          </a:custGeom>
          <a:solidFill>
            <a:srgbClr val="B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9" name="Freeform 83"/>
          <p:cNvSpPr>
            <a:spLocks/>
          </p:cNvSpPr>
          <p:nvPr userDrawn="1"/>
        </p:nvSpPr>
        <p:spPr bwMode="auto">
          <a:xfrm>
            <a:off x="9747000" y="724094"/>
            <a:ext cx="106791" cy="119770"/>
          </a:xfrm>
          <a:custGeom>
            <a:avLst/>
            <a:gdLst>
              <a:gd name="T0" fmla="*/ 0 w 42"/>
              <a:gd name="T1" fmla="*/ 41 h 47"/>
              <a:gd name="T2" fmla="*/ 35 w 42"/>
              <a:gd name="T3" fmla="*/ 1 h 47"/>
              <a:gd name="T4" fmla="*/ 0 w 42"/>
              <a:gd name="T5" fmla="*/ 4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7">
                <a:moveTo>
                  <a:pt x="0" y="41"/>
                </a:moveTo>
                <a:cubicBezTo>
                  <a:pt x="0" y="18"/>
                  <a:pt x="7" y="0"/>
                  <a:pt x="35" y="1"/>
                </a:cubicBezTo>
                <a:cubicBezTo>
                  <a:pt x="42" y="30"/>
                  <a:pt x="34" y="47"/>
                  <a:pt x="0" y="41"/>
                </a:cubicBezTo>
                <a:close/>
              </a:path>
            </a:pathLst>
          </a:custGeom>
          <a:solidFill>
            <a:srgbClr val="D3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0" name="Freeform 84"/>
          <p:cNvSpPr>
            <a:spLocks/>
          </p:cNvSpPr>
          <p:nvPr userDrawn="1"/>
        </p:nvSpPr>
        <p:spPr bwMode="auto">
          <a:xfrm>
            <a:off x="9718523" y="5241386"/>
            <a:ext cx="48056" cy="180549"/>
          </a:xfrm>
          <a:custGeom>
            <a:avLst/>
            <a:gdLst>
              <a:gd name="T0" fmla="*/ 2 w 19"/>
              <a:gd name="T1" fmla="*/ 19 h 70"/>
              <a:gd name="T2" fmla="*/ 19 w 19"/>
              <a:gd name="T3" fmla="*/ 0 h 70"/>
              <a:gd name="T4" fmla="*/ 19 w 19"/>
              <a:gd name="T5" fmla="*/ 70 h 70"/>
              <a:gd name="T6" fmla="*/ 2 w 19"/>
              <a:gd name="T7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0">
                <a:moveTo>
                  <a:pt x="2" y="19"/>
                </a:moveTo>
                <a:cubicBezTo>
                  <a:pt x="14" y="18"/>
                  <a:pt x="12" y="5"/>
                  <a:pt x="19" y="0"/>
                </a:cubicBezTo>
                <a:cubicBezTo>
                  <a:pt x="19" y="21"/>
                  <a:pt x="19" y="42"/>
                  <a:pt x="19" y="70"/>
                </a:cubicBezTo>
                <a:cubicBezTo>
                  <a:pt x="5" y="51"/>
                  <a:pt x="0" y="37"/>
                  <a:pt x="2" y="19"/>
                </a:cubicBezTo>
                <a:close/>
              </a:path>
            </a:pathLst>
          </a:custGeom>
          <a:solidFill>
            <a:srgbClr val="997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1" name="Freeform 85"/>
          <p:cNvSpPr>
            <a:spLocks/>
          </p:cNvSpPr>
          <p:nvPr userDrawn="1"/>
        </p:nvSpPr>
        <p:spPr bwMode="auto">
          <a:xfrm>
            <a:off x="8241254" y="2300767"/>
            <a:ext cx="1023410" cy="1092230"/>
          </a:xfrm>
          <a:custGeom>
            <a:avLst/>
            <a:gdLst>
              <a:gd name="T0" fmla="*/ 330 w 402"/>
              <a:gd name="T1" fmla="*/ 427 h 427"/>
              <a:gd name="T2" fmla="*/ 182 w 402"/>
              <a:gd name="T3" fmla="*/ 384 h 427"/>
              <a:gd name="T4" fmla="*/ 60 w 402"/>
              <a:gd name="T5" fmla="*/ 318 h 427"/>
              <a:gd name="T6" fmla="*/ 20 w 402"/>
              <a:gd name="T7" fmla="*/ 94 h 427"/>
              <a:gd name="T8" fmla="*/ 4 w 402"/>
              <a:gd name="T9" fmla="*/ 22 h 427"/>
              <a:gd name="T10" fmla="*/ 20 w 402"/>
              <a:gd name="T11" fmla="*/ 15 h 427"/>
              <a:gd name="T12" fmla="*/ 20 w 402"/>
              <a:gd name="T13" fmla="*/ 15 h 427"/>
              <a:gd name="T14" fmla="*/ 89 w 402"/>
              <a:gd name="T15" fmla="*/ 180 h 427"/>
              <a:gd name="T16" fmla="*/ 216 w 402"/>
              <a:gd name="T17" fmla="*/ 184 h 427"/>
              <a:gd name="T18" fmla="*/ 243 w 402"/>
              <a:gd name="T19" fmla="*/ 153 h 427"/>
              <a:gd name="T20" fmla="*/ 344 w 402"/>
              <a:gd name="T21" fmla="*/ 159 h 427"/>
              <a:gd name="T22" fmla="*/ 402 w 402"/>
              <a:gd name="T23" fmla="*/ 252 h 427"/>
              <a:gd name="T24" fmla="*/ 374 w 402"/>
              <a:gd name="T25" fmla="*/ 298 h 427"/>
              <a:gd name="T26" fmla="*/ 255 w 402"/>
              <a:gd name="T27" fmla="*/ 267 h 427"/>
              <a:gd name="T28" fmla="*/ 368 w 402"/>
              <a:gd name="T29" fmla="*/ 371 h 427"/>
              <a:gd name="T30" fmla="*/ 330 w 402"/>
              <a:gd name="T31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2" h="427">
                <a:moveTo>
                  <a:pt x="330" y="427"/>
                </a:moveTo>
                <a:cubicBezTo>
                  <a:pt x="291" y="378"/>
                  <a:pt x="245" y="361"/>
                  <a:pt x="182" y="384"/>
                </a:cubicBezTo>
                <a:cubicBezTo>
                  <a:pt x="124" y="405"/>
                  <a:pt x="83" y="381"/>
                  <a:pt x="60" y="318"/>
                </a:cubicBezTo>
                <a:cubicBezTo>
                  <a:pt x="34" y="246"/>
                  <a:pt x="34" y="169"/>
                  <a:pt x="20" y="94"/>
                </a:cubicBezTo>
                <a:cubicBezTo>
                  <a:pt x="16" y="70"/>
                  <a:pt x="8" y="46"/>
                  <a:pt x="4" y="22"/>
                </a:cubicBezTo>
                <a:cubicBezTo>
                  <a:pt x="0" y="0"/>
                  <a:pt x="16" y="21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33" y="74"/>
                  <a:pt x="54" y="130"/>
                  <a:pt x="89" y="180"/>
                </a:cubicBezTo>
                <a:cubicBezTo>
                  <a:pt x="127" y="233"/>
                  <a:pt x="173" y="233"/>
                  <a:pt x="216" y="184"/>
                </a:cubicBezTo>
                <a:cubicBezTo>
                  <a:pt x="225" y="174"/>
                  <a:pt x="233" y="162"/>
                  <a:pt x="243" y="153"/>
                </a:cubicBezTo>
                <a:cubicBezTo>
                  <a:pt x="279" y="117"/>
                  <a:pt x="315" y="118"/>
                  <a:pt x="344" y="159"/>
                </a:cubicBezTo>
                <a:cubicBezTo>
                  <a:pt x="366" y="189"/>
                  <a:pt x="383" y="221"/>
                  <a:pt x="402" y="252"/>
                </a:cubicBezTo>
                <a:cubicBezTo>
                  <a:pt x="402" y="273"/>
                  <a:pt x="401" y="293"/>
                  <a:pt x="374" y="298"/>
                </a:cubicBezTo>
                <a:cubicBezTo>
                  <a:pt x="342" y="276"/>
                  <a:pt x="314" y="245"/>
                  <a:pt x="255" y="267"/>
                </a:cubicBezTo>
                <a:cubicBezTo>
                  <a:pt x="317" y="286"/>
                  <a:pt x="346" y="325"/>
                  <a:pt x="368" y="371"/>
                </a:cubicBezTo>
                <a:cubicBezTo>
                  <a:pt x="361" y="394"/>
                  <a:pt x="343" y="409"/>
                  <a:pt x="330" y="427"/>
                </a:cubicBezTo>
                <a:close/>
              </a:path>
            </a:pathLst>
          </a:custGeom>
          <a:solidFill>
            <a:srgbClr val="ED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2" name="Freeform 86"/>
          <p:cNvSpPr>
            <a:spLocks/>
          </p:cNvSpPr>
          <p:nvPr userDrawn="1"/>
        </p:nvSpPr>
        <p:spPr bwMode="auto">
          <a:xfrm>
            <a:off x="9268222" y="1306855"/>
            <a:ext cx="503696" cy="1203062"/>
          </a:xfrm>
          <a:custGeom>
            <a:avLst/>
            <a:gdLst>
              <a:gd name="T0" fmla="*/ 95 w 198"/>
              <a:gd name="T1" fmla="*/ 439 h 470"/>
              <a:gd name="T2" fmla="*/ 29 w 198"/>
              <a:gd name="T3" fmla="*/ 320 h 470"/>
              <a:gd name="T4" fmla="*/ 25 w 198"/>
              <a:gd name="T5" fmla="*/ 307 h 470"/>
              <a:gd name="T6" fmla="*/ 17 w 198"/>
              <a:gd name="T7" fmla="*/ 155 h 470"/>
              <a:gd name="T8" fmla="*/ 25 w 198"/>
              <a:gd name="T9" fmla="*/ 89 h 470"/>
              <a:gd name="T10" fmla="*/ 22 w 198"/>
              <a:gd name="T11" fmla="*/ 78 h 470"/>
              <a:gd name="T12" fmla="*/ 29 w 198"/>
              <a:gd name="T13" fmla="*/ 0 h 470"/>
              <a:gd name="T14" fmla="*/ 190 w 198"/>
              <a:gd name="T15" fmla="*/ 302 h 470"/>
              <a:gd name="T16" fmla="*/ 197 w 198"/>
              <a:gd name="T17" fmla="*/ 400 h 470"/>
              <a:gd name="T18" fmla="*/ 126 w 198"/>
              <a:gd name="T19" fmla="*/ 469 h 470"/>
              <a:gd name="T20" fmla="*/ 95 w 198"/>
              <a:gd name="T21" fmla="*/ 43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70">
                <a:moveTo>
                  <a:pt x="95" y="439"/>
                </a:moveTo>
                <a:cubicBezTo>
                  <a:pt x="83" y="394"/>
                  <a:pt x="47" y="362"/>
                  <a:pt x="29" y="320"/>
                </a:cubicBezTo>
                <a:cubicBezTo>
                  <a:pt x="26" y="317"/>
                  <a:pt x="25" y="312"/>
                  <a:pt x="25" y="307"/>
                </a:cubicBezTo>
                <a:cubicBezTo>
                  <a:pt x="35" y="256"/>
                  <a:pt x="18" y="206"/>
                  <a:pt x="17" y="155"/>
                </a:cubicBezTo>
                <a:cubicBezTo>
                  <a:pt x="16" y="132"/>
                  <a:pt x="4" y="108"/>
                  <a:pt x="25" y="89"/>
                </a:cubicBezTo>
                <a:cubicBezTo>
                  <a:pt x="34" y="81"/>
                  <a:pt x="25" y="81"/>
                  <a:pt x="22" y="78"/>
                </a:cubicBezTo>
                <a:cubicBezTo>
                  <a:pt x="0" y="50"/>
                  <a:pt x="3" y="24"/>
                  <a:pt x="29" y="0"/>
                </a:cubicBezTo>
                <a:cubicBezTo>
                  <a:pt x="87" y="99"/>
                  <a:pt x="163" y="187"/>
                  <a:pt x="190" y="302"/>
                </a:cubicBezTo>
                <a:cubicBezTo>
                  <a:pt x="198" y="335"/>
                  <a:pt x="197" y="367"/>
                  <a:pt x="197" y="400"/>
                </a:cubicBezTo>
                <a:cubicBezTo>
                  <a:pt x="196" y="462"/>
                  <a:pt x="188" y="470"/>
                  <a:pt x="126" y="469"/>
                </a:cubicBezTo>
                <a:cubicBezTo>
                  <a:pt x="108" y="467"/>
                  <a:pt x="98" y="457"/>
                  <a:pt x="95" y="439"/>
                </a:cubicBezTo>
                <a:close/>
              </a:path>
            </a:pathLst>
          </a:custGeom>
          <a:solidFill>
            <a:srgbClr val="B2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3" name="Freeform 87"/>
          <p:cNvSpPr>
            <a:spLocks/>
          </p:cNvSpPr>
          <p:nvPr userDrawn="1"/>
        </p:nvSpPr>
        <p:spPr bwMode="auto">
          <a:xfrm>
            <a:off x="8956750" y="3249988"/>
            <a:ext cx="537512" cy="1287079"/>
          </a:xfrm>
          <a:custGeom>
            <a:avLst/>
            <a:gdLst>
              <a:gd name="T0" fmla="*/ 49 w 211"/>
              <a:gd name="T1" fmla="*/ 56 h 503"/>
              <a:gd name="T2" fmla="*/ 87 w 211"/>
              <a:gd name="T3" fmla="*/ 0 h 503"/>
              <a:gd name="T4" fmla="*/ 198 w 211"/>
              <a:gd name="T5" fmla="*/ 245 h 503"/>
              <a:gd name="T6" fmla="*/ 193 w 211"/>
              <a:gd name="T7" fmla="*/ 301 h 503"/>
              <a:gd name="T8" fmla="*/ 142 w 211"/>
              <a:gd name="T9" fmla="*/ 298 h 503"/>
              <a:gd name="T10" fmla="*/ 75 w 211"/>
              <a:gd name="T11" fmla="*/ 274 h 503"/>
              <a:gd name="T12" fmla="*/ 107 w 211"/>
              <a:gd name="T13" fmla="*/ 335 h 503"/>
              <a:gd name="T14" fmla="*/ 171 w 211"/>
              <a:gd name="T15" fmla="*/ 449 h 503"/>
              <a:gd name="T16" fmla="*/ 132 w 211"/>
              <a:gd name="T17" fmla="*/ 488 h 503"/>
              <a:gd name="T18" fmla="*/ 49 w 211"/>
              <a:gd name="T19" fmla="*/ 405 h 503"/>
              <a:gd name="T20" fmla="*/ 0 w 211"/>
              <a:gd name="T21" fmla="*/ 320 h 503"/>
              <a:gd name="T22" fmla="*/ 28 w 211"/>
              <a:gd name="T23" fmla="*/ 234 h 503"/>
              <a:gd name="T24" fmla="*/ 49 w 211"/>
              <a:gd name="T25" fmla="*/ 56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503">
                <a:moveTo>
                  <a:pt x="49" y="56"/>
                </a:moveTo>
                <a:cubicBezTo>
                  <a:pt x="57" y="35"/>
                  <a:pt x="62" y="11"/>
                  <a:pt x="87" y="0"/>
                </a:cubicBezTo>
                <a:cubicBezTo>
                  <a:pt x="123" y="82"/>
                  <a:pt x="147" y="170"/>
                  <a:pt x="198" y="245"/>
                </a:cubicBezTo>
                <a:cubicBezTo>
                  <a:pt x="210" y="263"/>
                  <a:pt x="211" y="285"/>
                  <a:pt x="193" y="301"/>
                </a:cubicBezTo>
                <a:cubicBezTo>
                  <a:pt x="176" y="318"/>
                  <a:pt x="160" y="304"/>
                  <a:pt x="142" y="298"/>
                </a:cubicBezTo>
                <a:cubicBezTo>
                  <a:pt x="119" y="290"/>
                  <a:pt x="97" y="253"/>
                  <a:pt x="75" y="274"/>
                </a:cubicBezTo>
                <a:cubicBezTo>
                  <a:pt x="63" y="286"/>
                  <a:pt x="96" y="314"/>
                  <a:pt x="107" y="335"/>
                </a:cubicBezTo>
                <a:cubicBezTo>
                  <a:pt x="127" y="374"/>
                  <a:pt x="150" y="411"/>
                  <a:pt x="171" y="449"/>
                </a:cubicBezTo>
                <a:cubicBezTo>
                  <a:pt x="179" y="483"/>
                  <a:pt x="174" y="503"/>
                  <a:pt x="132" y="488"/>
                </a:cubicBezTo>
                <a:cubicBezTo>
                  <a:pt x="91" y="473"/>
                  <a:pt x="69" y="440"/>
                  <a:pt x="49" y="405"/>
                </a:cubicBezTo>
                <a:cubicBezTo>
                  <a:pt x="32" y="376"/>
                  <a:pt x="16" y="348"/>
                  <a:pt x="0" y="320"/>
                </a:cubicBezTo>
                <a:cubicBezTo>
                  <a:pt x="4" y="289"/>
                  <a:pt x="11" y="260"/>
                  <a:pt x="28" y="234"/>
                </a:cubicBezTo>
                <a:cubicBezTo>
                  <a:pt x="91" y="181"/>
                  <a:pt x="68" y="118"/>
                  <a:pt x="49" y="56"/>
                </a:cubicBezTo>
                <a:close/>
              </a:path>
            </a:pathLst>
          </a:custGeom>
          <a:solidFill>
            <a:srgbClr val="D85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4" name="Freeform 88"/>
          <p:cNvSpPr>
            <a:spLocks/>
          </p:cNvSpPr>
          <p:nvPr userDrawn="1"/>
        </p:nvSpPr>
        <p:spPr bwMode="auto">
          <a:xfrm>
            <a:off x="9312719" y="2388360"/>
            <a:ext cx="487677" cy="772248"/>
          </a:xfrm>
          <a:custGeom>
            <a:avLst/>
            <a:gdLst>
              <a:gd name="T0" fmla="*/ 77 w 191"/>
              <a:gd name="T1" fmla="*/ 17 h 302"/>
              <a:gd name="T2" fmla="*/ 108 w 191"/>
              <a:gd name="T3" fmla="*/ 47 h 302"/>
              <a:gd name="T4" fmla="*/ 181 w 191"/>
              <a:gd name="T5" fmla="*/ 239 h 302"/>
              <a:gd name="T6" fmla="*/ 105 w 191"/>
              <a:gd name="T7" fmla="*/ 270 h 302"/>
              <a:gd name="T8" fmla="*/ 21 w 191"/>
              <a:gd name="T9" fmla="*/ 155 h 302"/>
              <a:gd name="T10" fmla="*/ 0 w 191"/>
              <a:gd name="T11" fmla="*/ 86 h 302"/>
              <a:gd name="T12" fmla="*/ 57 w 191"/>
              <a:gd name="T13" fmla="*/ 0 h 302"/>
              <a:gd name="T14" fmla="*/ 77 w 191"/>
              <a:gd name="T15" fmla="*/ 1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02">
                <a:moveTo>
                  <a:pt x="77" y="17"/>
                </a:moveTo>
                <a:cubicBezTo>
                  <a:pt x="87" y="27"/>
                  <a:pt x="98" y="37"/>
                  <a:pt x="108" y="47"/>
                </a:cubicBezTo>
                <a:cubicBezTo>
                  <a:pt x="179" y="93"/>
                  <a:pt x="191" y="162"/>
                  <a:pt x="181" y="239"/>
                </a:cubicBezTo>
                <a:cubicBezTo>
                  <a:pt x="174" y="291"/>
                  <a:pt x="148" y="302"/>
                  <a:pt x="105" y="270"/>
                </a:cubicBezTo>
                <a:cubicBezTo>
                  <a:pt x="65" y="241"/>
                  <a:pt x="44" y="197"/>
                  <a:pt x="21" y="155"/>
                </a:cubicBezTo>
                <a:cubicBezTo>
                  <a:pt x="14" y="132"/>
                  <a:pt x="7" y="109"/>
                  <a:pt x="0" y="86"/>
                </a:cubicBezTo>
                <a:cubicBezTo>
                  <a:pt x="28" y="64"/>
                  <a:pt x="34" y="27"/>
                  <a:pt x="57" y="0"/>
                </a:cubicBezTo>
                <a:cubicBezTo>
                  <a:pt x="63" y="6"/>
                  <a:pt x="70" y="12"/>
                  <a:pt x="77" y="17"/>
                </a:cubicBezTo>
                <a:close/>
              </a:path>
            </a:pathLst>
          </a:custGeom>
          <a:solidFill>
            <a:srgbClr val="FAE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5" name="Freeform 89"/>
          <p:cNvSpPr>
            <a:spLocks/>
          </p:cNvSpPr>
          <p:nvPr userDrawn="1"/>
        </p:nvSpPr>
        <p:spPr bwMode="auto">
          <a:xfrm>
            <a:off x="8743169" y="800962"/>
            <a:ext cx="820508" cy="1306744"/>
          </a:xfrm>
          <a:custGeom>
            <a:avLst/>
            <a:gdLst>
              <a:gd name="T0" fmla="*/ 235 w 322"/>
              <a:gd name="T1" fmla="*/ 198 h 511"/>
              <a:gd name="T2" fmla="*/ 244 w 322"/>
              <a:gd name="T3" fmla="*/ 275 h 511"/>
              <a:gd name="T4" fmla="*/ 231 w 322"/>
              <a:gd name="T5" fmla="*/ 331 h 511"/>
              <a:gd name="T6" fmla="*/ 235 w 322"/>
              <a:gd name="T7" fmla="*/ 508 h 511"/>
              <a:gd name="T8" fmla="*/ 225 w 322"/>
              <a:gd name="T9" fmla="*/ 499 h 511"/>
              <a:gd name="T10" fmla="*/ 179 w 322"/>
              <a:gd name="T11" fmla="*/ 189 h 511"/>
              <a:gd name="T12" fmla="*/ 85 w 322"/>
              <a:gd name="T13" fmla="*/ 134 h 511"/>
              <a:gd name="T14" fmla="*/ 50 w 322"/>
              <a:gd name="T15" fmla="*/ 109 h 511"/>
              <a:gd name="T16" fmla="*/ 0 w 322"/>
              <a:gd name="T17" fmla="*/ 87 h 511"/>
              <a:gd name="T18" fmla="*/ 99 w 322"/>
              <a:gd name="T19" fmla="*/ 44 h 511"/>
              <a:gd name="T20" fmla="*/ 193 w 322"/>
              <a:gd name="T21" fmla="*/ 39 h 511"/>
              <a:gd name="T22" fmla="*/ 245 w 322"/>
              <a:gd name="T23" fmla="*/ 110 h 511"/>
              <a:gd name="T24" fmla="*/ 289 w 322"/>
              <a:gd name="T25" fmla="*/ 142 h 511"/>
              <a:gd name="T26" fmla="*/ 317 w 322"/>
              <a:gd name="T27" fmla="*/ 167 h 511"/>
              <a:gd name="T28" fmla="*/ 280 w 322"/>
              <a:gd name="T29" fmla="*/ 187 h 511"/>
              <a:gd name="T30" fmla="*/ 249 w 322"/>
              <a:gd name="T31" fmla="*/ 179 h 511"/>
              <a:gd name="T32" fmla="*/ 235 w 322"/>
              <a:gd name="T33" fmla="*/ 19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2" h="511">
                <a:moveTo>
                  <a:pt x="235" y="198"/>
                </a:moveTo>
                <a:cubicBezTo>
                  <a:pt x="234" y="224"/>
                  <a:pt x="204" y="252"/>
                  <a:pt x="244" y="275"/>
                </a:cubicBezTo>
                <a:cubicBezTo>
                  <a:pt x="249" y="278"/>
                  <a:pt x="230" y="307"/>
                  <a:pt x="231" y="331"/>
                </a:cubicBezTo>
                <a:cubicBezTo>
                  <a:pt x="233" y="390"/>
                  <a:pt x="261" y="449"/>
                  <a:pt x="235" y="508"/>
                </a:cubicBezTo>
                <a:cubicBezTo>
                  <a:pt x="226" y="511"/>
                  <a:pt x="224" y="507"/>
                  <a:pt x="225" y="499"/>
                </a:cubicBezTo>
                <a:cubicBezTo>
                  <a:pt x="212" y="396"/>
                  <a:pt x="213" y="290"/>
                  <a:pt x="179" y="189"/>
                </a:cubicBezTo>
                <a:cubicBezTo>
                  <a:pt x="161" y="133"/>
                  <a:pt x="144" y="125"/>
                  <a:pt x="85" y="134"/>
                </a:cubicBezTo>
                <a:cubicBezTo>
                  <a:pt x="81" y="115"/>
                  <a:pt x="68" y="111"/>
                  <a:pt x="50" y="109"/>
                </a:cubicBezTo>
                <a:cubicBezTo>
                  <a:pt x="32" y="107"/>
                  <a:pt x="7" y="114"/>
                  <a:pt x="0" y="87"/>
                </a:cubicBezTo>
                <a:cubicBezTo>
                  <a:pt x="42" y="94"/>
                  <a:pt x="73" y="82"/>
                  <a:pt x="99" y="44"/>
                </a:cubicBezTo>
                <a:cubicBezTo>
                  <a:pt x="127" y="0"/>
                  <a:pt x="159" y="1"/>
                  <a:pt x="193" y="39"/>
                </a:cubicBezTo>
                <a:cubicBezTo>
                  <a:pt x="212" y="61"/>
                  <a:pt x="227" y="87"/>
                  <a:pt x="245" y="110"/>
                </a:cubicBezTo>
                <a:cubicBezTo>
                  <a:pt x="257" y="124"/>
                  <a:pt x="268" y="141"/>
                  <a:pt x="289" y="142"/>
                </a:cubicBezTo>
                <a:cubicBezTo>
                  <a:pt x="305" y="143"/>
                  <a:pt x="322" y="143"/>
                  <a:pt x="317" y="167"/>
                </a:cubicBezTo>
                <a:cubicBezTo>
                  <a:pt x="313" y="186"/>
                  <a:pt x="296" y="187"/>
                  <a:pt x="280" y="187"/>
                </a:cubicBezTo>
                <a:cubicBezTo>
                  <a:pt x="270" y="187"/>
                  <a:pt x="259" y="182"/>
                  <a:pt x="249" y="179"/>
                </a:cubicBezTo>
                <a:cubicBezTo>
                  <a:pt x="228" y="173"/>
                  <a:pt x="236" y="190"/>
                  <a:pt x="235" y="198"/>
                </a:cubicBezTo>
                <a:close/>
              </a:path>
            </a:pathLst>
          </a:custGeom>
          <a:solidFill>
            <a:srgbClr val="C44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6" name="Freeform 90"/>
          <p:cNvSpPr>
            <a:spLocks/>
          </p:cNvSpPr>
          <p:nvPr userDrawn="1"/>
        </p:nvSpPr>
        <p:spPr bwMode="auto">
          <a:xfrm>
            <a:off x="8314227" y="3514555"/>
            <a:ext cx="717277" cy="554159"/>
          </a:xfrm>
          <a:custGeom>
            <a:avLst/>
            <a:gdLst>
              <a:gd name="T0" fmla="*/ 280 w 281"/>
              <a:gd name="T1" fmla="*/ 131 h 217"/>
              <a:gd name="T2" fmla="*/ 252 w 281"/>
              <a:gd name="T3" fmla="*/ 217 h 217"/>
              <a:gd name="T4" fmla="*/ 137 w 281"/>
              <a:gd name="T5" fmla="*/ 193 h 217"/>
              <a:gd name="T6" fmla="*/ 49 w 281"/>
              <a:gd name="T7" fmla="*/ 154 h 217"/>
              <a:gd name="T8" fmla="*/ 0 w 281"/>
              <a:gd name="T9" fmla="*/ 0 h 217"/>
              <a:gd name="T10" fmla="*/ 59 w 281"/>
              <a:gd name="T11" fmla="*/ 72 h 217"/>
              <a:gd name="T12" fmla="*/ 116 w 281"/>
              <a:gd name="T13" fmla="*/ 79 h 217"/>
              <a:gd name="T14" fmla="*/ 202 w 281"/>
              <a:gd name="T15" fmla="*/ 93 h 217"/>
              <a:gd name="T16" fmla="*/ 280 w 281"/>
              <a:gd name="T17" fmla="*/ 13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17">
                <a:moveTo>
                  <a:pt x="280" y="131"/>
                </a:moveTo>
                <a:cubicBezTo>
                  <a:pt x="281" y="163"/>
                  <a:pt x="274" y="193"/>
                  <a:pt x="252" y="217"/>
                </a:cubicBezTo>
                <a:cubicBezTo>
                  <a:pt x="220" y="180"/>
                  <a:pt x="184" y="170"/>
                  <a:pt x="137" y="193"/>
                </a:cubicBezTo>
                <a:cubicBezTo>
                  <a:pt x="97" y="212"/>
                  <a:pt x="68" y="189"/>
                  <a:pt x="49" y="154"/>
                </a:cubicBezTo>
                <a:cubicBezTo>
                  <a:pt x="25" y="109"/>
                  <a:pt x="14" y="59"/>
                  <a:pt x="0" y="0"/>
                </a:cubicBezTo>
                <a:cubicBezTo>
                  <a:pt x="23" y="28"/>
                  <a:pt x="40" y="51"/>
                  <a:pt x="59" y="72"/>
                </a:cubicBezTo>
                <a:cubicBezTo>
                  <a:pt x="75" y="90"/>
                  <a:pt x="95" y="97"/>
                  <a:pt x="116" y="79"/>
                </a:cubicBezTo>
                <a:cubicBezTo>
                  <a:pt x="151" y="47"/>
                  <a:pt x="177" y="65"/>
                  <a:pt x="202" y="93"/>
                </a:cubicBezTo>
                <a:cubicBezTo>
                  <a:pt x="223" y="117"/>
                  <a:pt x="244" y="140"/>
                  <a:pt x="280" y="131"/>
                </a:cubicBezTo>
                <a:close/>
              </a:path>
            </a:pathLst>
          </a:custGeom>
          <a:solidFill>
            <a:srgbClr val="EC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7" name="Freeform 91"/>
          <p:cNvSpPr>
            <a:spLocks/>
          </p:cNvSpPr>
          <p:nvPr userDrawn="1"/>
        </p:nvSpPr>
        <p:spPr bwMode="auto">
          <a:xfrm>
            <a:off x="9433748" y="827776"/>
            <a:ext cx="343510" cy="956372"/>
          </a:xfrm>
          <a:custGeom>
            <a:avLst/>
            <a:gdLst>
              <a:gd name="T0" fmla="*/ 93 w 135"/>
              <a:gd name="T1" fmla="*/ 0 h 373"/>
              <a:gd name="T2" fmla="*/ 128 w 135"/>
              <a:gd name="T3" fmla="*/ 240 h 373"/>
              <a:gd name="T4" fmla="*/ 132 w 135"/>
              <a:gd name="T5" fmla="*/ 338 h 373"/>
              <a:gd name="T6" fmla="*/ 121 w 135"/>
              <a:gd name="T7" fmla="*/ 367 h 373"/>
              <a:gd name="T8" fmla="*/ 89 w 135"/>
              <a:gd name="T9" fmla="*/ 353 h 373"/>
              <a:gd name="T10" fmla="*/ 0 w 135"/>
              <a:gd name="T11" fmla="*/ 200 h 373"/>
              <a:gd name="T12" fmla="*/ 60 w 135"/>
              <a:gd name="T13" fmla="*/ 97 h 373"/>
              <a:gd name="T14" fmla="*/ 49 w 135"/>
              <a:gd name="T15" fmla="*/ 56 h 373"/>
              <a:gd name="T16" fmla="*/ 93 w 135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373">
                <a:moveTo>
                  <a:pt x="93" y="0"/>
                </a:moveTo>
                <a:cubicBezTo>
                  <a:pt x="90" y="82"/>
                  <a:pt x="109" y="161"/>
                  <a:pt x="128" y="240"/>
                </a:cubicBezTo>
                <a:cubicBezTo>
                  <a:pt x="135" y="273"/>
                  <a:pt x="133" y="305"/>
                  <a:pt x="132" y="338"/>
                </a:cubicBezTo>
                <a:cubicBezTo>
                  <a:pt x="132" y="349"/>
                  <a:pt x="132" y="362"/>
                  <a:pt x="121" y="367"/>
                </a:cubicBezTo>
                <a:cubicBezTo>
                  <a:pt x="107" y="373"/>
                  <a:pt x="97" y="362"/>
                  <a:pt x="89" y="353"/>
                </a:cubicBezTo>
                <a:cubicBezTo>
                  <a:pt x="49" y="308"/>
                  <a:pt x="23" y="255"/>
                  <a:pt x="0" y="200"/>
                </a:cubicBezTo>
                <a:cubicBezTo>
                  <a:pt x="66" y="187"/>
                  <a:pt x="79" y="164"/>
                  <a:pt x="60" y="97"/>
                </a:cubicBezTo>
                <a:cubicBezTo>
                  <a:pt x="56" y="83"/>
                  <a:pt x="53" y="70"/>
                  <a:pt x="49" y="56"/>
                </a:cubicBezTo>
                <a:cubicBezTo>
                  <a:pt x="65" y="38"/>
                  <a:pt x="59" y="3"/>
                  <a:pt x="93" y="0"/>
                </a:cubicBezTo>
                <a:close/>
              </a:path>
            </a:pathLst>
          </a:custGeom>
          <a:solidFill>
            <a:srgbClr val="ED7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" name="Freeform 92"/>
          <p:cNvSpPr>
            <a:spLocks/>
          </p:cNvSpPr>
          <p:nvPr userDrawn="1"/>
        </p:nvSpPr>
        <p:spPr bwMode="auto">
          <a:xfrm>
            <a:off x="8431697" y="695493"/>
            <a:ext cx="553531" cy="657841"/>
          </a:xfrm>
          <a:custGeom>
            <a:avLst/>
            <a:gdLst>
              <a:gd name="T0" fmla="*/ 122 w 217"/>
              <a:gd name="T1" fmla="*/ 128 h 257"/>
              <a:gd name="T2" fmla="*/ 174 w 217"/>
              <a:gd name="T3" fmla="*/ 138 h 257"/>
              <a:gd name="T4" fmla="*/ 207 w 217"/>
              <a:gd name="T5" fmla="*/ 175 h 257"/>
              <a:gd name="T6" fmla="*/ 157 w 217"/>
              <a:gd name="T7" fmla="*/ 216 h 257"/>
              <a:gd name="T8" fmla="*/ 39 w 217"/>
              <a:gd name="T9" fmla="*/ 182 h 257"/>
              <a:gd name="T10" fmla="*/ 26 w 217"/>
              <a:gd name="T11" fmla="*/ 127 h 257"/>
              <a:gd name="T12" fmla="*/ 0 w 217"/>
              <a:gd name="T13" fmla="*/ 2 h 257"/>
              <a:gd name="T14" fmla="*/ 38 w 217"/>
              <a:gd name="T15" fmla="*/ 25 h 257"/>
              <a:gd name="T16" fmla="*/ 122 w 217"/>
              <a:gd name="T17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257">
                <a:moveTo>
                  <a:pt x="122" y="128"/>
                </a:moveTo>
                <a:cubicBezTo>
                  <a:pt x="137" y="144"/>
                  <a:pt x="157" y="134"/>
                  <a:pt x="174" y="138"/>
                </a:cubicBezTo>
                <a:cubicBezTo>
                  <a:pt x="194" y="142"/>
                  <a:pt x="217" y="144"/>
                  <a:pt x="207" y="175"/>
                </a:cubicBezTo>
                <a:cubicBezTo>
                  <a:pt x="191" y="189"/>
                  <a:pt x="174" y="203"/>
                  <a:pt x="157" y="216"/>
                </a:cubicBezTo>
                <a:cubicBezTo>
                  <a:pt x="102" y="257"/>
                  <a:pt x="63" y="246"/>
                  <a:pt x="39" y="182"/>
                </a:cubicBezTo>
                <a:cubicBezTo>
                  <a:pt x="33" y="164"/>
                  <a:pt x="30" y="145"/>
                  <a:pt x="26" y="127"/>
                </a:cubicBezTo>
                <a:cubicBezTo>
                  <a:pt x="20" y="85"/>
                  <a:pt x="18" y="43"/>
                  <a:pt x="0" y="2"/>
                </a:cubicBezTo>
                <a:cubicBezTo>
                  <a:pt x="21" y="0"/>
                  <a:pt x="25" y="20"/>
                  <a:pt x="38" y="25"/>
                </a:cubicBezTo>
                <a:cubicBezTo>
                  <a:pt x="59" y="65"/>
                  <a:pt x="83" y="102"/>
                  <a:pt x="122" y="128"/>
                </a:cubicBezTo>
                <a:close/>
              </a:path>
            </a:pathLst>
          </a:custGeom>
          <a:solidFill>
            <a:srgbClr val="E54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" name="Freeform 93"/>
          <p:cNvSpPr>
            <a:spLocks/>
          </p:cNvSpPr>
          <p:nvPr userDrawn="1"/>
        </p:nvSpPr>
        <p:spPr bwMode="auto">
          <a:xfrm>
            <a:off x="9415950" y="3766608"/>
            <a:ext cx="327491" cy="745434"/>
          </a:xfrm>
          <a:custGeom>
            <a:avLst/>
            <a:gdLst>
              <a:gd name="T0" fmla="*/ 112 w 129"/>
              <a:gd name="T1" fmla="*/ 5 h 291"/>
              <a:gd name="T2" fmla="*/ 110 w 129"/>
              <a:gd name="T3" fmla="*/ 260 h 291"/>
              <a:gd name="T4" fmla="*/ 56 w 129"/>
              <a:gd name="T5" fmla="*/ 280 h 291"/>
              <a:gd name="T6" fmla="*/ 0 w 129"/>
              <a:gd name="T7" fmla="*/ 220 h 291"/>
              <a:gd name="T8" fmla="*/ 52 w 129"/>
              <a:gd name="T9" fmla="*/ 97 h 291"/>
              <a:gd name="T10" fmla="*/ 76 w 129"/>
              <a:gd name="T11" fmla="*/ 33 h 291"/>
              <a:gd name="T12" fmla="*/ 112 w 129"/>
              <a:gd name="T13" fmla="*/ 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291">
                <a:moveTo>
                  <a:pt x="112" y="5"/>
                </a:moveTo>
                <a:cubicBezTo>
                  <a:pt x="129" y="90"/>
                  <a:pt x="113" y="175"/>
                  <a:pt x="110" y="260"/>
                </a:cubicBezTo>
                <a:cubicBezTo>
                  <a:pt x="109" y="289"/>
                  <a:pt x="80" y="291"/>
                  <a:pt x="56" y="280"/>
                </a:cubicBezTo>
                <a:cubicBezTo>
                  <a:pt x="30" y="268"/>
                  <a:pt x="12" y="247"/>
                  <a:pt x="0" y="220"/>
                </a:cubicBezTo>
                <a:cubicBezTo>
                  <a:pt x="13" y="177"/>
                  <a:pt x="30" y="136"/>
                  <a:pt x="52" y="97"/>
                </a:cubicBezTo>
                <a:cubicBezTo>
                  <a:pt x="59" y="75"/>
                  <a:pt x="64" y="52"/>
                  <a:pt x="76" y="33"/>
                </a:cubicBezTo>
                <a:cubicBezTo>
                  <a:pt x="84" y="19"/>
                  <a:pt x="89" y="0"/>
                  <a:pt x="112" y="5"/>
                </a:cubicBezTo>
                <a:close/>
              </a:path>
            </a:pathLst>
          </a:custGeom>
          <a:solidFill>
            <a:srgbClr val="F08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0" name="Freeform 94"/>
          <p:cNvSpPr>
            <a:spLocks/>
          </p:cNvSpPr>
          <p:nvPr userDrawn="1"/>
        </p:nvSpPr>
        <p:spPr bwMode="auto">
          <a:xfrm>
            <a:off x="9293140" y="4399422"/>
            <a:ext cx="409364" cy="661416"/>
          </a:xfrm>
          <a:custGeom>
            <a:avLst/>
            <a:gdLst>
              <a:gd name="T0" fmla="*/ 0 w 161"/>
              <a:gd name="T1" fmla="*/ 39 h 258"/>
              <a:gd name="T2" fmla="*/ 39 w 161"/>
              <a:gd name="T3" fmla="*/ 0 h 258"/>
              <a:gd name="T4" fmla="*/ 144 w 161"/>
              <a:gd name="T5" fmla="*/ 59 h 258"/>
              <a:gd name="T6" fmla="*/ 159 w 161"/>
              <a:gd name="T7" fmla="*/ 87 h 258"/>
              <a:gd name="T8" fmla="*/ 159 w 161"/>
              <a:gd name="T9" fmla="*/ 258 h 258"/>
              <a:gd name="T10" fmla="*/ 47 w 161"/>
              <a:gd name="T11" fmla="*/ 208 h 258"/>
              <a:gd name="T12" fmla="*/ 45 w 161"/>
              <a:gd name="T13" fmla="*/ 104 h 258"/>
              <a:gd name="T14" fmla="*/ 0 w 161"/>
              <a:gd name="T15" fmla="*/ 3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258">
                <a:moveTo>
                  <a:pt x="0" y="39"/>
                </a:moveTo>
                <a:cubicBezTo>
                  <a:pt x="35" y="47"/>
                  <a:pt x="34" y="20"/>
                  <a:pt x="39" y="0"/>
                </a:cubicBezTo>
                <a:cubicBezTo>
                  <a:pt x="70" y="25"/>
                  <a:pt x="93" y="65"/>
                  <a:pt x="144" y="59"/>
                </a:cubicBezTo>
                <a:cubicBezTo>
                  <a:pt x="161" y="57"/>
                  <a:pt x="159" y="75"/>
                  <a:pt x="159" y="87"/>
                </a:cubicBezTo>
                <a:cubicBezTo>
                  <a:pt x="160" y="140"/>
                  <a:pt x="159" y="192"/>
                  <a:pt x="159" y="258"/>
                </a:cubicBezTo>
                <a:cubicBezTo>
                  <a:pt x="131" y="200"/>
                  <a:pt x="88" y="206"/>
                  <a:pt x="47" y="208"/>
                </a:cubicBezTo>
                <a:cubicBezTo>
                  <a:pt x="29" y="174"/>
                  <a:pt x="50" y="138"/>
                  <a:pt x="45" y="104"/>
                </a:cubicBezTo>
                <a:cubicBezTo>
                  <a:pt x="77" y="50"/>
                  <a:pt x="22" y="56"/>
                  <a:pt x="0" y="39"/>
                </a:cubicBezTo>
                <a:close/>
              </a:path>
            </a:pathLst>
          </a:custGeom>
          <a:solidFill>
            <a:srgbClr val="BA52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1" name="Freeform 95"/>
          <p:cNvSpPr>
            <a:spLocks/>
          </p:cNvSpPr>
          <p:nvPr userDrawn="1"/>
        </p:nvSpPr>
        <p:spPr bwMode="auto">
          <a:xfrm>
            <a:off x="9193469" y="2946095"/>
            <a:ext cx="542852" cy="498744"/>
          </a:xfrm>
          <a:custGeom>
            <a:avLst/>
            <a:gdLst>
              <a:gd name="T0" fmla="*/ 0 w 213"/>
              <a:gd name="T1" fmla="*/ 46 h 195"/>
              <a:gd name="T2" fmla="*/ 28 w 213"/>
              <a:gd name="T3" fmla="*/ 0 h 195"/>
              <a:gd name="T4" fmla="*/ 179 w 213"/>
              <a:gd name="T5" fmla="*/ 94 h 195"/>
              <a:gd name="T6" fmla="*/ 195 w 213"/>
              <a:gd name="T7" fmla="*/ 169 h 195"/>
              <a:gd name="T8" fmla="*/ 155 w 213"/>
              <a:gd name="T9" fmla="*/ 185 h 195"/>
              <a:gd name="T10" fmla="*/ 59 w 213"/>
              <a:gd name="T11" fmla="*/ 124 h 195"/>
              <a:gd name="T12" fmla="*/ 0 w 213"/>
              <a:gd name="T13" fmla="*/ 4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" h="195">
                <a:moveTo>
                  <a:pt x="0" y="46"/>
                </a:moveTo>
                <a:cubicBezTo>
                  <a:pt x="10" y="31"/>
                  <a:pt x="19" y="15"/>
                  <a:pt x="28" y="0"/>
                </a:cubicBezTo>
                <a:cubicBezTo>
                  <a:pt x="71" y="43"/>
                  <a:pt x="118" y="77"/>
                  <a:pt x="179" y="94"/>
                </a:cubicBezTo>
                <a:cubicBezTo>
                  <a:pt x="213" y="104"/>
                  <a:pt x="196" y="144"/>
                  <a:pt x="195" y="169"/>
                </a:cubicBezTo>
                <a:cubicBezTo>
                  <a:pt x="195" y="195"/>
                  <a:pt x="170" y="186"/>
                  <a:pt x="155" y="185"/>
                </a:cubicBezTo>
                <a:cubicBezTo>
                  <a:pt x="114" y="180"/>
                  <a:pt x="84" y="155"/>
                  <a:pt x="59" y="124"/>
                </a:cubicBezTo>
                <a:cubicBezTo>
                  <a:pt x="39" y="98"/>
                  <a:pt x="20" y="72"/>
                  <a:pt x="0" y="46"/>
                </a:cubicBezTo>
                <a:close/>
              </a:path>
            </a:pathLst>
          </a:custGeom>
          <a:solidFill>
            <a:srgbClr val="D05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2" name="Freeform 96"/>
          <p:cNvSpPr>
            <a:spLocks/>
          </p:cNvSpPr>
          <p:nvPr userDrawn="1"/>
        </p:nvSpPr>
        <p:spPr bwMode="auto">
          <a:xfrm>
            <a:off x="9341196" y="470254"/>
            <a:ext cx="364868" cy="502319"/>
          </a:xfrm>
          <a:custGeom>
            <a:avLst/>
            <a:gdLst>
              <a:gd name="T0" fmla="*/ 129 w 143"/>
              <a:gd name="T1" fmla="*/ 140 h 196"/>
              <a:gd name="T2" fmla="*/ 85 w 143"/>
              <a:gd name="T3" fmla="*/ 196 h 196"/>
              <a:gd name="T4" fmla="*/ 55 w 143"/>
              <a:gd name="T5" fmla="*/ 159 h 196"/>
              <a:gd name="T6" fmla="*/ 56 w 143"/>
              <a:gd name="T7" fmla="*/ 160 h 196"/>
              <a:gd name="T8" fmla="*/ 0 w 143"/>
              <a:gd name="T9" fmla="*/ 75 h 196"/>
              <a:gd name="T10" fmla="*/ 65 w 143"/>
              <a:gd name="T11" fmla="*/ 0 h 196"/>
              <a:gd name="T12" fmla="*/ 129 w 143"/>
              <a:gd name="T13" fmla="*/ 14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96">
                <a:moveTo>
                  <a:pt x="129" y="140"/>
                </a:moveTo>
                <a:cubicBezTo>
                  <a:pt x="104" y="150"/>
                  <a:pt x="118" y="192"/>
                  <a:pt x="85" y="196"/>
                </a:cubicBezTo>
                <a:cubicBezTo>
                  <a:pt x="73" y="185"/>
                  <a:pt x="74" y="164"/>
                  <a:pt x="55" y="159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4" y="120"/>
                  <a:pt x="20" y="102"/>
                  <a:pt x="0" y="75"/>
                </a:cubicBezTo>
                <a:cubicBezTo>
                  <a:pt x="13" y="42"/>
                  <a:pt x="24" y="8"/>
                  <a:pt x="65" y="0"/>
                </a:cubicBezTo>
                <a:cubicBezTo>
                  <a:pt x="143" y="21"/>
                  <a:pt x="136" y="81"/>
                  <a:pt x="129" y="140"/>
                </a:cubicBezTo>
                <a:close/>
              </a:path>
            </a:pathLst>
          </a:custGeom>
          <a:solidFill>
            <a:srgbClr val="F4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3" name="Freeform 97"/>
          <p:cNvSpPr>
            <a:spLocks/>
          </p:cNvSpPr>
          <p:nvPr userDrawn="1"/>
        </p:nvSpPr>
        <p:spPr bwMode="auto">
          <a:xfrm>
            <a:off x="8946071" y="4554944"/>
            <a:ext cx="514375" cy="436177"/>
          </a:xfrm>
          <a:custGeom>
            <a:avLst/>
            <a:gdLst>
              <a:gd name="T0" fmla="*/ 181 w 202"/>
              <a:gd name="T1" fmla="*/ 43 h 170"/>
              <a:gd name="T2" fmla="*/ 188 w 202"/>
              <a:gd name="T3" fmla="*/ 116 h 170"/>
              <a:gd name="T4" fmla="*/ 183 w 202"/>
              <a:gd name="T5" fmla="*/ 147 h 170"/>
              <a:gd name="T6" fmla="*/ 0 w 202"/>
              <a:gd name="T7" fmla="*/ 0 h 170"/>
              <a:gd name="T8" fmla="*/ 181 w 202"/>
              <a:gd name="T9" fmla="*/ 4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70">
                <a:moveTo>
                  <a:pt x="181" y="43"/>
                </a:moveTo>
                <a:cubicBezTo>
                  <a:pt x="202" y="65"/>
                  <a:pt x="187" y="92"/>
                  <a:pt x="188" y="116"/>
                </a:cubicBezTo>
                <a:cubicBezTo>
                  <a:pt x="188" y="127"/>
                  <a:pt x="185" y="137"/>
                  <a:pt x="183" y="147"/>
                </a:cubicBezTo>
                <a:cubicBezTo>
                  <a:pt x="89" y="170"/>
                  <a:pt x="27" y="121"/>
                  <a:pt x="0" y="0"/>
                </a:cubicBezTo>
                <a:cubicBezTo>
                  <a:pt x="57" y="31"/>
                  <a:pt x="105" y="100"/>
                  <a:pt x="181" y="43"/>
                </a:cubicBezTo>
                <a:close/>
              </a:path>
            </a:pathLst>
          </a:custGeom>
          <a:solidFill>
            <a:srgbClr val="CC5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4" name="Freeform 98"/>
          <p:cNvSpPr>
            <a:spLocks/>
          </p:cNvSpPr>
          <p:nvPr userDrawn="1"/>
        </p:nvSpPr>
        <p:spPr bwMode="auto">
          <a:xfrm>
            <a:off x="9027944" y="311157"/>
            <a:ext cx="478778" cy="350372"/>
          </a:xfrm>
          <a:custGeom>
            <a:avLst/>
            <a:gdLst>
              <a:gd name="T0" fmla="*/ 188 w 188"/>
              <a:gd name="T1" fmla="*/ 62 h 137"/>
              <a:gd name="T2" fmla="*/ 123 w 188"/>
              <a:gd name="T3" fmla="*/ 137 h 137"/>
              <a:gd name="T4" fmla="*/ 0 w 188"/>
              <a:gd name="T5" fmla="*/ 118 h 137"/>
              <a:gd name="T6" fmla="*/ 20 w 188"/>
              <a:gd name="T7" fmla="*/ 44 h 137"/>
              <a:gd name="T8" fmla="*/ 65 w 188"/>
              <a:gd name="T9" fmla="*/ 39 h 137"/>
              <a:gd name="T10" fmla="*/ 188 w 188"/>
              <a:gd name="T11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37">
                <a:moveTo>
                  <a:pt x="188" y="62"/>
                </a:moveTo>
                <a:cubicBezTo>
                  <a:pt x="157" y="79"/>
                  <a:pt x="151" y="117"/>
                  <a:pt x="123" y="137"/>
                </a:cubicBezTo>
                <a:cubicBezTo>
                  <a:pt x="86" y="108"/>
                  <a:pt x="39" y="136"/>
                  <a:pt x="0" y="118"/>
                </a:cubicBezTo>
                <a:cubicBezTo>
                  <a:pt x="15" y="96"/>
                  <a:pt x="49" y="79"/>
                  <a:pt x="20" y="44"/>
                </a:cubicBezTo>
                <a:cubicBezTo>
                  <a:pt x="35" y="45"/>
                  <a:pt x="52" y="48"/>
                  <a:pt x="65" y="39"/>
                </a:cubicBezTo>
                <a:cubicBezTo>
                  <a:pt x="115" y="0"/>
                  <a:pt x="153" y="24"/>
                  <a:pt x="188" y="62"/>
                </a:cubicBezTo>
                <a:close/>
              </a:path>
            </a:pathLst>
          </a:custGeom>
          <a:solidFill>
            <a:srgbClr val="F8C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5" name="Freeform 99"/>
          <p:cNvSpPr>
            <a:spLocks/>
          </p:cNvSpPr>
          <p:nvPr userDrawn="1"/>
        </p:nvSpPr>
        <p:spPr bwMode="auto">
          <a:xfrm>
            <a:off x="9464005" y="3460926"/>
            <a:ext cx="238499" cy="566673"/>
          </a:xfrm>
          <a:custGeom>
            <a:avLst/>
            <a:gdLst>
              <a:gd name="T0" fmla="*/ 93 w 94"/>
              <a:gd name="T1" fmla="*/ 125 h 222"/>
              <a:gd name="T2" fmla="*/ 36 w 94"/>
              <a:gd name="T3" fmla="*/ 219 h 222"/>
              <a:gd name="T4" fmla="*/ 29 w 94"/>
              <a:gd name="T5" fmla="*/ 221 h 222"/>
              <a:gd name="T6" fmla="*/ 26 w 94"/>
              <a:gd name="T7" fmla="*/ 219 h 222"/>
              <a:gd name="T8" fmla="*/ 0 w 94"/>
              <a:gd name="T9" fmla="*/ 125 h 222"/>
              <a:gd name="T10" fmla="*/ 55 w 94"/>
              <a:gd name="T11" fmla="*/ 5 h 222"/>
              <a:gd name="T12" fmla="*/ 93 w 94"/>
              <a:gd name="T13" fmla="*/ 41 h 222"/>
              <a:gd name="T14" fmla="*/ 93 w 94"/>
              <a:gd name="T15" fmla="*/ 12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222">
                <a:moveTo>
                  <a:pt x="93" y="125"/>
                </a:moveTo>
                <a:cubicBezTo>
                  <a:pt x="56" y="145"/>
                  <a:pt x="64" y="193"/>
                  <a:pt x="36" y="219"/>
                </a:cubicBezTo>
                <a:cubicBezTo>
                  <a:pt x="34" y="221"/>
                  <a:pt x="31" y="222"/>
                  <a:pt x="29" y="221"/>
                </a:cubicBezTo>
                <a:cubicBezTo>
                  <a:pt x="27" y="220"/>
                  <a:pt x="26" y="219"/>
                  <a:pt x="26" y="219"/>
                </a:cubicBezTo>
                <a:cubicBezTo>
                  <a:pt x="32" y="183"/>
                  <a:pt x="15" y="154"/>
                  <a:pt x="0" y="125"/>
                </a:cubicBezTo>
                <a:cubicBezTo>
                  <a:pt x="5" y="78"/>
                  <a:pt x="24" y="39"/>
                  <a:pt x="55" y="5"/>
                </a:cubicBezTo>
                <a:cubicBezTo>
                  <a:pt x="83" y="0"/>
                  <a:pt x="94" y="14"/>
                  <a:pt x="93" y="41"/>
                </a:cubicBezTo>
                <a:cubicBezTo>
                  <a:pt x="93" y="69"/>
                  <a:pt x="93" y="97"/>
                  <a:pt x="93" y="125"/>
                </a:cubicBezTo>
                <a:close/>
              </a:path>
            </a:pathLst>
          </a:custGeom>
          <a:solidFill>
            <a:srgbClr val="F5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6" name="Freeform 100"/>
          <p:cNvSpPr>
            <a:spLocks/>
          </p:cNvSpPr>
          <p:nvPr userDrawn="1"/>
        </p:nvSpPr>
        <p:spPr bwMode="auto">
          <a:xfrm>
            <a:off x="8680874" y="148484"/>
            <a:ext cx="487677" cy="464779"/>
          </a:xfrm>
          <a:custGeom>
            <a:avLst/>
            <a:gdLst>
              <a:gd name="T0" fmla="*/ 156 w 191"/>
              <a:gd name="T1" fmla="*/ 108 h 182"/>
              <a:gd name="T2" fmla="*/ 184 w 191"/>
              <a:gd name="T3" fmla="*/ 127 h 182"/>
              <a:gd name="T4" fmla="*/ 136 w 191"/>
              <a:gd name="T5" fmla="*/ 182 h 182"/>
              <a:gd name="T6" fmla="*/ 104 w 191"/>
              <a:gd name="T7" fmla="*/ 139 h 182"/>
              <a:gd name="T8" fmla="*/ 0 w 191"/>
              <a:gd name="T9" fmla="*/ 9 h 182"/>
              <a:gd name="T10" fmla="*/ 90 w 191"/>
              <a:gd name="T11" fmla="*/ 36 h 182"/>
              <a:gd name="T12" fmla="*/ 156 w 191"/>
              <a:gd name="T13" fmla="*/ 10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82">
                <a:moveTo>
                  <a:pt x="156" y="108"/>
                </a:moveTo>
                <a:cubicBezTo>
                  <a:pt x="161" y="123"/>
                  <a:pt x="191" y="111"/>
                  <a:pt x="184" y="127"/>
                </a:cubicBezTo>
                <a:cubicBezTo>
                  <a:pt x="175" y="149"/>
                  <a:pt x="172" y="182"/>
                  <a:pt x="136" y="182"/>
                </a:cubicBezTo>
                <a:cubicBezTo>
                  <a:pt x="114" y="176"/>
                  <a:pt x="112" y="156"/>
                  <a:pt x="104" y="139"/>
                </a:cubicBezTo>
                <a:cubicBezTo>
                  <a:pt x="79" y="88"/>
                  <a:pt x="51" y="41"/>
                  <a:pt x="0" y="9"/>
                </a:cubicBezTo>
                <a:cubicBezTo>
                  <a:pt x="42" y="0"/>
                  <a:pt x="59" y="5"/>
                  <a:pt x="90" y="36"/>
                </a:cubicBezTo>
                <a:cubicBezTo>
                  <a:pt x="113" y="59"/>
                  <a:pt x="134" y="84"/>
                  <a:pt x="156" y="108"/>
                </a:cubicBezTo>
                <a:close/>
              </a:path>
            </a:pathLst>
          </a:custGeom>
          <a:solidFill>
            <a:srgbClr val="F8D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7" name="Freeform 101"/>
          <p:cNvSpPr>
            <a:spLocks/>
          </p:cNvSpPr>
          <p:nvPr userDrawn="1"/>
        </p:nvSpPr>
        <p:spPr bwMode="auto">
          <a:xfrm>
            <a:off x="9341196" y="3421599"/>
            <a:ext cx="263417" cy="359310"/>
          </a:xfrm>
          <a:custGeom>
            <a:avLst/>
            <a:gdLst>
              <a:gd name="T0" fmla="*/ 103 w 103"/>
              <a:gd name="T1" fmla="*/ 20 h 140"/>
              <a:gd name="T2" fmla="*/ 48 w 103"/>
              <a:gd name="T3" fmla="*/ 140 h 140"/>
              <a:gd name="T4" fmla="*/ 0 w 103"/>
              <a:gd name="T5" fmla="*/ 37 h 140"/>
              <a:gd name="T6" fmla="*/ 37 w 103"/>
              <a:gd name="T7" fmla="*/ 0 h 140"/>
              <a:gd name="T8" fmla="*/ 103 w 103"/>
              <a:gd name="T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40">
                <a:moveTo>
                  <a:pt x="103" y="20"/>
                </a:moveTo>
                <a:cubicBezTo>
                  <a:pt x="84" y="60"/>
                  <a:pt x="66" y="100"/>
                  <a:pt x="48" y="140"/>
                </a:cubicBezTo>
                <a:cubicBezTo>
                  <a:pt x="23" y="110"/>
                  <a:pt x="4" y="77"/>
                  <a:pt x="0" y="37"/>
                </a:cubicBezTo>
                <a:cubicBezTo>
                  <a:pt x="4" y="16"/>
                  <a:pt x="14" y="2"/>
                  <a:pt x="37" y="0"/>
                </a:cubicBezTo>
                <a:cubicBezTo>
                  <a:pt x="59" y="7"/>
                  <a:pt x="81" y="13"/>
                  <a:pt x="103" y="20"/>
                </a:cubicBezTo>
                <a:close/>
              </a:path>
            </a:pathLst>
          </a:custGeom>
          <a:solidFill>
            <a:srgbClr val="F9BF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8" name="Freeform 102"/>
          <p:cNvSpPr>
            <a:spLocks/>
          </p:cNvSpPr>
          <p:nvPr userDrawn="1"/>
        </p:nvSpPr>
        <p:spPr bwMode="auto">
          <a:xfrm>
            <a:off x="9234406" y="4020449"/>
            <a:ext cx="320372" cy="309257"/>
          </a:xfrm>
          <a:custGeom>
            <a:avLst/>
            <a:gdLst>
              <a:gd name="T0" fmla="*/ 116 w 126"/>
              <a:gd name="T1" fmla="*/ 0 h 121"/>
              <a:gd name="T2" fmla="*/ 126 w 126"/>
              <a:gd name="T3" fmla="*/ 0 h 121"/>
              <a:gd name="T4" fmla="*/ 71 w 126"/>
              <a:gd name="T5" fmla="*/ 121 h 121"/>
              <a:gd name="T6" fmla="*/ 0 w 126"/>
              <a:gd name="T7" fmla="*/ 6 h 121"/>
              <a:gd name="T8" fmla="*/ 116 w 126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1">
                <a:moveTo>
                  <a:pt x="116" y="0"/>
                </a:moveTo>
                <a:cubicBezTo>
                  <a:pt x="119" y="0"/>
                  <a:pt x="123" y="0"/>
                  <a:pt x="126" y="0"/>
                </a:cubicBezTo>
                <a:cubicBezTo>
                  <a:pt x="112" y="42"/>
                  <a:pt x="104" y="87"/>
                  <a:pt x="71" y="121"/>
                </a:cubicBezTo>
                <a:cubicBezTo>
                  <a:pt x="48" y="83"/>
                  <a:pt x="24" y="44"/>
                  <a:pt x="0" y="6"/>
                </a:cubicBezTo>
                <a:cubicBezTo>
                  <a:pt x="43" y="20"/>
                  <a:pt x="80" y="39"/>
                  <a:pt x="116" y="0"/>
                </a:cubicBezTo>
                <a:close/>
              </a:path>
            </a:pathLst>
          </a:custGeom>
          <a:solidFill>
            <a:srgbClr val="F1A4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9" name="Freeform 103"/>
          <p:cNvSpPr>
            <a:spLocks/>
          </p:cNvSpPr>
          <p:nvPr userDrawn="1"/>
        </p:nvSpPr>
        <p:spPr bwMode="auto">
          <a:xfrm>
            <a:off x="9157872" y="3094467"/>
            <a:ext cx="277655" cy="421876"/>
          </a:xfrm>
          <a:custGeom>
            <a:avLst/>
            <a:gdLst>
              <a:gd name="T0" fmla="*/ 109 w 109"/>
              <a:gd name="T1" fmla="*/ 128 h 165"/>
              <a:gd name="T2" fmla="*/ 72 w 109"/>
              <a:gd name="T3" fmla="*/ 165 h 165"/>
              <a:gd name="T4" fmla="*/ 0 w 109"/>
              <a:gd name="T5" fmla="*/ 0 h 165"/>
              <a:gd name="T6" fmla="*/ 109 w 109"/>
              <a:gd name="T7" fmla="*/ 12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65">
                <a:moveTo>
                  <a:pt x="109" y="128"/>
                </a:moveTo>
                <a:cubicBezTo>
                  <a:pt x="96" y="140"/>
                  <a:pt x="84" y="153"/>
                  <a:pt x="72" y="165"/>
                </a:cubicBezTo>
                <a:cubicBezTo>
                  <a:pt x="48" y="110"/>
                  <a:pt x="35" y="51"/>
                  <a:pt x="0" y="0"/>
                </a:cubicBezTo>
                <a:cubicBezTo>
                  <a:pt x="43" y="38"/>
                  <a:pt x="64" y="93"/>
                  <a:pt x="109" y="128"/>
                </a:cubicBezTo>
                <a:close/>
              </a:path>
            </a:pathLst>
          </a:custGeom>
          <a:solidFill>
            <a:srgbClr val="EED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0" name="Freeform 104"/>
          <p:cNvSpPr>
            <a:spLocks/>
          </p:cNvSpPr>
          <p:nvPr userDrawn="1"/>
        </p:nvSpPr>
        <p:spPr bwMode="auto">
          <a:xfrm>
            <a:off x="8538487" y="1405174"/>
            <a:ext cx="672780" cy="611363"/>
          </a:xfrm>
          <a:custGeom>
            <a:avLst/>
            <a:gdLst>
              <a:gd name="T0" fmla="*/ 5 w 264"/>
              <a:gd name="T1" fmla="*/ 178 h 239"/>
              <a:gd name="T2" fmla="*/ 24 w 264"/>
              <a:gd name="T3" fmla="*/ 105 h 239"/>
              <a:gd name="T4" fmla="*/ 80 w 264"/>
              <a:gd name="T5" fmla="*/ 63 h 239"/>
              <a:gd name="T6" fmla="*/ 264 w 264"/>
              <a:gd name="T7" fmla="*/ 123 h 239"/>
              <a:gd name="T8" fmla="*/ 125 w 264"/>
              <a:gd name="T9" fmla="*/ 180 h 239"/>
              <a:gd name="T10" fmla="*/ 5 w 264"/>
              <a:gd name="T11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39">
                <a:moveTo>
                  <a:pt x="5" y="178"/>
                </a:moveTo>
                <a:cubicBezTo>
                  <a:pt x="16" y="154"/>
                  <a:pt x="0" y="125"/>
                  <a:pt x="24" y="105"/>
                </a:cubicBezTo>
                <a:cubicBezTo>
                  <a:pt x="43" y="91"/>
                  <a:pt x="61" y="77"/>
                  <a:pt x="80" y="63"/>
                </a:cubicBezTo>
                <a:cubicBezTo>
                  <a:pt x="165" y="0"/>
                  <a:pt x="223" y="17"/>
                  <a:pt x="264" y="123"/>
                </a:cubicBezTo>
                <a:cubicBezTo>
                  <a:pt x="196" y="94"/>
                  <a:pt x="158" y="125"/>
                  <a:pt x="125" y="180"/>
                </a:cubicBezTo>
                <a:cubicBezTo>
                  <a:pt x="90" y="239"/>
                  <a:pt x="57" y="236"/>
                  <a:pt x="5" y="178"/>
                </a:cubicBezTo>
                <a:close/>
              </a:path>
            </a:pathLst>
          </a:custGeom>
          <a:solidFill>
            <a:srgbClr val="F5A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1" name="Freeform 105"/>
          <p:cNvSpPr>
            <a:spLocks/>
          </p:cNvSpPr>
          <p:nvPr userDrawn="1"/>
        </p:nvSpPr>
        <p:spPr bwMode="auto">
          <a:xfrm>
            <a:off x="8381861" y="1862803"/>
            <a:ext cx="407584" cy="568460"/>
          </a:xfrm>
          <a:custGeom>
            <a:avLst/>
            <a:gdLst>
              <a:gd name="T0" fmla="*/ 134 w 160"/>
              <a:gd name="T1" fmla="*/ 206 h 222"/>
              <a:gd name="T2" fmla="*/ 43 w 160"/>
              <a:gd name="T3" fmla="*/ 163 h 222"/>
              <a:gd name="T4" fmla="*/ 0 w 160"/>
              <a:gd name="T5" fmla="*/ 47 h 222"/>
              <a:gd name="T6" fmla="*/ 33 w 160"/>
              <a:gd name="T7" fmla="*/ 20 h 222"/>
              <a:gd name="T8" fmla="*/ 56 w 160"/>
              <a:gd name="T9" fmla="*/ 8 h 222"/>
              <a:gd name="T10" fmla="*/ 160 w 160"/>
              <a:gd name="T11" fmla="*/ 105 h 222"/>
              <a:gd name="T12" fmla="*/ 134 w 160"/>
              <a:gd name="T13" fmla="*/ 20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22">
                <a:moveTo>
                  <a:pt x="134" y="206"/>
                </a:moveTo>
                <a:cubicBezTo>
                  <a:pt x="89" y="222"/>
                  <a:pt x="64" y="193"/>
                  <a:pt x="43" y="163"/>
                </a:cubicBezTo>
                <a:cubicBezTo>
                  <a:pt x="19" y="129"/>
                  <a:pt x="7" y="88"/>
                  <a:pt x="0" y="47"/>
                </a:cubicBezTo>
                <a:cubicBezTo>
                  <a:pt x="18" y="46"/>
                  <a:pt x="27" y="35"/>
                  <a:pt x="33" y="20"/>
                </a:cubicBezTo>
                <a:cubicBezTo>
                  <a:pt x="37" y="11"/>
                  <a:pt x="42" y="0"/>
                  <a:pt x="56" y="8"/>
                </a:cubicBezTo>
                <a:cubicBezTo>
                  <a:pt x="85" y="47"/>
                  <a:pt x="91" y="110"/>
                  <a:pt x="160" y="105"/>
                </a:cubicBezTo>
                <a:cubicBezTo>
                  <a:pt x="146" y="138"/>
                  <a:pt x="135" y="170"/>
                  <a:pt x="134" y="206"/>
                </a:cubicBezTo>
                <a:close/>
              </a:path>
            </a:pathLst>
          </a:custGeom>
          <a:solidFill>
            <a:srgbClr val="F39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2" name="Freeform 106"/>
          <p:cNvSpPr>
            <a:spLocks/>
          </p:cNvSpPr>
          <p:nvPr userDrawn="1"/>
        </p:nvSpPr>
        <p:spPr bwMode="auto">
          <a:xfrm>
            <a:off x="8677315" y="1957545"/>
            <a:ext cx="514375" cy="432602"/>
          </a:xfrm>
          <a:custGeom>
            <a:avLst/>
            <a:gdLst>
              <a:gd name="T0" fmla="*/ 18 w 202"/>
              <a:gd name="T1" fmla="*/ 169 h 169"/>
              <a:gd name="T2" fmla="*/ 44 w 202"/>
              <a:gd name="T3" fmla="*/ 68 h 169"/>
              <a:gd name="T4" fmla="*/ 98 w 202"/>
              <a:gd name="T5" fmla="*/ 34 h 169"/>
              <a:gd name="T6" fmla="*/ 196 w 202"/>
              <a:gd name="T7" fmla="*/ 43 h 169"/>
              <a:gd name="T8" fmla="*/ 176 w 202"/>
              <a:gd name="T9" fmla="*/ 113 h 169"/>
              <a:gd name="T10" fmla="*/ 96 w 202"/>
              <a:gd name="T11" fmla="*/ 125 h 169"/>
              <a:gd name="T12" fmla="*/ 18 w 202"/>
              <a:gd name="T1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8" y="169"/>
                </a:moveTo>
                <a:cubicBezTo>
                  <a:pt x="0" y="143"/>
                  <a:pt x="15" y="86"/>
                  <a:pt x="44" y="68"/>
                </a:cubicBezTo>
                <a:cubicBezTo>
                  <a:pt x="62" y="57"/>
                  <a:pt x="83" y="48"/>
                  <a:pt x="98" y="34"/>
                </a:cubicBezTo>
                <a:cubicBezTo>
                  <a:pt x="135" y="0"/>
                  <a:pt x="166" y="6"/>
                  <a:pt x="196" y="43"/>
                </a:cubicBezTo>
                <a:cubicBezTo>
                  <a:pt x="202" y="70"/>
                  <a:pt x="181" y="89"/>
                  <a:pt x="176" y="113"/>
                </a:cubicBezTo>
                <a:cubicBezTo>
                  <a:pt x="145" y="92"/>
                  <a:pt x="121" y="110"/>
                  <a:pt x="96" y="125"/>
                </a:cubicBezTo>
                <a:cubicBezTo>
                  <a:pt x="71" y="141"/>
                  <a:pt x="51" y="167"/>
                  <a:pt x="18" y="169"/>
                </a:cubicBezTo>
                <a:close/>
              </a:path>
            </a:pathLst>
          </a:custGeom>
          <a:solidFill>
            <a:srgbClr val="F8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3" name="Freeform 107"/>
          <p:cNvSpPr>
            <a:spLocks/>
          </p:cNvSpPr>
          <p:nvPr userDrawn="1"/>
        </p:nvSpPr>
        <p:spPr bwMode="auto">
          <a:xfrm>
            <a:off x="8919373" y="1730520"/>
            <a:ext cx="421823" cy="457628"/>
          </a:xfrm>
          <a:custGeom>
            <a:avLst/>
            <a:gdLst>
              <a:gd name="T0" fmla="*/ 156 w 166"/>
              <a:gd name="T1" fmla="*/ 136 h 179"/>
              <a:gd name="T2" fmla="*/ 166 w 166"/>
              <a:gd name="T3" fmla="*/ 145 h 179"/>
              <a:gd name="T4" fmla="*/ 166 w 166"/>
              <a:gd name="T5" fmla="*/ 155 h 179"/>
              <a:gd name="T6" fmla="*/ 141 w 166"/>
              <a:gd name="T7" fmla="*/ 154 h 179"/>
              <a:gd name="T8" fmla="*/ 104 w 166"/>
              <a:gd name="T9" fmla="*/ 106 h 179"/>
              <a:gd name="T10" fmla="*/ 15 w 166"/>
              <a:gd name="T11" fmla="*/ 91 h 179"/>
              <a:gd name="T12" fmla="*/ 5 w 166"/>
              <a:gd name="T13" fmla="*/ 41 h 179"/>
              <a:gd name="T14" fmla="*/ 85 w 166"/>
              <a:gd name="T15" fmla="*/ 8 h 179"/>
              <a:gd name="T16" fmla="*/ 135 w 166"/>
              <a:gd name="T17" fmla="*/ 71 h 179"/>
              <a:gd name="T18" fmla="*/ 156 w 166"/>
              <a:gd name="T19" fmla="*/ 1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" h="179">
                <a:moveTo>
                  <a:pt x="156" y="136"/>
                </a:moveTo>
                <a:cubicBezTo>
                  <a:pt x="159" y="139"/>
                  <a:pt x="163" y="142"/>
                  <a:pt x="166" y="145"/>
                </a:cubicBezTo>
                <a:cubicBezTo>
                  <a:pt x="166" y="148"/>
                  <a:pt x="166" y="152"/>
                  <a:pt x="166" y="155"/>
                </a:cubicBezTo>
                <a:cubicBezTo>
                  <a:pt x="157" y="179"/>
                  <a:pt x="148" y="161"/>
                  <a:pt x="141" y="154"/>
                </a:cubicBezTo>
                <a:cubicBezTo>
                  <a:pt x="128" y="138"/>
                  <a:pt x="117" y="121"/>
                  <a:pt x="104" y="106"/>
                </a:cubicBezTo>
                <a:cubicBezTo>
                  <a:pt x="79" y="78"/>
                  <a:pt x="49" y="73"/>
                  <a:pt x="15" y="91"/>
                </a:cubicBezTo>
                <a:cubicBezTo>
                  <a:pt x="13" y="74"/>
                  <a:pt x="0" y="59"/>
                  <a:pt x="5" y="41"/>
                </a:cubicBezTo>
                <a:cubicBezTo>
                  <a:pt x="25" y="12"/>
                  <a:pt x="50" y="0"/>
                  <a:pt x="85" y="8"/>
                </a:cubicBezTo>
                <a:cubicBezTo>
                  <a:pt x="120" y="16"/>
                  <a:pt x="130" y="40"/>
                  <a:pt x="135" y="71"/>
                </a:cubicBezTo>
                <a:cubicBezTo>
                  <a:pt x="139" y="94"/>
                  <a:pt x="139" y="118"/>
                  <a:pt x="156" y="136"/>
                </a:cubicBezTo>
                <a:close/>
              </a:path>
            </a:pathLst>
          </a:custGeom>
          <a:solidFill>
            <a:srgbClr val="DB6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4" name="Freeform 108"/>
          <p:cNvSpPr>
            <a:spLocks/>
          </p:cNvSpPr>
          <p:nvPr userDrawn="1"/>
        </p:nvSpPr>
        <p:spPr bwMode="auto">
          <a:xfrm>
            <a:off x="8679095" y="1834201"/>
            <a:ext cx="306133" cy="294956"/>
          </a:xfrm>
          <a:custGeom>
            <a:avLst/>
            <a:gdLst>
              <a:gd name="T0" fmla="*/ 99 w 120"/>
              <a:gd name="T1" fmla="*/ 0 h 115"/>
              <a:gd name="T2" fmla="*/ 109 w 120"/>
              <a:gd name="T3" fmla="*/ 50 h 115"/>
              <a:gd name="T4" fmla="*/ 0 w 120"/>
              <a:gd name="T5" fmla="*/ 82 h 115"/>
              <a:gd name="T6" fmla="*/ 99 w 120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5">
                <a:moveTo>
                  <a:pt x="99" y="0"/>
                </a:moveTo>
                <a:cubicBezTo>
                  <a:pt x="107" y="16"/>
                  <a:pt x="120" y="30"/>
                  <a:pt x="109" y="50"/>
                </a:cubicBezTo>
                <a:cubicBezTo>
                  <a:pt x="79" y="77"/>
                  <a:pt x="53" y="115"/>
                  <a:pt x="0" y="82"/>
                </a:cubicBezTo>
                <a:cubicBezTo>
                  <a:pt x="52" y="74"/>
                  <a:pt x="69" y="31"/>
                  <a:pt x="99" y="0"/>
                </a:cubicBezTo>
                <a:close/>
              </a:path>
            </a:pathLst>
          </a:custGeom>
          <a:solidFill>
            <a:srgbClr val="BF5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5" name="Freeform 109"/>
          <p:cNvSpPr>
            <a:spLocks/>
          </p:cNvSpPr>
          <p:nvPr userDrawn="1"/>
        </p:nvSpPr>
        <p:spPr bwMode="auto">
          <a:xfrm>
            <a:off x="-157822" y="3682590"/>
            <a:ext cx="10465473" cy="2155858"/>
          </a:xfrm>
          <a:custGeom>
            <a:avLst/>
            <a:gdLst>
              <a:gd name="T0" fmla="*/ 365 w 4108"/>
              <a:gd name="T1" fmla="*/ 793 h 842"/>
              <a:gd name="T2" fmla="*/ 180 w 4108"/>
              <a:gd name="T3" fmla="*/ 798 h 842"/>
              <a:gd name="T4" fmla="*/ 50 w 4108"/>
              <a:gd name="T5" fmla="*/ 829 h 842"/>
              <a:gd name="T6" fmla="*/ 53 w 4108"/>
              <a:gd name="T7" fmla="*/ 725 h 842"/>
              <a:gd name="T8" fmla="*/ 781 w 4108"/>
              <a:gd name="T9" fmla="*/ 537 h 842"/>
              <a:gd name="T10" fmla="*/ 863 w 4108"/>
              <a:gd name="T11" fmla="*/ 627 h 842"/>
              <a:gd name="T12" fmla="*/ 1191 w 4108"/>
              <a:gd name="T13" fmla="*/ 470 h 842"/>
              <a:gd name="T14" fmla="*/ 1363 w 4108"/>
              <a:gd name="T15" fmla="*/ 517 h 842"/>
              <a:gd name="T16" fmla="*/ 1264 w 4108"/>
              <a:gd name="T17" fmla="*/ 615 h 842"/>
              <a:gd name="T18" fmla="*/ 1736 w 4108"/>
              <a:gd name="T19" fmla="*/ 567 h 842"/>
              <a:gd name="T20" fmla="*/ 1313 w 4108"/>
              <a:gd name="T21" fmla="*/ 413 h 842"/>
              <a:gd name="T22" fmla="*/ 1102 w 4108"/>
              <a:gd name="T23" fmla="*/ 383 h 842"/>
              <a:gd name="T24" fmla="*/ 1369 w 4108"/>
              <a:gd name="T25" fmla="*/ 293 h 842"/>
              <a:gd name="T26" fmla="*/ 1056 w 4108"/>
              <a:gd name="T27" fmla="*/ 285 h 842"/>
              <a:gd name="T28" fmla="*/ 1650 w 4108"/>
              <a:gd name="T29" fmla="*/ 229 h 842"/>
              <a:gd name="T30" fmla="*/ 1261 w 4108"/>
              <a:gd name="T31" fmla="*/ 183 h 842"/>
              <a:gd name="T32" fmla="*/ 673 w 4108"/>
              <a:gd name="T33" fmla="*/ 277 h 842"/>
              <a:gd name="T34" fmla="*/ 404 w 4108"/>
              <a:gd name="T35" fmla="*/ 217 h 842"/>
              <a:gd name="T36" fmla="*/ 532 w 4108"/>
              <a:gd name="T37" fmla="*/ 240 h 842"/>
              <a:gd name="T38" fmla="*/ 724 w 4108"/>
              <a:gd name="T39" fmla="*/ 234 h 842"/>
              <a:gd name="T40" fmla="*/ 2060 w 4108"/>
              <a:gd name="T41" fmla="*/ 153 h 842"/>
              <a:gd name="T42" fmla="*/ 2083 w 4108"/>
              <a:gd name="T43" fmla="*/ 194 h 842"/>
              <a:gd name="T44" fmla="*/ 2225 w 4108"/>
              <a:gd name="T45" fmla="*/ 207 h 842"/>
              <a:gd name="T46" fmla="*/ 2354 w 4108"/>
              <a:gd name="T47" fmla="*/ 173 h 842"/>
              <a:gd name="T48" fmla="*/ 2326 w 4108"/>
              <a:gd name="T49" fmla="*/ 100 h 842"/>
              <a:gd name="T50" fmla="*/ 2266 w 4108"/>
              <a:gd name="T51" fmla="*/ 114 h 842"/>
              <a:gd name="T52" fmla="*/ 2490 w 4108"/>
              <a:gd name="T53" fmla="*/ 125 h 842"/>
              <a:gd name="T54" fmla="*/ 2947 w 4108"/>
              <a:gd name="T55" fmla="*/ 309 h 842"/>
              <a:gd name="T56" fmla="*/ 2910 w 4108"/>
              <a:gd name="T57" fmla="*/ 163 h 842"/>
              <a:gd name="T58" fmla="*/ 3505 w 4108"/>
              <a:gd name="T59" fmla="*/ 482 h 842"/>
              <a:gd name="T60" fmla="*/ 3238 w 4108"/>
              <a:gd name="T61" fmla="*/ 578 h 842"/>
              <a:gd name="T62" fmla="*/ 1810 w 4108"/>
              <a:gd name="T63" fmla="*/ 475 h 842"/>
              <a:gd name="T64" fmla="*/ 2343 w 4108"/>
              <a:gd name="T65" fmla="*/ 402 h 842"/>
              <a:gd name="T66" fmla="*/ 2305 w 4108"/>
              <a:gd name="T67" fmla="*/ 514 h 842"/>
              <a:gd name="T68" fmla="*/ 2379 w 4108"/>
              <a:gd name="T69" fmla="*/ 549 h 842"/>
              <a:gd name="T70" fmla="*/ 2352 w 4108"/>
              <a:gd name="T71" fmla="*/ 614 h 842"/>
              <a:gd name="T72" fmla="*/ 2600 w 4108"/>
              <a:gd name="T73" fmla="*/ 492 h 842"/>
              <a:gd name="T74" fmla="*/ 2506 w 4108"/>
              <a:gd name="T75" fmla="*/ 582 h 842"/>
              <a:gd name="T76" fmla="*/ 3218 w 4108"/>
              <a:gd name="T77" fmla="*/ 631 h 842"/>
              <a:gd name="T78" fmla="*/ 3942 w 4108"/>
              <a:gd name="T79" fmla="*/ 519 h 842"/>
              <a:gd name="T80" fmla="*/ 3786 w 4108"/>
              <a:gd name="T81" fmla="*/ 419 h 842"/>
              <a:gd name="T82" fmla="*/ 3642 w 4108"/>
              <a:gd name="T83" fmla="*/ 519 h 842"/>
              <a:gd name="T84" fmla="*/ 3725 w 4108"/>
              <a:gd name="T85" fmla="*/ 381 h 842"/>
              <a:gd name="T86" fmla="*/ 4073 w 4108"/>
              <a:gd name="T87" fmla="*/ 602 h 842"/>
              <a:gd name="T88" fmla="*/ 3880 w 4108"/>
              <a:gd name="T89" fmla="*/ 760 h 842"/>
              <a:gd name="T90" fmla="*/ 3473 w 4108"/>
              <a:gd name="T91" fmla="*/ 726 h 842"/>
              <a:gd name="T92" fmla="*/ 2489 w 4108"/>
              <a:gd name="T93" fmla="*/ 678 h 842"/>
              <a:gd name="T94" fmla="*/ 1672 w 4108"/>
              <a:gd name="T95" fmla="*/ 696 h 842"/>
              <a:gd name="T96" fmla="*/ 762 w 4108"/>
              <a:gd name="T97" fmla="*/ 679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08" h="842">
                <a:moveTo>
                  <a:pt x="611" y="713"/>
                </a:moveTo>
                <a:cubicBezTo>
                  <a:pt x="578" y="718"/>
                  <a:pt x="516" y="721"/>
                  <a:pt x="516" y="728"/>
                </a:cubicBezTo>
                <a:cubicBezTo>
                  <a:pt x="509" y="785"/>
                  <a:pt x="395" y="733"/>
                  <a:pt x="396" y="793"/>
                </a:cubicBezTo>
                <a:cubicBezTo>
                  <a:pt x="396" y="803"/>
                  <a:pt x="373" y="803"/>
                  <a:pt x="365" y="793"/>
                </a:cubicBezTo>
                <a:cubicBezTo>
                  <a:pt x="343" y="766"/>
                  <a:pt x="347" y="789"/>
                  <a:pt x="342" y="799"/>
                </a:cubicBezTo>
                <a:cubicBezTo>
                  <a:pt x="339" y="803"/>
                  <a:pt x="330" y="818"/>
                  <a:pt x="327" y="806"/>
                </a:cubicBezTo>
                <a:cubicBezTo>
                  <a:pt x="314" y="738"/>
                  <a:pt x="266" y="818"/>
                  <a:pt x="244" y="795"/>
                </a:cubicBezTo>
                <a:cubicBezTo>
                  <a:pt x="224" y="806"/>
                  <a:pt x="202" y="804"/>
                  <a:pt x="180" y="798"/>
                </a:cubicBezTo>
                <a:cubicBezTo>
                  <a:pt x="160" y="796"/>
                  <a:pt x="143" y="797"/>
                  <a:pt x="147" y="817"/>
                </a:cubicBezTo>
                <a:cubicBezTo>
                  <a:pt x="151" y="837"/>
                  <a:pt x="125" y="840"/>
                  <a:pt x="112" y="840"/>
                </a:cubicBezTo>
                <a:cubicBezTo>
                  <a:pt x="80" y="842"/>
                  <a:pt x="109" y="825"/>
                  <a:pt x="104" y="819"/>
                </a:cubicBezTo>
                <a:cubicBezTo>
                  <a:pt x="77" y="794"/>
                  <a:pt x="72" y="832"/>
                  <a:pt x="50" y="829"/>
                </a:cubicBezTo>
                <a:cubicBezTo>
                  <a:pt x="32" y="817"/>
                  <a:pt x="75" y="805"/>
                  <a:pt x="50" y="792"/>
                </a:cubicBezTo>
                <a:cubicBezTo>
                  <a:pt x="28" y="790"/>
                  <a:pt x="39" y="820"/>
                  <a:pt x="10" y="816"/>
                </a:cubicBezTo>
                <a:cubicBezTo>
                  <a:pt x="0" y="791"/>
                  <a:pt x="43" y="764"/>
                  <a:pt x="9" y="739"/>
                </a:cubicBezTo>
                <a:cubicBezTo>
                  <a:pt x="11" y="713"/>
                  <a:pt x="36" y="726"/>
                  <a:pt x="53" y="725"/>
                </a:cubicBezTo>
                <a:cubicBezTo>
                  <a:pt x="174" y="765"/>
                  <a:pt x="286" y="733"/>
                  <a:pt x="399" y="704"/>
                </a:cubicBezTo>
                <a:cubicBezTo>
                  <a:pt x="485" y="687"/>
                  <a:pt x="564" y="657"/>
                  <a:pt x="649" y="638"/>
                </a:cubicBezTo>
                <a:cubicBezTo>
                  <a:pt x="682" y="631"/>
                  <a:pt x="696" y="609"/>
                  <a:pt x="714" y="591"/>
                </a:cubicBezTo>
                <a:cubicBezTo>
                  <a:pt x="733" y="571"/>
                  <a:pt x="746" y="547"/>
                  <a:pt x="781" y="537"/>
                </a:cubicBezTo>
                <a:cubicBezTo>
                  <a:pt x="788" y="537"/>
                  <a:pt x="796" y="537"/>
                  <a:pt x="803" y="540"/>
                </a:cubicBezTo>
                <a:cubicBezTo>
                  <a:pt x="815" y="556"/>
                  <a:pt x="802" y="569"/>
                  <a:pt x="795" y="584"/>
                </a:cubicBezTo>
                <a:cubicBezTo>
                  <a:pt x="789" y="597"/>
                  <a:pt x="766" y="612"/>
                  <a:pt x="787" y="625"/>
                </a:cubicBezTo>
                <a:cubicBezTo>
                  <a:pt x="809" y="638"/>
                  <a:pt x="838" y="633"/>
                  <a:pt x="863" y="627"/>
                </a:cubicBezTo>
                <a:cubicBezTo>
                  <a:pt x="887" y="620"/>
                  <a:pt x="897" y="604"/>
                  <a:pt x="908" y="588"/>
                </a:cubicBezTo>
                <a:cubicBezTo>
                  <a:pt x="963" y="506"/>
                  <a:pt x="1052" y="453"/>
                  <a:pt x="1174" y="428"/>
                </a:cubicBezTo>
                <a:cubicBezTo>
                  <a:pt x="1197" y="425"/>
                  <a:pt x="1221" y="423"/>
                  <a:pt x="1242" y="434"/>
                </a:cubicBezTo>
                <a:cubicBezTo>
                  <a:pt x="1254" y="468"/>
                  <a:pt x="1212" y="463"/>
                  <a:pt x="1191" y="470"/>
                </a:cubicBezTo>
                <a:cubicBezTo>
                  <a:pt x="1114" y="494"/>
                  <a:pt x="1046" y="525"/>
                  <a:pt x="1013" y="585"/>
                </a:cubicBezTo>
                <a:cubicBezTo>
                  <a:pt x="992" y="624"/>
                  <a:pt x="1002" y="633"/>
                  <a:pt x="1059" y="631"/>
                </a:cubicBezTo>
                <a:cubicBezTo>
                  <a:pt x="1096" y="630"/>
                  <a:pt x="1124" y="617"/>
                  <a:pt x="1149" y="599"/>
                </a:cubicBezTo>
                <a:cubicBezTo>
                  <a:pt x="1209" y="555"/>
                  <a:pt x="1280" y="528"/>
                  <a:pt x="1363" y="517"/>
                </a:cubicBezTo>
                <a:cubicBezTo>
                  <a:pt x="1458" y="513"/>
                  <a:pt x="1554" y="508"/>
                  <a:pt x="1648" y="521"/>
                </a:cubicBezTo>
                <a:cubicBezTo>
                  <a:pt x="1674" y="525"/>
                  <a:pt x="1721" y="524"/>
                  <a:pt x="1718" y="547"/>
                </a:cubicBezTo>
                <a:cubicBezTo>
                  <a:pt x="1715" y="576"/>
                  <a:pt x="1670" y="567"/>
                  <a:pt x="1640" y="567"/>
                </a:cubicBezTo>
                <a:cubicBezTo>
                  <a:pt x="1506" y="547"/>
                  <a:pt x="1381" y="565"/>
                  <a:pt x="1264" y="615"/>
                </a:cubicBezTo>
                <a:cubicBezTo>
                  <a:pt x="1379" y="646"/>
                  <a:pt x="1495" y="618"/>
                  <a:pt x="1609" y="619"/>
                </a:cubicBezTo>
                <a:cubicBezTo>
                  <a:pt x="1630" y="619"/>
                  <a:pt x="1650" y="618"/>
                  <a:pt x="1670" y="619"/>
                </a:cubicBezTo>
                <a:cubicBezTo>
                  <a:pt x="1745" y="620"/>
                  <a:pt x="1820" y="620"/>
                  <a:pt x="1901" y="619"/>
                </a:cubicBezTo>
                <a:cubicBezTo>
                  <a:pt x="1853" y="582"/>
                  <a:pt x="1777" y="604"/>
                  <a:pt x="1736" y="567"/>
                </a:cubicBezTo>
                <a:cubicBezTo>
                  <a:pt x="1735" y="542"/>
                  <a:pt x="1758" y="546"/>
                  <a:pt x="1777" y="547"/>
                </a:cubicBezTo>
                <a:cubicBezTo>
                  <a:pt x="1644" y="516"/>
                  <a:pt x="1515" y="469"/>
                  <a:pt x="1371" y="460"/>
                </a:cubicBezTo>
                <a:cubicBezTo>
                  <a:pt x="1332" y="449"/>
                  <a:pt x="1287" y="462"/>
                  <a:pt x="1251" y="443"/>
                </a:cubicBezTo>
                <a:cubicBezTo>
                  <a:pt x="1269" y="414"/>
                  <a:pt x="1269" y="413"/>
                  <a:pt x="1313" y="413"/>
                </a:cubicBezTo>
                <a:cubicBezTo>
                  <a:pt x="1432" y="414"/>
                  <a:pt x="1546" y="431"/>
                  <a:pt x="1626" y="463"/>
                </a:cubicBezTo>
                <a:cubicBezTo>
                  <a:pt x="1572" y="448"/>
                  <a:pt x="1495" y="421"/>
                  <a:pt x="1413" y="402"/>
                </a:cubicBezTo>
                <a:cubicBezTo>
                  <a:pt x="1316" y="381"/>
                  <a:pt x="1220" y="389"/>
                  <a:pt x="1124" y="392"/>
                </a:cubicBezTo>
                <a:cubicBezTo>
                  <a:pt x="1115" y="390"/>
                  <a:pt x="1108" y="387"/>
                  <a:pt x="1102" y="383"/>
                </a:cubicBezTo>
                <a:cubicBezTo>
                  <a:pt x="1098" y="377"/>
                  <a:pt x="1099" y="372"/>
                  <a:pt x="1104" y="366"/>
                </a:cubicBezTo>
                <a:cubicBezTo>
                  <a:pt x="1214" y="325"/>
                  <a:pt x="1329" y="344"/>
                  <a:pt x="1443" y="350"/>
                </a:cubicBezTo>
                <a:cubicBezTo>
                  <a:pt x="1473" y="351"/>
                  <a:pt x="1502" y="364"/>
                  <a:pt x="1538" y="346"/>
                </a:cubicBezTo>
                <a:cubicBezTo>
                  <a:pt x="1490" y="308"/>
                  <a:pt x="1432" y="296"/>
                  <a:pt x="1369" y="293"/>
                </a:cubicBezTo>
                <a:cubicBezTo>
                  <a:pt x="1257" y="289"/>
                  <a:pt x="1151" y="311"/>
                  <a:pt x="1049" y="343"/>
                </a:cubicBezTo>
                <a:cubicBezTo>
                  <a:pt x="978" y="352"/>
                  <a:pt x="925" y="396"/>
                  <a:pt x="851" y="400"/>
                </a:cubicBezTo>
                <a:cubicBezTo>
                  <a:pt x="839" y="397"/>
                  <a:pt x="830" y="392"/>
                  <a:pt x="830" y="381"/>
                </a:cubicBezTo>
                <a:cubicBezTo>
                  <a:pt x="893" y="334"/>
                  <a:pt x="975" y="311"/>
                  <a:pt x="1056" y="285"/>
                </a:cubicBezTo>
                <a:cubicBezTo>
                  <a:pt x="1231" y="234"/>
                  <a:pt x="1407" y="219"/>
                  <a:pt x="1585" y="280"/>
                </a:cubicBezTo>
                <a:cubicBezTo>
                  <a:pt x="1604" y="286"/>
                  <a:pt x="1625" y="288"/>
                  <a:pt x="1646" y="282"/>
                </a:cubicBezTo>
                <a:cubicBezTo>
                  <a:pt x="1665" y="277"/>
                  <a:pt x="1690" y="273"/>
                  <a:pt x="1689" y="254"/>
                </a:cubicBezTo>
                <a:cubicBezTo>
                  <a:pt x="1689" y="238"/>
                  <a:pt x="1667" y="234"/>
                  <a:pt x="1650" y="229"/>
                </a:cubicBezTo>
                <a:cubicBezTo>
                  <a:pt x="1553" y="199"/>
                  <a:pt x="1451" y="195"/>
                  <a:pt x="1347" y="204"/>
                </a:cubicBezTo>
                <a:cubicBezTo>
                  <a:pt x="1319" y="206"/>
                  <a:pt x="1291" y="213"/>
                  <a:pt x="1262" y="206"/>
                </a:cubicBezTo>
                <a:cubicBezTo>
                  <a:pt x="1254" y="204"/>
                  <a:pt x="1248" y="200"/>
                  <a:pt x="1244" y="196"/>
                </a:cubicBezTo>
                <a:cubicBezTo>
                  <a:pt x="1244" y="188"/>
                  <a:pt x="1246" y="181"/>
                  <a:pt x="1261" y="183"/>
                </a:cubicBezTo>
                <a:cubicBezTo>
                  <a:pt x="1257" y="171"/>
                  <a:pt x="1250" y="181"/>
                  <a:pt x="1247" y="182"/>
                </a:cubicBezTo>
                <a:cubicBezTo>
                  <a:pt x="1137" y="212"/>
                  <a:pt x="1017" y="218"/>
                  <a:pt x="917" y="267"/>
                </a:cubicBezTo>
                <a:cubicBezTo>
                  <a:pt x="887" y="282"/>
                  <a:pt x="850" y="267"/>
                  <a:pt x="818" y="277"/>
                </a:cubicBezTo>
                <a:cubicBezTo>
                  <a:pt x="770" y="286"/>
                  <a:pt x="722" y="299"/>
                  <a:pt x="673" y="277"/>
                </a:cubicBezTo>
                <a:cubicBezTo>
                  <a:pt x="642" y="263"/>
                  <a:pt x="626" y="284"/>
                  <a:pt x="606" y="296"/>
                </a:cubicBezTo>
                <a:cubicBezTo>
                  <a:pt x="531" y="340"/>
                  <a:pt x="488" y="332"/>
                  <a:pt x="468" y="266"/>
                </a:cubicBezTo>
                <a:cubicBezTo>
                  <a:pt x="460" y="240"/>
                  <a:pt x="440" y="232"/>
                  <a:pt x="411" y="225"/>
                </a:cubicBezTo>
                <a:cubicBezTo>
                  <a:pt x="406" y="223"/>
                  <a:pt x="404" y="220"/>
                  <a:pt x="404" y="217"/>
                </a:cubicBezTo>
                <a:cubicBezTo>
                  <a:pt x="404" y="213"/>
                  <a:pt x="405" y="212"/>
                  <a:pt x="406" y="212"/>
                </a:cubicBezTo>
                <a:cubicBezTo>
                  <a:pt x="428" y="205"/>
                  <a:pt x="450" y="198"/>
                  <a:pt x="472" y="192"/>
                </a:cubicBezTo>
                <a:cubicBezTo>
                  <a:pt x="495" y="186"/>
                  <a:pt x="519" y="181"/>
                  <a:pt x="539" y="195"/>
                </a:cubicBezTo>
                <a:cubicBezTo>
                  <a:pt x="565" y="211"/>
                  <a:pt x="542" y="225"/>
                  <a:pt x="532" y="240"/>
                </a:cubicBezTo>
                <a:cubicBezTo>
                  <a:pt x="523" y="252"/>
                  <a:pt x="509" y="265"/>
                  <a:pt x="532" y="275"/>
                </a:cubicBezTo>
                <a:cubicBezTo>
                  <a:pt x="549" y="283"/>
                  <a:pt x="568" y="278"/>
                  <a:pt x="582" y="268"/>
                </a:cubicBezTo>
                <a:cubicBezTo>
                  <a:pt x="603" y="254"/>
                  <a:pt x="622" y="237"/>
                  <a:pt x="645" y="224"/>
                </a:cubicBezTo>
                <a:cubicBezTo>
                  <a:pt x="673" y="210"/>
                  <a:pt x="701" y="194"/>
                  <a:pt x="724" y="234"/>
                </a:cubicBezTo>
                <a:cubicBezTo>
                  <a:pt x="745" y="268"/>
                  <a:pt x="788" y="251"/>
                  <a:pt x="821" y="243"/>
                </a:cubicBezTo>
                <a:cubicBezTo>
                  <a:pt x="956" y="210"/>
                  <a:pt x="1088" y="171"/>
                  <a:pt x="1230" y="158"/>
                </a:cubicBezTo>
                <a:cubicBezTo>
                  <a:pt x="1417" y="140"/>
                  <a:pt x="1598" y="144"/>
                  <a:pt x="1764" y="221"/>
                </a:cubicBezTo>
                <a:cubicBezTo>
                  <a:pt x="1788" y="233"/>
                  <a:pt x="2046" y="173"/>
                  <a:pt x="2060" y="153"/>
                </a:cubicBezTo>
                <a:cubicBezTo>
                  <a:pt x="2063" y="149"/>
                  <a:pt x="2064" y="142"/>
                  <a:pt x="2062" y="137"/>
                </a:cubicBezTo>
                <a:cubicBezTo>
                  <a:pt x="2052" y="112"/>
                  <a:pt x="2060" y="89"/>
                  <a:pt x="2096" y="82"/>
                </a:cubicBezTo>
                <a:cubicBezTo>
                  <a:pt x="2129" y="75"/>
                  <a:pt x="2163" y="79"/>
                  <a:pt x="2182" y="105"/>
                </a:cubicBezTo>
                <a:cubicBezTo>
                  <a:pt x="2150" y="135"/>
                  <a:pt x="2129" y="172"/>
                  <a:pt x="2083" y="194"/>
                </a:cubicBezTo>
                <a:cubicBezTo>
                  <a:pt x="2049" y="211"/>
                  <a:pt x="2007" y="201"/>
                  <a:pt x="1972" y="213"/>
                </a:cubicBezTo>
                <a:cubicBezTo>
                  <a:pt x="1963" y="214"/>
                  <a:pt x="1976" y="213"/>
                  <a:pt x="1966" y="215"/>
                </a:cubicBezTo>
                <a:cubicBezTo>
                  <a:pt x="1963" y="215"/>
                  <a:pt x="1966" y="215"/>
                  <a:pt x="1973" y="214"/>
                </a:cubicBezTo>
                <a:cubicBezTo>
                  <a:pt x="2057" y="203"/>
                  <a:pt x="2141" y="203"/>
                  <a:pt x="2225" y="207"/>
                </a:cubicBezTo>
                <a:cubicBezTo>
                  <a:pt x="2354" y="227"/>
                  <a:pt x="2485" y="241"/>
                  <a:pt x="2602" y="285"/>
                </a:cubicBezTo>
                <a:cubicBezTo>
                  <a:pt x="2571" y="260"/>
                  <a:pt x="2531" y="243"/>
                  <a:pt x="2488" y="227"/>
                </a:cubicBezTo>
                <a:cubicBezTo>
                  <a:pt x="2446" y="212"/>
                  <a:pt x="2398" y="206"/>
                  <a:pt x="2357" y="188"/>
                </a:cubicBezTo>
                <a:cubicBezTo>
                  <a:pt x="2353" y="183"/>
                  <a:pt x="2352" y="178"/>
                  <a:pt x="2354" y="173"/>
                </a:cubicBezTo>
                <a:cubicBezTo>
                  <a:pt x="2402" y="148"/>
                  <a:pt x="2445" y="169"/>
                  <a:pt x="2490" y="179"/>
                </a:cubicBezTo>
                <a:cubicBezTo>
                  <a:pt x="2454" y="148"/>
                  <a:pt x="2430" y="111"/>
                  <a:pt x="2387" y="84"/>
                </a:cubicBezTo>
                <a:cubicBezTo>
                  <a:pt x="2373" y="76"/>
                  <a:pt x="2359" y="64"/>
                  <a:pt x="2339" y="70"/>
                </a:cubicBezTo>
                <a:cubicBezTo>
                  <a:pt x="2319" y="75"/>
                  <a:pt x="2326" y="89"/>
                  <a:pt x="2326" y="100"/>
                </a:cubicBezTo>
                <a:cubicBezTo>
                  <a:pt x="2326" y="130"/>
                  <a:pt x="2316" y="157"/>
                  <a:pt x="2270" y="159"/>
                </a:cubicBezTo>
                <a:cubicBezTo>
                  <a:pt x="2221" y="161"/>
                  <a:pt x="2183" y="146"/>
                  <a:pt x="2181" y="104"/>
                </a:cubicBezTo>
                <a:cubicBezTo>
                  <a:pt x="2195" y="100"/>
                  <a:pt x="2205" y="107"/>
                  <a:pt x="2217" y="111"/>
                </a:cubicBezTo>
                <a:cubicBezTo>
                  <a:pt x="2233" y="117"/>
                  <a:pt x="2248" y="129"/>
                  <a:pt x="2266" y="114"/>
                </a:cubicBezTo>
                <a:cubicBezTo>
                  <a:pt x="2281" y="101"/>
                  <a:pt x="2272" y="89"/>
                  <a:pt x="2262" y="77"/>
                </a:cubicBezTo>
                <a:cubicBezTo>
                  <a:pt x="2248" y="61"/>
                  <a:pt x="2211" y="48"/>
                  <a:pt x="2238" y="24"/>
                </a:cubicBezTo>
                <a:cubicBezTo>
                  <a:pt x="2267" y="0"/>
                  <a:pt x="2306" y="10"/>
                  <a:pt x="2341" y="19"/>
                </a:cubicBezTo>
                <a:cubicBezTo>
                  <a:pt x="2413" y="38"/>
                  <a:pt x="2454" y="80"/>
                  <a:pt x="2490" y="125"/>
                </a:cubicBezTo>
                <a:cubicBezTo>
                  <a:pt x="2559" y="212"/>
                  <a:pt x="2649" y="282"/>
                  <a:pt x="2770" y="331"/>
                </a:cubicBezTo>
                <a:cubicBezTo>
                  <a:pt x="2820" y="351"/>
                  <a:pt x="2873" y="361"/>
                  <a:pt x="2930" y="351"/>
                </a:cubicBezTo>
                <a:cubicBezTo>
                  <a:pt x="2944" y="348"/>
                  <a:pt x="2963" y="348"/>
                  <a:pt x="2970" y="335"/>
                </a:cubicBezTo>
                <a:cubicBezTo>
                  <a:pt x="2977" y="321"/>
                  <a:pt x="2959" y="316"/>
                  <a:pt x="2947" y="309"/>
                </a:cubicBezTo>
                <a:cubicBezTo>
                  <a:pt x="2881" y="275"/>
                  <a:pt x="2911" y="255"/>
                  <a:pt x="2966" y="238"/>
                </a:cubicBezTo>
                <a:cubicBezTo>
                  <a:pt x="2982" y="233"/>
                  <a:pt x="3007" y="233"/>
                  <a:pt x="3007" y="216"/>
                </a:cubicBezTo>
                <a:cubicBezTo>
                  <a:pt x="3007" y="200"/>
                  <a:pt x="2983" y="198"/>
                  <a:pt x="2968" y="192"/>
                </a:cubicBezTo>
                <a:cubicBezTo>
                  <a:pt x="2947" y="183"/>
                  <a:pt x="2905" y="190"/>
                  <a:pt x="2910" y="163"/>
                </a:cubicBezTo>
                <a:cubicBezTo>
                  <a:pt x="2915" y="135"/>
                  <a:pt x="2956" y="134"/>
                  <a:pt x="2985" y="130"/>
                </a:cubicBezTo>
                <a:cubicBezTo>
                  <a:pt x="3210" y="98"/>
                  <a:pt x="3463" y="234"/>
                  <a:pt x="3488" y="399"/>
                </a:cubicBezTo>
                <a:cubicBezTo>
                  <a:pt x="3491" y="423"/>
                  <a:pt x="3496" y="448"/>
                  <a:pt x="3500" y="472"/>
                </a:cubicBezTo>
                <a:cubicBezTo>
                  <a:pt x="3504" y="475"/>
                  <a:pt x="3506" y="479"/>
                  <a:pt x="3505" y="482"/>
                </a:cubicBezTo>
                <a:cubicBezTo>
                  <a:pt x="3505" y="486"/>
                  <a:pt x="3504" y="488"/>
                  <a:pt x="3503" y="488"/>
                </a:cubicBezTo>
                <a:cubicBezTo>
                  <a:pt x="3453" y="519"/>
                  <a:pt x="3411" y="556"/>
                  <a:pt x="3357" y="584"/>
                </a:cubicBezTo>
                <a:cubicBezTo>
                  <a:pt x="3326" y="601"/>
                  <a:pt x="3297" y="623"/>
                  <a:pt x="3252" y="616"/>
                </a:cubicBezTo>
                <a:cubicBezTo>
                  <a:pt x="3232" y="606"/>
                  <a:pt x="3230" y="593"/>
                  <a:pt x="3238" y="578"/>
                </a:cubicBezTo>
                <a:cubicBezTo>
                  <a:pt x="3227" y="574"/>
                  <a:pt x="3280" y="568"/>
                  <a:pt x="3239" y="566"/>
                </a:cubicBezTo>
                <a:cubicBezTo>
                  <a:pt x="3075" y="555"/>
                  <a:pt x="2917" y="529"/>
                  <a:pt x="2765" y="483"/>
                </a:cubicBezTo>
                <a:cubicBezTo>
                  <a:pt x="2625" y="442"/>
                  <a:pt x="2488" y="394"/>
                  <a:pt x="2340" y="369"/>
                </a:cubicBezTo>
                <a:cubicBezTo>
                  <a:pt x="2146" y="349"/>
                  <a:pt x="1962" y="354"/>
                  <a:pt x="1810" y="475"/>
                </a:cubicBezTo>
                <a:cubicBezTo>
                  <a:pt x="1878" y="496"/>
                  <a:pt x="1938" y="515"/>
                  <a:pt x="2002" y="524"/>
                </a:cubicBezTo>
                <a:cubicBezTo>
                  <a:pt x="2044" y="530"/>
                  <a:pt x="2070" y="520"/>
                  <a:pt x="2087" y="488"/>
                </a:cubicBezTo>
                <a:cubicBezTo>
                  <a:pt x="2137" y="393"/>
                  <a:pt x="2175" y="376"/>
                  <a:pt x="2311" y="380"/>
                </a:cubicBezTo>
                <a:cubicBezTo>
                  <a:pt x="2326" y="384"/>
                  <a:pt x="2342" y="387"/>
                  <a:pt x="2343" y="402"/>
                </a:cubicBezTo>
                <a:cubicBezTo>
                  <a:pt x="2320" y="423"/>
                  <a:pt x="2285" y="417"/>
                  <a:pt x="2255" y="422"/>
                </a:cubicBezTo>
                <a:cubicBezTo>
                  <a:pt x="2213" y="431"/>
                  <a:pt x="2188" y="451"/>
                  <a:pt x="2179" y="482"/>
                </a:cubicBezTo>
                <a:cubicBezTo>
                  <a:pt x="2173" y="507"/>
                  <a:pt x="2185" y="527"/>
                  <a:pt x="2212" y="543"/>
                </a:cubicBezTo>
                <a:cubicBezTo>
                  <a:pt x="2252" y="566"/>
                  <a:pt x="2285" y="556"/>
                  <a:pt x="2305" y="514"/>
                </a:cubicBezTo>
                <a:cubicBezTo>
                  <a:pt x="2278" y="506"/>
                  <a:pt x="2261" y="549"/>
                  <a:pt x="2231" y="523"/>
                </a:cubicBezTo>
                <a:cubicBezTo>
                  <a:pt x="2213" y="508"/>
                  <a:pt x="2212" y="491"/>
                  <a:pt x="2224" y="474"/>
                </a:cubicBezTo>
                <a:cubicBezTo>
                  <a:pt x="2242" y="451"/>
                  <a:pt x="2273" y="447"/>
                  <a:pt x="2306" y="449"/>
                </a:cubicBezTo>
                <a:cubicBezTo>
                  <a:pt x="2369" y="454"/>
                  <a:pt x="2407" y="504"/>
                  <a:pt x="2379" y="549"/>
                </a:cubicBezTo>
                <a:cubicBezTo>
                  <a:pt x="2351" y="594"/>
                  <a:pt x="2304" y="617"/>
                  <a:pt x="2233" y="610"/>
                </a:cubicBezTo>
                <a:cubicBezTo>
                  <a:pt x="2143" y="575"/>
                  <a:pt x="2038" y="586"/>
                  <a:pt x="1943" y="563"/>
                </a:cubicBezTo>
                <a:cubicBezTo>
                  <a:pt x="2020" y="592"/>
                  <a:pt x="2091" y="630"/>
                  <a:pt x="2184" y="631"/>
                </a:cubicBezTo>
                <a:cubicBezTo>
                  <a:pt x="2241" y="631"/>
                  <a:pt x="2299" y="636"/>
                  <a:pt x="2352" y="614"/>
                </a:cubicBezTo>
                <a:cubicBezTo>
                  <a:pt x="2441" y="577"/>
                  <a:pt x="2456" y="512"/>
                  <a:pt x="2390" y="455"/>
                </a:cubicBezTo>
                <a:cubicBezTo>
                  <a:pt x="2371" y="439"/>
                  <a:pt x="2334" y="431"/>
                  <a:pt x="2343" y="402"/>
                </a:cubicBezTo>
                <a:cubicBezTo>
                  <a:pt x="2393" y="385"/>
                  <a:pt x="2427" y="408"/>
                  <a:pt x="2449" y="431"/>
                </a:cubicBezTo>
                <a:cubicBezTo>
                  <a:pt x="2487" y="472"/>
                  <a:pt x="2539" y="485"/>
                  <a:pt x="2600" y="492"/>
                </a:cubicBezTo>
                <a:cubicBezTo>
                  <a:pt x="2654" y="499"/>
                  <a:pt x="2708" y="506"/>
                  <a:pt x="2758" y="523"/>
                </a:cubicBezTo>
                <a:cubicBezTo>
                  <a:pt x="2768" y="530"/>
                  <a:pt x="2775" y="537"/>
                  <a:pt x="2764" y="546"/>
                </a:cubicBezTo>
                <a:cubicBezTo>
                  <a:pt x="2707" y="567"/>
                  <a:pt x="2651" y="545"/>
                  <a:pt x="2595" y="541"/>
                </a:cubicBezTo>
                <a:cubicBezTo>
                  <a:pt x="2548" y="538"/>
                  <a:pt x="2512" y="537"/>
                  <a:pt x="2506" y="582"/>
                </a:cubicBezTo>
                <a:cubicBezTo>
                  <a:pt x="2500" y="625"/>
                  <a:pt x="2525" y="641"/>
                  <a:pt x="2581" y="641"/>
                </a:cubicBezTo>
                <a:cubicBezTo>
                  <a:pt x="2681" y="642"/>
                  <a:pt x="2781" y="642"/>
                  <a:pt x="2881" y="641"/>
                </a:cubicBezTo>
                <a:cubicBezTo>
                  <a:pt x="2986" y="639"/>
                  <a:pt x="3088" y="617"/>
                  <a:pt x="3193" y="613"/>
                </a:cubicBezTo>
                <a:cubicBezTo>
                  <a:pt x="3205" y="616"/>
                  <a:pt x="3215" y="621"/>
                  <a:pt x="3218" y="631"/>
                </a:cubicBezTo>
                <a:cubicBezTo>
                  <a:pt x="3200" y="658"/>
                  <a:pt x="3230" y="658"/>
                  <a:pt x="3252" y="662"/>
                </a:cubicBezTo>
                <a:cubicBezTo>
                  <a:pt x="3414" y="690"/>
                  <a:pt x="3578" y="696"/>
                  <a:pt x="3744" y="683"/>
                </a:cubicBezTo>
                <a:cubicBezTo>
                  <a:pt x="3792" y="675"/>
                  <a:pt x="3838" y="661"/>
                  <a:pt x="3879" y="640"/>
                </a:cubicBezTo>
                <a:cubicBezTo>
                  <a:pt x="3930" y="613"/>
                  <a:pt x="3962" y="556"/>
                  <a:pt x="3942" y="519"/>
                </a:cubicBezTo>
                <a:cubicBezTo>
                  <a:pt x="3917" y="472"/>
                  <a:pt x="3865" y="461"/>
                  <a:pt x="3802" y="468"/>
                </a:cubicBezTo>
                <a:cubicBezTo>
                  <a:pt x="3791" y="470"/>
                  <a:pt x="3781" y="468"/>
                  <a:pt x="3772" y="463"/>
                </a:cubicBezTo>
                <a:cubicBezTo>
                  <a:pt x="3772" y="409"/>
                  <a:pt x="3835" y="436"/>
                  <a:pt x="3871" y="421"/>
                </a:cubicBezTo>
                <a:cubicBezTo>
                  <a:pt x="3842" y="412"/>
                  <a:pt x="3838" y="380"/>
                  <a:pt x="3786" y="419"/>
                </a:cubicBezTo>
                <a:cubicBezTo>
                  <a:pt x="3739" y="455"/>
                  <a:pt x="3670" y="472"/>
                  <a:pt x="3671" y="532"/>
                </a:cubicBezTo>
                <a:cubicBezTo>
                  <a:pt x="3671" y="537"/>
                  <a:pt x="3653" y="537"/>
                  <a:pt x="3643" y="534"/>
                </a:cubicBezTo>
                <a:cubicBezTo>
                  <a:pt x="3639" y="530"/>
                  <a:pt x="3637" y="527"/>
                  <a:pt x="3638" y="524"/>
                </a:cubicBezTo>
                <a:cubicBezTo>
                  <a:pt x="3639" y="521"/>
                  <a:pt x="3641" y="519"/>
                  <a:pt x="3642" y="519"/>
                </a:cubicBezTo>
                <a:cubicBezTo>
                  <a:pt x="3643" y="515"/>
                  <a:pt x="3645" y="512"/>
                  <a:pt x="3646" y="508"/>
                </a:cubicBezTo>
                <a:cubicBezTo>
                  <a:pt x="3651" y="479"/>
                  <a:pt x="3593" y="453"/>
                  <a:pt x="3631" y="424"/>
                </a:cubicBezTo>
                <a:cubicBezTo>
                  <a:pt x="3660" y="403"/>
                  <a:pt x="3708" y="424"/>
                  <a:pt x="3744" y="412"/>
                </a:cubicBezTo>
                <a:cubicBezTo>
                  <a:pt x="3749" y="397"/>
                  <a:pt x="3734" y="390"/>
                  <a:pt x="3725" y="381"/>
                </a:cubicBezTo>
                <a:cubicBezTo>
                  <a:pt x="3693" y="348"/>
                  <a:pt x="3720" y="338"/>
                  <a:pt x="3761" y="333"/>
                </a:cubicBezTo>
                <a:cubicBezTo>
                  <a:pt x="3792" y="329"/>
                  <a:pt x="3820" y="336"/>
                  <a:pt x="3842" y="350"/>
                </a:cubicBezTo>
                <a:cubicBezTo>
                  <a:pt x="3932" y="407"/>
                  <a:pt x="4002" y="478"/>
                  <a:pt x="4082" y="542"/>
                </a:cubicBezTo>
                <a:cubicBezTo>
                  <a:pt x="4108" y="563"/>
                  <a:pt x="4088" y="588"/>
                  <a:pt x="4073" y="602"/>
                </a:cubicBezTo>
                <a:cubicBezTo>
                  <a:pt x="4032" y="638"/>
                  <a:pt x="4068" y="646"/>
                  <a:pt x="4103" y="658"/>
                </a:cubicBezTo>
                <a:cubicBezTo>
                  <a:pt x="4108" y="707"/>
                  <a:pt x="4049" y="709"/>
                  <a:pt x="4010" y="713"/>
                </a:cubicBezTo>
                <a:cubicBezTo>
                  <a:pt x="3983" y="716"/>
                  <a:pt x="3962" y="724"/>
                  <a:pt x="3940" y="733"/>
                </a:cubicBezTo>
                <a:cubicBezTo>
                  <a:pt x="3919" y="741"/>
                  <a:pt x="3897" y="747"/>
                  <a:pt x="3880" y="760"/>
                </a:cubicBezTo>
                <a:cubicBezTo>
                  <a:pt x="3828" y="766"/>
                  <a:pt x="3794" y="811"/>
                  <a:pt x="3732" y="796"/>
                </a:cubicBezTo>
                <a:cubicBezTo>
                  <a:pt x="3729" y="777"/>
                  <a:pt x="3759" y="762"/>
                  <a:pt x="3745" y="739"/>
                </a:cubicBezTo>
                <a:cubicBezTo>
                  <a:pt x="3713" y="780"/>
                  <a:pt x="3691" y="796"/>
                  <a:pt x="3635" y="749"/>
                </a:cubicBezTo>
                <a:cubicBezTo>
                  <a:pt x="3607" y="725"/>
                  <a:pt x="3528" y="736"/>
                  <a:pt x="3473" y="726"/>
                </a:cubicBezTo>
                <a:cubicBezTo>
                  <a:pt x="3257" y="686"/>
                  <a:pt x="3038" y="706"/>
                  <a:pt x="2820" y="708"/>
                </a:cubicBezTo>
                <a:cubicBezTo>
                  <a:pt x="2757" y="708"/>
                  <a:pt x="2694" y="708"/>
                  <a:pt x="2630" y="703"/>
                </a:cubicBezTo>
                <a:cubicBezTo>
                  <a:pt x="2763" y="684"/>
                  <a:pt x="2900" y="703"/>
                  <a:pt x="3031" y="674"/>
                </a:cubicBezTo>
                <a:cubicBezTo>
                  <a:pt x="2851" y="679"/>
                  <a:pt x="2670" y="680"/>
                  <a:pt x="2489" y="678"/>
                </a:cubicBezTo>
                <a:cubicBezTo>
                  <a:pt x="2474" y="678"/>
                  <a:pt x="2454" y="677"/>
                  <a:pt x="2443" y="683"/>
                </a:cubicBezTo>
                <a:cubicBezTo>
                  <a:pt x="2341" y="741"/>
                  <a:pt x="2233" y="719"/>
                  <a:pt x="2118" y="709"/>
                </a:cubicBezTo>
                <a:cubicBezTo>
                  <a:pt x="1972" y="697"/>
                  <a:pt x="1823" y="704"/>
                  <a:pt x="1676" y="703"/>
                </a:cubicBezTo>
                <a:cubicBezTo>
                  <a:pt x="1671" y="700"/>
                  <a:pt x="1670" y="698"/>
                  <a:pt x="1672" y="696"/>
                </a:cubicBezTo>
                <a:cubicBezTo>
                  <a:pt x="1674" y="695"/>
                  <a:pt x="1676" y="694"/>
                  <a:pt x="1679" y="694"/>
                </a:cubicBezTo>
                <a:cubicBezTo>
                  <a:pt x="1778" y="694"/>
                  <a:pt x="1878" y="694"/>
                  <a:pt x="1990" y="694"/>
                </a:cubicBezTo>
                <a:cubicBezTo>
                  <a:pt x="1963" y="674"/>
                  <a:pt x="1942" y="678"/>
                  <a:pt x="1924" y="678"/>
                </a:cubicBezTo>
                <a:cubicBezTo>
                  <a:pt x="1537" y="678"/>
                  <a:pt x="1150" y="679"/>
                  <a:pt x="762" y="679"/>
                </a:cubicBezTo>
                <a:cubicBezTo>
                  <a:pt x="739" y="679"/>
                  <a:pt x="714" y="675"/>
                  <a:pt x="695" y="689"/>
                </a:cubicBezTo>
                <a:cubicBezTo>
                  <a:pt x="702" y="712"/>
                  <a:pt x="679" y="709"/>
                  <a:pt x="662" y="709"/>
                </a:cubicBezTo>
                <a:cubicBezTo>
                  <a:pt x="645" y="709"/>
                  <a:pt x="627" y="703"/>
                  <a:pt x="611" y="713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6" name="Freeform 110"/>
          <p:cNvSpPr>
            <a:spLocks/>
          </p:cNvSpPr>
          <p:nvPr userDrawn="1"/>
        </p:nvSpPr>
        <p:spPr bwMode="auto">
          <a:xfrm>
            <a:off x="-567187" y="4394059"/>
            <a:ext cx="1188935" cy="1203062"/>
          </a:xfrm>
          <a:custGeom>
            <a:avLst/>
            <a:gdLst>
              <a:gd name="T0" fmla="*/ 203 w 467"/>
              <a:gd name="T1" fmla="*/ 460 h 470"/>
              <a:gd name="T2" fmla="*/ 170 w 467"/>
              <a:gd name="T3" fmla="*/ 461 h 470"/>
              <a:gd name="T4" fmla="*/ 75 w 467"/>
              <a:gd name="T5" fmla="*/ 396 h 470"/>
              <a:gd name="T6" fmla="*/ 311 w 467"/>
              <a:gd name="T7" fmla="*/ 363 h 470"/>
              <a:gd name="T8" fmla="*/ 150 w 467"/>
              <a:gd name="T9" fmla="*/ 334 h 470"/>
              <a:gd name="T10" fmla="*/ 1 w 467"/>
              <a:gd name="T11" fmla="*/ 190 h 470"/>
              <a:gd name="T12" fmla="*/ 127 w 467"/>
              <a:gd name="T13" fmla="*/ 36 h 470"/>
              <a:gd name="T14" fmla="*/ 398 w 467"/>
              <a:gd name="T15" fmla="*/ 43 h 470"/>
              <a:gd name="T16" fmla="*/ 448 w 467"/>
              <a:gd name="T17" fmla="*/ 154 h 470"/>
              <a:gd name="T18" fmla="*/ 317 w 467"/>
              <a:gd name="T19" fmla="*/ 225 h 470"/>
              <a:gd name="T20" fmla="*/ 250 w 467"/>
              <a:gd name="T21" fmla="*/ 181 h 470"/>
              <a:gd name="T22" fmla="*/ 315 w 467"/>
              <a:gd name="T23" fmla="*/ 151 h 470"/>
              <a:gd name="T24" fmla="*/ 295 w 467"/>
              <a:gd name="T25" fmla="*/ 199 h 470"/>
              <a:gd name="T26" fmla="*/ 359 w 467"/>
              <a:gd name="T27" fmla="*/ 192 h 470"/>
              <a:gd name="T28" fmla="*/ 362 w 467"/>
              <a:gd name="T29" fmla="*/ 132 h 470"/>
              <a:gd name="T30" fmla="*/ 245 w 467"/>
              <a:gd name="T31" fmla="*/ 125 h 470"/>
              <a:gd name="T32" fmla="*/ 196 w 467"/>
              <a:gd name="T33" fmla="*/ 207 h 470"/>
              <a:gd name="T34" fmla="*/ 253 w 467"/>
              <a:gd name="T35" fmla="*/ 260 h 470"/>
              <a:gd name="T36" fmla="*/ 237 w 467"/>
              <a:gd name="T37" fmla="*/ 271 h 470"/>
              <a:gd name="T38" fmla="*/ 141 w 467"/>
              <a:gd name="T39" fmla="*/ 190 h 470"/>
              <a:gd name="T40" fmla="*/ 208 w 467"/>
              <a:gd name="T41" fmla="*/ 105 h 470"/>
              <a:gd name="T42" fmla="*/ 400 w 467"/>
              <a:gd name="T43" fmla="*/ 117 h 470"/>
              <a:gd name="T44" fmla="*/ 187 w 467"/>
              <a:gd name="T45" fmla="*/ 65 h 470"/>
              <a:gd name="T46" fmla="*/ 56 w 467"/>
              <a:gd name="T47" fmla="*/ 221 h 470"/>
              <a:gd name="T48" fmla="*/ 207 w 467"/>
              <a:gd name="T49" fmla="*/ 317 h 470"/>
              <a:gd name="T50" fmla="*/ 347 w 467"/>
              <a:gd name="T51" fmla="*/ 331 h 470"/>
              <a:gd name="T52" fmla="*/ 421 w 467"/>
              <a:gd name="T53" fmla="*/ 351 h 470"/>
              <a:gd name="T54" fmla="*/ 365 w 467"/>
              <a:gd name="T55" fmla="*/ 385 h 470"/>
              <a:gd name="T56" fmla="*/ 226 w 467"/>
              <a:gd name="T57" fmla="*/ 426 h 470"/>
              <a:gd name="T58" fmla="*/ 219 w 467"/>
              <a:gd name="T59" fmla="*/ 429 h 470"/>
              <a:gd name="T60" fmla="*/ 215 w 467"/>
              <a:gd name="T61" fmla="*/ 430 h 470"/>
              <a:gd name="T62" fmla="*/ 269 w 467"/>
              <a:gd name="T63" fmla="*/ 440 h 470"/>
              <a:gd name="T64" fmla="*/ 203 w 467"/>
              <a:gd name="T65" fmla="*/ 4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7" h="470">
                <a:moveTo>
                  <a:pt x="203" y="460"/>
                </a:moveTo>
                <a:cubicBezTo>
                  <a:pt x="192" y="460"/>
                  <a:pt x="180" y="448"/>
                  <a:pt x="170" y="461"/>
                </a:cubicBezTo>
                <a:cubicBezTo>
                  <a:pt x="146" y="439"/>
                  <a:pt x="134" y="410"/>
                  <a:pt x="75" y="396"/>
                </a:cubicBezTo>
                <a:cubicBezTo>
                  <a:pt x="179" y="401"/>
                  <a:pt x="227" y="393"/>
                  <a:pt x="311" y="363"/>
                </a:cubicBezTo>
                <a:cubicBezTo>
                  <a:pt x="249" y="355"/>
                  <a:pt x="197" y="350"/>
                  <a:pt x="150" y="334"/>
                </a:cubicBezTo>
                <a:cubicBezTo>
                  <a:pt x="67" y="304"/>
                  <a:pt x="3" y="262"/>
                  <a:pt x="1" y="190"/>
                </a:cubicBezTo>
                <a:cubicBezTo>
                  <a:pt x="0" y="122"/>
                  <a:pt x="40" y="67"/>
                  <a:pt x="127" y="36"/>
                </a:cubicBezTo>
                <a:cubicBezTo>
                  <a:pt x="218" y="4"/>
                  <a:pt x="311" y="0"/>
                  <a:pt x="398" y="43"/>
                </a:cubicBezTo>
                <a:cubicBezTo>
                  <a:pt x="452" y="69"/>
                  <a:pt x="467" y="108"/>
                  <a:pt x="448" y="154"/>
                </a:cubicBezTo>
                <a:cubicBezTo>
                  <a:pt x="428" y="200"/>
                  <a:pt x="378" y="220"/>
                  <a:pt x="317" y="225"/>
                </a:cubicBezTo>
                <a:cubicBezTo>
                  <a:pt x="279" y="227"/>
                  <a:pt x="249" y="213"/>
                  <a:pt x="250" y="181"/>
                </a:cubicBezTo>
                <a:cubicBezTo>
                  <a:pt x="252" y="153"/>
                  <a:pt x="272" y="139"/>
                  <a:pt x="315" y="151"/>
                </a:cubicBezTo>
                <a:cubicBezTo>
                  <a:pt x="308" y="168"/>
                  <a:pt x="255" y="176"/>
                  <a:pt x="295" y="199"/>
                </a:cubicBezTo>
                <a:cubicBezTo>
                  <a:pt x="317" y="212"/>
                  <a:pt x="341" y="206"/>
                  <a:pt x="359" y="192"/>
                </a:cubicBezTo>
                <a:cubicBezTo>
                  <a:pt x="387" y="173"/>
                  <a:pt x="389" y="151"/>
                  <a:pt x="362" y="132"/>
                </a:cubicBezTo>
                <a:cubicBezTo>
                  <a:pt x="327" y="108"/>
                  <a:pt x="285" y="108"/>
                  <a:pt x="245" y="125"/>
                </a:cubicBezTo>
                <a:cubicBezTo>
                  <a:pt x="202" y="143"/>
                  <a:pt x="181" y="169"/>
                  <a:pt x="196" y="207"/>
                </a:cubicBezTo>
                <a:cubicBezTo>
                  <a:pt x="205" y="231"/>
                  <a:pt x="231" y="244"/>
                  <a:pt x="253" y="260"/>
                </a:cubicBezTo>
                <a:cubicBezTo>
                  <a:pt x="250" y="266"/>
                  <a:pt x="245" y="269"/>
                  <a:pt x="237" y="271"/>
                </a:cubicBezTo>
                <a:cubicBezTo>
                  <a:pt x="175" y="263"/>
                  <a:pt x="148" y="230"/>
                  <a:pt x="141" y="190"/>
                </a:cubicBezTo>
                <a:cubicBezTo>
                  <a:pt x="134" y="152"/>
                  <a:pt x="163" y="122"/>
                  <a:pt x="208" y="105"/>
                </a:cubicBezTo>
                <a:cubicBezTo>
                  <a:pt x="272" y="80"/>
                  <a:pt x="337" y="80"/>
                  <a:pt x="400" y="117"/>
                </a:cubicBezTo>
                <a:cubicBezTo>
                  <a:pt x="347" y="50"/>
                  <a:pt x="333" y="46"/>
                  <a:pt x="187" y="65"/>
                </a:cubicBezTo>
                <a:cubicBezTo>
                  <a:pt x="83" y="79"/>
                  <a:pt x="18" y="153"/>
                  <a:pt x="56" y="221"/>
                </a:cubicBezTo>
                <a:cubicBezTo>
                  <a:pt x="83" y="271"/>
                  <a:pt x="139" y="300"/>
                  <a:pt x="207" y="317"/>
                </a:cubicBezTo>
                <a:cubicBezTo>
                  <a:pt x="252" y="328"/>
                  <a:pt x="299" y="331"/>
                  <a:pt x="347" y="331"/>
                </a:cubicBezTo>
                <a:cubicBezTo>
                  <a:pt x="375" y="331"/>
                  <a:pt x="415" y="325"/>
                  <a:pt x="421" y="351"/>
                </a:cubicBezTo>
                <a:cubicBezTo>
                  <a:pt x="426" y="372"/>
                  <a:pt x="387" y="376"/>
                  <a:pt x="365" y="385"/>
                </a:cubicBezTo>
                <a:cubicBezTo>
                  <a:pt x="320" y="401"/>
                  <a:pt x="269" y="407"/>
                  <a:pt x="226" y="426"/>
                </a:cubicBezTo>
                <a:cubicBezTo>
                  <a:pt x="235" y="421"/>
                  <a:pt x="223" y="435"/>
                  <a:pt x="219" y="429"/>
                </a:cubicBezTo>
                <a:cubicBezTo>
                  <a:pt x="216" y="426"/>
                  <a:pt x="210" y="430"/>
                  <a:pt x="215" y="430"/>
                </a:cubicBezTo>
                <a:cubicBezTo>
                  <a:pt x="235" y="429"/>
                  <a:pt x="256" y="424"/>
                  <a:pt x="269" y="440"/>
                </a:cubicBezTo>
                <a:cubicBezTo>
                  <a:pt x="260" y="470"/>
                  <a:pt x="220" y="446"/>
                  <a:pt x="203" y="460"/>
                </a:cubicBezTo>
                <a:close/>
              </a:path>
            </a:pathLst>
          </a:custGeom>
          <a:solidFill>
            <a:srgbClr val="506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7" name="Freeform 111"/>
          <p:cNvSpPr>
            <a:spLocks/>
          </p:cNvSpPr>
          <p:nvPr userDrawn="1"/>
        </p:nvSpPr>
        <p:spPr bwMode="auto">
          <a:xfrm>
            <a:off x="721420" y="4125917"/>
            <a:ext cx="2381429" cy="865203"/>
          </a:xfrm>
          <a:custGeom>
            <a:avLst/>
            <a:gdLst>
              <a:gd name="T0" fmla="*/ 476 w 935"/>
              <a:gd name="T1" fmla="*/ 91 h 338"/>
              <a:gd name="T2" fmla="*/ 840 w 935"/>
              <a:gd name="T3" fmla="*/ 9 h 338"/>
              <a:gd name="T4" fmla="*/ 935 w 935"/>
              <a:gd name="T5" fmla="*/ 2 h 338"/>
              <a:gd name="T6" fmla="*/ 901 w 935"/>
              <a:gd name="T7" fmla="*/ 24 h 338"/>
              <a:gd name="T8" fmla="*/ 455 w 935"/>
              <a:gd name="T9" fmla="*/ 166 h 338"/>
              <a:gd name="T10" fmla="*/ 93 w 935"/>
              <a:gd name="T11" fmla="*/ 304 h 338"/>
              <a:gd name="T12" fmla="*/ 0 w 935"/>
              <a:gd name="T13" fmla="*/ 299 h 338"/>
              <a:gd name="T14" fmla="*/ 27 w 935"/>
              <a:gd name="T15" fmla="*/ 278 h 338"/>
              <a:gd name="T16" fmla="*/ 34 w 935"/>
              <a:gd name="T17" fmla="*/ 277 h 338"/>
              <a:gd name="T18" fmla="*/ 297 w 935"/>
              <a:gd name="T19" fmla="*/ 152 h 338"/>
              <a:gd name="T20" fmla="*/ 468 w 935"/>
              <a:gd name="T21" fmla="*/ 108 h 338"/>
              <a:gd name="T22" fmla="*/ 476 w 935"/>
              <a:gd name="T23" fmla="*/ 9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5" h="338">
                <a:moveTo>
                  <a:pt x="476" y="91"/>
                </a:moveTo>
                <a:cubicBezTo>
                  <a:pt x="605" y="82"/>
                  <a:pt x="710" y="19"/>
                  <a:pt x="840" y="9"/>
                </a:cubicBezTo>
                <a:cubicBezTo>
                  <a:pt x="870" y="7"/>
                  <a:pt x="901" y="0"/>
                  <a:pt x="935" y="2"/>
                </a:cubicBezTo>
                <a:cubicBezTo>
                  <a:pt x="923" y="10"/>
                  <a:pt x="912" y="17"/>
                  <a:pt x="901" y="24"/>
                </a:cubicBezTo>
                <a:cubicBezTo>
                  <a:pt x="750" y="65"/>
                  <a:pt x="601" y="113"/>
                  <a:pt x="455" y="166"/>
                </a:cubicBezTo>
                <a:cubicBezTo>
                  <a:pt x="333" y="210"/>
                  <a:pt x="217" y="262"/>
                  <a:pt x="93" y="304"/>
                </a:cubicBezTo>
                <a:cubicBezTo>
                  <a:pt x="63" y="314"/>
                  <a:pt x="26" y="338"/>
                  <a:pt x="0" y="299"/>
                </a:cubicBezTo>
                <a:cubicBezTo>
                  <a:pt x="9" y="292"/>
                  <a:pt x="18" y="285"/>
                  <a:pt x="27" y="278"/>
                </a:cubicBezTo>
                <a:cubicBezTo>
                  <a:pt x="29" y="278"/>
                  <a:pt x="33" y="278"/>
                  <a:pt x="34" y="277"/>
                </a:cubicBezTo>
                <a:cubicBezTo>
                  <a:pt x="93" y="204"/>
                  <a:pt x="202" y="186"/>
                  <a:pt x="297" y="152"/>
                </a:cubicBezTo>
                <a:cubicBezTo>
                  <a:pt x="352" y="132"/>
                  <a:pt x="416" y="132"/>
                  <a:pt x="468" y="108"/>
                </a:cubicBezTo>
                <a:cubicBezTo>
                  <a:pt x="473" y="103"/>
                  <a:pt x="475" y="97"/>
                  <a:pt x="476" y="91"/>
                </a:cubicBezTo>
                <a:close/>
              </a:path>
            </a:pathLst>
          </a:custGeom>
          <a:solidFill>
            <a:srgbClr val="3B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8" name="Freeform 112"/>
          <p:cNvSpPr>
            <a:spLocks/>
          </p:cNvSpPr>
          <p:nvPr userDrawn="1"/>
        </p:nvSpPr>
        <p:spPr bwMode="auto">
          <a:xfrm>
            <a:off x="66438" y="4181334"/>
            <a:ext cx="2952759" cy="1010000"/>
          </a:xfrm>
          <a:custGeom>
            <a:avLst/>
            <a:gdLst>
              <a:gd name="T0" fmla="*/ 257 w 1159"/>
              <a:gd name="T1" fmla="*/ 277 h 394"/>
              <a:gd name="T2" fmla="*/ 364 w 1159"/>
              <a:gd name="T3" fmla="*/ 260 h 394"/>
              <a:gd name="T4" fmla="*/ 1007 w 1159"/>
              <a:gd name="T5" fmla="*/ 28 h 394"/>
              <a:gd name="T6" fmla="*/ 1158 w 1159"/>
              <a:gd name="T7" fmla="*/ 2 h 394"/>
              <a:gd name="T8" fmla="*/ 1159 w 1159"/>
              <a:gd name="T9" fmla="*/ 2 h 394"/>
              <a:gd name="T10" fmla="*/ 1092 w 1159"/>
              <a:gd name="T11" fmla="*/ 39 h 394"/>
              <a:gd name="T12" fmla="*/ 958 w 1159"/>
              <a:gd name="T13" fmla="*/ 81 h 394"/>
              <a:gd name="T14" fmla="*/ 522 w 1159"/>
              <a:gd name="T15" fmla="*/ 244 h 394"/>
              <a:gd name="T16" fmla="*/ 139 w 1159"/>
              <a:gd name="T17" fmla="*/ 365 h 394"/>
              <a:gd name="T18" fmla="*/ 0 w 1159"/>
              <a:gd name="T19" fmla="*/ 349 h 394"/>
              <a:gd name="T20" fmla="*/ 4 w 1159"/>
              <a:gd name="T21" fmla="*/ 343 h 394"/>
              <a:gd name="T22" fmla="*/ 257 w 1159"/>
              <a:gd name="T23" fmla="*/ 27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394">
                <a:moveTo>
                  <a:pt x="257" y="277"/>
                </a:moveTo>
                <a:cubicBezTo>
                  <a:pt x="301" y="299"/>
                  <a:pt x="333" y="273"/>
                  <a:pt x="364" y="260"/>
                </a:cubicBezTo>
                <a:cubicBezTo>
                  <a:pt x="575" y="178"/>
                  <a:pt x="786" y="96"/>
                  <a:pt x="1007" y="28"/>
                </a:cubicBezTo>
                <a:cubicBezTo>
                  <a:pt x="1055" y="13"/>
                  <a:pt x="1104" y="0"/>
                  <a:pt x="1158" y="2"/>
                </a:cubicBezTo>
                <a:cubicBezTo>
                  <a:pt x="1158" y="2"/>
                  <a:pt x="1159" y="2"/>
                  <a:pt x="1159" y="2"/>
                </a:cubicBezTo>
                <a:cubicBezTo>
                  <a:pt x="1156" y="32"/>
                  <a:pt x="1118" y="30"/>
                  <a:pt x="1092" y="39"/>
                </a:cubicBezTo>
                <a:cubicBezTo>
                  <a:pt x="1048" y="53"/>
                  <a:pt x="1004" y="68"/>
                  <a:pt x="958" y="81"/>
                </a:cubicBezTo>
                <a:cubicBezTo>
                  <a:pt x="811" y="133"/>
                  <a:pt x="669" y="192"/>
                  <a:pt x="522" y="244"/>
                </a:cubicBezTo>
                <a:cubicBezTo>
                  <a:pt x="397" y="290"/>
                  <a:pt x="275" y="339"/>
                  <a:pt x="139" y="365"/>
                </a:cubicBezTo>
                <a:cubicBezTo>
                  <a:pt x="93" y="373"/>
                  <a:pt x="37" y="394"/>
                  <a:pt x="0" y="349"/>
                </a:cubicBezTo>
                <a:cubicBezTo>
                  <a:pt x="2" y="347"/>
                  <a:pt x="3" y="345"/>
                  <a:pt x="4" y="343"/>
                </a:cubicBezTo>
                <a:cubicBezTo>
                  <a:pt x="107" y="357"/>
                  <a:pt x="183" y="318"/>
                  <a:pt x="257" y="277"/>
                </a:cubicBezTo>
                <a:close/>
              </a:path>
            </a:pathLst>
          </a:custGeom>
          <a:solidFill>
            <a:srgbClr val="445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9" name="Freeform 113"/>
          <p:cNvSpPr>
            <a:spLocks/>
          </p:cNvSpPr>
          <p:nvPr userDrawn="1"/>
        </p:nvSpPr>
        <p:spPr bwMode="auto">
          <a:xfrm>
            <a:off x="586152" y="4226023"/>
            <a:ext cx="1400736" cy="657841"/>
          </a:xfrm>
          <a:custGeom>
            <a:avLst/>
            <a:gdLst>
              <a:gd name="T0" fmla="*/ 541 w 550"/>
              <a:gd name="T1" fmla="*/ 63 h 257"/>
              <a:gd name="T2" fmla="*/ 541 w 550"/>
              <a:gd name="T3" fmla="*/ 76 h 257"/>
              <a:gd name="T4" fmla="*/ 232 w 550"/>
              <a:gd name="T5" fmla="*/ 157 h 257"/>
              <a:gd name="T6" fmla="*/ 153 w 550"/>
              <a:gd name="T7" fmla="*/ 207 h 257"/>
              <a:gd name="T8" fmla="*/ 80 w 550"/>
              <a:gd name="T9" fmla="*/ 239 h 257"/>
              <a:gd name="T10" fmla="*/ 80 w 550"/>
              <a:gd name="T11" fmla="*/ 159 h 257"/>
              <a:gd name="T12" fmla="*/ 114 w 550"/>
              <a:gd name="T13" fmla="*/ 0 h 257"/>
              <a:gd name="T14" fmla="*/ 115 w 550"/>
              <a:gd name="T15" fmla="*/ 11 h 257"/>
              <a:gd name="T16" fmla="*/ 88 w 550"/>
              <a:gd name="T17" fmla="*/ 71 h 257"/>
              <a:gd name="T18" fmla="*/ 123 w 550"/>
              <a:gd name="T19" fmla="*/ 138 h 257"/>
              <a:gd name="T20" fmla="*/ 183 w 550"/>
              <a:gd name="T21" fmla="*/ 130 h 257"/>
              <a:gd name="T22" fmla="*/ 541 w 550"/>
              <a:gd name="T23" fmla="*/ 6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0" h="257">
                <a:moveTo>
                  <a:pt x="541" y="63"/>
                </a:moveTo>
                <a:cubicBezTo>
                  <a:pt x="548" y="68"/>
                  <a:pt x="550" y="75"/>
                  <a:pt x="541" y="76"/>
                </a:cubicBezTo>
                <a:cubicBezTo>
                  <a:pt x="434" y="96"/>
                  <a:pt x="347" y="155"/>
                  <a:pt x="232" y="157"/>
                </a:cubicBezTo>
                <a:cubicBezTo>
                  <a:pt x="184" y="158"/>
                  <a:pt x="181" y="192"/>
                  <a:pt x="153" y="207"/>
                </a:cubicBezTo>
                <a:cubicBezTo>
                  <a:pt x="130" y="220"/>
                  <a:pt x="128" y="257"/>
                  <a:pt x="80" y="239"/>
                </a:cubicBezTo>
                <a:cubicBezTo>
                  <a:pt x="116" y="213"/>
                  <a:pt x="119" y="189"/>
                  <a:pt x="80" y="159"/>
                </a:cubicBezTo>
                <a:cubicBezTo>
                  <a:pt x="0" y="98"/>
                  <a:pt x="13" y="49"/>
                  <a:pt x="114" y="0"/>
                </a:cubicBezTo>
                <a:cubicBezTo>
                  <a:pt x="115" y="3"/>
                  <a:pt x="115" y="7"/>
                  <a:pt x="115" y="11"/>
                </a:cubicBezTo>
                <a:cubicBezTo>
                  <a:pt x="119" y="34"/>
                  <a:pt x="92" y="49"/>
                  <a:pt x="88" y="71"/>
                </a:cubicBezTo>
                <a:cubicBezTo>
                  <a:pt x="84" y="98"/>
                  <a:pt x="97" y="119"/>
                  <a:pt x="123" y="138"/>
                </a:cubicBezTo>
                <a:cubicBezTo>
                  <a:pt x="149" y="158"/>
                  <a:pt x="163" y="131"/>
                  <a:pt x="183" y="130"/>
                </a:cubicBezTo>
                <a:cubicBezTo>
                  <a:pt x="309" y="125"/>
                  <a:pt x="413" y="61"/>
                  <a:pt x="541" y="63"/>
                </a:cubicBezTo>
                <a:close/>
              </a:path>
            </a:pathLst>
          </a:custGeom>
          <a:solidFill>
            <a:srgbClr val="506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0" name="Freeform 114"/>
          <p:cNvSpPr>
            <a:spLocks/>
          </p:cNvSpPr>
          <p:nvPr userDrawn="1"/>
        </p:nvSpPr>
        <p:spPr bwMode="auto">
          <a:xfrm>
            <a:off x="9837772" y="5366519"/>
            <a:ext cx="567770" cy="407575"/>
          </a:xfrm>
          <a:custGeom>
            <a:avLst/>
            <a:gdLst>
              <a:gd name="T0" fmla="*/ 2 w 223"/>
              <a:gd name="T1" fmla="*/ 69 h 159"/>
              <a:gd name="T2" fmla="*/ 152 w 223"/>
              <a:gd name="T3" fmla="*/ 23 h 159"/>
              <a:gd name="T4" fmla="*/ 179 w 223"/>
              <a:gd name="T5" fmla="*/ 0 h 159"/>
              <a:gd name="T6" fmla="*/ 170 w 223"/>
              <a:gd name="T7" fmla="*/ 62 h 159"/>
              <a:gd name="T8" fmla="*/ 185 w 223"/>
              <a:gd name="T9" fmla="*/ 142 h 159"/>
              <a:gd name="T10" fmla="*/ 34 w 223"/>
              <a:gd name="T11" fmla="*/ 109 h 159"/>
              <a:gd name="T12" fmla="*/ 2 w 223"/>
              <a:gd name="T13" fmla="*/ 6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159">
                <a:moveTo>
                  <a:pt x="2" y="69"/>
                </a:moveTo>
                <a:cubicBezTo>
                  <a:pt x="43" y="39"/>
                  <a:pt x="102" y="38"/>
                  <a:pt x="152" y="23"/>
                </a:cubicBezTo>
                <a:cubicBezTo>
                  <a:pt x="167" y="18"/>
                  <a:pt x="180" y="14"/>
                  <a:pt x="179" y="0"/>
                </a:cubicBezTo>
                <a:cubicBezTo>
                  <a:pt x="223" y="24"/>
                  <a:pt x="204" y="45"/>
                  <a:pt x="170" y="62"/>
                </a:cubicBezTo>
                <a:cubicBezTo>
                  <a:pt x="100" y="98"/>
                  <a:pt x="101" y="109"/>
                  <a:pt x="185" y="142"/>
                </a:cubicBezTo>
                <a:cubicBezTo>
                  <a:pt x="82" y="159"/>
                  <a:pt x="55" y="153"/>
                  <a:pt x="34" y="109"/>
                </a:cubicBezTo>
                <a:cubicBezTo>
                  <a:pt x="37" y="89"/>
                  <a:pt x="0" y="88"/>
                  <a:pt x="2" y="69"/>
                </a:cubicBezTo>
                <a:close/>
              </a:path>
            </a:pathLst>
          </a:custGeom>
          <a:solidFill>
            <a:srgbClr val="D5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1" name="Freeform 115"/>
          <p:cNvSpPr>
            <a:spLocks/>
          </p:cNvSpPr>
          <p:nvPr userDrawn="1"/>
        </p:nvSpPr>
        <p:spPr bwMode="auto">
          <a:xfrm>
            <a:off x="8709352" y="4891015"/>
            <a:ext cx="975353" cy="373611"/>
          </a:xfrm>
          <a:custGeom>
            <a:avLst/>
            <a:gdLst>
              <a:gd name="T0" fmla="*/ 17 w 383"/>
              <a:gd name="T1" fmla="*/ 16 h 146"/>
              <a:gd name="T2" fmla="*/ 19 w 383"/>
              <a:gd name="T3" fmla="*/ 0 h 146"/>
              <a:gd name="T4" fmla="*/ 161 w 383"/>
              <a:gd name="T5" fmla="*/ 47 h 146"/>
              <a:gd name="T6" fmla="*/ 162 w 383"/>
              <a:gd name="T7" fmla="*/ 62 h 146"/>
              <a:gd name="T8" fmla="*/ 237 w 383"/>
              <a:gd name="T9" fmla="*/ 95 h 146"/>
              <a:gd name="T10" fmla="*/ 258 w 383"/>
              <a:gd name="T11" fmla="*/ 33 h 146"/>
              <a:gd name="T12" fmla="*/ 291 w 383"/>
              <a:gd name="T13" fmla="*/ 57 h 146"/>
              <a:gd name="T14" fmla="*/ 350 w 383"/>
              <a:gd name="T15" fmla="*/ 81 h 146"/>
              <a:gd name="T16" fmla="*/ 383 w 383"/>
              <a:gd name="T17" fmla="*/ 102 h 146"/>
              <a:gd name="T18" fmla="*/ 354 w 383"/>
              <a:gd name="T19" fmla="*/ 127 h 146"/>
              <a:gd name="T20" fmla="*/ 216 w 383"/>
              <a:gd name="T21" fmla="*/ 139 h 146"/>
              <a:gd name="T22" fmla="*/ 46 w 383"/>
              <a:gd name="T23" fmla="*/ 70 h 146"/>
              <a:gd name="T24" fmla="*/ 17 w 383"/>
              <a:gd name="T25" fmla="*/ 1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3" h="146">
                <a:moveTo>
                  <a:pt x="17" y="16"/>
                </a:moveTo>
                <a:cubicBezTo>
                  <a:pt x="18" y="11"/>
                  <a:pt x="18" y="6"/>
                  <a:pt x="19" y="0"/>
                </a:cubicBezTo>
                <a:cubicBezTo>
                  <a:pt x="59" y="28"/>
                  <a:pt x="100" y="53"/>
                  <a:pt x="161" y="47"/>
                </a:cubicBezTo>
                <a:cubicBezTo>
                  <a:pt x="161" y="52"/>
                  <a:pt x="162" y="57"/>
                  <a:pt x="162" y="62"/>
                </a:cubicBezTo>
                <a:cubicBezTo>
                  <a:pt x="184" y="85"/>
                  <a:pt x="184" y="85"/>
                  <a:pt x="237" y="95"/>
                </a:cubicBezTo>
                <a:cubicBezTo>
                  <a:pt x="227" y="71"/>
                  <a:pt x="205" y="46"/>
                  <a:pt x="258" y="33"/>
                </a:cubicBezTo>
                <a:cubicBezTo>
                  <a:pt x="273" y="38"/>
                  <a:pt x="283" y="47"/>
                  <a:pt x="291" y="57"/>
                </a:cubicBezTo>
                <a:cubicBezTo>
                  <a:pt x="303" y="76"/>
                  <a:pt x="328" y="76"/>
                  <a:pt x="350" y="81"/>
                </a:cubicBezTo>
                <a:cubicBezTo>
                  <a:pt x="365" y="84"/>
                  <a:pt x="383" y="87"/>
                  <a:pt x="383" y="102"/>
                </a:cubicBezTo>
                <a:cubicBezTo>
                  <a:pt x="382" y="115"/>
                  <a:pt x="369" y="122"/>
                  <a:pt x="354" y="127"/>
                </a:cubicBezTo>
                <a:cubicBezTo>
                  <a:pt x="310" y="144"/>
                  <a:pt x="264" y="146"/>
                  <a:pt x="216" y="139"/>
                </a:cubicBezTo>
                <a:cubicBezTo>
                  <a:pt x="152" y="125"/>
                  <a:pt x="91" y="107"/>
                  <a:pt x="46" y="70"/>
                </a:cubicBezTo>
                <a:cubicBezTo>
                  <a:pt x="28" y="55"/>
                  <a:pt x="0" y="42"/>
                  <a:pt x="17" y="16"/>
                </a:cubicBezTo>
                <a:close/>
              </a:path>
            </a:pathLst>
          </a:custGeom>
          <a:solidFill>
            <a:srgbClr val="557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2" name="Freeform 116"/>
          <p:cNvSpPr>
            <a:spLocks/>
          </p:cNvSpPr>
          <p:nvPr userDrawn="1"/>
        </p:nvSpPr>
        <p:spPr bwMode="auto">
          <a:xfrm>
            <a:off x="1399540" y="5446962"/>
            <a:ext cx="1377598" cy="60779"/>
          </a:xfrm>
          <a:custGeom>
            <a:avLst/>
            <a:gdLst>
              <a:gd name="T0" fmla="*/ 0 w 541"/>
              <a:gd name="T1" fmla="*/ 24 h 24"/>
              <a:gd name="T2" fmla="*/ 33 w 541"/>
              <a:gd name="T3" fmla="*/ 10 h 24"/>
              <a:gd name="T4" fmla="*/ 84 w 541"/>
              <a:gd name="T5" fmla="*/ 0 h 24"/>
              <a:gd name="T6" fmla="*/ 541 w 541"/>
              <a:gd name="T7" fmla="*/ 0 h 24"/>
              <a:gd name="T8" fmla="*/ 541 w 541"/>
              <a:gd name="T9" fmla="*/ 24 h 24"/>
              <a:gd name="T10" fmla="*/ 0 w 541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24">
                <a:moveTo>
                  <a:pt x="0" y="24"/>
                </a:moveTo>
                <a:cubicBezTo>
                  <a:pt x="2" y="8"/>
                  <a:pt x="11" y="1"/>
                  <a:pt x="33" y="10"/>
                </a:cubicBezTo>
                <a:cubicBezTo>
                  <a:pt x="53" y="17"/>
                  <a:pt x="72" y="16"/>
                  <a:pt x="84" y="0"/>
                </a:cubicBezTo>
                <a:cubicBezTo>
                  <a:pt x="236" y="0"/>
                  <a:pt x="388" y="0"/>
                  <a:pt x="541" y="0"/>
                </a:cubicBezTo>
                <a:cubicBezTo>
                  <a:pt x="541" y="8"/>
                  <a:pt x="541" y="16"/>
                  <a:pt x="541" y="24"/>
                </a:cubicBezTo>
                <a:cubicBezTo>
                  <a:pt x="360" y="24"/>
                  <a:pt x="180" y="24"/>
                  <a:pt x="0" y="24"/>
                </a:cubicBezTo>
                <a:close/>
              </a:path>
            </a:pathLst>
          </a:custGeom>
          <a:solidFill>
            <a:srgbClr val="7B8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3" name="Freeform 117"/>
          <p:cNvSpPr>
            <a:spLocks/>
          </p:cNvSpPr>
          <p:nvPr userDrawn="1"/>
        </p:nvSpPr>
        <p:spPr bwMode="auto">
          <a:xfrm>
            <a:off x="3384064" y="5459475"/>
            <a:ext cx="735075" cy="89381"/>
          </a:xfrm>
          <a:custGeom>
            <a:avLst/>
            <a:gdLst>
              <a:gd name="T0" fmla="*/ 289 w 289"/>
              <a:gd name="T1" fmla="*/ 0 h 35"/>
              <a:gd name="T2" fmla="*/ 286 w 289"/>
              <a:gd name="T3" fmla="*/ 9 h 35"/>
              <a:gd name="T4" fmla="*/ 0 w 289"/>
              <a:gd name="T5" fmla="*/ 17 h 35"/>
              <a:gd name="T6" fmla="*/ 0 w 289"/>
              <a:gd name="T7" fmla="*/ 0 h 35"/>
              <a:gd name="T8" fmla="*/ 289 w 28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5">
                <a:moveTo>
                  <a:pt x="289" y="0"/>
                </a:moveTo>
                <a:cubicBezTo>
                  <a:pt x="288" y="3"/>
                  <a:pt x="287" y="6"/>
                  <a:pt x="286" y="9"/>
                </a:cubicBezTo>
                <a:cubicBezTo>
                  <a:pt x="190" y="35"/>
                  <a:pt x="95" y="16"/>
                  <a:pt x="0" y="17"/>
                </a:cubicBezTo>
                <a:cubicBezTo>
                  <a:pt x="0" y="11"/>
                  <a:pt x="0" y="6"/>
                  <a:pt x="0" y="0"/>
                </a:cubicBezTo>
                <a:cubicBezTo>
                  <a:pt x="96" y="0"/>
                  <a:pt x="192" y="0"/>
                  <a:pt x="289" y="0"/>
                </a:cubicBezTo>
                <a:close/>
              </a:path>
            </a:pathLst>
          </a:custGeom>
          <a:solidFill>
            <a:srgbClr val="CC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4" name="Freeform 118"/>
          <p:cNvSpPr>
            <a:spLocks/>
          </p:cNvSpPr>
          <p:nvPr userDrawn="1"/>
        </p:nvSpPr>
        <p:spPr bwMode="auto">
          <a:xfrm>
            <a:off x="9652668" y="5516678"/>
            <a:ext cx="432502" cy="178761"/>
          </a:xfrm>
          <a:custGeom>
            <a:avLst/>
            <a:gdLst>
              <a:gd name="T0" fmla="*/ 75 w 170"/>
              <a:gd name="T1" fmla="*/ 11 h 70"/>
              <a:gd name="T2" fmla="*/ 107 w 170"/>
              <a:gd name="T3" fmla="*/ 51 h 70"/>
              <a:gd name="T4" fmla="*/ 76 w 170"/>
              <a:gd name="T5" fmla="*/ 51 h 70"/>
              <a:gd name="T6" fmla="*/ 29 w 170"/>
              <a:gd name="T7" fmla="*/ 44 h 70"/>
              <a:gd name="T8" fmla="*/ 75 w 170"/>
              <a:gd name="T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0">
                <a:moveTo>
                  <a:pt x="75" y="11"/>
                </a:moveTo>
                <a:cubicBezTo>
                  <a:pt x="87" y="24"/>
                  <a:pt x="170" y="6"/>
                  <a:pt x="107" y="51"/>
                </a:cubicBezTo>
                <a:cubicBezTo>
                  <a:pt x="95" y="62"/>
                  <a:pt x="87" y="63"/>
                  <a:pt x="76" y="51"/>
                </a:cubicBezTo>
                <a:cubicBezTo>
                  <a:pt x="63" y="39"/>
                  <a:pt x="37" y="70"/>
                  <a:pt x="29" y="44"/>
                </a:cubicBezTo>
                <a:cubicBezTo>
                  <a:pt x="0" y="0"/>
                  <a:pt x="64" y="26"/>
                  <a:pt x="75" y="11"/>
                </a:cubicBezTo>
                <a:close/>
              </a:path>
            </a:pathLst>
          </a:custGeom>
          <a:solidFill>
            <a:srgbClr val="4D5F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5" name="Freeform 119"/>
          <p:cNvSpPr>
            <a:spLocks/>
          </p:cNvSpPr>
          <p:nvPr userDrawn="1"/>
        </p:nvSpPr>
        <p:spPr bwMode="auto">
          <a:xfrm>
            <a:off x="301378" y="5695439"/>
            <a:ext cx="249178" cy="130496"/>
          </a:xfrm>
          <a:custGeom>
            <a:avLst/>
            <a:gdLst>
              <a:gd name="T0" fmla="*/ 0 w 98"/>
              <a:gd name="T1" fmla="*/ 12 h 51"/>
              <a:gd name="T2" fmla="*/ 64 w 98"/>
              <a:gd name="T3" fmla="*/ 9 h 51"/>
              <a:gd name="T4" fmla="*/ 98 w 98"/>
              <a:gd name="T5" fmla="*/ 42 h 51"/>
              <a:gd name="T6" fmla="*/ 0 w 98"/>
              <a:gd name="T7" fmla="*/ 1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51">
                <a:moveTo>
                  <a:pt x="0" y="12"/>
                </a:moveTo>
                <a:cubicBezTo>
                  <a:pt x="22" y="10"/>
                  <a:pt x="42" y="0"/>
                  <a:pt x="64" y="9"/>
                </a:cubicBezTo>
                <a:cubicBezTo>
                  <a:pt x="75" y="19"/>
                  <a:pt x="85" y="29"/>
                  <a:pt x="98" y="42"/>
                </a:cubicBezTo>
                <a:cubicBezTo>
                  <a:pt x="51" y="51"/>
                  <a:pt x="28" y="28"/>
                  <a:pt x="0" y="12"/>
                </a:cubicBezTo>
                <a:close/>
              </a:path>
            </a:pathLst>
          </a:custGeom>
          <a:solidFill>
            <a:srgbClr val="778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6" name="Freeform 120"/>
          <p:cNvSpPr>
            <a:spLocks/>
          </p:cNvSpPr>
          <p:nvPr userDrawn="1"/>
        </p:nvSpPr>
        <p:spPr bwMode="auto">
          <a:xfrm>
            <a:off x="3846823" y="4272501"/>
            <a:ext cx="2098434" cy="616726"/>
          </a:xfrm>
          <a:custGeom>
            <a:avLst/>
            <a:gdLst>
              <a:gd name="T0" fmla="*/ 770 w 824"/>
              <a:gd name="T1" fmla="*/ 104 h 241"/>
              <a:gd name="T2" fmla="*/ 527 w 824"/>
              <a:gd name="T3" fmla="*/ 99 h 241"/>
              <a:gd name="T4" fmla="*/ 226 w 824"/>
              <a:gd name="T5" fmla="*/ 205 h 241"/>
              <a:gd name="T6" fmla="*/ 19 w 824"/>
              <a:gd name="T7" fmla="*/ 182 h 241"/>
              <a:gd name="T8" fmla="*/ 43 w 824"/>
              <a:gd name="T9" fmla="*/ 133 h 241"/>
              <a:gd name="T10" fmla="*/ 348 w 824"/>
              <a:gd name="T11" fmla="*/ 20 h 241"/>
              <a:gd name="T12" fmla="*/ 785 w 824"/>
              <a:gd name="T13" fmla="*/ 36 h 241"/>
              <a:gd name="T14" fmla="*/ 770 w 824"/>
              <a:gd name="T15" fmla="*/ 10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4" h="241">
                <a:moveTo>
                  <a:pt x="770" y="104"/>
                </a:moveTo>
                <a:cubicBezTo>
                  <a:pt x="689" y="105"/>
                  <a:pt x="610" y="89"/>
                  <a:pt x="527" y="99"/>
                </a:cubicBezTo>
                <a:cubicBezTo>
                  <a:pt x="410" y="113"/>
                  <a:pt x="313" y="150"/>
                  <a:pt x="226" y="205"/>
                </a:cubicBezTo>
                <a:cubicBezTo>
                  <a:pt x="168" y="241"/>
                  <a:pt x="60" y="229"/>
                  <a:pt x="19" y="182"/>
                </a:cubicBezTo>
                <a:cubicBezTo>
                  <a:pt x="0" y="160"/>
                  <a:pt x="27" y="146"/>
                  <a:pt x="43" y="133"/>
                </a:cubicBezTo>
                <a:cubicBezTo>
                  <a:pt x="125" y="68"/>
                  <a:pt x="234" y="34"/>
                  <a:pt x="348" y="20"/>
                </a:cubicBezTo>
                <a:cubicBezTo>
                  <a:pt x="492" y="3"/>
                  <a:pt x="641" y="0"/>
                  <a:pt x="785" y="36"/>
                </a:cubicBezTo>
                <a:cubicBezTo>
                  <a:pt x="824" y="64"/>
                  <a:pt x="818" y="86"/>
                  <a:pt x="770" y="104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7" name="Freeform 121"/>
          <p:cNvSpPr>
            <a:spLocks/>
          </p:cNvSpPr>
          <p:nvPr userDrawn="1"/>
        </p:nvSpPr>
        <p:spPr bwMode="auto">
          <a:xfrm>
            <a:off x="7894184" y="4908891"/>
            <a:ext cx="1507527" cy="611363"/>
          </a:xfrm>
          <a:custGeom>
            <a:avLst/>
            <a:gdLst>
              <a:gd name="T0" fmla="*/ 337 w 592"/>
              <a:gd name="T1" fmla="*/ 9 h 239"/>
              <a:gd name="T2" fmla="*/ 529 w 592"/>
              <a:gd name="T3" fmla="*/ 121 h 239"/>
              <a:gd name="T4" fmla="*/ 592 w 592"/>
              <a:gd name="T5" fmla="*/ 214 h 239"/>
              <a:gd name="T6" fmla="*/ 150 w 592"/>
              <a:gd name="T7" fmla="*/ 207 h 239"/>
              <a:gd name="T8" fmla="*/ 0 w 592"/>
              <a:gd name="T9" fmla="*/ 176 h 239"/>
              <a:gd name="T10" fmla="*/ 51 w 592"/>
              <a:gd name="T11" fmla="*/ 154 h 239"/>
              <a:gd name="T12" fmla="*/ 101 w 592"/>
              <a:gd name="T13" fmla="*/ 133 h 239"/>
              <a:gd name="T14" fmla="*/ 275 w 592"/>
              <a:gd name="T15" fmla="*/ 36 h 239"/>
              <a:gd name="T16" fmla="*/ 337 w 592"/>
              <a:gd name="T17" fmla="*/ 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239">
                <a:moveTo>
                  <a:pt x="337" y="9"/>
                </a:moveTo>
                <a:cubicBezTo>
                  <a:pt x="374" y="71"/>
                  <a:pt x="455" y="93"/>
                  <a:pt x="529" y="121"/>
                </a:cubicBezTo>
                <a:cubicBezTo>
                  <a:pt x="520" y="163"/>
                  <a:pt x="532" y="197"/>
                  <a:pt x="592" y="214"/>
                </a:cubicBezTo>
                <a:cubicBezTo>
                  <a:pt x="444" y="239"/>
                  <a:pt x="297" y="226"/>
                  <a:pt x="150" y="207"/>
                </a:cubicBezTo>
                <a:cubicBezTo>
                  <a:pt x="99" y="201"/>
                  <a:pt x="46" y="197"/>
                  <a:pt x="0" y="176"/>
                </a:cubicBezTo>
                <a:cubicBezTo>
                  <a:pt x="10" y="160"/>
                  <a:pt x="32" y="158"/>
                  <a:pt x="51" y="154"/>
                </a:cubicBezTo>
                <a:cubicBezTo>
                  <a:pt x="60" y="137"/>
                  <a:pt x="83" y="139"/>
                  <a:pt x="101" y="133"/>
                </a:cubicBezTo>
                <a:cubicBezTo>
                  <a:pt x="168" y="110"/>
                  <a:pt x="223" y="74"/>
                  <a:pt x="275" y="36"/>
                </a:cubicBezTo>
                <a:cubicBezTo>
                  <a:pt x="291" y="23"/>
                  <a:pt x="302" y="0"/>
                  <a:pt x="337" y="9"/>
                </a:cubicBezTo>
                <a:close/>
              </a:path>
            </a:pathLst>
          </a:custGeom>
          <a:solidFill>
            <a:srgbClr val="2B9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8" name="Freeform 122"/>
          <p:cNvSpPr>
            <a:spLocks/>
          </p:cNvSpPr>
          <p:nvPr userDrawn="1"/>
        </p:nvSpPr>
        <p:spPr bwMode="auto">
          <a:xfrm>
            <a:off x="4325600" y="4540643"/>
            <a:ext cx="1536004" cy="538071"/>
          </a:xfrm>
          <a:custGeom>
            <a:avLst/>
            <a:gdLst>
              <a:gd name="T0" fmla="*/ 551 w 603"/>
              <a:gd name="T1" fmla="*/ 56 h 210"/>
              <a:gd name="T2" fmla="*/ 343 w 603"/>
              <a:gd name="T3" fmla="*/ 174 h 210"/>
              <a:gd name="T4" fmla="*/ 290 w 603"/>
              <a:gd name="T5" fmla="*/ 207 h 210"/>
              <a:gd name="T6" fmla="*/ 34 w 603"/>
              <a:gd name="T7" fmla="*/ 155 h 210"/>
              <a:gd name="T8" fmla="*/ 44 w 603"/>
              <a:gd name="T9" fmla="*/ 121 h 210"/>
              <a:gd name="T10" fmla="*/ 364 w 603"/>
              <a:gd name="T11" fmla="*/ 12 h 210"/>
              <a:gd name="T12" fmla="*/ 582 w 603"/>
              <a:gd name="T13" fmla="*/ 22 h 210"/>
              <a:gd name="T14" fmla="*/ 551 w 603"/>
              <a:gd name="T15" fmla="*/ 5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210">
                <a:moveTo>
                  <a:pt x="551" y="56"/>
                </a:moveTo>
                <a:cubicBezTo>
                  <a:pt x="400" y="61"/>
                  <a:pt x="378" y="73"/>
                  <a:pt x="343" y="174"/>
                </a:cubicBezTo>
                <a:cubicBezTo>
                  <a:pt x="335" y="196"/>
                  <a:pt x="321" y="206"/>
                  <a:pt x="290" y="207"/>
                </a:cubicBezTo>
                <a:cubicBezTo>
                  <a:pt x="196" y="210"/>
                  <a:pt x="119" y="172"/>
                  <a:pt x="34" y="155"/>
                </a:cubicBezTo>
                <a:cubicBezTo>
                  <a:pt x="0" y="148"/>
                  <a:pt x="31" y="130"/>
                  <a:pt x="44" y="121"/>
                </a:cubicBezTo>
                <a:cubicBezTo>
                  <a:pt x="132" y="56"/>
                  <a:pt x="237" y="14"/>
                  <a:pt x="364" y="12"/>
                </a:cubicBezTo>
                <a:cubicBezTo>
                  <a:pt x="437" y="11"/>
                  <a:pt x="511" y="0"/>
                  <a:pt x="582" y="22"/>
                </a:cubicBezTo>
                <a:cubicBezTo>
                  <a:pt x="603" y="49"/>
                  <a:pt x="570" y="49"/>
                  <a:pt x="551" y="56"/>
                </a:cubicBezTo>
                <a:close/>
              </a:path>
            </a:pathLst>
          </a:custGeom>
          <a:solidFill>
            <a:srgbClr val="10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9" name="Freeform 123"/>
          <p:cNvSpPr>
            <a:spLocks/>
          </p:cNvSpPr>
          <p:nvPr userDrawn="1"/>
        </p:nvSpPr>
        <p:spPr bwMode="auto">
          <a:xfrm>
            <a:off x="2463885" y="4122342"/>
            <a:ext cx="1808320" cy="366461"/>
          </a:xfrm>
          <a:custGeom>
            <a:avLst/>
            <a:gdLst>
              <a:gd name="T0" fmla="*/ 11 w 710"/>
              <a:gd name="T1" fmla="*/ 94 h 143"/>
              <a:gd name="T2" fmla="*/ 218 w 710"/>
              <a:gd name="T3" fmla="*/ 25 h 143"/>
              <a:gd name="T4" fmla="*/ 561 w 710"/>
              <a:gd name="T5" fmla="*/ 26 h 143"/>
              <a:gd name="T6" fmla="*/ 629 w 710"/>
              <a:gd name="T7" fmla="*/ 42 h 143"/>
              <a:gd name="T8" fmla="*/ 701 w 710"/>
              <a:gd name="T9" fmla="*/ 90 h 143"/>
              <a:gd name="T10" fmla="*/ 565 w 710"/>
              <a:gd name="T11" fmla="*/ 131 h 143"/>
              <a:gd name="T12" fmla="*/ 42 w 710"/>
              <a:gd name="T13" fmla="*/ 126 h 143"/>
              <a:gd name="T14" fmla="*/ 27 w 710"/>
              <a:gd name="T15" fmla="*/ 128 h 143"/>
              <a:gd name="T16" fmla="*/ 11 w 710"/>
              <a:gd name="T17" fmla="*/ 9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0" h="143">
                <a:moveTo>
                  <a:pt x="11" y="94"/>
                </a:moveTo>
                <a:cubicBezTo>
                  <a:pt x="74" y="61"/>
                  <a:pt x="152" y="53"/>
                  <a:pt x="218" y="25"/>
                </a:cubicBezTo>
                <a:cubicBezTo>
                  <a:pt x="332" y="17"/>
                  <a:pt x="447" y="0"/>
                  <a:pt x="561" y="26"/>
                </a:cubicBezTo>
                <a:cubicBezTo>
                  <a:pt x="584" y="31"/>
                  <a:pt x="610" y="33"/>
                  <a:pt x="629" y="42"/>
                </a:cubicBezTo>
                <a:cubicBezTo>
                  <a:pt x="656" y="55"/>
                  <a:pt x="710" y="52"/>
                  <a:pt x="701" y="90"/>
                </a:cubicBezTo>
                <a:cubicBezTo>
                  <a:pt x="695" y="113"/>
                  <a:pt x="595" y="143"/>
                  <a:pt x="565" y="131"/>
                </a:cubicBezTo>
                <a:cubicBezTo>
                  <a:pt x="392" y="59"/>
                  <a:pt x="218" y="75"/>
                  <a:pt x="42" y="126"/>
                </a:cubicBezTo>
                <a:cubicBezTo>
                  <a:pt x="38" y="128"/>
                  <a:pt x="32" y="127"/>
                  <a:pt x="27" y="128"/>
                </a:cubicBezTo>
                <a:cubicBezTo>
                  <a:pt x="15" y="118"/>
                  <a:pt x="0" y="109"/>
                  <a:pt x="11" y="94"/>
                </a:cubicBezTo>
                <a:close/>
              </a:path>
            </a:pathLst>
          </a:custGeom>
          <a:solidFill>
            <a:srgbClr val="168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0" name="Freeform 124"/>
          <p:cNvSpPr>
            <a:spLocks/>
          </p:cNvSpPr>
          <p:nvPr userDrawn="1"/>
        </p:nvSpPr>
        <p:spPr bwMode="auto">
          <a:xfrm>
            <a:off x="5309853" y="4708678"/>
            <a:ext cx="824067" cy="632814"/>
          </a:xfrm>
          <a:custGeom>
            <a:avLst/>
            <a:gdLst>
              <a:gd name="T0" fmla="*/ 195 w 324"/>
              <a:gd name="T1" fmla="*/ 3 h 247"/>
              <a:gd name="T2" fmla="*/ 218 w 324"/>
              <a:gd name="T3" fmla="*/ 17 h 247"/>
              <a:gd name="T4" fmla="*/ 302 w 324"/>
              <a:gd name="T5" fmla="*/ 159 h 247"/>
              <a:gd name="T6" fmla="*/ 124 w 324"/>
              <a:gd name="T7" fmla="*/ 246 h 247"/>
              <a:gd name="T8" fmla="*/ 37 w 324"/>
              <a:gd name="T9" fmla="*/ 245 h 247"/>
              <a:gd name="T10" fmla="*/ 85 w 324"/>
              <a:gd name="T11" fmla="*/ 199 h 247"/>
              <a:gd name="T12" fmla="*/ 224 w 324"/>
              <a:gd name="T13" fmla="*/ 131 h 247"/>
              <a:gd name="T14" fmla="*/ 186 w 324"/>
              <a:gd name="T15" fmla="*/ 67 h 247"/>
              <a:gd name="T16" fmla="*/ 103 w 324"/>
              <a:gd name="T17" fmla="*/ 67 h 247"/>
              <a:gd name="T18" fmla="*/ 102 w 324"/>
              <a:gd name="T19" fmla="*/ 127 h 247"/>
              <a:gd name="T20" fmla="*/ 150 w 324"/>
              <a:gd name="T21" fmla="*/ 82 h 247"/>
              <a:gd name="T22" fmla="*/ 193 w 324"/>
              <a:gd name="T23" fmla="*/ 111 h 247"/>
              <a:gd name="T24" fmla="*/ 154 w 324"/>
              <a:gd name="T25" fmla="*/ 163 h 247"/>
              <a:gd name="T26" fmla="*/ 58 w 324"/>
              <a:gd name="T27" fmla="*/ 161 h 247"/>
              <a:gd name="T28" fmla="*/ 11 w 324"/>
              <a:gd name="T29" fmla="*/ 76 h 247"/>
              <a:gd name="T30" fmla="*/ 109 w 324"/>
              <a:gd name="T31" fmla="*/ 3 h 247"/>
              <a:gd name="T32" fmla="*/ 196 w 324"/>
              <a:gd name="T33" fmla="*/ 3 h 247"/>
              <a:gd name="T34" fmla="*/ 195 w 324"/>
              <a:gd name="T35" fmla="*/ 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4" h="247">
                <a:moveTo>
                  <a:pt x="195" y="3"/>
                </a:moveTo>
                <a:cubicBezTo>
                  <a:pt x="203" y="7"/>
                  <a:pt x="210" y="12"/>
                  <a:pt x="218" y="17"/>
                </a:cubicBezTo>
                <a:cubicBezTo>
                  <a:pt x="295" y="58"/>
                  <a:pt x="324" y="107"/>
                  <a:pt x="302" y="159"/>
                </a:cubicBezTo>
                <a:cubicBezTo>
                  <a:pt x="282" y="206"/>
                  <a:pt x="207" y="243"/>
                  <a:pt x="124" y="246"/>
                </a:cubicBezTo>
                <a:cubicBezTo>
                  <a:pt x="95" y="247"/>
                  <a:pt x="66" y="245"/>
                  <a:pt x="37" y="245"/>
                </a:cubicBezTo>
                <a:cubicBezTo>
                  <a:pt x="32" y="218"/>
                  <a:pt x="26" y="190"/>
                  <a:pt x="85" y="199"/>
                </a:cubicBezTo>
                <a:cubicBezTo>
                  <a:pt x="153" y="200"/>
                  <a:pt x="204" y="181"/>
                  <a:pt x="224" y="131"/>
                </a:cubicBezTo>
                <a:cubicBezTo>
                  <a:pt x="234" y="104"/>
                  <a:pt x="217" y="81"/>
                  <a:pt x="186" y="67"/>
                </a:cubicBezTo>
                <a:cubicBezTo>
                  <a:pt x="160" y="55"/>
                  <a:pt x="129" y="53"/>
                  <a:pt x="103" y="67"/>
                </a:cubicBezTo>
                <a:cubicBezTo>
                  <a:pt x="75" y="82"/>
                  <a:pt x="77" y="101"/>
                  <a:pt x="102" y="127"/>
                </a:cubicBezTo>
                <a:cubicBezTo>
                  <a:pt x="120" y="110"/>
                  <a:pt x="108" y="78"/>
                  <a:pt x="150" y="82"/>
                </a:cubicBezTo>
                <a:cubicBezTo>
                  <a:pt x="173" y="85"/>
                  <a:pt x="189" y="93"/>
                  <a:pt x="193" y="111"/>
                </a:cubicBezTo>
                <a:cubicBezTo>
                  <a:pt x="197" y="135"/>
                  <a:pt x="179" y="151"/>
                  <a:pt x="154" y="163"/>
                </a:cubicBezTo>
                <a:cubicBezTo>
                  <a:pt x="121" y="179"/>
                  <a:pt x="88" y="177"/>
                  <a:pt x="58" y="161"/>
                </a:cubicBezTo>
                <a:cubicBezTo>
                  <a:pt x="17" y="140"/>
                  <a:pt x="0" y="112"/>
                  <a:pt x="11" y="76"/>
                </a:cubicBezTo>
                <a:cubicBezTo>
                  <a:pt x="23" y="37"/>
                  <a:pt x="53" y="9"/>
                  <a:pt x="109" y="3"/>
                </a:cubicBezTo>
                <a:cubicBezTo>
                  <a:pt x="138" y="0"/>
                  <a:pt x="167" y="3"/>
                  <a:pt x="196" y="3"/>
                </a:cubicBezTo>
                <a:lnTo>
                  <a:pt x="195" y="3"/>
                </a:lnTo>
                <a:close/>
              </a:path>
            </a:pathLst>
          </a:custGeom>
          <a:solidFill>
            <a:srgbClr val="70A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1" name="Freeform 125"/>
          <p:cNvSpPr>
            <a:spLocks/>
          </p:cNvSpPr>
          <p:nvPr userDrawn="1"/>
        </p:nvSpPr>
        <p:spPr bwMode="auto">
          <a:xfrm>
            <a:off x="6142820" y="4983970"/>
            <a:ext cx="1069686" cy="382549"/>
          </a:xfrm>
          <a:custGeom>
            <a:avLst/>
            <a:gdLst>
              <a:gd name="T0" fmla="*/ 408 w 420"/>
              <a:gd name="T1" fmla="*/ 148 h 150"/>
              <a:gd name="T2" fmla="*/ 83 w 420"/>
              <a:gd name="T3" fmla="*/ 148 h 150"/>
              <a:gd name="T4" fmla="*/ 11 w 420"/>
              <a:gd name="T5" fmla="*/ 52 h 150"/>
              <a:gd name="T6" fmla="*/ 110 w 420"/>
              <a:gd name="T7" fmla="*/ 14 h 150"/>
              <a:gd name="T8" fmla="*/ 297 w 420"/>
              <a:gd name="T9" fmla="*/ 35 h 150"/>
              <a:gd name="T10" fmla="*/ 308 w 420"/>
              <a:gd name="T11" fmla="*/ 34 h 150"/>
              <a:gd name="T12" fmla="*/ 399 w 420"/>
              <a:gd name="T13" fmla="*/ 65 h 150"/>
              <a:gd name="T14" fmla="*/ 408 w 420"/>
              <a:gd name="T15" fmla="*/ 14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0" h="150">
                <a:moveTo>
                  <a:pt x="408" y="148"/>
                </a:moveTo>
                <a:cubicBezTo>
                  <a:pt x="300" y="148"/>
                  <a:pt x="191" y="150"/>
                  <a:pt x="83" y="148"/>
                </a:cubicBezTo>
                <a:cubicBezTo>
                  <a:pt x="3" y="146"/>
                  <a:pt x="0" y="135"/>
                  <a:pt x="11" y="52"/>
                </a:cubicBezTo>
                <a:cubicBezTo>
                  <a:pt x="18" y="0"/>
                  <a:pt x="67" y="11"/>
                  <a:pt x="110" y="14"/>
                </a:cubicBezTo>
                <a:cubicBezTo>
                  <a:pt x="173" y="20"/>
                  <a:pt x="235" y="28"/>
                  <a:pt x="297" y="35"/>
                </a:cubicBezTo>
                <a:cubicBezTo>
                  <a:pt x="301" y="35"/>
                  <a:pt x="304" y="34"/>
                  <a:pt x="308" y="34"/>
                </a:cubicBezTo>
                <a:cubicBezTo>
                  <a:pt x="342" y="38"/>
                  <a:pt x="378" y="39"/>
                  <a:pt x="399" y="65"/>
                </a:cubicBezTo>
                <a:cubicBezTo>
                  <a:pt x="404" y="92"/>
                  <a:pt x="420" y="119"/>
                  <a:pt x="408" y="148"/>
                </a:cubicBezTo>
                <a:close/>
              </a:path>
            </a:pathLst>
          </a:custGeom>
          <a:solidFill>
            <a:srgbClr val="169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2" name="Freeform 126"/>
          <p:cNvSpPr>
            <a:spLocks/>
          </p:cNvSpPr>
          <p:nvPr userDrawn="1"/>
        </p:nvSpPr>
        <p:spPr bwMode="auto">
          <a:xfrm>
            <a:off x="1719911" y="4658625"/>
            <a:ext cx="1183596" cy="713257"/>
          </a:xfrm>
          <a:custGeom>
            <a:avLst/>
            <a:gdLst>
              <a:gd name="T0" fmla="*/ 431 w 465"/>
              <a:gd name="T1" fmla="*/ 59 h 279"/>
              <a:gd name="T2" fmla="*/ 171 w 465"/>
              <a:gd name="T3" fmla="*/ 236 h 279"/>
              <a:gd name="T4" fmla="*/ 19 w 465"/>
              <a:gd name="T5" fmla="*/ 263 h 279"/>
              <a:gd name="T6" fmla="*/ 17 w 465"/>
              <a:gd name="T7" fmla="*/ 233 h 279"/>
              <a:gd name="T8" fmla="*/ 66 w 465"/>
              <a:gd name="T9" fmla="*/ 162 h 279"/>
              <a:gd name="T10" fmla="*/ 367 w 465"/>
              <a:gd name="T11" fmla="*/ 0 h 279"/>
              <a:gd name="T12" fmla="*/ 384 w 465"/>
              <a:gd name="T13" fmla="*/ 2 h 279"/>
              <a:gd name="T14" fmla="*/ 431 w 465"/>
              <a:gd name="T15" fmla="*/ 5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5" h="279">
                <a:moveTo>
                  <a:pt x="431" y="59"/>
                </a:moveTo>
                <a:cubicBezTo>
                  <a:pt x="311" y="93"/>
                  <a:pt x="221" y="148"/>
                  <a:pt x="171" y="236"/>
                </a:cubicBezTo>
                <a:cubicBezTo>
                  <a:pt x="157" y="263"/>
                  <a:pt x="50" y="279"/>
                  <a:pt x="19" y="263"/>
                </a:cubicBezTo>
                <a:cubicBezTo>
                  <a:pt x="0" y="253"/>
                  <a:pt x="12" y="243"/>
                  <a:pt x="17" y="233"/>
                </a:cubicBezTo>
                <a:cubicBezTo>
                  <a:pt x="33" y="209"/>
                  <a:pt x="50" y="186"/>
                  <a:pt x="66" y="162"/>
                </a:cubicBezTo>
                <a:cubicBezTo>
                  <a:pt x="126" y="69"/>
                  <a:pt x="224" y="12"/>
                  <a:pt x="367" y="0"/>
                </a:cubicBezTo>
                <a:cubicBezTo>
                  <a:pt x="373" y="1"/>
                  <a:pt x="379" y="1"/>
                  <a:pt x="384" y="2"/>
                </a:cubicBezTo>
                <a:cubicBezTo>
                  <a:pt x="431" y="8"/>
                  <a:pt x="465" y="19"/>
                  <a:pt x="431" y="59"/>
                </a:cubicBezTo>
                <a:close/>
              </a:path>
            </a:pathLst>
          </a:custGeom>
          <a:solidFill>
            <a:srgbClr val="18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3" name="Freeform 127"/>
          <p:cNvSpPr>
            <a:spLocks/>
          </p:cNvSpPr>
          <p:nvPr userDrawn="1"/>
        </p:nvSpPr>
        <p:spPr bwMode="auto">
          <a:xfrm>
            <a:off x="2275222" y="4783758"/>
            <a:ext cx="1071465" cy="593487"/>
          </a:xfrm>
          <a:custGeom>
            <a:avLst/>
            <a:gdLst>
              <a:gd name="T0" fmla="*/ 291 w 421"/>
              <a:gd name="T1" fmla="*/ 9 h 232"/>
              <a:gd name="T2" fmla="*/ 421 w 421"/>
              <a:gd name="T3" fmla="*/ 19 h 232"/>
              <a:gd name="T4" fmla="*/ 327 w 421"/>
              <a:gd name="T5" fmla="*/ 27 h 232"/>
              <a:gd name="T6" fmla="*/ 388 w 421"/>
              <a:gd name="T7" fmla="*/ 101 h 232"/>
              <a:gd name="T8" fmla="*/ 186 w 421"/>
              <a:gd name="T9" fmla="*/ 196 h 232"/>
              <a:gd name="T10" fmla="*/ 28 w 421"/>
              <a:gd name="T11" fmla="*/ 213 h 232"/>
              <a:gd name="T12" fmla="*/ 21 w 421"/>
              <a:gd name="T13" fmla="*/ 181 h 232"/>
              <a:gd name="T14" fmla="*/ 250 w 421"/>
              <a:gd name="T15" fmla="*/ 21 h 232"/>
              <a:gd name="T16" fmla="*/ 292 w 421"/>
              <a:gd name="T17" fmla="*/ 9 h 232"/>
              <a:gd name="T18" fmla="*/ 291 w 421"/>
              <a:gd name="T19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" h="232">
                <a:moveTo>
                  <a:pt x="291" y="9"/>
                </a:moveTo>
                <a:cubicBezTo>
                  <a:pt x="334" y="13"/>
                  <a:pt x="380" y="0"/>
                  <a:pt x="421" y="19"/>
                </a:cubicBezTo>
                <a:cubicBezTo>
                  <a:pt x="391" y="45"/>
                  <a:pt x="354" y="28"/>
                  <a:pt x="327" y="27"/>
                </a:cubicBezTo>
                <a:cubicBezTo>
                  <a:pt x="371" y="39"/>
                  <a:pt x="378" y="71"/>
                  <a:pt x="388" y="101"/>
                </a:cubicBezTo>
                <a:cubicBezTo>
                  <a:pt x="309" y="120"/>
                  <a:pt x="241" y="150"/>
                  <a:pt x="186" y="196"/>
                </a:cubicBezTo>
                <a:cubicBezTo>
                  <a:pt x="142" y="232"/>
                  <a:pt x="81" y="215"/>
                  <a:pt x="28" y="213"/>
                </a:cubicBezTo>
                <a:cubicBezTo>
                  <a:pt x="0" y="212"/>
                  <a:pt x="17" y="193"/>
                  <a:pt x="21" y="181"/>
                </a:cubicBezTo>
                <a:cubicBezTo>
                  <a:pt x="56" y="97"/>
                  <a:pt x="138" y="47"/>
                  <a:pt x="250" y="21"/>
                </a:cubicBezTo>
                <a:cubicBezTo>
                  <a:pt x="265" y="18"/>
                  <a:pt x="283" y="21"/>
                  <a:pt x="292" y="9"/>
                </a:cubicBezTo>
                <a:lnTo>
                  <a:pt x="291" y="9"/>
                </a:lnTo>
                <a:close/>
              </a:path>
            </a:pathLst>
          </a:custGeom>
          <a:solidFill>
            <a:srgbClr val="139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4" name="Freeform 128"/>
          <p:cNvSpPr>
            <a:spLocks/>
          </p:cNvSpPr>
          <p:nvPr userDrawn="1"/>
        </p:nvSpPr>
        <p:spPr bwMode="auto">
          <a:xfrm>
            <a:off x="9099138" y="4819510"/>
            <a:ext cx="866784" cy="668566"/>
          </a:xfrm>
          <a:custGeom>
            <a:avLst/>
            <a:gdLst>
              <a:gd name="T0" fmla="*/ 119 w 340"/>
              <a:gd name="T1" fmla="*/ 249 h 261"/>
              <a:gd name="T2" fmla="*/ 44 w 340"/>
              <a:gd name="T3" fmla="*/ 229 h 261"/>
              <a:gd name="T4" fmla="*/ 56 w 340"/>
              <a:gd name="T5" fmla="*/ 156 h 261"/>
              <a:gd name="T6" fmla="*/ 227 w 340"/>
              <a:gd name="T7" fmla="*/ 127 h 261"/>
              <a:gd name="T8" fmla="*/ 119 w 340"/>
              <a:gd name="T9" fmla="*/ 86 h 261"/>
              <a:gd name="T10" fmla="*/ 230 w 340"/>
              <a:gd name="T11" fmla="*/ 87 h 261"/>
              <a:gd name="T12" fmla="*/ 206 w 340"/>
              <a:gd name="T13" fmla="*/ 44 h 261"/>
              <a:gd name="T14" fmla="*/ 216 w 340"/>
              <a:gd name="T15" fmla="*/ 93 h 261"/>
              <a:gd name="T16" fmla="*/ 125 w 340"/>
              <a:gd name="T17" fmla="*/ 25 h 261"/>
              <a:gd name="T18" fmla="*/ 134 w 340"/>
              <a:gd name="T19" fmla="*/ 18 h 261"/>
              <a:gd name="T20" fmla="*/ 241 w 340"/>
              <a:gd name="T21" fmla="*/ 10 h 261"/>
              <a:gd name="T22" fmla="*/ 332 w 340"/>
              <a:gd name="T23" fmla="*/ 80 h 261"/>
              <a:gd name="T24" fmla="*/ 274 w 340"/>
              <a:gd name="T25" fmla="*/ 198 h 261"/>
              <a:gd name="T26" fmla="*/ 119 w 340"/>
              <a:gd name="T27" fmla="*/ 24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261">
                <a:moveTo>
                  <a:pt x="119" y="249"/>
                </a:moveTo>
                <a:cubicBezTo>
                  <a:pt x="93" y="243"/>
                  <a:pt x="48" y="261"/>
                  <a:pt x="44" y="229"/>
                </a:cubicBezTo>
                <a:cubicBezTo>
                  <a:pt x="40" y="206"/>
                  <a:pt x="0" y="175"/>
                  <a:pt x="56" y="156"/>
                </a:cubicBezTo>
                <a:cubicBezTo>
                  <a:pt x="113" y="157"/>
                  <a:pt x="170" y="161"/>
                  <a:pt x="227" y="127"/>
                </a:cubicBezTo>
                <a:cubicBezTo>
                  <a:pt x="185" y="115"/>
                  <a:pt x="120" y="137"/>
                  <a:pt x="119" y="86"/>
                </a:cubicBezTo>
                <a:cubicBezTo>
                  <a:pt x="156" y="86"/>
                  <a:pt x="193" y="109"/>
                  <a:pt x="230" y="87"/>
                </a:cubicBezTo>
                <a:cubicBezTo>
                  <a:pt x="254" y="62"/>
                  <a:pt x="241" y="50"/>
                  <a:pt x="206" y="44"/>
                </a:cubicBezTo>
                <a:cubicBezTo>
                  <a:pt x="251" y="55"/>
                  <a:pt x="254" y="71"/>
                  <a:pt x="216" y="93"/>
                </a:cubicBezTo>
                <a:cubicBezTo>
                  <a:pt x="133" y="95"/>
                  <a:pt x="117" y="83"/>
                  <a:pt x="125" y="25"/>
                </a:cubicBezTo>
                <a:cubicBezTo>
                  <a:pt x="128" y="22"/>
                  <a:pt x="131" y="20"/>
                  <a:pt x="134" y="18"/>
                </a:cubicBezTo>
                <a:cubicBezTo>
                  <a:pt x="170" y="17"/>
                  <a:pt x="202" y="0"/>
                  <a:pt x="241" y="10"/>
                </a:cubicBezTo>
                <a:cubicBezTo>
                  <a:pt x="289" y="22"/>
                  <a:pt x="326" y="43"/>
                  <a:pt x="332" y="80"/>
                </a:cubicBezTo>
                <a:cubicBezTo>
                  <a:pt x="340" y="125"/>
                  <a:pt x="322" y="168"/>
                  <a:pt x="274" y="198"/>
                </a:cubicBezTo>
                <a:cubicBezTo>
                  <a:pt x="230" y="226"/>
                  <a:pt x="179" y="245"/>
                  <a:pt x="119" y="249"/>
                </a:cubicBezTo>
                <a:close/>
              </a:path>
            </a:pathLst>
          </a:custGeom>
          <a:solidFill>
            <a:srgbClr val="81B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5" name="Freeform 129"/>
          <p:cNvSpPr>
            <a:spLocks/>
          </p:cNvSpPr>
          <p:nvPr userDrawn="1"/>
        </p:nvSpPr>
        <p:spPr bwMode="auto">
          <a:xfrm>
            <a:off x="7185807" y="4038325"/>
            <a:ext cx="1269028" cy="666779"/>
          </a:xfrm>
          <a:custGeom>
            <a:avLst/>
            <a:gdLst>
              <a:gd name="T0" fmla="*/ 498 w 498"/>
              <a:gd name="T1" fmla="*/ 118 h 260"/>
              <a:gd name="T2" fmla="*/ 310 w 498"/>
              <a:gd name="T3" fmla="*/ 95 h 260"/>
              <a:gd name="T4" fmla="*/ 181 w 498"/>
              <a:gd name="T5" fmla="*/ 215 h 260"/>
              <a:gd name="T6" fmla="*/ 145 w 498"/>
              <a:gd name="T7" fmla="*/ 250 h 260"/>
              <a:gd name="T8" fmla="*/ 0 w 498"/>
              <a:gd name="T9" fmla="*/ 247 h 260"/>
              <a:gd name="T10" fmla="*/ 63 w 498"/>
              <a:gd name="T11" fmla="*/ 232 h 260"/>
              <a:gd name="T12" fmla="*/ 94 w 498"/>
              <a:gd name="T13" fmla="*/ 170 h 260"/>
              <a:gd name="T14" fmla="*/ 114 w 498"/>
              <a:gd name="T15" fmla="*/ 109 h 260"/>
              <a:gd name="T16" fmla="*/ 122 w 498"/>
              <a:gd name="T17" fmla="*/ 44 h 260"/>
              <a:gd name="T18" fmla="*/ 98 w 498"/>
              <a:gd name="T19" fmla="*/ 19 h 260"/>
              <a:gd name="T20" fmla="*/ 152 w 498"/>
              <a:gd name="T21" fmla="*/ 1 h 260"/>
              <a:gd name="T22" fmla="*/ 348 w 498"/>
              <a:gd name="T23" fmla="*/ 44 h 260"/>
              <a:gd name="T24" fmla="*/ 498 w 498"/>
              <a:gd name="T25" fmla="*/ 11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8" h="260">
                <a:moveTo>
                  <a:pt x="498" y="118"/>
                </a:moveTo>
                <a:cubicBezTo>
                  <a:pt x="424" y="99"/>
                  <a:pt x="368" y="89"/>
                  <a:pt x="310" y="95"/>
                </a:cubicBezTo>
                <a:cubicBezTo>
                  <a:pt x="217" y="106"/>
                  <a:pt x="164" y="151"/>
                  <a:pt x="181" y="215"/>
                </a:cubicBezTo>
                <a:cubicBezTo>
                  <a:pt x="188" y="244"/>
                  <a:pt x="173" y="248"/>
                  <a:pt x="145" y="250"/>
                </a:cubicBezTo>
                <a:cubicBezTo>
                  <a:pt x="98" y="253"/>
                  <a:pt x="51" y="260"/>
                  <a:pt x="0" y="247"/>
                </a:cubicBezTo>
                <a:cubicBezTo>
                  <a:pt x="16" y="227"/>
                  <a:pt x="44" y="236"/>
                  <a:pt x="63" y="232"/>
                </a:cubicBezTo>
                <a:cubicBezTo>
                  <a:pt x="110" y="220"/>
                  <a:pt x="147" y="208"/>
                  <a:pt x="94" y="170"/>
                </a:cubicBezTo>
                <a:cubicBezTo>
                  <a:pt x="57" y="143"/>
                  <a:pt x="73" y="125"/>
                  <a:pt x="114" y="109"/>
                </a:cubicBezTo>
                <a:cubicBezTo>
                  <a:pt x="192" y="79"/>
                  <a:pt x="191" y="78"/>
                  <a:pt x="122" y="44"/>
                </a:cubicBezTo>
                <a:cubicBezTo>
                  <a:pt x="109" y="37"/>
                  <a:pt x="89" y="32"/>
                  <a:pt x="98" y="19"/>
                </a:cubicBezTo>
                <a:cubicBezTo>
                  <a:pt x="107" y="4"/>
                  <a:pt x="130" y="0"/>
                  <a:pt x="152" y="1"/>
                </a:cubicBezTo>
                <a:cubicBezTo>
                  <a:pt x="221" y="6"/>
                  <a:pt x="286" y="21"/>
                  <a:pt x="348" y="44"/>
                </a:cubicBezTo>
                <a:cubicBezTo>
                  <a:pt x="397" y="61"/>
                  <a:pt x="447" y="79"/>
                  <a:pt x="498" y="118"/>
                </a:cubicBezTo>
                <a:close/>
              </a:path>
            </a:pathLst>
          </a:custGeom>
          <a:solidFill>
            <a:srgbClr val="F9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6" name="Freeform 130"/>
          <p:cNvSpPr>
            <a:spLocks/>
          </p:cNvSpPr>
          <p:nvPr userDrawn="1"/>
        </p:nvSpPr>
        <p:spPr bwMode="auto">
          <a:xfrm>
            <a:off x="2460326" y="4304678"/>
            <a:ext cx="1414975" cy="373611"/>
          </a:xfrm>
          <a:custGeom>
            <a:avLst/>
            <a:gdLst>
              <a:gd name="T0" fmla="*/ 11 w 555"/>
              <a:gd name="T1" fmla="*/ 91 h 146"/>
              <a:gd name="T2" fmla="*/ 512 w 555"/>
              <a:gd name="T3" fmla="*/ 77 h 146"/>
              <a:gd name="T4" fmla="*/ 535 w 555"/>
              <a:gd name="T5" fmla="*/ 111 h 146"/>
              <a:gd name="T6" fmla="*/ 481 w 555"/>
              <a:gd name="T7" fmla="*/ 136 h 146"/>
              <a:gd name="T8" fmla="*/ 466 w 555"/>
              <a:gd name="T9" fmla="*/ 132 h 146"/>
              <a:gd name="T10" fmla="*/ 76 w 555"/>
              <a:gd name="T11" fmla="*/ 128 h 146"/>
              <a:gd name="T12" fmla="*/ 24 w 555"/>
              <a:gd name="T13" fmla="*/ 138 h 146"/>
              <a:gd name="T14" fmla="*/ 11 w 555"/>
              <a:gd name="T15" fmla="*/ 9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5" h="146">
                <a:moveTo>
                  <a:pt x="11" y="91"/>
                </a:moveTo>
                <a:cubicBezTo>
                  <a:pt x="175" y="34"/>
                  <a:pt x="341" y="0"/>
                  <a:pt x="512" y="77"/>
                </a:cubicBezTo>
                <a:cubicBezTo>
                  <a:pt x="528" y="84"/>
                  <a:pt x="555" y="90"/>
                  <a:pt x="535" y="111"/>
                </a:cubicBezTo>
                <a:cubicBezTo>
                  <a:pt x="522" y="124"/>
                  <a:pt x="512" y="142"/>
                  <a:pt x="481" y="136"/>
                </a:cubicBezTo>
                <a:cubicBezTo>
                  <a:pt x="475" y="135"/>
                  <a:pt x="471" y="133"/>
                  <a:pt x="466" y="132"/>
                </a:cubicBezTo>
                <a:cubicBezTo>
                  <a:pt x="337" y="104"/>
                  <a:pt x="207" y="109"/>
                  <a:pt x="76" y="128"/>
                </a:cubicBezTo>
                <a:cubicBezTo>
                  <a:pt x="60" y="135"/>
                  <a:pt x="45" y="146"/>
                  <a:pt x="24" y="138"/>
                </a:cubicBezTo>
                <a:cubicBezTo>
                  <a:pt x="9" y="124"/>
                  <a:pt x="0" y="109"/>
                  <a:pt x="11" y="91"/>
                </a:cubicBezTo>
                <a:close/>
              </a:path>
            </a:pathLst>
          </a:custGeom>
          <a:solidFill>
            <a:srgbClr val="0F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7" name="Freeform 131"/>
          <p:cNvSpPr>
            <a:spLocks/>
          </p:cNvSpPr>
          <p:nvPr userDrawn="1"/>
        </p:nvSpPr>
        <p:spPr bwMode="auto">
          <a:xfrm>
            <a:off x="5808209" y="4363670"/>
            <a:ext cx="1375819" cy="496956"/>
          </a:xfrm>
          <a:custGeom>
            <a:avLst/>
            <a:gdLst>
              <a:gd name="T0" fmla="*/ 0 w 540"/>
              <a:gd name="T1" fmla="*/ 68 h 194"/>
              <a:gd name="T2" fmla="*/ 15 w 540"/>
              <a:gd name="T3" fmla="*/ 0 h 194"/>
              <a:gd name="T4" fmla="*/ 540 w 540"/>
              <a:gd name="T5" fmla="*/ 149 h 194"/>
              <a:gd name="T6" fmla="*/ 476 w 540"/>
              <a:gd name="T7" fmla="*/ 194 h 194"/>
              <a:gd name="T8" fmla="*/ 0 w 540"/>
              <a:gd name="T9" fmla="*/ 6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94">
                <a:moveTo>
                  <a:pt x="0" y="68"/>
                </a:moveTo>
                <a:cubicBezTo>
                  <a:pt x="28" y="48"/>
                  <a:pt x="28" y="25"/>
                  <a:pt x="15" y="0"/>
                </a:cubicBezTo>
                <a:cubicBezTo>
                  <a:pt x="204" y="24"/>
                  <a:pt x="371" y="89"/>
                  <a:pt x="540" y="149"/>
                </a:cubicBezTo>
                <a:cubicBezTo>
                  <a:pt x="525" y="169"/>
                  <a:pt x="508" y="187"/>
                  <a:pt x="476" y="194"/>
                </a:cubicBezTo>
                <a:cubicBezTo>
                  <a:pt x="317" y="153"/>
                  <a:pt x="169" y="91"/>
                  <a:pt x="0" y="68"/>
                </a:cubicBezTo>
                <a:close/>
              </a:path>
            </a:pathLst>
          </a:custGeom>
          <a:solidFill>
            <a:srgbClr val="5DA4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8" name="Freeform 132"/>
          <p:cNvSpPr>
            <a:spLocks/>
          </p:cNvSpPr>
          <p:nvPr userDrawn="1"/>
        </p:nvSpPr>
        <p:spPr bwMode="auto">
          <a:xfrm>
            <a:off x="3061912" y="4832024"/>
            <a:ext cx="1363359" cy="477293"/>
          </a:xfrm>
          <a:custGeom>
            <a:avLst/>
            <a:gdLst>
              <a:gd name="T0" fmla="*/ 79 w 535"/>
              <a:gd name="T1" fmla="*/ 82 h 186"/>
              <a:gd name="T2" fmla="*/ 0 w 535"/>
              <a:gd name="T3" fmla="*/ 4 h 186"/>
              <a:gd name="T4" fmla="*/ 112 w 535"/>
              <a:gd name="T5" fmla="*/ 0 h 186"/>
              <a:gd name="T6" fmla="*/ 535 w 535"/>
              <a:gd name="T7" fmla="*/ 93 h 186"/>
              <a:gd name="T8" fmla="*/ 477 w 535"/>
              <a:gd name="T9" fmla="*/ 116 h 186"/>
              <a:gd name="T10" fmla="*/ 411 w 535"/>
              <a:gd name="T11" fmla="*/ 185 h 186"/>
              <a:gd name="T12" fmla="*/ 348 w 535"/>
              <a:gd name="T13" fmla="*/ 186 h 186"/>
              <a:gd name="T14" fmla="*/ 325 w 535"/>
              <a:gd name="T15" fmla="*/ 122 h 186"/>
              <a:gd name="T16" fmla="*/ 366 w 535"/>
              <a:gd name="T17" fmla="*/ 104 h 186"/>
              <a:gd name="T18" fmla="*/ 442 w 535"/>
              <a:gd name="T19" fmla="*/ 104 h 186"/>
              <a:gd name="T20" fmla="*/ 79 w 535"/>
              <a:gd name="T2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186">
                <a:moveTo>
                  <a:pt x="79" y="82"/>
                </a:moveTo>
                <a:cubicBezTo>
                  <a:pt x="34" y="68"/>
                  <a:pt x="49" y="27"/>
                  <a:pt x="0" y="4"/>
                </a:cubicBezTo>
                <a:cubicBezTo>
                  <a:pt x="47" y="2"/>
                  <a:pt x="79" y="1"/>
                  <a:pt x="112" y="0"/>
                </a:cubicBezTo>
                <a:cubicBezTo>
                  <a:pt x="265" y="2"/>
                  <a:pt x="396" y="53"/>
                  <a:pt x="535" y="93"/>
                </a:cubicBezTo>
                <a:cubicBezTo>
                  <a:pt x="518" y="113"/>
                  <a:pt x="488" y="99"/>
                  <a:pt x="477" y="116"/>
                </a:cubicBezTo>
                <a:cubicBezTo>
                  <a:pt x="448" y="135"/>
                  <a:pt x="437" y="164"/>
                  <a:pt x="411" y="185"/>
                </a:cubicBezTo>
                <a:cubicBezTo>
                  <a:pt x="390" y="185"/>
                  <a:pt x="369" y="185"/>
                  <a:pt x="348" y="186"/>
                </a:cubicBezTo>
                <a:cubicBezTo>
                  <a:pt x="326" y="167"/>
                  <a:pt x="323" y="145"/>
                  <a:pt x="325" y="122"/>
                </a:cubicBezTo>
                <a:cubicBezTo>
                  <a:pt x="327" y="103"/>
                  <a:pt x="339" y="95"/>
                  <a:pt x="366" y="104"/>
                </a:cubicBezTo>
                <a:cubicBezTo>
                  <a:pt x="391" y="104"/>
                  <a:pt x="417" y="104"/>
                  <a:pt x="442" y="104"/>
                </a:cubicBezTo>
                <a:cubicBezTo>
                  <a:pt x="323" y="74"/>
                  <a:pt x="201" y="80"/>
                  <a:pt x="79" y="82"/>
                </a:cubicBezTo>
                <a:close/>
              </a:path>
            </a:pathLst>
          </a:custGeom>
          <a:solidFill>
            <a:srgbClr val="63A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9" name="Freeform 133"/>
          <p:cNvSpPr>
            <a:spLocks/>
          </p:cNvSpPr>
          <p:nvPr userDrawn="1"/>
        </p:nvSpPr>
        <p:spPr bwMode="auto">
          <a:xfrm>
            <a:off x="5729896" y="4596059"/>
            <a:ext cx="1187155" cy="443327"/>
          </a:xfrm>
          <a:custGeom>
            <a:avLst/>
            <a:gdLst>
              <a:gd name="T0" fmla="*/ 0 w 466"/>
              <a:gd name="T1" fmla="*/ 34 h 173"/>
              <a:gd name="T2" fmla="*/ 31 w 466"/>
              <a:gd name="T3" fmla="*/ 0 h 173"/>
              <a:gd name="T4" fmla="*/ 460 w 466"/>
              <a:gd name="T5" fmla="*/ 116 h 173"/>
              <a:gd name="T6" fmla="*/ 443 w 466"/>
              <a:gd name="T7" fmla="*/ 173 h 173"/>
              <a:gd name="T8" fmla="*/ 198 w 466"/>
              <a:gd name="T9" fmla="*/ 138 h 173"/>
              <a:gd name="T10" fmla="*/ 148 w 466"/>
              <a:gd name="T11" fmla="*/ 105 h 173"/>
              <a:gd name="T12" fmla="*/ 30 w 466"/>
              <a:gd name="T13" fmla="*/ 47 h 173"/>
              <a:gd name="T14" fmla="*/ 31 w 466"/>
              <a:gd name="T15" fmla="*/ 47 h 173"/>
              <a:gd name="T16" fmla="*/ 0 w 466"/>
              <a:gd name="T17" fmla="*/ 3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73">
                <a:moveTo>
                  <a:pt x="0" y="34"/>
                </a:moveTo>
                <a:cubicBezTo>
                  <a:pt x="11" y="23"/>
                  <a:pt x="33" y="18"/>
                  <a:pt x="31" y="0"/>
                </a:cubicBezTo>
                <a:cubicBezTo>
                  <a:pt x="183" y="20"/>
                  <a:pt x="321" y="69"/>
                  <a:pt x="460" y="116"/>
                </a:cubicBezTo>
                <a:cubicBezTo>
                  <a:pt x="454" y="135"/>
                  <a:pt x="466" y="157"/>
                  <a:pt x="443" y="173"/>
                </a:cubicBezTo>
                <a:cubicBezTo>
                  <a:pt x="361" y="161"/>
                  <a:pt x="279" y="149"/>
                  <a:pt x="198" y="138"/>
                </a:cubicBezTo>
                <a:cubicBezTo>
                  <a:pt x="170" y="135"/>
                  <a:pt x="161" y="118"/>
                  <a:pt x="148" y="105"/>
                </a:cubicBezTo>
                <a:cubicBezTo>
                  <a:pt x="118" y="75"/>
                  <a:pt x="87" y="47"/>
                  <a:pt x="30" y="47"/>
                </a:cubicBezTo>
                <a:cubicBezTo>
                  <a:pt x="30" y="47"/>
                  <a:pt x="31" y="47"/>
                  <a:pt x="31" y="47"/>
                </a:cubicBezTo>
                <a:cubicBezTo>
                  <a:pt x="21" y="43"/>
                  <a:pt x="10" y="39"/>
                  <a:pt x="0" y="34"/>
                </a:cubicBezTo>
                <a:close/>
              </a:path>
            </a:pathLst>
          </a:custGeom>
          <a:solidFill>
            <a:srgbClr val="429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0" name="Freeform 134"/>
          <p:cNvSpPr>
            <a:spLocks/>
          </p:cNvSpPr>
          <p:nvPr userDrawn="1"/>
        </p:nvSpPr>
        <p:spPr bwMode="auto">
          <a:xfrm>
            <a:off x="2931984" y="5039387"/>
            <a:ext cx="1062566" cy="309257"/>
          </a:xfrm>
          <a:custGeom>
            <a:avLst/>
            <a:gdLst>
              <a:gd name="T0" fmla="*/ 417 w 417"/>
              <a:gd name="T1" fmla="*/ 23 h 121"/>
              <a:gd name="T2" fmla="*/ 399 w 417"/>
              <a:gd name="T3" fmla="*/ 105 h 121"/>
              <a:gd name="T4" fmla="*/ 60 w 417"/>
              <a:gd name="T5" fmla="*/ 115 h 121"/>
              <a:gd name="T6" fmla="*/ 6 w 417"/>
              <a:gd name="T7" fmla="*/ 101 h 121"/>
              <a:gd name="T8" fmla="*/ 38 w 417"/>
              <a:gd name="T9" fmla="*/ 65 h 121"/>
              <a:gd name="T10" fmla="*/ 417 w 417"/>
              <a:gd name="T11" fmla="*/ 2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" h="121">
                <a:moveTo>
                  <a:pt x="417" y="23"/>
                </a:moveTo>
                <a:cubicBezTo>
                  <a:pt x="371" y="46"/>
                  <a:pt x="412" y="78"/>
                  <a:pt x="399" y="105"/>
                </a:cubicBezTo>
                <a:cubicBezTo>
                  <a:pt x="286" y="110"/>
                  <a:pt x="173" y="120"/>
                  <a:pt x="60" y="115"/>
                </a:cubicBezTo>
                <a:cubicBezTo>
                  <a:pt x="40" y="114"/>
                  <a:pt x="13" y="121"/>
                  <a:pt x="6" y="101"/>
                </a:cubicBezTo>
                <a:cubicBezTo>
                  <a:pt x="0" y="84"/>
                  <a:pt x="20" y="71"/>
                  <a:pt x="38" y="65"/>
                </a:cubicBezTo>
                <a:cubicBezTo>
                  <a:pt x="157" y="20"/>
                  <a:pt x="283" y="0"/>
                  <a:pt x="417" y="23"/>
                </a:cubicBezTo>
                <a:close/>
              </a:path>
            </a:pathLst>
          </a:custGeom>
          <a:solidFill>
            <a:srgbClr val="1B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1" name="Freeform 135"/>
          <p:cNvSpPr>
            <a:spLocks/>
          </p:cNvSpPr>
          <p:nvPr userDrawn="1"/>
        </p:nvSpPr>
        <p:spPr bwMode="auto">
          <a:xfrm>
            <a:off x="787274" y="4985758"/>
            <a:ext cx="1092823" cy="530921"/>
          </a:xfrm>
          <a:custGeom>
            <a:avLst/>
            <a:gdLst>
              <a:gd name="T0" fmla="*/ 413 w 429"/>
              <a:gd name="T1" fmla="*/ 32 h 207"/>
              <a:gd name="T2" fmla="*/ 34 w 429"/>
              <a:gd name="T3" fmla="*/ 207 h 207"/>
              <a:gd name="T4" fmla="*/ 7 w 429"/>
              <a:gd name="T5" fmla="*/ 148 h 207"/>
              <a:gd name="T6" fmla="*/ 375 w 429"/>
              <a:gd name="T7" fmla="*/ 5 h 207"/>
              <a:gd name="T8" fmla="*/ 413 w 429"/>
              <a:gd name="T9" fmla="*/ 3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207">
                <a:moveTo>
                  <a:pt x="413" y="32"/>
                </a:moveTo>
                <a:cubicBezTo>
                  <a:pt x="343" y="155"/>
                  <a:pt x="178" y="168"/>
                  <a:pt x="34" y="207"/>
                </a:cubicBezTo>
                <a:cubicBezTo>
                  <a:pt x="7" y="192"/>
                  <a:pt x="0" y="172"/>
                  <a:pt x="7" y="148"/>
                </a:cubicBezTo>
                <a:cubicBezTo>
                  <a:pt x="112" y="76"/>
                  <a:pt x="239" y="35"/>
                  <a:pt x="375" y="5"/>
                </a:cubicBezTo>
                <a:cubicBezTo>
                  <a:pt x="401" y="0"/>
                  <a:pt x="429" y="2"/>
                  <a:pt x="413" y="32"/>
                </a:cubicBezTo>
                <a:close/>
              </a:path>
            </a:pathLst>
          </a:custGeom>
          <a:solidFill>
            <a:srgbClr val="2D9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2" name="Freeform 136"/>
          <p:cNvSpPr>
            <a:spLocks/>
          </p:cNvSpPr>
          <p:nvPr userDrawn="1"/>
        </p:nvSpPr>
        <p:spPr bwMode="auto">
          <a:xfrm>
            <a:off x="675144" y="4199210"/>
            <a:ext cx="1288606" cy="489805"/>
          </a:xfrm>
          <a:custGeom>
            <a:avLst/>
            <a:gdLst>
              <a:gd name="T0" fmla="*/ 506 w 506"/>
              <a:gd name="T1" fmla="*/ 73 h 191"/>
              <a:gd name="T2" fmla="*/ 272 w 506"/>
              <a:gd name="T3" fmla="*/ 145 h 191"/>
              <a:gd name="T4" fmla="*/ 227 w 506"/>
              <a:gd name="T5" fmla="*/ 147 h 191"/>
              <a:gd name="T6" fmla="*/ 120 w 506"/>
              <a:gd name="T7" fmla="*/ 191 h 191"/>
              <a:gd name="T8" fmla="*/ 80 w 506"/>
              <a:gd name="T9" fmla="*/ 21 h 191"/>
              <a:gd name="T10" fmla="*/ 157 w 506"/>
              <a:gd name="T11" fmla="*/ 63 h 191"/>
              <a:gd name="T12" fmla="*/ 175 w 506"/>
              <a:gd name="T13" fmla="*/ 104 h 191"/>
              <a:gd name="T14" fmla="*/ 240 w 506"/>
              <a:gd name="T15" fmla="*/ 99 h 191"/>
              <a:gd name="T16" fmla="*/ 402 w 506"/>
              <a:gd name="T17" fmla="*/ 71 h 191"/>
              <a:gd name="T18" fmla="*/ 494 w 506"/>
              <a:gd name="T19" fmla="*/ 62 h 191"/>
              <a:gd name="T20" fmla="*/ 506 w 506"/>
              <a:gd name="T21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6" h="191">
                <a:moveTo>
                  <a:pt x="506" y="73"/>
                </a:moveTo>
                <a:cubicBezTo>
                  <a:pt x="434" y="106"/>
                  <a:pt x="334" y="91"/>
                  <a:pt x="272" y="145"/>
                </a:cubicBezTo>
                <a:cubicBezTo>
                  <a:pt x="266" y="151"/>
                  <a:pt x="242" y="150"/>
                  <a:pt x="227" y="147"/>
                </a:cubicBezTo>
                <a:cubicBezTo>
                  <a:pt x="174" y="139"/>
                  <a:pt x="134" y="147"/>
                  <a:pt x="120" y="191"/>
                </a:cubicBezTo>
                <a:cubicBezTo>
                  <a:pt x="6" y="117"/>
                  <a:pt x="0" y="88"/>
                  <a:pt x="80" y="21"/>
                </a:cubicBezTo>
                <a:cubicBezTo>
                  <a:pt x="137" y="5"/>
                  <a:pt x="181" y="0"/>
                  <a:pt x="157" y="63"/>
                </a:cubicBezTo>
                <a:cubicBezTo>
                  <a:pt x="151" y="78"/>
                  <a:pt x="154" y="95"/>
                  <a:pt x="175" y="104"/>
                </a:cubicBezTo>
                <a:cubicBezTo>
                  <a:pt x="197" y="114"/>
                  <a:pt x="222" y="111"/>
                  <a:pt x="240" y="99"/>
                </a:cubicBezTo>
                <a:cubicBezTo>
                  <a:pt x="288" y="68"/>
                  <a:pt x="330" y="37"/>
                  <a:pt x="402" y="71"/>
                </a:cubicBezTo>
                <a:cubicBezTo>
                  <a:pt x="422" y="80"/>
                  <a:pt x="462" y="66"/>
                  <a:pt x="494" y="62"/>
                </a:cubicBezTo>
                <a:cubicBezTo>
                  <a:pt x="498" y="66"/>
                  <a:pt x="502" y="69"/>
                  <a:pt x="506" y="7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3" name="Freeform 137"/>
          <p:cNvSpPr>
            <a:spLocks/>
          </p:cNvSpPr>
          <p:nvPr userDrawn="1"/>
        </p:nvSpPr>
        <p:spPr bwMode="auto">
          <a:xfrm>
            <a:off x="5098053" y="3777334"/>
            <a:ext cx="1217412" cy="448691"/>
          </a:xfrm>
          <a:custGeom>
            <a:avLst/>
            <a:gdLst>
              <a:gd name="T0" fmla="*/ 0 w 478"/>
              <a:gd name="T1" fmla="*/ 156 h 175"/>
              <a:gd name="T2" fmla="*/ 119 w 478"/>
              <a:gd name="T3" fmla="*/ 68 h 175"/>
              <a:gd name="T4" fmla="*/ 118 w 478"/>
              <a:gd name="T5" fmla="*/ 67 h 175"/>
              <a:gd name="T6" fmla="*/ 148 w 478"/>
              <a:gd name="T7" fmla="*/ 92 h 175"/>
              <a:gd name="T8" fmla="*/ 216 w 478"/>
              <a:gd name="T9" fmla="*/ 110 h 175"/>
              <a:gd name="T10" fmla="*/ 244 w 478"/>
              <a:gd name="T11" fmla="*/ 57 h 175"/>
              <a:gd name="T12" fmla="*/ 250 w 478"/>
              <a:gd name="T13" fmla="*/ 11 h 175"/>
              <a:gd name="T14" fmla="*/ 328 w 478"/>
              <a:gd name="T15" fmla="*/ 26 h 175"/>
              <a:gd name="T16" fmla="*/ 356 w 478"/>
              <a:gd name="T17" fmla="*/ 46 h 175"/>
              <a:gd name="T18" fmla="*/ 478 w 478"/>
              <a:gd name="T19" fmla="*/ 175 h 175"/>
              <a:gd name="T20" fmla="*/ 294 w 478"/>
              <a:gd name="T21" fmla="*/ 139 h 175"/>
              <a:gd name="T22" fmla="*/ 207 w 478"/>
              <a:gd name="T23" fmla="*/ 169 h 175"/>
              <a:gd name="T24" fmla="*/ 0 w 478"/>
              <a:gd name="T25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8" h="175">
                <a:moveTo>
                  <a:pt x="0" y="156"/>
                </a:moveTo>
                <a:cubicBezTo>
                  <a:pt x="51" y="135"/>
                  <a:pt x="49" y="76"/>
                  <a:pt x="119" y="68"/>
                </a:cubicBezTo>
                <a:cubicBezTo>
                  <a:pt x="119" y="68"/>
                  <a:pt x="118" y="67"/>
                  <a:pt x="118" y="67"/>
                </a:cubicBezTo>
                <a:cubicBezTo>
                  <a:pt x="128" y="76"/>
                  <a:pt x="137" y="85"/>
                  <a:pt x="148" y="92"/>
                </a:cubicBezTo>
                <a:cubicBezTo>
                  <a:pt x="166" y="105"/>
                  <a:pt x="185" y="121"/>
                  <a:pt x="216" y="110"/>
                </a:cubicBezTo>
                <a:cubicBezTo>
                  <a:pt x="248" y="99"/>
                  <a:pt x="249" y="78"/>
                  <a:pt x="244" y="57"/>
                </a:cubicBezTo>
                <a:cubicBezTo>
                  <a:pt x="241" y="41"/>
                  <a:pt x="221" y="21"/>
                  <a:pt x="250" y="11"/>
                </a:cubicBezTo>
                <a:cubicBezTo>
                  <a:pt x="279" y="0"/>
                  <a:pt x="305" y="13"/>
                  <a:pt x="328" y="26"/>
                </a:cubicBezTo>
                <a:cubicBezTo>
                  <a:pt x="338" y="32"/>
                  <a:pt x="349" y="39"/>
                  <a:pt x="356" y="46"/>
                </a:cubicBezTo>
                <a:cubicBezTo>
                  <a:pt x="394" y="85"/>
                  <a:pt x="430" y="125"/>
                  <a:pt x="478" y="175"/>
                </a:cubicBezTo>
                <a:cubicBezTo>
                  <a:pt x="408" y="155"/>
                  <a:pt x="358" y="125"/>
                  <a:pt x="294" y="139"/>
                </a:cubicBezTo>
                <a:cubicBezTo>
                  <a:pt x="273" y="162"/>
                  <a:pt x="239" y="175"/>
                  <a:pt x="207" y="169"/>
                </a:cubicBezTo>
                <a:cubicBezTo>
                  <a:pt x="138" y="157"/>
                  <a:pt x="69" y="157"/>
                  <a:pt x="0" y="1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4" name="Freeform 138"/>
          <p:cNvSpPr>
            <a:spLocks/>
          </p:cNvSpPr>
          <p:nvPr userDrawn="1"/>
        </p:nvSpPr>
        <p:spPr bwMode="auto">
          <a:xfrm>
            <a:off x="1305209" y="4537068"/>
            <a:ext cx="1235210" cy="548797"/>
          </a:xfrm>
          <a:custGeom>
            <a:avLst/>
            <a:gdLst>
              <a:gd name="T0" fmla="*/ 465 w 485"/>
              <a:gd name="T1" fmla="*/ 0 h 214"/>
              <a:gd name="T2" fmla="*/ 482 w 485"/>
              <a:gd name="T3" fmla="*/ 46 h 214"/>
              <a:gd name="T4" fmla="*/ 255 w 485"/>
              <a:gd name="T5" fmla="*/ 164 h 214"/>
              <a:gd name="T6" fmla="*/ 41 w 485"/>
              <a:gd name="T7" fmla="*/ 214 h 214"/>
              <a:gd name="T8" fmla="*/ 0 w 485"/>
              <a:gd name="T9" fmla="*/ 173 h 214"/>
              <a:gd name="T10" fmla="*/ 277 w 485"/>
              <a:gd name="T11" fmla="*/ 59 h 214"/>
              <a:gd name="T12" fmla="*/ 465 w 485"/>
              <a:gd name="T1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214">
                <a:moveTo>
                  <a:pt x="465" y="0"/>
                </a:moveTo>
                <a:cubicBezTo>
                  <a:pt x="476" y="14"/>
                  <a:pt x="485" y="29"/>
                  <a:pt x="482" y="46"/>
                </a:cubicBezTo>
                <a:cubicBezTo>
                  <a:pt x="401" y="81"/>
                  <a:pt x="330" y="125"/>
                  <a:pt x="255" y="164"/>
                </a:cubicBezTo>
                <a:cubicBezTo>
                  <a:pt x="197" y="193"/>
                  <a:pt x="113" y="198"/>
                  <a:pt x="41" y="214"/>
                </a:cubicBezTo>
                <a:cubicBezTo>
                  <a:pt x="16" y="206"/>
                  <a:pt x="5" y="192"/>
                  <a:pt x="0" y="173"/>
                </a:cubicBezTo>
                <a:cubicBezTo>
                  <a:pt x="76" y="115"/>
                  <a:pt x="174" y="84"/>
                  <a:pt x="277" y="59"/>
                </a:cubicBezTo>
                <a:cubicBezTo>
                  <a:pt x="342" y="43"/>
                  <a:pt x="395" y="6"/>
                  <a:pt x="465" y="0"/>
                </a:cubicBezTo>
                <a:close/>
              </a:path>
            </a:pathLst>
          </a:custGeom>
          <a:solidFill>
            <a:srgbClr val="4D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5" name="Freeform 139"/>
          <p:cNvSpPr>
            <a:spLocks/>
          </p:cNvSpPr>
          <p:nvPr userDrawn="1"/>
        </p:nvSpPr>
        <p:spPr bwMode="auto">
          <a:xfrm>
            <a:off x="7020282" y="4744430"/>
            <a:ext cx="1621437" cy="325345"/>
          </a:xfrm>
          <a:custGeom>
            <a:avLst/>
            <a:gdLst>
              <a:gd name="T0" fmla="*/ 0 w 636"/>
              <a:gd name="T1" fmla="*/ 45 h 127"/>
              <a:gd name="T2" fmla="*/ 64 w 636"/>
              <a:gd name="T3" fmla="*/ 0 h 127"/>
              <a:gd name="T4" fmla="*/ 461 w 636"/>
              <a:gd name="T5" fmla="*/ 82 h 127"/>
              <a:gd name="T6" fmla="*/ 586 w 636"/>
              <a:gd name="T7" fmla="*/ 47 h 127"/>
              <a:gd name="T8" fmla="*/ 586 w 636"/>
              <a:gd name="T9" fmla="*/ 47 h 127"/>
              <a:gd name="T10" fmla="*/ 636 w 636"/>
              <a:gd name="T11" fmla="*/ 39 h 127"/>
              <a:gd name="T12" fmla="*/ 470 w 636"/>
              <a:gd name="T13" fmla="*/ 116 h 127"/>
              <a:gd name="T14" fmla="*/ 0 w 636"/>
              <a:gd name="T15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6" h="127">
                <a:moveTo>
                  <a:pt x="0" y="45"/>
                </a:moveTo>
                <a:cubicBezTo>
                  <a:pt x="20" y="29"/>
                  <a:pt x="27" y="3"/>
                  <a:pt x="64" y="0"/>
                </a:cubicBezTo>
                <a:cubicBezTo>
                  <a:pt x="192" y="40"/>
                  <a:pt x="315" y="90"/>
                  <a:pt x="461" y="82"/>
                </a:cubicBezTo>
                <a:cubicBezTo>
                  <a:pt x="508" y="80"/>
                  <a:pt x="556" y="79"/>
                  <a:pt x="586" y="47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600" y="45"/>
                  <a:pt x="614" y="42"/>
                  <a:pt x="636" y="39"/>
                </a:cubicBezTo>
                <a:cubicBezTo>
                  <a:pt x="609" y="103"/>
                  <a:pt x="539" y="112"/>
                  <a:pt x="470" y="116"/>
                </a:cubicBezTo>
                <a:cubicBezTo>
                  <a:pt x="304" y="127"/>
                  <a:pt x="150" y="93"/>
                  <a:pt x="0" y="45"/>
                </a:cubicBezTo>
                <a:close/>
              </a:path>
            </a:pathLst>
          </a:custGeom>
          <a:solidFill>
            <a:srgbClr val="8EB3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6" name="Freeform 140"/>
          <p:cNvSpPr>
            <a:spLocks/>
          </p:cNvSpPr>
          <p:nvPr userDrawn="1"/>
        </p:nvSpPr>
        <p:spPr bwMode="auto">
          <a:xfrm>
            <a:off x="6772884" y="4894590"/>
            <a:ext cx="1536004" cy="341434"/>
          </a:xfrm>
          <a:custGeom>
            <a:avLst/>
            <a:gdLst>
              <a:gd name="T0" fmla="*/ 33 w 603"/>
              <a:gd name="T1" fmla="*/ 57 h 134"/>
              <a:gd name="T2" fmla="*/ 50 w 603"/>
              <a:gd name="T3" fmla="*/ 0 h 134"/>
              <a:gd name="T4" fmla="*/ 603 w 603"/>
              <a:gd name="T5" fmla="*/ 76 h 134"/>
              <a:gd name="T6" fmla="*/ 525 w 603"/>
              <a:gd name="T7" fmla="*/ 106 h 134"/>
              <a:gd name="T8" fmla="*/ 192 w 603"/>
              <a:gd name="T9" fmla="*/ 100 h 134"/>
              <a:gd name="T10" fmla="*/ 49 w 603"/>
              <a:gd name="T11" fmla="*/ 69 h 134"/>
              <a:gd name="T12" fmla="*/ 49 w 603"/>
              <a:gd name="T13" fmla="*/ 70 h 134"/>
              <a:gd name="T14" fmla="*/ 33 w 603"/>
              <a:gd name="T15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134">
                <a:moveTo>
                  <a:pt x="33" y="57"/>
                </a:moveTo>
                <a:cubicBezTo>
                  <a:pt x="49" y="40"/>
                  <a:pt x="0" y="12"/>
                  <a:pt x="50" y="0"/>
                </a:cubicBezTo>
                <a:cubicBezTo>
                  <a:pt x="227" y="44"/>
                  <a:pt x="405" y="82"/>
                  <a:pt x="603" y="76"/>
                </a:cubicBezTo>
                <a:cubicBezTo>
                  <a:pt x="580" y="98"/>
                  <a:pt x="551" y="100"/>
                  <a:pt x="525" y="106"/>
                </a:cubicBezTo>
                <a:cubicBezTo>
                  <a:pt x="413" y="134"/>
                  <a:pt x="302" y="122"/>
                  <a:pt x="192" y="100"/>
                </a:cubicBezTo>
                <a:cubicBezTo>
                  <a:pt x="144" y="90"/>
                  <a:pt x="97" y="77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4" y="66"/>
                  <a:pt x="38" y="61"/>
                  <a:pt x="33" y="57"/>
                </a:cubicBezTo>
                <a:close/>
              </a:path>
            </a:pathLst>
          </a:custGeom>
          <a:solidFill>
            <a:srgbClr val="6DA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7" name="Freeform 141"/>
          <p:cNvSpPr>
            <a:spLocks/>
          </p:cNvSpPr>
          <p:nvPr userDrawn="1"/>
        </p:nvSpPr>
        <p:spPr bwMode="auto">
          <a:xfrm>
            <a:off x="8100646" y="4333280"/>
            <a:ext cx="619385" cy="586336"/>
          </a:xfrm>
          <a:custGeom>
            <a:avLst/>
            <a:gdLst>
              <a:gd name="T0" fmla="*/ 162 w 243"/>
              <a:gd name="T1" fmla="*/ 208 h 229"/>
              <a:gd name="T2" fmla="*/ 85 w 243"/>
              <a:gd name="T3" fmla="*/ 221 h 229"/>
              <a:gd name="T4" fmla="*/ 20 w 243"/>
              <a:gd name="T5" fmla="*/ 174 h 229"/>
              <a:gd name="T6" fmla="*/ 55 w 243"/>
              <a:gd name="T7" fmla="*/ 161 h 229"/>
              <a:gd name="T8" fmla="*/ 113 w 243"/>
              <a:gd name="T9" fmla="*/ 106 h 229"/>
              <a:gd name="T10" fmla="*/ 35 w 243"/>
              <a:gd name="T11" fmla="*/ 43 h 229"/>
              <a:gd name="T12" fmla="*/ 20 w 243"/>
              <a:gd name="T13" fmla="*/ 0 h 229"/>
              <a:gd name="T14" fmla="*/ 162 w 243"/>
              <a:gd name="T15" fmla="*/ 208 h 229"/>
              <a:gd name="T16" fmla="*/ 162 w 243"/>
              <a:gd name="T17" fmla="*/ 20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3" h="229">
                <a:moveTo>
                  <a:pt x="162" y="208"/>
                </a:moveTo>
                <a:cubicBezTo>
                  <a:pt x="137" y="212"/>
                  <a:pt x="111" y="217"/>
                  <a:pt x="85" y="221"/>
                </a:cubicBezTo>
                <a:cubicBezTo>
                  <a:pt x="30" y="229"/>
                  <a:pt x="1" y="219"/>
                  <a:pt x="20" y="174"/>
                </a:cubicBezTo>
                <a:cubicBezTo>
                  <a:pt x="31" y="169"/>
                  <a:pt x="43" y="165"/>
                  <a:pt x="55" y="161"/>
                </a:cubicBezTo>
                <a:cubicBezTo>
                  <a:pt x="88" y="150"/>
                  <a:pt x="113" y="134"/>
                  <a:pt x="113" y="106"/>
                </a:cubicBezTo>
                <a:cubicBezTo>
                  <a:pt x="114" y="69"/>
                  <a:pt x="74" y="56"/>
                  <a:pt x="35" y="43"/>
                </a:cubicBezTo>
                <a:cubicBezTo>
                  <a:pt x="5" y="33"/>
                  <a:pt x="0" y="19"/>
                  <a:pt x="20" y="0"/>
                </a:cubicBezTo>
                <a:cubicBezTo>
                  <a:pt x="186" y="6"/>
                  <a:pt x="243" y="90"/>
                  <a:pt x="162" y="208"/>
                </a:cubicBezTo>
                <a:cubicBezTo>
                  <a:pt x="162" y="208"/>
                  <a:pt x="162" y="208"/>
                  <a:pt x="162" y="208"/>
                </a:cubicBezTo>
                <a:close/>
              </a:path>
            </a:pathLst>
          </a:custGeom>
          <a:solidFill>
            <a:srgbClr val="7EAF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8" name="Freeform 142"/>
          <p:cNvSpPr>
            <a:spLocks/>
          </p:cNvSpPr>
          <p:nvPr userDrawn="1"/>
        </p:nvSpPr>
        <p:spPr bwMode="auto">
          <a:xfrm>
            <a:off x="2698824" y="4606785"/>
            <a:ext cx="1479049" cy="345009"/>
          </a:xfrm>
          <a:custGeom>
            <a:avLst/>
            <a:gdLst>
              <a:gd name="T0" fmla="*/ 47 w 581"/>
              <a:gd name="T1" fmla="*/ 79 h 135"/>
              <a:gd name="T2" fmla="*/ 0 w 581"/>
              <a:gd name="T3" fmla="*/ 22 h 135"/>
              <a:gd name="T4" fmla="*/ 581 w 581"/>
              <a:gd name="T5" fmla="*/ 135 h 135"/>
              <a:gd name="T6" fmla="*/ 199 w 581"/>
              <a:gd name="T7" fmla="*/ 67 h 135"/>
              <a:gd name="T8" fmla="*/ 125 w 581"/>
              <a:gd name="T9" fmla="*/ 78 h 135"/>
              <a:gd name="T10" fmla="*/ 126 w 581"/>
              <a:gd name="T11" fmla="*/ 77 h 135"/>
              <a:gd name="T12" fmla="*/ 47 w 581"/>
              <a:gd name="T13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1" h="135">
                <a:moveTo>
                  <a:pt x="47" y="79"/>
                </a:moveTo>
                <a:cubicBezTo>
                  <a:pt x="54" y="50"/>
                  <a:pt x="36" y="32"/>
                  <a:pt x="0" y="22"/>
                </a:cubicBezTo>
                <a:cubicBezTo>
                  <a:pt x="241" y="0"/>
                  <a:pt x="434" y="36"/>
                  <a:pt x="581" y="135"/>
                </a:cubicBezTo>
                <a:cubicBezTo>
                  <a:pt x="451" y="96"/>
                  <a:pt x="329" y="68"/>
                  <a:pt x="199" y="67"/>
                </a:cubicBezTo>
                <a:cubicBezTo>
                  <a:pt x="174" y="67"/>
                  <a:pt x="146" y="60"/>
                  <a:pt x="125" y="78"/>
                </a:cubicBezTo>
                <a:cubicBezTo>
                  <a:pt x="125" y="78"/>
                  <a:pt x="126" y="77"/>
                  <a:pt x="126" y="77"/>
                </a:cubicBezTo>
                <a:cubicBezTo>
                  <a:pt x="100" y="78"/>
                  <a:pt x="73" y="79"/>
                  <a:pt x="47" y="79"/>
                </a:cubicBezTo>
                <a:close/>
              </a:path>
            </a:pathLst>
          </a:custGeom>
          <a:solidFill>
            <a:srgbClr val="6F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9" name="Freeform 143"/>
          <p:cNvSpPr>
            <a:spLocks/>
          </p:cNvSpPr>
          <p:nvPr userDrawn="1"/>
        </p:nvSpPr>
        <p:spPr bwMode="auto">
          <a:xfrm>
            <a:off x="7735779" y="4315404"/>
            <a:ext cx="599807" cy="437965"/>
          </a:xfrm>
          <a:custGeom>
            <a:avLst/>
            <a:gdLst>
              <a:gd name="T0" fmla="*/ 163 w 235"/>
              <a:gd name="T1" fmla="*/ 7 h 171"/>
              <a:gd name="T2" fmla="*/ 178 w 235"/>
              <a:gd name="T3" fmla="*/ 50 h 171"/>
              <a:gd name="T4" fmla="*/ 86 w 235"/>
              <a:gd name="T5" fmla="*/ 110 h 171"/>
              <a:gd name="T6" fmla="*/ 185 w 235"/>
              <a:gd name="T7" fmla="*/ 70 h 171"/>
              <a:gd name="T8" fmla="*/ 218 w 235"/>
              <a:gd name="T9" fmla="*/ 128 h 171"/>
              <a:gd name="T10" fmla="*/ 112 w 235"/>
              <a:gd name="T11" fmla="*/ 166 h 171"/>
              <a:gd name="T12" fmla="*/ 9 w 235"/>
              <a:gd name="T13" fmla="*/ 72 h 171"/>
              <a:gd name="T14" fmla="*/ 163 w 235"/>
              <a:gd name="T15" fmla="*/ 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71">
                <a:moveTo>
                  <a:pt x="163" y="7"/>
                </a:moveTo>
                <a:cubicBezTo>
                  <a:pt x="160" y="23"/>
                  <a:pt x="165" y="37"/>
                  <a:pt x="178" y="50"/>
                </a:cubicBezTo>
                <a:cubicBezTo>
                  <a:pt x="128" y="47"/>
                  <a:pt x="72" y="38"/>
                  <a:pt x="86" y="110"/>
                </a:cubicBezTo>
                <a:cubicBezTo>
                  <a:pt x="110" y="72"/>
                  <a:pt x="139" y="52"/>
                  <a:pt x="185" y="70"/>
                </a:cubicBezTo>
                <a:cubicBezTo>
                  <a:pt x="214" y="82"/>
                  <a:pt x="235" y="103"/>
                  <a:pt x="218" y="128"/>
                </a:cubicBezTo>
                <a:cubicBezTo>
                  <a:pt x="197" y="158"/>
                  <a:pt x="159" y="171"/>
                  <a:pt x="112" y="166"/>
                </a:cubicBezTo>
                <a:cubicBezTo>
                  <a:pt x="52" y="159"/>
                  <a:pt x="0" y="111"/>
                  <a:pt x="9" y="72"/>
                </a:cubicBezTo>
                <a:cubicBezTo>
                  <a:pt x="21" y="21"/>
                  <a:pt x="70" y="0"/>
                  <a:pt x="163" y="7"/>
                </a:cubicBezTo>
                <a:close/>
              </a:path>
            </a:pathLst>
          </a:custGeom>
          <a:solidFill>
            <a:srgbClr val="439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0" name="Freeform 144"/>
          <p:cNvSpPr>
            <a:spLocks/>
          </p:cNvSpPr>
          <p:nvPr userDrawn="1"/>
        </p:nvSpPr>
        <p:spPr bwMode="auto">
          <a:xfrm>
            <a:off x="-535148" y="4581759"/>
            <a:ext cx="2545174" cy="729345"/>
          </a:xfrm>
          <a:custGeom>
            <a:avLst/>
            <a:gdLst>
              <a:gd name="T0" fmla="*/ 999 w 999"/>
              <a:gd name="T1" fmla="*/ 42 h 285"/>
              <a:gd name="T2" fmla="*/ 729 w 999"/>
              <a:gd name="T3" fmla="*/ 157 h 285"/>
              <a:gd name="T4" fmla="*/ 596 w 999"/>
              <a:gd name="T5" fmla="*/ 214 h 285"/>
              <a:gd name="T6" fmla="*/ 167 w 999"/>
              <a:gd name="T7" fmla="*/ 238 h 285"/>
              <a:gd name="T8" fmla="*/ 59 w 999"/>
              <a:gd name="T9" fmla="*/ 43 h 285"/>
              <a:gd name="T10" fmla="*/ 122 w 999"/>
              <a:gd name="T11" fmla="*/ 11 h 285"/>
              <a:gd name="T12" fmla="*/ 119 w 999"/>
              <a:gd name="T13" fmla="*/ 58 h 285"/>
              <a:gd name="T14" fmla="*/ 275 w 999"/>
              <a:gd name="T15" fmla="*/ 214 h 285"/>
              <a:gd name="T16" fmla="*/ 691 w 999"/>
              <a:gd name="T17" fmla="*/ 133 h 285"/>
              <a:gd name="T18" fmla="*/ 775 w 999"/>
              <a:gd name="T19" fmla="*/ 100 h 285"/>
              <a:gd name="T20" fmla="*/ 912 w 999"/>
              <a:gd name="T21" fmla="*/ 44 h 285"/>
              <a:gd name="T22" fmla="*/ 983 w 999"/>
              <a:gd name="T23" fmla="*/ 32 h 285"/>
              <a:gd name="T24" fmla="*/ 999 w 999"/>
              <a:gd name="T25" fmla="*/ 4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9" h="285">
                <a:moveTo>
                  <a:pt x="999" y="42"/>
                </a:moveTo>
                <a:cubicBezTo>
                  <a:pt x="909" y="81"/>
                  <a:pt x="819" y="119"/>
                  <a:pt x="729" y="157"/>
                </a:cubicBezTo>
                <a:cubicBezTo>
                  <a:pt x="701" y="197"/>
                  <a:pt x="644" y="201"/>
                  <a:pt x="596" y="214"/>
                </a:cubicBezTo>
                <a:cubicBezTo>
                  <a:pt x="457" y="253"/>
                  <a:pt x="316" y="285"/>
                  <a:pt x="167" y="238"/>
                </a:cubicBezTo>
                <a:cubicBezTo>
                  <a:pt x="48" y="201"/>
                  <a:pt x="0" y="116"/>
                  <a:pt x="59" y="43"/>
                </a:cubicBezTo>
                <a:cubicBezTo>
                  <a:pt x="73" y="25"/>
                  <a:pt x="89" y="0"/>
                  <a:pt x="122" y="11"/>
                </a:cubicBezTo>
                <a:cubicBezTo>
                  <a:pt x="147" y="20"/>
                  <a:pt x="126" y="42"/>
                  <a:pt x="119" y="58"/>
                </a:cubicBezTo>
                <a:cubicBezTo>
                  <a:pt x="84" y="142"/>
                  <a:pt x="151" y="211"/>
                  <a:pt x="275" y="214"/>
                </a:cubicBezTo>
                <a:cubicBezTo>
                  <a:pt x="425" y="218"/>
                  <a:pt x="560" y="181"/>
                  <a:pt x="691" y="133"/>
                </a:cubicBezTo>
                <a:cubicBezTo>
                  <a:pt x="719" y="123"/>
                  <a:pt x="746" y="110"/>
                  <a:pt x="775" y="100"/>
                </a:cubicBezTo>
                <a:cubicBezTo>
                  <a:pt x="823" y="85"/>
                  <a:pt x="866" y="62"/>
                  <a:pt x="912" y="44"/>
                </a:cubicBezTo>
                <a:cubicBezTo>
                  <a:pt x="934" y="35"/>
                  <a:pt x="954" y="19"/>
                  <a:pt x="983" y="32"/>
                </a:cubicBezTo>
                <a:cubicBezTo>
                  <a:pt x="988" y="36"/>
                  <a:pt x="993" y="39"/>
                  <a:pt x="999" y="42"/>
                </a:cubicBezTo>
                <a:close/>
              </a:path>
            </a:pathLst>
          </a:custGeom>
          <a:solidFill>
            <a:srgbClr val="537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1" name="Freeform 145"/>
          <p:cNvSpPr>
            <a:spLocks/>
          </p:cNvSpPr>
          <p:nvPr userDrawn="1"/>
        </p:nvSpPr>
        <p:spPr bwMode="auto">
          <a:xfrm>
            <a:off x="8992347" y="4612147"/>
            <a:ext cx="834747" cy="563098"/>
          </a:xfrm>
          <a:custGeom>
            <a:avLst/>
            <a:gdLst>
              <a:gd name="T0" fmla="*/ 142 w 328"/>
              <a:gd name="T1" fmla="*/ 142 h 220"/>
              <a:gd name="T2" fmla="*/ 175 w 328"/>
              <a:gd name="T3" fmla="*/ 220 h 220"/>
              <a:gd name="T4" fmla="*/ 39 w 328"/>
              <a:gd name="T5" fmla="*/ 195 h 220"/>
              <a:gd name="T6" fmla="*/ 51 w 328"/>
              <a:gd name="T7" fmla="*/ 171 h 220"/>
              <a:gd name="T8" fmla="*/ 74 w 328"/>
              <a:gd name="T9" fmla="*/ 113 h 220"/>
              <a:gd name="T10" fmla="*/ 115 w 328"/>
              <a:gd name="T11" fmla="*/ 68 h 220"/>
              <a:gd name="T12" fmla="*/ 186 w 328"/>
              <a:gd name="T13" fmla="*/ 24 h 220"/>
              <a:gd name="T14" fmla="*/ 228 w 328"/>
              <a:gd name="T15" fmla="*/ 12 h 220"/>
              <a:gd name="T16" fmla="*/ 328 w 328"/>
              <a:gd name="T17" fmla="*/ 83 h 220"/>
              <a:gd name="T18" fmla="*/ 176 w 328"/>
              <a:gd name="T19" fmla="*/ 99 h 220"/>
              <a:gd name="T20" fmla="*/ 177 w 328"/>
              <a:gd name="T21" fmla="*/ 98 h 220"/>
              <a:gd name="T22" fmla="*/ 142 w 328"/>
              <a:gd name="T23" fmla="*/ 14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220">
                <a:moveTo>
                  <a:pt x="142" y="142"/>
                </a:moveTo>
                <a:cubicBezTo>
                  <a:pt x="121" y="171"/>
                  <a:pt x="126" y="197"/>
                  <a:pt x="175" y="220"/>
                </a:cubicBezTo>
                <a:cubicBezTo>
                  <a:pt x="119" y="219"/>
                  <a:pt x="77" y="214"/>
                  <a:pt x="39" y="195"/>
                </a:cubicBezTo>
                <a:cubicBezTo>
                  <a:pt x="0" y="177"/>
                  <a:pt x="53" y="180"/>
                  <a:pt x="51" y="171"/>
                </a:cubicBezTo>
                <a:cubicBezTo>
                  <a:pt x="103" y="161"/>
                  <a:pt x="92" y="136"/>
                  <a:pt x="74" y="113"/>
                </a:cubicBezTo>
                <a:cubicBezTo>
                  <a:pt x="44" y="75"/>
                  <a:pt x="66" y="63"/>
                  <a:pt x="115" y="68"/>
                </a:cubicBezTo>
                <a:cubicBezTo>
                  <a:pt x="164" y="72"/>
                  <a:pt x="199" y="74"/>
                  <a:pt x="186" y="24"/>
                </a:cubicBezTo>
                <a:cubicBezTo>
                  <a:pt x="179" y="0"/>
                  <a:pt x="209" y="2"/>
                  <a:pt x="228" y="12"/>
                </a:cubicBezTo>
                <a:cubicBezTo>
                  <a:pt x="267" y="30"/>
                  <a:pt x="304" y="51"/>
                  <a:pt x="328" y="83"/>
                </a:cubicBezTo>
                <a:cubicBezTo>
                  <a:pt x="274" y="79"/>
                  <a:pt x="218" y="57"/>
                  <a:pt x="176" y="99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59" y="110"/>
                  <a:pt x="168" y="133"/>
                  <a:pt x="142" y="142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2" name="Freeform 146"/>
          <p:cNvSpPr>
            <a:spLocks/>
          </p:cNvSpPr>
          <p:nvPr userDrawn="1"/>
        </p:nvSpPr>
        <p:spPr bwMode="auto">
          <a:xfrm>
            <a:off x="1399540" y="4363670"/>
            <a:ext cx="1131980" cy="496956"/>
          </a:xfrm>
          <a:custGeom>
            <a:avLst/>
            <a:gdLst>
              <a:gd name="T0" fmla="*/ 224 w 445"/>
              <a:gd name="T1" fmla="*/ 117 h 194"/>
              <a:gd name="T2" fmla="*/ 32 w 445"/>
              <a:gd name="T3" fmla="*/ 194 h 194"/>
              <a:gd name="T4" fmla="*/ 0 w 445"/>
              <a:gd name="T5" fmla="*/ 161 h 194"/>
              <a:gd name="T6" fmla="*/ 429 w 445"/>
              <a:gd name="T7" fmla="*/ 0 h 194"/>
              <a:gd name="T8" fmla="*/ 445 w 445"/>
              <a:gd name="T9" fmla="*/ 34 h 194"/>
              <a:gd name="T10" fmla="*/ 224 w 445"/>
              <a:gd name="T11" fmla="*/ 11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194">
                <a:moveTo>
                  <a:pt x="224" y="117"/>
                </a:moveTo>
                <a:cubicBezTo>
                  <a:pt x="160" y="143"/>
                  <a:pt x="96" y="168"/>
                  <a:pt x="32" y="194"/>
                </a:cubicBezTo>
                <a:cubicBezTo>
                  <a:pt x="16" y="185"/>
                  <a:pt x="3" y="176"/>
                  <a:pt x="0" y="161"/>
                </a:cubicBezTo>
                <a:cubicBezTo>
                  <a:pt x="141" y="104"/>
                  <a:pt x="281" y="46"/>
                  <a:pt x="429" y="0"/>
                </a:cubicBezTo>
                <a:cubicBezTo>
                  <a:pt x="435" y="11"/>
                  <a:pt x="440" y="22"/>
                  <a:pt x="445" y="34"/>
                </a:cubicBezTo>
                <a:cubicBezTo>
                  <a:pt x="371" y="61"/>
                  <a:pt x="298" y="89"/>
                  <a:pt x="224" y="117"/>
                </a:cubicBezTo>
                <a:close/>
              </a:path>
            </a:pathLst>
          </a:custGeom>
          <a:solidFill>
            <a:srgbClr val="68A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3" name="Freeform 147"/>
          <p:cNvSpPr>
            <a:spLocks/>
          </p:cNvSpPr>
          <p:nvPr userDrawn="1"/>
        </p:nvSpPr>
        <p:spPr bwMode="auto">
          <a:xfrm>
            <a:off x="7118173" y="5103741"/>
            <a:ext cx="952216" cy="259204"/>
          </a:xfrm>
          <a:custGeom>
            <a:avLst/>
            <a:gdLst>
              <a:gd name="T0" fmla="*/ 25 w 374"/>
              <a:gd name="T1" fmla="*/ 101 h 101"/>
              <a:gd name="T2" fmla="*/ 10 w 374"/>
              <a:gd name="T3" fmla="*/ 21 h 101"/>
              <a:gd name="T4" fmla="*/ 131 w 374"/>
              <a:gd name="T5" fmla="*/ 24 h 101"/>
              <a:gd name="T6" fmla="*/ 334 w 374"/>
              <a:gd name="T7" fmla="*/ 35 h 101"/>
              <a:gd name="T8" fmla="*/ 372 w 374"/>
              <a:gd name="T9" fmla="*/ 54 h 101"/>
              <a:gd name="T10" fmla="*/ 340 w 374"/>
              <a:gd name="T11" fmla="*/ 66 h 101"/>
              <a:gd name="T12" fmla="*/ 25 w 374"/>
              <a:gd name="T13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01">
                <a:moveTo>
                  <a:pt x="25" y="101"/>
                </a:moveTo>
                <a:cubicBezTo>
                  <a:pt x="7" y="76"/>
                  <a:pt x="0" y="49"/>
                  <a:pt x="10" y="21"/>
                </a:cubicBezTo>
                <a:cubicBezTo>
                  <a:pt x="52" y="0"/>
                  <a:pt x="91" y="20"/>
                  <a:pt x="131" y="24"/>
                </a:cubicBezTo>
                <a:cubicBezTo>
                  <a:pt x="198" y="31"/>
                  <a:pt x="266" y="34"/>
                  <a:pt x="334" y="35"/>
                </a:cubicBezTo>
                <a:cubicBezTo>
                  <a:pt x="351" y="35"/>
                  <a:pt x="374" y="35"/>
                  <a:pt x="372" y="54"/>
                </a:cubicBezTo>
                <a:cubicBezTo>
                  <a:pt x="371" y="64"/>
                  <a:pt x="352" y="64"/>
                  <a:pt x="340" y="66"/>
                </a:cubicBezTo>
                <a:cubicBezTo>
                  <a:pt x="237" y="87"/>
                  <a:pt x="132" y="99"/>
                  <a:pt x="25" y="101"/>
                </a:cubicBezTo>
                <a:close/>
              </a:path>
            </a:pathLst>
          </a:custGeom>
          <a:solidFill>
            <a:srgbClr val="65A6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4" name="Freeform 148"/>
          <p:cNvSpPr>
            <a:spLocks/>
          </p:cNvSpPr>
          <p:nvPr userDrawn="1"/>
        </p:nvSpPr>
        <p:spPr bwMode="auto">
          <a:xfrm>
            <a:off x="5507416" y="4154519"/>
            <a:ext cx="1121301" cy="334284"/>
          </a:xfrm>
          <a:custGeom>
            <a:avLst/>
            <a:gdLst>
              <a:gd name="T0" fmla="*/ 133 w 440"/>
              <a:gd name="T1" fmla="*/ 0 h 131"/>
              <a:gd name="T2" fmla="*/ 440 w 440"/>
              <a:gd name="T3" fmla="*/ 131 h 131"/>
              <a:gd name="T4" fmla="*/ 6 w 440"/>
              <a:gd name="T5" fmla="*/ 37 h 131"/>
              <a:gd name="T6" fmla="*/ 7 w 440"/>
              <a:gd name="T7" fmla="*/ 21 h 131"/>
              <a:gd name="T8" fmla="*/ 133 w 44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31">
                <a:moveTo>
                  <a:pt x="133" y="0"/>
                </a:moveTo>
                <a:cubicBezTo>
                  <a:pt x="252" y="12"/>
                  <a:pt x="351" y="48"/>
                  <a:pt x="440" y="131"/>
                </a:cubicBezTo>
                <a:cubicBezTo>
                  <a:pt x="288" y="82"/>
                  <a:pt x="148" y="58"/>
                  <a:pt x="6" y="37"/>
                </a:cubicBezTo>
                <a:cubicBezTo>
                  <a:pt x="0" y="32"/>
                  <a:pt x="0" y="26"/>
                  <a:pt x="7" y="21"/>
                </a:cubicBezTo>
                <a:cubicBezTo>
                  <a:pt x="50" y="19"/>
                  <a:pt x="92" y="11"/>
                  <a:pt x="133" y="0"/>
                </a:cubicBezTo>
                <a:close/>
              </a:path>
            </a:pathLst>
          </a:custGeom>
          <a:solidFill>
            <a:srgbClr val="69A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5" name="Freeform 149"/>
          <p:cNvSpPr>
            <a:spLocks/>
          </p:cNvSpPr>
          <p:nvPr userDrawn="1"/>
        </p:nvSpPr>
        <p:spPr bwMode="auto">
          <a:xfrm>
            <a:off x="-51031" y="5345068"/>
            <a:ext cx="925518" cy="339646"/>
          </a:xfrm>
          <a:custGeom>
            <a:avLst/>
            <a:gdLst>
              <a:gd name="T0" fmla="*/ 348 w 363"/>
              <a:gd name="T1" fmla="*/ 7 h 133"/>
              <a:gd name="T2" fmla="*/ 363 w 363"/>
              <a:gd name="T3" fmla="*/ 67 h 133"/>
              <a:gd name="T4" fmla="*/ 0 w 363"/>
              <a:gd name="T5" fmla="*/ 89 h 133"/>
              <a:gd name="T6" fmla="*/ 67 w 363"/>
              <a:gd name="T7" fmla="*/ 68 h 133"/>
              <a:gd name="T8" fmla="*/ 116 w 363"/>
              <a:gd name="T9" fmla="*/ 52 h 133"/>
              <a:gd name="T10" fmla="*/ 297 w 363"/>
              <a:gd name="T11" fmla="*/ 7 h 133"/>
              <a:gd name="T12" fmla="*/ 317 w 363"/>
              <a:gd name="T13" fmla="*/ 2 h 133"/>
              <a:gd name="T14" fmla="*/ 348 w 363"/>
              <a:gd name="T15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3" h="133">
                <a:moveTo>
                  <a:pt x="348" y="7"/>
                </a:moveTo>
                <a:cubicBezTo>
                  <a:pt x="353" y="27"/>
                  <a:pt x="358" y="47"/>
                  <a:pt x="363" y="67"/>
                </a:cubicBezTo>
                <a:cubicBezTo>
                  <a:pt x="246" y="105"/>
                  <a:pt x="127" y="133"/>
                  <a:pt x="0" y="89"/>
                </a:cubicBezTo>
                <a:cubicBezTo>
                  <a:pt x="13" y="67"/>
                  <a:pt x="49" y="83"/>
                  <a:pt x="67" y="68"/>
                </a:cubicBezTo>
                <a:cubicBezTo>
                  <a:pt x="78" y="55"/>
                  <a:pt x="98" y="54"/>
                  <a:pt x="116" y="52"/>
                </a:cubicBezTo>
                <a:cubicBezTo>
                  <a:pt x="180" y="45"/>
                  <a:pt x="239" y="27"/>
                  <a:pt x="297" y="7"/>
                </a:cubicBezTo>
                <a:cubicBezTo>
                  <a:pt x="304" y="5"/>
                  <a:pt x="310" y="3"/>
                  <a:pt x="317" y="2"/>
                </a:cubicBezTo>
                <a:cubicBezTo>
                  <a:pt x="329" y="0"/>
                  <a:pt x="339" y="1"/>
                  <a:pt x="348" y="7"/>
                </a:cubicBezTo>
                <a:close/>
              </a:path>
            </a:pathLst>
          </a:custGeom>
          <a:solidFill>
            <a:srgbClr val="83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6" name="Freeform 150"/>
          <p:cNvSpPr>
            <a:spLocks/>
          </p:cNvSpPr>
          <p:nvPr userDrawn="1"/>
        </p:nvSpPr>
        <p:spPr bwMode="auto">
          <a:xfrm>
            <a:off x="4660210" y="5082289"/>
            <a:ext cx="865003" cy="253841"/>
          </a:xfrm>
          <a:custGeom>
            <a:avLst/>
            <a:gdLst>
              <a:gd name="T0" fmla="*/ 340 w 340"/>
              <a:gd name="T1" fmla="*/ 53 h 99"/>
              <a:gd name="T2" fmla="*/ 292 w 340"/>
              <a:gd name="T3" fmla="*/ 99 h 99"/>
              <a:gd name="T4" fmla="*/ 0 w 340"/>
              <a:gd name="T5" fmla="*/ 0 h 99"/>
              <a:gd name="T6" fmla="*/ 340 w 340"/>
              <a:gd name="T7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99">
                <a:moveTo>
                  <a:pt x="340" y="53"/>
                </a:moveTo>
                <a:cubicBezTo>
                  <a:pt x="300" y="55"/>
                  <a:pt x="309" y="84"/>
                  <a:pt x="292" y="99"/>
                </a:cubicBezTo>
                <a:cubicBezTo>
                  <a:pt x="176" y="96"/>
                  <a:pt x="89" y="48"/>
                  <a:pt x="0" y="0"/>
                </a:cubicBezTo>
                <a:cubicBezTo>
                  <a:pt x="112" y="26"/>
                  <a:pt x="237" y="2"/>
                  <a:pt x="340" y="53"/>
                </a:cubicBezTo>
                <a:close/>
              </a:path>
            </a:pathLst>
          </a:custGeom>
          <a:solidFill>
            <a:srgbClr val="2B9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7" name="Freeform 151"/>
          <p:cNvSpPr>
            <a:spLocks/>
          </p:cNvSpPr>
          <p:nvPr userDrawn="1"/>
        </p:nvSpPr>
        <p:spPr bwMode="auto">
          <a:xfrm>
            <a:off x="7410067" y="4671139"/>
            <a:ext cx="907719" cy="289593"/>
          </a:xfrm>
          <a:custGeom>
            <a:avLst/>
            <a:gdLst>
              <a:gd name="T0" fmla="*/ 291 w 356"/>
              <a:gd name="T1" fmla="*/ 42 h 113"/>
              <a:gd name="T2" fmla="*/ 356 w 356"/>
              <a:gd name="T3" fmla="*/ 89 h 113"/>
              <a:gd name="T4" fmla="*/ 0 w 356"/>
              <a:gd name="T5" fmla="*/ 31 h 113"/>
              <a:gd name="T6" fmla="*/ 182 w 356"/>
              <a:gd name="T7" fmla="*/ 30 h 113"/>
              <a:gd name="T8" fmla="*/ 291 w 356"/>
              <a:gd name="T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13">
                <a:moveTo>
                  <a:pt x="291" y="42"/>
                </a:moveTo>
                <a:cubicBezTo>
                  <a:pt x="295" y="70"/>
                  <a:pt x="312" y="90"/>
                  <a:pt x="356" y="89"/>
                </a:cubicBezTo>
                <a:cubicBezTo>
                  <a:pt x="224" y="113"/>
                  <a:pt x="114" y="68"/>
                  <a:pt x="0" y="31"/>
                </a:cubicBezTo>
                <a:cubicBezTo>
                  <a:pt x="62" y="17"/>
                  <a:pt x="122" y="0"/>
                  <a:pt x="182" y="30"/>
                </a:cubicBezTo>
                <a:cubicBezTo>
                  <a:pt x="215" y="47"/>
                  <a:pt x="254" y="39"/>
                  <a:pt x="291" y="42"/>
                </a:cubicBezTo>
                <a:close/>
              </a:path>
            </a:pathLst>
          </a:custGeom>
          <a:solidFill>
            <a:srgbClr val="399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8" name="Freeform 152"/>
          <p:cNvSpPr>
            <a:spLocks/>
          </p:cNvSpPr>
          <p:nvPr userDrawn="1"/>
        </p:nvSpPr>
        <p:spPr bwMode="auto">
          <a:xfrm>
            <a:off x="739219" y="4631812"/>
            <a:ext cx="1915110" cy="734708"/>
          </a:xfrm>
          <a:custGeom>
            <a:avLst/>
            <a:gdLst>
              <a:gd name="T0" fmla="*/ 38 w 752"/>
              <a:gd name="T1" fmla="*/ 285 h 287"/>
              <a:gd name="T2" fmla="*/ 6 w 752"/>
              <a:gd name="T3" fmla="*/ 287 h 287"/>
              <a:gd name="T4" fmla="*/ 16 w 752"/>
              <a:gd name="T5" fmla="*/ 262 h 287"/>
              <a:gd name="T6" fmla="*/ 260 w 752"/>
              <a:gd name="T7" fmla="*/ 171 h 287"/>
              <a:gd name="T8" fmla="*/ 572 w 752"/>
              <a:gd name="T9" fmla="*/ 60 h 287"/>
              <a:gd name="T10" fmla="*/ 704 w 752"/>
              <a:gd name="T11" fmla="*/ 9 h 287"/>
              <a:gd name="T12" fmla="*/ 752 w 752"/>
              <a:gd name="T13" fmla="*/ 0 h 287"/>
              <a:gd name="T14" fmla="*/ 752 w 752"/>
              <a:gd name="T15" fmla="*/ 10 h 287"/>
              <a:gd name="T16" fmla="*/ 451 w 752"/>
              <a:gd name="T17" fmla="*/ 172 h 287"/>
              <a:gd name="T18" fmla="*/ 432 w 752"/>
              <a:gd name="T19" fmla="*/ 170 h 287"/>
              <a:gd name="T20" fmla="*/ 381 w 752"/>
              <a:gd name="T21" fmla="*/ 161 h 287"/>
              <a:gd name="T22" fmla="*/ 38 w 752"/>
              <a:gd name="T23" fmla="*/ 28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2" h="287">
                <a:moveTo>
                  <a:pt x="38" y="285"/>
                </a:moveTo>
                <a:cubicBezTo>
                  <a:pt x="27" y="286"/>
                  <a:pt x="17" y="286"/>
                  <a:pt x="6" y="287"/>
                </a:cubicBezTo>
                <a:cubicBezTo>
                  <a:pt x="0" y="277"/>
                  <a:pt x="5" y="267"/>
                  <a:pt x="16" y="262"/>
                </a:cubicBezTo>
                <a:cubicBezTo>
                  <a:pt x="95" y="228"/>
                  <a:pt x="167" y="184"/>
                  <a:pt x="260" y="171"/>
                </a:cubicBezTo>
                <a:cubicBezTo>
                  <a:pt x="366" y="138"/>
                  <a:pt x="488" y="128"/>
                  <a:pt x="572" y="60"/>
                </a:cubicBezTo>
                <a:cubicBezTo>
                  <a:pt x="605" y="33"/>
                  <a:pt x="658" y="23"/>
                  <a:pt x="704" y="9"/>
                </a:cubicBezTo>
                <a:cubicBezTo>
                  <a:pt x="720" y="6"/>
                  <a:pt x="736" y="3"/>
                  <a:pt x="752" y="0"/>
                </a:cubicBezTo>
                <a:cubicBezTo>
                  <a:pt x="752" y="3"/>
                  <a:pt x="752" y="7"/>
                  <a:pt x="752" y="10"/>
                </a:cubicBezTo>
                <a:cubicBezTo>
                  <a:pt x="627" y="40"/>
                  <a:pt x="530" y="97"/>
                  <a:pt x="451" y="172"/>
                </a:cubicBezTo>
                <a:cubicBezTo>
                  <a:pt x="445" y="171"/>
                  <a:pt x="439" y="171"/>
                  <a:pt x="432" y="170"/>
                </a:cubicBezTo>
                <a:cubicBezTo>
                  <a:pt x="427" y="136"/>
                  <a:pt x="397" y="157"/>
                  <a:pt x="381" y="161"/>
                </a:cubicBezTo>
                <a:cubicBezTo>
                  <a:pt x="256" y="186"/>
                  <a:pt x="148" y="237"/>
                  <a:pt x="38" y="285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9" name="Freeform 153"/>
          <p:cNvSpPr>
            <a:spLocks/>
          </p:cNvSpPr>
          <p:nvPr userDrawn="1"/>
        </p:nvSpPr>
        <p:spPr bwMode="auto">
          <a:xfrm>
            <a:off x="4108459" y="5128767"/>
            <a:ext cx="731516" cy="176974"/>
          </a:xfrm>
          <a:custGeom>
            <a:avLst/>
            <a:gdLst>
              <a:gd name="T0" fmla="*/ 0 w 287"/>
              <a:gd name="T1" fmla="*/ 69 h 69"/>
              <a:gd name="T2" fmla="*/ 66 w 287"/>
              <a:gd name="T3" fmla="*/ 0 h 69"/>
              <a:gd name="T4" fmla="*/ 287 w 287"/>
              <a:gd name="T5" fmla="*/ 69 h 69"/>
              <a:gd name="T6" fmla="*/ 0 w 28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69">
                <a:moveTo>
                  <a:pt x="0" y="69"/>
                </a:moveTo>
                <a:cubicBezTo>
                  <a:pt x="7" y="38"/>
                  <a:pt x="0" y="1"/>
                  <a:pt x="66" y="0"/>
                </a:cubicBezTo>
                <a:cubicBezTo>
                  <a:pt x="139" y="15"/>
                  <a:pt x="222" y="12"/>
                  <a:pt x="287" y="69"/>
                </a:cubicBezTo>
                <a:cubicBezTo>
                  <a:pt x="184" y="69"/>
                  <a:pt x="92" y="69"/>
                  <a:pt x="0" y="69"/>
                </a:cubicBezTo>
                <a:close/>
              </a:path>
            </a:pathLst>
          </a:custGeom>
          <a:solidFill>
            <a:srgbClr val="65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0" name="Freeform 154"/>
          <p:cNvSpPr>
            <a:spLocks/>
          </p:cNvSpPr>
          <p:nvPr userDrawn="1"/>
        </p:nvSpPr>
        <p:spPr bwMode="auto">
          <a:xfrm>
            <a:off x="5227981" y="5232449"/>
            <a:ext cx="841866" cy="339646"/>
          </a:xfrm>
          <a:custGeom>
            <a:avLst/>
            <a:gdLst>
              <a:gd name="T0" fmla="*/ 331 w 331"/>
              <a:gd name="T1" fmla="*/ 0 h 133"/>
              <a:gd name="T2" fmla="*/ 0 w 331"/>
              <a:gd name="T3" fmla="*/ 59 h 133"/>
              <a:gd name="T4" fmla="*/ 331 w 33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" h="133">
                <a:moveTo>
                  <a:pt x="331" y="0"/>
                </a:moveTo>
                <a:cubicBezTo>
                  <a:pt x="286" y="106"/>
                  <a:pt x="137" y="133"/>
                  <a:pt x="0" y="59"/>
                </a:cubicBezTo>
                <a:cubicBezTo>
                  <a:pt x="120" y="68"/>
                  <a:pt x="241" y="77"/>
                  <a:pt x="331" y="0"/>
                </a:cubicBezTo>
                <a:close/>
              </a:path>
            </a:pathLst>
          </a:custGeom>
          <a:solidFill>
            <a:srgbClr val="55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1" name="Freeform 155"/>
          <p:cNvSpPr>
            <a:spLocks/>
          </p:cNvSpPr>
          <p:nvPr userDrawn="1"/>
        </p:nvSpPr>
        <p:spPr bwMode="auto">
          <a:xfrm>
            <a:off x="6899253" y="5067989"/>
            <a:ext cx="1253009" cy="235965"/>
          </a:xfrm>
          <a:custGeom>
            <a:avLst/>
            <a:gdLst>
              <a:gd name="T0" fmla="*/ 426 w 492"/>
              <a:gd name="T1" fmla="*/ 80 h 92"/>
              <a:gd name="T2" fmla="*/ 425 w 492"/>
              <a:gd name="T3" fmla="*/ 60 h 92"/>
              <a:gd name="T4" fmla="*/ 96 w 492"/>
              <a:gd name="T5" fmla="*/ 35 h 92"/>
              <a:gd name="T6" fmla="*/ 0 w 492"/>
              <a:gd name="T7" fmla="*/ 1 h 92"/>
              <a:gd name="T8" fmla="*/ 294 w 492"/>
              <a:gd name="T9" fmla="*/ 36 h 92"/>
              <a:gd name="T10" fmla="*/ 476 w 492"/>
              <a:gd name="T11" fmla="*/ 38 h 92"/>
              <a:gd name="T12" fmla="*/ 492 w 492"/>
              <a:gd name="T13" fmla="*/ 71 h 92"/>
              <a:gd name="T14" fmla="*/ 442 w 492"/>
              <a:gd name="T15" fmla="*/ 92 h 92"/>
              <a:gd name="T16" fmla="*/ 426 w 492"/>
              <a:gd name="T17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92">
                <a:moveTo>
                  <a:pt x="426" y="80"/>
                </a:moveTo>
                <a:cubicBezTo>
                  <a:pt x="427" y="73"/>
                  <a:pt x="470" y="59"/>
                  <a:pt x="425" y="60"/>
                </a:cubicBezTo>
                <a:cubicBezTo>
                  <a:pt x="314" y="61"/>
                  <a:pt x="207" y="38"/>
                  <a:pt x="96" y="35"/>
                </a:cubicBezTo>
                <a:cubicBezTo>
                  <a:pt x="70" y="15"/>
                  <a:pt x="24" y="24"/>
                  <a:pt x="0" y="1"/>
                </a:cubicBezTo>
                <a:cubicBezTo>
                  <a:pt x="101" y="0"/>
                  <a:pt x="194" y="35"/>
                  <a:pt x="294" y="36"/>
                </a:cubicBezTo>
                <a:cubicBezTo>
                  <a:pt x="355" y="36"/>
                  <a:pt x="416" y="37"/>
                  <a:pt x="476" y="38"/>
                </a:cubicBezTo>
                <a:cubicBezTo>
                  <a:pt x="476" y="50"/>
                  <a:pt x="474" y="63"/>
                  <a:pt x="492" y="71"/>
                </a:cubicBezTo>
                <a:cubicBezTo>
                  <a:pt x="479" y="83"/>
                  <a:pt x="461" y="88"/>
                  <a:pt x="442" y="92"/>
                </a:cubicBezTo>
                <a:cubicBezTo>
                  <a:pt x="437" y="88"/>
                  <a:pt x="431" y="84"/>
                  <a:pt x="426" y="80"/>
                </a:cubicBezTo>
                <a:close/>
              </a:path>
            </a:pathLst>
          </a:custGeom>
          <a:solidFill>
            <a:srgbClr val="4E6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2" name="Freeform 156"/>
          <p:cNvSpPr>
            <a:spLocks/>
          </p:cNvSpPr>
          <p:nvPr userDrawn="1"/>
        </p:nvSpPr>
        <p:spPr bwMode="auto">
          <a:xfrm>
            <a:off x="4875572" y="4102679"/>
            <a:ext cx="973574" cy="159098"/>
          </a:xfrm>
          <a:custGeom>
            <a:avLst/>
            <a:gdLst>
              <a:gd name="T0" fmla="*/ 381 w 382"/>
              <a:gd name="T1" fmla="*/ 20 h 62"/>
              <a:gd name="T2" fmla="*/ 255 w 382"/>
              <a:gd name="T3" fmla="*/ 44 h 62"/>
              <a:gd name="T4" fmla="*/ 0 w 382"/>
              <a:gd name="T5" fmla="*/ 43 h 62"/>
              <a:gd name="T6" fmla="*/ 87 w 382"/>
              <a:gd name="T7" fmla="*/ 29 h 62"/>
              <a:gd name="T8" fmla="*/ 268 w 382"/>
              <a:gd name="T9" fmla="*/ 24 h 62"/>
              <a:gd name="T10" fmla="*/ 381 w 382"/>
              <a:gd name="T11" fmla="*/ 12 h 62"/>
              <a:gd name="T12" fmla="*/ 381 w 382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62">
                <a:moveTo>
                  <a:pt x="381" y="20"/>
                </a:moveTo>
                <a:cubicBezTo>
                  <a:pt x="345" y="44"/>
                  <a:pt x="300" y="44"/>
                  <a:pt x="255" y="44"/>
                </a:cubicBezTo>
                <a:cubicBezTo>
                  <a:pt x="170" y="36"/>
                  <a:pt x="85" y="62"/>
                  <a:pt x="0" y="43"/>
                </a:cubicBezTo>
                <a:cubicBezTo>
                  <a:pt x="25" y="26"/>
                  <a:pt x="56" y="27"/>
                  <a:pt x="87" y="29"/>
                </a:cubicBezTo>
                <a:cubicBezTo>
                  <a:pt x="146" y="13"/>
                  <a:pt x="206" y="0"/>
                  <a:pt x="268" y="24"/>
                </a:cubicBezTo>
                <a:cubicBezTo>
                  <a:pt x="309" y="40"/>
                  <a:pt x="344" y="17"/>
                  <a:pt x="381" y="12"/>
                </a:cubicBezTo>
                <a:cubicBezTo>
                  <a:pt x="382" y="15"/>
                  <a:pt x="382" y="18"/>
                  <a:pt x="381" y="20"/>
                </a:cubicBezTo>
                <a:close/>
              </a:path>
            </a:pathLst>
          </a:custGeom>
          <a:solidFill>
            <a:srgbClr val="4A7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3" name="Freeform 157"/>
          <p:cNvSpPr>
            <a:spLocks/>
          </p:cNvSpPr>
          <p:nvPr userDrawn="1"/>
        </p:nvSpPr>
        <p:spPr bwMode="auto">
          <a:xfrm>
            <a:off x="4715386" y="4174183"/>
            <a:ext cx="809829" cy="80443"/>
          </a:xfrm>
          <a:custGeom>
            <a:avLst/>
            <a:gdLst>
              <a:gd name="T0" fmla="*/ 63 w 318"/>
              <a:gd name="T1" fmla="*/ 15 h 31"/>
              <a:gd name="T2" fmla="*/ 235 w 318"/>
              <a:gd name="T3" fmla="*/ 5 h 31"/>
              <a:gd name="T4" fmla="*/ 318 w 318"/>
              <a:gd name="T5" fmla="*/ 16 h 31"/>
              <a:gd name="T6" fmla="*/ 317 w 318"/>
              <a:gd name="T7" fmla="*/ 29 h 31"/>
              <a:gd name="T8" fmla="*/ 0 w 318"/>
              <a:gd name="T9" fmla="*/ 31 h 31"/>
              <a:gd name="T10" fmla="*/ 63 w 318"/>
              <a:gd name="T11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1">
                <a:moveTo>
                  <a:pt x="63" y="15"/>
                </a:moveTo>
                <a:cubicBezTo>
                  <a:pt x="121" y="22"/>
                  <a:pt x="177" y="6"/>
                  <a:pt x="235" y="5"/>
                </a:cubicBezTo>
                <a:cubicBezTo>
                  <a:pt x="263" y="4"/>
                  <a:pt x="293" y="0"/>
                  <a:pt x="318" y="16"/>
                </a:cubicBezTo>
                <a:cubicBezTo>
                  <a:pt x="318" y="20"/>
                  <a:pt x="317" y="24"/>
                  <a:pt x="317" y="29"/>
                </a:cubicBezTo>
                <a:cubicBezTo>
                  <a:pt x="213" y="30"/>
                  <a:pt x="108" y="20"/>
                  <a:pt x="0" y="31"/>
                </a:cubicBezTo>
                <a:cubicBezTo>
                  <a:pt x="21" y="25"/>
                  <a:pt x="42" y="20"/>
                  <a:pt x="63" y="15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4" name="Freeform 158"/>
          <p:cNvSpPr>
            <a:spLocks/>
          </p:cNvSpPr>
          <p:nvPr userDrawn="1"/>
        </p:nvSpPr>
        <p:spPr bwMode="auto">
          <a:xfrm>
            <a:off x="-611682" y="4429811"/>
            <a:ext cx="2091315" cy="1088655"/>
          </a:xfrm>
          <a:custGeom>
            <a:avLst/>
            <a:gdLst>
              <a:gd name="T0" fmla="*/ 790 w 821"/>
              <a:gd name="T1" fmla="*/ 250 h 425"/>
              <a:gd name="T2" fmla="*/ 536 w 821"/>
              <a:gd name="T3" fmla="*/ 366 h 425"/>
              <a:gd name="T4" fmla="*/ 537 w 821"/>
              <a:gd name="T5" fmla="*/ 365 h 425"/>
              <a:gd name="T6" fmla="*/ 312 w 821"/>
              <a:gd name="T7" fmla="*/ 416 h 425"/>
              <a:gd name="T8" fmla="*/ 240 w 821"/>
              <a:gd name="T9" fmla="*/ 409 h 425"/>
              <a:gd name="T10" fmla="*/ 254 w 821"/>
              <a:gd name="T11" fmla="*/ 388 h 425"/>
              <a:gd name="T12" fmla="*/ 424 w 821"/>
              <a:gd name="T13" fmla="*/ 339 h 425"/>
              <a:gd name="T14" fmla="*/ 221 w 821"/>
              <a:gd name="T15" fmla="*/ 318 h 425"/>
              <a:gd name="T16" fmla="*/ 74 w 821"/>
              <a:gd name="T17" fmla="*/ 91 h 425"/>
              <a:gd name="T18" fmla="*/ 373 w 821"/>
              <a:gd name="T19" fmla="*/ 36 h 425"/>
              <a:gd name="T20" fmla="*/ 434 w 821"/>
              <a:gd name="T21" fmla="*/ 143 h 425"/>
              <a:gd name="T22" fmla="*/ 249 w 821"/>
              <a:gd name="T23" fmla="*/ 96 h 425"/>
              <a:gd name="T24" fmla="*/ 174 w 821"/>
              <a:gd name="T25" fmla="*/ 169 h 425"/>
              <a:gd name="T26" fmla="*/ 266 w 821"/>
              <a:gd name="T27" fmla="*/ 252 h 425"/>
              <a:gd name="T28" fmla="*/ 407 w 821"/>
              <a:gd name="T29" fmla="*/ 253 h 425"/>
              <a:gd name="T30" fmla="*/ 789 w 821"/>
              <a:gd name="T31" fmla="*/ 135 h 425"/>
              <a:gd name="T32" fmla="*/ 821 w 821"/>
              <a:gd name="T33" fmla="*/ 168 h 425"/>
              <a:gd name="T34" fmla="*/ 350 w 821"/>
              <a:gd name="T35" fmla="*/ 287 h 425"/>
              <a:gd name="T36" fmla="*/ 150 w 821"/>
              <a:gd name="T37" fmla="*/ 73 h 425"/>
              <a:gd name="T38" fmla="*/ 79 w 821"/>
              <a:gd name="T39" fmla="*/ 175 h 425"/>
              <a:gd name="T40" fmla="*/ 201 w 821"/>
              <a:gd name="T41" fmla="*/ 287 h 425"/>
              <a:gd name="T42" fmla="*/ 487 w 821"/>
              <a:gd name="T43" fmla="*/ 291 h 425"/>
              <a:gd name="T44" fmla="*/ 759 w 821"/>
              <a:gd name="T45" fmla="*/ 216 h 425"/>
              <a:gd name="T46" fmla="*/ 790 w 821"/>
              <a:gd name="T47" fmla="*/ 25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1" h="425">
                <a:moveTo>
                  <a:pt x="790" y="250"/>
                </a:moveTo>
                <a:cubicBezTo>
                  <a:pt x="710" y="294"/>
                  <a:pt x="610" y="315"/>
                  <a:pt x="536" y="366"/>
                </a:cubicBezTo>
                <a:cubicBezTo>
                  <a:pt x="536" y="366"/>
                  <a:pt x="537" y="365"/>
                  <a:pt x="537" y="365"/>
                </a:cubicBezTo>
                <a:cubicBezTo>
                  <a:pt x="464" y="389"/>
                  <a:pt x="391" y="411"/>
                  <a:pt x="312" y="416"/>
                </a:cubicBezTo>
                <a:cubicBezTo>
                  <a:pt x="288" y="415"/>
                  <a:pt x="261" y="425"/>
                  <a:pt x="240" y="409"/>
                </a:cubicBezTo>
                <a:cubicBezTo>
                  <a:pt x="225" y="396"/>
                  <a:pt x="234" y="393"/>
                  <a:pt x="254" y="388"/>
                </a:cubicBezTo>
                <a:cubicBezTo>
                  <a:pt x="311" y="375"/>
                  <a:pt x="367" y="359"/>
                  <a:pt x="424" y="339"/>
                </a:cubicBezTo>
                <a:cubicBezTo>
                  <a:pt x="356" y="329"/>
                  <a:pt x="287" y="332"/>
                  <a:pt x="221" y="318"/>
                </a:cubicBezTo>
                <a:cubicBezTo>
                  <a:pt x="69" y="286"/>
                  <a:pt x="0" y="181"/>
                  <a:pt x="74" y="91"/>
                </a:cubicBezTo>
                <a:cubicBezTo>
                  <a:pt x="123" y="32"/>
                  <a:pt x="292" y="0"/>
                  <a:pt x="373" y="36"/>
                </a:cubicBezTo>
                <a:cubicBezTo>
                  <a:pt x="423" y="58"/>
                  <a:pt x="459" y="88"/>
                  <a:pt x="434" y="143"/>
                </a:cubicBezTo>
                <a:cubicBezTo>
                  <a:pt x="389" y="87"/>
                  <a:pt x="325" y="74"/>
                  <a:pt x="249" y="96"/>
                </a:cubicBezTo>
                <a:cubicBezTo>
                  <a:pt x="205" y="108"/>
                  <a:pt x="171" y="133"/>
                  <a:pt x="174" y="169"/>
                </a:cubicBezTo>
                <a:cubicBezTo>
                  <a:pt x="178" y="209"/>
                  <a:pt x="206" y="242"/>
                  <a:pt x="266" y="252"/>
                </a:cubicBezTo>
                <a:cubicBezTo>
                  <a:pt x="313" y="273"/>
                  <a:pt x="360" y="263"/>
                  <a:pt x="407" y="253"/>
                </a:cubicBezTo>
                <a:cubicBezTo>
                  <a:pt x="542" y="226"/>
                  <a:pt x="660" y="170"/>
                  <a:pt x="789" y="135"/>
                </a:cubicBezTo>
                <a:cubicBezTo>
                  <a:pt x="809" y="141"/>
                  <a:pt x="821" y="151"/>
                  <a:pt x="821" y="168"/>
                </a:cubicBezTo>
                <a:cubicBezTo>
                  <a:pt x="675" y="231"/>
                  <a:pt x="525" y="284"/>
                  <a:pt x="350" y="287"/>
                </a:cubicBezTo>
                <a:cubicBezTo>
                  <a:pt x="144" y="289"/>
                  <a:pt x="68" y="209"/>
                  <a:pt x="150" y="73"/>
                </a:cubicBezTo>
                <a:cubicBezTo>
                  <a:pt x="98" y="100"/>
                  <a:pt x="67" y="140"/>
                  <a:pt x="79" y="175"/>
                </a:cubicBezTo>
                <a:cubicBezTo>
                  <a:pt x="95" y="225"/>
                  <a:pt x="132" y="265"/>
                  <a:pt x="201" y="287"/>
                </a:cubicBezTo>
                <a:cubicBezTo>
                  <a:pt x="296" y="317"/>
                  <a:pt x="391" y="308"/>
                  <a:pt x="487" y="291"/>
                </a:cubicBezTo>
                <a:cubicBezTo>
                  <a:pt x="581" y="274"/>
                  <a:pt x="671" y="246"/>
                  <a:pt x="759" y="216"/>
                </a:cubicBezTo>
                <a:cubicBezTo>
                  <a:pt x="769" y="228"/>
                  <a:pt x="780" y="239"/>
                  <a:pt x="790" y="250"/>
                </a:cubicBezTo>
                <a:close/>
              </a:path>
            </a:pathLst>
          </a:custGeom>
          <a:solidFill>
            <a:srgbClr val="93B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5" name="Freeform 159"/>
          <p:cNvSpPr>
            <a:spLocks/>
          </p:cNvSpPr>
          <p:nvPr userDrawn="1"/>
        </p:nvSpPr>
        <p:spPr bwMode="auto">
          <a:xfrm>
            <a:off x="-93747" y="5454112"/>
            <a:ext cx="361309" cy="64354"/>
          </a:xfrm>
          <a:custGeom>
            <a:avLst/>
            <a:gdLst>
              <a:gd name="T0" fmla="*/ 37 w 142"/>
              <a:gd name="T1" fmla="*/ 9 h 25"/>
              <a:gd name="T2" fmla="*/ 108 w 142"/>
              <a:gd name="T3" fmla="*/ 10 h 25"/>
              <a:gd name="T4" fmla="*/ 142 w 142"/>
              <a:gd name="T5" fmla="*/ 22 h 25"/>
              <a:gd name="T6" fmla="*/ 84 w 142"/>
              <a:gd name="T7" fmla="*/ 25 h 25"/>
              <a:gd name="T8" fmla="*/ 0 w 142"/>
              <a:gd name="T9" fmla="*/ 22 h 25"/>
              <a:gd name="T10" fmla="*/ 37 w 142"/>
              <a:gd name="T1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25">
                <a:moveTo>
                  <a:pt x="37" y="9"/>
                </a:moveTo>
                <a:cubicBezTo>
                  <a:pt x="61" y="10"/>
                  <a:pt x="84" y="10"/>
                  <a:pt x="108" y="10"/>
                </a:cubicBezTo>
                <a:cubicBezTo>
                  <a:pt x="123" y="7"/>
                  <a:pt x="142" y="0"/>
                  <a:pt x="142" y="22"/>
                </a:cubicBezTo>
                <a:cubicBezTo>
                  <a:pt x="122" y="23"/>
                  <a:pt x="103" y="24"/>
                  <a:pt x="84" y="25"/>
                </a:cubicBezTo>
                <a:cubicBezTo>
                  <a:pt x="56" y="24"/>
                  <a:pt x="29" y="23"/>
                  <a:pt x="0" y="22"/>
                </a:cubicBezTo>
                <a:cubicBezTo>
                  <a:pt x="7" y="6"/>
                  <a:pt x="26" y="14"/>
                  <a:pt x="37" y="9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6" name="Freeform 160"/>
          <p:cNvSpPr>
            <a:spLocks/>
          </p:cNvSpPr>
          <p:nvPr userDrawn="1"/>
        </p:nvSpPr>
        <p:spPr bwMode="auto">
          <a:xfrm>
            <a:off x="9353655" y="4862413"/>
            <a:ext cx="339950" cy="260991"/>
          </a:xfrm>
          <a:custGeom>
            <a:avLst/>
            <a:gdLst>
              <a:gd name="T0" fmla="*/ 0 w 133"/>
              <a:gd name="T1" fmla="*/ 44 h 102"/>
              <a:gd name="T2" fmla="*/ 35 w 133"/>
              <a:gd name="T3" fmla="*/ 0 h 102"/>
              <a:gd name="T4" fmla="*/ 128 w 133"/>
              <a:gd name="T5" fmla="*/ 68 h 102"/>
              <a:gd name="T6" fmla="*/ 133 w 133"/>
              <a:gd name="T7" fmla="*/ 71 h 102"/>
              <a:gd name="T8" fmla="*/ 19 w 133"/>
              <a:gd name="T9" fmla="*/ 69 h 102"/>
              <a:gd name="T10" fmla="*/ 0 w 133"/>
              <a:gd name="T11" fmla="*/ 4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02">
                <a:moveTo>
                  <a:pt x="0" y="44"/>
                </a:moveTo>
                <a:cubicBezTo>
                  <a:pt x="3" y="25"/>
                  <a:pt x="5" y="7"/>
                  <a:pt x="35" y="0"/>
                </a:cubicBezTo>
                <a:cubicBezTo>
                  <a:pt x="25" y="52"/>
                  <a:pt x="47" y="81"/>
                  <a:pt x="128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3" y="102"/>
                  <a:pt x="56" y="86"/>
                  <a:pt x="19" y="69"/>
                </a:cubicBezTo>
                <a:cubicBezTo>
                  <a:pt x="13" y="61"/>
                  <a:pt x="6" y="52"/>
                  <a:pt x="0" y="4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7" name="Freeform 161"/>
          <p:cNvSpPr>
            <a:spLocks/>
          </p:cNvSpPr>
          <p:nvPr userDrawn="1"/>
        </p:nvSpPr>
        <p:spPr bwMode="auto">
          <a:xfrm>
            <a:off x="9501382" y="4898165"/>
            <a:ext cx="275876" cy="146584"/>
          </a:xfrm>
          <a:custGeom>
            <a:avLst/>
            <a:gdLst>
              <a:gd name="T0" fmla="*/ 70 w 108"/>
              <a:gd name="T1" fmla="*/ 54 h 57"/>
              <a:gd name="T2" fmla="*/ 44 w 108"/>
              <a:gd name="T3" fmla="*/ 33 h 57"/>
              <a:gd name="T4" fmla="*/ 4 w 108"/>
              <a:gd name="T5" fmla="*/ 28 h 57"/>
              <a:gd name="T6" fmla="*/ 38 w 108"/>
              <a:gd name="T7" fmla="*/ 2 h 57"/>
              <a:gd name="T8" fmla="*/ 92 w 108"/>
              <a:gd name="T9" fmla="*/ 22 h 57"/>
              <a:gd name="T10" fmla="*/ 75 w 108"/>
              <a:gd name="T11" fmla="*/ 57 h 57"/>
              <a:gd name="T12" fmla="*/ 70 w 108"/>
              <a:gd name="T13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57">
                <a:moveTo>
                  <a:pt x="70" y="54"/>
                </a:moveTo>
                <a:cubicBezTo>
                  <a:pt x="64" y="45"/>
                  <a:pt x="85" y="14"/>
                  <a:pt x="44" y="33"/>
                </a:cubicBezTo>
                <a:cubicBezTo>
                  <a:pt x="22" y="43"/>
                  <a:pt x="9" y="43"/>
                  <a:pt x="4" y="28"/>
                </a:cubicBezTo>
                <a:cubicBezTo>
                  <a:pt x="0" y="13"/>
                  <a:pt x="21" y="5"/>
                  <a:pt x="38" y="2"/>
                </a:cubicBezTo>
                <a:cubicBezTo>
                  <a:pt x="61" y="0"/>
                  <a:pt x="79" y="9"/>
                  <a:pt x="92" y="22"/>
                </a:cubicBezTo>
                <a:cubicBezTo>
                  <a:pt x="108" y="38"/>
                  <a:pt x="97" y="50"/>
                  <a:pt x="75" y="57"/>
                </a:cubicBezTo>
                <a:cubicBezTo>
                  <a:pt x="75" y="57"/>
                  <a:pt x="70" y="54"/>
                  <a:pt x="70" y="5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8" name="Freeform 162"/>
          <p:cNvSpPr>
            <a:spLocks/>
          </p:cNvSpPr>
          <p:nvPr userDrawn="1"/>
        </p:nvSpPr>
        <p:spPr bwMode="auto">
          <a:xfrm>
            <a:off x="180348" y="5364732"/>
            <a:ext cx="576669" cy="146584"/>
          </a:xfrm>
          <a:custGeom>
            <a:avLst/>
            <a:gdLst>
              <a:gd name="T0" fmla="*/ 34 w 226"/>
              <a:gd name="T1" fmla="*/ 57 h 57"/>
              <a:gd name="T2" fmla="*/ 0 w 226"/>
              <a:gd name="T3" fmla="*/ 45 h 57"/>
              <a:gd name="T4" fmla="*/ 226 w 226"/>
              <a:gd name="T5" fmla="*/ 0 h 57"/>
              <a:gd name="T6" fmla="*/ 34 w 226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57">
                <a:moveTo>
                  <a:pt x="34" y="57"/>
                </a:moveTo>
                <a:cubicBezTo>
                  <a:pt x="22" y="53"/>
                  <a:pt x="11" y="49"/>
                  <a:pt x="0" y="45"/>
                </a:cubicBezTo>
                <a:cubicBezTo>
                  <a:pt x="75" y="30"/>
                  <a:pt x="150" y="15"/>
                  <a:pt x="226" y="0"/>
                </a:cubicBezTo>
                <a:cubicBezTo>
                  <a:pt x="170" y="35"/>
                  <a:pt x="102" y="46"/>
                  <a:pt x="34" y="57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01294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upo 284"/>
          <p:cNvGrpSpPr/>
          <p:nvPr userDrawn="1"/>
        </p:nvGrpSpPr>
        <p:grpSpPr>
          <a:xfrm>
            <a:off x="-35619" y="4140497"/>
            <a:ext cx="9757469" cy="1270104"/>
            <a:chOff x="-1622425" y="1836738"/>
            <a:chExt cx="10809288" cy="1414462"/>
          </a:xfrm>
        </p:grpSpPr>
        <p:grpSp>
          <p:nvGrpSpPr>
            <p:cNvPr id="5" name="Group 205"/>
            <p:cNvGrpSpPr>
              <a:grpSpLocks/>
            </p:cNvGrpSpPr>
            <p:nvPr userDrawn="1"/>
          </p:nvGrpSpPr>
          <p:grpSpPr bwMode="auto">
            <a:xfrm>
              <a:off x="-1622425" y="1836738"/>
              <a:ext cx="10809288" cy="1414462"/>
              <a:chOff x="-1022" y="1157"/>
              <a:chExt cx="6809" cy="891"/>
            </a:xfrm>
          </p:grpSpPr>
          <p:sp>
            <p:nvSpPr>
              <p:cNvPr id="85" name="Freeform 5"/>
              <p:cNvSpPr>
                <a:spLocks/>
              </p:cNvSpPr>
              <p:nvPr userDrawn="1"/>
            </p:nvSpPr>
            <p:spPr bwMode="auto">
              <a:xfrm>
                <a:off x="-1022" y="1157"/>
                <a:ext cx="902" cy="391"/>
              </a:xfrm>
              <a:custGeom>
                <a:avLst/>
                <a:gdLst>
                  <a:gd name="T0" fmla="*/ 0 w 508"/>
                  <a:gd name="T1" fmla="*/ 0 h 219"/>
                  <a:gd name="T2" fmla="*/ 62 w 508"/>
                  <a:gd name="T3" fmla="*/ 7 h 219"/>
                  <a:gd name="T4" fmla="*/ 133 w 508"/>
                  <a:gd name="T5" fmla="*/ 22 h 219"/>
                  <a:gd name="T6" fmla="*/ 151 w 508"/>
                  <a:gd name="T7" fmla="*/ 29 h 219"/>
                  <a:gd name="T8" fmla="*/ 174 w 508"/>
                  <a:gd name="T9" fmla="*/ 38 h 219"/>
                  <a:gd name="T10" fmla="*/ 247 w 508"/>
                  <a:gd name="T11" fmla="*/ 74 h 219"/>
                  <a:gd name="T12" fmla="*/ 283 w 508"/>
                  <a:gd name="T13" fmla="*/ 104 h 219"/>
                  <a:gd name="T14" fmla="*/ 305 w 508"/>
                  <a:gd name="T15" fmla="*/ 124 h 219"/>
                  <a:gd name="T16" fmla="*/ 320 w 508"/>
                  <a:gd name="T17" fmla="*/ 127 h 219"/>
                  <a:gd name="T18" fmla="*/ 397 w 508"/>
                  <a:gd name="T19" fmla="*/ 120 h 219"/>
                  <a:gd name="T20" fmla="*/ 407 w 508"/>
                  <a:gd name="T21" fmla="*/ 118 h 219"/>
                  <a:gd name="T22" fmla="*/ 441 w 508"/>
                  <a:gd name="T23" fmla="*/ 108 h 219"/>
                  <a:gd name="T24" fmla="*/ 459 w 508"/>
                  <a:gd name="T25" fmla="*/ 120 h 219"/>
                  <a:gd name="T26" fmla="*/ 478 w 508"/>
                  <a:gd name="T27" fmla="*/ 150 h 219"/>
                  <a:gd name="T28" fmla="*/ 502 w 508"/>
                  <a:gd name="T29" fmla="*/ 183 h 219"/>
                  <a:gd name="T30" fmla="*/ 497 w 508"/>
                  <a:gd name="T31" fmla="*/ 192 h 219"/>
                  <a:gd name="T32" fmla="*/ 421 w 508"/>
                  <a:gd name="T33" fmla="*/ 219 h 219"/>
                  <a:gd name="T34" fmla="*/ 387 w 508"/>
                  <a:gd name="T35" fmla="*/ 216 h 219"/>
                  <a:gd name="T36" fmla="*/ 380 w 508"/>
                  <a:gd name="T37" fmla="*/ 212 h 219"/>
                  <a:gd name="T38" fmla="*/ 353 w 508"/>
                  <a:gd name="T39" fmla="*/ 192 h 219"/>
                  <a:gd name="T40" fmla="*/ 342 w 508"/>
                  <a:gd name="T41" fmla="*/ 192 h 219"/>
                  <a:gd name="T42" fmla="*/ 318 w 508"/>
                  <a:gd name="T43" fmla="*/ 178 h 219"/>
                  <a:gd name="T44" fmla="*/ 256 w 508"/>
                  <a:gd name="T45" fmla="*/ 168 h 219"/>
                  <a:gd name="T46" fmla="*/ 149 w 508"/>
                  <a:gd name="T47" fmla="*/ 182 h 219"/>
                  <a:gd name="T48" fmla="*/ 138 w 508"/>
                  <a:gd name="T49" fmla="*/ 185 h 219"/>
                  <a:gd name="T50" fmla="*/ 125 w 508"/>
                  <a:gd name="T51" fmla="*/ 182 h 219"/>
                  <a:gd name="T52" fmla="*/ 85 w 508"/>
                  <a:gd name="T53" fmla="*/ 186 h 219"/>
                  <a:gd name="T54" fmla="*/ 60 w 508"/>
                  <a:gd name="T55" fmla="*/ 198 h 219"/>
                  <a:gd name="T56" fmla="*/ 51 w 508"/>
                  <a:gd name="T57" fmla="*/ 210 h 219"/>
                  <a:gd name="T58" fmla="*/ 33 w 508"/>
                  <a:gd name="T59" fmla="*/ 214 h 219"/>
                  <a:gd name="T60" fmla="*/ 18 w 508"/>
                  <a:gd name="T61" fmla="*/ 216 h 219"/>
                  <a:gd name="T62" fmla="*/ 0 w 508"/>
                  <a:gd name="T63" fmla="*/ 216 h 219"/>
                  <a:gd name="T64" fmla="*/ 0 w 508"/>
                  <a:gd name="T6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8" h="219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6" name="Freeform 6"/>
              <p:cNvSpPr>
                <a:spLocks/>
              </p:cNvSpPr>
              <p:nvPr userDrawn="1"/>
            </p:nvSpPr>
            <p:spPr bwMode="auto">
              <a:xfrm>
                <a:off x="-1022" y="1527"/>
                <a:ext cx="1456" cy="348"/>
              </a:xfrm>
              <a:custGeom>
                <a:avLst/>
                <a:gdLst>
                  <a:gd name="T0" fmla="*/ 422 w 820"/>
                  <a:gd name="T1" fmla="*/ 11 h 195"/>
                  <a:gd name="T2" fmla="*/ 537 w 820"/>
                  <a:gd name="T3" fmla="*/ 27 h 195"/>
                  <a:gd name="T4" fmla="*/ 550 w 820"/>
                  <a:gd name="T5" fmla="*/ 47 h 195"/>
                  <a:gd name="T6" fmla="*/ 523 w 820"/>
                  <a:gd name="T7" fmla="*/ 42 h 195"/>
                  <a:gd name="T8" fmla="*/ 440 w 820"/>
                  <a:gd name="T9" fmla="*/ 46 h 195"/>
                  <a:gd name="T10" fmla="*/ 441 w 820"/>
                  <a:gd name="T11" fmla="*/ 88 h 195"/>
                  <a:gd name="T12" fmla="*/ 463 w 820"/>
                  <a:gd name="T13" fmla="*/ 95 h 195"/>
                  <a:gd name="T14" fmla="*/ 427 w 820"/>
                  <a:gd name="T15" fmla="*/ 111 h 195"/>
                  <a:gd name="T16" fmla="*/ 377 w 820"/>
                  <a:gd name="T17" fmla="*/ 127 h 195"/>
                  <a:gd name="T18" fmla="*/ 461 w 820"/>
                  <a:gd name="T19" fmla="*/ 130 h 195"/>
                  <a:gd name="T20" fmla="*/ 446 w 820"/>
                  <a:gd name="T21" fmla="*/ 113 h 195"/>
                  <a:gd name="T22" fmla="*/ 481 w 820"/>
                  <a:gd name="T23" fmla="*/ 100 h 195"/>
                  <a:gd name="T24" fmla="*/ 565 w 820"/>
                  <a:gd name="T25" fmla="*/ 90 h 195"/>
                  <a:gd name="T26" fmla="*/ 621 w 820"/>
                  <a:gd name="T27" fmla="*/ 100 h 195"/>
                  <a:gd name="T28" fmla="*/ 577 w 820"/>
                  <a:gd name="T29" fmla="*/ 59 h 195"/>
                  <a:gd name="T30" fmla="*/ 558 w 820"/>
                  <a:gd name="T31" fmla="*/ 47 h 195"/>
                  <a:gd name="T32" fmla="*/ 578 w 820"/>
                  <a:gd name="T33" fmla="*/ 35 h 195"/>
                  <a:gd name="T34" fmla="*/ 655 w 820"/>
                  <a:gd name="T35" fmla="*/ 53 h 195"/>
                  <a:gd name="T36" fmla="*/ 611 w 820"/>
                  <a:gd name="T37" fmla="*/ 59 h 195"/>
                  <a:gd name="T38" fmla="*/ 669 w 820"/>
                  <a:gd name="T39" fmla="*/ 74 h 195"/>
                  <a:gd name="T40" fmla="*/ 726 w 820"/>
                  <a:gd name="T41" fmla="*/ 62 h 195"/>
                  <a:gd name="T42" fmla="*/ 795 w 820"/>
                  <a:gd name="T43" fmla="*/ 69 h 195"/>
                  <a:gd name="T44" fmla="*/ 774 w 820"/>
                  <a:gd name="T45" fmla="*/ 80 h 195"/>
                  <a:gd name="T46" fmla="*/ 812 w 820"/>
                  <a:gd name="T47" fmla="*/ 95 h 195"/>
                  <a:gd name="T48" fmla="*/ 792 w 820"/>
                  <a:gd name="T49" fmla="*/ 103 h 195"/>
                  <a:gd name="T50" fmla="*/ 765 w 820"/>
                  <a:gd name="T51" fmla="*/ 130 h 195"/>
                  <a:gd name="T52" fmla="*/ 730 w 820"/>
                  <a:gd name="T53" fmla="*/ 138 h 195"/>
                  <a:gd name="T54" fmla="*/ 709 w 820"/>
                  <a:gd name="T55" fmla="*/ 161 h 195"/>
                  <a:gd name="T56" fmla="*/ 649 w 820"/>
                  <a:gd name="T57" fmla="*/ 159 h 195"/>
                  <a:gd name="T58" fmla="*/ 563 w 820"/>
                  <a:gd name="T59" fmla="*/ 181 h 195"/>
                  <a:gd name="T60" fmla="*/ 522 w 820"/>
                  <a:gd name="T61" fmla="*/ 176 h 195"/>
                  <a:gd name="T62" fmla="*/ 533 w 820"/>
                  <a:gd name="T63" fmla="*/ 166 h 195"/>
                  <a:gd name="T64" fmla="*/ 507 w 820"/>
                  <a:gd name="T65" fmla="*/ 176 h 195"/>
                  <a:gd name="T66" fmla="*/ 352 w 820"/>
                  <a:gd name="T67" fmla="*/ 168 h 195"/>
                  <a:gd name="T68" fmla="*/ 285 w 820"/>
                  <a:gd name="T69" fmla="*/ 119 h 195"/>
                  <a:gd name="T70" fmla="*/ 159 w 820"/>
                  <a:gd name="T71" fmla="*/ 151 h 195"/>
                  <a:gd name="T72" fmla="*/ 210 w 820"/>
                  <a:gd name="T73" fmla="*/ 173 h 195"/>
                  <a:gd name="T74" fmla="*/ 191 w 820"/>
                  <a:gd name="T75" fmla="*/ 176 h 195"/>
                  <a:gd name="T76" fmla="*/ 9 w 820"/>
                  <a:gd name="T77" fmla="*/ 183 h 195"/>
                  <a:gd name="T78" fmla="*/ 12 w 820"/>
                  <a:gd name="T79" fmla="*/ 171 h 195"/>
                  <a:gd name="T80" fmla="*/ 41 w 820"/>
                  <a:gd name="T81" fmla="*/ 141 h 195"/>
                  <a:gd name="T82" fmla="*/ 87 w 820"/>
                  <a:gd name="T83" fmla="*/ 107 h 195"/>
                  <a:gd name="T84" fmla="*/ 148 w 820"/>
                  <a:gd name="T85" fmla="*/ 86 h 195"/>
                  <a:gd name="T86" fmla="*/ 183 w 820"/>
                  <a:gd name="T87" fmla="*/ 60 h 195"/>
                  <a:gd name="T88" fmla="*/ 318 w 820"/>
                  <a:gd name="T89" fmla="*/ 90 h 195"/>
                  <a:gd name="T90" fmla="*/ 334 w 820"/>
                  <a:gd name="T91" fmla="*/ 64 h 195"/>
                  <a:gd name="T92" fmla="*/ 202 w 820"/>
                  <a:gd name="T93" fmla="*/ 54 h 195"/>
                  <a:gd name="T94" fmla="*/ 200 w 820"/>
                  <a:gd name="T95" fmla="*/ 45 h 195"/>
                  <a:gd name="T96" fmla="*/ 165 w 820"/>
                  <a:gd name="T97" fmla="*/ 40 h 195"/>
                  <a:gd name="T98" fmla="*/ 246 w 820"/>
                  <a:gd name="T99" fmla="*/ 31 h 195"/>
                  <a:gd name="T100" fmla="*/ 330 w 820"/>
                  <a:gd name="T101" fmla="*/ 20 h 195"/>
                  <a:gd name="T102" fmla="*/ 319 w 820"/>
                  <a:gd name="T103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0" h="195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7" name="Freeform 7"/>
              <p:cNvSpPr>
                <a:spLocks/>
              </p:cNvSpPr>
              <p:nvPr userDrawn="1"/>
            </p:nvSpPr>
            <p:spPr bwMode="auto">
              <a:xfrm>
                <a:off x="-1022" y="1825"/>
                <a:ext cx="655" cy="223"/>
              </a:xfrm>
              <a:custGeom>
                <a:avLst/>
                <a:gdLst>
                  <a:gd name="T0" fmla="*/ 0 w 369"/>
                  <a:gd name="T1" fmla="*/ 14 h 125"/>
                  <a:gd name="T2" fmla="*/ 46 w 369"/>
                  <a:gd name="T3" fmla="*/ 22 h 125"/>
                  <a:gd name="T4" fmla="*/ 77 w 369"/>
                  <a:gd name="T5" fmla="*/ 22 h 125"/>
                  <a:gd name="T6" fmla="*/ 172 w 369"/>
                  <a:gd name="T7" fmla="*/ 6 h 125"/>
                  <a:gd name="T8" fmla="*/ 213 w 369"/>
                  <a:gd name="T9" fmla="*/ 10 h 125"/>
                  <a:gd name="T10" fmla="*/ 187 w 369"/>
                  <a:gd name="T11" fmla="*/ 1 h 125"/>
                  <a:gd name="T12" fmla="*/ 201 w 369"/>
                  <a:gd name="T13" fmla="*/ 2 h 125"/>
                  <a:gd name="T14" fmla="*/ 248 w 369"/>
                  <a:gd name="T15" fmla="*/ 11 h 125"/>
                  <a:gd name="T16" fmla="*/ 317 w 369"/>
                  <a:gd name="T17" fmla="*/ 11 h 125"/>
                  <a:gd name="T18" fmla="*/ 327 w 369"/>
                  <a:gd name="T19" fmla="*/ 10 h 125"/>
                  <a:gd name="T20" fmla="*/ 320 w 369"/>
                  <a:gd name="T21" fmla="*/ 19 h 125"/>
                  <a:gd name="T22" fmla="*/ 340 w 369"/>
                  <a:gd name="T23" fmla="*/ 17 h 125"/>
                  <a:gd name="T24" fmla="*/ 367 w 369"/>
                  <a:gd name="T25" fmla="*/ 27 h 125"/>
                  <a:gd name="T26" fmla="*/ 349 w 369"/>
                  <a:gd name="T27" fmla="*/ 41 h 125"/>
                  <a:gd name="T28" fmla="*/ 300 w 369"/>
                  <a:gd name="T29" fmla="*/ 36 h 125"/>
                  <a:gd name="T30" fmla="*/ 291 w 369"/>
                  <a:gd name="T31" fmla="*/ 36 h 125"/>
                  <a:gd name="T32" fmla="*/ 264 w 369"/>
                  <a:gd name="T33" fmla="*/ 53 h 125"/>
                  <a:gd name="T34" fmla="*/ 283 w 369"/>
                  <a:gd name="T35" fmla="*/ 56 h 125"/>
                  <a:gd name="T36" fmla="*/ 294 w 369"/>
                  <a:gd name="T37" fmla="*/ 59 h 125"/>
                  <a:gd name="T38" fmla="*/ 301 w 369"/>
                  <a:gd name="T39" fmla="*/ 68 h 125"/>
                  <a:gd name="T40" fmla="*/ 289 w 369"/>
                  <a:gd name="T41" fmla="*/ 73 h 125"/>
                  <a:gd name="T42" fmla="*/ 242 w 369"/>
                  <a:gd name="T43" fmla="*/ 72 h 125"/>
                  <a:gd name="T44" fmla="*/ 223 w 369"/>
                  <a:gd name="T45" fmla="*/ 76 h 125"/>
                  <a:gd name="T46" fmla="*/ 284 w 369"/>
                  <a:gd name="T47" fmla="*/ 74 h 125"/>
                  <a:gd name="T48" fmla="*/ 310 w 369"/>
                  <a:gd name="T49" fmla="*/ 87 h 125"/>
                  <a:gd name="T50" fmla="*/ 294 w 369"/>
                  <a:gd name="T51" fmla="*/ 101 h 125"/>
                  <a:gd name="T52" fmla="*/ 226 w 369"/>
                  <a:gd name="T53" fmla="*/ 105 h 125"/>
                  <a:gd name="T54" fmla="*/ 200 w 369"/>
                  <a:gd name="T55" fmla="*/ 88 h 125"/>
                  <a:gd name="T56" fmla="*/ 199 w 369"/>
                  <a:gd name="T57" fmla="*/ 95 h 125"/>
                  <a:gd name="T58" fmla="*/ 183 w 369"/>
                  <a:gd name="T59" fmla="*/ 115 h 125"/>
                  <a:gd name="T60" fmla="*/ 167 w 369"/>
                  <a:gd name="T61" fmla="*/ 117 h 125"/>
                  <a:gd name="T62" fmla="*/ 141 w 369"/>
                  <a:gd name="T63" fmla="*/ 123 h 125"/>
                  <a:gd name="T64" fmla="*/ 134 w 369"/>
                  <a:gd name="T65" fmla="*/ 124 h 125"/>
                  <a:gd name="T66" fmla="*/ 0 w 369"/>
                  <a:gd name="T67" fmla="*/ 124 h 125"/>
                  <a:gd name="T68" fmla="*/ 0 w 369"/>
                  <a:gd name="T69" fmla="*/ 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9" h="125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8" name="Freeform 8"/>
              <p:cNvSpPr>
                <a:spLocks/>
              </p:cNvSpPr>
              <p:nvPr userDrawn="1"/>
            </p:nvSpPr>
            <p:spPr bwMode="auto">
              <a:xfrm>
                <a:off x="5290" y="1157"/>
                <a:ext cx="497" cy="400"/>
              </a:xfrm>
              <a:custGeom>
                <a:avLst/>
                <a:gdLst>
                  <a:gd name="T0" fmla="*/ 175 w 280"/>
                  <a:gd name="T1" fmla="*/ 28 h 224"/>
                  <a:gd name="T2" fmla="*/ 240 w 280"/>
                  <a:gd name="T3" fmla="*/ 4 h 224"/>
                  <a:gd name="T4" fmla="*/ 280 w 280"/>
                  <a:gd name="T5" fmla="*/ 0 h 224"/>
                  <a:gd name="T6" fmla="*/ 280 w 280"/>
                  <a:gd name="T7" fmla="*/ 217 h 224"/>
                  <a:gd name="T8" fmla="*/ 243 w 280"/>
                  <a:gd name="T9" fmla="*/ 218 h 224"/>
                  <a:gd name="T10" fmla="*/ 218 w 280"/>
                  <a:gd name="T11" fmla="*/ 218 h 224"/>
                  <a:gd name="T12" fmla="*/ 206 w 280"/>
                  <a:gd name="T13" fmla="*/ 217 h 224"/>
                  <a:gd name="T14" fmla="*/ 211 w 280"/>
                  <a:gd name="T15" fmla="*/ 211 h 224"/>
                  <a:gd name="T16" fmla="*/ 217 w 280"/>
                  <a:gd name="T17" fmla="*/ 201 h 224"/>
                  <a:gd name="T18" fmla="*/ 197 w 280"/>
                  <a:gd name="T19" fmla="*/ 203 h 224"/>
                  <a:gd name="T20" fmla="*/ 180 w 280"/>
                  <a:gd name="T21" fmla="*/ 211 h 224"/>
                  <a:gd name="T22" fmla="*/ 173 w 280"/>
                  <a:gd name="T23" fmla="*/ 212 h 224"/>
                  <a:gd name="T24" fmla="*/ 173 w 280"/>
                  <a:gd name="T25" fmla="*/ 208 h 224"/>
                  <a:gd name="T26" fmla="*/ 183 w 280"/>
                  <a:gd name="T27" fmla="*/ 198 h 224"/>
                  <a:gd name="T28" fmla="*/ 188 w 280"/>
                  <a:gd name="T29" fmla="*/ 193 h 224"/>
                  <a:gd name="T30" fmla="*/ 188 w 280"/>
                  <a:gd name="T31" fmla="*/ 186 h 224"/>
                  <a:gd name="T32" fmla="*/ 176 w 280"/>
                  <a:gd name="T33" fmla="*/ 188 h 224"/>
                  <a:gd name="T34" fmla="*/ 161 w 280"/>
                  <a:gd name="T35" fmla="*/ 199 h 224"/>
                  <a:gd name="T36" fmla="*/ 153 w 280"/>
                  <a:gd name="T37" fmla="*/ 202 h 224"/>
                  <a:gd name="T38" fmla="*/ 154 w 280"/>
                  <a:gd name="T39" fmla="*/ 196 h 224"/>
                  <a:gd name="T40" fmla="*/ 170 w 280"/>
                  <a:gd name="T41" fmla="*/ 170 h 224"/>
                  <a:gd name="T42" fmla="*/ 169 w 280"/>
                  <a:gd name="T43" fmla="*/ 159 h 224"/>
                  <a:gd name="T44" fmla="*/ 156 w 280"/>
                  <a:gd name="T45" fmla="*/ 158 h 224"/>
                  <a:gd name="T46" fmla="*/ 148 w 280"/>
                  <a:gd name="T47" fmla="*/ 167 h 224"/>
                  <a:gd name="T48" fmla="*/ 138 w 280"/>
                  <a:gd name="T49" fmla="*/ 188 h 224"/>
                  <a:gd name="T50" fmla="*/ 133 w 280"/>
                  <a:gd name="T51" fmla="*/ 192 h 224"/>
                  <a:gd name="T52" fmla="*/ 129 w 280"/>
                  <a:gd name="T53" fmla="*/ 187 h 224"/>
                  <a:gd name="T54" fmla="*/ 128 w 280"/>
                  <a:gd name="T55" fmla="*/ 172 h 224"/>
                  <a:gd name="T56" fmla="*/ 122 w 280"/>
                  <a:gd name="T57" fmla="*/ 167 h 224"/>
                  <a:gd name="T58" fmla="*/ 116 w 280"/>
                  <a:gd name="T59" fmla="*/ 172 h 224"/>
                  <a:gd name="T60" fmla="*/ 115 w 280"/>
                  <a:gd name="T61" fmla="*/ 185 h 224"/>
                  <a:gd name="T62" fmla="*/ 111 w 280"/>
                  <a:gd name="T63" fmla="*/ 189 h 224"/>
                  <a:gd name="T64" fmla="*/ 106 w 280"/>
                  <a:gd name="T65" fmla="*/ 185 h 224"/>
                  <a:gd name="T66" fmla="*/ 98 w 280"/>
                  <a:gd name="T67" fmla="*/ 166 h 224"/>
                  <a:gd name="T68" fmla="*/ 92 w 280"/>
                  <a:gd name="T69" fmla="*/ 160 h 224"/>
                  <a:gd name="T70" fmla="*/ 87 w 280"/>
                  <a:gd name="T71" fmla="*/ 167 h 224"/>
                  <a:gd name="T72" fmla="*/ 90 w 280"/>
                  <a:gd name="T73" fmla="*/ 180 h 224"/>
                  <a:gd name="T74" fmla="*/ 86 w 280"/>
                  <a:gd name="T75" fmla="*/ 184 h 224"/>
                  <a:gd name="T76" fmla="*/ 66 w 280"/>
                  <a:gd name="T77" fmla="*/ 190 h 224"/>
                  <a:gd name="T78" fmla="*/ 59 w 280"/>
                  <a:gd name="T79" fmla="*/ 191 h 224"/>
                  <a:gd name="T80" fmla="*/ 6 w 280"/>
                  <a:gd name="T81" fmla="*/ 194 h 224"/>
                  <a:gd name="T82" fmla="*/ 2 w 280"/>
                  <a:gd name="T83" fmla="*/ 189 h 224"/>
                  <a:gd name="T84" fmla="*/ 16 w 280"/>
                  <a:gd name="T85" fmla="*/ 163 h 224"/>
                  <a:gd name="T86" fmla="*/ 27 w 280"/>
                  <a:gd name="T87" fmla="*/ 154 h 224"/>
                  <a:gd name="T88" fmla="*/ 99 w 280"/>
                  <a:gd name="T89" fmla="*/ 123 h 224"/>
                  <a:gd name="T90" fmla="*/ 131 w 280"/>
                  <a:gd name="T91" fmla="*/ 96 h 224"/>
                  <a:gd name="T92" fmla="*/ 166 w 280"/>
                  <a:gd name="T93" fmla="*/ 40 h 224"/>
                  <a:gd name="T94" fmla="*/ 175 w 280"/>
                  <a:gd name="T95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" h="224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9" name="Freeform 9"/>
              <p:cNvSpPr>
                <a:spLocks/>
              </p:cNvSpPr>
              <p:nvPr userDrawn="1"/>
            </p:nvSpPr>
            <p:spPr bwMode="auto">
              <a:xfrm>
                <a:off x="5152" y="1543"/>
                <a:ext cx="635" cy="314"/>
              </a:xfrm>
              <a:custGeom>
                <a:avLst/>
                <a:gdLst>
                  <a:gd name="T0" fmla="*/ 341 w 358"/>
                  <a:gd name="T1" fmla="*/ 3 h 176"/>
                  <a:gd name="T2" fmla="*/ 358 w 358"/>
                  <a:gd name="T3" fmla="*/ 3 h 176"/>
                  <a:gd name="T4" fmla="*/ 346 w 358"/>
                  <a:gd name="T5" fmla="*/ 23 h 176"/>
                  <a:gd name="T6" fmla="*/ 291 w 358"/>
                  <a:gd name="T7" fmla="*/ 17 h 176"/>
                  <a:gd name="T8" fmla="*/ 262 w 358"/>
                  <a:gd name="T9" fmla="*/ 24 h 176"/>
                  <a:gd name="T10" fmla="*/ 284 w 358"/>
                  <a:gd name="T11" fmla="*/ 36 h 176"/>
                  <a:gd name="T12" fmla="*/ 274 w 358"/>
                  <a:gd name="T13" fmla="*/ 47 h 176"/>
                  <a:gd name="T14" fmla="*/ 244 w 358"/>
                  <a:gd name="T15" fmla="*/ 54 h 176"/>
                  <a:gd name="T16" fmla="*/ 302 w 358"/>
                  <a:gd name="T17" fmla="*/ 56 h 176"/>
                  <a:gd name="T18" fmla="*/ 313 w 358"/>
                  <a:gd name="T19" fmla="*/ 65 h 176"/>
                  <a:gd name="T20" fmla="*/ 295 w 358"/>
                  <a:gd name="T21" fmla="*/ 98 h 176"/>
                  <a:gd name="T22" fmla="*/ 347 w 358"/>
                  <a:gd name="T23" fmla="*/ 133 h 176"/>
                  <a:gd name="T24" fmla="*/ 347 w 358"/>
                  <a:gd name="T25" fmla="*/ 142 h 176"/>
                  <a:gd name="T26" fmla="*/ 320 w 358"/>
                  <a:gd name="T27" fmla="*/ 165 h 176"/>
                  <a:gd name="T28" fmla="*/ 355 w 358"/>
                  <a:gd name="T29" fmla="*/ 173 h 176"/>
                  <a:gd name="T30" fmla="*/ 267 w 358"/>
                  <a:gd name="T31" fmla="*/ 160 h 176"/>
                  <a:gd name="T32" fmla="*/ 286 w 358"/>
                  <a:gd name="T33" fmla="*/ 155 h 176"/>
                  <a:gd name="T34" fmla="*/ 303 w 358"/>
                  <a:gd name="T35" fmla="*/ 136 h 176"/>
                  <a:gd name="T36" fmla="*/ 259 w 358"/>
                  <a:gd name="T37" fmla="*/ 143 h 176"/>
                  <a:gd name="T38" fmla="*/ 252 w 358"/>
                  <a:gd name="T39" fmla="*/ 149 h 176"/>
                  <a:gd name="T40" fmla="*/ 185 w 358"/>
                  <a:gd name="T41" fmla="*/ 116 h 176"/>
                  <a:gd name="T42" fmla="*/ 173 w 358"/>
                  <a:gd name="T43" fmla="*/ 118 h 176"/>
                  <a:gd name="T44" fmla="*/ 118 w 358"/>
                  <a:gd name="T45" fmla="*/ 125 h 176"/>
                  <a:gd name="T46" fmla="*/ 101 w 358"/>
                  <a:gd name="T47" fmla="*/ 125 h 176"/>
                  <a:gd name="T48" fmla="*/ 17 w 358"/>
                  <a:gd name="T49" fmla="*/ 85 h 176"/>
                  <a:gd name="T50" fmla="*/ 1 w 358"/>
                  <a:gd name="T51" fmla="*/ 77 h 176"/>
                  <a:gd name="T52" fmla="*/ 117 w 358"/>
                  <a:gd name="T53" fmla="*/ 66 h 176"/>
                  <a:gd name="T54" fmla="*/ 130 w 358"/>
                  <a:gd name="T55" fmla="*/ 49 h 176"/>
                  <a:gd name="T56" fmla="*/ 83 w 358"/>
                  <a:gd name="T57" fmla="*/ 46 h 176"/>
                  <a:gd name="T58" fmla="*/ 116 w 358"/>
                  <a:gd name="T59" fmla="*/ 33 h 176"/>
                  <a:gd name="T60" fmla="*/ 170 w 358"/>
                  <a:gd name="T61" fmla="*/ 25 h 176"/>
                  <a:gd name="T62" fmla="*/ 217 w 358"/>
                  <a:gd name="T63" fmla="*/ 6 h 176"/>
                  <a:gd name="T64" fmla="*/ 323 w 358"/>
                  <a:gd name="T6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" h="176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0" name="Freeform 10"/>
              <p:cNvSpPr>
                <a:spLocks/>
              </p:cNvSpPr>
              <p:nvPr userDrawn="1"/>
            </p:nvSpPr>
            <p:spPr bwMode="auto">
              <a:xfrm>
                <a:off x="-1022" y="1500"/>
                <a:ext cx="600" cy="335"/>
              </a:xfrm>
              <a:custGeom>
                <a:avLst/>
                <a:gdLst>
                  <a:gd name="T0" fmla="*/ 182 w 338"/>
                  <a:gd name="T1" fmla="*/ 77 h 188"/>
                  <a:gd name="T2" fmla="*/ 157 w 338"/>
                  <a:gd name="T3" fmla="*/ 89 h 188"/>
                  <a:gd name="T4" fmla="*/ 132 w 338"/>
                  <a:gd name="T5" fmla="*/ 105 h 188"/>
                  <a:gd name="T6" fmla="*/ 97 w 338"/>
                  <a:gd name="T7" fmla="*/ 118 h 188"/>
                  <a:gd name="T8" fmla="*/ 44 w 338"/>
                  <a:gd name="T9" fmla="*/ 157 h 188"/>
                  <a:gd name="T10" fmla="*/ 17 w 338"/>
                  <a:gd name="T11" fmla="*/ 165 h 188"/>
                  <a:gd name="T12" fmla="*/ 28 w 338"/>
                  <a:gd name="T13" fmla="*/ 179 h 188"/>
                  <a:gd name="T14" fmla="*/ 0 w 338"/>
                  <a:gd name="T15" fmla="*/ 188 h 188"/>
                  <a:gd name="T16" fmla="*/ 12 w 338"/>
                  <a:gd name="T17" fmla="*/ 88 h 188"/>
                  <a:gd name="T18" fmla="*/ 79 w 338"/>
                  <a:gd name="T19" fmla="*/ 117 h 188"/>
                  <a:gd name="T20" fmla="*/ 88 w 338"/>
                  <a:gd name="T21" fmla="*/ 117 h 188"/>
                  <a:gd name="T22" fmla="*/ 82 w 338"/>
                  <a:gd name="T23" fmla="*/ 105 h 188"/>
                  <a:gd name="T24" fmla="*/ 35 w 338"/>
                  <a:gd name="T25" fmla="*/ 79 h 188"/>
                  <a:gd name="T26" fmla="*/ 84 w 338"/>
                  <a:gd name="T27" fmla="*/ 61 h 188"/>
                  <a:gd name="T28" fmla="*/ 135 w 338"/>
                  <a:gd name="T29" fmla="*/ 78 h 188"/>
                  <a:gd name="T30" fmla="*/ 139 w 338"/>
                  <a:gd name="T31" fmla="*/ 67 h 188"/>
                  <a:gd name="T32" fmla="*/ 148 w 338"/>
                  <a:gd name="T33" fmla="*/ 56 h 188"/>
                  <a:gd name="T34" fmla="*/ 104 w 338"/>
                  <a:gd name="T35" fmla="*/ 32 h 188"/>
                  <a:gd name="T36" fmla="*/ 188 w 338"/>
                  <a:gd name="T37" fmla="*/ 14 h 188"/>
                  <a:gd name="T38" fmla="*/ 260 w 338"/>
                  <a:gd name="T39" fmla="*/ 8 h 188"/>
                  <a:gd name="T40" fmla="*/ 284 w 338"/>
                  <a:gd name="T41" fmla="*/ 3 h 188"/>
                  <a:gd name="T42" fmla="*/ 274 w 338"/>
                  <a:gd name="T43" fmla="*/ 15 h 188"/>
                  <a:gd name="T44" fmla="*/ 292 w 338"/>
                  <a:gd name="T45" fmla="*/ 12 h 188"/>
                  <a:gd name="T46" fmla="*/ 304 w 338"/>
                  <a:gd name="T47" fmla="*/ 17 h 188"/>
                  <a:gd name="T48" fmla="*/ 329 w 338"/>
                  <a:gd name="T49" fmla="*/ 27 h 188"/>
                  <a:gd name="T50" fmla="*/ 319 w 338"/>
                  <a:gd name="T51" fmla="*/ 42 h 188"/>
                  <a:gd name="T52" fmla="*/ 246 w 338"/>
                  <a:gd name="T53" fmla="*/ 47 h 188"/>
                  <a:gd name="T54" fmla="*/ 235 w 338"/>
                  <a:gd name="T55" fmla="*/ 36 h 188"/>
                  <a:gd name="T56" fmla="*/ 228 w 338"/>
                  <a:gd name="T57" fmla="*/ 50 h 188"/>
                  <a:gd name="T58" fmla="*/ 217 w 338"/>
                  <a:gd name="T59" fmla="*/ 39 h 188"/>
                  <a:gd name="T60" fmla="*/ 166 w 338"/>
                  <a:gd name="T61" fmla="*/ 54 h 188"/>
                  <a:gd name="T62" fmla="*/ 203 w 338"/>
                  <a:gd name="T63" fmla="*/ 57 h 188"/>
                  <a:gd name="T64" fmla="*/ 212 w 338"/>
                  <a:gd name="T65" fmla="*/ 66 h 188"/>
                  <a:gd name="T66" fmla="*/ 199 w 338"/>
                  <a:gd name="T67" fmla="*/ 74 h 188"/>
                  <a:gd name="T68" fmla="*/ 199 w 338"/>
                  <a:gd name="T6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" h="188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1" name="Freeform 11"/>
              <p:cNvSpPr>
                <a:spLocks/>
              </p:cNvSpPr>
              <p:nvPr userDrawn="1"/>
            </p:nvSpPr>
            <p:spPr bwMode="auto">
              <a:xfrm>
                <a:off x="5397" y="1844"/>
                <a:ext cx="390" cy="202"/>
              </a:xfrm>
              <a:custGeom>
                <a:avLst/>
                <a:gdLst>
                  <a:gd name="T0" fmla="*/ 174 w 220"/>
                  <a:gd name="T1" fmla="*/ 1 h 113"/>
                  <a:gd name="T2" fmla="*/ 218 w 220"/>
                  <a:gd name="T3" fmla="*/ 3 h 113"/>
                  <a:gd name="T4" fmla="*/ 219 w 220"/>
                  <a:gd name="T5" fmla="*/ 11 h 113"/>
                  <a:gd name="T6" fmla="*/ 219 w 220"/>
                  <a:gd name="T7" fmla="*/ 105 h 113"/>
                  <a:gd name="T8" fmla="*/ 220 w 220"/>
                  <a:gd name="T9" fmla="*/ 112 h 113"/>
                  <a:gd name="T10" fmla="*/ 220 w 220"/>
                  <a:gd name="T11" fmla="*/ 113 h 113"/>
                  <a:gd name="T12" fmla="*/ 213 w 220"/>
                  <a:gd name="T13" fmla="*/ 113 h 113"/>
                  <a:gd name="T14" fmla="*/ 143 w 220"/>
                  <a:gd name="T15" fmla="*/ 113 h 113"/>
                  <a:gd name="T16" fmla="*/ 118 w 220"/>
                  <a:gd name="T17" fmla="*/ 113 h 113"/>
                  <a:gd name="T18" fmla="*/ 118 w 220"/>
                  <a:gd name="T19" fmla="*/ 107 h 113"/>
                  <a:gd name="T20" fmla="*/ 141 w 220"/>
                  <a:gd name="T21" fmla="*/ 93 h 113"/>
                  <a:gd name="T22" fmla="*/ 173 w 220"/>
                  <a:gd name="T23" fmla="*/ 75 h 113"/>
                  <a:gd name="T24" fmla="*/ 87 w 220"/>
                  <a:gd name="T25" fmla="*/ 78 h 113"/>
                  <a:gd name="T26" fmla="*/ 35 w 220"/>
                  <a:gd name="T27" fmla="*/ 80 h 113"/>
                  <a:gd name="T28" fmla="*/ 17 w 220"/>
                  <a:gd name="T29" fmla="*/ 49 h 113"/>
                  <a:gd name="T30" fmla="*/ 50 w 220"/>
                  <a:gd name="T31" fmla="*/ 37 h 113"/>
                  <a:gd name="T32" fmla="*/ 109 w 220"/>
                  <a:gd name="T33" fmla="*/ 28 h 113"/>
                  <a:gd name="T34" fmla="*/ 203 w 220"/>
                  <a:gd name="T35" fmla="*/ 53 h 113"/>
                  <a:gd name="T36" fmla="*/ 197 w 220"/>
                  <a:gd name="T37" fmla="*/ 47 h 113"/>
                  <a:gd name="T38" fmla="*/ 167 w 220"/>
                  <a:gd name="T39" fmla="*/ 29 h 113"/>
                  <a:gd name="T40" fmla="*/ 142 w 220"/>
                  <a:gd name="T41" fmla="*/ 21 h 113"/>
                  <a:gd name="T42" fmla="*/ 132 w 220"/>
                  <a:gd name="T43" fmla="*/ 7 h 113"/>
                  <a:gd name="T44" fmla="*/ 157 w 220"/>
                  <a:gd name="T45" fmla="*/ 1 h 113"/>
                  <a:gd name="T46" fmla="*/ 174 w 220"/>
                  <a:gd name="T4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113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2" name="Freeform 12"/>
              <p:cNvSpPr>
                <a:spLocks/>
              </p:cNvSpPr>
              <p:nvPr userDrawn="1"/>
            </p:nvSpPr>
            <p:spPr bwMode="auto">
              <a:xfrm>
                <a:off x="5576" y="1548"/>
                <a:ext cx="211" cy="496"/>
              </a:xfrm>
              <a:custGeom>
                <a:avLst/>
                <a:gdLst>
                  <a:gd name="T0" fmla="*/ 119 w 119"/>
                  <a:gd name="T1" fmla="*/ 278 h 278"/>
                  <a:gd name="T2" fmla="*/ 117 w 119"/>
                  <a:gd name="T3" fmla="*/ 270 h 278"/>
                  <a:gd name="T4" fmla="*/ 117 w 119"/>
                  <a:gd name="T5" fmla="*/ 169 h 278"/>
                  <a:gd name="T6" fmla="*/ 106 w 119"/>
                  <a:gd name="T7" fmla="*/ 165 h 278"/>
                  <a:gd name="T8" fmla="*/ 78 w 119"/>
                  <a:gd name="T9" fmla="*/ 163 h 278"/>
                  <a:gd name="T10" fmla="*/ 74 w 119"/>
                  <a:gd name="T11" fmla="*/ 154 h 278"/>
                  <a:gd name="T12" fmla="*/ 95 w 119"/>
                  <a:gd name="T13" fmla="*/ 141 h 278"/>
                  <a:gd name="T14" fmla="*/ 108 w 119"/>
                  <a:gd name="T15" fmla="*/ 137 h 278"/>
                  <a:gd name="T16" fmla="*/ 116 w 119"/>
                  <a:gd name="T17" fmla="*/ 135 h 278"/>
                  <a:gd name="T18" fmla="*/ 109 w 119"/>
                  <a:gd name="T19" fmla="*/ 131 h 278"/>
                  <a:gd name="T20" fmla="*/ 67 w 119"/>
                  <a:gd name="T21" fmla="*/ 121 h 278"/>
                  <a:gd name="T22" fmla="*/ 53 w 119"/>
                  <a:gd name="T23" fmla="*/ 96 h 278"/>
                  <a:gd name="T24" fmla="*/ 54 w 119"/>
                  <a:gd name="T25" fmla="*/ 87 h 278"/>
                  <a:gd name="T26" fmla="*/ 72 w 119"/>
                  <a:gd name="T27" fmla="*/ 61 h 278"/>
                  <a:gd name="T28" fmla="*/ 76 w 119"/>
                  <a:gd name="T29" fmla="*/ 55 h 278"/>
                  <a:gd name="T30" fmla="*/ 65 w 119"/>
                  <a:gd name="T31" fmla="*/ 55 h 278"/>
                  <a:gd name="T32" fmla="*/ 54 w 119"/>
                  <a:gd name="T33" fmla="*/ 57 h 278"/>
                  <a:gd name="T34" fmla="*/ 24 w 119"/>
                  <a:gd name="T35" fmla="*/ 64 h 278"/>
                  <a:gd name="T36" fmla="*/ 18 w 119"/>
                  <a:gd name="T37" fmla="*/ 58 h 278"/>
                  <a:gd name="T38" fmla="*/ 17 w 119"/>
                  <a:gd name="T39" fmla="*/ 58 h 278"/>
                  <a:gd name="T40" fmla="*/ 0 w 119"/>
                  <a:gd name="T41" fmla="*/ 51 h 278"/>
                  <a:gd name="T42" fmla="*/ 17 w 119"/>
                  <a:gd name="T43" fmla="*/ 44 h 278"/>
                  <a:gd name="T44" fmla="*/ 50 w 119"/>
                  <a:gd name="T45" fmla="*/ 41 h 278"/>
                  <a:gd name="T46" fmla="*/ 42 w 119"/>
                  <a:gd name="T47" fmla="*/ 33 h 278"/>
                  <a:gd name="T48" fmla="*/ 59 w 119"/>
                  <a:gd name="T49" fmla="*/ 37 h 278"/>
                  <a:gd name="T50" fmla="*/ 45 w 119"/>
                  <a:gd name="T51" fmla="*/ 31 h 278"/>
                  <a:gd name="T52" fmla="*/ 42 w 119"/>
                  <a:gd name="T53" fmla="*/ 33 h 278"/>
                  <a:gd name="T54" fmla="*/ 13 w 119"/>
                  <a:gd name="T55" fmla="*/ 17 h 278"/>
                  <a:gd name="T56" fmla="*/ 28 w 119"/>
                  <a:gd name="T57" fmla="*/ 23 h 278"/>
                  <a:gd name="T58" fmla="*/ 35 w 119"/>
                  <a:gd name="T59" fmla="*/ 22 h 278"/>
                  <a:gd name="T60" fmla="*/ 88 w 119"/>
                  <a:gd name="T61" fmla="*/ 13 h 278"/>
                  <a:gd name="T62" fmla="*/ 104 w 119"/>
                  <a:gd name="T63" fmla="*/ 17 h 278"/>
                  <a:gd name="T64" fmla="*/ 117 w 119"/>
                  <a:gd name="T65" fmla="*/ 13 h 278"/>
                  <a:gd name="T66" fmla="*/ 119 w 119"/>
                  <a:gd name="T67" fmla="*/ 0 h 278"/>
                  <a:gd name="T68" fmla="*/ 119 w 119"/>
                  <a:gd name="T69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278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3" name="Freeform 13"/>
              <p:cNvSpPr>
                <a:spLocks/>
              </p:cNvSpPr>
              <p:nvPr userDrawn="1"/>
            </p:nvSpPr>
            <p:spPr bwMode="auto">
              <a:xfrm>
                <a:off x="-1022" y="1519"/>
                <a:ext cx="332" cy="200"/>
              </a:xfrm>
              <a:custGeom>
                <a:avLst/>
                <a:gdLst>
                  <a:gd name="T0" fmla="*/ 187 w 187"/>
                  <a:gd name="T1" fmla="*/ 4 h 112"/>
                  <a:gd name="T2" fmla="*/ 144 w 187"/>
                  <a:gd name="T3" fmla="*/ 9 h 112"/>
                  <a:gd name="T4" fmla="*/ 107 w 187"/>
                  <a:gd name="T5" fmla="*/ 22 h 112"/>
                  <a:gd name="T6" fmla="*/ 128 w 187"/>
                  <a:gd name="T7" fmla="*/ 43 h 112"/>
                  <a:gd name="T8" fmla="*/ 151 w 187"/>
                  <a:gd name="T9" fmla="*/ 43 h 112"/>
                  <a:gd name="T10" fmla="*/ 160 w 187"/>
                  <a:gd name="T11" fmla="*/ 45 h 112"/>
                  <a:gd name="T12" fmla="*/ 163 w 187"/>
                  <a:gd name="T13" fmla="*/ 48 h 112"/>
                  <a:gd name="T14" fmla="*/ 158 w 187"/>
                  <a:gd name="T15" fmla="*/ 50 h 112"/>
                  <a:gd name="T16" fmla="*/ 142 w 187"/>
                  <a:gd name="T17" fmla="*/ 56 h 112"/>
                  <a:gd name="T18" fmla="*/ 150 w 187"/>
                  <a:gd name="T19" fmla="*/ 66 h 112"/>
                  <a:gd name="T20" fmla="*/ 154 w 187"/>
                  <a:gd name="T21" fmla="*/ 70 h 112"/>
                  <a:gd name="T22" fmla="*/ 146 w 187"/>
                  <a:gd name="T23" fmla="*/ 73 h 112"/>
                  <a:gd name="T24" fmla="*/ 135 w 187"/>
                  <a:gd name="T25" fmla="*/ 70 h 112"/>
                  <a:gd name="T26" fmla="*/ 116 w 187"/>
                  <a:gd name="T27" fmla="*/ 58 h 112"/>
                  <a:gd name="T28" fmla="*/ 85 w 187"/>
                  <a:gd name="T29" fmla="*/ 51 h 112"/>
                  <a:gd name="T30" fmla="*/ 45 w 187"/>
                  <a:gd name="T31" fmla="*/ 63 h 112"/>
                  <a:gd name="T32" fmla="*/ 37 w 187"/>
                  <a:gd name="T33" fmla="*/ 84 h 112"/>
                  <a:gd name="T34" fmla="*/ 66 w 187"/>
                  <a:gd name="T35" fmla="*/ 92 h 112"/>
                  <a:gd name="T36" fmla="*/ 103 w 187"/>
                  <a:gd name="T37" fmla="*/ 93 h 112"/>
                  <a:gd name="T38" fmla="*/ 106 w 187"/>
                  <a:gd name="T39" fmla="*/ 98 h 112"/>
                  <a:gd name="T40" fmla="*/ 86 w 187"/>
                  <a:gd name="T41" fmla="*/ 110 h 112"/>
                  <a:gd name="T42" fmla="*/ 78 w 187"/>
                  <a:gd name="T43" fmla="*/ 109 h 112"/>
                  <a:gd name="T44" fmla="*/ 48 w 187"/>
                  <a:gd name="T45" fmla="*/ 94 h 112"/>
                  <a:gd name="T46" fmla="*/ 9 w 187"/>
                  <a:gd name="T47" fmla="*/ 76 h 112"/>
                  <a:gd name="T48" fmla="*/ 0 w 187"/>
                  <a:gd name="T49" fmla="*/ 74 h 112"/>
                  <a:gd name="T50" fmla="*/ 0 w 187"/>
                  <a:gd name="T51" fmla="*/ 66 h 112"/>
                  <a:gd name="T52" fmla="*/ 12 w 187"/>
                  <a:gd name="T53" fmla="*/ 62 h 112"/>
                  <a:gd name="T54" fmla="*/ 28 w 187"/>
                  <a:gd name="T55" fmla="*/ 46 h 112"/>
                  <a:gd name="T56" fmla="*/ 11 w 187"/>
                  <a:gd name="T57" fmla="*/ 37 h 112"/>
                  <a:gd name="T58" fmla="*/ 0 w 187"/>
                  <a:gd name="T59" fmla="*/ 35 h 112"/>
                  <a:gd name="T60" fmla="*/ 0 w 187"/>
                  <a:gd name="T61" fmla="*/ 16 h 112"/>
                  <a:gd name="T62" fmla="*/ 19 w 187"/>
                  <a:gd name="T63" fmla="*/ 11 h 112"/>
                  <a:gd name="T64" fmla="*/ 50 w 187"/>
                  <a:gd name="T65" fmla="*/ 7 h 112"/>
                  <a:gd name="T66" fmla="*/ 105 w 187"/>
                  <a:gd name="T67" fmla="*/ 0 h 112"/>
                  <a:gd name="T68" fmla="*/ 170 w 187"/>
                  <a:gd name="T69" fmla="*/ 1 h 112"/>
                  <a:gd name="T70" fmla="*/ 187 w 187"/>
                  <a:gd name="T7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12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4" name="Freeform 14"/>
              <p:cNvSpPr>
                <a:spLocks/>
              </p:cNvSpPr>
              <p:nvPr userDrawn="1"/>
            </p:nvSpPr>
            <p:spPr bwMode="auto">
              <a:xfrm>
                <a:off x="-1022" y="1578"/>
                <a:ext cx="64" cy="59"/>
              </a:xfrm>
              <a:custGeom>
                <a:avLst/>
                <a:gdLst>
                  <a:gd name="T0" fmla="*/ 0 w 36"/>
                  <a:gd name="T1" fmla="*/ 2 h 33"/>
                  <a:gd name="T2" fmla="*/ 29 w 36"/>
                  <a:gd name="T3" fmla="*/ 9 h 33"/>
                  <a:gd name="T4" fmla="*/ 11 w 36"/>
                  <a:gd name="T5" fmla="*/ 31 h 33"/>
                  <a:gd name="T6" fmla="*/ 0 w 36"/>
                  <a:gd name="T7" fmla="*/ 33 h 33"/>
                  <a:gd name="T8" fmla="*/ 0 w 36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5" name="Freeform 15"/>
              <p:cNvSpPr>
                <a:spLocks/>
              </p:cNvSpPr>
              <p:nvPr userDrawn="1"/>
            </p:nvSpPr>
            <p:spPr bwMode="auto">
              <a:xfrm>
                <a:off x="-1022" y="1539"/>
                <a:ext cx="38" cy="9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1 h 5"/>
                  <a:gd name="T4" fmla="*/ 0 w 21"/>
                  <a:gd name="T5" fmla="*/ 5 h 5"/>
                  <a:gd name="T6" fmla="*/ 0 w 21"/>
                  <a:gd name="T7" fmla="*/ 2 h 5"/>
                  <a:gd name="T8" fmla="*/ 19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6" name="Freeform 16"/>
              <p:cNvSpPr>
                <a:spLocks/>
              </p:cNvSpPr>
              <p:nvPr userDrawn="1"/>
            </p:nvSpPr>
            <p:spPr bwMode="auto">
              <a:xfrm>
                <a:off x="1443" y="1616"/>
                <a:ext cx="3646" cy="318"/>
              </a:xfrm>
              <a:custGeom>
                <a:avLst/>
                <a:gdLst>
                  <a:gd name="T0" fmla="*/ 1276 w 2054"/>
                  <a:gd name="T1" fmla="*/ 9 h 178"/>
                  <a:gd name="T2" fmla="*/ 1458 w 2054"/>
                  <a:gd name="T3" fmla="*/ 10 h 178"/>
                  <a:gd name="T4" fmla="*/ 1425 w 2054"/>
                  <a:gd name="T5" fmla="*/ 44 h 178"/>
                  <a:gd name="T6" fmla="*/ 1502 w 2054"/>
                  <a:gd name="T7" fmla="*/ 13 h 178"/>
                  <a:gd name="T8" fmla="*/ 1660 w 2054"/>
                  <a:gd name="T9" fmla="*/ 2 h 178"/>
                  <a:gd name="T10" fmla="*/ 1634 w 2054"/>
                  <a:gd name="T11" fmla="*/ 28 h 178"/>
                  <a:gd name="T12" fmla="*/ 1800 w 2054"/>
                  <a:gd name="T13" fmla="*/ 78 h 178"/>
                  <a:gd name="T14" fmla="*/ 1895 w 2054"/>
                  <a:gd name="T15" fmla="*/ 90 h 178"/>
                  <a:gd name="T16" fmla="*/ 2045 w 2054"/>
                  <a:gd name="T17" fmla="*/ 133 h 178"/>
                  <a:gd name="T18" fmla="*/ 1846 w 2054"/>
                  <a:gd name="T19" fmla="*/ 111 h 178"/>
                  <a:gd name="T20" fmla="*/ 1681 w 2054"/>
                  <a:gd name="T21" fmla="*/ 83 h 178"/>
                  <a:gd name="T22" fmla="*/ 1653 w 2054"/>
                  <a:gd name="T23" fmla="*/ 96 h 178"/>
                  <a:gd name="T24" fmla="*/ 1576 w 2054"/>
                  <a:gd name="T25" fmla="*/ 110 h 178"/>
                  <a:gd name="T26" fmla="*/ 1423 w 2054"/>
                  <a:gd name="T27" fmla="*/ 85 h 178"/>
                  <a:gd name="T28" fmla="*/ 1282 w 2054"/>
                  <a:gd name="T29" fmla="*/ 116 h 178"/>
                  <a:gd name="T30" fmla="*/ 1200 w 2054"/>
                  <a:gd name="T31" fmla="*/ 119 h 178"/>
                  <a:gd name="T32" fmla="*/ 1191 w 2054"/>
                  <a:gd name="T33" fmla="*/ 145 h 178"/>
                  <a:gd name="T34" fmla="*/ 1150 w 2054"/>
                  <a:gd name="T35" fmla="*/ 105 h 178"/>
                  <a:gd name="T36" fmla="*/ 1130 w 2054"/>
                  <a:gd name="T37" fmla="*/ 107 h 178"/>
                  <a:gd name="T38" fmla="*/ 1053 w 2054"/>
                  <a:gd name="T39" fmla="*/ 80 h 178"/>
                  <a:gd name="T40" fmla="*/ 1036 w 2054"/>
                  <a:gd name="T41" fmla="*/ 125 h 178"/>
                  <a:gd name="T42" fmla="*/ 744 w 2054"/>
                  <a:gd name="T43" fmla="*/ 151 h 178"/>
                  <a:gd name="T44" fmla="*/ 757 w 2054"/>
                  <a:gd name="T45" fmla="*/ 119 h 178"/>
                  <a:gd name="T46" fmla="*/ 697 w 2054"/>
                  <a:gd name="T47" fmla="*/ 153 h 178"/>
                  <a:gd name="T48" fmla="*/ 677 w 2054"/>
                  <a:gd name="T49" fmla="*/ 143 h 178"/>
                  <a:gd name="T50" fmla="*/ 592 w 2054"/>
                  <a:gd name="T51" fmla="*/ 148 h 178"/>
                  <a:gd name="T52" fmla="*/ 515 w 2054"/>
                  <a:gd name="T53" fmla="*/ 145 h 178"/>
                  <a:gd name="T54" fmla="*/ 514 w 2054"/>
                  <a:gd name="T55" fmla="*/ 161 h 178"/>
                  <a:gd name="T56" fmla="*/ 440 w 2054"/>
                  <a:gd name="T57" fmla="*/ 158 h 178"/>
                  <a:gd name="T58" fmla="*/ 452 w 2054"/>
                  <a:gd name="T59" fmla="*/ 122 h 178"/>
                  <a:gd name="T60" fmla="*/ 420 w 2054"/>
                  <a:gd name="T61" fmla="*/ 154 h 178"/>
                  <a:gd name="T62" fmla="*/ 304 w 2054"/>
                  <a:gd name="T63" fmla="*/ 156 h 178"/>
                  <a:gd name="T64" fmla="*/ 207 w 2054"/>
                  <a:gd name="T65" fmla="*/ 144 h 178"/>
                  <a:gd name="T66" fmla="*/ 140 w 2054"/>
                  <a:gd name="T67" fmla="*/ 161 h 178"/>
                  <a:gd name="T68" fmla="*/ 174 w 2054"/>
                  <a:gd name="T69" fmla="*/ 144 h 178"/>
                  <a:gd name="T70" fmla="*/ 107 w 2054"/>
                  <a:gd name="T71" fmla="*/ 127 h 178"/>
                  <a:gd name="T72" fmla="*/ 47 w 2054"/>
                  <a:gd name="T73" fmla="*/ 140 h 178"/>
                  <a:gd name="T74" fmla="*/ 6 w 2054"/>
                  <a:gd name="T75" fmla="*/ 145 h 178"/>
                  <a:gd name="T76" fmla="*/ 105 w 2054"/>
                  <a:gd name="T77" fmla="*/ 114 h 178"/>
                  <a:gd name="T78" fmla="*/ 136 w 2054"/>
                  <a:gd name="T79" fmla="*/ 58 h 178"/>
                  <a:gd name="T80" fmla="*/ 162 w 2054"/>
                  <a:gd name="T81" fmla="*/ 53 h 178"/>
                  <a:gd name="T82" fmla="*/ 224 w 2054"/>
                  <a:gd name="T83" fmla="*/ 44 h 178"/>
                  <a:gd name="T84" fmla="*/ 311 w 2054"/>
                  <a:gd name="T85" fmla="*/ 69 h 178"/>
                  <a:gd name="T86" fmla="*/ 360 w 2054"/>
                  <a:gd name="T87" fmla="*/ 101 h 178"/>
                  <a:gd name="T88" fmla="*/ 366 w 2054"/>
                  <a:gd name="T89" fmla="*/ 71 h 178"/>
                  <a:gd name="T90" fmla="*/ 316 w 2054"/>
                  <a:gd name="T91" fmla="*/ 49 h 178"/>
                  <a:gd name="T92" fmla="*/ 282 w 2054"/>
                  <a:gd name="T93" fmla="*/ 18 h 178"/>
                  <a:gd name="T94" fmla="*/ 558 w 2054"/>
                  <a:gd name="T95" fmla="*/ 42 h 178"/>
                  <a:gd name="T96" fmla="*/ 794 w 2054"/>
                  <a:gd name="T97" fmla="*/ 49 h 178"/>
                  <a:gd name="T98" fmla="*/ 686 w 2054"/>
                  <a:gd name="T99" fmla="*/ 81 h 178"/>
                  <a:gd name="T100" fmla="*/ 953 w 2054"/>
                  <a:gd name="T101" fmla="*/ 58 h 178"/>
                  <a:gd name="T102" fmla="*/ 1005 w 2054"/>
                  <a:gd name="T103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4" h="178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7" name="Freeform 17"/>
              <p:cNvSpPr>
                <a:spLocks/>
              </p:cNvSpPr>
              <p:nvPr userDrawn="1"/>
            </p:nvSpPr>
            <p:spPr bwMode="auto">
              <a:xfrm>
                <a:off x="-8" y="1305"/>
                <a:ext cx="1467" cy="364"/>
              </a:xfrm>
              <a:custGeom>
                <a:avLst/>
                <a:gdLst>
                  <a:gd name="T0" fmla="*/ 158 w 826"/>
                  <a:gd name="T1" fmla="*/ 39 h 204"/>
                  <a:gd name="T2" fmla="*/ 226 w 826"/>
                  <a:gd name="T3" fmla="*/ 10 h 204"/>
                  <a:gd name="T4" fmla="*/ 269 w 826"/>
                  <a:gd name="T5" fmla="*/ 4 h 204"/>
                  <a:gd name="T6" fmla="*/ 390 w 826"/>
                  <a:gd name="T7" fmla="*/ 68 h 204"/>
                  <a:gd name="T8" fmla="*/ 437 w 826"/>
                  <a:gd name="T9" fmla="*/ 71 h 204"/>
                  <a:gd name="T10" fmla="*/ 512 w 826"/>
                  <a:gd name="T11" fmla="*/ 96 h 204"/>
                  <a:gd name="T12" fmla="*/ 584 w 826"/>
                  <a:gd name="T13" fmla="*/ 94 h 204"/>
                  <a:gd name="T14" fmla="*/ 653 w 826"/>
                  <a:gd name="T15" fmla="*/ 90 h 204"/>
                  <a:gd name="T16" fmla="*/ 806 w 826"/>
                  <a:gd name="T17" fmla="*/ 132 h 204"/>
                  <a:gd name="T18" fmla="*/ 824 w 826"/>
                  <a:gd name="T19" fmla="*/ 149 h 204"/>
                  <a:gd name="T20" fmla="*/ 748 w 826"/>
                  <a:gd name="T21" fmla="*/ 152 h 204"/>
                  <a:gd name="T22" fmla="*/ 685 w 826"/>
                  <a:gd name="T23" fmla="*/ 172 h 204"/>
                  <a:gd name="T24" fmla="*/ 647 w 826"/>
                  <a:gd name="T25" fmla="*/ 189 h 204"/>
                  <a:gd name="T26" fmla="*/ 593 w 826"/>
                  <a:gd name="T27" fmla="*/ 168 h 204"/>
                  <a:gd name="T28" fmla="*/ 479 w 826"/>
                  <a:gd name="T29" fmla="*/ 180 h 204"/>
                  <a:gd name="T30" fmla="*/ 443 w 826"/>
                  <a:gd name="T31" fmla="*/ 182 h 204"/>
                  <a:gd name="T32" fmla="*/ 448 w 826"/>
                  <a:gd name="T33" fmla="*/ 164 h 204"/>
                  <a:gd name="T34" fmla="*/ 427 w 826"/>
                  <a:gd name="T35" fmla="*/ 159 h 204"/>
                  <a:gd name="T36" fmla="*/ 411 w 826"/>
                  <a:gd name="T37" fmla="*/ 176 h 204"/>
                  <a:gd name="T38" fmla="*/ 401 w 826"/>
                  <a:gd name="T39" fmla="*/ 175 h 204"/>
                  <a:gd name="T40" fmla="*/ 394 w 826"/>
                  <a:gd name="T41" fmla="*/ 160 h 204"/>
                  <a:gd name="T42" fmla="*/ 375 w 826"/>
                  <a:gd name="T43" fmla="*/ 180 h 204"/>
                  <a:gd name="T44" fmla="*/ 366 w 826"/>
                  <a:gd name="T45" fmla="*/ 162 h 204"/>
                  <a:gd name="T46" fmla="*/ 353 w 826"/>
                  <a:gd name="T47" fmla="*/ 163 h 204"/>
                  <a:gd name="T48" fmla="*/ 351 w 826"/>
                  <a:gd name="T49" fmla="*/ 192 h 204"/>
                  <a:gd name="T50" fmla="*/ 334 w 826"/>
                  <a:gd name="T51" fmla="*/ 182 h 204"/>
                  <a:gd name="T52" fmla="*/ 334 w 826"/>
                  <a:gd name="T53" fmla="*/ 200 h 204"/>
                  <a:gd name="T54" fmla="*/ 293 w 826"/>
                  <a:gd name="T55" fmla="*/ 201 h 204"/>
                  <a:gd name="T56" fmla="*/ 273 w 826"/>
                  <a:gd name="T57" fmla="*/ 177 h 204"/>
                  <a:gd name="T58" fmla="*/ 238 w 826"/>
                  <a:gd name="T59" fmla="*/ 167 h 204"/>
                  <a:gd name="T60" fmla="*/ 125 w 826"/>
                  <a:gd name="T61" fmla="*/ 147 h 204"/>
                  <a:gd name="T62" fmla="*/ 125 w 826"/>
                  <a:gd name="T63" fmla="*/ 135 h 204"/>
                  <a:gd name="T64" fmla="*/ 100 w 826"/>
                  <a:gd name="T65" fmla="*/ 138 h 204"/>
                  <a:gd name="T66" fmla="*/ 106 w 826"/>
                  <a:gd name="T67" fmla="*/ 107 h 204"/>
                  <a:gd name="T68" fmla="*/ 82 w 826"/>
                  <a:gd name="T69" fmla="*/ 113 h 204"/>
                  <a:gd name="T70" fmla="*/ 65 w 826"/>
                  <a:gd name="T71" fmla="*/ 110 h 204"/>
                  <a:gd name="T72" fmla="*/ 54 w 826"/>
                  <a:gd name="T73" fmla="*/ 109 h 204"/>
                  <a:gd name="T74" fmla="*/ 46 w 826"/>
                  <a:gd name="T75" fmla="*/ 119 h 204"/>
                  <a:gd name="T76" fmla="*/ 28 w 826"/>
                  <a:gd name="T77" fmla="*/ 110 h 204"/>
                  <a:gd name="T78" fmla="*/ 19 w 826"/>
                  <a:gd name="T79" fmla="*/ 112 h 204"/>
                  <a:gd name="T80" fmla="*/ 0 w 826"/>
                  <a:gd name="T81" fmla="*/ 101 h 204"/>
                  <a:gd name="T82" fmla="*/ 81 w 826"/>
                  <a:gd name="T83" fmla="*/ 5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6" h="204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8" name="Freeform 18"/>
              <p:cNvSpPr>
                <a:spLocks/>
              </p:cNvSpPr>
              <p:nvPr userDrawn="1"/>
            </p:nvSpPr>
            <p:spPr bwMode="auto">
              <a:xfrm>
                <a:off x="1902" y="1350"/>
                <a:ext cx="1052" cy="335"/>
              </a:xfrm>
              <a:custGeom>
                <a:avLst/>
                <a:gdLst>
                  <a:gd name="T0" fmla="*/ 220 w 592"/>
                  <a:gd name="T1" fmla="*/ 185 h 188"/>
                  <a:gd name="T2" fmla="*/ 55 w 592"/>
                  <a:gd name="T3" fmla="*/ 172 h 188"/>
                  <a:gd name="T4" fmla="*/ 41 w 592"/>
                  <a:gd name="T5" fmla="*/ 166 h 188"/>
                  <a:gd name="T6" fmla="*/ 19 w 592"/>
                  <a:gd name="T7" fmla="*/ 163 h 188"/>
                  <a:gd name="T8" fmla="*/ 17 w 592"/>
                  <a:gd name="T9" fmla="*/ 158 h 188"/>
                  <a:gd name="T10" fmla="*/ 33 w 592"/>
                  <a:gd name="T11" fmla="*/ 149 h 188"/>
                  <a:gd name="T12" fmla="*/ 35 w 592"/>
                  <a:gd name="T13" fmla="*/ 145 h 188"/>
                  <a:gd name="T14" fmla="*/ 27 w 592"/>
                  <a:gd name="T15" fmla="*/ 143 h 188"/>
                  <a:gd name="T16" fmla="*/ 13 w 592"/>
                  <a:gd name="T17" fmla="*/ 145 h 188"/>
                  <a:gd name="T18" fmla="*/ 0 w 592"/>
                  <a:gd name="T19" fmla="*/ 145 h 188"/>
                  <a:gd name="T20" fmla="*/ 60 w 592"/>
                  <a:gd name="T21" fmla="*/ 121 h 188"/>
                  <a:gd name="T22" fmla="*/ 128 w 592"/>
                  <a:gd name="T23" fmla="*/ 122 h 188"/>
                  <a:gd name="T24" fmla="*/ 140 w 592"/>
                  <a:gd name="T25" fmla="*/ 120 h 188"/>
                  <a:gd name="T26" fmla="*/ 179 w 592"/>
                  <a:gd name="T27" fmla="*/ 95 h 188"/>
                  <a:gd name="T28" fmla="*/ 194 w 592"/>
                  <a:gd name="T29" fmla="*/ 70 h 188"/>
                  <a:gd name="T30" fmla="*/ 208 w 592"/>
                  <a:gd name="T31" fmla="*/ 44 h 188"/>
                  <a:gd name="T32" fmla="*/ 258 w 592"/>
                  <a:gd name="T33" fmla="*/ 15 h 188"/>
                  <a:gd name="T34" fmla="*/ 299 w 592"/>
                  <a:gd name="T35" fmla="*/ 6 h 188"/>
                  <a:gd name="T36" fmla="*/ 359 w 592"/>
                  <a:gd name="T37" fmla="*/ 9 h 188"/>
                  <a:gd name="T38" fmla="*/ 415 w 592"/>
                  <a:gd name="T39" fmla="*/ 27 h 188"/>
                  <a:gd name="T40" fmla="*/ 441 w 592"/>
                  <a:gd name="T41" fmla="*/ 47 h 188"/>
                  <a:gd name="T42" fmla="*/ 459 w 592"/>
                  <a:gd name="T43" fmla="*/ 35 h 188"/>
                  <a:gd name="T44" fmla="*/ 483 w 592"/>
                  <a:gd name="T45" fmla="*/ 30 h 188"/>
                  <a:gd name="T46" fmla="*/ 527 w 592"/>
                  <a:gd name="T47" fmla="*/ 37 h 188"/>
                  <a:gd name="T48" fmla="*/ 574 w 592"/>
                  <a:gd name="T49" fmla="*/ 86 h 188"/>
                  <a:gd name="T50" fmla="*/ 584 w 592"/>
                  <a:gd name="T51" fmla="*/ 139 h 188"/>
                  <a:gd name="T52" fmla="*/ 578 w 592"/>
                  <a:gd name="T53" fmla="*/ 147 h 188"/>
                  <a:gd name="T54" fmla="*/ 564 w 592"/>
                  <a:gd name="T55" fmla="*/ 146 h 188"/>
                  <a:gd name="T56" fmla="*/ 493 w 592"/>
                  <a:gd name="T57" fmla="*/ 146 h 188"/>
                  <a:gd name="T58" fmla="*/ 424 w 592"/>
                  <a:gd name="T59" fmla="*/ 165 h 188"/>
                  <a:gd name="T60" fmla="*/ 419 w 592"/>
                  <a:gd name="T61" fmla="*/ 165 h 188"/>
                  <a:gd name="T62" fmla="*/ 419 w 592"/>
                  <a:gd name="T63" fmla="*/ 156 h 188"/>
                  <a:gd name="T64" fmla="*/ 408 w 592"/>
                  <a:gd name="T65" fmla="*/ 162 h 188"/>
                  <a:gd name="T66" fmla="*/ 398 w 592"/>
                  <a:gd name="T67" fmla="*/ 167 h 188"/>
                  <a:gd name="T68" fmla="*/ 397 w 592"/>
                  <a:gd name="T69" fmla="*/ 159 h 188"/>
                  <a:gd name="T70" fmla="*/ 399 w 592"/>
                  <a:gd name="T71" fmla="*/ 145 h 188"/>
                  <a:gd name="T72" fmla="*/ 395 w 592"/>
                  <a:gd name="T73" fmla="*/ 141 h 188"/>
                  <a:gd name="T74" fmla="*/ 389 w 592"/>
                  <a:gd name="T75" fmla="*/ 145 h 188"/>
                  <a:gd name="T76" fmla="*/ 386 w 592"/>
                  <a:gd name="T77" fmla="*/ 157 h 188"/>
                  <a:gd name="T78" fmla="*/ 381 w 592"/>
                  <a:gd name="T79" fmla="*/ 162 h 188"/>
                  <a:gd name="T80" fmla="*/ 376 w 592"/>
                  <a:gd name="T81" fmla="*/ 157 h 188"/>
                  <a:gd name="T82" fmla="*/ 372 w 592"/>
                  <a:gd name="T83" fmla="*/ 144 h 188"/>
                  <a:gd name="T84" fmla="*/ 363 w 592"/>
                  <a:gd name="T85" fmla="*/ 135 h 188"/>
                  <a:gd name="T86" fmla="*/ 358 w 592"/>
                  <a:gd name="T87" fmla="*/ 145 h 188"/>
                  <a:gd name="T88" fmla="*/ 356 w 592"/>
                  <a:gd name="T89" fmla="*/ 153 h 188"/>
                  <a:gd name="T90" fmla="*/ 346 w 592"/>
                  <a:gd name="T91" fmla="*/ 147 h 188"/>
                  <a:gd name="T92" fmla="*/ 335 w 592"/>
                  <a:gd name="T93" fmla="*/ 141 h 188"/>
                  <a:gd name="T94" fmla="*/ 335 w 592"/>
                  <a:gd name="T95" fmla="*/ 150 h 188"/>
                  <a:gd name="T96" fmla="*/ 340 w 592"/>
                  <a:gd name="T97" fmla="*/ 159 h 188"/>
                  <a:gd name="T98" fmla="*/ 336 w 592"/>
                  <a:gd name="T99" fmla="*/ 165 h 188"/>
                  <a:gd name="T100" fmla="*/ 310 w 592"/>
                  <a:gd name="T101" fmla="*/ 171 h 188"/>
                  <a:gd name="T102" fmla="*/ 282 w 592"/>
                  <a:gd name="T103" fmla="*/ 178 h 188"/>
                  <a:gd name="T104" fmla="*/ 263 w 592"/>
                  <a:gd name="T105" fmla="*/ 182 h 188"/>
                  <a:gd name="T106" fmla="*/ 238 w 592"/>
                  <a:gd name="T107" fmla="*/ 186 h 188"/>
                  <a:gd name="T108" fmla="*/ 220 w 592"/>
                  <a:gd name="T109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2" h="188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9" name="Freeform 19"/>
              <p:cNvSpPr>
                <a:spLocks/>
              </p:cNvSpPr>
              <p:nvPr userDrawn="1"/>
            </p:nvSpPr>
            <p:spPr bwMode="auto">
              <a:xfrm>
                <a:off x="2913" y="1334"/>
                <a:ext cx="699" cy="359"/>
              </a:xfrm>
              <a:custGeom>
                <a:avLst/>
                <a:gdLst>
                  <a:gd name="T0" fmla="*/ 394 w 394"/>
                  <a:gd name="T1" fmla="*/ 180 h 201"/>
                  <a:gd name="T2" fmla="*/ 351 w 394"/>
                  <a:gd name="T3" fmla="*/ 188 h 201"/>
                  <a:gd name="T4" fmla="*/ 191 w 394"/>
                  <a:gd name="T5" fmla="*/ 197 h 201"/>
                  <a:gd name="T6" fmla="*/ 176 w 394"/>
                  <a:gd name="T7" fmla="*/ 198 h 201"/>
                  <a:gd name="T8" fmla="*/ 167 w 394"/>
                  <a:gd name="T9" fmla="*/ 198 h 201"/>
                  <a:gd name="T10" fmla="*/ 172 w 394"/>
                  <a:gd name="T11" fmla="*/ 194 h 201"/>
                  <a:gd name="T12" fmla="*/ 181 w 394"/>
                  <a:gd name="T13" fmla="*/ 183 h 201"/>
                  <a:gd name="T14" fmla="*/ 162 w 394"/>
                  <a:gd name="T15" fmla="*/ 175 h 201"/>
                  <a:gd name="T16" fmla="*/ 80 w 394"/>
                  <a:gd name="T17" fmla="*/ 171 h 201"/>
                  <a:gd name="T18" fmla="*/ 51 w 394"/>
                  <a:gd name="T19" fmla="*/ 174 h 201"/>
                  <a:gd name="T20" fmla="*/ 26 w 394"/>
                  <a:gd name="T21" fmla="*/ 160 h 201"/>
                  <a:gd name="T22" fmla="*/ 33 w 394"/>
                  <a:gd name="T23" fmla="*/ 134 h 201"/>
                  <a:gd name="T24" fmla="*/ 8 w 394"/>
                  <a:gd name="T25" fmla="*/ 85 h 201"/>
                  <a:gd name="T26" fmla="*/ 8 w 394"/>
                  <a:gd name="T27" fmla="*/ 40 h 201"/>
                  <a:gd name="T28" fmla="*/ 48 w 394"/>
                  <a:gd name="T29" fmla="*/ 19 h 201"/>
                  <a:gd name="T30" fmla="*/ 77 w 394"/>
                  <a:gd name="T31" fmla="*/ 6 h 201"/>
                  <a:gd name="T32" fmla="*/ 127 w 394"/>
                  <a:gd name="T33" fmla="*/ 5 h 201"/>
                  <a:gd name="T34" fmla="*/ 231 w 394"/>
                  <a:gd name="T35" fmla="*/ 25 h 201"/>
                  <a:gd name="T36" fmla="*/ 262 w 394"/>
                  <a:gd name="T37" fmla="*/ 53 h 201"/>
                  <a:gd name="T38" fmla="*/ 272 w 394"/>
                  <a:gd name="T39" fmla="*/ 65 h 201"/>
                  <a:gd name="T40" fmla="*/ 290 w 394"/>
                  <a:gd name="T41" fmla="*/ 97 h 201"/>
                  <a:gd name="T42" fmla="*/ 276 w 394"/>
                  <a:gd name="T43" fmla="*/ 127 h 201"/>
                  <a:gd name="T44" fmla="*/ 282 w 394"/>
                  <a:gd name="T45" fmla="*/ 132 h 201"/>
                  <a:gd name="T46" fmla="*/ 330 w 394"/>
                  <a:gd name="T47" fmla="*/ 132 h 201"/>
                  <a:gd name="T48" fmla="*/ 344 w 394"/>
                  <a:gd name="T49" fmla="*/ 134 h 201"/>
                  <a:gd name="T50" fmla="*/ 394 w 394"/>
                  <a:gd name="T51" fmla="*/ 18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4" h="201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0" name="Freeform 20"/>
              <p:cNvSpPr>
                <a:spLocks/>
              </p:cNvSpPr>
              <p:nvPr userDrawn="1"/>
            </p:nvSpPr>
            <p:spPr bwMode="auto">
              <a:xfrm>
                <a:off x="4273" y="1300"/>
                <a:ext cx="467" cy="318"/>
              </a:xfrm>
              <a:custGeom>
                <a:avLst/>
                <a:gdLst>
                  <a:gd name="T0" fmla="*/ 0 w 263"/>
                  <a:gd name="T1" fmla="*/ 37 h 178"/>
                  <a:gd name="T2" fmla="*/ 97 w 263"/>
                  <a:gd name="T3" fmla="*/ 10 h 178"/>
                  <a:gd name="T4" fmla="*/ 158 w 263"/>
                  <a:gd name="T5" fmla="*/ 16 h 178"/>
                  <a:gd name="T6" fmla="*/ 173 w 263"/>
                  <a:gd name="T7" fmla="*/ 23 h 178"/>
                  <a:gd name="T8" fmla="*/ 206 w 263"/>
                  <a:gd name="T9" fmla="*/ 63 h 178"/>
                  <a:gd name="T10" fmla="*/ 213 w 263"/>
                  <a:gd name="T11" fmla="*/ 100 h 178"/>
                  <a:gd name="T12" fmla="*/ 221 w 263"/>
                  <a:gd name="T13" fmla="*/ 105 h 178"/>
                  <a:gd name="T14" fmla="*/ 254 w 263"/>
                  <a:gd name="T15" fmla="*/ 124 h 178"/>
                  <a:gd name="T16" fmla="*/ 263 w 263"/>
                  <a:gd name="T17" fmla="*/ 140 h 178"/>
                  <a:gd name="T18" fmla="*/ 258 w 263"/>
                  <a:gd name="T19" fmla="*/ 153 h 178"/>
                  <a:gd name="T20" fmla="*/ 249 w 263"/>
                  <a:gd name="T21" fmla="*/ 158 h 178"/>
                  <a:gd name="T22" fmla="*/ 243 w 263"/>
                  <a:gd name="T23" fmla="*/ 156 h 178"/>
                  <a:gd name="T24" fmla="*/ 239 w 263"/>
                  <a:gd name="T25" fmla="*/ 156 h 178"/>
                  <a:gd name="T26" fmla="*/ 231 w 263"/>
                  <a:gd name="T27" fmla="*/ 170 h 178"/>
                  <a:gd name="T28" fmla="*/ 230 w 263"/>
                  <a:gd name="T29" fmla="*/ 171 h 178"/>
                  <a:gd name="T30" fmla="*/ 226 w 263"/>
                  <a:gd name="T31" fmla="*/ 174 h 178"/>
                  <a:gd name="T32" fmla="*/ 218 w 263"/>
                  <a:gd name="T33" fmla="*/ 176 h 178"/>
                  <a:gd name="T34" fmla="*/ 148 w 263"/>
                  <a:gd name="T35" fmla="*/ 175 h 178"/>
                  <a:gd name="T36" fmla="*/ 137 w 263"/>
                  <a:gd name="T37" fmla="*/ 167 h 178"/>
                  <a:gd name="T38" fmla="*/ 102 w 263"/>
                  <a:gd name="T39" fmla="*/ 169 h 178"/>
                  <a:gd name="T40" fmla="*/ 96 w 263"/>
                  <a:gd name="T41" fmla="*/ 174 h 178"/>
                  <a:gd name="T42" fmla="*/ 84 w 263"/>
                  <a:gd name="T43" fmla="*/ 175 h 178"/>
                  <a:gd name="T44" fmla="*/ 82 w 263"/>
                  <a:gd name="T45" fmla="*/ 174 h 178"/>
                  <a:gd name="T46" fmla="*/ 76 w 263"/>
                  <a:gd name="T47" fmla="*/ 152 h 178"/>
                  <a:gd name="T48" fmla="*/ 80 w 263"/>
                  <a:gd name="T49" fmla="*/ 148 h 178"/>
                  <a:gd name="T50" fmla="*/ 75 w 263"/>
                  <a:gd name="T51" fmla="*/ 143 h 178"/>
                  <a:gd name="T52" fmla="*/ 66 w 263"/>
                  <a:gd name="T53" fmla="*/ 138 h 178"/>
                  <a:gd name="T54" fmla="*/ 66 w 263"/>
                  <a:gd name="T55" fmla="*/ 137 h 178"/>
                  <a:gd name="T56" fmla="*/ 61 w 263"/>
                  <a:gd name="T57" fmla="*/ 128 h 178"/>
                  <a:gd name="T58" fmla="*/ 50 w 263"/>
                  <a:gd name="T59" fmla="*/ 134 h 178"/>
                  <a:gd name="T60" fmla="*/ 44 w 263"/>
                  <a:gd name="T61" fmla="*/ 138 h 178"/>
                  <a:gd name="T62" fmla="*/ 36 w 263"/>
                  <a:gd name="T63" fmla="*/ 132 h 178"/>
                  <a:gd name="T64" fmla="*/ 10 w 263"/>
                  <a:gd name="T65" fmla="*/ 52 h 178"/>
                  <a:gd name="T66" fmla="*/ 0 w 263"/>
                  <a:gd name="T67" fmla="*/ 3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3" h="178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1" name="Freeform 21"/>
              <p:cNvSpPr>
                <a:spLocks/>
              </p:cNvSpPr>
              <p:nvPr userDrawn="1"/>
            </p:nvSpPr>
            <p:spPr bwMode="auto">
              <a:xfrm>
                <a:off x="3623" y="1416"/>
                <a:ext cx="708" cy="236"/>
              </a:xfrm>
              <a:custGeom>
                <a:avLst/>
                <a:gdLst>
                  <a:gd name="T0" fmla="*/ 0 w 399"/>
                  <a:gd name="T1" fmla="*/ 132 h 132"/>
                  <a:gd name="T2" fmla="*/ 22 w 399"/>
                  <a:gd name="T3" fmla="*/ 79 h 132"/>
                  <a:gd name="T4" fmla="*/ 139 w 399"/>
                  <a:gd name="T5" fmla="*/ 44 h 132"/>
                  <a:gd name="T6" fmla="*/ 191 w 399"/>
                  <a:gd name="T7" fmla="*/ 17 h 132"/>
                  <a:gd name="T8" fmla="*/ 291 w 399"/>
                  <a:gd name="T9" fmla="*/ 0 h 132"/>
                  <a:gd name="T10" fmla="*/ 386 w 399"/>
                  <a:gd name="T11" fmla="*/ 25 h 132"/>
                  <a:gd name="T12" fmla="*/ 392 w 399"/>
                  <a:gd name="T13" fmla="*/ 68 h 132"/>
                  <a:gd name="T14" fmla="*/ 374 w 399"/>
                  <a:gd name="T15" fmla="*/ 68 h 132"/>
                  <a:gd name="T16" fmla="*/ 350 w 399"/>
                  <a:gd name="T17" fmla="*/ 66 h 132"/>
                  <a:gd name="T18" fmla="*/ 340 w 399"/>
                  <a:gd name="T19" fmla="*/ 59 h 132"/>
                  <a:gd name="T20" fmla="*/ 347 w 399"/>
                  <a:gd name="T21" fmla="*/ 38 h 132"/>
                  <a:gd name="T22" fmla="*/ 299 w 399"/>
                  <a:gd name="T23" fmla="*/ 58 h 132"/>
                  <a:gd name="T24" fmla="*/ 288 w 399"/>
                  <a:gd name="T25" fmla="*/ 66 h 132"/>
                  <a:gd name="T26" fmla="*/ 285 w 399"/>
                  <a:gd name="T27" fmla="*/ 61 h 132"/>
                  <a:gd name="T28" fmla="*/ 277 w 399"/>
                  <a:gd name="T29" fmla="*/ 59 h 132"/>
                  <a:gd name="T30" fmla="*/ 259 w 399"/>
                  <a:gd name="T31" fmla="*/ 76 h 132"/>
                  <a:gd name="T32" fmla="*/ 251 w 399"/>
                  <a:gd name="T33" fmla="*/ 74 h 132"/>
                  <a:gd name="T34" fmla="*/ 255 w 399"/>
                  <a:gd name="T35" fmla="*/ 54 h 132"/>
                  <a:gd name="T36" fmla="*/ 241 w 399"/>
                  <a:gd name="T37" fmla="*/ 50 h 132"/>
                  <a:gd name="T38" fmla="*/ 221 w 399"/>
                  <a:gd name="T39" fmla="*/ 65 h 132"/>
                  <a:gd name="T40" fmla="*/ 208 w 399"/>
                  <a:gd name="T41" fmla="*/ 56 h 132"/>
                  <a:gd name="T42" fmla="*/ 189 w 399"/>
                  <a:gd name="T43" fmla="*/ 78 h 132"/>
                  <a:gd name="T44" fmla="*/ 181 w 399"/>
                  <a:gd name="T45" fmla="*/ 78 h 132"/>
                  <a:gd name="T46" fmla="*/ 172 w 399"/>
                  <a:gd name="T47" fmla="*/ 84 h 132"/>
                  <a:gd name="T48" fmla="*/ 155 w 399"/>
                  <a:gd name="T49" fmla="*/ 100 h 132"/>
                  <a:gd name="T50" fmla="*/ 136 w 399"/>
                  <a:gd name="T51" fmla="*/ 107 h 132"/>
                  <a:gd name="T52" fmla="*/ 134 w 399"/>
                  <a:gd name="T53" fmla="*/ 100 h 132"/>
                  <a:gd name="T54" fmla="*/ 113 w 399"/>
                  <a:gd name="T55" fmla="*/ 106 h 132"/>
                  <a:gd name="T56" fmla="*/ 104 w 399"/>
                  <a:gd name="T57" fmla="*/ 105 h 132"/>
                  <a:gd name="T58" fmla="*/ 99 w 399"/>
                  <a:gd name="T59" fmla="*/ 93 h 132"/>
                  <a:gd name="T60" fmla="*/ 86 w 399"/>
                  <a:gd name="T61" fmla="*/ 108 h 132"/>
                  <a:gd name="T62" fmla="*/ 75 w 399"/>
                  <a:gd name="T63" fmla="*/ 100 h 132"/>
                  <a:gd name="T64" fmla="*/ 67 w 399"/>
                  <a:gd name="T65" fmla="*/ 89 h 132"/>
                  <a:gd name="T66" fmla="*/ 57 w 399"/>
                  <a:gd name="T67" fmla="*/ 110 h 132"/>
                  <a:gd name="T68" fmla="*/ 26 w 399"/>
                  <a:gd name="T69" fmla="*/ 112 h 132"/>
                  <a:gd name="T70" fmla="*/ 20 w 399"/>
                  <a:gd name="T71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32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2" name="Freeform 22"/>
              <p:cNvSpPr>
                <a:spLocks/>
              </p:cNvSpPr>
              <p:nvPr userDrawn="1"/>
            </p:nvSpPr>
            <p:spPr bwMode="auto">
              <a:xfrm>
                <a:off x="4764" y="1518"/>
                <a:ext cx="602" cy="139"/>
              </a:xfrm>
              <a:custGeom>
                <a:avLst/>
                <a:gdLst>
                  <a:gd name="T0" fmla="*/ 334 w 339"/>
                  <a:gd name="T1" fmla="*/ 49 h 78"/>
                  <a:gd name="T2" fmla="*/ 300 w 339"/>
                  <a:gd name="T3" fmla="*/ 60 h 78"/>
                  <a:gd name="T4" fmla="*/ 289 w 339"/>
                  <a:gd name="T5" fmla="*/ 63 h 78"/>
                  <a:gd name="T6" fmla="*/ 216 w 339"/>
                  <a:gd name="T7" fmla="*/ 68 h 78"/>
                  <a:gd name="T8" fmla="*/ 202 w 339"/>
                  <a:gd name="T9" fmla="*/ 73 h 78"/>
                  <a:gd name="T10" fmla="*/ 184 w 339"/>
                  <a:gd name="T11" fmla="*/ 73 h 78"/>
                  <a:gd name="T12" fmla="*/ 162 w 339"/>
                  <a:gd name="T13" fmla="*/ 63 h 78"/>
                  <a:gd name="T14" fmla="*/ 157 w 339"/>
                  <a:gd name="T15" fmla="*/ 62 h 78"/>
                  <a:gd name="T16" fmla="*/ 143 w 339"/>
                  <a:gd name="T17" fmla="*/ 63 h 78"/>
                  <a:gd name="T18" fmla="*/ 49 w 339"/>
                  <a:gd name="T19" fmla="*/ 59 h 78"/>
                  <a:gd name="T20" fmla="*/ 22 w 339"/>
                  <a:gd name="T21" fmla="*/ 58 h 78"/>
                  <a:gd name="T22" fmla="*/ 21 w 339"/>
                  <a:gd name="T23" fmla="*/ 55 h 78"/>
                  <a:gd name="T24" fmla="*/ 16 w 339"/>
                  <a:gd name="T25" fmla="*/ 46 h 78"/>
                  <a:gd name="T26" fmla="*/ 0 w 339"/>
                  <a:gd name="T27" fmla="*/ 43 h 78"/>
                  <a:gd name="T28" fmla="*/ 37 w 339"/>
                  <a:gd name="T29" fmla="*/ 31 h 78"/>
                  <a:gd name="T30" fmla="*/ 59 w 339"/>
                  <a:gd name="T31" fmla="*/ 23 h 78"/>
                  <a:gd name="T32" fmla="*/ 121 w 339"/>
                  <a:gd name="T33" fmla="*/ 5 h 78"/>
                  <a:gd name="T34" fmla="*/ 168 w 339"/>
                  <a:gd name="T35" fmla="*/ 6 h 78"/>
                  <a:gd name="T36" fmla="*/ 198 w 339"/>
                  <a:gd name="T37" fmla="*/ 15 h 78"/>
                  <a:gd name="T38" fmla="*/ 222 w 339"/>
                  <a:gd name="T39" fmla="*/ 22 h 78"/>
                  <a:gd name="T40" fmla="*/ 244 w 339"/>
                  <a:gd name="T41" fmla="*/ 26 h 78"/>
                  <a:gd name="T42" fmla="*/ 303 w 339"/>
                  <a:gd name="T43" fmla="*/ 30 h 78"/>
                  <a:gd name="T44" fmla="*/ 331 w 339"/>
                  <a:gd name="T45" fmla="*/ 39 h 78"/>
                  <a:gd name="T46" fmla="*/ 334 w 339"/>
                  <a:gd name="T47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9" h="78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3" name="Freeform 23"/>
              <p:cNvSpPr>
                <a:spLocks/>
              </p:cNvSpPr>
              <p:nvPr userDrawn="1"/>
            </p:nvSpPr>
            <p:spPr bwMode="auto">
              <a:xfrm>
                <a:off x="4979" y="1321"/>
                <a:ext cx="336" cy="240"/>
              </a:xfrm>
              <a:custGeom>
                <a:avLst/>
                <a:gdLst>
                  <a:gd name="T0" fmla="*/ 100 w 189"/>
                  <a:gd name="T1" fmla="*/ 132 h 134"/>
                  <a:gd name="T2" fmla="*/ 84 w 189"/>
                  <a:gd name="T3" fmla="*/ 130 h 134"/>
                  <a:gd name="T4" fmla="*/ 24 w 189"/>
                  <a:gd name="T5" fmla="*/ 115 h 134"/>
                  <a:gd name="T6" fmla="*/ 0 w 189"/>
                  <a:gd name="T7" fmla="*/ 115 h 134"/>
                  <a:gd name="T8" fmla="*/ 50 w 189"/>
                  <a:gd name="T9" fmla="*/ 90 h 134"/>
                  <a:gd name="T10" fmla="*/ 99 w 189"/>
                  <a:gd name="T11" fmla="*/ 56 h 134"/>
                  <a:gd name="T12" fmla="*/ 128 w 189"/>
                  <a:gd name="T13" fmla="*/ 25 h 134"/>
                  <a:gd name="T14" fmla="*/ 177 w 189"/>
                  <a:gd name="T15" fmla="*/ 0 h 134"/>
                  <a:gd name="T16" fmla="*/ 185 w 189"/>
                  <a:gd name="T17" fmla="*/ 20 h 134"/>
                  <a:gd name="T18" fmla="*/ 187 w 189"/>
                  <a:gd name="T19" fmla="*/ 67 h 134"/>
                  <a:gd name="T20" fmla="*/ 176 w 189"/>
                  <a:gd name="T21" fmla="*/ 98 h 134"/>
                  <a:gd name="T22" fmla="*/ 174 w 189"/>
                  <a:gd name="T23" fmla="*/ 103 h 134"/>
                  <a:gd name="T24" fmla="*/ 150 w 189"/>
                  <a:gd name="T25" fmla="*/ 115 h 134"/>
                  <a:gd name="T26" fmla="*/ 107 w 189"/>
                  <a:gd name="T27" fmla="*/ 131 h 134"/>
                  <a:gd name="T28" fmla="*/ 100 w 189"/>
                  <a:gd name="T29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9" h="134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4" name="Freeform 24"/>
              <p:cNvSpPr>
                <a:spLocks/>
              </p:cNvSpPr>
              <p:nvPr userDrawn="1"/>
            </p:nvSpPr>
            <p:spPr bwMode="auto">
              <a:xfrm>
                <a:off x="-171" y="1318"/>
                <a:ext cx="310" cy="173"/>
              </a:xfrm>
              <a:custGeom>
                <a:avLst/>
                <a:gdLst>
                  <a:gd name="T0" fmla="*/ 12 w 175"/>
                  <a:gd name="T1" fmla="*/ 5 h 97"/>
                  <a:gd name="T2" fmla="*/ 42 w 175"/>
                  <a:gd name="T3" fmla="*/ 1 h 97"/>
                  <a:gd name="T4" fmla="*/ 52 w 175"/>
                  <a:gd name="T5" fmla="*/ 1 h 97"/>
                  <a:gd name="T6" fmla="*/ 129 w 175"/>
                  <a:gd name="T7" fmla="*/ 16 h 97"/>
                  <a:gd name="T8" fmla="*/ 138 w 175"/>
                  <a:gd name="T9" fmla="*/ 20 h 97"/>
                  <a:gd name="T10" fmla="*/ 175 w 175"/>
                  <a:gd name="T11" fmla="*/ 39 h 97"/>
                  <a:gd name="T12" fmla="*/ 86 w 175"/>
                  <a:gd name="T13" fmla="*/ 87 h 97"/>
                  <a:gd name="T14" fmla="*/ 48 w 175"/>
                  <a:gd name="T15" fmla="*/ 96 h 97"/>
                  <a:gd name="T16" fmla="*/ 34 w 175"/>
                  <a:gd name="T17" fmla="*/ 93 h 97"/>
                  <a:gd name="T18" fmla="*/ 4 w 175"/>
                  <a:gd name="T19" fmla="*/ 64 h 97"/>
                  <a:gd name="T20" fmla="*/ 6 w 175"/>
                  <a:gd name="T21" fmla="*/ 47 h 97"/>
                  <a:gd name="T22" fmla="*/ 12 w 175"/>
                  <a:gd name="T23" fmla="*/ 9 h 97"/>
                  <a:gd name="T24" fmla="*/ 12 w 175"/>
                  <a:gd name="T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97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5" name="Freeform 25"/>
              <p:cNvSpPr>
                <a:spLocks/>
              </p:cNvSpPr>
              <p:nvPr userDrawn="1"/>
            </p:nvSpPr>
            <p:spPr bwMode="auto">
              <a:xfrm>
                <a:off x="5301" y="1228"/>
                <a:ext cx="264" cy="183"/>
              </a:xfrm>
              <a:custGeom>
                <a:avLst/>
                <a:gdLst>
                  <a:gd name="T0" fmla="*/ 1 w 149"/>
                  <a:gd name="T1" fmla="*/ 50 h 102"/>
                  <a:gd name="T2" fmla="*/ 71 w 149"/>
                  <a:gd name="T3" fmla="*/ 28 h 102"/>
                  <a:gd name="T4" fmla="*/ 142 w 149"/>
                  <a:gd name="T5" fmla="*/ 2 h 102"/>
                  <a:gd name="T6" fmla="*/ 147 w 149"/>
                  <a:gd name="T7" fmla="*/ 0 h 102"/>
                  <a:gd name="T8" fmla="*/ 149 w 149"/>
                  <a:gd name="T9" fmla="*/ 5 h 102"/>
                  <a:gd name="T10" fmla="*/ 111 w 149"/>
                  <a:gd name="T11" fmla="*/ 66 h 102"/>
                  <a:gd name="T12" fmla="*/ 49 w 149"/>
                  <a:gd name="T13" fmla="*/ 95 h 102"/>
                  <a:gd name="T14" fmla="*/ 32 w 149"/>
                  <a:gd name="T15" fmla="*/ 99 h 102"/>
                  <a:gd name="T16" fmla="*/ 10 w 149"/>
                  <a:gd name="T17" fmla="*/ 90 h 102"/>
                  <a:gd name="T18" fmla="*/ 2 w 149"/>
                  <a:gd name="T19" fmla="*/ 58 h 102"/>
                  <a:gd name="T20" fmla="*/ 1 w 149"/>
                  <a:gd name="T21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02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6" name="Freeform 26"/>
              <p:cNvSpPr>
                <a:spLocks/>
              </p:cNvSpPr>
              <p:nvPr userDrawn="1"/>
            </p:nvSpPr>
            <p:spPr bwMode="auto">
              <a:xfrm>
                <a:off x="1656" y="1528"/>
                <a:ext cx="321" cy="127"/>
              </a:xfrm>
              <a:custGeom>
                <a:avLst/>
                <a:gdLst>
                  <a:gd name="T0" fmla="*/ 139 w 181"/>
                  <a:gd name="T1" fmla="*/ 45 h 71"/>
                  <a:gd name="T2" fmla="*/ 164 w 181"/>
                  <a:gd name="T3" fmla="*/ 41 h 71"/>
                  <a:gd name="T4" fmla="*/ 178 w 181"/>
                  <a:gd name="T5" fmla="*/ 44 h 71"/>
                  <a:gd name="T6" fmla="*/ 172 w 181"/>
                  <a:gd name="T7" fmla="*/ 52 h 71"/>
                  <a:gd name="T8" fmla="*/ 154 w 181"/>
                  <a:gd name="T9" fmla="*/ 61 h 71"/>
                  <a:gd name="T10" fmla="*/ 180 w 181"/>
                  <a:gd name="T11" fmla="*/ 66 h 71"/>
                  <a:gd name="T12" fmla="*/ 169 w 181"/>
                  <a:gd name="T13" fmla="*/ 70 h 71"/>
                  <a:gd name="T14" fmla="*/ 144 w 181"/>
                  <a:gd name="T15" fmla="*/ 68 h 71"/>
                  <a:gd name="T16" fmla="*/ 136 w 181"/>
                  <a:gd name="T17" fmla="*/ 68 h 71"/>
                  <a:gd name="T18" fmla="*/ 105 w 181"/>
                  <a:gd name="T19" fmla="*/ 67 h 71"/>
                  <a:gd name="T20" fmla="*/ 93 w 181"/>
                  <a:gd name="T21" fmla="*/ 62 h 71"/>
                  <a:gd name="T22" fmla="*/ 65 w 181"/>
                  <a:gd name="T23" fmla="*/ 53 h 71"/>
                  <a:gd name="T24" fmla="*/ 28 w 181"/>
                  <a:gd name="T25" fmla="*/ 47 h 71"/>
                  <a:gd name="T26" fmla="*/ 10 w 181"/>
                  <a:gd name="T27" fmla="*/ 39 h 71"/>
                  <a:gd name="T28" fmla="*/ 3 w 181"/>
                  <a:gd name="T29" fmla="*/ 33 h 71"/>
                  <a:gd name="T30" fmla="*/ 1 w 181"/>
                  <a:gd name="T31" fmla="*/ 19 h 71"/>
                  <a:gd name="T32" fmla="*/ 8 w 181"/>
                  <a:gd name="T33" fmla="*/ 10 h 71"/>
                  <a:gd name="T34" fmla="*/ 17 w 181"/>
                  <a:gd name="T35" fmla="*/ 17 h 71"/>
                  <a:gd name="T36" fmla="*/ 22 w 181"/>
                  <a:gd name="T37" fmla="*/ 31 h 71"/>
                  <a:gd name="T38" fmla="*/ 37 w 181"/>
                  <a:gd name="T39" fmla="*/ 6 h 71"/>
                  <a:gd name="T40" fmla="*/ 52 w 181"/>
                  <a:gd name="T41" fmla="*/ 1 h 71"/>
                  <a:gd name="T42" fmla="*/ 57 w 181"/>
                  <a:gd name="T43" fmla="*/ 9 h 71"/>
                  <a:gd name="T44" fmla="*/ 50 w 181"/>
                  <a:gd name="T45" fmla="*/ 35 h 71"/>
                  <a:gd name="T46" fmla="*/ 72 w 181"/>
                  <a:gd name="T47" fmla="*/ 15 h 71"/>
                  <a:gd name="T48" fmla="*/ 90 w 181"/>
                  <a:gd name="T49" fmla="*/ 6 h 71"/>
                  <a:gd name="T50" fmla="*/ 103 w 181"/>
                  <a:gd name="T51" fmla="*/ 12 h 71"/>
                  <a:gd name="T52" fmla="*/ 90 w 181"/>
                  <a:gd name="T53" fmla="*/ 33 h 71"/>
                  <a:gd name="T54" fmla="*/ 89 w 181"/>
                  <a:gd name="T55" fmla="*/ 37 h 71"/>
                  <a:gd name="T56" fmla="*/ 107 w 181"/>
                  <a:gd name="T57" fmla="*/ 28 h 71"/>
                  <a:gd name="T58" fmla="*/ 122 w 181"/>
                  <a:gd name="T59" fmla="*/ 23 h 71"/>
                  <a:gd name="T60" fmla="*/ 139 w 181"/>
                  <a:gd name="T61" fmla="*/ 25 h 71"/>
                  <a:gd name="T62" fmla="*/ 139 w 181"/>
                  <a:gd name="T63" fmla="*/ 34 h 71"/>
                  <a:gd name="T64" fmla="*/ 126 w 181"/>
                  <a:gd name="T65" fmla="*/ 47 h 71"/>
                  <a:gd name="T66" fmla="*/ 124 w 181"/>
                  <a:gd name="T67" fmla="*/ 50 h 71"/>
                  <a:gd name="T68" fmla="*/ 131 w 181"/>
                  <a:gd name="T69" fmla="*/ 48 h 71"/>
                  <a:gd name="T70" fmla="*/ 139 w 181"/>
                  <a:gd name="T7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71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7" name="Freeform 27"/>
              <p:cNvSpPr>
                <a:spLocks/>
              </p:cNvSpPr>
              <p:nvPr userDrawn="1"/>
            </p:nvSpPr>
            <p:spPr bwMode="auto">
              <a:xfrm>
                <a:off x="1258" y="1557"/>
                <a:ext cx="316" cy="84"/>
              </a:xfrm>
              <a:custGeom>
                <a:avLst/>
                <a:gdLst>
                  <a:gd name="T0" fmla="*/ 0 w 178"/>
                  <a:gd name="T1" fmla="*/ 29 h 47"/>
                  <a:gd name="T2" fmla="*/ 87 w 178"/>
                  <a:gd name="T3" fmla="*/ 5 h 47"/>
                  <a:gd name="T4" fmla="*/ 111 w 178"/>
                  <a:gd name="T5" fmla="*/ 8 h 47"/>
                  <a:gd name="T6" fmla="*/ 123 w 178"/>
                  <a:gd name="T7" fmla="*/ 10 h 47"/>
                  <a:gd name="T8" fmla="*/ 174 w 178"/>
                  <a:gd name="T9" fmla="*/ 41 h 47"/>
                  <a:gd name="T10" fmla="*/ 159 w 178"/>
                  <a:gd name="T11" fmla="*/ 44 h 47"/>
                  <a:gd name="T12" fmla="*/ 128 w 178"/>
                  <a:gd name="T13" fmla="*/ 45 h 47"/>
                  <a:gd name="T14" fmla="*/ 106 w 178"/>
                  <a:gd name="T15" fmla="*/ 46 h 47"/>
                  <a:gd name="T16" fmla="*/ 63 w 178"/>
                  <a:gd name="T17" fmla="*/ 44 h 47"/>
                  <a:gd name="T18" fmla="*/ 18 w 178"/>
                  <a:gd name="T19" fmla="*/ 45 h 47"/>
                  <a:gd name="T20" fmla="*/ 16 w 178"/>
                  <a:gd name="T21" fmla="*/ 44 h 47"/>
                  <a:gd name="T22" fmla="*/ 0 w 178"/>
                  <a:gd name="T2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8" name="Freeform 28"/>
              <p:cNvSpPr>
                <a:spLocks/>
              </p:cNvSpPr>
              <p:nvPr userDrawn="1"/>
            </p:nvSpPr>
            <p:spPr bwMode="auto">
              <a:xfrm>
                <a:off x="-272" y="1327"/>
                <a:ext cx="429" cy="232"/>
              </a:xfrm>
              <a:custGeom>
                <a:avLst/>
                <a:gdLst>
                  <a:gd name="T0" fmla="*/ 69 w 242"/>
                  <a:gd name="T1" fmla="*/ 0 h 130"/>
                  <a:gd name="T2" fmla="*/ 65 w 242"/>
                  <a:gd name="T3" fmla="*/ 43 h 130"/>
                  <a:gd name="T4" fmla="*/ 72 w 242"/>
                  <a:gd name="T5" fmla="*/ 70 h 130"/>
                  <a:gd name="T6" fmla="*/ 93 w 242"/>
                  <a:gd name="T7" fmla="*/ 87 h 130"/>
                  <a:gd name="T8" fmla="*/ 105 w 242"/>
                  <a:gd name="T9" fmla="*/ 89 h 130"/>
                  <a:gd name="T10" fmla="*/ 182 w 242"/>
                  <a:gd name="T11" fmla="*/ 63 h 130"/>
                  <a:gd name="T12" fmla="*/ 224 w 242"/>
                  <a:gd name="T13" fmla="*/ 37 h 130"/>
                  <a:gd name="T14" fmla="*/ 232 w 242"/>
                  <a:gd name="T15" fmla="*/ 34 h 130"/>
                  <a:gd name="T16" fmla="*/ 242 w 242"/>
                  <a:gd name="T17" fmla="*/ 37 h 130"/>
                  <a:gd name="T18" fmla="*/ 154 w 242"/>
                  <a:gd name="T19" fmla="*/ 87 h 130"/>
                  <a:gd name="T20" fmla="*/ 151 w 242"/>
                  <a:gd name="T21" fmla="*/ 89 h 130"/>
                  <a:gd name="T22" fmla="*/ 129 w 242"/>
                  <a:gd name="T23" fmla="*/ 98 h 130"/>
                  <a:gd name="T24" fmla="*/ 59 w 242"/>
                  <a:gd name="T25" fmla="*/ 127 h 130"/>
                  <a:gd name="T26" fmla="*/ 48 w 242"/>
                  <a:gd name="T27" fmla="*/ 130 h 130"/>
                  <a:gd name="T28" fmla="*/ 0 w 242"/>
                  <a:gd name="T29" fmla="*/ 123 h 130"/>
                  <a:gd name="T30" fmla="*/ 12 w 242"/>
                  <a:gd name="T31" fmla="*/ 117 h 130"/>
                  <a:gd name="T32" fmla="*/ 84 w 242"/>
                  <a:gd name="T33" fmla="*/ 94 h 130"/>
                  <a:gd name="T34" fmla="*/ 39 w 242"/>
                  <a:gd name="T35" fmla="*/ 31 h 130"/>
                  <a:gd name="T36" fmla="*/ 19 w 242"/>
                  <a:gd name="T37" fmla="*/ 13 h 130"/>
                  <a:gd name="T38" fmla="*/ 19 w 242"/>
                  <a:gd name="T39" fmla="*/ 13 h 130"/>
                  <a:gd name="T40" fmla="*/ 37 w 242"/>
                  <a:gd name="T41" fmla="*/ 17 h 130"/>
                  <a:gd name="T42" fmla="*/ 50 w 242"/>
                  <a:gd name="T43" fmla="*/ 27 h 130"/>
                  <a:gd name="T44" fmla="*/ 57 w 242"/>
                  <a:gd name="T45" fmla="*/ 31 h 130"/>
                  <a:gd name="T46" fmla="*/ 63 w 242"/>
                  <a:gd name="T47" fmla="*/ 26 h 130"/>
                  <a:gd name="T48" fmla="*/ 65 w 242"/>
                  <a:gd name="T49" fmla="*/ 9 h 130"/>
                  <a:gd name="T50" fmla="*/ 65 w 242"/>
                  <a:gd name="T51" fmla="*/ 0 h 130"/>
                  <a:gd name="T52" fmla="*/ 69 w 242"/>
                  <a:gd name="T5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2" h="13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9" name="Freeform 29"/>
              <p:cNvSpPr>
                <a:spLocks/>
              </p:cNvSpPr>
              <p:nvPr userDrawn="1"/>
            </p:nvSpPr>
            <p:spPr bwMode="auto">
              <a:xfrm>
                <a:off x="1476" y="1552"/>
                <a:ext cx="352" cy="94"/>
              </a:xfrm>
              <a:custGeom>
                <a:avLst/>
                <a:gdLst>
                  <a:gd name="T0" fmla="*/ 50 w 198"/>
                  <a:gd name="T1" fmla="*/ 42 h 53"/>
                  <a:gd name="T2" fmla="*/ 45 w 198"/>
                  <a:gd name="T3" fmla="*/ 31 h 53"/>
                  <a:gd name="T4" fmla="*/ 0 w 198"/>
                  <a:gd name="T5" fmla="*/ 13 h 53"/>
                  <a:gd name="T6" fmla="*/ 11 w 198"/>
                  <a:gd name="T7" fmla="*/ 9 h 53"/>
                  <a:gd name="T8" fmla="*/ 73 w 198"/>
                  <a:gd name="T9" fmla="*/ 7 h 53"/>
                  <a:gd name="T10" fmla="*/ 104 w 198"/>
                  <a:gd name="T11" fmla="*/ 20 h 53"/>
                  <a:gd name="T12" fmla="*/ 145 w 198"/>
                  <a:gd name="T13" fmla="*/ 39 h 53"/>
                  <a:gd name="T14" fmla="*/ 157 w 198"/>
                  <a:gd name="T15" fmla="*/ 39 h 53"/>
                  <a:gd name="T16" fmla="*/ 188 w 198"/>
                  <a:gd name="T17" fmla="*/ 40 h 53"/>
                  <a:gd name="T18" fmla="*/ 196 w 198"/>
                  <a:gd name="T19" fmla="*/ 48 h 53"/>
                  <a:gd name="T20" fmla="*/ 180 w 198"/>
                  <a:gd name="T21" fmla="*/ 51 h 53"/>
                  <a:gd name="T22" fmla="*/ 86 w 198"/>
                  <a:gd name="T23" fmla="*/ 45 h 53"/>
                  <a:gd name="T24" fmla="*/ 64 w 198"/>
                  <a:gd name="T25" fmla="*/ 44 h 53"/>
                  <a:gd name="T26" fmla="*/ 50 w 198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8" h="53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0" name="Freeform 30"/>
              <p:cNvSpPr>
                <a:spLocks/>
              </p:cNvSpPr>
              <p:nvPr userDrawn="1"/>
            </p:nvSpPr>
            <p:spPr bwMode="auto">
              <a:xfrm>
                <a:off x="5285" y="1207"/>
                <a:ext cx="323" cy="302"/>
              </a:xfrm>
              <a:custGeom>
                <a:avLst/>
                <a:gdLst>
                  <a:gd name="T0" fmla="*/ 10 w 182"/>
                  <a:gd name="T1" fmla="*/ 62 h 169"/>
                  <a:gd name="T2" fmla="*/ 19 w 182"/>
                  <a:gd name="T3" fmla="*/ 84 h 169"/>
                  <a:gd name="T4" fmla="*/ 24 w 182"/>
                  <a:gd name="T5" fmla="*/ 107 h 169"/>
                  <a:gd name="T6" fmla="*/ 32 w 182"/>
                  <a:gd name="T7" fmla="*/ 110 h 169"/>
                  <a:gd name="T8" fmla="*/ 133 w 182"/>
                  <a:gd name="T9" fmla="*/ 58 h 169"/>
                  <a:gd name="T10" fmla="*/ 156 w 182"/>
                  <a:gd name="T11" fmla="*/ 12 h 169"/>
                  <a:gd name="T12" fmla="*/ 178 w 182"/>
                  <a:gd name="T13" fmla="*/ 0 h 169"/>
                  <a:gd name="T14" fmla="*/ 173 w 182"/>
                  <a:gd name="T15" fmla="*/ 9 h 169"/>
                  <a:gd name="T16" fmla="*/ 136 w 182"/>
                  <a:gd name="T17" fmla="*/ 71 h 169"/>
                  <a:gd name="T18" fmla="*/ 76 w 182"/>
                  <a:gd name="T19" fmla="*/ 111 h 169"/>
                  <a:gd name="T20" fmla="*/ 31 w 182"/>
                  <a:gd name="T21" fmla="*/ 128 h 169"/>
                  <a:gd name="T22" fmla="*/ 18 w 182"/>
                  <a:gd name="T23" fmla="*/ 143 h 169"/>
                  <a:gd name="T24" fmla="*/ 6 w 182"/>
                  <a:gd name="T25" fmla="*/ 164 h 169"/>
                  <a:gd name="T26" fmla="*/ 7 w 182"/>
                  <a:gd name="T27" fmla="*/ 165 h 169"/>
                  <a:gd name="T28" fmla="*/ 0 w 182"/>
                  <a:gd name="T29" fmla="*/ 168 h 169"/>
                  <a:gd name="T30" fmla="*/ 10 w 182"/>
                  <a:gd name="T31" fmla="*/ 142 h 169"/>
                  <a:gd name="T32" fmla="*/ 12 w 182"/>
                  <a:gd name="T33" fmla="*/ 131 h 169"/>
                  <a:gd name="T34" fmla="*/ 5 w 182"/>
                  <a:gd name="T35" fmla="*/ 64 h 169"/>
                  <a:gd name="T36" fmla="*/ 10 w 182"/>
                  <a:gd name="T37" fmla="*/ 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69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1" name="Freeform 31"/>
              <p:cNvSpPr>
                <a:spLocks/>
              </p:cNvSpPr>
              <p:nvPr userDrawn="1"/>
            </p:nvSpPr>
            <p:spPr bwMode="auto">
              <a:xfrm>
                <a:off x="2829" y="1405"/>
                <a:ext cx="155" cy="218"/>
              </a:xfrm>
              <a:custGeom>
                <a:avLst/>
                <a:gdLst>
                  <a:gd name="T0" fmla="*/ 55 w 87"/>
                  <a:gd name="T1" fmla="*/ 0 h 122"/>
                  <a:gd name="T2" fmla="*/ 53 w 87"/>
                  <a:gd name="T3" fmla="*/ 17 h 122"/>
                  <a:gd name="T4" fmla="*/ 70 w 87"/>
                  <a:gd name="T5" fmla="*/ 63 h 122"/>
                  <a:gd name="T6" fmla="*/ 82 w 87"/>
                  <a:gd name="T7" fmla="*/ 115 h 122"/>
                  <a:gd name="T8" fmla="*/ 74 w 87"/>
                  <a:gd name="T9" fmla="*/ 122 h 122"/>
                  <a:gd name="T10" fmla="*/ 55 w 87"/>
                  <a:gd name="T11" fmla="*/ 116 h 122"/>
                  <a:gd name="T12" fmla="*/ 38 w 87"/>
                  <a:gd name="T13" fmla="*/ 42 h 122"/>
                  <a:gd name="T14" fmla="*/ 2 w 87"/>
                  <a:gd name="T15" fmla="*/ 8 h 122"/>
                  <a:gd name="T16" fmla="*/ 5 w 87"/>
                  <a:gd name="T17" fmla="*/ 6 h 122"/>
                  <a:gd name="T18" fmla="*/ 14 w 87"/>
                  <a:gd name="T19" fmla="*/ 9 h 122"/>
                  <a:gd name="T20" fmla="*/ 36 w 87"/>
                  <a:gd name="T21" fmla="*/ 27 h 122"/>
                  <a:gd name="T22" fmla="*/ 48 w 87"/>
                  <a:gd name="T23" fmla="*/ 0 h 122"/>
                  <a:gd name="T24" fmla="*/ 55 w 87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22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2" name="Freeform 32"/>
              <p:cNvSpPr>
                <a:spLocks/>
              </p:cNvSpPr>
              <p:nvPr userDrawn="1"/>
            </p:nvSpPr>
            <p:spPr bwMode="auto">
              <a:xfrm>
                <a:off x="4140" y="1366"/>
                <a:ext cx="207" cy="177"/>
              </a:xfrm>
              <a:custGeom>
                <a:avLst/>
                <a:gdLst>
                  <a:gd name="T0" fmla="*/ 99 w 117"/>
                  <a:gd name="T1" fmla="*/ 95 h 99"/>
                  <a:gd name="T2" fmla="*/ 101 w 117"/>
                  <a:gd name="T3" fmla="*/ 59 h 99"/>
                  <a:gd name="T4" fmla="*/ 95 w 117"/>
                  <a:gd name="T5" fmla="*/ 54 h 99"/>
                  <a:gd name="T6" fmla="*/ 34 w 117"/>
                  <a:gd name="T7" fmla="*/ 37 h 99"/>
                  <a:gd name="T8" fmla="*/ 0 w 117"/>
                  <a:gd name="T9" fmla="*/ 28 h 99"/>
                  <a:gd name="T10" fmla="*/ 5 w 117"/>
                  <a:gd name="T11" fmla="*/ 25 h 99"/>
                  <a:gd name="T12" fmla="*/ 44 w 117"/>
                  <a:gd name="T13" fmla="*/ 34 h 99"/>
                  <a:gd name="T14" fmla="*/ 91 w 117"/>
                  <a:gd name="T15" fmla="*/ 45 h 99"/>
                  <a:gd name="T16" fmla="*/ 71 w 117"/>
                  <a:gd name="T17" fmla="*/ 17 h 99"/>
                  <a:gd name="T18" fmla="*/ 67 w 117"/>
                  <a:gd name="T19" fmla="*/ 10 h 99"/>
                  <a:gd name="T20" fmla="*/ 75 w 117"/>
                  <a:gd name="T21" fmla="*/ 0 h 99"/>
                  <a:gd name="T22" fmla="*/ 104 w 117"/>
                  <a:gd name="T23" fmla="*/ 37 h 99"/>
                  <a:gd name="T24" fmla="*/ 115 w 117"/>
                  <a:gd name="T25" fmla="*/ 91 h 99"/>
                  <a:gd name="T26" fmla="*/ 113 w 117"/>
                  <a:gd name="T27" fmla="*/ 96 h 99"/>
                  <a:gd name="T28" fmla="*/ 99 w 117"/>
                  <a:gd name="T2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99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3" name="Freeform 33"/>
              <p:cNvSpPr>
                <a:spLocks/>
              </p:cNvSpPr>
              <p:nvPr userDrawn="1"/>
            </p:nvSpPr>
            <p:spPr bwMode="auto">
              <a:xfrm>
                <a:off x="4148" y="1384"/>
                <a:ext cx="164" cy="69"/>
              </a:xfrm>
              <a:custGeom>
                <a:avLst/>
                <a:gdLst>
                  <a:gd name="T0" fmla="*/ 62 w 92"/>
                  <a:gd name="T1" fmla="*/ 0 h 39"/>
                  <a:gd name="T2" fmla="*/ 88 w 92"/>
                  <a:gd name="T3" fmla="*/ 33 h 39"/>
                  <a:gd name="T4" fmla="*/ 89 w 92"/>
                  <a:gd name="T5" fmla="*/ 38 h 39"/>
                  <a:gd name="T6" fmla="*/ 80 w 92"/>
                  <a:gd name="T7" fmla="*/ 37 h 39"/>
                  <a:gd name="T8" fmla="*/ 33 w 92"/>
                  <a:gd name="T9" fmla="*/ 23 h 39"/>
                  <a:gd name="T10" fmla="*/ 0 w 92"/>
                  <a:gd name="T11" fmla="*/ 15 h 39"/>
                  <a:gd name="T12" fmla="*/ 23 w 92"/>
                  <a:gd name="T13" fmla="*/ 6 h 39"/>
                  <a:gd name="T14" fmla="*/ 62 w 9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9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4" name="Freeform 34"/>
              <p:cNvSpPr>
                <a:spLocks/>
              </p:cNvSpPr>
              <p:nvPr userDrawn="1"/>
            </p:nvSpPr>
            <p:spPr bwMode="auto">
              <a:xfrm>
                <a:off x="4662" y="1541"/>
                <a:ext cx="168" cy="66"/>
              </a:xfrm>
              <a:custGeom>
                <a:avLst/>
                <a:gdLst>
                  <a:gd name="T0" fmla="*/ 95 w 95"/>
                  <a:gd name="T1" fmla="*/ 18 h 37"/>
                  <a:gd name="T2" fmla="*/ 59 w 95"/>
                  <a:gd name="T3" fmla="*/ 30 h 37"/>
                  <a:gd name="T4" fmla="*/ 54 w 95"/>
                  <a:gd name="T5" fmla="*/ 32 h 37"/>
                  <a:gd name="T6" fmla="*/ 16 w 95"/>
                  <a:gd name="T7" fmla="*/ 36 h 37"/>
                  <a:gd name="T8" fmla="*/ 10 w 95"/>
                  <a:gd name="T9" fmla="*/ 36 h 37"/>
                  <a:gd name="T10" fmla="*/ 19 w 95"/>
                  <a:gd name="T11" fmla="*/ 27 h 37"/>
                  <a:gd name="T12" fmla="*/ 14 w 95"/>
                  <a:gd name="T13" fmla="*/ 20 h 37"/>
                  <a:gd name="T14" fmla="*/ 38 w 95"/>
                  <a:gd name="T15" fmla="*/ 23 h 37"/>
                  <a:gd name="T16" fmla="*/ 36 w 95"/>
                  <a:gd name="T17" fmla="*/ 7 h 37"/>
                  <a:gd name="T18" fmla="*/ 44 w 95"/>
                  <a:gd name="T19" fmla="*/ 5 h 37"/>
                  <a:gd name="T20" fmla="*/ 57 w 95"/>
                  <a:gd name="T21" fmla="*/ 15 h 37"/>
                  <a:gd name="T22" fmla="*/ 56 w 95"/>
                  <a:gd name="T23" fmla="*/ 6 h 37"/>
                  <a:gd name="T24" fmla="*/ 59 w 95"/>
                  <a:gd name="T25" fmla="*/ 1 h 37"/>
                  <a:gd name="T26" fmla="*/ 68 w 95"/>
                  <a:gd name="T27" fmla="*/ 5 h 37"/>
                  <a:gd name="T28" fmla="*/ 75 w 95"/>
                  <a:gd name="T29" fmla="*/ 15 h 37"/>
                  <a:gd name="T30" fmla="*/ 88 w 95"/>
                  <a:gd name="T31" fmla="*/ 10 h 37"/>
                  <a:gd name="T32" fmla="*/ 95 w 95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37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5" name="Freeform 35"/>
              <p:cNvSpPr>
                <a:spLocks/>
              </p:cNvSpPr>
              <p:nvPr userDrawn="1"/>
            </p:nvSpPr>
            <p:spPr bwMode="auto">
              <a:xfrm>
                <a:off x="-239" y="1327"/>
                <a:ext cx="98" cy="60"/>
              </a:xfrm>
              <a:custGeom>
                <a:avLst/>
                <a:gdLst>
                  <a:gd name="T0" fmla="*/ 46 w 55"/>
                  <a:gd name="T1" fmla="*/ 0 h 34"/>
                  <a:gd name="T2" fmla="*/ 46 w 55"/>
                  <a:gd name="T3" fmla="*/ 29 h 34"/>
                  <a:gd name="T4" fmla="*/ 40 w 55"/>
                  <a:gd name="T5" fmla="*/ 33 h 34"/>
                  <a:gd name="T6" fmla="*/ 29 w 55"/>
                  <a:gd name="T7" fmla="*/ 30 h 34"/>
                  <a:gd name="T8" fmla="*/ 18 w 55"/>
                  <a:gd name="T9" fmla="*/ 19 h 34"/>
                  <a:gd name="T10" fmla="*/ 0 w 55"/>
                  <a:gd name="T11" fmla="*/ 13 h 34"/>
                  <a:gd name="T12" fmla="*/ 34 w 55"/>
                  <a:gd name="T13" fmla="*/ 1 h 34"/>
                  <a:gd name="T14" fmla="*/ 46 w 5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4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6" name="Freeform 36"/>
              <p:cNvSpPr>
                <a:spLocks/>
              </p:cNvSpPr>
              <p:nvPr userDrawn="1"/>
            </p:nvSpPr>
            <p:spPr bwMode="auto">
              <a:xfrm>
                <a:off x="2854" y="1400"/>
                <a:ext cx="60" cy="59"/>
              </a:xfrm>
              <a:custGeom>
                <a:avLst/>
                <a:gdLst>
                  <a:gd name="T0" fmla="*/ 34 w 34"/>
                  <a:gd name="T1" fmla="*/ 3 h 33"/>
                  <a:gd name="T2" fmla="*/ 27 w 34"/>
                  <a:gd name="T3" fmla="*/ 30 h 33"/>
                  <a:gd name="T4" fmla="*/ 23 w 34"/>
                  <a:gd name="T5" fmla="*/ 33 h 33"/>
                  <a:gd name="T6" fmla="*/ 18 w 34"/>
                  <a:gd name="T7" fmla="*/ 30 h 33"/>
                  <a:gd name="T8" fmla="*/ 0 w 34"/>
                  <a:gd name="T9" fmla="*/ 12 h 33"/>
                  <a:gd name="T10" fmla="*/ 34 w 34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7" name="Freeform 37"/>
              <p:cNvSpPr>
                <a:spLocks/>
              </p:cNvSpPr>
              <p:nvPr userDrawn="1"/>
            </p:nvSpPr>
            <p:spPr bwMode="auto">
              <a:xfrm>
                <a:off x="1856" y="1612"/>
                <a:ext cx="32" cy="13"/>
              </a:xfrm>
              <a:custGeom>
                <a:avLst/>
                <a:gdLst>
                  <a:gd name="T0" fmla="*/ 18 w 18"/>
                  <a:gd name="T1" fmla="*/ 1 h 7"/>
                  <a:gd name="T2" fmla="*/ 3 w 18"/>
                  <a:gd name="T3" fmla="*/ 7 h 7"/>
                  <a:gd name="T4" fmla="*/ 0 w 18"/>
                  <a:gd name="T5" fmla="*/ 6 h 7"/>
                  <a:gd name="T6" fmla="*/ 13 w 18"/>
                  <a:gd name="T7" fmla="*/ 0 h 7"/>
                  <a:gd name="T8" fmla="*/ 18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8" name="Freeform 38"/>
              <p:cNvSpPr>
                <a:spLocks/>
              </p:cNvSpPr>
              <p:nvPr userDrawn="1"/>
            </p:nvSpPr>
            <p:spPr bwMode="auto">
              <a:xfrm>
                <a:off x="-775" y="1818"/>
                <a:ext cx="1985" cy="230"/>
              </a:xfrm>
              <a:custGeom>
                <a:avLst/>
                <a:gdLst>
                  <a:gd name="T0" fmla="*/ 55 w 1118"/>
                  <a:gd name="T1" fmla="*/ 112 h 129"/>
                  <a:gd name="T2" fmla="*/ 70 w 1118"/>
                  <a:gd name="T3" fmla="*/ 102 h 129"/>
                  <a:gd name="T4" fmla="*/ 168 w 1118"/>
                  <a:gd name="T5" fmla="*/ 95 h 129"/>
                  <a:gd name="T6" fmla="*/ 73 w 1118"/>
                  <a:gd name="T7" fmla="*/ 84 h 129"/>
                  <a:gd name="T8" fmla="*/ 160 w 1118"/>
                  <a:gd name="T9" fmla="*/ 71 h 129"/>
                  <a:gd name="T10" fmla="*/ 160 w 1118"/>
                  <a:gd name="T11" fmla="*/ 36 h 129"/>
                  <a:gd name="T12" fmla="*/ 204 w 1118"/>
                  <a:gd name="T13" fmla="*/ 23 h 129"/>
                  <a:gd name="T14" fmla="*/ 214 w 1118"/>
                  <a:gd name="T15" fmla="*/ 5 h 129"/>
                  <a:gd name="T16" fmla="*/ 244 w 1118"/>
                  <a:gd name="T17" fmla="*/ 15 h 129"/>
                  <a:gd name="T18" fmla="*/ 259 w 1118"/>
                  <a:gd name="T19" fmla="*/ 21 h 129"/>
                  <a:gd name="T20" fmla="*/ 262 w 1118"/>
                  <a:gd name="T21" fmla="*/ 32 h 129"/>
                  <a:gd name="T22" fmla="*/ 307 w 1118"/>
                  <a:gd name="T23" fmla="*/ 42 h 129"/>
                  <a:gd name="T24" fmla="*/ 344 w 1118"/>
                  <a:gd name="T25" fmla="*/ 66 h 129"/>
                  <a:gd name="T26" fmla="*/ 341 w 1118"/>
                  <a:gd name="T27" fmla="*/ 80 h 129"/>
                  <a:gd name="T28" fmla="*/ 400 w 1118"/>
                  <a:gd name="T29" fmla="*/ 98 h 129"/>
                  <a:gd name="T30" fmla="*/ 420 w 1118"/>
                  <a:gd name="T31" fmla="*/ 117 h 129"/>
                  <a:gd name="T32" fmla="*/ 447 w 1118"/>
                  <a:gd name="T33" fmla="*/ 119 h 129"/>
                  <a:gd name="T34" fmla="*/ 513 w 1118"/>
                  <a:gd name="T35" fmla="*/ 116 h 129"/>
                  <a:gd name="T36" fmla="*/ 447 w 1118"/>
                  <a:gd name="T37" fmla="*/ 119 h 129"/>
                  <a:gd name="T38" fmla="*/ 411 w 1118"/>
                  <a:gd name="T39" fmla="*/ 95 h 129"/>
                  <a:gd name="T40" fmla="*/ 526 w 1118"/>
                  <a:gd name="T41" fmla="*/ 67 h 129"/>
                  <a:gd name="T42" fmla="*/ 519 w 1118"/>
                  <a:gd name="T43" fmla="*/ 33 h 129"/>
                  <a:gd name="T44" fmla="*/ 576 w 1118"/>
                  <a:gd name="T45" fmla="*/ 23 h 129"/>
                  <a:gd name="T46" fmla="*/ 659 w 1118"/>
                  <a:gd name="T47" fmla="*/ 20 h 129"/>
                  <a:gd name="T48" fmla="*/ 785 w 1118"/>
                  <a:gd name="T49" fmla="*/ 16 h 129"/>
                  <a:gd name="T50" fmla="*/ 878 w 1118"/>
                  <a:gd name="T51" fmla="*/ 19 h 129"/>
                  <a:gd name="T52" fmla="*/ 858 w 1118"/>
                  <a:gd name="T53" fmla="*/ 40 h 129"/>
                  <a:gd name="T54" fmla="*/ 757 w 1118"/>
                  <a:gd name="T55" fmla="*/ 62 h 129"/>
                  <a:gd name="T56" fmla="*/ 770 w 1118"/>
                  <a:gd name="T57" fmla="*/ 82 h 129"/>
                  <a:gd name="T58" fmla="*/ 739 w 1118"/>
                  <a:gd name="T59" fmla="*/ 96 h 129"/>
                  <a:gd name="T60" fmla="*/ 752 w 1118"/>
                  <a:gd name="T61" fmla="*/ 104 h 129"/>
                  <a:gd name="T62" fmla="*/ 724 w 1118"/>
                  <a:gd name="T63" fmla="*/ 122 h 129"/>
                  <a:gd name="T64" fmla="*/ 739 w 1118"/>
                  <a:gd name="T65" fmla="*/ 120 h 129"/>
                  <a:gd name="T66" fmla="*/ 814 w 1118"/>
                  <a:gd name="T67" fmla="*/ 119 h 129"/>
                  <a:gd name="T68" fmla="*/ 785 w 1118"/>
                  <a:gd name="T69" fmla="*/ 109 h 129"/>
                  <a:gd name="T70" fmla="*/ 789 w 1118"/>
                  <a:gd name="T71" fmla="*/ 93 h 129"/>
                  <a:gd name="T72" fmla="*/ 831 w 1118"/>
                  <a:gd name="T73" fmla="*/ 61 h 129"/>
                  <a:gd name="T74" fmla="*/ 993 w 1118"/>
                  <a:gd name="T75" fmla="*/ 67 h 129"/>
                  <a:gd name="T76" fmla="*/ 1020 w 1118"/>
                  <a:gd name="T77" fmla="*/ 40 h 129"/>
                  <a:gd name="T78" fmla="*/ 1041 w 1118"/>
                  <a:gd name="T79" fmla="*/ 60 h 129"/>
                  <a:gd name="T80" fmla="*/ 1051 w 1118"/>
                  <a:gd name="T81" fmla="*/ 65 h 129"/>
                  <a:gd name="T82" fmla="*/ 1009 w 1118"/>
                  <a:gd name="T83" fmla="*/ 77 h 129"/>
                  <a:gd name="T84" fmla="*/ 1031 w 1118"/>
                  <a:gd name="T85" fmla="*/ 104 h 129"/>
                  <a:gd name="T86" fmla="*/ 1118 w 1118"/>
                  <a:gd name="T87" fmla="*/ 98 h 129"/>
                  <a:gd name="T88" fmla="*/ 1071 w 1118"/>
                  <a:gd name="T89" fmla="*/ 118 h 129"/>
                  <a:gd name="T90" fmla="*/ 829 w 1118"/>
                  <a:gd name="T91" fmla="*/ 128 h 129"/>
                  <a:gd name="T92" fmla="*/ 698 w 1118"/>
                  <a:gd name="T93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8" h="129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9" name="Freeform 39"/>
              <p:cNvSpPr>
                <a:spLocks/>
              </p:cNvSpPr>
              <p:nvPr userDrawn="1"/>
            </p:nvSpPr>
            <p:spPr bwMode="auto">
              <a:xfrm>
                <a:off x="2497" y="1877"/>
                <a:ext cx="741" cy="169"/>
              </a:xfrm>
              <a:custGeom>
                <a:avLst/>
                <a:gdLst>
                  <a:gd name="T0" fmla="*/ 219 w 417"/>
                  <a:gd name="T1" fmla="*/ 4 h 95"/>
                  <a:gd name="T2" fmla="*/ 243 w 417"/>
                  <a:gd name="T3" fmla="*/ 2 h 95"/>
                  <a:gd name="T4" fmla="*/ 199 w 417"/>
                  <a:gd name="T5" fmla="*/ 13 h 95"/>
                  <a:gd name="T6" fmla="*/ 224 w 417"/>
                  <a:gd name="T7" fmla="*/ 41 h 95"/>
                  <a:gd name="T8" fmla="*/ 393 w 417"/>
                  <a:gd name="T9" fmla="*/ 30 h 95"/>
                  <a:gd name="T10" fmla="*/ 403 w 417"/>
                  <a:gd name="T11" fmla="*/ 42 h 95"/>
                  <a:gd name="T12" fmla="*/ 371 w 417"/>
                  <a:gd name="T13" fmla="*/ 52 h 95"/>
                  <a:gd name="T14" fmla="*/ 304 w 417"/>
                  <a:gd name="T15" fmla="*/ 59 h 95"/>
                  <a:gd name="T16" fmla="*/ 306 w 417"/>
                  <a:gd name="T17" fmla="*/ 66 h 95"/>
                  <a:gd name="T18" fmla="*/ 348 w 417"/>
                  <a:gd name="T19" fmla="*/ 70 h 95"/>
                  <a:gd name="T20" fmla="*/ 314 w 417"/>
                  <a:gd name="T21" fmla="*/ 94 h 95"/>
                  <a:gd name="T22" fmla="*/ 307 w 417"/>
                  <a:gd name="T23" fmla="*/ 95 h 95"/>
                  <a:gd name="T24" fmla="*/ 168 w 417"/>
                  <a:gd name="T25" fmla="*/ 95 h 95"/>
                  <a:gd name="T26" fmla="*/ 175 w 417"/>
                  <a:gd name="T27" fmla="*/ 91 h 95"/>
                  <a:gd name="T28" fmla="*/ 248 w 417"/>
                  <a:gd name="T29" fmla="*/ 85 h 95"/>
                  <a:gd name="T30" fmla="*/ 298 w 417"/>
                  <a:gd name="T31" fmla="*/ 77 h 95"/>
                  <a:gd name="T32" fmla="*/ 270 w 417"/>
                  <a:gd name="T33" fmla="*/ 78 h 95"/>
                  <a:gd name="T34" fmla="*/ 254 w 417"/>
                  <a:gd name="T35" fmla="*/ 61 h 95"/>
                  <a:gd name="T36" fmla="*/ 179 w 417"/>
                  <a:gd name="T37" fmla="*/ 57 h 95"/>
                  <a:gd name="T38" fmla="*/ 128 w 417"/>
                  <a:gd name="T39" fmla="*/ 72 h 95"/>
                  <a:gd name="T40" fmla="*/ 141 w 417"/>
                  <a:gd name="T41" fmla="*/ 90 h 95"/>
                  <a:gd name="T42" fmla="*/ 110 w 417"/>
                  <a:gd name="T43" fmla="*/ 95 h 95"/>
                  <a:gd name="T44" fmla="*/ 96 w 417"/>
                  <a:gd name="T45" fmla="*/ 81 h 95"/>
                  <a:gd name="T46" fmla="*/ 64 w 417"/>
                  <a:gd name="T47" fmla="*/ 84 h 95"/>
                  <a:gd name="T48" fmla="*/ 57 w 417"/>
                  <a:gd name="T49" fmla="*/ 95 h 95"/>
                  <a:gd name="T50" fmla="*/ 7 w 417"/>
                  <a:gd name="T51" fmla="*/ 91 h 95"/>
                  <a:gd name="T52" fmla="*/ 8 w 417"/>
                  <a:gd name="T53" fmla="*/ 79 h 95"/>
                  <a:gd name="T54" fmla="*/ 36 w 417"/>
                  <a:gd name="T55" fmla="*/ 87 h 95"/>
                  <a:gd name="T56" fmla="*/ 37 w 417"/>
                  <a:gd name="T57" fmla="*/ 88 h 95"/>
                  <a:gd name="T58" fmla="*/ 48 w 417"/>
                  <a:gd name="T59" fmla="*/ 75 h 95"/>
                  <a:gd name="T60" fmla="*/ 23 w 417"/>
                  <a:gd name="T61" fmla="*/ 78 h 95"/>
                  <a:gd name="T62" fmla="*/ 3 w 417"/>
                  <a:gd name="T63" fmla="*/ 64 h 95"/>
                  <a:gd name="T64" fmla="*/ 92 w 417"/>
                  <a:gd name="T65" fmla="*/ 64 h 95"/>
                  <a:gd name="T66" fmla="*/ 150 w 417"/>
                  <a:gd name="T67" fmla="*/ 18 h 95"/>
                  <a:gd name="T68" fmla="*/ 103 w 417"/>
                  <a:gd name="T69" fmla="*/ 6 h 95"/>
                  <a:gd name="T70" fmla="*/ 108 w 417"/>
                  <a:gd name="T71" fmla="*/ 3 h 95"/>
                  <a:gd name="T72" fmla="*/ 139 w 417"/>
                  <a:gd name="T73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95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0" name="Freeform 40"/>
              <p:cNvSpPr>
                <a:spLocks/>
              </p:cNvSpPr>
              <p:nvPr userDrawn="1"/>
            </p:nvSpPr>
            <p:spPr bwMode="auto">
              <a:xfrm>
                <a:off x="3017" y="1934"/>
                <a:ext cx="306" cy="112"/>
              </a:xfrm>
              <a:custGeom>
                <a:avLst/>
                <a:gdLst>
                  <a:gd name="T0" fmla="*/ 19 w 172"/>
                  <a:gd name="T1" fmla="*/ 62 h 63"/>
                  <a:gd name="T2" fmla="*/ 24 w 172"/>
                  <a:gd name="T3" fmla="*/ 57 h 63"/>
                  <a:gd name="T4" fmla="*/ 57 w 172"/>
                  <a:gd name="T5" fmla="*/ 39 h 63"/>
                  <a:gd name="T6" fmla="*/ 9 w 172"/>
                  <a:gd name="T7" fmla="*/ 36 h 63"/>
                  <a:gd name="T8" fmla="*/ 1 w 172"/>
                  <a:gd name="T9" fmla="*/ 32 h 63"/>
                  <a:gd name="T10" fmla="*/ 6 w 172"/>
                  <a:gd name="T11" fmla="*/ 27 h 63"/>
                  <a:gd name="T12" fmla="*/ 59 w 172"/>
                  <a:gd name="T13" fmla="*/ 14 h 63"/>
                  <a:gd name="T14" fmla="*/ 78 w 172"/>
                  <a:gd name="T15" fmla="*/ 18 h 63"/>
                  <a:gd name="T16" fmla="*/ 92 w 172"/>
                  <a:gd name="T17" fmla="*/ 18 h 63"/>
                  <a:gd name="T18" fmla="*/ 107 w 172"/>
                  <a:gd name="T19" fmla="*/ 9 h 63"/>
                  <a:gd name="T20" fmla="*/ 124 w 172"/>
                  <a:gd name="T21" fmla="*/ 3 h 63"/>
                  <a:gd name="T22" fmla="*/ 144 w 172"/>
                  <a:gd name="T23" fmla="*/ 0 h 63"/>
                  <a:gd name="T24" fmla="*/ 157 w 172"/>
                  <a:gd name="T25" fmla="*/ 7 h 63"/>
                  <a:gd name="T26" fmla="*/ 146 w 172"/>
                  <a:gd name="T27" fmla="*/ 14 h 63"/>
                  <a:gd name="T28" fmla="*/ 127 w 172"/>
                  <a:gd name="T29" fmla="*/ 15 h 63"/>
                  <a:gd name="T30" fmla="*/ 89 w 172"/>
                  <a:gd name="T31" fmla="*/ 27 h 63"/>
                  <a:gd name="T32" fmla="*/ 82 w 172"/>
                  <a:gd name="T33" fmla="*/ 37 h 63"/>
                  <a:gd name="T34" fmla="*/ 100 w 172"/>
                  <a:gd name="T35" fmla="*/ 38 h 63"/>
                  <a:gd name="T36" fmla="*/ 153 w 172"/>
                  <a:gd name="T37" fmla="*/ 43 h 63"/>
                  <a:gd name="T38" fmla="*/ 163 w 172"/>
                  <a:gd name="T39" fmla="*/ 59 h 63"/>
                  <a:gd name="T40" fmla="*/ 147 w 172"/>
                  <a:gd name="T41" fmla="*/ 63 h 63"/>
                  <a:gd name="T42" fmla="*/ 117 w 172"/>
                  <a:gd name="T43" fmla="*/ 63 h 63"/>
                  <a:gd name="T44" fmla="*/ 115 w 172"/>
                  <a:gd name="T45" fmla="*/ 63 h 63"/>
                  <a:gd name="T46" fmla="*/ 47 w 172"/>
                  <a:gd name="T47" fmla="*/ 63 h 63"/>
                  <a:gd name="T48" fmla="*/ 19 w 172"/>
                  <a:gd name="T4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63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1" name="Freeform 41"/>
              <p:cNvSpPr>
                <a:spLocks/>
              </p:cNvSpPr>
              <p:nvPr userDrawn="1"/>
            </p:nvSpPr>
            <p:spPr bwMode="auto">
              <a:xfrm>
                <a:off x="1093" y="2026"/>
                <a:ext cx="48" cy="20"/>
              </a:xfrm>
              <a:custGeom>
                <a:avLst/>
                <a:gdLst>
                  <a:gd name="T0" fmla="*/ 0 w 27"/>
                  <a:gd name="T1" fmla="*/ 11 h 11"/>
                  <a:gd name="T2" fmla="*/ 0 w 27"/>
                  <a:gd name="T3" fmla="*/ 10 h 11"/>
                  <a:gd name="T4" fmla="*/ 19 w 27"/>
                  <a:gd name="T5" fmla="*/ 0 h 11"/>
                  <a:gd name="T6" fmla="*/ 22 w 27"/>
                  <a:gd name="T7" fmla="*/ 10 h 11"/>
                  <a:gd name="T8" fmla="*/ 22 w 27"/>
                  <a:gd name="T9" fmla="*/ 11 h 11"/>
                  <a:gd name="T10" fmla="*/ 0 w 2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2" name="Freeform 42"/>
              <p:cNvSpPr>
                <a:spLocks/>
              </p:cNvSpPr>
              <p:nvPr userDrawn="1"/>
            </p:nvSpPr>
            <p:spPr bwMode="auto">
              <a:xfrm>
                <a:off x="3639" y="2023"/>
                <a:ext cx="53" cy="25"/>
              </a:xfrm>
              <a:custGeom>
                <a:avLst/>
                <a:gdLst>
                  <a:gd name="T0" fmla="*/ 4 w 30"/>
                  <a:gd name="T1" fmla="*/ 13 h 14"/>
                  <a:gd name="T2" fmla="*/ 4 w 30"/>
                  <a:gd name="T3" fmla="*/ 12 h 14"/>
                  <a:gd name="T4" fmla="*/ 9 w 30"/>
                  <a:gd name="T5" fmla="*/ 3 h 14"/>
                  <a:gd name="T6" fmla="*/ 24 w 30"/>
                  <a:gd name="T7" fmla="*/ 2 h 14"/>
                  <a:gd name="T8" fmla="*/ 26 w 30"/>
                  <a:gd name="T9" fmla="*/ 12 h 14"/>
                  <a:gd name="T10" fmla="*/ 26 w 30"/>
                  <a:gd name="T11" fmla="*/ 13 h 14"/>
                  <a:gd name="T12" fmla="*/ 4 w 3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4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3" name="Freeform 43"/>
              <p:cNvSpPr>
                <a:spLocks/>
              </p:cNvSpPr>
              <p:nvPr userDrawn="1"/>
            </p:nvSpPr>
            <p:spPr bwMode="auto">
              <a:xfrm>
                <a:off x="-835" y="1450"/>
                <a:ext cx="433" cy="86"/>
              </a:xfrm>
              <a:custGeom>
                <a:avLst/>
                <a:gdLst>
                  <a:gd name="T0" fmla="*/ 82 w 244"/>
                  <a:gd name="T1" fmla="*/ 43 h 48"/>
                  <a:gd name="T2" fmla="*/ 64 w 244"/>
                  <a:gd name="T3" fmla="*/ 42 h 48"/>
                  <a:gd name="T4" fmla="*/ 0 w 244"/>
                  <a:gd name="T5" fmla="*/ 41 h 48"/>
                  <a:gd name="T6" fmla="*/ 20 w 244"/>
                  <a:gd name="T7" fmla="*/ 24 h 48"/>
                  <a:gd name="T8" fmla="*/ 31 w 244"/>
                  <a:gd name="T9" fmla="*/ 20 h 48"/>
                  <a:gd name="T10" fmla="*/ 119 w 244"/>
                  <a:gd name="T11" fmla="*/ 2 h 48"/>
                  <a:gd name="T12" fmla="*/ 215 w 244"/>
                  <a:gd name="T13" fmla="*/ 12 h 48"/>
                  <a:gd name="T14" fmla="*/ 238 w 244"/>
                  <a:gd name="T15" fmla="*/ 27 h 48"/>
                  <a:gd name="T16" fmla="*/ 233 w 244"/>
                  <a:gd name="T17" fmla="*/ 45 h 48"/>
                  <a:gd name="T18" fmla="*/ 212 w 244"/>
                  <a:gd name="T19" fmla="*/ 46 h 48"/>
                  <a:gd name="T20" fmla="*/ 199 w 244"/>
                  <a:gd name="T21" fmla="*/ 48 h 48"/>
                  <a:gd name="T22" fmla="*/ 196 w 244"/>
                  <a:gd name="T23" fmla="*/ 44 h 48"/>
                  <a:gd name="T24" fmla="*/ 197 w 244"/>
                  <a:gd name="T25" fmla="*/ 40 h 48"/>
                  <a:gd name="T26" fmla="*/ 189 w 244"/>
                  <a:gd name="T27" fmla="*/ 42 h 48"/>
                  <a:gd name="T28" fmla="*/ 182 w 244"/>
                  <a:gd name="T29" fmla="*/ 45 h 48"/>
                  <a:gd name="T30" fmla="*/ 169 w 244"/>
                  <a:gd name="T31" fmla="*/ 44 h 48"/>
                  <a:gd name="T32" fmla="*/ 169 w 244"/>
                  <a:gd name="T33" fmla="*/ 38 h 48"/>
                  <a:gd name="T34" fmla="*/ 175 w 244"/>
                  <a:gd name="T35" fmla="*/ 43 h 48"/>
                  <a:gd name="T36" fmla="*/ 178 w 244"/>
                  <a:gd name="T37" fmla="*/ 35 h 48"/>
                  <a:gd name="T38" fmla="*/ 170 w 244"/>
                  <a:gd name="T39" fmla="*/ 31 h 48"/>
                  <a:gd name="T40" fmla="*/ 156 w 244"/>
                  <a:gd name="T41" fmla="*/ 40 h 48"/>
                  <a:gd name="T42" fmla="*/ 149 w 244"/>
                  <a:gd name="T43" fmla="*/ 44 h 48"/>
                  <a:gd name="T44" fmla="*/ 82 w 244"/>
                  <a:gd name="T4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48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4" name="Freeform 44"/>
              <p:cNvSpPr>
                <a:spLocks/>
              </p:cNvSpPr>
              <p:nvPr userDrawn="1"/>
            </p:nvSpPr>
            <p:spPr bwMode="auto">
              <a:xfrm>
                <a:off x="-947" y="1471"/>
                <a:ext cx="167" cy="61"/>
              </a:xfrm>
              <a:custGeom>
                <a:avLst/>
                <a:gdLst>
                  <a:gd name="T0" fmla="*/ 94 w 94"/>
                  <a:gd name="T1" fmla="*/ 8 h 34"/>
                  <a:gd name="T2" fmla="*/ 75 w 94"/>
                  <a:gd name="T3" fmla="*/ 25 h 34"/>
                  <a:gd name="T4" fmla="*/ 63 w 94"/>
                  <a:gd name="T5" fmla="*/ 29 h 34"/>
                  <a:gd name="T6" fmla="*/ 19 w 94"/>
                  <a:gd name="T7" fmla="*/ 33 h 34"/>
                  <a:gd name="T8" fmla="*/ 8 w 94"/>
                  <a:gd name="T9" fmla="*/ 34 h 34"/>
                  <a:gd name="T10" fmla="*/ 10 w 94"/>
                  <a:gd name="T11" fmla="*/ 23 h 34"/>
                  <a:gd name="T12" fmla="*/ 45 w 94"/>
                  <a:gd name="T13" fmla="*/ 7 h 34"/>
                  <a:gd name="T14" fmla="*/ 94 w 94"/>
                  <a:gd name="T15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4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5" name="Freeform 45"/>
              <p:cNvSpPr>
                <a:spLocks/>
              </p:cNvSpPr>
              <p:nvPr userDrawn="1"/>
            </p:nvSpPr>
            <p:spPr bwMode="auto">
              <a:xfrm>
                <a:off x="-422" y="1494"/>
                <a:ext cx="94" cy="45"/>
              </a:xfrm>
              <a:custGeom>
                <a:avLst/>
                <a:gdLst>
                  <a:gd name="T0" fmla="*/ 0 w 53"/>
                  <a:gd name="T1" fmla="*/ 20 h 25"/>
                  <a:gd name="T2" fmla="*/ 5 w 53"/>
                  <a:gd name="T3" fmla="*/ 2 h 25"/>
                  <a:gd name="T4" fmla="*/ 44 w 53"/>
                  <a:gd name="T5" fmla="*/ 10 h 25"/>
                  <a:gd name="T6" fmla="*/ 43 w 53"/>
                  <a:gd name="T7" fmla="*/ 23 h 25"/>
                  <a:gd name="T8" fmla="*/ 16 w 53"/>
                  <a:gd name="T9" fmla="*/ 21 h 25"/>
                  <a:gd name="T10" fmla="*/ 0 w 53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5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6" name="Freeform 46"/>
              <p:cNvSpPr>
                <a:spLocks/>
              </p:cNvSpPr>
              <p:nvPr userDrawn="1"/>
            </p:nvSpPr>
            <p:spPr bwMode="auto">
              <a:xfrm>
                <a:off x="-368" y="1814"/>
                <a:ext cx="529" cy="225"/>
              </a:xfrm>
              <a:custGeom>
                <a:avLst/>
                <a:gdLst>
                  <a:gd name="T0" fmla="*/ 217 w 298"/>
                  <a:gd name="T1" fmla="*/ 122 h 126"/>
                  <a:gd name="T2" fmla="*/ 220 w 298"/>
                  <a:gd name="T3" fmla="*/ 126 h 126"/>
                  <a:gd name="T4" fmla="*/ 207 w 298"/>
                  <a:gd name="T5" fmla="*/ 121 h 126"/>
                  <a:gd name="T6" fmla="*/ 198 w 298"/>
                  <a:gd name="T7" fmla="*/ 119 h 126"/>
                  <a:gd name="T8" fmla="*/ 155 w 298"/>
                  <a:gd name="T9" fmla="*/ 122 h 126"/>
                  <a:gd name="T10" fmla="*/ 140 w 298"/>
                  <a:gd name="T11" fmla="*/ 120 h 126"/>
                  <a:gd name="T12" fmla="*/ 155 w 298"/>
                  <a:gd name="T13" fmla="*/ 110 h 126"/>
                  <a:gd name="T14" fmla="*/ 170 w 298"/>
                  <a:gd name="T15" fmla="*/ 101 h 126"/>
                  <a:gd name="T16" fmla="*/ 120 w 298"/>
                  <a:gd name="T17" fmla="*/ 94 h 126"/>
                  <a:gd name="T18" fmla="*/ 103 w 298"/>
                  <a:gd name="T19" fmla="*/ 86 h 126"/>
                  <a:gd name="T20" fmla="*/ 120 w 298"/>
                  <a:gd name="T21" fmla="*/ 77 h 126"/>
                  <a:gd name="T22" fmla="*/ 127 w 298"/>
                  <a:gd name="T23" fmla="*/ 76 h 126"/>
                  <a:gd name="T24" fmla="*/ 109 w 298"/>
                  <a:gd name="T25" fmla="*/ 69 h 126"/>
                  <a:gd name="T26" fmla="*/ 90 w 298"/>
                  <a:gd name="T27" fmla="*/ 68 h 126"/>
                  <a:gd name="T28" fmla="*/ 79 w 298"/>
                  <a:gd name="T29" fmla="*/ 54 h 126"/>
                  <a:gd name="T30" fmla="*/ 76 w 298"/>
                  <a:gd name="T31" fmla="*/ 45 h 126"/>
                  <a:gd name="T32" fmla="*/ 65 w 298"/>
                  <a:gd name="T33" fmla="*/ 39 h 126"/>
                  <a:gd name="T34" fmla="*/ 41 w 298"/>
                  <a:gd name="T35" fmla="*/ 35 h 126"/>
                  <a:gd name="T36" fmla="*/ 23 w 298"/>
                  <a:gd name="T37" fmla="*/ 35 h 126"/>
                  <a:gd name="T38" fmla="*/ 13 w 298"/>
                  <a:gd name="T39" fmla="*/ 29 h 126"/>
                  <a:gd name="T40" fmla="*/ 23 w 298"/>
                  <a:gd name="T41" fmla="*/ 22 h 126"/>
                  <a:gd name="T42" fmla="*/ 33 w 298"/>
                  <a:gd name="T43" fmla="*/ 21 h 126"/>
                  <a:gd name="T44" fmla="*/ 14 w 298"/>
                  <a:gd name="T45" fmla="*/ 19 h 126"/>
                  <a:gd name="T46" fmla="*/ 2 w 298"/>
                  <a:gd name="T47" fmla="*/ 15 h 126"/>
                  <a:gd name="T48" fmla="*/ 8 w 298"/>
                  <a:gd name="T49" fmla="*/ 10 h 126"/>
                  <a:gd name="T50" fmla="*/ 8 w 298"/>
                  <a:gd name="T51" fmla="*/ 5 h 126"/>
                  <a:gd name="T52" fmla="*/ 25 w 298"/>
                  <a:gd name="T53" fmla="*/ 1 h 126"/>
                  <a:gd name="T54" fmla="*/ 143 w 298"/>
                  <a:gd name="T55" fmla="*/ 14 h 126"/>
                  <a:gd name="T56" fmla="*/ 152 w 298"/>
                  <a:gd name="T57" fmla="*/ 15 h 126"/>
                  <a:gd name="T58" fmla="*/ 154 w 298"/>
                  <a:gd name="T59" fmla="*/ 15 h 126"/>
                  <a:gd name="T60" fmla="*/ 197 w 298"/>
                  <a:gd name="T61" fmla="*/ 26 h 126"/>
                  <a:gd name="T62" fmla="*/ 244 w 298"/>
                  <a:gd name="T63" fmla="*/ 27 h 126"/>
                  <a:gd name="T64" fmla="*/ 285 w 298"/>
                  <a:gd name="T65" fmla="*/ 28 h 126"/>
                  <a:gd name="T66" fmla="*/ 298 w 298"/>
                  <a:gd name="T67" fmla="*/ 30 h 126"/>
                  <a:gd name="T68" fmla="*/ 291 w 298"/>
                  <a:gd name="T69" fmla="*/ 34 h 126"/>
                  <a:gd name="T70" fmla="*/ 270 w 298"/>
                  <a:gd name="T71" fmla="*/ 38 h 126"/>
                  <a:gd name="T72" fmla="*/ 170 w 298"/>
                  <a:gd name="T73" fmla="*/ 40 h 126"/>
                  <a:gd name="T74" fmla="*/ 158 w 298"/>
                  <a:gd name="T75" fmla="*/ 42 h 126"/>
                  <a:gd name="T76" fmla="*/ 150 w 298"/>
                  <a:gd name="T77" fmla="*/ 57 h 126"/>
                  <a:gd name="T78" fmla="*/ 198 w 298"/>
                  <a:gd name="T79" fmla="*/ 76 h 126"/>
                  <a:gd name="T80" fmla="*/ 210 w 298"/>
                  <a:gd name="T81" fmla="*/ 82 h 126"/>
                  <a:gd name="T82" fmla="*/ 182 w 298"/>
                  <a:gd name="T83" fmla="*/ 99 h 126"/>
                  <a:gd name="T84" fmla="*/ 182 w 298"/>
                  <a:gd name="T85" fmla="*/ 102 h 126"/>
                  <a:gd name="T86" fmla="*/ 217 w 298"/>
                  <a:gd name="T87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26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7" name="Freeform 47"/>
              <p:cNvSpPr>
                <a:spLocks/>
              </p:cNvSpPr>
              <p:nvPr userDrawn="1"/>
            </p:nvSpPr>
            <p:spPr bwMode="auto">
              <a:xfrm>
                <a:off x="-358" y="1571"/>
                <a:ext cx="458" cy="172"/>
              </a:xfrm>
              <a:custGeom>
                <a:avLst/>
                <a:gdLst>
                  <a:gd name="T0" fmla="*/ 55 w 258"/>
                  <a:gd name="T1" fmla="*/ 94 h 96"/>
                  <a:gd name="T2" fmla="*/ 54 w 258"/>
                  <a:gd name="T3" fmla="*/ 89 h 96"/>
                  <a:gd name="T4" fmla="*/ 44 w 258"/>
                  <a:gd name="T5" fmla="*/ 78 h 96"/>
                  <a:gd name="T6" fmla="*/ 68 w 258"/>
                  <a:gd name="T7" fmla="*/ 70 h 96"/>
                  <a:gd name="T8" fmla="*/ 97 w 258"/>
                  <a:gd name="T9" fmla="*/ 68 h 96"/>
                  <a:gd name="T10" fmla="*/ 69 w 258"/>
                  <a:gd name="T11" fmla="*/ 65 h 96"/>
                  <a:gd name="T12" fmla="*/ 19 w 258"/>
                  <a:gd name="T13" fmla="*/ 55 h 96"/>
                  <a:gd name="T14" fmla="*/ 33 w 258"/>
                  <a:gd name="T15" fmla="*/ 24 h 96"/>
                  <a:gd name="T16" fmla="*/ 102 w 258"/>
                  <a:gd name="T17" fmla="*/ 15 h 96"/>
                  <a:gd name="T18" fmla="*/ 150 w 258"/>
                  <a:gd name="T19" fmla="*/ 21 h 96"/>
                  <a:gd name="T20" fmla="*/ 114 w 258"/>
                  <a:gd name="T21" fmla="*/ 2 h 96"/>
                  <a:gd name="T22" fmla="*/ 129 w 258"/>
                  <a:gd name="T23" fmla="*/ 4 h 96"/>
                  <a:gd name="T24" fmla="*/ 161 w 258"/>
                  <a:gd name="T25" fmla="*/ 23 h 96"/>
                  <a:gd name="T26" fmla="*/ 170 w 258"/>
                  <a:gd name="T27" fmla="*/ 24 h 96"/>
                  <a:gd name="T28" fmla="*/ 173 w 258"/>
                  <a:gd name="T29" fmla="*/ 19 h 96"/>
                  <a:gd name="T30" fmla="*/ 180 w 258"/>
                  <a:gd name="T31" fmla="*/ 14 h 96"/>
                  <a:gd name="T32" fmla="*/ 196 w 258"/>
                  <a:gd name="T33" fmla="*/ 8 h 96"/>
                  <a:gd name="T34" fmla="*/ 203 w 258"/>
                  <a:gd name="T35" fmla="*/ 7 h 96"/>
                  <a:gd name="T36" fmla="*/ 203 w 258"/>
                  <a:gd name="T37" fmla="*/ 10 h 96"/>
                  <a:gd name="T38" fmla="*/ 199 w 258"/>
                  <a:gd name="T39" fmla="*/ 18 h 96"/>
                  <a:gd name="T40" fmla="*/ 201 w 258"/>
                  <a:gd name="T41" fmla="*/ 23 h 96"/>
                  <a:gd name="T42" fmla="*/ 189 w 258"/>
                  <a:gd name="T43" fmla="*/ 25 h 96"/>
                  <a:gd name="T44" fmla="*/ 176 w 258"/>
                  <a:gd name="T45" fmla="*/ 26 h 96"/>
                  <a:gd name="T46" fmla="*/ 204 w 258"/>
                  <a:gd name="T47" fmla="*/ 32 h 96"/>
                  <a:gd name="T48" fmla="*/ 232 w 258"/>
                  <a:gd name="T49" fmla="*/ 58 h 96"/>
                  <a:gd name="T50" fmla="*/ 237 w 258"/>
                  <a:gd name="T51" fmla="*/ 67 h 96"/>
                  <a:gd name="T52" fmla="*/ 258 w 258"/>
                  <a:gd name="T53" fmla="*/ 79 h 96"/>
                  <a:gd name="T54" fmla="*/ 239 w 258"/>
                  <a:gd name="T55" fmla="*/ 72 h 96"/>
                  <a:gd name="T56" fmla="*/ 212 w 258"/>
                  <a:gd name="T57" fmla="*/ 67 h 96"/>
                  <a:gd name="T58" fmla="*/ 158 w 258"/>
                  <a:gd name="T59" fmla="*/ 67 h 96"/>
                  <a:gd name="T60" fmla="*/ 110 w 258"/>
                  <a:gd name="T61" fmla="*/ 66 h 96"/>
                  <a:gd name="T62" fmla="*/ 102 w 258"/>
                  <a:gd name="T63" fmla="*/ 69 h 96"/>
                  <a:gd name="T64" fmla="*/ 107 w 258"/>
                  <a:gd name="T65" fmla="*/ 73 h 96"/>
                  <a:gd name="T66" fmla="*/ 116 w 258"/>
                  <a:gd name="T67" fmla="*/ 84 h 96"/>
                  <a:gd name="T68" fmla="*/ 97 w 258"/>
                  <a:gd name="T69" fmla="*/ 90 h 96"/>
                  <a:gd name="T70" fmla="*/ 72 w 258"/>
                  <a:gd name="T71" fmla="*/ 90 h 96"/>
                  <a:gd name="T72" fmla="*/ 60 w 258"/>
                  <a:gd name="T73" fmla="*/ 95 h 96"/>
                  <a:gd name="T74" fmla="*/ 55 w 258"/>
                  <a:gd name="T7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96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8" name="Freeform 48"/>
              <p:cNvSpPr>
                <a:spLocks/>
              </p:cNvSpPr>
              <p:nvPr userDrawn="1"/>
            </p:nvSpPr>
            <p:spPr bwMode="auto">
              <a:xfrm>
                <a:off x="-754" y="1728"/>
                <a:ext cx="373" cy="134"/>
              </a:xfrm>
              <a:custGeom>
                <a:avLst/>
                <a:gdLst>
                  <a:gd name="T0" fmla="*/ 202 w 210"/>
                  <a:gd name="T1" fmla="*/ 55 h 75"/>
                  <a:gd name="T2" fmla="*/ 177 w 210"/>
                  <a:gd name="T3" fmla="*/ 64 h 75"/>
                  <a:gd name="T4" fmla="*/ 82 w 210"/>
                  <a:gd name="T5" fmla="*/ 64 h 75"/>
                  <a:gd name="T6" fmla="*/ 36 w 210"/>
                  <a:gd name="T7" fmla="*/ 55 h 75"/>
                  <a:gd name="T8" fmla="*/ 27 w 210"/>
                  <a:gd name="T9" fmla="*/ 53 h 75"/>
                  <a:gd name="T10" fmla="*/ 6 w 210"/>
                  <a:gd name="T11" fmla="*/ 29 h 75"/>
                  <a:gd name="T12" fmla="*/ 64 w 210"/>
                  <a:gd name="T13" fmla="*/ 3 h 75"/>
                  <a:gd name="T14" fmla="*/ 106 w 210"/>
                  <a:gd name="T15" fmla="*/ 5 h 75"/>
                  <a:gd name="T16" fmla="*/ 130 w 210"/>
                  <a:gd name="T17" fmla="*/ 5 h 75"/>
                  <a:gd name="T18" fmla="*/ 187 w 210"/>
                  <a:gd name="T19" fmla="*/ 14 h 75"/>
                  <a:gd name="T20" fmla="*/ 209 w 210"/>
                  <a:gd name="T21" fmla="*/ 41 h 75"/>
                  <a:gd name="T22" fmla="*/ 202 w 210"/>
                  <a:gd name="T2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75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9" name="Freeform 49"/>
              <p:cNvSpPr>
                <a:spLocks/>
              </p:cNvSpPr>
              <p:nvPr userDrawn="1"/>
            </p:nvSpPr>
            <p:spPr bwMode="auto">
              <a:xfrm>
                <a:off x="193" y="1655"/>
                <a:ext cx="323" cy="193"/>
              </a:xfrm>
              <a:custGeom>
                <a:avLst/>
                <a:gdLst>
                  <a:gd name="T0" fmla="*/ 178 w 182"/>
                  <a:gd name="T1" fmla="*/ 2 h 108"/>
                  <a:gd name="T2" fmla="*/ 179 w 182"/>
                  <a:gd name="T3" fmla="*/ 3 h 108"/>
                  <a:gd name="T4" fmla="*/ 180 w 182"/>
                  <a:gd name="T5" fmla="*/ 8 h 108"/>
                  <a:gd name="T6" fmla="*/ 178 w 182"/>
                  <a:gd name="T7" fmla="*/ 13 h 108"/>
                  <a:gd name="T8" fmla="*/ 163 w 182"/>
                  <a:gd name="T9" fmla="*/ 27 h 108"/>
                  <a:gd name="T10" fmla="*/ 146 w 182"/>
                  <a:gd name="T11" fmla="*/ 29 h 108"/>
                  <a:gd name="T12" fmla="*/ 150 w 182"/>
                  <a:gd name="T13" fmla="*/ 32 h 108"/>
                  <a:gd name="T14" fmla="*/ 154 w 182"/>
                  <a:gd name="T15" fmla="*/ 41 h 108"/>
                  <a:gd name="T16" fmla="*/ 142 w 182"/>
                  <a:gd name="T17" fmla="*/ 47 h 108"/>
                  <a:gd name="T18" fmla="*/ 120 w 182"/>
                  <a:gd name="T19" fmla="*/ 47 h 108"/>
                  <a:gd name="T20" fmla="*/ 114 w 182"/>
                  <a:gd name="T21" fmla="*/ 51 h 108"/>
                  <a:gd name="T22" fmla="*/ 105 w 182"/>
                  <a:gd name="T23" fmla="*/ 58 h 108"/>
                  <a:gd name="T24" fmla="*/ 74 w 182"/>
                  <a:gd name="T25" fmla="*/ 70 h 108"/>
                  <a:gd name="T26" fmla="*/ 129 w 182"/>
                  <a:gd name="T27" fmla="*/ 72 h 108"/>
                  <a:gd name="T28" fmla="*/ 155 w 182"/>
                  <a:gd name="T29" fmla="*/ 86 h 108"/>
                  <a:gd name="T30" fmla="*/ 112 w 182"/>
                  <a:gd name="T31" fmla="*/ 105 h 108"/>
                  <a:gd name="T32" fmla="*/ 55 w 182"/>
                  <a:gd name="T33" fmla="*/ 99 h 108"/>
                  <a:gd name="T34" fmla="*/ 53 w 182"/>
                  <a:gd name="T35" fmla="*/ 99 h 108"/>
                  <a:gd name="T36" fmla="*/ 15 w 182"/>
                  <a:gd name="T37" fmla="*/ 103 h 108"/>
                  <a:gd name="T38" fmla="*/ 9 w 182"/>
                  <a:gd name="T39" fmla="*/ 94 h 108"/>
                  <a:gd name="T40" fmla="*/ 16 w 182"/>
                  <a:gd name="T41" fmla="*/ 96 h 108"/>
                  <a:gd name="T42" fmla="*/ 22 w 182"/>
                  <a:gd name="T43" fmla="*/ 90 h 108"/>
                  <a:gd name="T44" fmla="*/ 48 w 182"/>
                  <a:gd name="T45" fmla="*/ 73 h 108"/>
                  <a:gd name="T46" fmla="*/ 58 w 182"/>
                  <a:gd name="T47" fmla="*/ 70 h 108"/>
                  <a:gd name="T48" fmla="*/ 33 w 182"/>
                  <a:gd name="T49" fmla="*/ 68 h 108"/>
                  <a:gd name="T50" fmla="*/ 24 w 182"/>
                  <a:gd name="T51" fmla="*/ 64 h 108"/>
                  <a:gd name="T52" fmla="*/ 32 w 182"/>
                  <a:gd name="T53" fmla="*/ 61 h 108"/>
                  <a:gd name="T54" fmla="*/ 71 w 182"/>
                  <a:gd name="T55" fmla="*/ 62 h 108"/>
                  <a:gd name="T56" fmla="*/ 79 w 182"/>
                  <a:gd name="T57" fmla="*/ 57 h 108"/>
                  <a:gd name="T58" fmla="*/ 93 w 182"/>
                  <a:gd name="T59" fmla="*/ 48 h 108"/>
                  <a:gd name="T60" fmla="*/ 102 w 182"/>
                  <a:gd name="T61" fmla="*/ 46 h 108"/>
                  <a:gd name="T62" fmla="*/ 99 w 182"/>
                  <a:gd name="T63" fmla="*/ 43 h 108"/>
                  <a:gd name="T64" fmla="*/ 92 w 182"/>
                  <a:gd name="T65" fmla="*/ 35 h 108"/>
                  <a:gd name="T66" fmla="*/ 109 w 182"/>
                  <a:gd name="T67" fmla="*/ 29 h 108"/>
                  <a:gd name="T68" fmla="*/ 124 w 182"/>
                  <a:gd name="T69" fmla="*/ 29 h 108"/>
                  <a:gd name="T70" fmla="*/ 135 w 182"/>
                  <a:gd name="T71" fmla="*/ 26 h 108"/>
                  <a:gd name="T72" fmla="*/ 94 w 182"/>
                  <a:gd name="T73" fmla="*/ 22 h 108"/>
                  <a:gd name="T74" fmla="*/ 76 w 182"/>
                  <a:gd name="T75" fmla="*/ 14 h 108"/>
                  <a:gd name="T76" fmla="*/ 89 w 182"/>
                  <a:gd name="T77" fmla="*/ 6 h 108"/>
                  <a:gd name="T78" fmla="*/ 124 w 182"/>
                  <a:gd name="T79" fmla="*/ 2 h 108"/>
                  <a:gd name="T80" fmla="*/ 135 w 182"/>
                  <a:gd name="T81" fmla="*/ 0 h 108"/>
                  <a:gd name="T82" fmla="*/ 178 w 182"/>
                  <a:gd name="T8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2" h="108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0" name="Freeform 50"/>
              <p:cNvSpPr>
                <a:spLocks/>
              </p:cNvSpPr>
              <p:nvPr userDrawn="1"/>
            </p:nvSpPr>
            <p:spPr bwMode="auto">
              <a:xfrm>
                <a:off x="81" y="1564"/>
                <a:ext cx="339" cy="93"/>
              </a:xfrm>
              <a:custGeom>
                <a:avLst/>
                <a:gdLst>
                  <a:gd name="T0" fmla="*/ 74 w 191"/>
                  <a:gd name="T1" fmla="*/ 1 h 52"/>
                  <a:gd name="T2" fmla="*/ 130 w 191"/>
                  <a:gd name="T3" fmla="*/ 0 h 52"/>
                  <a:gd name="T4" fmla="*/ 191 w 191"/>
                  <a:gd name="T5" fmla="*/ 21 h 52"/>
                  <a:gd name="T6" fmla="*/ 185 w 191"/>
                  <a:gd name="T7" fmla="*/ 27 h 52"/>
                  <a:gd name="T8" fmla="*/ 170 w 191"/>
                  <a:gd name="T9" fmla="*/ 40 h 52"/>
                  <a:gd name="T10" fmla="*/ 175 w 191"/>
                  <a:gd name="T11" fmla="*/ 49 h 52"/>
                  <a:gd name="T12" fmla="*/ 114 w 191"/>
                  <a:gd name="T13" fmla="*/ 46 h 52"/>
                  <a:gd name="T14" fmla="*/ 89 w 191"/>
                  <a:gd name="T15" fmla="*/ 40 h 52"/>
                  <a:gd name="T16" fmla="*/ 69 w 191"/>
                  <a:gd name="T17" fmla="*/ 39 h 52"/>
                  <a:gd name="T18" fmla="*/ 33 w 191"/>
                  <a:gd name="T19" fmla="*/ 32 h 52"/>
                  <a:gd name="T20" fmla="*/ 26 w 191"/>
                  <a:gd name="T21" fmla="*/ 27 h 52"/>
                  <a:gd name="T22" fmla="*/ 10 w 191"/>
                  <a:gd name="T23" fmla="*/ 10 h 52"/>
                  <a:gd name="T24" fmla="*/ 3 w 191"/>
                  <a:gd name="T25" fmla="*/ 5 h 52"/>
                  <a:gd name="T26" fmla="*/ 44 w 191"/>
                  <a:gd name="T27" fmla="*/ 3 h 52"/>
                  <a:gd name="T28" fmla="*/ 74 w 191"/>
                  <a:gd name="T2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52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1" name="Freeform 51"/>
              <p:cNvSpPr>
                <a:spLocks/>
              </p:cNvSpPr>
              <p:nvPr userDrawn="1"/>
            </p:nvSpPr>
            <p:spPr bwMode="auto">
              <a:xfrm>
                <a:off x="-683" y="1623"/>
                <a:ext cx="297" cy="91"/>
              </a:xfrm>
              <a:custGeom>
                <a:avLst/>
                <a:gdLst>
                  <a:gd name="T0" fmla="*/ 8 w 167"/>
                  <a:gd name="T1" fmla="*/ 12 h 51"/>
                  <a:gd name="T2" fmla="*/ 17 w 167"/>
                  <a:gd name="T3" fmla="*/ 8 h 51"/>
                  <a:gd name="T4" fmla="*/ 115 w 167"/>
                  <a:gd name="T5" fmla="*/ 5 h 51"/>
                  <a:gd name="T6" fmla="*/ 139 w 167"/>
                  <a:gd name="T7" fmla="*/ 8 h 51"/>
                  <a:gd name="T8" fmla="*/ 163 w 167"/>
                  <a:gd name="T9" fmla="*/ 16 h 51"/>
                  <a:gd name="T10" fmla="*/ 152 w 167"/>
                  <a:gd name="T11" fmla="*/ 30 h 51"/>
                  <a:gd name="T12" fmla="*/ 97 w 167"/>
                  <a:gd name="T13" fmla="*/ 46 h 51"/>
                  <a:gd name="T14" fmla="*/ 30 w 167"/>
                  <a:gd name="T15" fmla="*/ 45 h 51"/>
                  <a:gd name="T16" fmla="*/ 0 w 167"/>
                  <a:gd name="T17" fmla="*/ 21 h 51"/>
                  <a:gd name="T18" fmla="*/ 8 w 167"/>
                  <a:gd name="T1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51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2" name="Freeform 52"/>
              <p:cNvSpPr>
                <a:spLocks/>
              </p:cNvSpPr>
              <p:nvPr userDrawn="1"/>
            </p:nvSpPr>
            <p:spPr bwMode="auto">
              <a:xfrm>
                <a:off x="-98" y="1482"/>
                <a:ext cx="330" cy="104"/>
              </a:xfrm>
              <a:custGeom>
                <a:avLst/>
                <a:gdLst>
                  <a:gd name="T0" fmla="*/ 175 w 186"/>
                  <a:gd name="T1" fmla="*/ 47 h 58"/>
                  <a:gd name="T2" fmla="*/ 142 w 186"/>
                  <a:gd name="T3" fmla="*/ 51 h 58"/>
                  <a:gd name="T4" fmla="*/ 103 w 186"/>
                  <a:gd name="T5" fmla="*/ 52 h 58"/>
                  <a:gd name="T6" fmla="*/ 100 w 186"/>
                  <a:gd name="T7" fmla="*/ 53 h 58"/>
                  <a:gd name="T8" fmla="*/ 58 w 186"/>
                  <a:gd name="T9" fmla="*/ 58 h 58"/>
                  <a:gd name="T10" fmla="*/ 50 w 186"/>
                  <a:gd name="T11" fmla="*/ 58 h 58"/>
                  <a:gd name="T12" fmla="*/ 18 w 186"/>
                  <a:gd name="T13" fmla="*/ 53 h 58"/>
                  <a:gd name="T14" fmla="*/ 6 w 186"/>
                  <a:gd name="T15" fmla="*/ 49 h 58"/>
                  <a:gd name="T16" fmla="*/ 2 w 186"/>
                  <a:gd name="T17" fmla="*/ 42 h 58"/>
                  <a:gd name="T18" fmla="*/ 13 w 186"/>
                  <a:gd name="T19" fmla="*/ 39 h 58"/>
                  <a:gd name="T20" fmla="*/ 28 w 186"/>
                  <a:gd name="T21" fmla="*/ 42 h 58"/>
                  <a:gd name="T22" fmla="*/ 22 w 186"/>
                  <a:gd name="T23" fmla="*/ 34 h 58"/>
                  <a:gd name="T24" fmla="*/ 35 w 186"/>
                  <a:gd name="T25" fmla="*/ 25 h 58"/>
                  <a:gd name="T26" fmla="*/ 36 w 186"/>
                  <a:gd name="T27" fmla="*/ 13 h 58"/>
                  <a:gd name="T28" fmla="*/ 44 w 186"/>
                  <a:gd name="T29" fmla="*/ 7 h 58"/>
                  <a:gd name="T30" fmla="*/ 55 w 186"/>
                  <a:gd name="T31" fmla="*/ 10 h 58"/>
                  <a:gd name="T32" fmla="*/ 74 w 186"/>
                  <a:gd name="T33" fmla="*/ 37 h 58"/>
                  <a:gd name="T34" fmla="*/ 74 w 186"/>
                  <a:gd name="T35" fmla="*/ 19 h 58"/>
                  <a:gd name="T36" fmla="*/ 79 w 186"/>
                  <a:gd name="T37" fmla="*/ 10 h 58"/>
                  <a:gd name="T38" fmla="*/ 93 w 186"/>
                  <a:gd name="T39" fmla="*/ 12 h 58"/>
                  <a:gd name="T40" fmla="*/ 97 w 186"/>
                  <a:gd name="T41" fmla="*/ 20 h 58"/>
                  <a:gd name="T42" fmla="*/ 103 w 186"/>
                  <a:gd name="T43" fmla="*/ 7 h 58"/>
                  <a:gd name="T44" fmla="*/ 112 w 186"/>
                  <a:gd name="T45" fmla="*/ 2 h 58"/>
                  <a:gd name="T46" fmla="*/ 119 w 186"/>
                  <a:gd name="T47" fmla="*/ 7 h 58"/>
                  <a:gd name="T48" fmla="*/ 120 w 186"/>
                  <a:gd name="T49" fmla="*/ 21 h 58"/>
                  <a:gd name="T50" fmla="*/ 141 w 186"/>
                  <a:gd name="T51" fmla="*/ 5 h 58"/>
                  <a:gd name="T52" fmla="*/ 157 w 186"/>
                  <a:gd name="T53" fmla="*/ 2 h 58"/>
                  <a:gd name="T54" fmla="*/ 161 w 186"/>
                  <a:gd name="T55" fmla="*/ 10 h 58"/>
                  <a:gd name="T56" fmla="*/ 154 w 186"/>
                  <a:gd name="T57" fmla="*/ 31 h 58"/>
                  <a:gd name="T58" fmla="*/ 152 w 186"/>
                  <a:gd name="T59" fmla="*/ 39 h 58"/>
                  <a:gd name="T60" fmla="*/ 164 w 186"/>
                  <a:gd name="T61" fmla="*/ 35 h 58"/>
                  <a:gd name="T62" fmla="*/ 181 w 186"/>
                  <a:gd name="T63" fmla="*/ 34 h 58"/>
                  <a:gd name="T64" fmla="*/ 176 w 186"/>
                  <a:gd name="T65" fmla="*/ 43 h 58"/>
                  <a:gd name="T66" fmla="*/ 175 w 186"/>
                  <a:gd name="T67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" h="58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3" name="Freeform 53"/>
              <p:cNvSpPr>
                <a:spLocks/>
              </p:cNvSpPr>
              <p:nvPr userDrawn="1"/>
            </p:nvSpPr>
            <p:spPr bwMode="auto">
              <a:xfrm>
                <a:off x="-42" y="1803"/>
                <a:ext cx="267" cy="66"/>
              </a:xfrm>
              <a:custGeom>
                <a:avLst/>
                <a:gdLst>
                  <a:gd name="T0" fmla="*/ 141 w 150"/>
                  <a:gd name="T1" fmla="*/ 11 h 37"/>
                  <a:gd name="T2" fmla="*/ 145 w 150"/>
                  <a:gd name="T3" fmla="*/ 19 h 37"/>
                  <a:gd name="T4" fmla="*/ 136 w 150"/>
                  <a:gd name="T5" fmla="*/ 35 h 37"/>
                  <a:gd name="T6" fmla="*/ 114 w 150"/>
                  <a:gd name="T7" fmla="*/ 36 h 37"/>
                  <a:gd name="T8" fmla="*/ 102 w 150"/>
                  <a:gd name="T9" fmla="*/ 36 h 37"/>
                  <a:gd name="T10" fmla="*/ 52 w 150"/>
                  <a:gd name="T11" fmla="*/ 34 h 37"/>
                  <a:gd name="T12" fmla="*/ 26 w 150"/>
                  <a:gd name="T13" fmla="*/ 34 h 37"/>
                  <a:gd name="T14" fmla="*/ 13 w 150"/>
                  <a:gd name="T15" fmla="*/ 32 h 37"/>
                  <a:gd name="T16" fmla="*/ 7 w 150"/>
                  <a:gd name="T17" fmla="*/ 16 h 37"/>
                  <a:gd name="T18" fmla="*/ 30 w 150"/>
                  <a:gd name="T19" fmla="*/ 7 h 37"/>
                  <a:gd name="T20" fmla="*/ 48 w 150"/>
                  <a:gd name="T21" fmla="*/ 6 h 37"/>
                  <a:gd name="T22" fmla="*/ 107 w 150"/>
                  <a:gd name="T23" fmla="*/ 1 h 37"/>
                  <a:gd name="T24" fmla="*/ 141 w 150"/>
                  <a:gd name="T2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7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4" name="Freeform 54"/>
              <p:cNvSpPr>
                <a:spLocks/>
              </p:cNvSpPr>
              <p:nvPr userDrawn="1"/>
            </p:nvSpPr>
            <p:spPr bwMode="auto">
              <a:xfrm>
                <a:off x="97" y="1671"/>
                <a:ext cx="243" cy="68"/>
              </a:xfrm>
              <a:custGeom>
                <a:avLst/>
                <a:gdLst>
                  <a:gd name="T0" fmla="*/ 97 w 137"/>
                  <a:gd name="T1" fmla="*/ 38 h 38"/>
                  <a:gd name="T2" fmla="*/ 24 w 137"/>
                  <a:gd name="T3" fmla="*/ 31 h 38"/>
                  <a:gd name="T4" fmla="*/ 9 w 137"/>
                  <a:gd name="T5" fmla="*/ 23 h 38"/>
                  <a:gd name="T6" fmla="*/ 20 w 137"/>
                  <a:gd name="T7" fmla="*/ 6 h 38"/>
                  <a:gd name="T8" fmla="*/ 120 w 137"/>
                  <a:gd name="T9" fmla="*/ 12 h 38"/>
                  <a:gd name="T10" fmla="*/ 134 w 137"/>
                  <a:gd name="T11" fmla="*/ 29 h 38"/>
                  <a:gd name="T12" fmla="*/ 107 w 137"/>
                  <a:gd name="T13" fmla="*/ 38 h 38"/>
                  <a:gd name="T14" fmla="*/ 97 w 137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38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5" name="Freeform 55"/>
              <p:cNvSpPr>
                <a:spLocks/>
              </p:cNvSpPr>
              <p:nvPr userDrawn="1"/>
            </p:nvSpPr>
            <p:spPr bwMode="auto">
              <a:xfrm>
                <a:off x="-120" y="1702"/>
                <a:ext cx="215" cy="67"/>
              </a:xfrm>
              <a:custGeom>
                <a:avLst/>
                <a:gdLst>
                  <a:gd name="T0" fmla="*/ 38 w 121"/>
                  <a:gd name="T1" fmla="*/ 1 h 38"/>
                  <a:gd name="T2" fmla="*/ 103 w 121"/>
                  <a:gd name="T3" fmla="*/ 7 h 38"/>
                  <a:gd name="T4" fmla="*/ 120 w 121"/>
                  <a:gd name="T5" fmla="*/ 19 h 38"/>
                  <a:gd name="T6" fmla="*/ 101 w 121"/>
                  <a:gd name="T7" fmla="*/ 33 h 38"/>
                  <a:gd name="T8" fmla="*/ 15 w 121"/>
                  <a:gd name="T9" fmla="*/ 31 h 38"/>
                  <a:gd name="T10" fmla="*/ 0 w 121"/>
                  <a:gd name="T11" fmla="*/ 19 h 38"/>
                  <a:gd name="T12" fmla="*/ 13 w 121"/>
                  <a:gd name="T13" fmla="*/ 5 h 38"/>
                  <a:gd name="T14" fmla="*/ 38 w 121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38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6" name="Freeform 56"/>
              <p:cNvSpPr>
                <a:spLocks/>
              </p:cNvSpPr>
              <p:nvPr userDrawn="1"/>
            </p:nvSpPr>
            <p:spPr bwMode="auto">
              <a:xfrm>
                <a:off x="-915" y="1766"/>
                <a:ext cx="168" cy="71"/>
              </a:xfrm>
              <a:custGeom>
                <a:avLst/>
                <a:gdLst>
                  <a:gd name="T0" fmla="*/ 42 w 95"/>
                  <a:gd name="T1" fmla="*/ 39 h 40"/>
                  <a:gd name="T2" fmla="*/ 12 w 95"/>
                  <a:gd name="T3" fmla="*/ 34 h 40"/>
                  <a:gd name="T4" fmla="*/ 10 w 95"/>
                  <a:gd name="T5" fmla="*/ 12 h 40"/>
                  <a:gd name="T6" fmla="*/ 83 w 95"/>
                  <a:gd name="T7" fmla="*/ 14 h 40"/>
                  <a:gd name="T8" fmla="*/ 70 w 95"/>
                  <a:gd name="T9" fmla="*/ 36 h 40"/>
                  <a:gd name="T10" fmla="*/ 42 w 95"/>
                  <a:gd name="T1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7" name="Freeform 57"/>
              <p:cNvSpPr>
                <a:spLocks/>
              </p:cNvSpPr>
              <p:nvPr userDrawn="1"/>
            </p:nvSpPr>
            <p:spPr bwMode="auto">
              <a:xfrm>
                <a:off x="-187" y="1486"/>
                <a:ext cx="229" cy="91"/>
              </a:xfrm>
              <a:custGeom>
                <a:avLst/>
                <a:gdLst>
                  <a:gd name="T0" fmla="*/ 129 w 129"/>
                  <a:gd name="T1" fmla="*/ 8 h 51"/>
                  <a:gd name="T2" fmla="*/ 126 w 129"/>
                  <a:gd name="T3" fmla="*/ 40 h 51"/>
                  <a:gd name="T4" fmla="*/ 108 w 129"/>
                  <a:gd name="T5" fmla="*/ 14 h 51"/>
                  <a:gd name="T6" fmla="*/ 94 w 129"/>
                  <a:gd name="T7" fmla="*/ 6 h 51"/>
                  <a:gd name="T8" fmla="*/ 88 w 129"/>
                  <a:gd name="T9" fmla="*/ 17 h 51"/>
                  <a:gd name="T10" fmla="*/ 89 w 129"/>
                  <a:gd name="T11" fmla="*/ 27 h 51"/>
                  <a:gd name="T12" fmla="*/ 74 w 129"/>
                  <a:gd name="T13" fmla="*/ 24 h 51"/>
                  <a:gd name="T14" fmla="*/ 76 w 129"/>
                  <a:gd name="T15" fmla="*/ 33 h 51"/>
                  <a:gd name="T16" fmla="*/ 84 w 129"/>
                  <a:gd name="T17" fmla="*/ 44 h 51"/>
                  <a:gd name="T18" fmla="*/ 67 w 129"/>
                  <a:gd name="T19" fmla="*/ 39 h 51"/>
                  <a:gd name="T20" fmla="*/ 54 w 129"/>
                  <a:gd name="T21" fmla="*/ 40 h 51"/>
                  <a:gd name="T22" fmla="*/ 59 w 129"/>
                  <a:gd name="T23" fmla="*/ 47 h 51"/>
                  <a:gd name="T24" fmla="*/ 68 w 129"/>
                  <a:gd name="T25" fmla="*/ 51 h 51"/>
                  <a:gd name="T26" fmla="*/ 0 w 129"/>
                  <a:gd name="T27" fmla="*/ 41 h 51"/>
                  <a:gd name="T28" fmla="*/ 12 w 129"/>
                  <a:gd name="T29" fmla="*/ 34 h 51"/>
                  <a:gd name="T30" fmla="*/ 46 w 129"/>
                  <a:gd name="T31" fmla="*/ 17 h 51"/>
                  <a:gd name="T32" fmla="*/ 103 w 129"/>
                  <a:gd name="T33" fmla="*/ 0 h 51"/>
                  <a:gd name="T34" fmla="*/ 110 w 129"/>
                  <a:gd name="T35" fmla="*/ 8 h 51"/>
                  <a:gd name="T36" fmla="*/ 113 w 129"/>
                  <a:gd name="T37" fmla="*/ 12 h 51"/>
                  <a:gd name="T38" fmla="*/ 119 w 129"/>
                  <a:gd name="T39" fmla="*/ 10 h 51"/>
                  <a:gd name="T40" fmla="*/ 129 w 129"/>
                  <a:gd name="T4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51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8" name="Freeform 58"/>
              <p:cNvSpPr>
                <a:spLocks/>
              </p:cNvSpPr>
              <p:nvPr userDrawn="1"/>
            </p:nvSpPr>
            <p:spPr bwMode="auto">
              <a:xfrm>
                <a:off x="-372" y="1735"/>
                <a:ext cx="178" cy="56"/>
              </a:xfrm>
              <a:custGeom>
                <a:avLst/>
                <a:gdLst>
                  <a:gd name="T0" fmla="*/ 63 w 100"/>
                  <a:gd name="T1" fmla="*/ 2 h 31"/>
                  <a:gd name="T2" fmla="*/ 68 w 100"/>
                  <a:gd name="T3" fmla="*/ 3 h 31"/>
                  <a:gd name="T4" fmla="*/ 81 w 100"/>
                  <a:gd name="T5" fmla="*/ 4 h 31"/>
                  <a:gd name="T6" fmla="*/ 98 w 100"/>
                  <a:gd name="T7" fmla="*/ 12 h 31"/>
                  <a:gd name="T8" fmla="*/ 88 w 100"/>
                  <a:gd name="T9" fmla="*/ 26 h 31"/>
                  <a:gd name="T10" fmla="*/ 57 w 100"/>
                  <a:gd name="T11" fmla="*/ 30 h 31"/>
                  <a:gd name="T12" fmla="*/ 18 w 100"/>
                  <a:gd name="T13" fmla="*/ 27 h 31"/>
                  <a:gd name="T14" fmla="*/ 1 w 100"/>
                  <a:gd name="T15" fmla="*/ 18 h 31"/>
                  <a:gd name="T16" fmla="*/ 13 w 100"/>
                  <a:gd name="T17" fmla="*/ 6 h 31"/>
                  <a:gd name="T18" fmla="*/ 63 w 100"/>
                  <a:gd name="T1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1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9" name="Freeform 59"/>
              <p:cNvSpPr>
                <a:spLocks/>
              </p:cNvSpPr>
              <p:nvPr userDrawn="1"/>
            </p:nvSpPr>
            <p:spPr bwMode="auto">
              <a:xfrm>
                <a:off x="368" y="1602"/>
                <a:ext cx="157" cy="60"/>
              </a:xfrm>
              <a:custGeom>
                <a:avLst/>
                <a:gdLst>
                  <a:gd name="T0" fmla="*/ 13 w 88"/>
                  <a:gd name="T1" fmla="*/ 28 h 34"/>
                  <a:gd name="T2" fmla="*/ 21 w 88"/>
                  <a:gd name="T3" fmla="*/ 5 h 34"/>
                  <a:gd name="T4" fmla="*/ 29 w 88"/>
                  <a:gd name="T5" fmla="*/ 0 h 34"/>
                  <a:gd name="T6" fmla="*/ 39 w 88"/>
                  <a:gd name="T7" fmla="*/ 4 h 34"/>
                  <a:gd name="T8" fmla="*/ 83 w 88"/>
                  <a:gd name="T9" fmla="*/ 23 h 34"/>
                  <a:gd name="T10" fmla="*/ 79 w 88"/>
                  <a:gd name="T11" fmla="*/ 32 h 34"/>
                  <a:gd name="T12" fmla="*/ 25 w 88"/>
                  <a:gd name="T13" fmla="*/ 32 h 34"/>
                  <a:gd name="T14" fmla="*/ 13 w 88"/>
                  <a:gd name="T1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4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0" name="Freeform 60"/>
              <p:cNvSpPr>
                <a:spLocks/>
              </p:cNvSpPr>
              <p:nvPr userDrawn="1"/>
            </p:nvSpPr>
            <p:spPr bwMode="auto">
              <a:xfrm>
                <a:off x="-555" y="1591"/>
                <a:ext cx="185" cy="37"/>
              </a:xfrm>
              <a:custGeom>
                <a:avLst/>
                <a:gdLst>
                  <a:gd name="T0" fmla="*/ 49 w 104"/>
                  <a:gd name="T1" fmla="*/ 0 h 21"/>
                  <a:gd name="T2" fmla="*/ 86 w 104"/>
                  <a:gd name="T3" fmla="*/ 2 h 21"/>
                  <a:gd name="T4" fmla="*/ 101 w 104"/>
                  <a:gd name="T5" fmla="*/ 7 h 21"/>
                  <a:gd name="T6" fmla="*/ 103 w 104"/>
                  <a:gd name="T7" fmla="*/ 15 h 21"/>
                  <a:gd name="T8" fmla="*/ 89 w 104"/>
                  <a:gd name="T9" fmla="*/ 20 h 21"/>
                  <a:gd name="T10" fmla="*/ 54 w 104"/>
                  <a:gd name="T11" fmla="*/ 18 h 21"/>
                  <a:gd name="T12" fmla="*/ 14 w 104"/>
                  <a:gd name="T13" fmla="*/ 16 h 21"/>
                  <a:gd name="T14" fmla="*/ 1 w 104"/>
                  <a:gd name="T15" fmla="*/ 10 h 21"/>
                  <a:gd name="T16" fmla="*/ 11 w 104"/>
                  <a:gd name="T17" fmla="*/ 2 h 21"/>
                  <a:gd name="T18" fmla="*/ 49 w 10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21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1" name="Freeform 61"/>
              <p:cNvSpPr>
                <a:spLocks/>
              </p:cNvSpPr>
              <p:nvPr userDrawn="1"/>
            </p:nvSpPr>
            <p:spPr bwMode="auto">
              <a:xfrm>
                <a:off x="68" y="1750"/>
                <a:ext cx="144" cy="46"/>
              </a:xfrm>
              <a:custGeom>
                <a:avLst/>
                <a:gdLst>
                  <a:gd name="T0" fmla="*/ 41 w 81"/>
                  <a:gd name="T1" fmla="*/ 26 h 26"/>
                  <a:gd name="T2" fmla="*/ 6 w 81"/>
                  <a:gd name="T3" fmla="*/ 19 h 26"/>
                  <a:gd name="T4" fmla="*/ 7 w 81"/>
                  <a:gd name="T5" fmla="*/ 9 h 26"/>
                  <a:gd name="T6" fmla="*/ 44 w 81"/>
                  <a:gd name="T7" fmla="*/ 2 h 26"/>
                  <a:gd name="T8" fmla="*/ 66 w 81"/>
                  <a:gd name="T9" fmla="*/ 2 h 26"/>
                  <a:gd name="T10" fmla="*/ 81 w 81"/>
                  <a:gd name="T11" fmla="*/ 14 h 26"/>
                  <a:gd name="T12" fmla="*/ 66 w 81"/>
                  <a:gd name="T13" fmla="*/ 23 h 26"/>
                  <a:gd name="T14" fmla="*/ 41 w 8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6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2" name="Freeform 62"/>
              <p:cNvSpPr>
                <a:spLocks/>
              </p:cNvSpPr>
              <p:nvPr userDrawn="1"/>
            </p:nvSpPr>
            <p:spPr bwMode="auto">
              <a:xfrm>
                <a:off x="54" y="1621"/>
                <a:ext cx="155" cy="41"/>
              </a:xfrm>
              <a:custGeom>
                <a:avLst/>
                <a:gdLst>
                  <a:gd name="T0" fmla="*/ 48 w 87"/>
                  <a:gd name="T1" fmla="*/ 0 h 23"/>
                  <a:gd name="T2" fmla="*/ 84 w 87"/>
                  <a:gd name="T3" fmla="*/ 7 h 23"/>
                  <a:gd name="T4" fmla="*/ 86 w 87"/>
                  <a:gd name="T5" fmla="*/ 14 h 23"/>
                  <a:gd name="T6" fmla="*/ 73 w 87"/>
                  <a:gd name="T7" fmla="*/ 23 h 23"/>
                  <a:gd name="T8" fmla="*/ 8 w 87"/>
                  <a:gd name="T9" fmla="*/ 13 h 23"/>
                  <a:gd name="T10" fmla="*/ 1 w 87"/>
                  <a:gd name="T11" fmla="*/ 4 h 23"/>
                  <a:gd name="T12" fmla="*/ 14 w 87"/>
                  <a:gd name="T13" fmla="*/ 0 h 23"/>
                  <a:gd name="T14" fmla="*/ 48 w 87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3" name="Freeform 63"/>
              <p:cNvSpPr>
                <a:spLocks/>
              </p:cNvSpPr>
              <p:nvPr userDrawn="1"/>
            </p:nvSpPr>
            <p:spPr bwMode="auto">
              <a:xfrm>
                <a:off x="3" y="1571"/>
                <a:ext cx="138" cy="41"/>
              </a:xfrm>
              <a:custGeom>
                <a:avLst/>
                <a:gdLst>
                  <a:gd name="T0" fmla="*/ 1 w 78"/>
                  <a:gd name="T1" fmla="*/ 8 h 23"/>
                  <a:gd name="T2" fmla="*/ 46 w 78"/>
                  <a:gd name="T3" fmla="*/ 2 h 23"/>
                  <a:gd name="T4" fmla="*/ 70 w 78"/>
                  <a:gd name="T5" fmla="*/ 11 h 23"/>
                  <a:gd name="T6" fmla="*/ 70 w 78"/>
                  <a:gd name="T7" fmla="*/ 23 h 23"/>
                  <a:gd name="T8" fmla="*/ 9 w 78"/>
                  <a:gd name="T9" fmla="*/ 16 h 23"/>
                  <a:gd name="T10" fmla="*/ 0 w 78"/>
                  <a:gd name="T11" fmla="*/ 10 h 23"/>
                  <a:gd name="T12" fmla="*/ 1 w 7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4" name="Freeform 64"/>
              <p:cNvSpPr>
                <a:spLocks/>
              </p:cNvSpPr>
              <p:nvPr userDrawn="1"/>
            </p:nvSpPr>
            <p:spPr bwMode="auto">
              <a:xfrm>
                <a:off x="-22" y="1775"/>
                <a:ext cx="92" cy="30"/>
              </a:xfrm>
              <a:custGeom>
                <a:avLst/>
                <a:gdLst>
                  <a:gd name="T0" fmla="*/ 34 w 52"/>
                  <a:gd name="T1" fmla="*/ 16 h 17"/>
                  <a:gd name="T2" fmla="*/ 9 w 52"/>
                  <a:gd name="T3" fmla="*/ 13 h 17"/>
                  <a:gd name="T4" fmla="*/ 6 w 52"/>
                  <a:gd name="T5" fmla="*/ 5 h 17"/>
                  <a:gd name="T6" fmla="*/ 39 w 52"/>
                  <a:gd name="T7" fmla="*/ 0 h 17"/>
                  <a:gd name="T8" fmla="*/ 50 w 52"/>
                  <a:gd name="T9" fmla="*/ 9 h 17"/>
                  <a:gd name="T10" fmla="*/ 34 w 52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7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5" name="Freeform 65"/>
              <p:cNvSpPr>
                <a:spLocks/>
              </p:cNvSpPr>
              <p:nvPr userDrawn="1"/>
            </p:nvSpPr>
            <p:spPr bwMode="auto">
              <a:xfrm>
                <a:off x="-651" y="1539"/>
                <a:ext cx="73" cy="59"/>
              </a:xfrm>
              <a:custGeom>
                <a:avLst/>
                <a:gdLst>
                  <a:gd name="T0" fmla="*/ 9 w 41"/>
                  <a:gd name="T1" fmla="*/ 28 h 33"/>
                  <a:gd name="T2" fmla="*/ 2 w 41"/>
                  <a:gd name="T3" fmla="*/ 18 h 33"/>
                  <a:gd name="T4" fmla="*/ 10 w 41"/>
                  <a:gd name="T5" fmla="*/ 13 h 33"/>
                  <a:gd name="T6" fmla="*/ 12 w 41"/>
                  <a:gd name="T7" fmla="*/ 18 h 33"/>
                  <a:gd name="T8" fmla="*/ 18 w 41"/>
                  <a:gd name="T9" fmla="*/ 26 h 33"/>
                  <a:gd name="T10" fmla="*/ 28 w 41"/>
                  <a:gd name="T11" fmla="*/ 24 h 33"/>
                  <a:gd name="T12" fmla="*/ 25 w 41"/>
                  <a:gd name="T13" fmla="*/ 16 h 33"/>
                  <a:gd name="T14" fmla="*/ 7 w 41"/>
                  <a:gd name="T15" fmla="*/ 5 h 33"/>
                  <a:gd name="T16" fmla="*/ 6 w 41"/>
                  <a:gd name="T17" fmla="*/ 2 h 33"/>
                  <a:gd name="T18" fmla="*/ 11 w 41"/>
                  <a:gd name="T19" fmla="*/ 1 h 33"/>
                  <a:gd name="T20" fmla="*/ 37 w 41"/>
                  <a:gd name="T21" fmla="*/ 25 h 33"/>
                  <a:gd name="T22" fmla="*/ 9 w 41"/>
                  <a:gd name="T2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3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6" name="Freeform 66"/>
              <p:cNvSpPr>
                <a:spLocks/>
              </p:cNvSpPr>
              <p:nvPr userDrawn="1"/>
            </p:nvSpPr>
            <p:spPr bwMode="auto">
              <a:xfrm>
                <a:off x="-185" y="1743"/>
                <a:ext cx="69" cy="28"/>
              </a:xfrm>
              <a:custGeom>
                <a:avLst/>
                <a:gdLst>
                  <a:gd name="T0" fmla="*/ 16 w 39"/>
                  <a:gd name="T1" fmla="*/ 16 h 16"/>
                  <a:gd name="T2" fmla="*/ 0 w 39"/>
                  <a:gd name="T3" fmla="*/ 11 h 16"/>
                  <a:gd name="T4" fmla="*/ 16 w 39"/>
                  <a:gd name="T5" fmla="*/ 2 h 16"/>
                  <a:gd name="T6" fmla="*/ 21 w 39"/>
                  <a:gd name="T7" fmla="*/ 1 h 16"/>
                  <a:gd name="T8" fmla="*/ 36 w 39"/>
                  <a:gd name="T9" fmla="*/ 6 h 16"/>
                  <a:gd name="T10" fmla="*/ 28 w 39"/>
                  <a:gd name="T11" fmla="*/ 15 h 16"/>
                  <a:gd name="T12" fmla="*/ 16 w 3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7" name="Freeform 67"/>
              <p:cNvSpPr>
                <a:spLocks/>
              </p:cNvSpPr>
              <p:nvPr userDrawn="1"/>
            </p:nvSpPr>
            <p:spPr bwMode="auto">
              <a:xfrm>
                <a:off x="-393" y="1710"/>
                <a:ext cx="78" cy="22"/>
              </a:xfrm>
              <a:custGeom>
                <a:avLst/>
                <a:gdLst>
                  <a:gd name="T0" fmla="*/ 23 w 44"/>
                  <a:gd name="T1" fmla="*/ 12 h 12"/>
                  <a:gd name="T2" fmla="*/ 13 w 44"/>
                  <a:gd name="T3" fmla="*/ 12 h 12"/>
                  <a:gd name="T4" fmla="*/ 1 w 44"/>
                  <a:gd name="T5" fmla="*/ 7 h 12"/>
                  <a:gd name="T6" fmla="*/ 13 w 44"/>
                  <a:gd name="T7" fmla="*/ 0 h 12"/>
                  <a:gd name="T8" fmla="*/ 33 w 44"/>
                  <a:gd name="T9" fmla="*/ 0 h 12"/>
                  <a:gd name="T10" fmla="*/ 44 w 44"/>
                  <a:gd name="T11" fmla="*/ 5 h 12"/>
                  <a:gd name="T12" fmla="*/ 34 w 44"/>
                  <a:gd name="T13" fmla="*/ 11 h 12"/>
                  <a:gd name="T14" fmla="*/ 23 w 4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2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8" name="Freeform 68"/>
              <p:cNvSpPr>
                <a:spLocks/>
              </p:cNvSpPr>
              <p:nvPr userDrawn="1"/>
            </p:nvSpPr>
            <p:spPr bwMode="auto">
              <a:xfrm>
                <a:off x="-803" y="1705"/>
                <a:ext cx="69" cy="27"/>
              </a:xfrm>
              <a:custGeom>
                <a:avLst/>
                <a:gdLst>
                  <a:gd name="T0" fmla="*/ 18 w 39"/>
                  <a:gd name="T1" fmla="*/ 0 h 15"/>
                  <a:gd name="T2" fmla="*/ 28 w 39"/>
                  <a:gd name="T3" fmla="*/ 1 h 15"/>
                  <a:gd name="T4" fmla="*/ 33 w 39"/>
                  <a:gd name="T5" fmla="*/ 11 h 15"/>
                  <a:gd name="T6" fmla="*/ 6 w 39"/>
                  <a:gd name="T7" fmla="*/ 14 h 15"/>
                  <a:gd name="T8" fmla="*/ 0 w 39"/>
                  <a:gd name="T9" fmla="*/ 7 h 15"/>
                  <a:gd name="T10" fmla="*/ 10 w 39"/>
                  <a:gd name="T11" fmla="*/ 1 h 15"/>
                  <a:gd name="T12" fmla="*/ 18 w 3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5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9" name="Freeform 69"/>
              <p:cNvSpPr>
                <a:spLocks/>
              </p:cNvSpPr>
              <p:nvPr userDrawn="1"/>
            </p:nvSpPr>
            <p:spPr bwMode="auto">
              <a:xfrm>
                <a:off x="-365" y="1580"/>
                <a:ext cx="61" cy="22"/>
              </a:xfrm>
              <a:custGeom>
                <a:avLst/>
                <a:gdLst>
                  <a:gd name="T0" fmla="*/ 17 w 34"/>
                  <a:gd name="T1" fmla="*/ 1 h 12"/>
                  <a:gd name="T2" fmla="*/ 34 w 34"/>
                  <a:gd name="T3" fmla="*/ 6 h 12"/>
                  <a:gd name="T4" fmla="*/ 16 w 34"/>
                  <a:gd name="T5" fmla="*/ 12 h 12"/>
                  <a:gd name="T6" fmla="*/ 1 w 34"/>
                  <a:gd name="T7" fmla="*/ 5 h 12"/>
                  <a:gd name="T8" fmla="*/ 17 w 3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0" name="Freeform 70"/>
              <p:cNvSpPr>
                <a:spLocks/>
              </p:cNvSpPr>
              <p:nvPr userDrawn="1"/>
            </p:nvSpPr>
            <p:spPr bwMode="auto">
              <a:xfrm>
                <a:off x="-107" y="1816"/>
                <a:ext cx="60" cy="25"/>
              </a:xfrm>
              <a:custGeom>
                <a:avLst/>
                <a:gdLst>
                  <a:gd name="T0" fmla="*/ 7 w 34"/>
                  <a:gd name="T1" fmla="*/ 14 h 14"/>
                  <a:gd name="T2" fmla="*/ 5 w 34"/>
                  <a:gd name="T3" fmla="*/ 14 h 14"/>
                  <a:gd name="T4" fmla="*/ 5 w 34"/>
                  <a:gd name="T5" fmla="*/ 4 h 14"/>
                  <a:gd name="T6" fmla="*/ 25 w 34"/>
                  <a:gd name="T7" fmla="*/ 3 h 14"/>
                  <a:gd name="T8" fmla="*/ 33 w 34"/>
                  <a:gd name="T9" fmla="*/ 9 h 14"/>
                  <a:gd name="T10" fmla="*/ 22 w 34"/>
                  <a:gd name="T11" fmla="*/ 14 h 14"/>
                  <a:gd name="T12" fmla="*/ 7 w 3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4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1" name="Freeform 71"/>
              <p:cNvSpPr>
                <a:spLocks/>
              </p:cNvSpPr>
              <p:nvPr userDrawn="1"/>
            </p:nvSpPr>
            <p:spPr bwMode="auto">
              <a:xfrm>
                <a:off x="-100" y="1769"/>
                <a:ext cx="58" cy="20"/>
              </a:xfrm>
              <a:custGeom>
                <a:avLst/>
                <a:gdLst>
                  <a:gd name="T0" fmla="*/ 17 w 33"/>
                  <a:gd name="T1" fmla="*/ 1 h 11"/>
                  <a:gd name="T2" fmla="*/ 33 w 33"/>
                  <a:gd name="T3" fmla="*/ 5 h 11"/>
                  <a:gd name="T4" fmla="*/ 16 w 33"/>
                  <a:gd name="T5" fmla="*/ 11 h 11"/>
                  <a:gd name="T6" fmla="*/ 0 w 33"/>
                  <a:gd name="T7" fmla="*/ 6 h 11"/>
                  <a:gd name="T8" fmla="*/ 17 w 3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2" name="Freeform 72"/>
              <p:cNvSpPr>
                <a:spLocks/>
              </p:cNvSpPr>
              <p:nvPr userDrawn="1"/>
            </p:nvSpPr>
            <p:spPr bwMode="auto">
              <a:xfrm>
                <a:off x="241" y="1650"/>
                <a:ext cx="56" cy="19"/>
              </a:xfrm>
              <a:custGeom>
                <a:avLst/>
                <a:gdLst>
                  <a:gd name="T0" fmla="*/ 15 w 32"/>
                  <a:gd name="T1" fmla="*/ 1 h 11"/>
                  <a:gd name="T2" fmla="*/ 21 w 32"/>
                  <a:gd name="T3" fmla="*/ 2 h 11"/>
                  <a:gd name="T4" fmla="*/ 32 w 32"/>
                  <a:gd name="T5" fmla="*/ 6 h 11"/>
                  <a:gd name="T6" fmla="*/ 19 w 32"/>
                  <a:gd name="T7" fmla="*/ 10 h 11"/>
                  <a:gd name="T8" fmla="*/ 12 w 32"/>
                  <a:gd name="T9" fmla="*/ 10 h 11"/>
                  <a:gd name="T10" fmla="*/ 1 w 32"/>
                  <a:gd name="T11" fmla="*/ 3 h 11"/>
                  <a:gd name="T12" fmla="*/ 15 w 3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3" name="Freeform 73"/>
              <p:cNvSpPr>
                <a:spLocks/>
              </p:cNvSpPr>
              <p:nvPr userDrawn="1"/>
            </p:nvSpPr>
            <p:spPr bwMode="auto">
              <a:xfrm>
                <a:off x="5155" y="1491"/>
                <a:ext cx="387" cy="114"/>
              </a:xfrm>
              <a:custGeom>
                <a:avLst/>
                <a:gdLst>
                  <a:gd name="T0" fmla="*/ 73 w 218"/>
                  <a:gd name="T1" fmla="*/ 9 h 64"/>
                  <a:gd name="T2" fmla="*/ 80 w 218"/>
                  <a:gd name="T3" fmla="*/ 6 h 64"/>
                  <a:gd name="T4" fmla="*/ 143 w 218"/>
                  <a:gd name="T5" fmla="*/ 3 h 64"/>
                  <a:gd name="T6" fmla="*/ 205 w 218"/>
                  <a:gd name="T7" fmla="*/ 23 h 64"/>
                  <a:gd name="T8" fmla="*/ 215 w 218"/>
                  <a:gd name="T9" fmla="*/ 36 h 64"/>
                  <a:gd name="T10" fmla="*/ 208 w 218"/>
                  <a:gd name="T11" fmla="*/ 40 h 64"/>
                  <a:gd name="T12" fmla="*/ 171 w 218"/>
                  <a:gd name="T13" fmla="*/ 56 h 64"/>
                  <a:gd name="T14" fmla="*/ 164 w 218"/>
                  <a:gd name="T15" fmla="*/ 58 h 64"/>
                  <a:gd name="T16" fmla="*/ 114 w 218"/>
                  <a:gd name="T17" fmla="*/ 64 h 64"/>
                  <a:gd name="T18" fmla="*/ 84 w 218"/>
                  <a:gd name="T19" fmla="*/ 47 h 64"/>
                  <a:gd name="T20" fmla="*/ 20 w 218"/>
                  <a:gd name="T21" fmla="*/ 43 h 64"/>
                  <a:gd name="T22" fmla="*/ 4 w 218"/>
                  <a:gd name="T23" fmla="*/ 41 h 64"/>
                  <a:gd name="T24" fmla="*/ 1 w 218"/>
                  <a:gd name="T25" fmla="*/ 37 h 64"/>
                  <a:gd name="T26" fmla="*/ 73 w 218"/>
                  <a:gd name="T27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64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4" name="Freeform 74"/>
              <p:cNvSpPr>
                <a:spLocks/>
              </p:cNvSpPr>
              <p:nvPr userDrawn="1"/>
            </p:nvSpPr>
            <p:spPr bwMode="auto">
              <a:xfrm>
                <a:off x="5409" y="1428"/>
                <a:ext cx="316" cy="134"/>
              </a:xfrm>
              <a:custGeom>
                <a:avLst/>
                <a:gdLst>
                  <a:gd name="T0" fmla="*/ 72 w 178"/>
                  <a:gd name="T1" fmla="*/ 71 h 75"/>
                  <a:gd name="T2" fmla="*/ 5 w 178"/>
                  <a:gd name="T3" fmla="*/ 39 h 75"/>
                  <a:gd name="T4" fmla="*/ 0 w 178"/>
                  <a:gd name="T5" fmla="*/ 38 h 75"/>
                  <a:gd name="T6" fmla="*/ 20 w 178"/>
                  <a:gd name="T7" fmla="*/ 31 h 75"/>
                  <a:gd name="T8" fmla="*/ 18 w 178"/>
                  <a:gd name="T9" fmla="*/ 9 h 75"/>
                  <a:gd name="T10" fmla="*/ 24 w 178"/>
                  <a:gd name="T11" fmla="*/ 4 h 75"/>
                  <a:gd name="T12" fmla="*/ 32 w 178"/>
                  <a:gd name="T13" fmla="*/ 9 h 75"/>
                  <a:gd name="T14" fmla="*/ 43 w 178"/>
                  <a:gd name="T15" fmla="*/ 36 h 75"/>
                  <a:gd name="T16" fmla="*/ 47 w 178"/>
                  <a:gd name="T17" fmla="*/ 17 h 75"/>
                  <a:gd name="T18" fmla="*/ 55 w 178"/>
                  <a:gd name="T19" fmla="*/ 11 h 75"/>
                  <a:gd name="T20" fmla="*/ 63 w 178"/>
                  <a:gd name="T21" fmla="*/ 17 h 75"/>
                  <a:gd name="T22" fmla="*/ 65 w 178"/>
                  <a:gd name="T23" fmla="*/ 39 h 75"/>
                  <a:gd name="T24" fmla="*/ 74 w 178"/>
                  <a:gd name="T25" fmla="*/ 22 h 75"/>
                  <a:gd name="T26" fmla="*/ 86 w 178"/>
                  <a:gd name="T27" fmla="*/ 5 h 75"/>
                  <a:gd name="T28" fmla="*/ 97 w 178"/>
                  <a:gd name="T29" fmla="*/ 1 h 75"/>
                  <a:gd name="T30" fmla="*/ 107 w 178"/>
                  <a:gd name="T31" fmla="*/ 7 h 75"/>
                  <a:gd name="T32" fmla="*/ 104 w 178"/>
                  <a:gd name="T33" fmla="*/ 23 h 75"/>
                  <a:gd name="T34" fmla="*/ 87 w 178"/>
                  <a:gd name="T35" fmla="*/ 49 h 75"/>
                  <a:gd name="T36" fmla="*/ 109 w 178"/>
                  <a:gd name="T37" fmla="*/ 34 h 75"/>
                  <a:gd name="T38" fmla="*/ 124 w 178"/>
                  <a:gd name="T39" fmla="*/ 31 h 75"/>
                  <a:gd name="T40" fmla="*/ 125 w 178"/>
                  <a:gd name="T41" fmla="*/ 40 h 75"/>
                  <a:gd name="T42" fmla="*/ 107 w 178"/>
                  <a:gd name="T43" fmla="*/ 59 h 75"/>
                  <a:gd name="T44" fmla="*/ 134 w 178"/>
                  <a:gd name="T45" fmla="*/ 48 h 75"/>
                  <a:gd name="T46" fmla="*/ 154 w 178"/>
                  <a:gd name="T47" fmla="*/ 48 h 75"/>
                  <a:gd name="T48" fmla="*/ 149 w 178"/>
                  <a:gd name="T49" fmla="*/ 58 h 75"/>
                  <a:gd name="T50" fmla="*/ 138 w 178"/>
                  <a:gd name="T51" fmla="*/ 65 h 75"/>
                  <a:gd name="T52" fmla="*/ 178 w 178"/>
                  <a:gd name="T53" fmla="*/ 64 h 75"/>
                  <a:gd name="T54" fmla="*/ 165 w 178"/>
                  <a:gd name="T55" fmla="*/ 71 h 75"/>
                  <a:gd name="T56" fmla="*/ 151 w 178"/>
                  <a:gd name="T57" fmla="*/ 73 h 75"/>
                  <a:gd name="T58" fmla="*/ 72 w 178"/>
                  <a:gd name="T5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75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5" name="Freeform 75"/>
              <p:cNvSpPr>
                <a:spLocks/>
              </p:cNvSpPr>
              <p:nvPr userDrawn="1"/>
            </p:nvSpPr>
            <p:spPr bwMode="auto">
              <a:xfrm>
                <a:off x="4745" y="1621"/>
                <a:ext cx="652" cy="231"/>
              </a:xfrm>
              <a:custGeom>
                <a:avLst/>
                <a:gdLst>
                  <a:gd name="T0" fmla="*/ 158 w 367"/>
                  <a:gd name="T1" fmla="*/ 5 h 129"/>
                  <a:gd name="T2" fmla="*/ 168 w 367"/>
                  <a:gd name="T3" fmla="*/ 3 h 129"/>
                  <a:gd name="T4" fmla="*/ 176 w 367"/>
                  <a:gd name="T5" fmla="*/ 10 h 129"/>
                  <a:gd name="T6" fmla="*/ 182 w 367"/>
                  <a:gd name="T7" fmla="*/ 11 h 129"/>
                  <a:gd name="T8" fmla="*/ 195 w 367"/>
                  <a:gd name="T9" fmla="*/ 23 h 129"/>
                  <a:gd name="T10" fmla="*/ 178 w 367"/>
                  <a:gd name="T11" fmla="*/ 34 h 129"/>
                  <a:gd name="T12" fmla="*/ 131 w 367"/>
                  <a:gd name="T13" fmla="*/ 33 h 129"/>
                  <a:gd name="T14" fmla="*/ 111 w 367"/>
                  <a:gd name="T15" fmla="*/ 40 h 129"/>
                  <a:gd name="T16" fmla="*/ 223 w 367"/>
                  <a:gd name="T17" fmla="*/ 37 h 129"/>
                  <a:gd name="T18" fmla="*/ 182 w 367"/>
                  <a:gd name="T19" fmla="*/ 11 h 129"/>
                  <a:gd name="T20" fmla="*/ 172 w 367"/>
                  <a:gd name="T21" fmla="*/ 3 h 129"/>
                  <a:gd name="T22" fmla="*/ 179 w 367"/>
                  <a:gd name="T23" fmla="*/ 3 h 129"/>
                  <a:gd name="T24" fmla="*/ 191 w 367"/>
                  <a:gd name="T25" fmla="*/ 10 h 129"/>
                  <a:gd name="T26" fmla="*/ 204 w 367"/>
                  <a:gd name="T27" fmla="*/ 17 h 129"/>
                  <a:gd name="T28" fmla="*/ 215 w 367"/>
                  <a:gd name="T29" fmla="*/ 11 h 129"/>
                  <a:gd name="T30" fmla="*/ 240 w 367"/>
                  <a:gd name="T31" fmla="*/ 8 h 129"/>
                  <a:gd name="T32" fmla="*/ 305 w 367"/>
                  <a:gd name="T33" fmla="*/ 3 h 129"/>
                  <a:gd name="T34" fmla="*/ 311 w 367"/>
                  <a:gd name="T35" fmla="*/ 2 h 129"/>
                  <a:gd name="T36" fmla="*/ 349 w 367"/>
                  <a:gd name="T37" fmla="*/ 0 h 129"/>
                  <a:gd name="T38" fmla="*/ 363 w 367"/>
                  <a:gd name="T39" fmla="*/ 13 h 129"/>
                  <a:gd name="T40" fmla="*/ 337 w 367"/>
                  <a:gd name="T41" fmla="*/ 27 h 129"/>
                  <a:gd name="T42" fmla="*/ 248 w 367"/>
                  <a:gd name="T43" fmla="*/ 35 h 129"/>
                  <a:gd name="T44" fmla="*/ 231 w 367"/>
                  <a:gd name="T45" fmla="*/ 33 h 129"/>
                  <a:gd name="T46" fmla="*/ 265 w 367"/>
                  <a:gd name="T47" fmla="*/ 41 h 129"/>
                  <a:gd name="T48" fmla="*/ 331 w 367"/>
                  <a:gd name="T49" fmla="*/ 66 h 129"/>
                  <a:gd name="T50" fmla="*/ 331 w 367"/>
                  <a:gd name="T51" fmla="*/ 83 h 129"/>
                  <a:gd name="T52" fmla="*/ 323 w 367"/>
                  <a:gd name="T53" fmla="*/ 89 h 129"/>
                  <a:gd name="T54" fmla="*/ 237 w 367"/>
                  <a:gd name="T55" fmla="*/ 120 h 129"/>
                  <a:gd name="T56" fmla="*/ 206 w 367"/>
                  <a:gd name="T57" fmla="*/ 127 h 129"/>
                  <a:gd name="T58" fmla="*/ 194 w 367"/>
                  <a:gd name="T59" fmla="*/ 127 h 129"/>
                  <a:gd name="T60" fmla="*/ 101 w 367"/>
                  <a:gd name="T61" fmla="*/ 115 h 129"/>
                  <a:gd name="T62" fmla="*/ 37 w 367"/>
                  <a:gd name="T63" fmla="*/ 92 h 129"/>
                  <a:gd name="T64" fmla="*/ 16 w 367"/>
                  <a:gd name="T65" fmla="*/ 92 h 129"/>
                  <a:gd name="T66" fmla="*/ 5 w 367"/>
                  <a:gd name="T67" fmla="*/ 96 h 129"/>
                  <a:gd name="T68" fmla="*/ 3 w 367"/>
                  <a:gd name="T69" fmla="*/ 86 h 129"/>
                  <a:gd name="T70" fmla="*/ 4 w 367"/>
                  <a:gd name="T71" fmla="*/ 85 h 129"/>
                  <a:gd name="T72" fmla="*/ 14 w 367"/>
                  <a:gd name="T73" fmla="*/ 87 h 129"/>
                  <a:gd name="T74" fmla="*/ 26 w 367"/>
                  <a:gd name="T75" fmla="*/ 75 h 129"/>
                  <a:gd name="T76" fmla="*/ 46 w 367"/>
                  <a:gd name="T77" fmla="*/ 54 h 129"/>
                  <a:gd name="T78" fmla="*/ 74 w 367"/>
                  <a:gd name="T79" fmla="*/ 46 h 129"/>
                  <a:gd name="T80" fmla="*/ 120 w 367"/>
                  <a:gd name="T81" fmla="*/ 18 h 129"/>
                  <a:gd name="T82" fmla="*/ 141 w 367"/>
                  <a:gd name="T83" fmla="*/ 7 h 129"/>
                  <a:gd name="T84" fmla="*/ 158 w 367"/>
                  <a:gd name="T85" fmla="*/ 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7" h="129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6" name="Freeform 76"/>
              <p:cNvSpPr>
                <a:spLocks/>
              </p:cNvSpPr>
              <p:nvPr userDrawn="1"/>
            </p:nvSpPr>
            <p:spPr bwMode="auto">
              <a:xfrm>
                <a:off x="4798" y="1737"/>
                <a:ext cx="966" cy="307"/>
              </a:xfrm>
              <a:custGeom>
                <a:avLst/>
                <a:gdLst>
                  <a:gd name="T0" fmla="*/ 226 w 544"/>
                  <a:gd name="T1" fmla="*/ 47 h 172"/>
                  <a:gd name="T2" fmla="*/ 301 w 544"/>
                  <a:gd name="T3" fmla="*/ 18 h 172"/>
                  <a:gd name="T4" fmla="*/ 376 w 544"/>
                  <a:gd name="T5" fmla="*/ 4 h 172"/>
                  <a:gd name="T6" fmla="*/ 358 w 544"/>
                  <a:gd name="T7" fmla="*/ 12 h 172"/>
                  <a:gd name="T8" fmla="*/ 286 w 544"/>
                  <a:gd name="T9" fmla="*/ 38 h 172"/>
                  <a:gd name="T10" fmla="*/ 255 w 544"/>
                  <a:gd name="T11" fmla="*/ 52 h 172"/>
                  <a:gd name="T12" fmla="*/ 277 w 544"/>
                  <a:gd name="T13" fmla="*/ 62 h 172"/>
                  <a:gd name="T14" fmla="*/ 235 w 544"/>
                  <a:gd name="T15" fmla="*/ 74 h 172"/>
                  <a:gd name="T16" fmla="*/ 221 w 544"/>
                  <a:gd name="T17" fmla="*/ 97 h 172"/>
                  <a:gd name="T18" fmla="*/ 175 w 544"/>
                  <a:gd name="T19" fmla="*/ 117 h 172"/>
                  <a:gd name="T20" fmla="*/ 152 w 544"/>
                  <a:gd name="T21" fmla="*/ 127 h 172"/>
                  <a:gd name="T22" fmla="*/ 195 w 544"/>
                  <a:gd name="T23" fmla="*/ 129 h 172"/>
                  <a:gd name="T24" fmla="*/ 215 w 544"/>
                  <a:gd name="T25" fmla="*/ 120 h 172"/>
                  <a:gd name="T26" fmla="*/ 199 w 544"/>
                  <a:gd name="T27" fmla="*/ 110 h 172"/>
                  <a:gd name="T28" fmla="*/ 228 w 544"/>
                  <a:gd name="T29" fmla="*/ 105 h 172"/>
                  <a:gd name="T30" fmla="*/ 230 w 544"/>
                  <a:gd name="T31" fmla="*/ 94 h 172"/>
                  <a:gd name="T32" fmla="*/ 319 w 544"/>
                  <a:gd name="T33" fmla="*/ 92 h 172"/>
                  <a:gd name="T34" fmla="*/ 324 w 544"/>
                  <a:gd name="T35" fmla="*/ 71 h 172"/>
                  <a:gd name="T36" fmla="*/ 288 w 544"/>
                  <a:gd name="T37" fmla="*/ 67 h 172"/>
                  <a:gd name="T38" fmla="*/ 289 w 544"/>
                  <a:gd name="T39" fmla="*/ 62 h 172"/>
                  <a:gd name="T40" fmla="*/ 336 w 544"/>
                  <a:gd name="T41" fmla="*/ 62 h 172"/>
                  <a:gd name="T42" fmla="*/ 434 w 544"/>
                  <a:gd name="T43" fmla="*/ 28 h 172"/>
                  <a:gd name="T44" fmla="*/ 382 w 544"/>
                  <a:gd name="T45" fmla="*/ 6 h 172"/>
                  <a:gd name="T46" fmla="*/ 439 w 544"/>
                  <a:gd name="T47" fmla="*/ 19 h 172"/>
                  <a:gd name="T48" fmla="*/ 466 w 544"/>
                  <a:gd name="T49" fmla="*/ 51 h 172"/>
                  <a:gd name="T50" fmla="*/ 511 w 544"/>
                  <a:gd name="T51" fmla="*/ 61 h 172"/>
                  <a:gd name="T52" fmla="*/ 474 w 544"/>
                  <a:gd name="T53" fmla="*/ 66 h 172"/>
                  <a:gd name="T54" fmla="*/ 516 w 544"/>
                  <a:gd name="T55" fmla="*/ 90 h 172"/>
                  <a:gd name="T56" fmla="*/ 543 w 544"/>
                  <a:gd name="T57" fmla="*/ 120 h 172"/>
                  <a:gd name="T58" fmla="*/ 480 w 544"/>
                  <a:gd name="T59" fmla="*/ 90 h 172"/>
                  <a:gd name="T60" fmla="*/ 375 w 544"/>
                  <a:gd name="T61" fmla="*/ 102 h 172"/>
                  <a:gd name="T62" fmla="*/ 370 w 544"/>
                  <a:gd name="T63" fmla="*/ 138 h 172"/>
                  <a:gd name="T64" fmla="*/ 486 w 544"/>
                  <a:gd name="T65" fmla="*/ 133 h 172"/>
                  <a:gd name="T66" fmla="*/ 451 w 544"/>
                  <a:gd name="T67" fmla="*/ 172 h 172"/>
                  <a:gd name="T68" fmla="*/ 319 w 544"/>
                  <a:gd name="T69" fmla="*/ 169 h 172"/>
                  <a:gd name="T70" fmla="*/ 328 w 544"/>
                  <a:gd name="T71" fmla="*/ 157 h 172"/>
                  <a:gd name="T72" fmla="*/ 247 w 544"/>
                  <a:gd name="T73" fmla="*/ 133 h 172"/>
                  <a:gd name="T74" fmla="*/ 103 w 544"/>
                  <a:gd name="T75" fmla="*/ 152 h 172"/>
                  <a:gd name="T76" fmla="*/ 92 w 544"/>
                  <a:gd name="T77" fmla="*/ 168 h 172"/>
                  <a:gd name="T78" fmla="*/ 73 w 544"/>
                  <a:gd name="T79" fmla="*/ 172 h 172"/>
                  <a:gd name="T80" fmla="*/ 38 w 544"/>
                  <a:gd name="T81" fmla="*/ 166 h 172"/>
                  <a:gd name="T82" fmla="*/ 36 w 544"/>
                  <a:gd name="T83" fmla="*/ 154 h 172"/>
                  <a:gd name="T84" fmla="*/ 57 w 544"/>
                  <a:gd name="T85" fmla="*/ 149 h 172"/>
                  <a:gd name="T86" fmla="*/ 107 w 544"/>
                  <a:gd name="T87" fmla="*/ 136 h 172"/>
                  <a:gd name="T88" fmla="*/ 114 w 544"/>
                  <a:gd name="T89" fmla="*/ 124 h 172"/>
                  <a:gd name="T90" fmla="*/ 85 w 544"/>
                  <a:gd name="T91" fmla="*/ 111 h 172"/>
                  <a:gd name="T92" fmla="*/ 175 w 544"/>
                  <a:gd name="T93" fmla="*/ 102 h 172"/>
                  <a:gd name="T94" fmla="*/ 191 w 544"/>
                  <a:gd name="T95" fmla="*/ 84 h 172"/>
                  <a:gd name="T96" fmla="*/ 110 w 544"/>
                  <a:gd name="T97" fmla="*/ 78 h 172"/>
                  <a:gd name="T98" fmla="*/ 55 w 544"/>
                  <a:gd name="T99" fmla="*/ 94 h 172"/>
                  <a:gd name="T100" fmla="*/ 7 w 544"/>
                  <a:gd name="T101" fmla="*/ 66 h 172"/>
                  <a:gd name="T102" fmla="*/ 12 w 544"/>
                  <a:gd name="T103" fmla="*/ 58 h 172"/>
                  <a:gd name="T104" fmla="*/ 25 w 544"/>
                  <a:gd name="T105" fmla="*/ 48 h 172"/>
                  <a:gd name="T106" fmla="*/ 50 w 544"/>
                  <a:gd name="T107" fmla="*/ 49 h 172"/>
                  <a:gd name="T108" fmla="*/ 164 w 544"/>
                  <a:gd name="T109" fmla="*/ 6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4" h="172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7" name="Freeform 77"/>
              <p:cNvSpPr>
                <a:spLocks/>
              </p:cNvSpPr>
              <p:nvPr userDrawn="1"/>
            </p:nvSpPr>
            <p:spPr bwMode="auto">
              <a:xfrm>
                <a:off x="5242" y="1752"/>
                <a:ext cx="350" cy="100"/>
              </a:xfrm>
              <a:custGeom>
                <a:avLst/>
                <a:gdLst>
                  <a:gd name="T0" fmla="*/ 151 w 197"/>
                  <a:gd name="T1" fmla="*/ 1 h 56"/>
                  <a:gd name="T2" fmla="*/ 189 w 197"/>
                  <a:gd name="T3" fmla="*/ 24 h 56"/>
                  <a:gd name="T4" fmla="*/ 192 w 197"/>
                  <a:gd name="T5" fmla="*/ 28 h 56"/>
                  <a:gd name="T6" fmla="*/ 169 w 197"/>
                  <a:gd name="T7" fmla="*/ 50 h 56"/>
                  <a:gd name="T8" fmla="*/ 87 w 197"/>
                  <a:gd name="T9" fmla="*/ 56 h 56"/>
                  <a:gd name="T10" fmla="*/ 51 w 197"/>
                  <a:gd name="T11" fmla="*/ 56 h 56"/>
                  <a:gd name="T12" fmla="*/ 39 w 197"/>
                  <a:gd name="T13" fmla="*/ 55 h 56"/>
                  <a:gd name="T14" fmla="*/ 27 w 197"/>
                  <a:gd name="T15" fmla="*/ 54 h 56"/>
                  <a:gd name="T16" fmla="*/ 13 w 197"/>
                  <a:gd name="T17" fmla="*/ 51 h 56"/>
                  <a:gd name="T18" fmla="*/ 1 w 197"/>
                  <a:gd name="T19" fmla="*/ 45 h 56"/>
                  <a:gd name="T20" fmla="*/ 11 w 197"/>
                  <a:gd name="T21" fmla="*/ 35 h 56"/>
                  <a:gd name="T22" fmla="*/ 56 w 197"/>
                  <a:gd name="T23" fmla="*/ 18 h 56"/>
                  <a:gd name="T24" fmla="*/ 122 w 197"/>
                  <a:gd name="T25" fmla="*/ 1 h 56"/>
                  <a:gd name="T26" fmla="*/ 127 w 197"/>
                  <a:gd name="T27" fmla="*/ 1 h 56"/>
                  <a:gd name="T28" fmla="*/ 151 w 197"/>
                  <a:gd name="T2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56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8" name="Freeform 78"/>
              <p:cNvSpPr>
                <a:spLocks/>
              </p:cNvSpPr>
              <p:nvPr userDrawn="1"/>
            </p:nvSpPr>
            <p:spPr bwMode="auto">
              <a:xfrm>
                <a:off x="5407" y="1666"/>
                <a:ext cx="238" cy="68"/>
              </a:xfrm>
              <a:custGeom>
                <a:avLst/>
                <a:gdLst>
                  <a:gd name="T0" fmla="*/ 61 w 134"/>
                  <a:gd name="T1" fmla="*/ 38 h 38"/>
                  <a:gd name="T2" fmla="*/ 16 w 134"/>
                  <a:gd name="T3" fmla="*/ 33 h 38"/>
                  <a:gd name="T4" fmla="*/ 15 w 134"/>
                  <a:gd name="T5" fmla="*/ 14 h 38"/>
                  <a:gd name="T6" fmla="*/ 82 w 134"/>
                  <a:gd name="T7" fmla="*/ 2 h 38"/>
                  <a:gd name="T8" fmla="*/ 120 w 134"/>
                  <a:gd name="T9" fmla="*/ 5 h 38"/>
                  <a:gd name="T10" fmla="*/ 133 w 134"/>
                  <a:gd name="T11" fmla="*/ 21 h 38"/>
                  <a:gd name="T12" fmla="*/ 115 w 134"/>
                  <a:gd name="T13" fmla="*/ 33 h 38"/>
                  <a:gd name="T14" fmla="*/ 61 w 134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38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9" name="Freeform 79"/>
              <p:cNvSpPr>
                <a:spLocks/>
              </p:cNvSpPr>
              <p:nvPr userDrawn="1"/>
            </p:nvSpPr>
            <p:spPr bwMode="auto">
              <a:xfrm>
                <a:off x="5603" y="1769"/>
                <a:ext cx="104" cy="56"/>
              </a:xfrm>
              <a:custGeom>
                <a:avLst/>
                <a:gdLst>
                  <a:gd name="T0" fmla="*/ 1 w 59"/>
                  <a:gd name="T1" fmla="*/ 22 h 31"/>
                  <a:gd name="T2" fmla="*/ 15 w 59"/>
                  <a:gd name="T3" fmla="*/ 4 h 31"/>
                  <a:gd name="T4" fmla="*/ 48 w 59"/>
                  <a:gd name="T5" fmla="*/ 6 h 31"/>
                  <a:gd name="T6" fmla="*/ 58 w 59"/>
                  <a:gd name="T7" fmla="*/ 17 h 31"/>
                  <a:gd name="T8" fmla="*/ 42 w 59"/>
                  <a:gd name="T9" fmla="*/ 27 h 31"/>
                  <a:gd name="T10" fmla="*/ 32 w 59"/>
                  <a:gd name="T11" fmla="*/ 28 h 31"/>
                  <a:gd name="T12" fmla="*/ 1 w 59"/>
                  <a:gd name="T1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0" name="Freeform 80"/>
              <p:cNvSpPr>
                <a:spLocks/>
              </p:cNvSpPr>
              <p:nvPr userDrawn="1"/>
            </p:nvSpPr>
            <p:spPr bwMode="auto">
              <a:xfrm>
                <a:off x="5601" y="1809"/>
                <a:ext cx="64" cy="19"/>
              </a:xfrm>
              <a:custGeom>
                <a:avLst/>
                <a:gdLst>
                  <a:gd name="T0" fmla="*/ 2 w 36"/>
                  <a:gd name="T1" fmla="*/ 0 h 11"/>
                  <a:gd name="T2" fmla="*/ 33 w 36"/>
                  <a:gd name="T3" fmla="*/ 6 h 11"/>
                  <a:gd name="T4" fmla="*/ 35 w 36"/>
                  <a:gd name="T5" fmla="*/ 7 h 11"/>
                  <a:gd name="T6" fmla="*/ 35 w 36"/>
                  <a:gd name="T7" fmla="*/ 8 h 11"/>
                  <a:gd name="T8" fmla="*/ 24 w 36"/>
                  <a:gd name="T9" fmla="*/ 8 h 11"/>
                  <a:gd name="T10" fmla="*/ 14 w 36"/>
                  <a:gd name="T11" fmla="*/ 11 h 11"/>
                  <a:gd name="T12" fmla="*/ 0 w 36"/>
                  <a:gd name="T13" fmla="*/ 0 h 11"/>
                  <a:gd name="T14" fmla="*/ 2 w 3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1" name="Freeform 81"/>
              <p:cNvSpPr>
                <a:spLocks/>
              </p:cNvSpPr>
              <p:nvPr userDrawn="1"/>
            </p:nvSpPr>
            <p:spPr bwMode="auto">
              <a:xfrm>
                <a:off x="5468" y="1748"/>
                <a:ext cx="42" cy="7"/>
              </a:xfrm>
              <a:custGeom>
                <a:avLst/>
                <a:gdLst>
                  <a:gd name="T0" fmla="*/ 24 w 24"/>
                  <a:gd name="T1" fmla="*/ 3 h 4"/>
                  <a:gd name="T2" fmla="*/ 0 w 24"/>
                  <a:gd name="T3" fmla="*/ 3 h 4"/>
                  <a:gd name="T4" fmla="*/ 5 w 24"/>
                  <a:gd name="T5" fmla="*/ 0 h 4"/>
                  <a:gd name="T6" fmla="*/ 24 w 2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2" name="Freeform 82"/>
              <p:cNvSpPr>
                <a:spLocks/>
              </p:cNvSpPr>
              <p:nvPr userDrawn="1"/>
            </p:nvSpPr>
            <p:spPr bwMode="auto">
              <a:xfrm>
                <a:off x="5647" y="1596"/>
                <a:ext cx="41" cy="23"/>
              </a:xfrm>
              <a:custGeom>
                <a:avLst/>
                <a:gdLst>
                  <a:gd name="T0" fmla="*/ 2 w 23"/>
                  <a:gd name="T1" fmla="*/ 6 h 13"/>
                  <a:gd name="T2" fmla="*/ 0 w 23"/>
                  <a:gd name="T3" fmla="*/ 0 h 13"/>
                  <a:gd name="T4" fmla="*/ 18 w 23"/>
                  <a:gd name="T5" fmla="*/ 6 h 13"/>
                  <a:gd name="T6" fmla="*/ 23 w 23"/>
                  <a:gd name="T7" fmla="*/ 10 h 13"/>
                  <a:gd name="T8" fmla="*/ 20 w 23"/>
                  <a:gd name="T9" fmla="*/ 13 h 13"/>
                  <a:gd name="T10" fmla="*/ 14 w 23"/>
                  <a:gd name="T11" fmla="*/ 10 h 13"/>
                  <a:gd name="T12" fmla="*/ 2 w 23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3" name="Freeform 83"/>
              <p:cNvSpPr>
                <a:spLocks/>
              </p:cNvSpPr>
              <p:nvPr userDrawn="1"/>
            </p:nvSpPr>
            <p:spPr bwMode="auto">
              <a:xfrm>
                <a:off x="-997" y="1550"/>
                <a:ext cx="84" cy="27"/>
              </a:xfrm>
              <a:custGeom>
                <a:avLst/>
                <a:gdLst>
                  <a:gd name="T0" fmla="*/ 26 w 47"/>
                  <a:gd name="T1" fmla="*/ 15 h 15"/>
                  <a:gd name="T2" fmla="*/ 9 w 47"/>
                  <a:gd name="T3" fmla="*/ 14 h 15"/>
                  <a:gd name="T4" fmla="*/ 1 w 47"/>
                  <a:gd name="T5" fmla="*/ 8 h 15"/>
                  <a:gd name="T6" fmla="*/ 7 w 47"/>
                  <a:gd name="T7" fmla="*/ 2 h 15"/>
                  <a:gd name="T8" fmla="*/ 41 w 47"/>
                  <a:gd name="T9" fmla="*/ 2 h 15"/>
                  <a:gd name="T10" fmla="*/ 47 w 47"/>
                  <a:gd name="T11" fmla="*/ 7 h 15"/>
                  <a:gd name="T12" fmla="*/ 40 w 47"/>
                  <a:gd name="T13" fmla="*/ 13 h 15"/>
                  <a:gd name="T14" fmla="*/ 26 w 4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5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4" name="Freeform 84"/>
              <p:cNvSpPr>
                <a:spLocks/>
              </p:cNvSpPr>
              <p:nvPr userDrawn="1"/>
            </p:nvSpPr>
            <p:spPr bwMode="auto">
              <a:xfrm>
                <a:off x="3151" y="1759"/>
                <a:ext cx="1399" cy="285"/>
              </a:xfrm>
              <a:custGeom>
                <a:avLst/>
                <a:gdLst>
                  <a:gd name="T0" fmla="*/ 294 w 788"/>
                  <a:gd name="T1" fmla="*/ 151 h 160"/>
                  <a:gd name="T2" fmla="*/ 85 w 788"/>
                  <a:gd name="T3" fmla="*/ 157 h 160"/>
                  <a:gd name="T4" fmla="*/ 4 w 788"/>
                  <a:gd name="T5" fmla="*/ 137 h 160"/>
                  <a:gd name="T6" fmla="*/ 43 w 788"/>
                  <a:gd name="T7" fmla="*/ 111 h 160"/>
                  <a:gd name="T8" fmla="*/ 69 w 788"/>
                  <a:gd name="T9" fmla="*/ 100 h 160"/>
                  <a:gd name="T10" fmla="*/ 74 w 788"/>
                  <a:gd name="T11" fmla="*/ 91 h 160"/>
                  <a:gd name="T12" fmla="*/ 120 w 788"/>
                  <a:gd name="T13" fmla="*/ 68 h 160"/>
                  <a:gd name="T14" fmla="*/ 229 w 788"/>
                  <a:gd name="T15" fmla="*/ 64 h 160"/>
                  <a:gd name="T16" fmla="*/ 170 w 788"/>
                  <a:gd name="T17" fmla="*/ 91 h 160"/>
                  <a:gd name="T18" fmla="*/ 274 w 788"/>
                  <a:gd name="T19" fmla="*/ 111 h 160"/>
                  <a:gd name="T20" fmla="*/ 309 w 788"/>
                  <a:gd name="T21" fmla="*/ 78 h 160"/>
                  <a:gd name="T22" fmla="*/ 231 w 788"/>
                  <a:gd name="T23" fmla="*/ 63 h 160"/>
                  <a:gd name="T24" fmla="*/ 237 w 788"/>
                  <a:gd name="T25" fmla="*/ 41 h 160"/>
                  <a:gd name="T26" fmla="*/ 267 w 788"/>
                  <a:gd name="T27" fmla="*/ 50 h 160"/>
                  <a:gd name="T28" fmla="*/ 315 w 788"/>
                  <a:gd name="T29" fmla="*/ 37 h 160"/>
                  <a:gd name="T30" fmla="*/ 387 w 788"/>
                  <a:gd name="T31" fmla="*/ 27 h 160"/>
                  <a:gd name="T32" fmla="*/ 322 w 788"/>
                  <a:gd name="T33" fmla="*/ 65 h 160"/>
                  <a:gd name="T34" fmla="*/ 428 w 788"/>
                  <a:gd name="T35" fmla="*/ 53 h 160"/>
                  <a:gd name="T36" fmla="*/ 406 w 788"/>
                  <a:gd name="T37" fmla="*/ 33 h 160"/>
                  <a:gd name="T38" fmla="*/ 473 w 788"/>
                  <a:gd name="T39" fmla="*/ 48 h 160"/>
                  <a:gd name="T40" fmla="*/ 445 w 788"/>
                  <a:gd name="T41" fmla="*/ 66 h 160"/>
                  <a:gd name="T42" fmla="*/ 431 w 788"/>
                  <a:gd name="T43" fmla="*/ 78 h 160"/>
                  <a:gd name="T44" fmla="*/ 398 w 788"/>
                  <a:gd name="T45" fmla="*/ 88 h 160"/>
                  <a:gd name="T46" fmla="*/ 322 w 788"/>
                  <a:gd name="T47" fmla="*/ 132 h 160"/>
                  <a:gd name="T48" fmla="*/ 523 w 788"/>
                  <a:gd name="T49" fmla="*/ 151 h 160"/>
                  <a:gd name="T50" fmla="*/ 463 w 788"/>
                  <a:gd name="T51" fmla="*/ 106 h 160"/>
                  <a:gd name="T52" fmla="*/ 414 w 788"/>
                  <a:gd name="T53" fmla="*/ 93 h 160"/>
                  <a:gd name="T54" fmla="*/ 469 w 788"/>
                  <a:gd name="T55" fmla="*/ 66 h 160"/>
                  <a:gd name="T56" fmla="*/ 494 w 788"/>
                  <a:gd name="T57" fmla="*/ 48 h 160"/>
                  <a:gd name="T58" fmla="*/ 615 w 788"/>
                  <a:gd name="T59" fmla="*/ 29 h 160"/>
                  <a:gd name="T60" fmla="*/ 653 w 788"/>
                  <a:gd name="T61" fmla="*/ 24 h 160"/>
                  <a:gd name="T62" fmla="*/ 674 w 788"/>
                  <a:gd name="T63" fmla="*/ 13 h 160"/>
                  <a:gd name="T64" fmla="*/ 696 w 788"/>
                  <a:gd name="T65" fmla="*/ 3 h 160"/>
                  <a:gd name="T66" fmla="*/ 768 w 788"/>
                  <a:gd name="T67" fmla="*/ 1 h 160"/>
                  <a:gd name="T68" fmla="*/ 740 w 788"/>
                  <a:gd name="T69" fmla="*/ 15 h 160"/>
                  <a:gd name="T70" fmla="*/ 770 w 788"/>
                  <a:gd name="T71" fmla="*/ 80 h 160"/>
                  <a:gd name="T72" fmla="*/ 774 w 788"/>
                  <a:gd name="T73" fmla="*/ 91 h 160"/>
                  <a:gd name="T74" fmla="*/ 704 w 788"/>
                  <a:gd name="T75" fmla="*/ 120 h 160"/>
                  <a:gd name="T76" fmla="*/ 652 w 788"/>
                  <a:gd name="T77" fmla="*/ 134 h 160"/>
                  <a:gd name="T78" fmla="*/ 667 w 788"/>
                  <a:gd name="T79" fmla="*/ 154 h 160"/>
                  <a:gd name="T80" fmla="*/ 618 w 788"/>
                  <a:gd name="T81" fmla="*/ 153 h 160"/>
                  <a:gd name="T82" fmla="*/ 574 w 788"/>
                  <a:gd name="T83" fmla="*/ 148 h 160"/>
                  <a:gd name="T84" fmla="*/ 590 w 788"/>
                  <a:gd name="T8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8" h="16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5" name="Freeform 85"/>
              <p:cNvSpPr>
                <a:spLocks/>
              </p:cNvSpPr>
              <p:nvPr userDrawn="1"/>
            </p:nvSpPr>
            <p:spPr bwMode="auto">
              <a:xfrm>
                <a:off x="1127" y="1868"/>
                <a:ext cx="1408" cy="176"/>
              </a:xfrm>
              <a:custGeom>
                <a:avLst/>
                <a:gdLst>
                  <a:gd name="T0" fmla="*/ 0 w 793"/>
                  <a:gd name="T1" fmla="*/ 89 h 99"/>
                  <a:gd name="T2" fmla="*/ 32 w 793"/>
                  <a:gd name="T3" fmla="*/ 92 h 99"/>
                  <a:gd name="T4" fmla="*/ 74 w 793"/>
                  <a:gd name="T5" fmla="*/ 90 h 99"/>
                  <a:gd name="T6" fmla="*/ 77 w 793"/>
                  <a:gd name="T7" fmla="*/ 83 h 99"/>
                  <a:gd name="T8" fmla="*/ 59 w 793"/>
                  <a:gd name="T9" fmla="*/ 75 h 99"/>
                  <a:gd name="T10" fmla="*/ 64 w 793"/>
                  <a:gd name="T11" fmla="*/ 67 h 99"/>
                  <a:gd name="T12" fmla="*/ 83 w 793"/>
                  <a:gd name="T13" fmla="*/ 55 h 99"/>
                  <a:gd name="T14" fmla="*/ 106 w 793"/>
                  <a:gd name="T15" fmla="*/ 43 h 99"/>
                  <a:gd name="T16" fmla="*/ 163 w 793"/>
                  <a:gd name="T17" fmla="*/ 48 h 99"/>
                  <a:gd name="T18" fmla="*/ 159 w 793"/>
                  <a:gd name="T19" fmla="*/ 31 h 99"/>
                  <a:gd name="T20" fmla="*/ 125 w 793"/>
                  <a:gd name="T21" fmla="*/ 29 h 99"/>
                  <a:gd name="T22" fmla="*/ 151 w 793"/>
                  <a:gd name="T23" fmla="*/ 11 h 99"/>
                  <a:gd name="T24" fmla="*/ 186 w 793"/>
                  <a:gd name="T25" fmla="*/ 21 h 99"/>
                  <a:gd name="T26" fmla="*/ 240 w 793"/>
                  <a:gd name="T27" fmla="*/ 14 h 99"/>
                  <a:gd name="T28" fmla="*/ 190 w 793"/>
                  <a:gd name="T29" fmla="*/ 7 h 99"/>
                  <a:gd name="T30" fmla="*/ 183 w 793"/>
                  <a:gd name="T31" fmla="*/ 3 h 99"/>
                  <a:gd name="T32" fmla="*/ 209 w 793"/>
                  <a:gd name="T33" fmla="*/ 1 h 99"/>
                  <a:gd name="T34" fmla="*/ 256 w 793"/>
                  <a:gd name="T35" fmla="*/ 6 h 99"/>
                  <a:gd name="T36" fmla="*/ 305 w 793"/>
                  <a:gd name="T37" fmla="*/ 17 h 99"/>
                  <a:gd name="T38" fmla="*/ 440 w 793"/>
                  <a:gd name="T39" fmla="*/ 15 h 99"/>
                  <a:gd name="T40" fmla="*/ 482 w 793"/>
                  <a:gd name="T41" fmla="*/ 14 h 99"/>
                  <a:gd name="T42" fmla="*/ 497 w 793"/>
                  <a:gd name="T43" fmla="*/ 20 h 99"/>
                  <a:gd name="T44" fmla="*/ 533 w 793"/>
                  <a:gd name="T45" fmla="*/ 14 h 99"/>
                  <a:gd name="T46" fmla="*/ 597 w 793"/>
                  <a:gd name="T47" fmla="*/ 13 h 99"/>
                  <a:gd name="T48" fmla="*/ 662 w 793"/>
                  <a:gd name="T49" fmla="*/ 17 h 99"/>
                  <a:gd name="T50" fmla="*/ 710 w 793"/>
                  <a:gd name="T51" fmla="*/ 36 h 99"/>
                  <a:gd name="T52" fmla="*/ 729 w 793"/>
                  <a:gd name="T53" fmla="*/ 54 h 99"/>
                  <a:gd name="T54" fmla="*/ 683 w 793"/>
                  <a:gd name="T55" fmla="*/ 62 h 99"/>
                  <a:gd name="T56" fmla="*/ 734 w 793"/>
                  <a:gd name="T57" fmla="*/ 69 h 99"/>
                  <a:gd name="T58" fmla="*/ 756 w 793"/>
                  <a:gd name="T59" fmla="*/ 62 h 99"/>
                  <a:gd name="T60" fmla="*/ 745 w 793"/>
                  <a:gd name="T61" fmla="*/ 82 h 99"/>
                  <a:gd name="T62" fmla="*/ 717 w 793"/>
                  <a:gd name="T63" fmla="*/ 90 h 99"/>
                  <a:gd name="T64" fmla="*/ 789 w 793"/>
                  <a:gd name="T65" fmla="*/ 91 h 99"/>
                  <a:gd name="T66" fmla="*/ 777 w 793"/>
                  <a:gd name="T67" fmla="*/ 99 h 99"/>
                  <a:gd name="T68" fmla="*/ 622 w 793"/>
                  <a:gd name="T69" fmla="*/ 94 h 99"/>
                  <a:gd name="T70" fmla="*/ 644 w 793"/>
                  <a:gd name="T71" fmla="*/ 66 h 99"/>
                  <a:gd name="T72" fmla="*/ 576 w 793"/>
                  <a:gd name="T73" fmla="*/ 81 h 99"/>
                  <a:gd name="T74" fmla="*/ 579 w 793"/>
                  <a:gd name="T75" fmla="*/ 95 h 99"/>
                  <a:gd name="T76" fmla="*/ 520 w 793"/>
                  <a:gd name="T77" fmla="*/ 99 h 99"/>
                  <a:gd name="T78" fmla="*/ 535 w 793"/>
                  <a:gd name="T79" fmla="*/ 75 h 99"/>
                  <a:gd name="T80" fmla="*/ 403 w 793"/>
                  <a:gd name="T81" fmla="*/ 66 h 99"/>
                  <a:gd name="T82" fmla="*/ 386 w 793"/>
                  <a:gd name="T83" fmla="*/ 94 h 99"/>
                  <a:gd name="T84" fmla="*/ 365 w 793"/>
                  <a:gd name="T85" fmla="*/ 99 h 99"/>
                  <a:gd name="T86" fmla="*/ 3 w 793"/>
                  <a:gd name="T8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3" h="99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6" name="Freeform 86"/>
              <p:cNvSpPr>
                <a:spLocks/>
              </p:cNvSpPr>
              <p:nvPr userDrawn="1"/>
            </p:nvSpPr>
            <p:spPr bwMode="auto">
              <a:xfrm>
                <a:off x="4420" y="1764"/>
                <a:ext cx="412" cy="159"/>
              </a:xfrm>
              <a:custGeom>
                <a:avLst/>
                <a:gdLst>
                  <a:gd name="T0" fmla="*/ 63 w 232"/>
                  <a:gd name="T1" fmla="*/ 87 h 89"/>
                  <a:gd name="T2" fmla="*/ 70 w 232"/>
                  <a:gd name="T3" fmla="*/ 82 h 89"/>
                  <a:gd name="T4" fmla="*/ 8 w 232"/>
                  <a:gd name="T5" fmla="*/ 53 h 89"/>
                  <a:gd name="T6" fmla="*/ 3 w 232"/>
                  <a:gd name="T7" fmla="*/ 46 h 89"/>
                  <a:gd name="T8" fmla="*/ 25 w 232"/>
                  <a:gd name="T9" fmla="*/ 11 h 89"/>
                  <a:gd name="T10" fmla="*/ 39 w 232"/>
                  <a:gd name="T11" fmla="*/ 5 h 89"/>
                  <a:gd name="T12" fmla="*/ 41 w 232"/>
                  <a:gd name="T13" fmla="*/ 5 h 89"/>
                  <a:gd name="T14" fmla="*/ 92 w 232"/>
                  <a:gd name="T15" fmla="*/ 4 h 89"/>
                  <a:gd name="T16" fmla="*/ 143 w 232"/>
                  <a:gd name="T17" fmla="*/ 17 h 89"/>
                  <a:gd name="T18" fmla="*/ 162 w 232"/>
                  <a:gd name="T19" fmla="*/ 23 h 89"/>
                  <a:gd name="T20" fmla="*/ 171 w 232"/>
                  <a:gd name="T21" fmla="*/ 27 h 89"/>
                  <a:gd name="T22" fmla="*/ 208 w 232"/>
                  <a:gd name="T23" fmla="*/ 49 h 89"/>
                  <a:gd name="T24" fmla="*/ 217 w 232"/>
                  <a:gd name="T25" fmla="*/ 55 h 89"/>
                  <a:gd name="T26" fmla="*/ 193 w 232"/>
                  <a:gd name="T27" fmla="*/ 85 h 89"/>
                  <a:gd name="T28" fmla="*/ 138 w 232"/>
                  <a:gd name="T29" fmla="*/ 84 h 89"/>
                  <a:gd name="T30" fmla="*/ 84 w 232"/>
                  <a:gd name="T31" fmla="*/ 84 h 89"/>
                  <a:gd name="T32" fmla="*/ 70 w 232"/>
                  <a:gd name="T33" fmla="*/ 88 h 89"/>
                  <a:gd name="T34" fmla="*/ 63 w 232"/>
                  <a:gd name="T35" fmla="*/ 8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89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7" name="Freeform 87"/>
              <p:cNvSpPr>
                <a:spLocks/>
              </p:cNvSpPr>
              <p:nvPr userDrawn="1"/>
            </p:nvSpPr>
            <p:spPr bwMode="auto">
              <a:xfrm>
                <a:off x="2630" y="1696"/>
                <a:ext cx="533" cy="111"/>
              </a:xfrm>
              <a:custGeom>
                <a:avLst/>
                <a:gdLst>
                  <a:gd name="T0" fmla="*/ 242 w 300"/>
                  <a:gd name="T1" fmla="*/ 5 h 62"/>
                  <a:gd name="T2" fmla="*/ 280 w 300"/>
                  <a:gd name="T3" fmla="*/ 10 h 62"/>
                  <a:gd name="T4" fmla="*/ 298 w 300"/>
                  <a:gd name="T5" fmla="*/ 20 h 62"/>
                  <a:gd name="T6" fmla="*/ 285 w 300"/>
                  <a:gd name="T7" fmla="*/ 32 h 62"/>
                  <a:gd name="T8" fmla="*/ 140 w 300"/>
                  <a:gd name="T9" fmla="*/ 60 h 62"/>
                  <a:gd name="T10" fmla="*/ 43 w 300"/>
                  <a:gd name="T11" fmla="*/ 47 h 62"/>
                  <a:gd name="T12" fmla="*/ 13 w 300"/>
                  <a:gd name="T13" fmla="*/ 37 h 62"/>
                  <a:gd name="T14" fmla="*/ 2 w 300"/>
                  <a:gd name="T15" fmla="*/ 23 h 62"/>
                  <a:gd name="T16" fmla="*/ 21 w 300"/>
                  <a:gd name="T17" fmla="*/ 11 h 62"/>
                  <a:gd name="T18" fmla="*/ 70 w 300"/>
                  <a:gd name="T19" fmla="*/ 7 h 62"/>
                  <a:gd name="T20" fmla="*/ 110 w 300"/>
                  <a:gd name="T21" fmla="*/ 6 h 62"/>
                  <a:gd name="T22" fmla="*/ 230 w 300"/>
                  <a:gd name="T23" fmla="*/ 2 h 62"/>
                  <a:gd name="T24" fmla="*/ 242 w 300"/>
                  <a:gd name="T25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62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8" name="Freeform 88"/>
              <p:cNvSpPr>
                <a:spLocks/>
              </p:cNvSpPr>
              <p:nvPr userDrawn="1"/>
            </p:nvSpPr>
            <p:spPr bwMode="auto">
              <a:xfrm>
                <a:off x="1173" y="1727"/>
                <a:ext cx="490" cy="142"/>
              </a:xfrm>
              <a:custGeom>
                <a:avLst/>
                <a:gdLst>
                  <a:gd name="T0" fmla="*/ 202 w 276"/>
                  <a:gd name="T1" fmla="*/ 57 h 80"/>
                  <a:gd name="T2" fmla="*/ 168 w 276"/>
                  <a:gd name="T3" fmla="*/ 70 h 80"/>
                  <a:gd name="T4" fmla="*/ 161 w 276"/>
                  <a:gd name="T5" fmla="*/ 75 h 80"/>
                  <a:gd name="T6" fmla="*/ 145 w 276"/>
                  <a:gd name="T7" fmla="*/ 79 h 80"/>
                  <a:gd name="T8" fmla="*/ 138 w 276"/>
                  <a:gd name="T9" fmla="*/ 67 h 80"/>
                  <a:gd name="T10" fmla="*/ 157 w 276"/>
                  <a:gd name="T11" fmla="*/ 60 h 80"/>
                  <a:gd name="T12" fmla="*/ 107 w 276"/>
                  <a:gd name="T13" fmla="*/ 62 h 80"/>
                  <a:gd name="T14" fmla="*/ 49 w 276"/>
                  <a:gd name="T15" fmla="*/ 64 h 80"/>
                  <a:gd name="T16" fmla="*/ 32 w 276"/>
                  <a:gd name="T17" fmla="*/ 63 h 80"/>
                  <a:gd name="T18" fmla="*/ 4 w 276"/>
                  <a:gd name="T19" fmla="*/ 50 h 80"/>
                  <a:gd name="T20" fmla="*/ 14 w 276"/>
                  <a:gd name="T21" fmla="*/ 31 h 80"/>
                  <a:gd name="T22" fmla="*/ 50 w 276"/>
                  <a:gd name="T23" fmla="*/ 17 h 80"/>
                  <a:gd name="T24" fmla="*/ 99 w 276"/>
                  <a:gd name="T25" fmla="*/ 7 h 80"/>
                  <a:gd name="T26" fmla="*/ 182 w 276"/>
                  <a:gd name="T27" fmla="*/ 3 h 80"/>
                  <a:gd name="T28" fmla="*/ 240 w 276"/>
                  <a:gd name="T29" fmla="*/ 11 h 80"/>
                  <a:gd name="T30" fmla="*/ 255 w 276"/>
                  <a:gd name="T31" fmla="*/ 10 h 80"/>
                  <a:gd name="T32" fmla="*/ 249 w 276"/>
                  <a:gd name="T33" fmla="*/ 6 h 80"/>
                  <a:gd name="T34" fmla="*/ 272 w 276"/>
                  <a:gd name="T35" fmla="*/ 7 h 80"/>
                  <a:gd name="T36" fmla="*/ 267 w 276"/>
                  <a:gd name="T37" fmla="*/ 9 h 80"/>
                  <a:gd name="T38" fmla="*/ 267 w 276"/>
                  <a:gd name="T39" fmla="*/ 26 h 80"/>
                  <a:gd name="T40" fmla="*/ 267 w 276"/>
                  <a:gd name="T41" fmla="*/ 48 h 80"/>
                  <a:gd name="T42" fmla="*/ 260 w 276"/>
                  <a:gd name="T43" fmla="*/ 53 h 80"/>
                  <a:gd name="T44" fmla="*/ 241 w 276"/>
                  <a:gd name="T45" fmla="*/ 55 h 80"/>
                  <a:gd name="T46" fmla="*/ 202 w 276"/>
                  <a:gd name="T47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8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9" name="Freeform 89"/>
              <p:cNvSpPr>
                <a:spLocks/>
              </p:cNvSpPr>
              <p:nvPr userDrawn="1"/>
            </p:nvSpPr>
            <p:spPr bwMode="auto">
              <a:xfrm>
                <a:off x="2384" y="1880"/>
                <a:ext cx="410" cy="120"/>
              </a:xfrm>
              <a:custGeom>
                <a:avLst/>
                <a:gdLst>
                  <a:gd name="T0" fmla="*/ 26 w 231"/>
                  <a:gd name="T1" fmla="*/ 42 h 67"/>
                  <a:gd name="T2" fmla="*/ 2 w 231"/>
                  <a:gd name="T3" fmla="*/ 29 h 67"/>
                  <a:gd name="T4" fmla="*/ 1 w 231"/>
                  <a:gd name="T5" fmla="*/ 25 h 67"/>
                  <a:gd name="T6" fmla="*/ 5 w 231"/>
                  <a:gd name="T7" fmla="*/ 19 h 67"/>
                  <a:gd name="T8" fmla="*/ 68 w 231"/>
                  <a:gd name="T9" fmla="*/ 0 h 67"/>
                  <a:gd name="T10" fmla="*/ 105 w 231"/>
                  <a:gd name="T11" fmla="*/ 3 h 67"/>
                  <a:gd name="T12" fmla="*/ 145 w 231"/>
                  <a:gd name="T13" fmla="*/ 3 h 67"/>
                  <a:gd name="T14" fmla="*/ 165 w 231"/>
                  <a:gd name="T15" fmla="*/ 4 h 67"/>
                  <a:gd name="T16" fmla="*/ 167 w 231"/>
                  <a:gd name="T17" fmla="*/ 4 h 67"/>
                  <a:gd name="T18" fmla="*/ 186 w 231"/>
                  <a:gd name="T19" fmla="*/ 7 h 67"/>
                  <a:gd name="T20" fmla="*/ 218 w 231"/>
                  <a:gd name="T21" fmla="*/ 15 h 67"/>
                  <a:gd name="T22" fmla="*/ 224 w 231"/>
                  <a:gd name="T23" fmla="*/ 34 h 67"/>
                  <a:gd name="T24" fmla="*/ 164 w 231"/>
                  <a:gd name="T25" fmla="*/ 63 h 67"/>
                  <a:gd name="T26" fmla="*/ 79 w 231"/>
                  <a:gd name="T27" fmla="*/ 59 h 67"/>
                  <a:gd name="T28" fmla="*/ 26 w 231"/>
                  <a:gd name="T29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67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0" name="Freeform 90"/>
              <p:cNvSpPr>
                <a:spLocks/>
              </p:cNvSpPr>
              <p:nvPr userDrawn="1"/>
            </p:nvSpPr>
            <p:spPr bwMode="auto">
              <a:xfrm>
                <a:off x="4331" y="1809"/>
                <a:ext cx="622" cy="235"/>
              </a:xfrm>
              <a:custGeom>
                <a:avLst/>
                <a:gdLst>
                  <a:gd name="T0" fmla="*/ 120 w 350"/>
                  <a:gd name="T1" fmla="*/ 62 h 132"/>
                  <a:gd name="T2" fmla="*/ 141 w 350"/>
                  <a:gd name="T3" fmla="*/ 57 h 132"/>
                  <a:gd name="T4" fmla="*/ 159 w 350"/>
                  <a:gd name="T5" fmla="*/ 57 h 132"/>
                  <a:gd name="T6" fmla="*/ 239 w 350"/>
                  <a:gd name="T7" fmla="*/ 58 h 132"/>
                  <a:gd name="T8" fmla="*/ 271 w 350"/>
                  <a:gd name="T9" fmla="*/ 40 h 132"/>
                  <a:gd name="T10" fmla="*/ 268 w 350"/>
                  <a:gd name="T11" fmla="*/ 35 h 132"/>
                  <a:gd name="T12" fmla="*/ 232 w 350"/>
                  <a:gd name="T13" fmla="*/ 12 h 132"/>
                  <a:gd name="T14" fmla="*/ 221 w 350"/>
                  <a:gd name="T15" fmla="*/ 2 h 132"/>
                  <a:gd name="T16" fmla="*/ 230 w 350"/>
                  <a:gd name="T17" fmla="*/ 4 h 132"/>
                  <a:gd name="T18" fmla="*/ 248 w 350"/>
                  <a:gd name="T19" fmla="*/ 12 h 132"/>
                  <a:gd name="T20" fmla="*/ 290 w 350"/>
                  <a:gd name="T21" fmla="*/ 37 h 132"/>
                  <a:gd name="T22" fmla="*/ 290 w 350"/>
                  <a:gd name="T23" fmla="*/ 47 h 132"/>
                  <a:gd name="T24" fmla="*/ 285 w 350"/>
                  <a:gd name="T25" fmla="*/ 54 h 132"/>
                  <a:gd name="T26" fmla="*/ 297 w 350"/>
                  <a:gd name="T27" fmla="*/ 58 h 132"/>
                  <a:gd name="T28" fmla="*/ 319 w 350"/>
                  <a:gd name="T29" fmla="*/ 56 h 132"/>
                  <a:gd name="T30" fmla="*/ 341 w 350"/>
                  <a:gd name="T31" fmla="*/ 66 h 132"/>
                  <a:gd name="T32" fmla="*/ 347 w 350"/>
                  <a:gd name="T33" fmla="*/ 70 h 132"/>
                  <a:gd name="T34" fmla="*/ 344 w 350"/>
                  <a:gd name="T35" fmla="*/ 75 h 132"/>
                  <a:gd name="T36" fmla="*/ 229 w 350"/>
                  <a:gd name="T37" fmla="*/ 76 h 132"/>
                  <a:gd name="T38" fmla="*/ 215 w 350"/>
                  <a:gd name="T39" fmla="*/ 76 h 132"/>
                  <a:gd name="T40" fmla="*/ 204 w 350"/>
                  <a:gd name="T41" fmla="*/ 80 h 132"/>
                  <a:gd name="T42" fmla="*/ 208 w 350"/>
                  <a:gd name="T43" fmla="*/ 89 h 132"/>
                  <a:gd name="T44" fmla="*/ 225 w 350"/>
                  <a:gd name="T45" fmla="*/ 94 h 132"/>
                  <a:gd name="T46" fmla="*/ 266 w 350"/>
                  <a:gd name="T47" fmla="*/ 105 h 132"/>
                  <a:gd name="T48" fmla="*/ 308 w 350"/>
                  <a:gd name="T49" fmla="*/ 110 h 132"/>
                  <a:gd name="T50" fmla="*/ 321 w 350"/>
                  <a:gd name="T51" fmla="*/ 110 h 132"/>
                  <a:gd name="T52" fmla="*/ 304 w 350"/>
                  <a:gd name="T53" fmla="*/ 116 h 132"/>
                  <a:gd name="T54" fmla="*/ 290 w 350"/>
                  <a:gd name="T55" fmla="*/ 118 h 132"/>
                  <a:gd name="T56" fmla="*/ 278 w 350"/>
                  <a:gd name="T57" fmla="*/ 119 h 132"/>
                  <a:gd name="T58" fmla="*/ 244 w 350"/>
                  <a:gd name="T59" fmla="*/ 120 h 132"/>
                  <a:gd name="T60" fmla="*/ 231 w 350"/>
                  <a:gd name="T61" fmla="*/ 125 h 132"/>
                  <a:gd name="T62" fmla="*/ 269 w 350"/>
                  <a:gd name="T63" fmla="*/ 129 h 132"/>
                  <a:gd name="T64" fmla="*/ 281 w 350"/>
                  <a:gd name="T65" fmla="*/ 132 h 132"/>
                  <a:gd name="T66" fmla="*/ 0 w 350"/>
                  <a:gd name="T67" fmla="*/ 132 h 132"/>
                  <a:gd name="T68" fmla="*/ 15 w 350"/>
                  <a:gd name="T69" fmla="*/ 123 h 132"/>
                  <a:gd name="T70" fmla="*/ 30 w 350"/>
                  <a:gd name="T71" fmla="*/ 122 h 132"/>
                  <a:gd name="T72" fmla="*/ 42 w 350"/>
                  <a:gd name="T73" fmla="*/ 111 h 132"/>
                  <a:gd name="T74" fmla="*/ 54 w 350"/>
                  <a:gd name="T75" fmla="*/ 98 h 132"/>
                  <a:gd name="T76" fmla="*/ 70 w 350"/>
                  <a:gd name="T77" fmla="*/ 98 h 132"/>
                  <a:gd name="T78" fmla="*/ 168 w 350"/>
                  <a:gd name="T79" fmla="*/ 96 h 132"/>
                  <a:gd name="T80" fmla="*/ 175 w 350"/>
                  <a:gd name="T81" fmla="*/ 76 h 132"/>
                  <a:gd name="T82" fmla="*/ 135 w 350"/>
                  <a:gd name="T83" fmla="*/ 66 h 132"/>
                  <a:gd name="T84" fmla="*/ 120 w 350"/>
                  <a:gd name="T85" fmla="*/ 6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0" h="132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1" name="Freeform 91"/>
              <p:cNvSpPr>
                <a:spLocks/>
              </p:cNvSpPr>
              <p:nvPr userDrawn="1"/>
            </p:nvSpPr>
            <p:spPr bwMode="auto">
              <a:xfrm>
                <a:off x="3637" y="1473"/>
                <a:ext cx="794" cy="179"/>
              </a:xfrm>
              <a:custGeom>
                <a:avLst/>
                <a:gdLst>
                  <a:gd name="T0" fmla="*/ 396 w 447"/>
                  <a:gd name="T1" fmla="*/ 36 h 100"/>
                  <a:gd name="T2" fmla="*/ 408 w 447"/>
                  <a:gd name="T3" fmla="*/ 32 h 100"/>
                  <a:gd name="T4" fmla="*/ 427 w 447"/>
                  <a:gd name="T5" fmla="*/ 34 h 100"/>
                  <a:gd name="T6" fmla="*/ 442 w 447"/>
                  <a:gd name="T7" fmla="*/ 45 h 100"/>
                  <a:gd name="T8" fmla="*/ 425 w 447"/>
                  <a:gd name="T9" fmla="*/ 55 h 100"/>
                  <a:gd name="T10" fmla="*/ 279 w 447"/>
                  <a:gd name="T11" fmla="*/ 52 h 100"/>
                  <a:gd name="T12" fmla="*/ 222 w 447"/>
                  <a:gd name="T13" fmla="*/ 68 h 100"/>
                  <a:gd name="T14" fmla="*/ 144 w 447"/>
                  <a:gd name="T15" fmla="*/ 76 h 100"/>
                  <a:gd name="T16" fmla="*/ 72 w 447"/>
                  <a:gd name="T17" fmla="*/ 85 h 100"/>
                  <a:gd name="T18" fmla="*/ 19 w 447"/>
                  <a:gd name="T19" fmla="*/ 97 h 100"/>
                  <a:gd name="T20" fmla="*/ 13 w 447"/>
                  <a:gd name="T21" fmla="*/ 92 h 100"/>
                  <a:gd name="T22" fmla="*/ 31 w 447"/>
                  <a:gd name="T23" fmla="*/ 84 h 100"/>
                  <a:gd name="T24" fmla="*/ 51 w 447"/>
                  <a:gd name="T25" fmla="*/ 61 h 100"/>
                  <a:gd name="T26" fmla="*/ 68 w 447"/>
                  <a:gd name="T27" fmla="*/ 60 h 100"/>
                  <a:gd name="T28" fmla="*/ 83 w 447"/>
                  <a:gd name="T29" fmla="*/ 63 h 100"/>
                  <a:gd name="T30" fmla="*/ 99 w 447"/>
                  <a:gd name="T31" fmla="*/ 65 h 100"/>
                  <a:gd name="T32" fmla="*/ 113 w 447"/>
                  <a:gd name="T33" fmla="*/ 65 h 100"/>
                  <a:gd name="T34" fmla="*/ 129 w 447"/>
                  <a:gd name="T35" fmla="*/ 70 h 100"/>
                  <a:gd name="T36" fmla="*/ 154 w 447"/>
                  <a:gd name="T37" fmla="*/ 65 h 100"/>
                  <a:gd name="T38" fmla="*/ 162 w 447"/>
                  <a:gd name="T39" fmla="*/ 57 h 100"/>
                  <a:gd name="T40" fmla="*/ 167 w 447"/>
                  <a:gd name="T41" fmla="*/ 34 h 100"/>
                  <a:gd name="T42" fmla="*/ 177 w 447"/>
                  <a:gd name="T43" fmla="*/ 48 h 100"/>
                  <a:gd name="T44" fmla="*/ 201 w 447"/>
                  <a:gd name="T45" fmla="*/ 21 h 100"/>
                  <a:gd name="T46" fmla="*/ 212 w 447"/>
                  <a:gd name="T47" fmla="*/ 33 h 100"/>
                  <a:gd name="T48" fmla="*/ 245 w 447"/>
                  <a:gd name="T49" fmla="*/ 14 h 100"/>
                  <a:gd name="T50" fmla="*/ 246 w 447"/>
                  <a:gd name="T51" fmla="*/ 45 h 100"/>
                  <a:gd name="T52" fmla="*/ 267 w 447"/>
                  <a:gd name="T53" fmla="*/ 26 h 100"/>
                  <a:gd name="T54" fmla="*/ 281 w 447"/>
                  <a:gd name="T55" fmla="*/ 29 h 100"/>
                  <a:gd name="T56" fmla="*/ 310 w 447"/>
                  <a:gd name="T57" fmla="*/ 10 h 100"/>
                  <a:gd name="T58" fmla="*/ 342 w 447"/>
                  <a:gd name="T59" fmla="*/ 4 h 100"/>
                  <a:gd name="T60" fmla="*/ 329 w 447"/>
                  <a:gd name="T61" fmla="*/ 35 h 100"/>
                  <a:gd name="T62" fmla="*/ 369 w 447"/>
                  <a:gd name="T63" fmla="*/ 35 h 100"/>
                  <a:gd name="T64" fmla="*/ 382 w 447"/>
                  <a:gd name="T65" fmla="*/ 3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7" h="10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2" name="Freeform 92"/>
              <p:cNvSpPr>
                <a:spLocks/>
              </p:cNvSpPr>
              <p:nvPr userDrawn="1"/>
            </p:nvSpPr>
            <p:spPr bwMode="auto">
              <a:xfrm>
                <a:off x="3958" y="1548"/>
                <a:ext cx="474" cy="95"/>
              </a:xfrm>
              <a:custGeom>
                <a:avLst/>
                <a:gdLst>
                  <a:gd name="T0" fmla="*/ 40 w 267"/>
                  <a:gd name="T1" fmla="*/ 25 h 53"/>
                  <a:gd name="T2" fmla="*/ 88 w 267"/>
                  <a:gd name="T3" fmla="*/ 10 h 53"/>
                  <a:gd name="T4" fmla="*/ 116 w 267"/>
                  <a:gd name="T5" fmla="*/ 4 h 53"/>
                  <a:gd name="T6" fmla="*/ 185 w 267"/>
                  <a:gd name="T7" fmla="*/ 1 h 53"/>
                  <a:gd name="T8" fmla="*/ 250 w 267"/>
                  <a:gd name="T9" fmla="*/ 13 h 53"/>
                  <a:gd name="T10" fmla="*/ 254 w 267"/>
                  <a:gd name="T11" fmla="*/ 14 h 53"/>
                  <a:gd name="T12" fmla="*/ 262 w 267"/>
                  <a:gd name="T13" fmla="*/ 21 h 53"/>
                  <a:gd name="T14" fmla="*/ 260 w 267"/>
                  <a:gd name="T15" fmla="*/ 34 h 53"/>
                  <a:gd name="T16" fmla="*/ 246 w 267"/>
                  <a:gd name="T17" fmla="*/ 41 h 53"/>
                  <a:gd name="T18" fmla="*/ 136 w 267"/>
                  <a:gd name="T19" fmla="*/ 45 h 53"/>
                  <a:gd name="T20" fmla="*/ 86 w 267"/>
                  <a:gd name="T21" fmla="*/ 46 h 53"/>
                  <a:gd name="T22" fmla="*/ 71 w 267"/>
                  <a:gd name="T23" fmla="*/ 50 h 53"/>
                  <a:gd name="T24" fmla="*/ 57 w 267"/>
                  <a:gd name="T25" fmla="*/ 51 h 53"/>
                  <a:gd name="T26" fmla="*/ 29 w 267"/>
                  <a:gd name="T27" fmla="*/ 50 h 53"/>
                  <a:gd name="T28" fmla="*/ 9 w 267"/>
                  <a:gd name="T29" fmla="*/ 48 h 53"/>
                  <a:gd name="T30" fmla="*/ 9 w 267"/>
                  <a:gd name="T31" fmla="*/ 34 h 53"/>
                  <a:gd name="T32" fmla="*/ 40 w 267"/>
                  <a:gd name="T33" fmla="*/ 2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53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3" name="Freeform 93"/>
              <p:cNvSpPr>
                <a:spLocks/>
              </p:cNvSpPr>
              <p:nvPr userDrawn="1"/>
            </p:nvSpPr>
            <p:spPr bwMode="auto">
              <a:xfrm>
                <a:off x="2121" y="1689"/>
                <a:ext cx="438" cy="88"/>
              </a:xfrm>
              <a:custGeom>
                <a:avLst/>
                <a:gdLst>
                  <a:gd name="T0" fmla="*/ 194 w 247"/>
                  <a:gd name="T1" fmla="*/ 40 h 49"/>
                  <a:gd name="T2" fmla="*/ 158 w 247"/>
                  <a:gd name="T3" fmla="*/ 39 h 49"/>
                  <a:gd name="T4" fmla="*/ 83 w 247"/>
                  <a:gd name="T5" fmla="*/ 44 h 49"/>
                  <a:gd name="T6" fmla="*/ 40 w 247"/>
                  <a:gd name="T7" fmla="*/ 37 h 49"/>
                  <a:gd name="T8" fmla="*/ 6 w 247"/>
                  <a:gd name="T9" fmla="*/ 15 h 49"/>
                  <a:gd name="T10" fmla="*/ 3 w 247"/>
                  <a:gd name="T11" fmla="*/ 5 h 49"/>
                  <a:gd name="T12" fmla="*/ 17 w 247"/>
                  <a:gd name="T13" fmla="*/ 0 h 49"/>
                  <a:gd name="T14" fmla="*/ 114 w 247"/>
                  <a:gd name="T15" fmla="*/ 4 h 49"/>
                  <a:gd name="T16" fmla="*/ 137 w 247"/>
                  <a:gd name="T17" fmla="*/ 2 h 49"/>
                  <a:gd name="T18" fmla="*/ 142 w 247"/>
                  <a:gd name="T19" fmla="*/ 2 h 49"/>
                  <a:gd name="T20" fmla="*/ 165 w 247"/>
                  <a:gd name="T21" fmla="*/ 5 h 49"/>
                  <a:gd name="T22" fmla="*/ 207 w 247"/>
                  <a:gd name="T23" fmla="*/ 7 h 49"/>
                  <a:gd name="T24" fmla="*/ 235 w 247"/>
                  <a:gd name="T25" fmla="*/ 16 h 49"/>
                  <a:gd name="T26" fmla="*/ 241 w 247"/>
                  <a:gd name="T27" fmla="*/ 30 h 49"/>
                  <a:gd name="T28" fmla="*/ 214 w 247"/>
                  <a:gd name="T29" fmla="*/ 40 h 49"/>
                  <a:gd name="T30" fmla="*/ 194 w 24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49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4" name="Freeform 94"/>
              <p:cNvSpPr>
                <a:spLocks/>
              </p:cNvSpPr>
              <p:nvPr userDrawn="1"/>
            </p:nvSpPr>
            <p:spPr bwMode="auto">
              <a:xfrm>
                <a:off x="3870" y="1748"/>
                <a:ext cx="367" cy="100"/>
              </a:xfrm>
              <a:custGeom>
                <a:avLst/>
                <a:gdLst>
                  <a:gd name="T0" fmla="*/ 87 w 207"/>
                  <a:gd name="T1" fmla="*/ 56 h 56"/>
                  <a:gd name="T2" fmla="*/ 85 w 207"/>
                  <a:gd name="T3" fmla="*/ 56 h 56"/>
                  <a:gd name="T4" fmla="*/ 47 w 207"/>
                  <a:gd name="T5" fmla="*/ 53 h 56"/>
                  <a:gd name="T6" fmla="*/ 4 w 207"/>
                  <a:gd name="T7" fmla="*/ 41 h 56"/>
                  <a:gd name="T8" fmla="*/ 25 w 207"/>
                  <a:gd name="T9" fmla="*/ 21 h 56"/>
                  <a:gd name="T10" fmla="*/ 45 w 207"/>
                  <a:gd name="T11" fmla="*/ 13 h 56"/>
                  <a:gd name="T12" fmla="*/ 107 w 207"/>
                  <a:gd name="T13" fmla="*/ 3 h 56"/>
                  <a:gd name="T14" fmla="*/ 180 w 207"/>
                  <a:gd name="T15" fmla="*/ 13 h 56"/>
                  <a:gd name="T16" fmla="*/ 203 w 207"/>
                  <a:gd name="T17" fmla="*/ 35 h 56"/>
                  <a:gd name="T18" fmla="*/ 193 w 207"/>
                  <a:gd name="T19" fmla="*/ 41 h 56"/>
                  <a:gd name="T20" fmla="*/ 181 w 207"/>
                  <a:gd name="T21" fmla="*/ 44 h 56"/>
                  <a:gd name="T22" fmla="*/ 97 w 207"/>
                  <a:gd name="T23" fmla="*/ 55 h 56"/>
                  <a:gd name="T24" fmla="*/ 87 w 20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56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5" name="Freeform 95"/>
              <p:cNvSpPr>
                <a:spLocks/>
              </p:cNvSpPr>
              <p:nvPr userDrawn="1"/>
            </p:nvSpPr>
            <p:spPr bwMode="auto">
              <a:xfrm>
                <a:off x="2609" y="1596"/>
                <a:ext cx="392" cy="106"/>
              </a:xfrm>
              <a:custGeom>
                <a:avLst/>
                <a:gdLst>
                  <a:gd name="T0" fmla="*/ 179 w 221"/>
                  <a:gd name="T1" fmla="*/ 9 h 59"/>
                  <a:gd name="T2" fmla="*/ 198 w 221"/>
                  <a:gd name="T3" fmla="*/ 15 h 59"/>
                  <a:gd name="T4" fmla="*/ 221 w 221"/>
                  <a:gd name="T5" fmla="*/ 25 h 59"/>
                  <a:gd name="T6" fmla="*/ 194 w 221"/>
                  <a:gd name="T7" fmla="*/ 33 h 59"/>
                  <a:gd name="T8" fmla="*/ 161 w 221"/>
                  <a:gd name="T9" fmla="*/ 45 h 59"/>
                  <a:gd name="T10" fmla="*/ 154 w 221"/>
                  <a:gd name="T11" fmla="*/ 51 h 59"/>
                  <a:gd name="T12" fmla="*/ 141 w 221"/>
                  <a:gd name="T13" fmla="*/ 56 h 59"/>
                  <a:gd name="T14" fmla="*/ 64 w 221"/>
                  <a:gd name="T15" fmla="*/ 57 h 59"/>
                  <a:gd name="T16" fmla="*/ 55 w 221"/>
                  <a:gd name="T17" fmla="*/ 57 h 59"/>
                  <a:gd name="T18" fmla="*/ 40 w 221"/>
                  <a:gd name="T19" fmla="*/ 53 h 59"/>
                  <a:gd name="T20" fmla="*/ 14 w 221"/>
                  <a:gd name="T21" fmla="*/ 45 h 59"/>
                  <a:gd name="T22" fmla="*/ 0 w 221"/>
                  <a:gd name="T23" fmla="*/ 41 h 59"/>
                  <a:gd name="T24" fmla="*/ 21 w 221"/>
                  <a:gd name="T25" fmla="*/ 28 h 59"/>
                  <a:gd name="T26" fmla="*/ 67 w 221"/>
                  <a:gd name="T27" fmla="*/ 11 h 59"/>
                  <a:gd name="T28" fmla="*/ 106 w 221"/>
                  <a:gd name="T29" fmla="*/ 4 h 59"/>
                  <a:gd name="T30" fmla="*/ 163 w 221"/>
                  <a:gd name="T31" fmla="*/ 6 h 59"/>
                  <a:gd name="T32" fmla="*/ 179 w 221"/>
                  <a:gd name="T3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59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6" name="Freeform 96"/>
              <p:cNvSpPr>
                <a:spLocks/>
              </p:cNvSpPr>
              <p:nvPr userDrawn="1"/>
            </p:nvSpPr>
            <p:spPr bwMode="auto">
              <a:xfrm>
                <a:off x="1682" y="1746"/>
                <a:ext cx="382" cy="93"/>
              </a:xfrm>
              <a:custGeom>
                <a:avLst/>
                <a:gdLst>
                  <a:gd name="T0" fmla="*/ 100 w 215"/>
                  <a:gd name="T1" fmla="*/ 2 h 52"/>
                  <a:gd name="T2" fmla="*/ 173 w 215"/>
                  <a:gd name="T3" fmla="*/ 6 h 52"/>
                  <a:gd name="T4" fmla="*/ 207 w 215"/>
                  <a:gd name="T5" fmla="*/ 21 h 52"/>
                  <a:gd name="T6" fmla="*/ 185 w 215"/>
                  <a:gd name="T7" fmla="*/ 44 h 52"/>
                  <a:gd name="T8" fmla="*/ 77 w 215"/>
                  <a:gd name="T9" fmla="*/ 42 h 52"/>
                  <a:gd name="T10" fmla="*/ 11 w 215"/>
                  <a:gd name="T11" fmla="*/ 21 h 52"/>
                  <a:gd name="T12" fmla="*/ 2 w 215"/>
                  <a:gd name="T13" fmla="*/ 12 h 52"/>
                  <a:gd name="T14" fmla="*/ 17 w 215"/>
                  <a:gd name="T15" fmla="*/ 5 h 52"/>
                  <a:gd name="T16" fmla="*/ 100 w 215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52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7" name="Freeform 97"/>
              <p:cNvSpPr>
                <a:spLocks/>
              </p:cNvSpPr>
              <p:nvPr userDrawn="1"/>
            </p:nvSpPr>
            <p:spPr bwMode="auto">
              <a:xfrm>
                <a:off x="2826" y="1634"/>
                <a:ext cx="420" cy="73"/>
              </a:xfrm>
              <a:custGeom>
                <a:avLst/>
                <a:gdLst>
                  <a:gd name="T0" fmla="*/ 19 w 237"/>
                  <a:gd name="T1" fmla="*/ 35 h 41"/>
                  <a:gd name="T2" fmla="*/ 32 w 237"/>
                  <a:gd name="T3" fmla="*/ 35 h 41"/>
                  <a:gd name="T4" fmla="*/ 38 w 237"/>
                  <a:gd name="T5" fmla="*/ 22 h 41"/>
                  <a:gd name="T6" fmla="*/ 99 w 237"/>
                  <a:gd name="T7" fmla="*/ 4 h 41"/>
                  <a:gd name="T8" fmla="*/ 206 w 237"/>
                  <a:gd name="T9" fmla="*/ 5 h 41"/>
                  <a:gd name="T10" fmla="*/ 215 w 237"/>
                  <a:gd name="T11" fmla="*/ 6 h 41"/>
                  <a:gd name="T12" fmla="*/ 234 w 237"/>
                  <a:gd name="T13" fmla="*/ 15 h 41"/>
                  <a:gd name="T14" fmla="*/ 224 w 237"/>
                  <a:gd name="T15" fmla="*/ 27 h 41"/>
                  <a:gd name="T16" fmla="*/ 217 w 237"/>
                  <a:gd name="T17" fmla="*/ 30 h 41"/>
                  <a:gd name="T18" fmla="*/ 225 w 237"/>
                  <a:gd name="T19" fmla="*/ 30 h 41"/>
                  <a:gd name="T20" fmla="*/ 200 w 237"/>
                  <a:gd name="T21" fmla="*/ 34 h 41"/>
                  <a:gd name="T22" fmla="*/ 141 w 237"/>
                  <a:gd name="T23" fmla="*/ 34 h 41"/>
                  <a:gd name="T24" fmla="*/ 132 w 237"/>
                  <a:gd name="T25" fmla="*/ 40 h 41"/>
                  <a:gd name="T26" fmla="*/ 22 w 237"/>
                  <a:gd name="T27" fmla="*/ 40 h 41"/>
                  <a:gd name="T28" fmla="*/ 0 w 237"/>
                  <a:gd name="T29" fmla="*/ 41 h 41"/>
                  <a:gd name="T30" fmla="*/ 19 w 237"/>
                  <a:gd name="T3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7" h="41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8" name="Freeform 98"/>
              <p:cNvSpPr>
                <a:spLocks/>
              </p:cNvSpPr>
              <p:nvPr userDrawn="1"/>
            </p:nvSpPr>
            <p:spPr bwMode="auto">
              <a:xfrm>
                <a:off x="2927" y="1778"/>
                <a:ext cx="621" cy="127"/>
              </a:xfrm>
              <a:custGeom>
                <a:avLst/>
                <a:gdLst>
                  <a:gd name="T0" fmla="*/ 350 w 350"/>
                  <a:gd name="T1" fmla="*/ 51 h 71"/>
                  <a:gd name="T2" fmla="*/ 248 w 350"/>
                  <a:gd name="T3" fmla="*/ 60 h 71"/>
                  <a:gd name="T4" fmla="*/ 230 w 350"/>
                  <a:gd name="T5" fmla="*/ 57 h 71"/>
                  <a:gd name="T6" fmla="*/ 221 w 350"/>
                  <a:gd name="T7" fmla="*/ 52 h 71"/>
                  <a:gd name="T8" fmla="*/ 171 w 350"/>
                  <a:gd name="T9" fmla="*/ 38 h 71"/>
                  <a:gd name="T10" fmla="*/ 14 w 350"/>
                  <a:gd name="T11" fmla="*/ 56 h 71"/>
                  <a:gd name="T12" fmla="*/ 0 w 350"/>
                  <a:gd name="T13" fmla="*/ 56 h 71"/>
                  <a:gd name="T14" fmla="*/ 0 w 350"/>
                  <a:gd name="T15" fmla="*/ 56 h 71"/>
                  <a:gd name="T16" fmla="*/ 54 w 350"/>
                  <a:gd name="T17" fmla="*/ 45 h 71"/>
                  <a:gd name="T18" fmla="*/ 138 w 350"/>
                  <a:gd name="T19" fmla="*/ 34 h 71"/>
                  <a:gd name="T20" fmla="*/ 198 w 350"/>
                  <a:gd name="T21" fmla="*/ 32 h 71"/>
                  <a:gd name="T22" fmla="*/ 211 w 350"/>
                  <a:gd name="T23" fmla="*/ 31 h 71"/>
                  <a:gd name="T24" fmla="*/ 229 w 350"/>
                  <a:gd name="T25" fmla="*/ 18 h 71"/>
                  <a:gd name="T26" fmla="*/ 239 w 350"/>
                  <a:gd name="T27" fmla="*/ 10 h 71"/>
                  <a:gd name="T28" fmla="*/ 257 w 350"/>
                  <a:gd name="T29" fmla="*/ 2 h 71"/>
                  <a:gd name="T30" fmla="*/ 265 w 350"/>
                  <a:gd name="T31" fmla="*/ 4 h 71"/>
                  <a:gd name="T32" fmla="*/ 264 w 350"/>
                  <a:gd name="T33" fmla="*/ 13 h 71"/>
                  <a:gd name="T34" fmla="*/ 281 w 350"/>
                  <a:gd name="T35" fmla="*/ 15 h 71"/>
                  <a:gd name="T36" fmla="*/ 290 w 350"/>
                  <a:gd name="T37" fmla="*/ 16 h 71"/>
                  <a:gd name="T38" fmla="*/ 288 w 350"/>
                  <a:gd name="T39" fmla="*/ 22 h 71"/>
                  <a:gd name="T40" fmla="*/ 307 w 350"/>
                  <a:gd name="T41" fmla="*/ 24 h 71"/>
                  <a:gd name="T42" fmla="*/ 323 w 350"/>
                  <a:gd name="T43" fmla="*/ 36 h 71"/>
                  <a:gd name="T44" fmla="*/ 350 w 350"/>
                  <a:gd name="T4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0" h="71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9" name="Freeform 99"/>
              <p:cNvSpPr>
                <a:spLocks/>
              </p:cNvSpPr>
              <p:nvPr userDrawn="1"/>
            </p:nvSpPr>
            <p:spPr bwMode="auto">
              <a:xfrm>
                <a:off x="1689" y="1641"/>
                <a:ext cx="427" cy="123"/>
              </a:xfrm>
              <a:custGeom>
                <a:avLst/>
                <a:gdLst>
                  <a:gd name="T0" fmla="*/ 119 w 240"/>
                  <a:gd name="T1" fmla="*/ 4 h 69"/>
                  <a:gd name="T2" fmla="*/ 125 w 240"/>
                  <a:gd name="T3" fmla="*/ 5 h 69"/>
                  <a:gd name="T4" fmla="*/ 167 w 240"/>
                  <a:gd name="T5" fmla="*/ 16 h 69"/>
                  <a:gd name="T6" fmla="*/ 181 w 240"/>
                  <a:gd name="T7" fmla="*/ 18 h 69"/>
                  <a:gd name="T8" fmla="*/ 193 w 240"/>
                  <a:gd name="T9" fmla="*/ 27 h 69"/>
                  <a:gd name="T10" fmla="*/ 178 w 240"/>
                  <a:gd name="T11" fmla="*/ 35 h 69"/>
                  <a:gd name="T12" fmla="*/ 200 w 240"/>
                  <a:gd name="T13" fmla="*/ 38 h 69"/>
                  <a:gd name="T14" fmla="*/ 226 w 240"/>
                  <a:gd name="T15" fmla="*/ 40 h 69"/>
                  <a:gd name="T16" fmla="*/ 239 w 240"/>
                  <a:gd name="T17" fmla="*/ 50 h 69"/>
                  <a:gd name="T18" fmla="*/ 228 w 240"/>
                  <a:gd name="T19" fmla="*/ 59 h 69"/>
                  <a:gd name="T20" fmla="*/ 226 w 240"/>
                  <a:gd name="T21" fmla="*/ 63 h 69"/>
                  <a:gd name="T22" fmla="*/ 232 w 240"/>
                  <a:gd name="T23" fmla="*/ 67 h 69"/>
                  <a:gd name="T24" fmla="*/ 230 w 240"/>
                  <a:gd name="T25" fmla="*/ 69 h 69"/>
                  <a:gd name="T26" fmla="*/ 180 w 240"/>
                  <a:gd name="T27" fmla="*/ 57 h 69"/>
                  <a:gd name="T28" fmla="*/ 163 w 240"/>
                  <a:gd name="T29" fmla="*/ 55 h 69"/>
                  <a:gd name="T30" fmla="*/ 155 w 240"/>
                  <a:gd name="T31" fmla="*/ 45 h 69"/>
                  <a:gd name="T32" fmla="*/ 176 w 240"/>
                  <a:gd name="T33" fmla="*/ 39 h 69"/>
                  <a:gd name="T34" fmla="*/ 158 w 240"/>
                  <a:gd name="T35" fmla="*/ 33 h 69"/>
                  <a:gd name="T36" fmla="*/ 59 w 240"/>
                  <a:gd name="T37" fmla="*/ 31 h 69"/>
                  <a:gd name="T38" fmla="*/ 46 w 240"/>
                  <a:gd name="T39" fmla="*/ 28 h 69"/>
                  <a:gd name="T40" fmla="*/ 34 w 240"/>
                  <a:gd name="T41" fmla="*/ 25 h 69"/>
                  <a:gd name="T42" fmla="*/ 16 w 240"/>
                  <a:gd name="T43" fmla="*/ 34 h 69"/>
                  <a:gd name="T44" fmla="*/ 16 w 240"/>
                  <a:gd name="T45" fmla="*/ 36 h 69"/>
                  <a:gd name="T46" fmla="*/ 23 w 240"/>
                  <a:gd name="T47" fmla="*/ 37 h 69"/>
                  <a:gd name="T48" fmla="*/ 39 w 240"/>
                  <a:gd name="T49" fmla="*/ 38 h 69"/>
                  <a:gd name="T50" fmla="*/ 47 w 240"/>
                  <a:gd name="T51" fmla="*/ 47 h 69"/>
                  <a:gd name="T52" fmla="*/ 37 w 240"/>
                  <a:gd name="T53" fmla="*/ 51 h 69"/>
                  <a:gd name="T54" fmla="*/ 22 w 240"/>
                  <a:gd name="T55" fmla="*/ 51 h 69"/>
                  <a:gd name="T56" fmla="*/ 2 w 240"/>
                  <a:gd name="T57" fmla="*/ 41 h 69"/>
                  <a:gd name="T58" fmla="*/ 1 w 240"/>
                  <a:gd name="T59" fmla="*/ 40 h 69"/>
                  <a:gd name="T60" fmla="*/ 9 w 240"/>
                  <a:gd name="T61" fmla="*/ 33 h 69"/>
                  <a:gd name="T62" fmla="*/ 55 w 240"/>
                  <a:gd name="T63" fmla="*/ 6 h 69"/>
                  <a:gd name="T64" fmla="*/ 69 w 240"/>
                  <a:gd name="T65" fmla="*/ 6 h 69"/>
                  <a:gd name="T66" fmla="*/ 78 w 240"/>
                  <a:gd name="T67" fmla="*/ 7 h 69"/>
                  <a:gd name="T68" fmla="*/ 119 w 240"/>
                  <a:gd name="T69" fmla="*/ 8 h 69"/>
                  <a:gd name="T70" fmla="*/ 119 w 240"/>
                  <a:gd name="T7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69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0" name="Freeform 100"/>
              <p:cNvSpPr>
                <a:spLocks/>
              </p:cNvSpPr>
              <p:nvPr userDrawn="1"/>
            </p:nvSpPr>
            <p:spPr bwMode="auto">
              <a:xfrm>
                <a:off x="4276" y="1609"/>
                <a:ext cx="425" cy="151"/>
              </a:xfrm>
              <a:custGeom>
                <a:avLst/>
                <a:gdLst>
                  <a:gd name="T0" fmla="*/ 67 w 239"/>
                  <a:gd name="T1" fmla="*/ 7 h 85"/>
                  <a:gd name="T2" fmla="*/ 81 w 239"/>
                  <a:gd name="T3" fmla="*/ 0 h 85"/>
                  <a:gd name="T4" fmla="*/ 82 w 239"/>
                  <a:gd name="T5" fmla="*/ 2 h 85"/>
                  <a:gd name="T6" fmla="*/ 95 w 239"/>
                  <a:gd name="T7" fmla="*/ 5 h 85"/>
                  <a:gd name="T8" fmla="*/ 166 w 239"/>
                  <a:gd name="T9" fmla="*/ 5 h 85"/>
                  <a:gd name="T10" fmla="*/ 176 w 239"/>
                  <a:gd name="T11" fmla="*/ 7 h 85"/>
                  <a:gd name="T12" fmla="*/ 187 w 239"/>
                  <a:gd name="T13" fmla="*/ 17 h 85"/>
                  <a:gd name="T14" fmla="*/ 172 w 239"/>
                  <a:gd name="T15" fmla="*/ 25 h 85"/>
                  <a:gd name="T16" fmla="*/ 131 w 239"/>
                  <a:gd name="T17" fmla="*/ 30 h 85"/>
                  <a:gd name="T18" fmla="*/ 126 w 239"/>
                  <a:gd name="T19" fmla="*/ 31 h 85"/>
                  <a:gd name="T20" fmla="*/ 155 w 239"/>
                  <a:gd name="T21" fmla="*/ 48 h 85"/>
                  <a:gd name="T22" fmla="*/ 167 w 239"/>
                  <a:gd name="T23" fmla="*/ 46 h 85"/>
                  <a:gd name="T24" fmla="*/ 199 w 239"/>
                  <a:gd name="T25" fmla="*/ 44 h 85"/>
                  <a:gd name="T26" fmla="*/ 214 w 239"/>
                  <a:gd name="T27" fmla="*/ 50 h 85"/>
                  <a:gd name="T28" fmla="*/ 191 w 239"/>
                  <a:gd name="T29" fmla="*/ 53 h 85"/>
                  <a:gd name="T30" fmla="*/ 205 w 239"/>
                  <a:gd name="T31" fmla="*/ 62 h 85"/>
                  <a:gd name="T32" fmla="*/ 207 w 239"/>
                  <a:gd name="T33" fmla="*/ 63 h 85"/>
                  <a:gd name="T34" fmla="*/ 228 w 239"/>
                  <a:gd name="T35" fmla="*/ 75 h 85"/>
                  <a:gd name="T36" fmla="*/ 235 w 239"/>
                  <a:gd name="T37" fmla="*/ 78 h 85"/>
                  <a:gd name="T38" fmla="*/ 238 w 239"/>
                  <a:gd name="T39" fmla="*/ 82 h 85"/>
                  <a:gd name="T40" fmla="*/ 232 w 239"/>
                  <a:gd name="T41" fmla="*/ 84 h 85"/>
                  <a:gd name="T42" fmla="*/ 211 w 239"/>
                  <a:gd name="T43" fmla="*/ 85 h 85"/>
                  <a:gd name="T44" fmla="*/ 204 w 239"/>
                  <a:gd name="T45" fmla="*/ 84 h 85"/>
                  <a:gd name="T46" fmla="*/ 180 w 239"/>
                  <a:gd name="T47" fmla="*/ 77 h 85"/>
                  <a:gd name="T48" fmla="*/ 161 w 239"/>
                  <a:gd name="T49" fmla="*/ 62 h 85"/>
                  <a:gd name="T50" fmla="*/ 112 w 239"/>
                  <a:gd name="T51" fmla="*/ 30 h 85"/>
                  <a:gd name="T52" fmla="*/ 107 w 239"/>
                  <a:gd name="T53" fmla="*/ 29 h 85"/>
                  <a:gd name="T54" fmla="*/ 39 w 239"/>
                  <a:gd name="T55" fmla="*/ 33 h 85"/>
                  <a:gd name="T56" fmla="*/ 23 w 239"/>
                  <a:gd name="T57" fmla="*/ 38 h 85"/>
                  <a:gd name="T58" fmla="*/ 15 w 239"/>
                  <a:gd name="T59" fmla="*/ 29 h 85"/>
                  <a:gd name="T60" fmla="*/ 3 w 239"/>
                  <a:gd name="T61" fmla="*/ 20 h 85"/>
                  <a:gd name="T62" fmla="*/ 20 w 239"/>
                  <a:gd name="T63" fmla="*/ 14 h 85"/>
                  <a:gd name="T64" fmla="*/ 60 w 239"/>
                  <a:gd name="T65" fmla="*/ 10 h 85"/>
                  <a:gd name="T66" fmla="*/ 67 w 239"/>
                  <a:gd name="T67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85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1" name="Freeform 101"/>
              <p:cNvSpPr>
                <a:spLocks/>
              </p:cNvSpPr>
              <p:nvPr userDrawn="1"/>
            </p:nvSpPr>
            <p:spPr bwMode="auto">
              <a:xfrm>
                <a:off x="3523" y="1725"/>
                <a:ext cx="322" cy="69"/>
              </a:xfrm>
              <a:custGeom>
                <a:avLst/>
                <a:gdLst>
                  <a:gd name="T0" fmla="*/ 66 w 181"/>
                  <a:gd name="T1" fmla="*/ 38 h 39"/>
                  <a:gd name="T2" fmla="*/ 32 w 181"/>
                  <a:gd name="T3" fmla="*/ 38 h 39"/>
                  <a:gd name="T4" fmla="*/ 4 w 181"/>
                  <a:gd name="T5" fmla="*/ 27 h 39"/>
                  <a:gd name="T6" fmla="*/ 4 w 181"/>
                  <a:gd name="T7" fmla="*/ 21 h 39"/>
                  <a:gd name="T8" fmla="*/ 51 w 181"/>
                  <a:gd name="T9" fmla="*/ 5 h 39"/>
                  <a:gd name="T10" fmla="*/ 116 w 181"/>
                  <a:gd name="T11" fmla="*/ 4 h 39"/>
                  <a:gd name="T12" fmla="*/ 167 w 181"/>
                  <a:gd name="T13" fmla="*/ 10 h 39"/>
                  <a:gd name="T14" fmla="*/ 181 w 181"/>
                  <a:gd name="T15" fmla="*/ 22 h 39"/>
                  <a:gd name="T16" fmla="*/ 166 w 181"/>
                  <a:gd name="T17" fmla="*/ 32 h 39"/>
                  <a:gd name="T18" fmla="*/ 66 w 181"/>
                  <a:gd name="T1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39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2" name="Freeform 102"/>
              <p:cNvSpPr>
                <a:spLocks/>
              </p:cNvSpPr>
              <p:nvPr userDrawn="1"/>
            </p:nvSpPr>
            <p:spPr bwMode="auto">
              <a:xfrm>
                <a:off x="3946" y="1634"/>
                <a:ext cx="304" cy="73"/>
              </a:xfrm>
              <a:custGeom>
                <a:avLst/>
                <a:gdLst>
                  <a:gd name="T0" fmla="*/ 64 w 171"/>
                  <a:gd name="T1" fmla="*/ 3 h 41"/>
                  <a:gd name="T2" fmla="*/ 78 w 171"/>
                  <a:gd name="T3" fmla="*/ 2 h 41"/>
                  <a:gd name="T4" fmla="*/ 121 w 171"/>
                  <a:gd name="T5" fmla="*/ 0 h 41"/>
                  <a:gd name="T6" fmla="*/ 158 w 171"/>
                  <a:gd name="T7" fmla="*/ 4 h 41"/>
                  <a:gd name="T8" fmla="*/ 164 w 171"/>
                  <a:gd name="T9" fmla="*/ 15 h 41"/>
                  <a:gd name="T10" fmla="*/ 85 w 171"/>
                  <a:gd name="T11" fmla="*/ 40 h 41"/>
                  <a:gd name="T12" fmla="*/ 22 w 171"/>
                  <a:gd name="T13" fmla="*/ 38 h 41"/>
                  <a:gd name="T14" fmla="*/ 2 w 171"/>
                  <a:gd name="T15" fmla="*/ 29 h 41"/>
                  <a:gd name="T16" fmla="*/ 13 w 171"/>
                  <a:gd name="T17" fmla="*/ 14 h 41"/>
                  <a:gd name="T18" fmla="*/ 57 w 171"/>
                  <a:gd name="T19" fmla="*/ 4 h 41"/>
                  <a:gd name="T20" fmla="*/ 64 w 171"/>
                  <a:gd name="T2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41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3" name="Freeform 103"/>
              <p:cNvSpPr>
                <a:spLocks/>
              </p:cNvSpPr>
              <p:nvPr userDrawn="1"/>
            </p:nvSpPr>
            <p:spPr bwMode="auto">
              <a:xfrm>
                <a:off x="3689" y="1800"/>
                <a:ext cx="234" cy="89"/>
              </a:xfrm>
              <a:custGeom>
                <a:avLst/>
                <a:gdLst>
                  <a:gd name="T0" fmla="*/ 103 w 132"/>
                  <a:gd name="T1" fmla="*/ 10 h 50"/>
                  <a:gd name="T2" fmla="*/ 102 w 132"/>
                  <a:gd name="T3" fmla="*/ 15 h 50"/>
                  <a:gd name="T4" fmla="*/ 123 w 132"/>
                  <a:gd name="T5" fmla="*/ 24 h 50"/>
                  <a:gd name="T6" fmla="*/ 122 w 132"/>
                  <a:gd name="T7" fmla="*/ 36 h 50"/>
                  <a:gd name="T8" fmla="*/ 39 w 132"/>
                  <a:gd name="T9" fmla="*/ 48 h 50"/>
                  <a:gd name="T10" fmla="*/ 12 w 132"/>
                  <a:gd name="T11" fmla="*/ 43 h 50"/>
                  <a:gd name="T12" fmla="*/ 6 w 132"/>
                  <a:gd name="T13" fmla="*/ 26 h 50"/>
                  <a:gd name="T14" fmla="*/ 50 w 132"/>
                  <a:gd name="T15" fmla="*/ 1 h 50"/>
                  <a:gd name="T16" fmla="*/ 87 w 132"/>
                  <a:gd name="T17" fmla="*/ 3 h 50"/>
                  <a:gd name="T18" fmla="*/ 91 w 132"/>
                  <a:gd name="T19" fmla="*/ 2 h 50"/>
                  <a:gd name="T20" fmla="*/ 103 w 132"/>
                  <a:gd name="T2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4" name="Freeform 104"/>
              <p:cNvSpPr>
                <a:spLocks/>
              </p:cNvSpPr>
              <p:nvPr userDrawn="1"/>
            </p:nvSpPr>
            <p:spPr bwMode="auto">
              <a:xfrm>
                <a:off x="2039" y="1818"/>
                <a:ext cx="249" cy="76"/>
              </a:xfrm>
              <a:custGeom>
                <a:avLst/>
                <a:gdLst>
                  <a:gd name="T0" fmla="*/ 88 w 140"/>
                  <a:gd name="T1" fmla="*/ 41 h 43"/>
                  <a:gd name="T2" fmla="*/ 83 w 140"/>
                  <a:gd name="T3" fmla="*/ 41 h 43"/>
                  <a:gd name="T4" fmla="*/ 12 w 140"/>
                  <a:gd name="T5" fmla="*/ 25 h 43"/>
                  <a:gd name="T6" fmla="*/ 3 w 140"/>
                  <a:gd name="T7" fmla="*/ 11 h 43"/>
                  <a:gd name="T8" fmla="*/ 27 w 140"/>
                  <a:gd name="T9" fmla="*/ 1 h 43"/>
                  <a:gd name="T10" fmla="*/ 53 w 140"/>
                  <a:gd name="T11" fmla="*/ 2 h 43"/>
                  <a:gd name="T12" fmla="*/ 116 w 140"/>
                  <a:gd name="T13" fmla="*/ 7 h 43"/>
                  <a:gd name="T14" fmla="*/ 138 w 140"/>
                  <a:gd name="T15" fmla="*/ 14 h 43"/>
                  <a:gd name="T16" fmla="*/ 128 w 140"/>
                  <a:gd name="T17" fmla="*/ 29 h 43"/>
                  <a:gd name="T18" fmla="*/ 88 w 140"/>
                  <a:gd name="T1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43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5" name="Freeform 105"/>
              <p:cNvSpPr>
                <a:spLocks/>
              </p:cNvSpPr>
              <p:nvPr userDrawn="1"/>
            </p:nvSpPr>
            <p:spPr bwMode="auto">
              <a:xfrm>
                <a:off x="2293" y="1641"/>
                <a:ext cx="430" cy="68"/>
              </a:xfrm>
              <a:custGeom>
                <a:avLst/>
                <a:gdLst>
                  <a:gd name="T0" fmla="*/ 180 w 242"/>
                  <a:gd name="T1" fmla="*/ 14 h 38"/>
                  <a:gd name="T2" fmla="*/ 194 w 242"/>
                  <a:gd name="T3" fmla="*/ 18 h 38"/>
                  <a:gd name="T4" fmla="*/ 224 w 242"/>
                  <a:gd name="T5" fmla="*/ 30 h 38"/>
                  <a:gd name="T6" fmla="*/ 231 w 242"/>
                  <a:gd name="T7" fmla="*/ 31 h 38"/>
                  <a:gd name="T8" fmla="*/ 242 w 242"/>
                  <a:gd name="T9" fmla="*/ 32 h 38"/>
                  <a:gd name="T10" fmla="*/ 199 w 242"/>
                  <a:gd name="T11" fmla="*/ 36 h 38"/>
                  <a:gd name="T12" fmla="*/ 180 w 242"/>
                  <a:gd name="T13" fmla="*/ 35 h 38"/>
                  <a:gd name="T14" fmla="*/ 115 w 242"/>
                  <a:gd name="T15" fmla="*/ 33 h 38"/>
                  <a:gd name="T16" fmla="*/ 49 w 242"/>
                  <a:gd name="T17" fmla="*/ 27 h 38"/>
                  <a:gd name="T18" fmla="*/ 33 w 242"/>
                  <a:gd name="T19" fmla="*/ 27 h 38"/>
                  <a:gd name="T20" fmla="*/ 0 w 242"/>
                  <a:gd name="T21" fmla="*/ 22 h 38"/>
                  <a:gd name="T22" fmla="*/ 22 w 242"/>
                  <a:gd name="T23" fmla="*/ 19 h 38"/>
                  <a:gd name="T24" fmla="*/ 45 w 242"/>
                  <a:gd name="T25" fmla="*/ 17 h 38"/>
                  <a:gd name="T26" fmla="*/ 58 w 242"/>
                  <a:gd name="T27" fmla="*/ 15 h 38"/>
                  <a:gd name="T28" fmla="*/ 97 w 242"/>
                  <a:gd name="T29" fmla="*/ 6 h 38"/>
                  <a:gd name="T30" fmla="*/ 108 w 242"/>
                  <a:gd name="T31" fmla="*/ 2 h 38"/>
                  <a:gd name="T32" fmla="*/ 114 w 242"/>
                  <a:gd name="T33" fmla="*/ 0 h 38"/>
                  <a:gd name="T34" fmla="*/ 126 w 242"/>
                  <a:gd name="T35" fmla="*/ 6 h 38"/>
                  <a:gd name="T36" fmla="*/ 172 w 242"/>
                  <a:gd name="T37" fmla="*/ 13 h 38"/>
                  <a:gd name="T38" fmla="*/ 180 w 242"/>
                  <a:gd name="T3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38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6" name="Freeform 106"/>
              <p:cNvSpPr>
                <a:spLocks/>
              </p:cNvSpPr>
              <p:nvPr userDrawn="1"/>
            </p:nvSpPr>
            <p:spPr bwMode="auto">
              <a:xfrm>
                <a:off x="2664" y="1810"/>
                <a:ext cx="206" cy="79"/>
              </a:xfrm>
              <a:custGeom>
                <a:avLst/>
                <a:gdLst>
                  <a:gd name="T0" fmla="*/ 14 w 116"/>
                  <a:gd name="T1" fmla="*/ 42 h 44"/>
                  <a:gd name="T2" fmla="*/ 9 w 116"/>
                  <a:gd name="T3" fmla="*/ 42 h 44"/>
                  <a:gd name="T4" fmla="*/ 9 w 116"/>
                  <a:gd name="T5" fmla="*/ 29 h 44"/>
                  <a:gd name="T6" fmla="*/ 24 w 116"/>
                  <a:gd name="T7" fmla="*/ 14 h 44"/>
                  <a:gd name="T8" fmla="*/ 52 w 116"/>
                  <a:gd name="T9" fmla="*/ 13 h 44"/>
                  <a:gd name="T10" fmla="*/ 64 w 116"/>
                  <a:gd name="T11" fmla="*/ 8 h 44"/>
                  <a:gd name="T12" fmla="*/ 84 w 116"/>
                  <a:gd name="T13" fmla="*/ 0 h 44"/>
                  <a:gd name="T14" fmla="*/ 68 w 116"/>
                  <a:gd name="T15" fmla="*/ 10 h 44"/>
                  <a:gd name="T16" fmla="*/ 89 w 116"/>
                  <a:gd name="T17" fmla="*/ 11 h 44"/>
                  <a:gd name="T18" fmla="*/ 114 w 116"/>
                  <a:gd name="T19" fmla="*/ 29 h 44"/>
                  <a:gd name="T20" fmla="*/ 84 w 116"/>
                  <a:gd name="T21" fmla="*/ 43 h 44"/>
                  <a:gd name="T22" fmla="*/ 45 w 116"/>
                  <a:gd name="T23" fmla="*/ 44 h 44"/>
                  <a:gd name="T24" fmla="*/ 41 w 116"/>
                  <a:gd name="T25" fmla="*/ 43 h 44"/>
                  <a:gd name="T26" fmla="*/ 14 w 116"/>
                  <a:gd name="T2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44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7" name="Freeform 107"/>
              <p:cNvSpPr>
                <a:spLocks/>
              </p:cNvSpPr>
              <p:nvPr userDrawn="1"/>
            </p:nvSpPr>
            <p:spPr bwMode="auto">
              <a:xfrm>
                <a:off x="3213" y="1723"/>
                <a:ext cx="191" cy="112"/>
              </a:xfrm>
              <a:custGeom>
                <a:avLst/>
                <a:gdLst>
                  <a:gd name="T0" fmla="*/ 103 w 108"/>
                  <a:gd name="T1" fmla="*/ 35 h 63"/>
                  <a:gd name="T2" fmla="*/ 100 w 108"/>
                  <a:gd name="T3" fmla="*/ 33 h 63"/>
                  <a:gd name="T4" fmla="*/ 78 w 108"/>
                  <a:gd name="T5" fmla="*/ 43 h 63"/>
                  <a:gd name="T6" fmla="*/ 69 w 108"/>
                  <a:gd name="T7" fmla="*/ 52 h 63"/>
                  <a:gd name="T8" fmla="*/ 50 w 108"/>
                  <a:gd name="T9" fmla="*/ 62 h 63"/>
                  <a:gd name="T10" fmla="*/ 8 w 108"/>
                  <a:gd name="T11" fmla="*/ 53 h 63"/>
                  <a:gd name="T12" fmla="*/ 7 w 108"/>
                  <a:gd name="T13" fmla="*/ 41 h 63"/>
                  <a:gd name="T14" fmla="*/ 57 w 108"/>
                  <a:gd name="T15" fmla="*/ 17 h 63"/>
                  <a:gd name="T16" fmla="*/ 71 w 108"/>
                  <a:gd name="T17" fmla="*/ 15 h 63"/>
                  <a:gd name="T18" fmla="*/ 51 w 108"/>
                  <a:gd name="T19" fmla="*/ 2 h 63"/>
                  <a:gd name="T20" fmla="*/ 53 w 108"/>
                  <a:gd name="T21" fmla="*/ 0 h 63"/>
                  <a:gd name="T22" fmla="*/ 108 w 108"/>
                  <a:gd name="T23" fmla="*/ 32 h 63"/>
                  <a:gd name="T24" fmla="*/ 103 w 108"/>
                  <a:gd name="T25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63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8" name="Freeform 108"/>
              <p:cNvSpPr>
                <a:spLocks/>
              </p:cNvSpPr>
              <p:nvPr userDrawn="1"/>
            </p:nvSpPr>
            <p:spPr bwMode="auto">
              <a:xfrm>
                <a:off x="3312" y="1677"/>
                <a:ext cx="279" cy="44"/>
              </a:xfrm>
              <a:custGeom>
                <a:avLst/>
                <a:gdLst>
                  <a:gd name="T0" fmla="*/ 77 w 157"/>
                  <a:gd name="T1" fmla="*/ 24 h 25"/>
                  <a:gd name="T2" fmla="*/ 14 w 157"/>
                  <a:gd name="T3" fmla="*/ 24 h 25"/>
                  <a:gd name="T4" fmla="*/ 2 w 157"/>
                  <a:gd name="T5" fmla="*/ 21 h 25"/>
                  <a:gd name="T6" fmla="*/ 9 w 157"/>
                  <a:gd name="T7" fmla="*/ 14 h 25"/>
                  <a:gd name="T8" fmla="*/ 58 w 157"/>
                  <a:gd name="T9" fmla="*/ 5 h 25"/>
                  <a:gd name="T10" fmla="*/ 137 w 157"/>
                  <a:gd name="T11" fmla="*/ 2 h 25"/>
                  <a:gd name="T12" fmla="*/ 155 w 157"/>
                  <a:gd name="T13" fmla="*/ 10 h 25"/>
                  <a:gd name="T14" fmla="*/ 142 w 157"/>
                  <a:gd name="T15" fmla="*/ 22 h 25"/>
                  <a:gd name="T16" fmla="*/ 110 w 157"/>
                  <a:gd name="T17" fmla="*/ 25 h 25"/>
                  <a:gd name="T18" fmla="*/ 77 w 157"/>
                  <a:gd name="T19" fmla="*/ 25 h 25"/>
                  <a:gd name="T20" fmla="*/ 77 w 157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9" name="Freeform 109"/>
              <p:cNvSpPr>
                <a:spLocks/>
              </p:cNvSpPr>
              <p:nvPr userDrawn="1"/>
            </p:nvSpPr>
            <p:spPr bwMode="auto">
              <a:xfrm>
                <a:off x="2428" y="1768"/>
                <a:ext cx="225" cy="48"/>
              </a:xfrm>
              <a:custGeom>
                <a:avLst/>
                <a:gdLst>
                  <a:gd name="T0" fmla="*/ 36 w 127"/>
                  <a:gd name="T1" fmla="*/ 2 h 27"/>
                  <a:gd name="T2" fmla="*/ 96 w 127"/>
                  <a:gd name="T3" fmla="*/ 3 h 27"/>
                  <a:gd name="T4" fmla="*/ 114 w 127"/>
                  <a:gd name="T5" fmla="*/ 8 h 27"/>
                  <a:gd name="T6" fmla="*/ 110 w 127"/>
                  <a:gd name="T7" fmla="*/ 25 h 27"/>
                  <a:gd name="T8" fmla="*/ 97 w 127"/>
                  <a:gd name="T9" fmla="*/ 27 h 27"/>
                  <a:gd name="T10" fmla="*/ 15 w 127"/>
                  <a:gd name="T11" fmla="*/ 18 h 27"/>
                  <a:gd name="T12" fmla="*/ 2 w 127"/>
                  <a:gd name="T13" fmla="*/ 9 h 27"/>
                  <a:gd name="T14" fmla="*/ 20 w 127"/>
                  <a:gd name="T15" fmla="*/ 2 h 27"/>
                  <a:gd name="T16" fmla="*/ 36 w 127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27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0" name="Freeform 110"/>
              <p:cNvSpPr>
                <a:spLocks/>
              </p:cNvSpPr>
              <p:nvPr userDrawn="1"/>
            </p:nvSpPr>
            <p:spPr bwMode="auto">
              <a:xfrm>
                <a:off x="1256" y="1827"/>
                <a:ext cx="227" cy="60"/>
              </a:xfrm>
              <a:custGeom>
                <a:avLst/>
                <a:gdLst>
                  <a:gd name="T0" fmla="*/ 2 w 128"/>
                  <a:gd name="T1" fmla="*/ 6 h 34"/>
                  <a:gd name="T2" fmla="*/ 116 w 128"/>
                  <a:gd name="T3" fmla="*/ 2 h 34"/>
                  <a:gd name="T4" fmla="*/ 127 w 128"/>
                  <a:gd name="T5" fmla="*/ 2 h 34"/>
                  <a:gd name="T6" fmla="*/ 125 w 128"/>
                  <a:gd name="T7" fmla="*/ 5 h 34"/>
                  <a:gd name="T8" fmla="*/ 113 w 128"/>
                  <a:gd name="T9" fmla="*/ 6 h 34"/>
                  <a:gd name="T10" fmla="*/ 96 w 128"/>
                  <a:gd name="T11" fmla="*/ 9 h 34"/>
                  <a:gd name="T12" fmla="*/ 96 w 128"/>
                  <a:gd name="T13" fmla="*/ 17 h 34"/>
                  <a:gd name="T14" fmla="*/ 99 w 128"/>
                  <a:gd name="T15" fmla="*/ 23 h 34"/>
                  <a:gd name="T16" fmla="*/ 114 w 128"/>
                  <a:gd name="T17" fmla="*/ 19 h 34"/>
                  <a:gd name="T18" fmla="*/ 110 w 128"/>
                  <a:gd name="T19" fmla="*/ 26 h 34"/>
                  <a:gd name="T20" fmla="*/ 97 w 128"/>
                  <a:gd name="T21" fmla="*/ 29 h 34"/>
                  <a:gd name="T22" fmla="*/ 83 w 128"/>
                  <a:gd name="T23" fmla="*/ 34 h 34"/>
                  <a:gd name="T24" fmla="*/ 78 w 128"/>
                  <a:gd name="T25" fmla="*/ 34 h 34"/>
                  <a:gd name="T26" fmla="*/ 8 w 128"/>
                  <a:gd name="T27" fmla="*/ 16 h 34"/>
                  <a:gd name="T28" fmla="*/ 2 w 128"/>
                  <a:gd name="T2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4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1" name="Freeform 111"/>
              <p:cNvSpPr>
                <a:spLocks/>
              </p:cNvSpPr>
              <p:nvPr userDrawn="1"/>
            </p:nvSpPr>
            <p:spPr bwMode="auto">
              <a:xfrm>
                <a:off x="4326" y="1696"/>
                <a:ext cx="163" cy="52"/>
              </a:xfrm>
              <a:custGeom>
                <a:avLst/>
                <a:gdLst>
                  <a:gd name="T0" fmla="*/ 29 w 92"/>
                  <a:gd name="T1" fmla="*/ 29 h 29"/>
                  <a:gd name="T2" fmla="*/ 1 w 92"/>
                  <a:gd name="T3" fmla="*/ 18 h 29"/>
                  <a:gd name="T4" fmla="*/ 20 w 92"/>
                  <a:gd name="T5" fmla="*/ 3 h 29"/>
                  <a:gd name="T6" fmla="*/ 82 w 92"/>
                  <a:gd name="T7" fmla="*/ 7 h 29"/>
                  <a:gd name="T8" fmla="*/ 92 w 92"/>
                  <a:gd name="T9" fmla="*/ 15 h 29"/>
                  <a:gd name="T10" fmla="*/ 80 w 92"/>
                  <a:gd name="T11" fmla="*/ 22 h 29"/>
                  <a:gd name="T12" fmla="*/ 29 w 9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2" name="Freeform 112"/>
              <p:cNvSpPr>
                <a:spLocks/>
              </p:cNvSpPr>
              <p:nvPr userDrawn="1"/>
            </p:nvSpPr>
            <p:spPr bwMode="auto">
              <a:xfrm>
                <a:off x="1799" y="1850"/>
                <a:ext cx="214" cy="43"/>
              </a:xfrm>
              <a:custGeom>
                <a:avLst/>
                <a:gdLst>
                  <a:gd name="T0" fmla="*/ 103 w 120"/>
                  <a:gd name="T1" fmla="*/ 24 h 24"/>
                  <a:gd name="T2" fmla="*/ 80 w 120"/>
                  <a:gd name="T3" fmla="*/ 24 h 24"/>
                  <a:gd name="T4" fmla="*/ 14 w 120"/>
                  <a:gd name="T5" fmla="*/ 19 h 24"/>
                  <a:gd name="T6" fmla="*/ 0 w 120"/>
                  <a:gd name="T7" fmla="*/ 14 h 24"/>
                  <a:gd name="T8" fmla="*/ 12 w 120"/>
                  <a:gd name="T9" fmla="*/ 7 h 24"/>
                  <a:gd name="T10" fmla="*/ 60 w 120"/>
                  <a:gd name="T11" fmla="*/ 1 h 24"/>
                  <a:gd name="T12" fmla="*/ 91 w 120"/>
                  <a:gd name="T13" fmla="*/ 2 h 24"/>
                  <a:gd name="T14" fmla="*/ 103 w 1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4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3" name="Freeform 113"/>
              <p:cNvSpPr>
                <a:spLocks/>
              </p:cNvSpPr>
              <p:nvPr userDrawn="1"/>
            </p:nvSpPr>
            <p:spPr bwMode="auto">
              <a:xfrm>
                <a:off x="3847" y="1578"/>
                <a:ext cx="182" cy="68"/>
              </a:xfrm>
              <a:custGeom>
                <a:avLst/>
                <a:gdLst>
                  <a:gd name="T0" fmla="*/ 103 w 103"/>
                  <a:gd name="T1" fmla="*/ 8 h 38"/>
                  <a:gd name="T2" fmla="*/ 77 w 103"/>
                  <a:gd name="T3" fmla="*/ 17 h 38"/>
                  <a:gd name="T4" fmla="*/ 72 w 103"/>
                  <a:gd name="T5" fmla="*/ 31 h 38"/>
                  <a:gd name="T6" fmla="*/ 23 w 103"/>
                  <a:gd name="T7" fmla="*/ 36 h 38"/>
                  <a:gd name="T8" fmla="*/ 8 w 103"/>
                  <a:gd name="T9" fmla="*/ 32 h 38"/>
                  <a:gd name="T10" fmla="*/ 0 w 103"/>
                  <a:gd name="T11" fmla="*/ 26 h 38"/>
                  <a:gd name="T12" fmla="*/ 31 w 103"/>
                  <a:gd name="T13" fmla="*/ 11 h 38"/>
                  <a:gd name="T14" fmla="*/ 103 w 103"/>
                  <a:gd name="T1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4" name="Freeform 114"/>
              <p:cNvSpPr>
                <a:spLocks/>
              </p:cNvSpPr>
              <p:nvPr userDrawn="1"/>
            </p:nvSpPr>
            <p:spPr bwMode="auto">
              <a:xfrm>
                <a:off x="3021" y="1789"/>
                <a:ext cx="163" cy="50"/>
              </a:xfrm>
              <a:custGeom>
                <a:avLst/>
                <a:gdLst>
                  <a:gd name="T0" fmla="*/ 64 w 92"/>
                  <a:gd name="T1" fmla="*/ 0 h 28"/>
                  <a:gd name="T2" fmla="*/ 70 w 92"/>
                  <a:gd name="T3" fmla="*/ 0 h 28"/>
                  <a:gd name="T4" fmla="*/ 91 w 92"/>
                  <a:gd name="T5" fmla="*/ 8 h 28"/>
                  <a:gd name="T6" fmla="*/ 75 w 92"/>
                  <a:gd name="T7" fmla="*/ 20 h 28"/>
                  <a:gd name="T8" fmla="*/ 9 w 92"/>
                  <a:gd name="T9" fmla="*/ 21 h 28"/>
                  <a:gd name="T10" fmla="*/ 0 w 92"/>
                  <a:gd name="T11" fmla="*/ 13 h 28"/>
                  <a:gd name="T12" fmla="*/ 11 w 92"/>
                  <a:gd name="T13" fmla="*/ 6 h 28"/>
                  <a:gd name="T14" fmla="*/ 36 w 92"/>
                  <a:gd name="T15" fmla="*/ 2 h 28"/>
                  <a:gd name="T16" fmla="*/ 64 w 92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8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5" name="Freeform 115"/>
              <p:cNvSpPr>
                <a:spLocks/>
              </p:cNvSpPr>
              <p:nvPr userDrawn="1"/>
            </p:nvSpPr>
            <p:spPr bwMode="auto">
              <a:xfrm>
                <a:off x="2291" y="1789"/>
                <a:ext cx="139" cy="50"/>
              </a:xfrm>
              <a:custGeom>
                <a:avLst/>
                <a:gdLst>
                  <a:gd name="T0" fmla="*/ 39 w 78"/>
                  <a:gd name="T1" fmla="*/ 27 h 28"/>
                  <a:gd name="T2" fmla="*/ 14 w 78"/>
                  <a:gd name="T3" fmla="*/ 25 h 28"/>
                  <a:gd name="T4" fmla="*/ 1 w 78"/>
                  <a:gd name="T5" fmla="*/ 13 h 28"/>
                  <a:gd name="T6" fmla="*/ 18 w 78"/>
                  <a:gd name="T7" fmla="*/ 2 h 28"/>
                  <a:gd name="T8" fmla="*/ 69 w 78"/>
                  <a:gd name="T9" fmla="*/ 5 h 28"/>
                  <a:gd name="T10" fmla="*/ 77 w 78"/>
                  <a:gd name="T11" fmla="*/ 18 h 28"/>
                  <a:gd name="T12" fmla="*/ 61 w 78"/>
                  <a:gd name="T13" fmla="*/ 26 h 28"/>
                  <a:gd name="T14" fmla="*/ 39 w 78"/>
                  <a:gd name="T1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28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6" name="Freeform 116"/>
              <p:cNvSpPr>
                <a:spLocks/>
              </p:cNvSpPr>
              <p:nvPr userDrawn="1"/>
            </p:nvSpPr>
            <p:spPr bwMode="auto">
              <a:xfrm>
                <a:off x="1540" y="1689"/>
                <a:ext cx="153" cy="52"/>
              </a:xfrm>
              <a:custGeom>
                <a:avLst/>
                <a:gdLst>
                  <a:gd name="T0" fmla="*/ 65 w 86"/>
                  <a:gd name="T1" fmla="*/ 28 h 29"/>
                  <a:gd name="T2" fmla="*/ 41 w 86"/>
                  <a:gd name="T3" fmla="*/ 28 h 29"/>
                  <a:gd name="T4" fmla="*/ 8 w 86"/>
                  <a:gd name="T5" fmla="*/ 21 h 29"/>
                  <a:gd name="T6" fmla="*/ 9 w 86"/>
                  <a:gd name="T7" fmla="*/ 8 h 29"/>
                  <a:gd name="T8" fmla="*/ 34 w 86"/>
                  <a:gd name="T9" fmla="*/ 1 h 29"/>
                  <a:gd name="T10" fmla="*/ 64 w 86"/>
                  <a:gd name="T11" fmla="*/ 1 h 29"/>
                  <a:gd name="T12" fmla="*/ 86 w 86"/>
                  <a:gd name="T13" fmla="*/ 14 h 29"/>
                  <a:gd name="T14" fmla="*/ 86 w 86"/>
                  <a:gd name="T15" fmla="*/ 14 h 29"/>
                  <a:gd name="T16" fmla="*/ 65 w 86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9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7" name="Freeform 117"/>
              <p:cNvSpPr>
                <a:spLocks/>
              </p:cNvSpPr>
              <p:nvPr userDrawn="1"/>
            </p:nvSpPr>
            <p:spPr bwMode="auto">
              <a:xfrm>
                <a:off x="2385" y="1819"/>
                <a:ext cx="180" cy="50"/>
              </a:xfrm>
              <a:custGeom>
                <a:avLst/>
                <a:gdLst>
                  <a:gd name="T0" fmla="*/ 26 w 101"/>
                  <a:gd name="T1" fmla="*/ 26 h 28"/>
                  <a:gd name="T2" fmla="*/ 2 w 101"/>
                  <a:gd name="T3" fmla="*/ 21 h 28"/>
                  <a:gd name="T4" fmla="*/ 19 w 101"/>
                  <a:gd name="T5" fmla="*/ 11 h 28"/>
                  <a:gd name="T6" fmla="*/ 61 w 101"/>
                  <a:gd name="T7" fmla="*/ 1 h 28"/>
                  <a:gd name="T8" fmla="*/ 90 w 101"/>
                  <a:gd name="T9" fmla="*/ 3 h 28"/>
                  <a:gd name="T10" fmla="*/ 90 w 101"/>
                  <a:gd name="T11" fmla="*/ 15 h 28"/>
                  <a:gd name="T12" fmla="*/ 26 w 101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8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8" name="Freeform 118"/>
              <p:cNvSpPr>
                <a:spLocks/>
              </p:cNvSpPr>
              <p:nvPr userDrawn="1"/>
            </p:nvSpPr>
            <p:spPr bwMode="auto">
              <a:xfrm>
                <a:off x="4740" y="1809"/>
                <a:ext cx="159" cy="109"/>
              </a:xfrm>
              <a:custGeom>
                <a:avLst/>
                <a:gdLst>
                  <a:gd name="T0" fmla="*/ 89 w 90"/>
                  <a:gd name="T1" fmla="*/ 57 h 61"/>
                  <a:gd name="T2" fmla="*/ 62 w 90"/>
                  <a:gd name="T3" fmla="*/ 59 h 61"/>
                  <a:gd name="T4" fmla="*/ 52 w 90"/>
                  <a:gd name="T5" fmla="*/ 54 h 61"/>
                  <a:gd name="T6" fmla="*/ 57 w 90"/>
                  <a:gd name="T7" fmla="*/ 46 h 61"/>
                  <a:gd name="T8" fmla="*/ 57 w 90"/>
                  <a:gd name="T9" fmla="*/ 38 h 61"/>
                  <a:gd name="T10" fmla="*/ 0 w 90"/>
                  <a:gd name="T11" fmla="*/ 4 h 61"/>
                  <a:gd name="T12" fmla="*/ 8 w 90"/>
                  <a:gd name="T13" fmla="*/ 1 h 61"/>
                  <a:gd name="T14" fmla="*/ 53 w 90"/>
                  <a:gd name="T15" fmla="*/ 3 h 61"/>
                  <a:gd name="T16" fmla="*/ 59 w 90"/>
                  <a:gd name="T17" fmla="*/ 6 h 61"/>
                  <a:gd name="T18" fmla="*/ 67 w 90"/>
                  <a:gd name="T19" fmla="*/ 13 h 61"/>
                  <a:gd name="T20" fmla="*/ 51 w 90"/>
                  <a:gd name="T21" fmla="*/ 19 h 61"/>
                  <a:gd name="T22" fmla="*/ 33 w 90"/>
                  <a:gd name="T23" fmla="*/ 19 h 61"/>
                  <a:gd name="T24" fmla="*/ 72 w 90"/>
                  <a:gd name="T25" fmla="*/ 43 h 61"/>
                  <a:gd name="T26" fmla="*/ 82 w 90"/>
                  <a:gd name="T27" fmla="*/ 50 h 61"/>
                  <a:gd name="T28" fmla="*/ 89 w 90"/>
                  <a:gd name="T29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1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9" name="Freeform 119"/>
              <p:cNvSpPr>
                <a:spLocks/>
              </p:cNvSpPr>
              <p:nvPr userDrawn="1"/>
            </p:nvSpPr>
            <p:spPr bwMode="auto">
              <a:xfrm>
                <a:off x="3877" y="1719"/>
                <a:ext cx="179" cy="41"/>
              </a:xfrm>
              <a:custGeom>
                <a:avLst/>
                <a:gdLst>
                  <a:gd name="T0" fmla="*/ 72 w 101"/>
                  <a:gd name="T1" fmla="*/ 0 h 23"/>
                  <a:gd name="T2" fmla="*/ 89 w 101"/>
                  <a:gd name="T3" fmla="*/ 1 h 23"/>
                  <a:gd name="T4" fmla="*/ 100 w 101"/>
                  <a:gd name="T5" fmla="*/ 8 h 23"/>
                  <a:gd name="T6" fmla="*/ 90 w 101"/>
                  <a:gd name="T7" fmla="*/ 13 h 23"/>
                  <a:gd name="T8" fmla="*/ 24 w 101"/>
                  <a:gd name="T9" fmla="*/ 22 h 23"/>
                  <a:gd name="T10" fmla="*/ 17 w 101"/>
                  <a:gd name="T11" fmla="*/ 22 h 23"/>
                  <a:gd name="T12" fmla="*/ 1 w 101"/>
                  <a:gd name="T13" fmla="*/ 17 h 23"/>
                  <a:gd name="T14" fmla="*/ 12 w 101"/>
                  <a:gd name="T15" fmla="*/ 7 h 23"/>
                  <a:gd name="T16" fmla="*/ 72 w 10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3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0" name="Freeform 120"/>
              <p:cNvSpPr>
                <a:spLocks/>
              </p:cNvSpPr>
              <p:nvPr userDrawn="1"/>
            </p:nvSpPr>
            <p:spPr bwMode="auto">
              <a:xfrm>
                <a:off x="1533" y="1837"/>
                <a:ext cx="135" cy="48"/>
              </a:xfrm>
              <a:custGeom>
                <a:avLst/>
                <a:gdLst>
                  <a:gd name="T0" fmla="*/ 4 w 76"/>
                  <a:gd name="T1" fmla="*/ 12 h 27"/>
                  <a:gd name="T2" fmla="*/ 33 w 76"/>
                  <a:gd name="T3" fmla="*/ 2 h 27"/>
                  <a:gd name="T4" fmla="*/ 56 w 76"/>
                  <a:gd name="T5" fmla="*/ 2 h 27"/>
                  <a:gd name="T6" fmla="*/ 73 w 76"/>
                  <a:gd name="T7" fmla="*/ 20 h 27"/>
                  <a:gd name="T8" fmla="*/ 6 w 76"/>
                  <a:gd name="T9" fmla="*/ 18 h 27"/>
                  <a:gd name="T10" fmla="*/ 4 w 76"/>
                  <a:gd name="T11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7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1" name="Freeform 121"/>
              <p:cNvSpPr>
                <a:spLocks/>
              </p:cNvSpPr>
              <p:nvPr userDrawn="1"/>
            </p:nvSpPr>
            <p:spPr bwMode="auto">
              <a:xfrm>
                <a:off x="2527" y="1839"/>
                <a:ext cx="141" cy="45"/>
              </a:xfrm>
              <a:custGeom>
                <a:avLst/>
                <a:gdLst>
                  <a:gd name="T0" fmla="*/ 12 w 79"/>
                  <a:gd name="T1" fmla="*/ 22 h 25"/>
                  <a:gd name="T2" fmla="*/ 24 w 79"/>
                  <a:gd name="T3" fmla="*/ 3 h 25"/>
                  <a:gd name="T4" fmla="*/ 70 w 79"/>
                  <a:gd name="T5" fmla="*/ 6 h 25"/>
                  <a:gd name="T6" fmla="*/ 78 w 79"/>
                  <a:gd name="T7" fmla="*/ 13 h 25"/>
                  <a:gd name="T8" fmla="*/ 65 w 79"/>
                  <a:gd name="T9" fmla="*/ 20 h 25"/>
                  <a:gd name="T10" fmla="*/ 22 w 79"/>
                  <a:gd name="T11" fmla="*/ 23 h 25"/>
                  <a:gd name="T12" fmla="*/ 12 w 79"/>
                  <a:gd name="T1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5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2" name="Freeform 122"/>
              <p:cNvSpPr>
                <a:spLocks/>
              </p:cNvSpPr>
              <p:nvPr userDrawn="1"/>
            </p:nvSpPr>
            <p:spPr bwMode="auto">
              <a:xfrm>
                <a:off x="2875" y="1807"/>
                <a:ext cx="141" cy="37"/>
              </a:xfrm>
              <a:custGeom>
                <a:avLst/>
                <a:gdLst>
                  <a:gd name="T0" fmla="*/ 39 w 79"/>
                  <a:gd name="T1" fmla="*/ 20 h 21"/>
                  <a:gd name="T2" fmla="*/ 8 w 79"/>
                  <a:gd name="T3" fmla="*/ 18 h 21"/>
                  <a:gd name="T4" fmla="*/ 1 w 79"/>
                  <a:gd name="T5" fmla="*/ 12 h 21"/>
                  <a:gd name="T6" fmla="*/ 8 w 79"/>
                  <a:gd name="T7" fmla="*/ 6 h 21"/>
                  <a:gd name="T8" fmla="*/ 33 w 79"/>
                  <a:gd name="T9" fmla="*/ 3 h 21"/>
                  <a:gd name="T10" fmla="*/ 58 w 79"/>
                  <a:gd name="T11" fmla="*/ 1 h 21"/>
                  <a:gd name="T12" fmla="*/ 76 w 79"/>
                  <a:gd name="T13" fmla="*/ 7 h 21"/>
                  <a:gd name="T14" fmla="*/ 64 w 79"/>
                  <a:gd name="T15" fmla="*/ 19 h 21"/>
                  <a:gd name="T16" fmla="*/ 39 w 79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1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3" name="Freeform 123"/>
              <p:cNvSpPr>
                <a:spLocks/>
              </p:cNvSpPr>
              <p:nvPr userDrawn="1"/>
            </p:nvSpPr>
            <p:spPr bwMode="auto">
              <a:xfrm>
                <a:off x="1798" y="1702"/>
                <a:ext cx="128" cy="39"/>
              </a:xfrm>
              <a:custGeom>
                <a:avLst/>
                <a:gdLst>
                  <a:gd name="T0" fmla="*/ 28 w 72"/>
                  <a:gd name="T1" fmla="*/ 21 h 22"/>
                  <a:gd name="T2" fmla="*/ 17 w 72"/>
                  <a:gd name="T3" fmla="*/ 21 h 22"/>
                  <a:gd name="T4" fmla="*/ 2 w 72"/>
                  <a:gd name="T5" fmla="*/ 14 h 22"/>
                  <a:gd name="T6" fmla="*/ 10 w 72"/>
                  <a:gd name="T7" fmla="*/ 4 h 22"/>
                  <a:gd name="T8" fmla="*/ 42 w 72"/>
                  <a:gd name="T9" fmla="*/ 1 h 22"/>
                  <a:gd name="T10" fmla="*/ 64 w 72"/>
                  <a:gd name="T11" fmla="*/ 4 h 22"/>
                  <a:gd name="T12" fmla="*/ 70 w 72"/>
                  <a:gd name="T13" fmla="*/ 12 h 22"/>
                  <a:gd name="T14" fmla="*/ 57 w 72"/>
                  <a:gd name="T15" fmla="*/ 19 h 22"/>
                  <a:gd name="T16" fmla="*/ 28 w 72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2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4" name="Freeform 124"/>
              <p:cNvSpPr>
                <a:spLocks/>
              </p:cNvSpPr>
              <p:nvPr userDrawn="1"/>
            </p:nvSpPr>
            <p:spPr bwMode="auto">
              <a:xfrm>
                <a:off x="1641" y="1862"/>
                <a:ext cx="134" cy="36"/>
              </a:xfrm>
              <a:custGeom>
                <a:avLst/>
                <a:gdLst>
                  <a:gd name="T0" fmla="*/ 15 w 75"/>
                  <a:gd name="T1" fmla="*/ 20 h 20"/>
                  <a:gd name="T2" fmla="*/ 8 w 75"/>
                  <a:gd name="T3" fmla="*/ 20 h 20"/>
                  <a:gd name="T4" fmla="*/ 8 w 75"/>
                  <a:gd name="T5" fmla="*/ 10 h 20"/>
                  <a:gd name="T6" fmla="*/ 19 w 75"/>
                  <a:gd name="T7" fmla="*/ 7 h 20"/>
                  <a:gd name="T8" fmla="*/ 62 w 75"/>
                  <a:gd name="T9" fmla="*/ 3 h 20"/>
                  <a:gd name="T10" fmla="*/ 74 w 75"/>
                  <a:gd name="T11" fmla="*/ 13 h 20"/>
                  <a:gd name="T12" fmla="*/ 64 w 75"/>
                  <a:gd name="T13" fmla="*/ 20 h 20"/>
                  <a:gd name="T14" fmla="*/ 15 w 7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5" name="Freeform 125"/>
              <p:cNvSpPr>
                <a:spLocks/>
              </p:cNvSpPr>
              <p:nvPr userDrawn="1"/>
            </p:nvSpPr>
            <p:spPr bwMode="auto">
              <a:xfrm>
                <a:off x="2346" y="1873"/>
                <a:ext cx="331" cy="52"/>
              </a:xfrm>
              <a:custGeom>
                <a:avLst/>
                <a:gdLst>
                  <a:gd name="T0" fmla="*/ 114 w 186"/>
                  <a:gd name="T1" fmla="*/ 3 h 29"/>
                  <a:gd name="T2" fmla="*/ 124 w 186"/>
                  <a:gd name="T3" fmla="*/ 4 h 29"/>
                  <a:gd name="T4" fmla="*/ 138 w 186"/>
                  <a:gd name="T5" fmla="*/ 6 h 29"/>
                  <a:gd name="T6" fmla="*/ 180 w 186"/>
                  <a:gd name="T7" fmla="*/ 6 h 29"/>
                  <a:gd name="T8" fmla="*/ 186 w 186"/>
                  <a:gd name="T9" fmla="*/ 8 h 29"/>
                  <a:gd name="T10" fmla="*/ 152 w 186"/>
                  <a:gd name="T11" fmla="*/ 10 h 29"/>
                  <a:gd name="T12" fmla="*/ 116 w 186"/>
                  <a:gd name="T13" fmla="*/ 7 h 29"/>
                  <a:gd name="T14" fmla="*/ 67 w 186"/>
                  <a:gd name="T15" fmla="*/ 8 h 29"/>
                  <a:gd name="T16" fmla="*/ 22 w 186"/>
                  <a:gd name="T17" fmla="*/ 29 h 29"/>
                  <a:gd name="T18" fmla="*/ 0 w 186"/>
                  <a:gd name="T19" fmla="*/ 16 h 29"/>
                  <a:gd name="T20" fmla="*/ 23 w 186"/>
                  <a:gd name="T21" fmla="*/ 12 h 29"/>
                  <a:gd name="T22" fmla="*/ 32 w 186"/>
                  <a:gd name="T23" fmla="*/ 11 h 29"/>
                  <a:gd name="T24" fmla="*/ 41 w 186"/>
                  <a:gd name="T25" fmla="*/ 10 h 29"/>
                  <a:gd name="T26" fmla="*/ 104 w 186"/>
                  <a:gd name="T27" fmla="*/ 3 h 29"/>
                  <a:gd name="T28" fmla="*/ 114 w 186"/>
                  <a:gd name="T2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29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6" name="Freeform 126"/>
              <p:cNvSpPr>
                <a:spLocks/>
              </p:cNvSpPr>
              <p:nvPr userDrawn="1"/>
            </p:nvSpPr>
            <p:spPr bwMode="auto">
              <a:xfrm>
                <a:off x="1711" y="1827"/>
                <a:ext cx="117" cy="37"/>
              </a:xfrm>
              <a:custGeom>
                <a:avLst/>
                <a:gdLst>
                  <a:gd name="T0" fmla="*/ 37 w 66"/>
                  <a:gd name="T1" fmla="*/ 1 h 21"/>
                  <a:gd name="T2" fmla="*/ 58 w 66"/>
                  <a:gd name="T3" fmla="*/ 3 h 21"/>
                  <a:gd name="T4" fmla="*/ 58 w 66"/>
                  <a:gd name="T5" fmla="*/ 16 h 21"/>
                  <a:gd name="T6" fmla="*/ 5 w 66"/>
                  <a:gd name="T7" fmla="*/ 13 h 21"/>
                  <a:gd name="T8" fmla="*/ 8 w 66"/>
                  <a:gd name="T9" fmla="*/ 5 h 21"/>
                  <a:gd name="T10" fmla="*/ 37 w 66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7" name="Freeform 127"/>
              <p:cNvSpPr>
                <a:spLocks/>
              </p:cNvSpPr>
              <p:nvPr userDrawn="1"/>
            </p:nvSpPr>
            <p:spPr bwMode="auto">
              <a:xfrm>
                <a:off x="2158" y="1785"/>
                <a:ext cx="116" cy="33"/>
              </a:xfrm>
              <a:custGeom>
                <a:avLst/>
                <a:gdLst>
                  <a:gd name="T0" fmla="*/ 24 w 65"/>
                  <a:gd name="T1" fmla="*/ 0 h 18"/>
                  <a:gd name="T2" fmla="*/ 53 w 65"/>
                  <a:gd name="T3" fmla="*/ 2 h 18"/>
                  <a:gd name="T4" fmla="*/ 64 w 65"/>
                  <a:gd name="T5" fmla="*/ 7 h 18"/>
                  <a:gd name="T6" fmla="*/ 57 w 65"/>
                  <a:gd name="T7" fmla="*/ 13 h 18"/>
                  <a:gd name="T8" fmla="*/ 15 w 65"/>
                  <a:gd name="T9" fmla="*/ 17 h 18"/>
                  <a:gd name="T10" fmla="*/ 1 w 65"/>
                  <a:gd name="T11" fmla="*/ 8 h 18"/>
                  <a:gd name="T12" fmla="*/ 16 w 65"/>
                  <a:gd name="T13" fmla="*/ 0 h 18"/>
                  <a:gd name="T14" fmla="*/ 2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8" name="Freeform 128"/>
              <p:cNvSpPr>
                <a:spLocks/>
              </p:cNvSpPr>
              <p:nvPr userDrawn="1"/>
            </p:nvSpPr>
            <p:spPr bwMode="auto">
              <a:xfrm>
                <a:off x="3476" y="1814"/>
                <a:ext cx="104" cy="52"/>
              </a:xfrm>
              <a:custGeom>
                <a:avLst/>
                <a:gdLst>
                  <a:gd name="T0" fmla="*/ 58 w 59"/>
                  <a:gd name="T1" fmla="*/ 7 h 29"/>
                  <a:gd name="T2" fmla="*/ 58 w 59"/>
                  <a:gd name="T3" fmla="*/ 16 h 29"/>
                  <a:gd name="T4" fmla="*/ 46 w 59"/>
                  <a:gd name="T5" fmla="*/ 29 h 29"/>
                  <a:gd name="T6" fmla="*/ 3 w 59"/>
                  <a:gd name="T7" fmla="*/ 6 h 29"/>
                  <a:gd name="T8" fmla="*/ 3 w 59"/>
                  <a:gd name="T9" fmla="*/ 3 h 29"/>
                  <a:gd name="T10" fmla="*/ 57 w 59"/>
                  <a:gd name="T11" fmla="*/ 6 h 29"/>
                  <a:gd name="T12" fmla="*/ 58 w 59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9" name="Freeform 129"/>
              <p:cNvSpPr>
                <a:spLocks/>
              </p:cNvSpPr>
              <p:nvPr userDrawn="1"/>
            </p:nvSpPr>
            <p:spPr bwMode="auto">
              <a:xfrm>
                <a:off x="3380" y="1780"/>
                <a:ext cx="138" cy="43"/>
              </a:xfrm>
              <a:custGeom>
                <a:avLst/>
                <a:gdLst>
                  <a:gd name="T0" fmla="*/ 9 w 78"/>
                  <a:gd name="T1" fmla="*/ 3 h 24"/>
                  <a:gd name="T2" fmla="*/ 14 w 78"/>
                  <a:gd name="T3" fmla="*/ 0 h 24"/>
                  <a:gd name="T4" fmla="*/ 34 w 78"/>
                  <a:gd name="T5" fmla="*/ 12 h 24"/>
                  <a:gd name="T6" fmla="*/ 39 w 78"/>
                  <a:gd name="T7" fmla="*/ 14 h 24"/>
                  <a:gd name="T8" fmla="*/ 47 w 78"/>
                  <a:gd name="T9" fmla="*/ 10 h 24"/>
                  <a:gd name="T10" fmla="*/ 66 w 78"/>
                  <a:gd name="T11" fmla="*/ 1 h 24"/>
                  <a:gd name="T12" fmla="*/ 74 w 78"/>
                  <a:gd name="T13" fmla="*/ 5 h 24"/>
                  <a:gd name="T14" fmla="*/ 73 w 78"/>
                  <a:gd name="T15" fmla="*/ 12 h 24"/>
                  <a:gd name="T16" fmla="*/ 60 w 78"/>
                  <a:gd name="T17" fmla="*/ 15 h 24"/>
                  <a:gd name="T18" fmla="*/ 47 w 78"/>
                  <a:gd name="T19" fmla="*/ 16 h 24"/>
                  <a:gd name="T20" fmla="*/ 52 w 78"/>
                  <a:gd name="T21" fmla="*/ 23 h 24"/>
                  <a:gd name="T22" fmla="*/ 28 w 78"/>
                  <a:gd name="T23" fmla="*/ 24 h 24"/>
                  <a:gd name="T24" fmla="*/ 30 w 78"/>
                  <a:gd name="T25" fmla="*/ 21 h 24"/>
                  <a:gd name="T26" fmla="*/ 33 w 78"/>
                  <a:gd name="T27" fmla="*/ 16 h 24"/>
                  <a:gd name="T28" fmla="*/ 25 w 78"/>
                  <a:gd name="T29" fmla="*/ 16 h 24"/>
                  <a:gd name="T30" fmla="*/ 5 w 78"/>
                  <a:gd name="T31" fmla="*/ 12 h 24"/>
                  <a:gd name="T32" fmla="*/ 9 w 7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4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0" name="Freeform 130"/>
              <p:cNvSpPr>
                <a:spLocks/>
              </p:cNvSpPr>
              <p:nvPr userDrawn="1"/>
            </p:nvSpPr>
            <p:spPr bwMode="auto">
              <a:xfrm>
                <a:off x="4239" y="1677"/>
                <a:ext cx="115" cy="33"/>
              </a:xfrm>
              <a:custGeom>
                <a:avLst/>
                <a:gdLst>
                  <a:gd name="T0" fmla="*/ 29 w 65"/>
                  <a:gd name="T1" fmla="*/ 0 h 19"/>
                  <a:gd name="T2" fmla="*/ 57 w 65"/>
                  <a:gd name="T3" fmla="*/ 2 h 19"/>
                  <a:gd name="T4" fmla="*/ 64 w 65"/>
                  <a:gd name="T5" fmla="*/ 5 h 19"/>
                  <a:gd name="T6" fmla="*/ 58 w 65"/>
                  <a:gd name="T7" fmla="*/ 9 h 19"/>
                  <a:gd name="T8" fmla="*/ 21 w 65"/>
                  <a:gd name="T9" fmla="*/ 17 h 19"/>
                  <a:gd name="T10" fmla="*/ 3 w 65"/>
                  <a:gd name="T11" fmla="*/ 14 h 19"/>
                  <a:gd name="T12" fmla="*/ 12 w 65"/>
                  <a:gd name="T13" fmla="*/ 3 h 19"/>
                  <a:gd name="T14" fmla="*/ 29 w 65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9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1" name="Freeform 131"/>
              <p:cNvSpPr>
                <a:spLocks/>
              </p:cNvSpPr>
              <p:nvPr userDrawn="1"/>
            </p:nvSpPr>
            <p:spPr bwMode="auto">
              <a:xfrm>
                <a:off x="3829" y="1687"/>
                <a:ext cx="99" cy="31"/>
              </a:xfrm>
              <a:custGeom>
                <a:avLst/>
                <a:gdLst>
                  <a:gd name="T0" fmla="*/ 24 w 56"/>
                  <a:gd name="T1" fmla="*/ 16 h 17"/>
                  <a:gd name="T2" fmla="*/ 8 w 56"/>
                  <a:gd name="T3" fmla="*/ 15 h 17"/>
                  <a:gd name="T4" fmla="*/ 0 w 56"/>
                  <a:gd name="T5" fmla="*/ 9 h 17"/>
                  <a:gd name="T6" fmla="*/ 7 w 56"/>
                  <a:gd name="T7" fmla="*/ 3 h 17"/>
                  <a:gd name="T8" fmla="*/ 52 w 56"/>
                  <a:gd name="T9" fmla="*/ 3 h 17"/>
                  <a:gd name="T10" fmla="*/ 56 w 56"/>
                  <a:gd name="T11" fmla="*/ 8 h 17"/>
                  <a:gd name="T12" fmla="*/ 51 w 56"/>
                  <a:gd name="T13" fmla="*/ 13 h 17"/>
                  <a:gd name="T14" fmla="*/ 24 w 5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7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2" name="Freeform 132"/>
              <p:cNvSpPr>
                <a:spLocks/>
              </p:cNvSpPr>
              <p:nvPr userDrawn="1"/>
            </p:nvSpPr>
            <p:spPr bwMode="auto">
              <a:xfrm>
                <a:off x="2066" y="1760"/>
                <a:ext cx="87" cy="45"/>
              </a:xfrm>
              <a:custGeom>
                <a:avLst/>
                <a:gdLst>
                  <a:gd name="T0" fmla="*/ 18 w 49"/>
                  <a:gd name="T1" fmla="*/ 2 h 25"/>
                  <a:gd name="T2" fmla="*/ 20 w 49"/>
                  <a:gd name="T3" fmla="*/ 0 h 25"/>
                  <a:gd name="T4" fmla="*/ 40 w 49"/>
                  <a:gd name="T5" fmla="*/ 8 h 25"/>
                  <a:gd name="T6" fmla="*/ 48 w 49"/>
                  <a:gd name="T7" fmla="*/ 17 h 25"/>
                  <a:gd name="T8" fmla="*/ 30 w 49"/>
                  <a:gd name="T9" fmla="*/ 24 h 25"/>
                  <a:gd name="T10" fmla="*/ 8 w 49"/>
                  <a:gd name="T11" fmla="*/ 22 h 25"/>
                  <a:gd name="T12" fmla="*/ 1 w 49"/>
                  <a:gd name="T13" fmla="*/ 16 h 25"/>
                  <a:gd name="T14" fmla="*/ 13 w 49"/>
                  <a:gd name="T15" fmla="*/ 7 h 25"/>
                  <a:gd name="T16" fmla="*/ 18 w 49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3" name="Freeform 133"/>
              <p:cNvSpPr>
                <a:spLocks/>
              </p:cNvSpPr>
              <p:nvPr userDrawn="1"/>
            </p:nvSpPr>
            <p:spPr bwMode="auto">
              <a:xfrm>
                <a:off x="4106" y="1710"/>
                <a:ext cx="94" cy="27"/>
              </a:xfrm>
              <a:custGeom>
                <a:avLst/>
                <a:gdLst>
                  <a:gd name="T0" fmla="*/ 25 w 53"/>
                  <a:gd name="T1" fmla="*/ 15 h 15"/>
                  <a:gd name="T2" fmla="*/ 9 w 53"/>
                  <a:gd name="T3" fmla="*/ 14 h 15"/>
                  <a:gd name="T4" fmla="*/ 0 w 53"/>
                  <a:gd name="T5" fmla="*/ 8 h 15"/>
                  <a:gd name="T6" fmla="*/ 9 w 53"/>
                  <a:gd name="T7" fmla="*/ 2 h 15"/>
                  <a:gd name="T8" fmla="*/ 39 w 53"/>
                  <a:gd name="T9" fmla="*/ 0 h 15"/>
                  <a:gd name="T10" fmla="*/ 53 w 53"/>
                  <a:gd name="T11" fmla="*/ 7 h 15"/>
                  <a:gd name="T12" fmla="*/ 40 w 53"/>
                  <a:gd name="T13" fmla="*/ 14 h 15"/>
                  <a:gd name="T14" fmla="*/ 25 w 53"/>
                  <a:gd name="T15" fmla="*/ 14 h 15"/>
                  <a:gd name="T16" fmla="*/ 25 w 53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5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4" name="Freeform 134"/>
              <p:cNvSpPr>
                <a:spLocks/>
              </p:cNvSpPr>
              <p:nvPr userDrawn="1"/>
            </p:nvSpPr>
            <p:spPr bwMode="auto">
              <a:xfrm>
                <a:off x="1505" y="1852"/>
                <a:ext cx="170" cy="46"/>
              </a:xfrm>
              <a:custGeom>
                <a:avLst/>
                <a:gdLst>
                  <a:gd name="T0" fmla="*/ 96 w 96"/>
                  <a:gd name="T1" fmla="*/ 13 h 26"/>
                  <a:gd name="T2" fmla="*/ 85 w 96"/>
                  <a:gd name="T3" fmla="*/ 26 h 26"/>
                  <a:gd name="T4" fmla="*/ 46 w 96"/>
                  <a:gd name="T5" fmla="*/ 18 h 26"/>
                  <a:gd name="T6" fmla="*/ 15 w 96"/>
                  <a:gd name="T7" fmla="*/ 12 h 26"/>
                  <a:gd name="T8" fmla="*/ 11 w 96"/>
                  <a:gd name="T9" fmla="*/ 9 h 26"/>
                  <a:gd name="T10" fmla="*/ 6 w 96"/>
                  <a:gd name="T11" fmla="*/ 3 h 26"/>
                  <a:gd name="T12" fmla="*/ 20 w 96"/>
                  <a:gd name="T13" fmla="*/ 4 h 26"/>
                  <a:gd name="T14" fmla="*/ 39 w 96"/>
                  <a:gd name="T15" fmla="*/ 13 h 26"/>
                  <a:gd name="T16" fmla="*/ 89 w 96"/>
                  <a:gd name="T17" fmla="*/ 12 h 26"/>
                  <a:gd name="T18" fmla="*/ 96 w 96"/>
                  <a:gd name="T1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6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5" name="Freeform 135"/>
              <p:cNvSpPr>
                <a:spLocks/>
              </p:cNvSpPr>
              <p:nvPr userDrawn="1"/>
            </p:nvSpPr>
            <p:spPr bwMode="auto">
              <a:xfrm>
                <a:off x="2336" y="1869"/>
                <a:ext cx="85" cy="27"/>
              </a:xfrm>
              <a:custGeom>
                <a:avLst/>
                <a:gdLst>
                  <a:gd name="T0" fmla="*/ 38 w 48"/>
                  <a:gd name="T1" fmla="*/ 13 h 15"/>
                  <a:gd name="T2" fmla="*/ 29 w 48"/>
                  <a:gd name="T3" fmla="*/ 14 h 15"/>
                  <a:gd name="T4" fmla="*/ 10 w 48"/>
                  <a:gd name="T5" fmla="*/ 13 h 15"/>
                  <a:gd name="T6" fmla="*/ 1 w 48"/>
                  <a:gd name="T7" fmla="*/ 7 h 15"/>
                  <a:gd name="T8" fmla="*/ 10 w 48"/>
                  <a:gd name="T9" fmla="*/ 1 h 15"/>
                  <a:gd name="T10" fmla="*/ 32 w 48"/>
                  <a:gd name="T11" fmla="*/ 1 h 15"/>
                  <a:gd name="T12" fmla="*/ 38 w 48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5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6" name="Freeform 136"/>
              <p:cNvSpPr>
                <a:spLocks/>
              </p:cNvSpPr>
              <p:nvPr userDrawn="1"/>
            </p:nvSpPr>
            <p:spPr bwMode="auto">
              <a:xfrm>
                <a:off x="3605" y="1825"/>
                <a:ext cx="92" cy="28"/>
              </a:xfrm>
              <a:custGeom>
                <a:avLst/>
                <a:gdLst>
                  <a:gd name="T0" fmla="*/ 52 w 52"/>
                  <a:gd name="T1" fmla="*/ 4 h 16"/>
                  <a:gd name="T2" fmla="*/ 50 w 52"/>
                  <a:gd name="T3" fmla="*/ 7 h 16"/>
                  <a:gd name="T4" fmla="*/ 13 w 52"/>
                  <a:gd name="T5" fmla="*/ 14 h 16"/>
                  <a:gd name="T6" fmla="*/ 2 w 52"/>
                  <a:gd name="T7" fmla="*/ 10 h 16"/>
                  <a:gd name="T8" fmla="*/ 16 w 52"/>
                  <a:gd name="T9" fmla="*/ 2 h 16"/>
                  <a:gd name="T10" fmla="*/ 33 w 52"/>
                  <a:gd name="T11" fmla="*/ 1 h 16"/>
                  <a:gd name="T12" fmla="*/ 52 w 52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6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7" name="Freeform 137"/>
              <p:cNvSpPr>
                <a:spLocks/>
              </p:cNvSpPr>
              <p:nvPr userDrawn="1"/>
            </p:nvSpPr>
            <p:spPr bwMode="auto">
              <a:xfrm>
                <a:off x="4697" y="1760"/>
                <a:ext cx="57" cy="40"/>
              </a:xfrm>
              <a:custGeom>
                <a:avLst/>
                <a:gdLst>
                  <a:gd name="T0" fmla="*/ 32 w 32"/>
                  <a:gd name="T1" fmla="*/ 7 h 22"/>
                  <a:gd name="T2" fmla="*/ 32 w 32"/>
                  <a:gd name="T3" fmla="*/ 18 h 22"/>
                  <a:gd name="T4" fmla="*/ 5 w 32"/>
                  <a:gd name="T5" fmla="*/ 18 h 22"/>
                  <a:gd name="T6" fmla="*/ 0 w 32"/>
                  <a:gd name="T7" fmla="*/ 14 h 22"/>
                  <a:gd name="T8" fmla="*/ 14 w 32"/>
                  <a:gd name="T9" fmla="*/ 3 h 22"/>
                  <a:gd name="T10" fmla="*/ 32 w 32"/>
                  <a:gd name="T1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8" name="Freeform 138"/>
              <p:cNvSpPr>
                <a:spLocks/>
              </p:cNvSpPr>
              <p:nvPr userDrawn="1"/>
            </p:nvSpPr>
            <p:spPr bwMode="auto">
              <a:xfrm>
                <a:off x="3184" y="1755"/>
                <a:ext cx="71" cy="22"/>
              </a:xfrm>
              <a:custGeom>
                <a:avLst/>
                <a:gdLst>
                  <a:gd name="T0" fmla="*/ 13 w 40"/>
                  <a:gd name="T1" fmla="*/ 12 h 12"/>
                  <a:gd name="T2" fmla="*/ 2 w 40"/>
                  <a:gd name="T3" fmla="*/ 7 h 12"/>
                  <a:gd name="T4" fmla="*/ 10 w 40"/>
                  <a:gd name="T5" fmla="*/ 1 h 12"/>
                  <a:gd name="T6" fmla="*/ 30 w 40"/>
                  <a:gd name="T7" fmla="*/ 0 h 12"/>
                  <a:gd name="T8" fmla="*/ 39 w 40"/>
                  <a:gd name="T9" fmla="*/ 4 h 12"/>
                  <a:gd name="T10" fmla="*/ 31 w 40"/>
                  <a:gd name="T11" fmla="*/ 10 h 12"/>
                  <a:gd name="T12" fmla="*/ 13 w 4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9" name="Freeform 139"/>
              <p:cNvSpPr>
                <a:spLocks/>
              </p:cNvSpPr>
              <p:nvPr userDrawn="1"/>
            </p:nvSpPr>
            <p:spPr bwMode="auto">
              <a:xfrm>
                <a:off x="3349" y="1728"/>
                <a:ext cx="52" cy="24"/>
              </a:xfrm>
              <a:custGeom>
                <a:avLst/>
                <a:gdLst>
                  <a:gd name="T0" fmla="*/ 13 w 29"/>
                  <a:gd name="T1" fmla="*/ 12 h 13"/>
                  <a:gd name="T2" fmla="*/ 0 w 29"/>
                  <a:gd name="T3" fmla="*/ 6 h 13"/>
                  <a:gd name="T4" fmla="*/ 18 w 29"/>
                  <a:gd name="T5" fmla="*/ 0 h 13"/>
                  <a:gd name="T6" fmla="*/ 28 w 29"/>
                  <a:gd name="T7" fmla="*/ 5 h 13"/>
                  <a:gd name="T8" fmla="*/ 13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0" name="Freeform 140"/>
              <p:cNvSpPr>
                <a:spLocks/>
              </p:cNvSpPr>
              <p:nvPr userDrawn="1"/>
            </p:nvSpPr>
            <p:spPr bwMode="auto">
              <a:xfrm>
                <a:off x="2685" y="1802"/>
                <a:ext cx="55" cy="19"/>
              </a:xfrm>
              <a:custGeom>
                <a:avLst/>
                <a:gdLst>
                  <a:gd name="T0" fmla="*/ 14 w 31"/>
                  <a:gd name="T1" fmla="*/ 11 h 11"/>
                  <a:gd name="T2" fmla="*/ 1 w 31"/>
                  <a:gd name="T3" fmla="*/ 6 h 11"/>
                  <a:gd name="T4" fmla="*/ 19 w 31"/>
                  <a:gd name="T5" fmla="*/ 1 h 11"/>
                  <a:gd name="T6" fmla="*/ 30 w 31"/>
                  <a:gd name="T7" fmla="*/ 6 h 11"/>
                  <a:gd name="T8" fmla="*/ 14 w 3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1" name="Freeform 141"/>
              <p:cNvSpPr>
                <a:spLocks/>
              </p:cNvSpPr>
              <p:nvPr userDrawn="1"/>
            </p:nvSpPr>
            <p:spPr bwMode="auto">
              <a:xfrm>
                <a:off x="2121" y="1748"/>
                <a:ext cx="41" cy="18"/>
              </a:xfrm>
              <a:custGeom>
                <a:avLst/>
                <a:gdLst>
                  <a:gd name="T0" fmla="*/ 14 w 23"/>
                  <a:gd name="T1" fmla="*/ 10 h 10"/>
                  <a:gd name="T2" fmla="*/ 0 w 23"/>
                  <a:gd name="T3" fmla="*/ 7 h 10"/>
                  <a:gd name="T4" fmla="*/ 14 w 23"/>
                  <a:gd name="T5" fmla="*/ 0 h 10"/>
                  <a:gd name="T6" fmla="*/ 23 w 23"/>
                  <a:gd name="T7" fmla="*/ 5 h 10"/>
                  <a:gd name="T8" fmla="*/ 14 w 2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2" name="Freeform 142"/>
              <p:cNvSpPr>
                <a:spLocks/>
              </p:cNvSpPr>
              <p:nvPr userDrawn="1"/>
            </p:nvSpPr>
            <p:spPr bwMode="auto">
              <a:xfrm>
                <a:off x="2314" y="1766"/>
                <a:ext cx="47" cy="16"/>
              </a:xfrm>
              <a:custGeom>
                <a:avLst/>
                <a:gdLst>
                  <a:gd name="T0" fmla="*/ 16 w 26"/>
                  <a:gd name="T1" fmla="*/ 8 h 9"/>
                  <a:gd name="T2" fmla="*/ 1 w 26"/>
                  <a:gd name="T3" fmla="*/ 4 h 9"/>
                  <a:gd name="T4" fmla="*/ 11 w 26"/>
                  <a:gd name="T5" fmla="*/ 0 h 9"/>
                  <a:gd name="T6" fmla="*/ 26 w 26"/>
                  <a:gd name="T7" fmla="*/ 5 h 9"/>
                  <a:gd name="T8" fmla="*/ 16 w 2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3" name="Freeform 143"/>
              <p:cNvSpPr>
                <a:spLocks/>
              </p:cNvSpPr>
              <p:nvPr userDrawn="1"/>
            </p:nvSpPr>
            <p:spPr bwMode="auto">
              <a:xfrm>
                <a:off x="1689" y="1805"/>
                <a:ext cx="47" cy="18"/>
              </a:xfrm>
              <a:custGeom>
                <a:avLst/>
                <a:gdLst>
                  <a:gd name="T0" fmla="*/ 10 w 26"/>
                  <a:gd name="T1" fmla="*/ 9 h 10"/>
                  <a:gd name="T2" fmla="*/ 1 w 26"/>
                  <a:gd name="T3" fmla="*/ 6 h 10"/>
                  <a:gd name="T4" fmla="*/ 14 w 26"/>
                  <a:gd name="T5" fmla="*/ 0 h 10"/>
                  <a:gd name="T6" fmla="*/ 25 w 26"/>
                  <a:gd name="T7" fmla="*/ 4 h 10"/>
                  <a:gd name="T8" fmla="*/ 10 w 26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4" name="Freeform 144"/>
              <p:cNvSpPr>
                <a:spLocks/>
              </p:cNvSpPr>
              <p:nvPr userDrawn="1"/>
            </p:nvSpPr>
            <p:spPr bwMode="auto">
              <a:xfrm>
                <a:off x="1531" y="1821"/>
                <a:ext cx="103" cy="14"/>
              </a:xfrm>
              <a:custGeom>
                <a:avLst/>
                <a:gdLst>
                  <a:gd name="T0" fmla="*/ 0 w 58"/>
                  <a:gd name="T1" fmla="*/ 4 h 8"/>
                  <a:gd name="T2" fmla="*/ 23 w 58"/>
                  <a:gd name="T3" fmla="*/ 1 h 8"/>
                  <a:gd name="T4" fmla="*/ 58 w 58"/>
                  <a:gd name="T5" fmla="*/ 0 h 8"/>
                  <a:gd name="T6" fmla="*/ 47 w 58"/>
                  <a:gd name="T7" fmla="*/ 4 h 8"/>
                  <a:gd name="T8" fmla="*/ 13 w 58"/>
                  <a:gd name="T9" fmla="*/ 6 h 8"/>
                  <a:gd name="T10" fmla="*/ 0 w 5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8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5" name="Freeform 145"/>
              <p:cNvSpPr>
                <a:spLocks/>
              </p:cNvSpPr>
              <p:nvPr userDrawn="1"/>
            </p:nvSpPr>
            <p:spPr bwMode="auto">
              <a:xfrm>
                <a:off x="4493" y="1760"/>
                <a:ext cx="90" cy="15"/>
              </a:xfrm>
              <a:custGeom>
                <a:avLst/>
                <a:gdLst>
                  <a:gd name="T0" fmla="*/ 51 w 51"/>
                  <a:gd name="T1" fmla="*/ 6 h 8"/>
                  <a:gd name="T2" fmla="*/ 40 w 51"/>
                  <a:gd name="T3" fmla="*/ 6 h 8"/>
                  <a:gd name="T4" fmla="*/ 0 w 51"/>
                  <a:gd name="T5" fmla="*/ 7 h 8"/>
                  <a:gd name="T6" fmla="*/ 12 w 51"/>
                  <a:gd name="T7" fmla="*/ 0 h 8"/>
                  <a:gd name="T8" fmla="*/ 51 w 5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6" name="Freeform 146"/>
              <p:cNvSpPr>
                <a:spLocks/>
              </p:cNvSpPr>
              <p:nvPr userDrawn="1"/>
            </p:nvSpPr>
            <p:spPr bwMode="auto">
              <a:xfrm>
                <a:off x="4651" y="1750"/>
                <a:ext cx="55" cy="43"/>
              </a:xfrm>
              <a:custGeom>
                <a:avLst/>
                <a:gdLst>
                  <a:gd name="T0" fmla="*/ 29 w 31"/>
                  <a:gd name="T1" fmla="*/ 20 h 24"/>
                  <a:gd name="T2" fmla="*/ 31 w 31"/>
                  <a:gd name="T3" fmla="*/ 24 h 24"/>
                  <a:gd name="T4" fmla="*/ 0 w 31"/>
                  <a:gd name="T5" fmla="*/ 6 h 24"/>
                  <a:gd name="T6" fmla="*/ 19 w 31"/>
                  <a:gd name="T7" fmla="*/ 3 h 24"/>
                  <a:gd name="T8" fmla="*/ 22 w 31"/>
                  <a:gd name="T9" fmla="*/ 15 h 24"/>
                  <a:gd name="T10" fmla="*/ 29 w 31"/>
                  <a:gd name="T1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7" name="Freeform 147"/>
              <p:cNvSpPr>
                <a:spLocks/>
              </p:cNvSpPr>
              <p:nvPr userDrawn="1"/>
            </p:nvSpPr>
            <p:spPr bwMode="auto">
              <a:xfrm>
                <a:off x="3603" y="1837"/>
                <a:ext cx="91" cy="23"/>
              </a:xfrm>
              <a:custGeom>
                <a:avLst/>
                <a:gdLst>
                  <a:gd name="T0" fmla="*/ 3 w 51"/>
                  <a:gd name="T1" fmla="*/ 3 h 13"/>
                  <a:gd name="T2" fmla="*/ 51 w 51"/>
                  <a:gd name="T3" fmla="*/ 0 h 13"/>
                  <a:gd name="T4" fmla="*/ 0 w 51"/>
                  <a:gd name="T5" fmla="*/ 3 h 13"/>
                  <a:gd name="T6" fmla="*/ 3 w 51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8" name="Freeform 148"/>
              <p:cNvSpPr>
                <a:spLocks/>
              </p:cNvSpPr>
              <p:nvPr userDrawn="1"/>
            </p:nvSpPr>
            <p:spPr bwMode="auto">
              <a:xfrm>
                <a:off x="4232" y="1662"/>
                <a:ext cx="32" cy="20"/>
              </a:xfrm>
              <a:custGeom>
                <a:avLst/>
                <a:gdLst>
                  <a:gd name="T0" fmla="*/ 15 w 18"/>
                  <a:gd name="T1" fmla="*/ 9 h 11"/>
                  <a:gd name="T2" fmla="*/ 2 w 18"/>
                  <a:gd name="T3" fmla="*/ 7 h 11"/>
                  <a:gd name="T4" fmla="*/ 6 w 18"/>
                  <a:gd name="T5" fmla="*/ 2 h 11"/>
                  <a:gd name="T6" fmla="*/ 18 w 18"/>
                  <a:gd name="T7" fmla="*/ 8 h 11"/>
                  <a:gd name="T8" fmla="*/ 15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9" name="Freeform 149"/>
              <p:cNvSpPr>
                <a:spLocks/>
              </p:cNvSpPr>
              <p:nvPr userDrawn="1"/>
            </p:nvSpPr>
            <p:spPr bwMode="auto">
              <a:xfrm>
                <a:off x="2305" y="1850"/>
                <a:ext cx="31" cy="12"/>
              </a:xfrm>
              <a:custGeom>
                <a:avLst/>
                <a:gdLst>
                  <a:gd name="T0" fmla="*/ 8 w 17"/>
                  <a:gd name="T1" fmla="*/ 7 h 7"/>
                  <a:gd name="T2" fmla="*/ 0 w 17"/>
                  <a:gd name="T3" fmla="*/ 4 h 7"/>
                  <a:gd name="T4" fmla="*/ 10 w 17"/>
                  <a:gd name="T5" fmla="*/ 0 h 7"/>
                  <a:gd name="T6" fmla="*/ 16 w 17"/>
                  <a:gd name="T7" fmla="*/ 3 h 7"/>
                  <a:gd name="T8" fmla="*/ 8 w 1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0" name="Freeform 150"/>
              <p:cNvSpPr>
                <a:spLocks/>
              </p:cNvSpPr>
              <p:nvPr userDrawn="1"/>
            </p:nvSpPr>
            <p:spPr bwMode="auto">
              <a:xfrm>
                <a:off x="4425" y="1757"/>
                <a:ext cx="86" cy="3"/>
              </a:xfrm>
              <a:custGeom>
                <a:avLst/>
                <a:gdLst>
                  <a:gd name="T0" fmla="*/ 48 w 48"/>
                  <a:gd name="T1" fmla="*/ 2 h 2"/>
                  <a:gd name="T2" fmla="*/ 0 w 48"/>
                  <a:gd name="T3" fmla="*/ 2 h 2"/>
                  <a:gd name="T4" fmla="*/ 48 w 4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1" name="Freeform 151"/>
              <p:cNvSpPr>
                <a:spLocks/>
              </p:cNvSpPr>
              <p:nvPr userDrawn="1"/>
            </p:nvSpPr>
            <p:spPr bwMode="auto">
              <a:xfrm>
                <a:off x="3555" y="1871"/>
                <a:ext cx="36" cy="20"/>
              </a:xfrm>
              <a:custGeom>
                <a:avLst/>
                <a:gdLst>
                  <a:gd name="T0" fmla="*/ 8 w 20"/>
                  <a:gd name="T1" fmla="*/ 9 h 11"/>
                  <a:gd name="T2" fmla="*/ 1 w 20"/>
                  <a:gd name="T3" fmla="*/ 1 h 11"/>
                  <a:gd name="T4" fmla="*/ 3 w 20"/>
                  <a:gd name="T5" fmla="*/ 0 h 11"/>
                  <a:gd name="T6" fmla="*/ 20 w 20"/>
                  <a:gd name="T7" fmla="*/ 7 h 11"/>
                  <a:gd name="T8" fmla="*/ 8 w 2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2" name="Freeform 152"/>
              <p:cNvSpPr>
                <a:spLocks/>
              </p:cNvSpPr>
              <p:nvPr userDrawn="1"/>
            </p:nvSpPr>
            <p:spPr bwMode="auto">
              <a:xfrm>
                <a:off x="4596" y="1744"/>
                <a:ext cx="42" cy="15"/>
              </a:xfrm>
              <a:custGeom>
                <a:avLst/>
                <a:gdLst>
                  <a:gd name="T0" fmla="*/ 0 w 24"/>
                  <a:gd name="T1" fmla="*/ 1 h 8"/>
                  <a:gd name="T2" fmla="*/ 24 w 24"/>
                  <a:gd name="T3" fmla="*/ 8 h 8"/>
                  <a:gd name="T4" fmla="*/ 0 w 2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3" name="Freeform 153"/>
              <p:cNvSpPr>
                <a:spLocks/>
              </p:cNvSpPr>
              <p:nvPr userDrawn="1"/>
            </p:nvSpPr>
            <p:spPr bwMode="auto">
              <a:xfrm>
                <a:off x="1475" y="1859"/>
                <a:ext cx="23" cy="12"/>
              </a:xfrm>
              <a:custGeom>
                <a:avLst/>
                <a:gdLst>
                  <a:gd name="T0" fmla="*/ 13 w 13"/>
                  <a:gd name="T1" fmla="*/ 6 h 7"/>
                  <a:gd name="T2" fmla="*/ 6 w 13"/>
                  <a:gd name="T3" fmla="*/ 7 h 7"/>
                  <a:gd name="T4" fmla="*/ 3 w 13"/>
                  <a:gd name="T5" fmla="*/ 1 h 7"/>
                  <a:gd name="T6" fmla="*/ 6 w 13"/>
                  <a:gd name="T7" fmla="*/ 0 h 7"/>
                  <a:gd name="T8" fmla="*/ 13 w 1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4" name="Freeform 154"/>
              <p:cNvSpPr>
                <a:spLocks/>
              </p:cNvSpPr>
              <p:nvPr userDrawn="1"/>
            </p:nvSpPr>
            <p:spPr bwMode="auto">
              <a:xfrm>
                <a:off x="4361" y="1762"/>
                <a:ext cx="25" cy="15"/>
              </a:xfrm>
              <a:custGeom>
                <a:avLst/>
                <a:gdLst>
                  <a:gd name="T0" fmla="*/ 14 w 14"/>
                  <a:gd name="T1" fmla="*/ 1 h 8"/>
                  <a:gd name="T2" fmla="*/ 0 w 14"/>
                  <a:gd name="T3" fmla="*/ 2 h 8"/>
                  <a:gd name="T4" fmla="*/ 14 w 1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5" name="Freeform 155"/>
              <p:cNvSpPr>
                <a:spLocks/>
              </p:cNvSpPr>
              <p:nvPr userDrawn="1"/>
            </p:nvSpPr>
            <p:spPr bwMode="auto">
              <a:xfrm>
                <a:off x="1592" y="1834"/>
                <a:ext cx="41" cy="7"/>
              </a:xfrm>
              <a:custGeom>
                <a:avLst/>
                <a:gdLst>
                  <a:gd name="T0" fmla="*/ 23 w 23"/>
                  <a:gd name="T1" fmla="*/ 4 h 4"/>
                  <a:gd name="T2" fmla="*/ 0 w 23"/>
                  <a:gd name="T3" fmla="*/ 4 h 4"/>
                  <a:gd name="T4" fmla="*/ 23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6" name="Freeform 156"/>
              <p:cNvSpPr>
                <a:spLocks/>
              </p:cNvSpPr>
              <p:nvPr userDrawn="1"/>
            </p:nvSpPr>
            <p:spPr bwMode="auto">
              <a:xfrm>
                <a:off x="4310" y="1802"/>
                <a:ext cx="48" cy="3"/>
              </a:xfrm>
              <a:custGeom>
                <a:avLst/>
                <a:gdLst>
                  <a:gd name="T0" fmla="*/ 27 w 27"/>
                  <a:gd name="T1" fmla="*/ 0 h 2"/>
                  <a:gd name="T2" fmla="*/ 0 w 27"/>
                  <a:gd name="T3" fmla="*/ 0 h 2"/>
                  <a:gd name="T4" fmla="*/ 27 w 2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7" name="Freeform 157"/>
              <p:cNvSpPr>
                <a:spLocks/>
              </p:cNvSpPr>
              <p:nvPr userDrawn="1"/>
            </p:nvSpPr>
            <p:spPr bwMode="auto">
              <a:xfrm>
                <a:off x="4212" y="1810"/>
                <a:ext cx="31" cy="11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0 h 6"/>
                  <a:gd name="T4" fmla="*/ 17 w 17"/>
                  <a:gd name="T5" fmla="*/ 0 h 6"/>
                  <a:gd name="T6" fmla="*/ 0 w 1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8" name="Freeform 158"/>
              <p:cNvSpPr>
                <a:spLocks/>
              </p:cNvSpPr>
              <p:nvPr userDrawn="1"/>
            </p:nvSpPr>
            <p:spPr bwMode="auto">
              <a:xfrm>
                <a:off x="4258" y="1673"/>
                <a:ext cx="32" cy="9"/>
              </a:xfrm>
              <a:custGeom>
                <a:avLst/>
                <a:gdLst>
                  <a:gd name="T0" fmla="*/ 0 w 18"/>
                  <a:gd name="T1" fmla="*/ 3 h 5"/>
                  <a:gd name="T2" fmla="*/ 3 w 18"/>
                  <a:gd name="T3" fmla="*/ 2 h 5"/>
                  <a:gd name="T4" fmla="*/ 18 w 18"/>
                  <a:gd name="T5" fmla="*/ 2 h 5"/>
                  <a:gd name="T6" fmla="*/ 1 w 18"/>
                  <a:gd name="T7" fmla="*/ 5 h 5"/>
                  <a:gd name="T8" fmla="*/ 0 w 1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9" name="Freeform 159"/>
              <p:cNvSpPr>
                <a:spLocks/>
              </p:cNvSpPr>
              <p:nvPr userDrawn="1"/>
            </p:nvSpPr>
            <p:spPr bwMode="auto">
              <a:xfrm>
                <a:off x="312" y="1627"/>
                <a:ext cx="1603" cy="273"/>
              </a:xfrm>
              <a:custGeom>
                <a:avLst/>
                <a:gdLst>
                  <a:gd name="T0" fmla="*/ 756 w 903"/>
                  <a:gd name="T1" fmla="*/ 38 h 153"/>
                  <a:gd name="T2" fmla="*/ 704 w 903"/>
                  <a:gd name="T3" fmla="*/ 56 h 153"/>
                  <a:gd name="T4" fmla="*/ 746 w 903"/>
                  <a:gd name="T5" fmla="*/ 65 h 153"/>
                  <a:gd name="T6" fmla="*/ 601 w 903"/>
                  <a:gd name="T7" fmla="*/ 61 h 153"/>
                  <a:gd name="T8" fmla="*/ 535 w 903"/>
                  <a:gd name="T9" fmla="*/ 75 h 153"/>
                  <a:gd name="T10" fmla="*/ 521 w 903"/>
                  <a:gd name="T11" fmla="*/ 117 h 153"/>
                  <a:gd name="T12" fmla="*/ 541 w 903"/>
                  <a:gd name="T13" fmla="*/ 127 h 153"/>
                  <a:gd name="T14" fmla="*/ 444 w 903"/>
                  <a:gd name="T15" fmla="*/ 136 h 153"/>
                  <a:gd name="T16" fmla="*/ 419 w 903"/>
                  <a:gd name="T17" fmla="*/ 153 h 153"/>
                  <a:gd name="T18" fmla="*/ 390 w 903"/>
                  <a:gd name="T19" fmla="*/ 145 h 153"/>
                  <a:gd name="T20" fmla="*/ 351 w 903"/>
                  <a:gd name="T21" fmla="*/ 131 h 153"/>
                  <a:gd name="T22" fmla="*/ 406 w 903"/>
                  <a:gd name="T23" fmla="*/ 131 h 153"/>
                  <a:gd name="T24" fmla="*/ 475 w 903"/>
                  <a:gd name="T25" fmla="*/ 104 h 153"/>
                  <a:gd name="T26" fmla="*/ 436 w 903"/>
                  <a:gd name="T27" fmla="*/ 90 h 153"/>
                  <a:gd name="T28" fmla="*/ 329 w 903"/>
                  <a:gd name="T29" fmla="*/ 106 h 153"/>
                  <a:gd name="T30" fmla="*/ 346 w 903"/>
                  <a:gd name="T31" fmla="*/ 130 h 153"/>
                  <a:gd name="T32" fmla="*/ 297 w 903"/>
                  <a:gd name="T33" fmla="*/ 126 h 153"/>
                  <a:gd name="T34" fmla="*/ 308 w 903"/>
                  <a:gd name="T35" fmla="*/ 110 h 153"/>
                  <a:gd name="T36" fmla="*/ 263 w 903"/>
                  <a:gd name="T37" fmla="*/ 126 h 153"/>
                  <a:gd name="T38" fmla="*/ 212 w 903"/>
                  <a:gd name="T39" fmla="*/ 128 h 153"/>
                  <a:gd name="T40" fmla="*/ 228 w 903"/>
                  <a:gd name="T41" fmla="*/ 119 h 153"/>
                  <a:gd name="T42" fmla="*/ 203 w 903"/>
                  <a:gd name="T43" fmla="*/ 90 h 153"/>
                  <a:gd name="T44" fmla="*/ 112 w 903"/>
                  <a:gd name="T45" fmla="*/ 114 h 153"/>
                  <a:gd name="T46" fmla="*/ 90 w 903"/>
                  <a:gd name="T47" fmla="*/ 120 h 153"/>
                  <a:gd name="T48" fmla="*/ 85 w 903"/>
                  <a:gd name="T49" fmla="*/ 102 h 153"/>
                  <a:gd name="T50" fmla="*/ 0 w 903"/>
                  <a:gd name="T51" fmla="*/ 88 h 153"/>
                  <a:gd name="T52" fmla="*/ 43 w 903"/>
                  <a:gd name="T53" fmla="*/ 66 h 153"/>
                  <a:gd name="T54" fmla="*/ 71 w 903"/>
                  <a:gd name="T55" fmla="*/ 61 h 153"/>
                  <a:gd name="T56" fmla="*/ 77 w 903"/>
                  <a:gd name="T57" fmla="*/ 48 h 153"/>
                  <a:gd name="T58" fmla="*/ 80 w 903"/>
                  <a:gd name="T59" fmla="*/ 42 h 153"/>
                  <a:gd name="T60" fmla="*/ 108 w 903"/>
                  <a:gd name="T61" fmla="*/ 30 h 153"/>
                  <a:gd name="T62" fmla="*/ 112 w 903"/>
                  <a:gd name="T63" fmla="*/ 19 h 153"/>
                  <a:gd name="T64" fmla="*/ 153 w 903"/>
                  <a:gd name="T65" fmla="*/ 20 h 153"/>
                  <a:gd name="T66" fmla="*/ 248 w 903"/>
                  <a:gd name="T67" fmla="*/ 22 h 153"/>
                  <a:gd name="T68" fmla="*/ 342 w 903"/>
                  <a:gd name="T69" fmla="*/ 24 h 153"/>
                  <a:gd name="T70" fmla="*/ 379 w 903"/>
                  <a:gd name="T71" fmla="*/ 18 h 153"/>
                  <a:gd name="T72" fmla="*/ 403 w 903"/>
                  <a:gd name="T73" fmla="*/ 14 h 153"/>
                  <a:gd name="T74" fmla="*/ 474 w 903"/>
                  <a:gd name="T75" fmla="*/ 7 h 153"/>
                  <a:gd name="T76" fmla="*/ 467 w 903"/>
                  <a:gd name="T77" fmla="*/ 19 h 153"/>
                  <a:gd name="T78" fmla="*/ 442 w 903"/>
                  <a:gd name="T79" fmla="*/ 31 h 153"/>
                  <a:gd name="T80" fmla="*/ 526 w 903"/>
                  <a:gd name="T81" fmla="*/ 36 h 153"/>
                  <a:gd name="T82" fmla="*/ 563 w 903"/>
                  <a:gd name="T83" fmla="*/ 30 h 153"/>
                  <a:gd name="T84" fmla="*/ 608 w 903"/>
                  <a:gd name="T85" fmla="*/ 43 h 153"/>
                  <a:gd name="T86" fmla="*/ 613 w 903"/>
                  <a:gd name="T87" fmla="*/ 27 h 153"/>
                  <a:gd name="T88" fmla="*/ 550 w 903"/>
                  <a:gd name="T89" fmla="*/ 20 h 153"/>
                  <a:gd name="T90" fmla="*/ 498 w 903"/>
                  <a:gd name="T91" fmla="*/ 17 h 153"/>
                  <a:gd name="T92" fmla="*/ 492 w 903"/>
                  <a:gd name="T93" fmla="*/ 7 h 153"/>
                  <a:gd name="T94" fmla="*/ 524 w 903"/>
                  <a:gd name="T95" fmla="*/ 5 h 153"/>
                  <a:gd name="T96" fmla="*/ 548 w 903"/>
                  <a:gd name="T97" fmla="*/ 4 h 153"/>
                  <a:gd name="T98" fmla="*/ 639 w 903"/>
                  <a:gd name="T99" fmla="*/ 6 h 153"/>
                  <a:gd name="T100" fmla="*/ 633 w 903"/>
                  <a:gd name="T101" fmla="*/ 26 h 153"/>
                  <a:gd name="T102" fmla="*/ 765 w 903"/>
                  <a:gd name="T103" fmla="*/ 21 h 153"/>
                  <a:gd name="T104" fmla="*/ 765 w 903"/>
                  <a:gd name="T105" fmla="*/ 10 h 153"/>
                  <a:gd name="T106" fmla="*/ 676 w 903"/>
                  <a:gd name="T107" fmla="*/ 6 h 153"/>
                  <a:gd name="T108" fmla="*/ 694 w 903"/>
                  <a:gd name="T109" fmla="*/ 3 h 153"/>
                  <a:gd name="T110" fmla="*/ 804 w 903"/>
                  <a:gd name="T111" fmla="*/ 5 h 153"/>
                  <a:gd name="T112" fmla="*/ 852 w 903"/>
                  <a:gd name="T113" fmla="*/ 6 h 153"/>
                  <a:gd name="T114" fmla="*/ 895 w 903"/>
                  <a:gd name="T115" fmla="*/ 12 h 153"/>
                  <a:gd name="T116" fmla="*/ 845 w 903"/>
                  <a:gd name="T117" fmla="*/ 17 h 153"/>
                  <a:gd name="T118" fmla="*/ 809 w 903"/>
                  <a:gd name="T119" fmla="*/ 28 h 153"/>
                  <a:gd name="T120" fmla="*/ 778 w 903"/>
                  <a:gd name="T121" fmla="*/ 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3" h="153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0" name="Freeform 160"/>
              <p:cNvSpPr>
                <a:spLocks/>
              </p:cNvSpPr>
              <p:nvPr userDrawn="1"/>
            </p:nvSpPr>
            <p:spPr bwMode="auto">
              <a:xfrm>
                <a:off x="752" y="1598"/>
                <a:ext cx="389" cy="84"/>
              </a:xfrm>
              <a:custGeom>
                <a:avLst/>
                <a:gdLst>
                  <a:gd name="T0" fmla="*/ 218 w 219"/>
                  <a:gd name="T1" fmla="*/ 25 h 47"/>
                  <a:gd name="T2" fmla="*/ 163 w 219"/>
                  <a:gd name="T3" fmla="*/ 31 h 47"/>
                  <a:gd name="T4" fmla="*/ 155 w 219"/>
                  <a:gd name="T5" fmla="*/ 32 h 47"/>
                  <a:gd name="T6" fmla="*/ 122 w 219"/>
                  <a:gd name="T7" fmla="*/ 36 h 47"/>
                  <a:gd name="T8" fmla="*/ 111 w 219"/>
                  <a:gd name="T9" fmla="*/ 39 h 47"/>
                  <a:gd name="T10" fmla="*/ 96 w 219"/>
                  <a:gd name="T11" fmla="*/ 42 h 47"/>
                  <a:gd name="T12" fmla="*/ 22 w 219"/>
                  <a:gd name="T13" fmla="*/ 44 h 47"/>
                  <a:gd name="T14" fmla="*/ 0 w 219"/>
                  <a:gd name="T15" fmla="*/ 39 h 47"/>
                  <a:gd name="T16" fmla="*/ 19 w 219"/>
                  <a:gd name="T17" fmla="*/ 30 h 47"/>
                  <a:gd name="T18" fmla="*/ 34 w 219"/>
                  <a:gd name="T19" fmla="*/ 24 h 47"/>
                  <a:gd name="T20" fmla="*/ 51 w 219"/>
                  <a:gd name="T21" fmla="*/ 14 h 47"/>
                  <a:gd name="T22" fmla="*/ 102 w 219"/>
                  <a:gd name="T23" fmla="*/ 3 h 47"/>
                  <a:gd name="T24" fmla="*/ 182 w 219"/>
                  <a:gd name="T25" fmla="*/ 4 h 47"/>
                  <a:gd name="T26" fmla="*/ 201 w 219"/>
                  <a:gd name="T27" fmla="*/ 8 h 47"/>
                  <a:gd name="T28" fmla="*/ 218 w 219"/>
                  <a:gd name="T2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47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1" name="Freeform 161"/>
              <p:cNvSpPr>
                <a:spLocks/>
              </p:cNvSpPr>
              <p:nvPr userDrawn="1"/>
            </p:nvSpPr>
            <p:spPr bwMode="auto">
              <a:xfrm>
                <a:off x="573" y="1573"/>
                <a:ext cx="270" cy="102"/>
              </a:xfrm>
              <a:custGeom>
                <a:avLst/>
                <a:gdLst>
                  <a:gd name="T0" fmla="*/ 152 w 152"/>
                  <a:gd name="T1" fmla="*/ 28 h 57"/>
                  <a:gd name="T2" fmla="*/ 118 w 152"/>
                  <a:gd name="T3" fmla="*/ 46 h 57"/>
                  <a:gd name="T4" fmla="*/ 101 w 152"/>
                  <a:gd name="T5" fmla="*/ 53 h 57"/>
                  <a:gd name="T6" fmla="*/ 94 w 152"/>
                  <a:gd name="T7" fmla="*/ 57 h 57"/>
                  <a:gd name="T8" fmla="*/ 15 w 152"/>
                  <a:gd name="T9" fmla="*/ 53 h 57"/>
                  <a:gd name="T10" fmla="*/ 6 w 152"/>
                  <a:gd name="T11" fmla="*/ 50 h 57"/>
                  <a:gd name="T12" fmla="*/ 1 w 152"/>
                  <a:gd name="T13" fmla="*/ 33 h 57"/>
                  <a:gd name="T14" fmla="*/ 5 w 152"/>
                  <a:gd name="T15" fmla="*/ 28 h 57"/>
                  <a:gd name="T16" fmla="*/ 13 w 152"/>
                  <a:gd name="T17" fmla="*/ 31 h 57"/>
                  <a:gd name="T18" fmla="*/ 24 w 152"/>
                  <a:gd name="T19" fmla="*/ 43 h 57"/>
                  <a:gd name="T20" fmla="*/ 22 w 152"/>
                  <a:gd name="T21" fmla="*/ 13 h 57"/>
                  <a:gd name="T22" fmla="*/ 25 w 152"/>
                  <a:gd name="T23" fmla="*/ 7 h 57"/>
                  <a:gd name="T24" fmla="*/ 39 w 152"/>
                  <a:gd name="T25" fmla="*/ 7 h 57"/>
                  <a:gd name="T26" fmla="*/ 45 w 152"/>
                  <a:gd name="T27" fmla="*/ 18 h 57"/>
                  <a:gd name="T28" fmla="*/ 47 w 152"/>
                  <a:gd name="T29" fmla="*/ 29 h 57"/>
                  <a:gd name="T30" fmla="*/ 57 w 152"/>
                  <a:gd name="T31" fmla="*/ 13 h 57"/>
                  <a:gd name="T32" fmla="*/ 69 w 152"/>
                  <a:gd name="T33" fmla="*/ 7 h 57"/>
                  <a:gd name="T34" fmla="*/ 77 w 152"/>
                  <a:gd name="T35" fmla="*/ 15 h 57"/>
                  <a:gd name="T36" fmla="*/ 78 w 152"/>
                  <a:gd name="T37" fmla="*/ 29 h 57"/>
                  <a:gd name="T38" fmla="*/ 97 w 152"/>
                  <a:gd name="T39" fmla="*/ 8 h 57"/>
                  <a:gd name="T40" fmla="*/ 108 w 152"/>
                  <a:gd name="T41" fmla="*/ 3 h 57"/>
                  <a:gd name="T42" fmla="*/ 125 w 152"/>
                  <a:gd name="T43" fmla="*/ 9 h 57"/>
                  <a:gd name="T44" fmla="*/ 120 w 152"/>
                  <a:gd name="T45" fmla="*/ 25 h 57"/>
                  <a:gd name="T46" fmla="*/ 115 w 152"/>
                  <a:gd name="T47" fmla="*/ 33 h 57"/>
                  <a:gd name="T48" fmla="*/ 152 w 152"/>
                  <a:gd name="T4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57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2" name="Freeform 162"/>
              <p:cNvSpPr>
                <a:spLocks/>
              </p:cNvSpPr>
              <p:nvPr userDrawn="1"/>
            </p:nvSpPr>
            <p:spPr bwMode="auto">
              <a:xfrm>
                <a:off x="1146" y="1609"/>
                <a:ext cx="149" cy="35"/>
              </a:xfrm>
              <a:custGeom>
                <a:avLst/>
                <a:gdLst>
                  <a:gd name="T0" fmla="*/ 16 w 84"/>
                  <a:gd name="T1" fmla="*/ 20 h 20"/>
                  <a:gd name="T2" fmla="*/ 4 w 84"/>
                  <a:gd name="T3" fmla="*/ 17 h 20"/>
                  <a:gd name="T4" fmla="*/ 27 w 84"/>
                  <a:gd name="T5" fmla="*/ 0 h 20"/>
                  <a:gd name="T6" fmla="*/ 63 w 84"/>
                  <a:gd name="T7" fmla="*/ 0 h 20"/>
                  <a:gd name="T8" fmla="*/ 78 w 84"/>
                  <a:gd name="T9" fmla="*/ 5 h 20"/>
                  <a:gd name="T10" fmla="*/ 78 w 84"/>
                  <a:gd name="T11" fmla="*/ 14 h 20"/>
                  <a:gd name="T12" fmla="*/ 59 w 84"/>
                  <a:gd name="T13" fmla="*/ 16 h 20"/>
                  <a:gd name="T14" fmla="*/ 46 w 84"/>
                  <a:gd name="T15" fmla="*/ 6 h 20"/>
                  <a:gd name="T16" fmla="*/ 43 w 84"/>
                  <a:gd name="T17" fmla="*/ 5 h 20"/>
                  <a:gd name="T18" fmla="*/ 38 w 84"/>
                  <a:gd name="T19" fmla="*/ 6 h 20"/>
                  <a:gd name="T20" fmla="*/ 23 w 84"/>
                  <a:gd name="T21" fmla="*/ 18 h 20"/>
                  <a:gd name="T22" fmla="*/ 18 w 84"/>
                  <a:gd name="T23" fmla="*/ 20 h 20"/>
                  <a:gd name="T24" fmla="*/ 16 w 8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3" name="Freeform 163"/>
              <p:cNvSpPr>
                <a:spLocks/>
              </p:cNvSpPr>
              <p:nvPr userDrawn="1"/>
            </p:nvSpPr>
            <p:spPr bwMode="auto">
              <a:xfrm>
                <a:off x="2483" y="1584"/>
                <a:ext cx="174" cy="84"/>
              </a:xfrm>
              <a:custGeom>
                <a:avLst/>
                <a:gdLst>
                  <a:gd name="T0" fmla="*/ 73 w 98"/>
                  <a:gd name="T1" fmla="*/ 46 h 47"/>
                  <a:gd name="T2" fmla="*/ 23 w 98"/>
                  <a:gd name="T3" fmla="*/ 41 h 47"/>
                  <a:gd name="T4" fmla="*/ 14 w 98"/>
                  <a:gd name="T5" fmla="*/ 40 h 47"/>
                  <a:gd name="T6" fmla="*/ 7 w 98"/>
                  <a:gd name="T7" fmla="*/ 32 h 47"/>
                  <a:gd name="T8" fmla="*/ 11 w 98"/>
                  <a:gd name="T9" fmla="*/ 29 h 47"/>
                  <a:gd name="T10" fmla="*/ 2 w 98"/>
                  <a:gd name="T11" fmla="*/ 14 h 47"/>
                  <a:gd name="T12" fmla="*/ 6 w 98"/>
                  <a:gd name="T13" fmla="*/ 7 h 47"/>
                  <a:gd name="T14" fmla="*/ 18 w 98"/>
                  <a:gd name="T15" fmla="*/ 11 h 47"/>
                  <a:gd name="T16" fmla="*/ 29 w 98"/>
                  <a:gd name="T17" fmla="*/ 21 h 47"/>
                  <a:gd name="T18" fmla="*/ 27 w 98"/>
                  <a:gd name="T19" fmla="*/ 8 h 47"/>
                  <a:gd name="T20" fmla="*/ 35 w 98"/>
                  <a:gd name="T21" fmla="*/ 1 h 47"/>
                  <a:gd name="T22" fmla="*/ 45 w 98"/>
                  <a:gd name="T23" fmla="*/ 6 h 47"/>
                  <a:gd name="T24" fmla="*/ 52 w 98"/>
                  <a:gd name="T25" fmla="*/ 25 h 47"/>
                  <a:gd name="T26" fmla="*/ 55 w 98"/>
                  <a:gd name="T27" fmla="*/ 30 h 47"/>
                  <a:gd name="T28" fmla="*/ 60 w 98"/>
                  <a:gd name="T29" fmla="*/ 12 h 47"/>
                  <a:gd name="T30" fmla="*/ 68 w 98"/>
                  <a:gd name="T31" fmla="*/ 6 h 47"/>
                  <a:gd name="T32" fmla="*/ 75 w 98"/>
                  <a:gd name="T33" fmla="*/ 13 h 47"/>
                  <a:gd name="T34" fmla="*/ 71 w 98"/>
                  <a:gd name="T35" fmla="*/ 36 h 47"/>
                  <a:gd name="T36" fmla="*/ 87 w 98"/>
                  <a:gd name="T37" fmla="*/ 24 h 47"/>
                  <a:gd name="T38" fmla="*/ 95 w 98"/>
                  <a:gd name="T39" fmla="*/ 22 h 47"/>
                  <a:gd name="T40" fmla="*/ 97 w 98"/>
                  <a:gd name="T41" fmla="*/ 27 h 47"/>
                  <a:gd name="T42" fmla="*/ 92 w 98"/>
                  <a:gd name="T43" fmla="*/ 35 h 47"/>
                  <a:gd name="T44" fmla="*/ 73 w 98"/>
                  <a:gd name="T4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47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4" name="Freeform 164"/>
              <p:cNvSpPr>
                <a:spLocks/>
              </p:cNvSpPr>
              <p:nvPr userDrawn="1"/>
            </p:nvSpPr>
            <p:spPr bwMode="auto">
              <a:xfrm>
                <a:off x="4417" y="1607"/>
                <a:ext cx="608" cy="178"/>
              </a:xfrm>
              <a:custGeom>
                <a:avLst/>
                <a:gdLst>
                  <a:gd name="T0" fmla="*/ 161 w 343"/>
                  <a:gd name="T1" fmla="*/ 100 h 100"/>
                  <a:gd name="T2" fmla="*/ 143 w 343"/>
                  <a:gd name="T3" fmla="*/ 90 h 100"/>
                  <a:gd name="T4" fmla="*/ 138 w 343"/>
                  <a:gd name="T5" fmla="*/ 86 h 100"/>
                  <a:gd name="T6" fmla="*/ 146 w 343"/>
                  <a:gd name="T7" fmla="*/ 85 h 100"/>
                  <a:gd name="T8" fmla="*/ 151 w 343"/>
                  <a:gd name="T9" fmla="*/ 83 h 100"/>
                  <a:gd name="T10" fmla="*/ 158 w 343"/>
                  <a:gd name="T11" fmla="*/ 83 h 100"/>
                  <a:gd name="T12" fmla="*/ 180 w 343"/>
                  <a:gd name="T13" fmla="*/ 79 h 100"/>
                  <a:gd name="T14" fmla="*/ 190 w 343"/>
                  <a:gd name="T15" fmla="*/ 57 h 100"/>
                  <a:gd name="T16" fmla="*/ 160 w 343"/>
                  <a:gd name="T17" fmla="*/ 48 h 100"/>
                  <a:gd name="T18" fmla="*/ 134 w 343"/>
                  <a:gd name="T19" fmla="*/ 48 h 100"/>
                  <a:gd name="T20" fmla="*/ 120 w 343"/>
                  <a:gd name="T21" fmla="*/ 46 h 100"/>
                  <a:gd name="T22" fmla="*/ 87 w 343"/>
                  <a:gd name="T23" fmla="*/ 49 h 100"/>
                  <a:gd name="T24" fmla="*/ 75 w 343"/>
                  <a:gd name="T25" fmla="*/ 51 h 100"/>
                  <a:gd name="T26" fmla="*/ 57 w 343"/>
                  <a:gd name="T27" fmla="*/ 41 h 100"/>
                  <a:gd name="T28" fmla="*/ 38 w 343"/>
                  <a:gd name="T29" fmla="*/ 31 h 100"/>
                  <a:gd name="T30" fmla="*/ 91 w 343"/>
                  <a:gd name="T31" fmla="*/ 25 h 100"/>
                  <a:gd name="T32" fmla="*/ 105 w 343"/>
                  <a:gd name="T33" fmla="*/ 18 h 100"/>
                  <a:gd name="T34" fmla="*/ 94 w 343"/>
                  <a:gd name="T35" fmla="*/ 9 h 100"/>
                  <a:gd name="T36" fmla="*/ 39 w 343"/>
                  <a:gd name="T37" fmla="*/ 6 h 100"/>
                  <a:gd name="T38" fmla="*/ 11 w 343"/>
                  <a:gd name="T39" fmla="*/ 8 h 100"/>
                  <a:gd name="T40" fmla="*/ 3 w 343"/>
                  <a:gd name="T41" fmla="*/ 3 h 100"/>
                  <a:gd name="T42" fmla="*/ 14 w 343"/>
                  <a:gd name="T43" fmla="*/ 1 h 100"/>
                  <a:gd name="T44" fmla="*/ 16 w 343"/>
                  <a:gd name="T45" fmla="*/ 1 h 100"/>
                  <a:gd name="T46" fmla="*/ 67 w 343"/>
                  <a:gd name="T47" fmla="*/ 1 h 100"/>
                  <a:gd name="T48" fmla="*/ 137 w 343"/>
                  <a:gd name="T49" fmla="*/ 3 h 100"/>
                  <a:gd name="T50" fmla="*/ 144 w 343"/>
                  <a:gd name="T51" fmla="*/ 0 h 100"/>
                  <a:gd name="T52" fmla="*/ 171 w 343"/>
                  <a:gd name="T53" fmla="*/ 6 h 100"/>
                  <a:gd name="T54" fmla="*/ 207 w 343"/>
                  <a:gd name="T55" fmla="*/ 6 h 100"/>
                  <a:gd name="T56" fmla="*/ 216 w 343"/>
                  <a:gd name="T57" fmla="*/ 7 h 100"/>
                  <a:gd name="T58" fmla="*/ 295 w 343"/>
                  <a:gd name="T59" fmla="*/ 10 h 100"/>
                  <a:gd name="T60" fmla="*/ 343 w 343"/>
                  <a:gd name="T61" fmla="*/ 13 h 100"/>
                  <a:gd name="T62" fmla="*/ 330 w 343"/>
                  <a:gd name="T63" fmla="*/ 17 h 100"/>
                  <a:gd name="T64" fmla="*/ 307 w 343"/>
                  <a:gd name="T65" fmla="*/ 31 h 100"/>
                  <a:gd name="T66" fmla="*/ 306 w 343"/>
                  <a:gd name="T67" fmla="*/ 34 h 100"/>
                  <a:gd name="T68" fmla="*/ 261 w 343"/>
                  <a:gd name="T69" fmla="*/ 56 h 100"/>
                  <a:gd name="T70" fmla="*/ 227 w 343"/>
                  <a:gd name="T71" fmla="*/ 66 h 100"/>
                  <a:gd name="T72" fmla="*/ 215 w 343"/>
                  <a:gd name="T73" fmla="*/ 80 h 100"/>
                  <a:gd name="T74" fmla="*/ 194 w 343"/>
                  <a:gd name="T75" fmla="*/ 99 h 100"/>
                  <a:gd name="T76" fmla="*/ 190 w 343"/>
                  <a:gd name="T77" fmla="*/ 93 h 100"/>
                  <a:gd name="T78" fmla="*/ 161 w 343"/>
                  <a:gd name="T7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3" h="10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5" name="Freeform 165"/>
              <p:cNvSpPr>
                <a:spLocks/>
              </p:cNvSpPr>
              <p:nvPr userDrawn="1"/>
            </p:nvSpPr>
            <p:spPr bwMode="auto">
              <a:xfrm>
                <a:off x="4672" y="1593"/>
                <a:ext cx="151" cy="30"/>
              </a:xfrm>
              <a:custGeom>
                <a:avLst/>
                <a:gdLst>
                  <a:gd name="T0" fmla="*/ 72 w 85"/>
                  <a:gd name="T1" fmla="*/ 15 h 17"/>
                  <a:gd name="T2" fmla="*/ 16 w 85"/>
                  <a:gd name="T3" fmla="*/ 16 h 17"/>
                  <a:gd name="T4" fmla="*/ 0 w 85"/>
                  <a:gd name="T5" fmla="*/ 8 h 17"/>
                  <a:gd name="T6" fmla="*/ 4 w 85"/>
                  <a:gd name="T7" fmla="*/ 7 h 17"/>
                  <a:gd name="T8" fmla="*/ 53 w 85"/>
                  <a:gd name="T9" fmla="*/ 1 h 17"/>
                  <a:gd name="T10" fmla="*/ 73 w 85"/>
                  <a:gd name="T11" fmla="*/ 4 h 17"/>
                  <a:gd name="T12" fmla="*/ 72 w 85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6" name="Freeform 166"/>
              <p:cNvSpPr>
                <a:spLocks/>
              </p:cNvSpPr>
              <p:nvPr userDrawn="1"/>
            </p:nvSpPr>
            <p:spPr bwMode="auto">
              <a:xfrm>
                <a:off x="4441" y="1591"/>
                <a:ext cx="107" cy="25"/>
              </a:xfrm>
              <a:custGeom>
                <a:avLst/>
                <a:gdLst>
                  <a:gd name="T0" fmla="*/ 53 w 60"/>
                  <a:gd name="T1" fmla="*/ 10 h 14"/>
                  <a:gd name="T2" fmla="*/ 0 w 60"/>
                  <a:gd name="T3" fmla="*/ 10 h 14"/>
                  <a:gd name="T4" fmla="*/ 17 w 60"/>
                  <a:gd name="T5" fmla="*/ 1 h 14"/>
                  <a:gd name="T6" fmla="*/ 48 w 60"/>
                  <a:gd name="T7" fmla="*/ 3 h 14"/>
                  <a:gd name="T8" fmla="*/ 53 w 6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4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7" name="Freeform 167"/>
              <p:cNvSpPr>
                <a:spLocks/>
              </p:cNvSpPr>
              <p:nvPr userDrawn="1"/>
            </p:nvSpPr>
            <p:spPr bwMode="auto">
              <a:xfrm>
                <a:off x="4928" y="1627"/>
                <a:ext cx="225" cy="71"/>
              </a:xfrm>
              <a:custGeom>
                <a:avLst/>
                <a:gdLst>
                  <a:gd name="T0" fmla="*/ 69 w 127"/>
                  <a:gd name="T1" fmla="*/ 0 h 40"/>
                  <a:gd name="T2" fmla="*/ 120 w 127"/>
                  <a:gd name="T3" fmla="*/ 30 h 40"/>
                  <a:gd name="T4" fmla="*/ 125 w 127"/>
                  <a:gd name="T5" fmla="*/ 35 h 40"/>
                  <a:gd name="T6" fmla="*/ 117 w 127"/>
                  <a:gd name="T7" fmla="*/ 36 h 40"/>
                  <a:gd name="T8" fmla="*/ 7 w 127"/>
                  <a:gd name="T9" fmla="*/ 40 h 40"/>
                  <a:gd name="T10" fmla="*/ 2 w 127"/>
                  <a:gd name="T11" fmla="*/ 39 h 40"/>
                  <a:gd name="T12" fmla="*/ 4 w 127"/>
                  <a:gd name="T13" fmla="*/ 36 h 40"/>
                  <a:gd name="T14" fmla="*/ 13 w 127"/>
                  <a:gd name="T15" fmla="*/ 31 h 40"/>
                  <a:gd name="T16" fmla="*/ 32 w 127"/>
                  <a:gd name="T17" fmla="*/ 29 h 40"/>
                  <a:gd name="T18" fmla="*/ 79 w 127"/>
                  <a:gd name="T19" fmla="*/ 28 h 40"/>
                  <a:gd name="T20" fmla="*/ 90 w 127"/>
                  <a:gd name="T21" fmla="*/ 19 h 40"/>
                  <a:gd name="T22" fmla="*/ 75 w 127"/>
                  <a:gd name="T23" fmla="*/ 9 h 40"/>
                  <a:gd name="T24" fmla="*/ 69 w 127"/>
                  <a:gd name="T25" fmla="*/ 8 h 40"/>
                  <a:gd name="T26" fmla="*/ 65 w 127"/>
                  <a:gd name="T27" fmla="*/ 0 h 40"/>
                  <a:gd name="T28" fmla="*/ 69 w 12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4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8" name="Freeform 168"/>
              <p:cNvSpPr>
                <a:spLocks/>
              </p:cNvSpPr>
              <p:nvPr userDrawn="1"/>
            </p:nvSpPr>
            <p:spPr bwMode="auto">
              <a:xfrm>
                <a:off x="1400" y="1630"/>
                <a:ext cx="300" cy="70"/>
              </a:xfrm>
              <a:custGeom>
                <a:avLst/>
                <a:gdLst>
                  <a:gd name="T0" fmla="*/ 48 w 169"/>
                  <a:gd name="T1" fmla="*/ 2 h 39"/>
                  <a:gd name="T2" fmla="*/ 148 w 169"/>
                  <a:gd name="T3" fmla="*/ 6 h 39"/>
                  <a:gd name="T4" fmla="*/ 162 w 169"/>
                  <a:gd name="T5" fmla="*/ 9 h 39"/>
                  <a:gd name="T6" fmla="*/ 159 w 169"/>
                  <a:gd name="T7" fmla="*/ 19 h 39"/>
                  <a:gd name="T8" fmla="*/ 76 w 169"/>
                  <a:gd name="T9" fmla="*/ 36 h 39"/>
                  <a:gd name="T10" fmla="*/ 15 w 169"/>
                  <a:gd name="T11" fmla="*/ 24 h 39"/>
                  <a:gd name="T12" fmla="*/ 26 w 169"/>
                  <a:gd name="T13" fmla="*/ 4 h 39"/>
                  <a:gd name="T14" fmla="*/ 48 w 169"/>
                  <a:gd name="T15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39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9" name="Freeform 169"/>
              <p:cNvSpPr>
                <a:spLocks/>
              </p:cNvSpPr>
              <p:nvPr userDrawn="1"/>
            </p:nvSpPr>
            <p:spPr bwMode="auto">
              <a:xfrm>
                <a:off x="495" y="1846"/>
                <a:ext cx="543" cy="202"/>
              </a:xfrm>
              <a:custGeom>
                <a:avLst/>
                <a:gdLst>
                  <a:gd name="T0" fmla="*/ 248 w 306"/>
                  <a:gd name="T1" fmla="*/ 8 h 113"/>
                  <a:gd name="T2" fmla="*/ 266 w 306"/>
                  <a:gd name="T3" fmla="*/ 15 h 113"/>
                  <a:gd name="T4" fmla="*/ 287 w 306"/>
                  <a:gd name="T5" fmla="*/ 22 h 113"/>
                  <a:gd name="T6" fmla="*/ 300 w 306"/>
                  <a:gd name="T7" fmla="*/ 33 h 113"/>
                  <a:gd name="T8" fmla="*/ 282 w 306"/>
                  <a:gd name="T9" fmla="*/ 53 h 113"/>
                  <a:gd name="T10" fmla="*/ 200 w 306"/>
                  <a:gd name="T11" fmla="*/ 63 h 113"/>
                  <a:gd name="T12" fmla="*/ 122 w 306"/>
                  <a:gd name="T13" fmla="*/ 48 h 113"/>
                  <a:gd name="T14" fmla="*/ 118 w 306"/>
                  <a:gd name="T15" fmla="*/ 46 h 113"/>
                  <a:gd name="T16" fmla="*/ 106 w 306"/>
                  <a:gd name="T17" fmla="*/ 56 h 113"/>
                  <a:gd name="T18" fmla="*/ 86 w 306"/>
                  <a:gd name="T19" fmla="*/ 69 h 113"/>
                  <a:gd name="T20" fmla="*/ 74 w 306"/>
                  <a:gd name="T21" fmla="*/ 72 h 113"/>
                  <a:gd name="T22" fmla="*/ 79 w 306"/>
                  <a:gd name="T23" fmla="*/ 77 h 113"/>
                  <a:gd name="T24" fmla="*/ 82 w 306"/>
                  <a:gd name="T25" fmla="*/ 83 h 113"/>
                  <a:gd name="T26" fmla="*/ 73 w 306"/>
                  <a:gd name="T27" fmla="*/ 87 h 113"/>
                  <a:gd name="T28" fmla="*/ 65 w 306"/>
                  <a:gd name="T29" fmla="*/ 89 h 113"/>
                  <a:gd name="T30" fmla="*/ 74 w 306"/>
                  <a:gd name="T31" fmla="*/ 91 h 113"/>
                  <a:gd name="T32" fmla="*/ 94 w 306"/>
                  <a:gd name="T33" fmla="*/ 92 h 113"/>
                  <a:gd name="T34" fmla="*/ 107 w 306"/>
                  <a:gd name="T35" fmla="*/ 97 h 113"/>
                  <a:gd name="T36" fmla="*/ 99 w 306"/>
                  <a:gd name="T37" fmla="*/ 104 h 113"/>
                  <a:gd name="T38" fmla="*/ 98 w 306"/>
                  <a:gd name="T39" fmla="*/ 113 h 113"/>
                  <a:gd name="T40" fmla="*/ 63 w 306"/>
                  <a:gd name="T41" fmla="*/ 108 h 113"/>
                  <a:gd name="T42" fmla="*/ 20 w 306"/>
                  <a:gd name="T43" fmla="*/ 105 h 113"/>
                  <a:gd name="T44" fmla="*/ 11 w 306"/>
                  <a:gd name="T45" fmla="*/ 107 h 113"/>
                  <a:gd name="T46" fmla="*/ 0 w 306"/>
                  <a:gd name="T47" fmla="*/ 110 h 113"/>
                  <a:gd name="T48" fmla="*/ 8 w 306"/>
                  <a:gd name="T49" fmla="*/ 98 h 113"/>
                  <a:gd name="T50" fmla="*/ 23 w 306"/>
                  <a:gd name="T51" fmla="*/ 92 h 113"/>
                  <a:gd name="T52" fmla="*/ 36 w 306"/>
                  <a:gd name="T53" fmla="*/ 88 h 113"/>
                  <a:gd name="T54" fmla="*/ 22 w 306"/>
                  <a:gd name="T55" fmla="*/ 87 h 113"/>
                  <a:gd name="T56" fmla="*/ 14 w 306"/>
                  <a:gd name="T57" fmla="*/ 84 h 113"/>
                  <a:gd name="T58" fmla="*/ 20 w 306"/>
                  <a:gd name="T59" fmla="*/ 79 h 113"/>
                  <a:gd name="T60" fmla="*/ 59 w 306"/>
                  <a:gd name="T61" fmla="*/ 74 h 113"/>
                  <a:gd name="T62" fmla="*/ 67 w 306"/>
                  <a:gd name="T63" fmla="*/ 70 h 113"/>
                  <a:gd name="T64" fmla="*/ 60 w 306"/>
                  <a:gd name="T65" fmla="*/ 68 h 113"/>
                  <a:gd name="T66" fmla="*/ 20 w 306"/>
                  <a:gd name="T67" fmla="*/ 65 h 113"/>
                  <a:gd name="T68" fmla="*/ 8 w 306"/>
                  <a:gd name="T69" fmla="*/ 60 h 113"/>
                  <a:gd name="T70" fmla="*/ 13 w 306"/>
                  <a:gd name="T71" fmla="*/ 52 h 113"/>
                  <a:gd name="T72" fmla="*/ 65 w 306"/>
                  <a:gd name="T73" fmla="*/ 45 h 113"/>
                  <a:gd name="T74" fmla="*/ 97 w 306"/>
                  <a:gd name="T75" fmla="*/ 50 h 113"/>
                  <a:gd name="T76" fmla="*/ 118 w 306"/>
                  <a:gd name="T77" fmla="*/ 40 h 113"/>
                  <a:gd name="T78" fmla="*/ 133 w 306"/>
                  <a:gd name="T79" fmla="*/ 27 h 113"/>
                  <a:gd name="T80" fmla="*/ 166 w 306"/>
                  <a:gd name="T81" fmla="*/ 13 h 113"/>
                  <a:gd name="T82" fmla="*/ 178 w 306"/>
                  <a:gd name="T83" fmla="*/ 5 h 113"/>
                  <a:gd name="T84" fmla="*/ 160 w 306"/>
                  <a:gd name="T85" fmla="*/ 5 h 113"/>
                  <a:gd name="T86" fmla="*/ 160 w 306"/>
                  <a:gd name="T87" fmla="*/ 4 h 113"/>
                  <a:gd name="T88" fmla="*/ 193 w 306"/>
                  <a:gd name="T89" fmla="*/ 4 h 113"/>
                  <a:gd name="T90" fmla="*/ 244 w 306"/>
                  <a:gd name="T91" fmla="*/ 7 h 113"/>
                  <a:gd name="T92" fmla="*/ 248 w 306"/>
                  <a:gd name="T9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6" h="113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0" name="Freeform 170"/>
              <p:cNvSpPr>
                <a:spLocks/>
              </p:cNvSpPr>
              <p:nvPr userDrawn="1"/>
            </p:nvSpPr>
            <p:spPr bwMode="auto">
              <a:xfrm>
                <a:off x="1045" y="1837"/>
                <a:ext cx="399" cy="202"/>
              </a:xfrm>
              <a:custGeom>
                <a:avLst/>
                <a:gdLst>
                  <a:gd name="T0" fmla="*/ 3 w 225"/>
                  <a:gd name="T1" fmla="*/ 35 h 113"/>
                  <a:gd name="T2" fmla="*/ 17 w 225"/>
                  <a:gd name="T3" fmla="*/ 22 h 113"/>
                  <a:gd name="T4" fmla="*/ 44 w 225"/>
                  <a:gd name="T5" fmla="*/ 9 h 113"/>
                  <a:gd name="T6" fmla="*/ 128 w 225"/>
                  <a:gd name="T7" fmla="*/ 9 h 113"/>
                  <a:gd name="T8" fmla="*/ 172 w 225"/>
                  <a:gd name="T9" fmla="*/ 23 h 113"/>
                  <a:gd name="T10" fmla="*/ 190 w 225"/>
                  <a:gd name="T11" fmla="*/ 26 h 113"/>
                  <a:gd name="T12" fmla="*/ 197 w 225"/>
                  <a:gd name="T13" fmla="*/ 28 h 113"/>
                  <a:gd name="T14" fmla="*/ 172 w 225"/>
                  <a:gd name="T15" fmla="*/ 46 h 113"/>
                  <a:gd name="T16" fmla="*/ 197 w 225"/>
                  <a:gd name="T17" fmla="*/ 46 h 113"/>
                  <a:gd name="T18" fmla="*/ 224 w 225"/>
                  <a:gd name="T19" fmla="*/ 57 h 113"/>
                  <a:gd name="T20" fmla="*/ 200 w 225"/>
                  <a:gd name="T21" fmla="*/ 68 h 113"/>
                  <a:gd name="T22" fmla="*/ 158 w 225"/>
                  <a:gd name="T23" fmla="*/ 63 h 113"/>
                  <a:gd name="T24" fmla="*/ 147 w 225"/>
                  <a:gd name="T25" fmla="*/ 61 h 113"/>
                  <a:gd name="T26" fmla="*/ 148 w 225"/>
                  <a:gd name="T27" fmla="*/ 66 h 113"/>
                  <a:gd name="T28" fmla="*/ 136 w 225"/>
                  <a:gd name="T29" fmla="*/ 74 h 113"/>
                  <a:gd name="T30" fmla="*/ 125 w 225"/>
                  <a:gd name="T31" fmla="*/ 74 h 113"/>
                  <a:gd name="T32" fmla="*/ 122 w 225"/>
                  <a:gd name="T33" fmla="*/ 78 h 113"/>
                  <a:gd name="T34" fmla="*/ 122 w 225"/>
                  <a:gd name="T35" fmla="*/ 84 h 113"/>
                  <a:gd name="T36" fmla="*/ 111 w 225"/>
                  <a:gd name="T37" fmla="*/ 85 h 113"/>
                  <a:gd name="T38" fmla="*/ 103 w 225"/>
                  <a:gd name="T39" fmla="*/ 86 h 113"/>
                  <a:gd name="T40" fmla="*/ 107 w 225"/>
                  <a:gd name="T41" fmla="*/ 91 h 113"/>
                  <a:gd name="T42" fmla="*/ 117 w 225"/>
                  <a:gd name="T43" fmla="*/ 94 h 113"/>
                  <a:gd name="T44" fmla="*/ 126 w 225"/>
                  <a:gd name="T45" fmla="*/ 100 h 113"/>
                  <a:gd name="T46" fmla="*/ 138 w 225"/>
                  <a:gd name="T47" fmla="*/ 108 h 113"/>
                  <a:gd name="T48" fmla="*/ 141 w 225"/>
                  <a:gd name="T49" fmla="*/ 112 h 113"/>
                  <a:gd name="T50" fmla="*/ 137 w 225"/>
                  <a:gd name="T51" fmla="*/ 112 h 113"/>
                  <a:gd name="T52" fmla="*/ 117 w 225"/>
                  <a:gd name="T53" fmla="*/ 110 h 113"/>
                  <a:gd name="T54" fmla="*/ 55 w 225"/>
                  <a:gd name="T55" fmla="*/ 109 h 113"/>
                  <a:gd name="T56" fmla="*/ 51 w 225"/>
                  <a:gd name="T57" fmla="*/ 99 h 113"/>
                  <a:gd name="T58" fmla="*/ 84 w 225"/>
                  <a:gd name="T59" fmla="*/ 91 h 113"/>
                  <a:gd name="T60" fmla="*/ 91 w 225"/>
                  <a:gd name="T61" fmla="*/ 87 h 113"/>
                  <a:gd name="T62" fmla="*/ 82 w 225"/>
                  <a:gd name="T63" fmla="*/ 84 h 113"/>
                  <a:gd name="T64" fmla="*/ 85 w 225"/>
                  <a:gd name="T65" fmla="*/ 80 h 113"/>
                  <a:gd name="T66" fmla="*/ 79 w 225"/>
                  <a:gd name="T67" fmla="*/ 65 h 113"/>
                  <a:gd name="T68" fmla="*/ 44 w 225"/>
                  <a:gd name="T69" fmla="*/ 60 h 113"/>
                  <a:gd name="T70" fmla="*/ 32 w 225"/>
                  <a:gd name="T71" fmla="*/ 59 h 113"/>
                  <a:gd name="T72" fmla="*/ 40 w 225"/>
                  <a:gd name="T73" fmla="*/ 57 h 113"/>
                  <a:gd name="T74" fmla="*/ 26 w 225"/>
                  <a:gd name="T75" fmla="*/ 56 h 113"/>
                  <a:gd name="T76" fmla="*/ 6 w 225"/>
                  <a:gd name="T77" fmla="*/ 54 h 113"/>
                  <a:gd name="T78" fmla="*/ 12 w 225"/>
                  <a:gd name="T79" fmla="*/ 48 h 113"/>
                  <a:gd name="T80" fmla="*/ 19 w 225"/>
                  <a:gd name="T81" fmla="*/ 46 h 113"/>
                  <a:gd name="T82" fmla="*/ 15 w 225"/>
                  <a:gd name="T83" fmla="*/ 43 h 113"/>
                  <a:gd name="T84" fmla="*/ 3 w 225"/>
                  <a:gd name="T85" fmla="*/ 3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5" h="113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1" name="Freeform 171"/>
              <p:cNvSpPr>
                <a:spLocks/>
              </p:cNvSpPr>
              <p:nvPr userDrawn="1"/>
            </p:nvSpPr>
            <p:spPr bwMode="auto">
              <a:xfrm>
                <a:off x="161" y="1935"/>
                <a:ext cx="335" cy="104"/>
              </a:xfrm>
              <a:custGeom>
                <a:avLst/>
                <a:gdLst>
                  <a:gd name="T0" fmla="*/ 99 w 189"/>
                  <a:gd name="T1" fmla="*/ 1 h 58"/>
                  <a:gd name="T2" fmla="*/ 175 w 189"/>
                  <a:gd name="T3" fmla="*/ 14 h 58"/>
                  <a:gd name="T4" fmla="*/ 182 w 189"/>
                  <a:gd name="T5" fmla="*/ 20 h 58"/>
                  <a:gd name="T6" fmla="*/ 184 w 189"/>
                  <a:gd name="T7" fmla="*/ 29 h 58"/>
                  <a:gd name="T8" fmla="*/ 149 w 189"/>
                  <a:gd name="T9" fmla="*/ 56 h 58"/>
                  <a:gd name="T10" fmla="*/ 66 w 189"/>
                  <a:gd name="T11" fmla="*/ 58 h 58"/>
                  <a:gd name="T12" fmla="*/ 24 w 189"/>
                  <a:gd name="T13" fmla="*/ 54 h 58"/>
                  <a:gd name="T14" fmla="*/ 8 w 189"/>
                  <a:gd name="T15" fmla="*/ 30 h 58"/>
                  <a:gd name="T16" fmla="*/ 75 w 189"/>
                  <a:gd name="T17" fmla="*/ 2 h 58"/>
                  <a:gd name="T18" fmla="*/ 99 w 189"/>
                  <a:gd name="T1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8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2" name="Freeform 172"/>
              <p:cNvSpPr>
                <a:spLocks/>
              </p:cNvSpPr>
              <p:nvPr userDrawn="1"/>
            </p:nvSpPr>
            <p:spPr bwMode="auto">
              <a:xfrm>
                <a:off x="-122" y="1869"/>
                <a:ext cx="320" cy="93"/>
              </a:xfrm>
              <a:custGeom>
                <a:avLst/>
                <a:gdLst>
                  <a:gd name="T0" fmla="*/ 71 w 180"/>
                  <a:gd name="T1" fmla="*/ 51 h 52"/>
                  <a:gd name="T2" fmla="*/ 52 w 180"/>
                  <a:gd name="T3" fmla="*/ 46 h 52"/>
                  <a:gd name="T4" fmla="*/ 9 w 180"/>
                  <a:gd name="T5" fmla="*/ 27 h 52"/>
                  <a:gd name="T6" fmla="*/ 18 w 180"/>
                  <a:gd name="T7" fmla="*/ 9 h 52"/>
                  <a:gd name="T8" fmla="*/ 68 w 180"/>
                  <a:gd name="T9" fmla="*/ 5 h 52"/>
                  <a:gd name="T10" fmla="*/ 138 w 180"/>
                  <a:gd name="T11" fmla="*/ 6 h 52"/>
                  <a:gd name="T12" fmla="*/ 152 w 180"/>
                  <a:gd name="T13" fmla="*/ 3 h 52"/>
                  <a:gd name="T14" fmla="*/ 161 w 180"/>
                  <a:gd name="T15" fmla="*/ 8 h 52"/>
                  <a:gd name="T16" fmla="*/ 180 w 180"/>
                  <a:gd name="T17" fmla="*/ 25 h 52"/>
                  <a:gd name="T18" fmla="*/ 157 w 180"/>
                  <a:gd name="T19" fmla="*/ 40 h 52"/>
                  <a:gd name="T20" fmla="*/ 71 w 180"/>
                  <a:gd name="T21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52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3" name="Freeform 173"/>
              <p:cNvSpPr>
                <a:spLocks/>
              </p:cNvSpPr>
              <p:nvPr userDrawn="1"/>
            </p:nvSpPr>
            <p:spPr bwMode="auto">
              <a:xfrm>
                <a:off x="-436" y="1960"/>
                <a:ext cx="304" cy="79"/>
              </a:xfrm>
              <a:custGeom>
                <a:avLst/>
                <a:gdLst>
                  <a:gd name="T0" fmla="*/ 62 w 171"/>
                  <a:gd name="T1" fmla="*/ 1 h 44"/>
                  <a:gd name="T2" fmla="*/ 135 w 171"/>
                  <a:gd name="T3" fmla="*/ 14 h 44"/>
                  <a:gd name="T4" fmla="*/ 159 w 171"/>
                  <a:gd name="T5" fmla="*/ 22 h 44"/>
                  <a:gd name="T6" fmla="*/ 148 w 171"/>
                  <a:gd name="T7" fmla="*/ 41 h 44"/>
                  <a:gd name="T8" fmla="*/ 92 w 171"/>
                  <a:gd name="T9" fmla="*/ 41 h 44"/>
                  <a:gd name="T10" fmla="*/ 45 w 171"/>
                  <a:gd name="T11" fmla="*/ 27 h 44"/>
                  <a:gd name="T12" fmla="*/ 12 w 171"/>
                  <a:gd name="T13" fmla="*/ 18 h 44"/>
                  <a:gd name="T14" fmla="*/ 1 w 171"/>
                  <a:gd name="T15" fmla="*/ 13 h 44"/>
                  <a:gd name="T16" fmla="*/ 10 w 171"/>
                  <a:gd name="T17" fmla="*/ 6 h 44"/>
                  <a:gd name="T18" fmla="*/ 62 w 171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44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4" name="Freeform 174"/>
              <p:cNvSpPr>
                <a:spLocks/>
              </p:cNvSpPr>
              <p:nvPr userDrawn="1"/>
            </p:nvSpPr>
            <p:spPr bwMode="auto">
              <a:xfrm>
                <a:off x="495" y="1782"/>
                <a:ext cx="253" cy="73"/>
              </a:xfrm>
              <a:custGeom>
                <a:avLst/>
                <a:gdLst>
                  <a:gd name="T0" fmla="*/ 9 w 143"/>
                  <a:gd name="T1" fmla="*/ 33 h 41"/>
                  <a:gd name="T2" fmla="*/ 6 w 143"/>
                  <a:gd name="T3" fmla="*/ 16 h 41"/>
                  <a:gd name="T4" fmla="*/ 25 w 143"/>
                  <a:gd name="T5" fmla="*/ 7 h 41"/>
                  <a:gd name="T6" fmla="*/ 100 w 143"/>
                  <a:gd name="T7" fmla="*/ 1 h 41"/>
                  <a:gd name="T8" fmla="*/ 134 w 143"/>
                  <a:gd name="T9" fmla="*/ 9 h 41"/>
                  <a:gd name="T10" fmla="*/ 138 w 143"/>
                  <a:gd name="T11" fmla="*/ 28 h 41"/>
                  <a:gd name="T12" fmla="*/ 109 w 143"/>
                  <a:gd name="T13" fmla="*/ 37 h 41"/>
                  <a:gd name="T14" fmla="*/ 104 w 143"/>
                  <a:gd name="T15" fmla="*/ 38 h 41"/>
                  <a:gd name="T16" fmla="*/ 71 w 143"/>
                  <a:gd name="T17" fmla="*/ 37 h 41"/>
                  <a:gd name="T18" fmla="*/ 9 w 143"/>
                  <a:gd name="T1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41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5" name="Freeform 175"/>
              <p:cNvSpPr>
                <a:spLocks/>
              </p:cNvSpPr>
              <p:nvPr userDrawn="1"/>
            </p:nvSpPr>
            <p:spPr bwMode="auto">
              <a:xfrm>
                <a:off x="970" y="1941"/>
                <a:ext cx="249" cy="66"/>
              </a:xfrm>
              <a:custGeom>
                <a:avLst/>
                <a:gdLst>
                  <a:gd name="T0" fmla="*/ 74 w 140"/>
                  <a:gd name="T1" fmla="*/ 1 h 37"/>
                  <a:gd name="T2" fmla="*/ 121 w 140"/>
                  <a:gd name="T3" fmla="*/ 5 h 37"/>
                  <a:gd name="T4" fmla="*/ 124 w 140"/>
                  <a:gd name="T5" fmla="*/ 26 h 37"/>
                  <a:gd name="T6" fmla="*/ 79 w 140"/>
                  <a:gd name="T7" fmla="*/ 36 h 37"/>
                  <a:gd name="T8" fmla="*/ 48 w 140"/>
                  <a:gd name="T9" fmla="*/ 36 h 37"/>
                  <a:gd name="T10" fmla="*/ 12 w 140"/>
                  <a:gd name="T11" fmla="*/ 29 h 37"/>
                  <a:gd name="T12" fmla="*/ 2 w 140"/>
                  <a:gd name="T13" fmla="*/ 17 h 37"/>
                  <a:gd name="T14" fmla="*/ 22 w 140"/>
                  <a:gd name="T15" fmla="*/ 7 h 37"/>
                  <a:gd name="T16" fmla="*/ 74 w 140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37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6" name="Freeform 176"/>
              <p:cNvSpPr>
                <a:spLocks/>
              </p:cNvSpPr>
              <p:nvPr userDrawn="1"/>
            </p:nvSpPr>
            <p:spPr bwMode="auto">
              <a:xfrm>
                <a:off x="741" y="1989"/>
                <a:ext cx="272" cy="55"/>
              </a:xfrm>
              <a:custGeom>
                <a:avLst/>
                <a:gdLst>
                  <a:gd name="T0" fmla="*/ 65 w 153"/>
                  <a:gd name="T1" fmla="*/ 30 h 31"/>
                  <a:gd name="T2" fmla="*/ 24 w 153"/>
                  <a:gd name="T3" fmla="*/ 30 h 31"/>
                  <a:gd name="T4" fmla="*/ 11 w 153"/>
                  <a:gd name="T5" fmla="*/ 28 h 31"/>
                  <a:gd name="T6" fmla="*/ 0 w 153"/>
                  <a:gd name="T7" fmla="*/ 22 h 31"/>
                  <a:gd name="T8" fmla="*/ 11 w 153"/>
                  <a:gd name="T9" fmla="*/ 14 h 31"/>
                  <a:gd name="T10" fmla="*/ 111 w 153"/>
                  <a:gd name="T11" fmla="*/ 5 h 31"/>
                  <a:gd name="T12" fmla="*/ 144 w 153"/>
                  <a:gd name="T13" fmla="*/ 10 h 31"/>
                  <a:gd name="T14" fmla="*/ 152 w 153"/>
                  <a:gd name="T15" fmla="*/ 20 h 31"/>
                  <a:gd name="T16" fmla="*/ 140 w 153"/>
                  <a:gd name="T17" fmla="*/ 27 h 31"/>
                  <a:gd name="T18" fmla="*/ 65 w 153"/>
                  <a:gd name="T1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31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7" name="Freeform 177"/>
              <p:cNvSpPr>
                <a:spLocks/>
              </p:cNvSpPr>
              <p:nvPr userDrawn="1"/>
            </p:nvSpPr>
            <p:spPr bwMode="auto">
              <a:xfrm>
                <a:off x="-454" y="1894"/>
                <a:ext cx="208" cy="59"/>
              </a:xfrm>
              <a:custGeom>
                <a:avLst/>
                <a:gdLst>
                  <a:gd name="T0" fmla="*/ 50 w 117"/>
                  <a:gd name="T1" fmla="*/ 32 h 33"/>
                  <a:gd name="T2" fmla="*/ 14 w 117"/>
                  <a:gd name="T3" fmla="*/ 31 h 33"/>
                  <a:gd name="T4" fmla="*/ 1 w 117"/>
                  <a:gd name="T5" fmla="*/ 23 h 33"/>
                  <a:gd name="T6" fmla="*/ 10 w 117"/>
                  <a:gd name="T7" fmla="*/ 14 h 33"/>
                  <a:gd name="T8" fmla="*/ 73 w 117"/>
                  <a:gd name="T9" fmla="*/ 1 h 33"/>
                  <a:gd name="T10" fmla="*/ 107 w 117"/>
                  <a:gd name="T11" fmla="*/ 23 h 33"/>
                  <a:gd name="T12" fmla="*/ 77 w 117"/>
                  <a:gd name="T13" fmla="*/ 32 h 33"/>
                  <a:gd name="T14" fmla="*/ 50 w 117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33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8" name="Freeform 178"/>
              <p:cNvSpPr>
                <a:spLocks/>
              </p:cNvSpPr>
              <p:nvPr userDrawn="1"/>
            </p:nvSpPr>
            <p:spPr bwMode="auto">
              <a:xfrm>
                <a:off x="393" y="1844"/>
                <a:ext cx="187" cy="47"/>
              </a:xfrm>
              <a:custGeom>
                <a:avLst/>
                <a:gdLst>
                  <a:gd name="T0" fmla="*/ 74 w 105"/>
                  <a:gd name="T1" fmla="*/ 25 h 26"/>
                  <a:gd name="T2" fmla="*/ 14 w 105"/>
                  <a:gd name="T3" fmla="*/ 24 h 26"/>
                  <a:gd name="T4" fmla="*/ 2 w 105"/>
                  <a:gd name="T5" fmla="*/ 20 h 26"/>
                  <a:gd name="T6" fmla="*/ 6 w 105"/>
                  <a:gd name="T7" fmla="*/ 14 h 26"/>
                  <a:gd name="T8" fmla="*/ 48 w 105"/>
                  <a:gd name="T9" fmla="*/ 1 h 26"/>
                  <a:gd name="T10" fmla="*/ 97 w 105"/>
                  <a:gd name="T11" fmla="*/ 11 h 26"/>
                  <a:gd name="T12" fmla="*/ 93 w 105"/>
                  <a:gd name="T13" fmla="*/ 24 h 26"/>
                  <a:gd name="T14" fmla="*/ 87 w 105"/>
                  <a:gd name="T15" fmla="*/ 25 h 26"/>
                  <a:gd name="T16" fmla="*/ 74 w 10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26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9" name="Freeform 179"/>
              <p:cNvSpPr>
                <a:spLocks/>
              </p:cNvSpPr>
              <p:nvPr userDrawn="1"/>
            </p:nvSpPr>
            <p:spPr bwMode="auto">
              <a:xfrm>
                <a:off x="349" y="1898"/>
                <a:ext cx="170" cy="46"/>
              </a:xfrm>
              <a:custGeom>
                <a:avLst/>
                <a:gdLst>
                  <a:gd name="T0" fmla="*/ 57 w 96"/>
                  <a:gd name="T1" fmla="*/ 1 h 26"/>
                  <a:gd name="T2" fmla="*/ 86 w 96"/>
                  <a:gd name="T3" fmla="*/ 6 h 26"/>
                  <a:gd name="T4" fmla="*/ 91 w 96"/>
                  <a:gd name="T5" fmla="*/ 21 h 26"/>
                  <a:gd name="T6" fmla="*/ 70 w 96"/>
                  <a:gd name="T7" fmla="*/ 26 h 26"/>
                  <a:gd name="T8" fmla="*/ 18 w 96"/>
                  <a:gd name="T9" fmla="*/ 19 h 26"/>
                  <a:gd name="T10" fmla="*/ 1 w 96"/>
                  <a:gd name="T11" fmla="*/ 12 h 26"/>
                  <a:gd name="T12" fmla="*/ 17 w 96"/>
                  <a:gd name="T13" fmla="*/ 6 h 26"/>
                  <a:gd name="T14" fmla="*/ 57 w 96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6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0" name="Freeform 180"/>
              <p:cNvSpPr>
                <a:spLocks/>
              </p:cNvSpPr>
              <p:nvPr userDrawn="1"/>
            </p:nvSpPr>
            <p:spPr bwMode="auto">
              <a:xfrm>
                <a:off x="200" y="1809"/>
                <a:ext cx="286" cy="57"/>
              </a:xfrm>
              <a:custGeom>
                <a:avLst/>
                <a:gdLst>
                  <a:gd name="T0" fmla="*/ 148 w 161"/>
                  <a:gd name="T1" fmla="*/ 0 h 32"/>
                  <a:gd name="T2" fmla="*/ 153 w 161"/>
                  <a:gd name="T3" fmla="*/ 18 h 32"/>
                  <a:gd name="T4" fmla="*/ 124 w 161"/>
                  <a:gd name="T5" fmla="*/ 23 h 32"/>
                  <a:gd name="T6" fmla="*/ 110 w 161"/>
                  <a:gd name="T7" fmla="*/ 26 h 32"/>
                  <a:gd name="T8" fmla="*/ 81 w 161"/>
                  <a:gd name="T9" fmla="*/ 23 h 32"/>
                  <a:gd name="T10" fmla="*/ 103 w 161"/>
                  <a:gd name="T11" fmla="*/ 28 h 32"/>
                  <a:gd name="T12" fmla="*/ 84 w 161"/>
                  <a:gd name="T13" fmla="*/ 29 h 32"/>
                  <a:gd name="T14" fmla="*/ 58 w 161"/>
                  <a:gd name="T15" fmla="*/ 30 h 32"/>
                  <a:gd name="T16" fmla="*/ 54 w 161"/>
                  <a:gd name="T17" fmla="*/ 25 h 32"/>
                  <a:gd name="T18" fmla="*/ 45 w 161"/>
                  <a:gd name="T19" fmla="*/ 18 h 32"/>
                  <a:gd name="T20" fmla="*/ 27 w 161"/>
                  <a:gd name="T21" fmla="*/ 21 h 32"/>
                  <a:gd name="T22" fmla="*/ 32 w 161"/>
                  <a:gd name="T23" fmla="*/ 28 h 32"/>
                  <a:gd name="T24" fmla="*/ 26 w 161"/>
                  <a:gd name="T25" fmla="*/ 30 h 32"/>
                  <a:gd name="T26" fmla="*/ 0 w 161"/>
                  <a:gd name="T27" fmla="*/ 32 h 32"/>
                  <a:gd name="T28" fmla="*/ 9 w 161"/>
                  <a:gd name="T29" fmla="*/ 16 h 32"/>
                  <a:gd name="T30" fmla="*/ 45 w 161"/>
                  <a:gd name="T31" fmla="*/ 10 h 32"/>
                  <a:gd name="T32" fmla="*/ 108 w 161"/>
                  <a:gd name="T33" fmla="*/ 18 h 32"/>
                  <a:gd name="T34" fmla="*/ 148 w 161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32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1" name="Freeform 181"/>
              <p:cNvSpPr>
                <a:spLocks/>
              </p:cNvSpPr>
              <p:nvPr userDrawn="1"/>
            </p:nvSpPr>
            <p:spPr bwMode="auto">
              <a:xfrm>
                <a:off x="212" y="1860"/>
                <a:ext cx="165" cy="34"/>
              </a:xfrm>
              <a:custGeom>
                <a:avLst/>
                <a:gdLst>
                  <a:gd name="T0" fmla="*/ 48 w 93"/>
                  <a:gd name="T1" fmla="*/ 18 h 19"/>
                  <a:gd name="T2" fmla="*/ 8 w 93"/>
                  <a:gd name="T3" fmla="*/ 17 h 19"/>
                  <a:gd name="T4" fmla="*/ 0 w 93"/>
                  <a:gd name="T5" fmla="*/ 10 h 19"/>
                  <a:gd name="T6" fmla="*/ 10 w 93"/>
                  <a:gd name="T7" fmla="*/ 4 h 19"/>
                  <a:gd name="T8" fmla="*/ 78 w 93"/>
                  <a:gd name="T9" fmla="*/ 4 h 19"/>
                  <a:gd name="T10" fmla="*/ 91 w 93"/>
                  <a:gd name="T11" fmla="*/ 11 h 19"/>
                  <a:gd name="T12" fmla="*/ 76 w 93"/>
                  <a:gd name="T13" fmla="*/ 18 h 19"/>
                  <a:gd name="T14" fmla="*/ 48 w 93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9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2" name="Freeform 182"/>
              <p:cNvSpPr>
                <a:spLocks/>
              </p:cNvSpPr>
              <p:nvPr userDrawn="1"/>
            </p:nvSpPr>
            <p:spPr bwMode="auto">
              <a:xfrm>
                <a:off x="8" y="1964"/>
                <a:ext cx="155" cy="32"/>
              </a:xfrm>
              <a:custGeom>
                <a:avLst/>
                <a:gdLst>
                  <a:gd name="T0" fmla="*/ 44 w 87"/>
                  <a:gd name="T1" fmla="*/ 17 h 18"/>
                  <a:gd name="T2" fmla="*/ 9 w 87"/>
                  <a:gd name="T3" fmla="*/ 16 h 18"/>
                  <a:gd name="T4" fmla="*/ 0 w 87"/>
                  <a:gd name="T5" fmla="*/ 11 h 18"/>
                  <a:gd name="T6" fmla="*/ 8 w 87"/>
                  <a:gd name="T7" fmla="*/ 5 h 18"/>
                  <a:gd name="T8" fmla="*/ 69 w 87"/>
                  <a:gd name="T9" fmla="*/ 0 h 18"/>
                  <a:gd name="T10" fmla="*/ 86 w 87"/>
                  <a:gd name="T11" fmla="*/ 8 h 18"/>
                  <a:gd name="T12" fmla="*/ 72 w 87"/>
                  <a:gd name="T13" fmla="*/ 17 h 18"/>
                  <a:gd name="T14" fmla="*/ 44 w 8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8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3" name="Freeform 183"/>
              <p:cNvSpPr>
                <a:spLocks/>
              </p:cNvSpPr>
              <p:nvPr userDrawn="1"/>
            </p:nvSpPr>
            <p:spPr bwMode="auto">
              <a:xfrm>
                <a:off x="-549" y="2003"/>
                <a:ext cx="154" cy="34"/>
              </a:xfrm>
              <a:custGeom>
                <a:avLst/>
                <a:gdLst>
                  <a:gd name="T0" fmla="*/ 42 w 87"/>
                  <a:gd name="T1" fmla="*/ 19 h 19"/>
                  <a:gd name="T2" fmla="*/ 11 w 87"/>
                  <a:gd name="T3" fmla="*/ 19 h 19"/>
                  <a:gd name="T4" fmla="*/ 1 w 87"/>
                  <a:gd name="T5" fmla="*/ 16 h 19"/>
                  <a:gd name="T6" fmla="*/ 5 w 87"/>
                  <a:gd name="T7" fmla="*/ 10 h 19"/>
                  <a:gd name="T8" fmla="*/ 76 w 87"/>
                  <a:gd name="T9" fmla="*/ 5 h 19"/>
                  <a:gd name="T10" fmla="*/ 86 w 87"/>
                  <a:gd name="T11" fmla="*/ 14 h 19"/>
                  <a:gd name="T12" fmla="*/ 71 w 87"/>
                  <a:gd name="T13" fmla="*/ 19 h 19"/>
                  <a:gd name="T14" fmla="*/ 42 w 87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9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4" name="Freeform 184"/>
              <p:cNvSpPr>
                <a:spLocks/>
              </p:cNvSpPr>
              <p:nvPr userDrawn="1"/>
            </p:nvSpPr>
            <p:spPr bwMode="auto">
              <a:xfrm>
                <a:off x="17" y="2001"/>
                <a:ext cx="128" cy="36"/>
              </a:xfrm>
              <a:custGeom>
                <a:avLst/>
                <a:gdLst>
                  <a:gd name="T0" fmla="*/ 0 w 72"/>
                  <a:gd name="T1" fmla="*/ 17 h 20"/>
                  <a:gd name="T2" fmla="*/ 34 w 72"/>
                  <a:gd name="T3" fmla="*/ 2 h 20"/>
                  <a:gd name="T4" fmla="*/ 55 w 72"/>
                  <a:gd name="T5" fmla="*/ 3 h 20"/>
                  <a:gd name="T6" fmla="*/ 71 w 72"/>
                  <a:gd name="T7" fmla="*/ 12 h 20"/>
                  <a:gd name="T8" fmla="*/ 54 w 72"/>
                  <a:gd name="T9" fmla="*/ 20 h 20"/>
                  <a:gd name="T10" fmla="*/ 0 w 72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5" name="Freeform 185"/>
              <p:cNvSpPr>
                <a:spLocks/>
              </p:cNvSpPr>
              <p:nvPr userDrawn="1"/>
            </p:nvSpPr>
            <p:spPr bwMode="auto">
              <a:xfrm>
                <a:off x="583" y="1887"/>
                <a:ext cx="102" cy="31"/>
              </a:xfrm>
              <a:custGeom>
                <a:avLst/>
                <a:gdLst>
                  <a:gd name="T0" fmla="*/ 24 w 57"/>
                  <a:gd name="T1" fmla="*/ 0 h 17"/>
                  <a:gd name="T2" fmla="*/ 48 w 57"/>
                  <a:gd name="T3" fmla="*/ 3 h 17"/>
                  <a:gd name="T4" fmla="*/ 52 w 57"/>
                  <a:gd name="T5" fmla="*/ 13 h 17"/>
                  <a:gd name="T6" fmla="*/ 7 w 57"/>
                  <a:gd name="T7" fmla="*/ 12 h 17"/>
                  <a:gd name="T8" fmla="*/ 3 w 57"/>
                  <a:gd name="T9" fmla="*/ 4 h 17"/>
                  <a:gd name="T10" fmla="*/ 15 w 57"/>
                  <a:gd name="T11" fmla="*/ 0 h 17"/>
                  <a:gd name="T12" fmla="*/ 24 w 5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6" name="Freeform 186"/>
              <p:cNvSpPr>
                <a:spLocks/>
              </p:cNvSpPr>
              <p:nvPr userDrawn="1"/>
            </p:nvSpPr>
            <p:spPr bwMode="auto">
              <a:xfrm>
                <a:off x="235" y="1898"/>
                <a:ext cx="89" cy="34"/>
              </a:xfrm>
              <a:custGeom>
                <a:avLst/>
                <a:gdLst>
                  <a:gd name="T0" fmla="*/ 22 w 50"/>
                  <a:gd name="T1" fmla="*/ 18 h 19"/>
                  <a:gd name="T2" fmla="*/ 14 w 50"/>
                  <a:gd name="T3" fmla="*/ 18 h 19"/>
                  <a:gd name="T4" fmla="*/ 2 w 50"/>
                  <a:gd name="T5" fmla="*/ 15 h 19"/>
                  <a:gd name="T6" fmla="*/ 7 w 50"/>
                  <a:gd name="T7" fmla="*/ 6 h 19"/>
                  <a:gd name="T8" fmla="*/ 38 w 50"/>
                  <a:gd name="T9" fmla="*/ 2 h 19"/>
                  <a:gd name="T10" fmla="*/ 50 w 50"/>
                  <a:gd name="T11" fmla="*/ 11 h 19"/>
                  <a:gd name="T12" fmla="*/ 37 w 50"/>
                  <a:gd name="T13" fmla="*/ 18 h 19"/>
                  <a:gd name="T14" fmla="*/ 22 w 50"/>
                  <a:gd name="T15" fmla="*/ 18 h 19"/>
                  <a:gd name="T16" fmla="*/ 22 w 5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9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7" name="Freeform 187"/>
              <p:cNvSpPr>
                <a:spLocks/>
              </p:cNvSpPr>
              <p:nvPr userDrawn="1"/>
            </p:nvSpPr>
            <p:spPr bwMode="auto">
              <a:xfrm>
                <a:off x="848" y="1960"/>
                <a:ext cx="96" cy="29"/>
              </a:xfrm>
              <a:custGeom>
                <a:avLst/>
                <a:gdLst>
                  <a:gd name="T0" fmla="*/ 17 w 54"/>
                  <a:gd name="T1" fmla="*/ 15 h 16"/>
                  <a:gd name="T2" fmla="*/ 1 w 54"/>
                  <a:gd name="T3" fmla="*/ 8 h 16"/>
                  <a:gd name="T4" fmla="*/ 20 w 54"/>
                  <a:gd name="T5" fmla="*/ 1 h 16"/>
                  <a:gd name="T6" fmla="*/ 42 w 54"/>
                  <a:gd name="T7" fmla="*/ 1 h 16"/>
                  <a:gd name="T8" fmla="*/ 54 w 54"/>
                  <a:gd name="T9" fmla="*/ 6 h 16"/>
                  <a:gd name="T10" fmla="*/ 42 w 54"/>
                  <a:gd name="T11" fmla="*/ 13 h 16"/>
                  <a:gd name="T12" fmla="*/ 17 w 54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8" name="Freeform 188"/>
              <p:cNvSpPr>
                <a:spLocks/>
              </p:cNvSpPr>
              <p:nvPr userDrawn="1"/>
            </p:nvSpPr>
            <p:spPr bwMode="auto">
              <a:xfrm>
                <a:off x="669" y="1985"/>
                <a:ext cx="101" cy="25"/>
              </a:xfrm>
              <a:custGeom>
                <a:avLst/>
                <a:gdLst>
                  <a:gd name="T0" fmla="*/ 26 w 57"/>
                  <a:gd name="T1" fmla="*/ 14 h 14"/>
                  <a:gd name="T2" fmla="*/ 7 w 57"/>
                  <a:gd name="T3" fmla="*/ 12 h 14"/>
                  <a:gd name="T4" fmla="*/ 1 w 57"/>
                  <a:gd name="T5" fmla="*/ 9 h 14"/>
                  <a:gd name="T6" fmla="*/ 7 w 57"/>
                  <a:gd name="T7" fmla="*/ 4 h 14"/>
                  <a:gd name="T8" fmla="*/ 44 w 57"/>
                  <a:gd name="T9" fmla="*/ 1 h 14"/>
                  <a:gd name="T10" fmla="*/ 57 w 57"/>
                  <a:gd name="T11" fmla="*/ 6 h 14"/>
                  <a:gd name="T12" fmla="*/ 46 w 57"/>
                  <a:gd name="T13" fmla="*/ 12 h 14"/>
                  <a:gd name="T14" fmla="*/ 26 w 57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4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9" name="Freeform 189"/>
              <p:cNvSpPr>
                <a:spLocks/>
              </p:cNvSpPr>
              <p:nvPr userDrawn="1"/>
            </p:nvSpPr>
            <p:spPr bwMode="auto">
              <a:xfrm>
                <a:off x="-681" y="2018"/>
                <a:ext cx="89" cy="21"/>
              </a:xfrm>
              <a:custGeom>
                <a:avLst/>
                <a:gdLst>
                  <a:gd name="T0" fmla="*/ 22 w 50"/>
                  <a:gd name="T1" fmla="*/ 11 h 12"/>
                  <a:gd name="T2" fmla="*/ 9 w 50"/>
                  <a:gd name="T3" fmla="*/ 11 h 12"/>
                  <a:gd name="T4" fmla="*/ 1 w 50"/>
                  <a:gd name="T5" fmla="*/ 9 h 12"/>
                  <a:gd name="T6" fmla="*/ 5 w 50"/>
                  <a:gd name="T7" fmla="*/ 4 h 12"/>
                  <a:gd name="T8" fmla="*/ 47 w 50"/>
                  <a:gd name="T9" fmla="*/ 2 h 12"/>
                  <a:gd name="T10" fmla="*/ 49 w 50"/>
                  <a:gd name="T11" fmla="*/ 6 h 12"/>
                  <a:gd name="T12" fmla="*/ 41 w 50"/>
                  <a:gd name="T13" fmla="*/ 11 h 12"/>
                  <a:gd name="T14" fmla="*/ 22 w 50"/>
                  <a:gd name="T15" fmla="*/ 11 h 12"/>
                  <a:gd name="T16" fmla="*/ 22 w 5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2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0" name="Freeform 190"/>
              <p:cNvSpPr>
                <a:spLocks/>
              </p:cNvSpPr>
              <p:nvPr userDrawn="1"/>
            </p:nvSpPr>
            <p:spPr bwMode="auto">
              <a:xfrm>
                <a:off x="667" y="1868"/>
                <a:ext cx="71" cy="17"/>
              </a:xfrm>
              <a:custGeom>
                <a:avLst/>
                <a:gdLst>
                  <a:gd name="T0" fmla="*/ 22 w 40"/>
                  <a:gd name="T1" fmla="*/ 0 h 10"/>
                  <a:gd name="T2" fmla="*/ 28 w 40"/>
                  <a:gd name="T3" fmla="*/ 0 h 10"/>
                  <a:gd name="T4" fmla="*/ 40 w 40"/>
                  <a:gd name="T5" fmla="*/ 4 h 10"/>
                  <a:gd name="T6" fmla="*/ 28 w 40"/>
                  <a:gd name="T7" fmla="*/ 9 h 10"/>
                  <a:gd name="T8" fmla="*/ 11 w 40"/>
                  <a:gd name="T9" fmla="*/ 9 h 10"/>
                  <a:gd name="T10" fmla="*/ 1 w 40"/>
                  <a:gd name="T11" fmla="*/ 6 h 10"/>
                  <a:gd name="T12" fmla="*/ 8 w 40"/>
                  <a:gd name="T13" fmla="*/ 0 h 10"/>
                  <a:gd name="T14" fmla="*/ 22 w 40"/>
                  <a:gd name="T15" fmla="*/ 0 h 10"/>
                  <a:gd name="T16" fmla="*/ 22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1" name="Freeform 191"/>
              <p:cNvSpPr>
                <a:spLocks/>
              </p:cNvSpPr>
              <p:nvPr userDrawn="1"/>
            </p:nvSpPr>
            <p:spPr bwMode="auto">
              <a:xfrm>
                <a:off x="590" y="1853"/>
                <a:ext cx="55" cy="24"/>
              </a:xfrm>
              <a:custGeom>
                <a:avLst/>
                <a:gdLst>
                  <a:gd name="T0" fmla="*/ 16 w 31"/>
                  <a:gd name="T1" fmla="*/ 11 h 13"/>
                  <a:gd name="T2" fmla="*/ 0 w 31"/>
                  <a:gd name="T3" fmla="*/ 6 h 13"/>
                  <a:gd name="T4" fmla="*/ 13 w 31"/>
                  <a:gd name="T5" fmla="*/ 1 h 13"/>
                  <a:gd name="T6" fmla="*/ 31 w 31"/>
                  <a:gd name="T7" fmla="*/ 7 h 13"/>
                  <a:gd name="T8" fmla="*/ 16 w 3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2" name="Freeform 192"/>
              <p:cNvSpPr>
                <a:spLocks/>
              </p:cNvSpPr>
              <p:nvPr userDrawn="1"/>
            </p:nvSpPr>
            <p:spPr bwMode="auto">
              <a:xfrm>
                <a:off x="528" y="1900"/>
                <a:ext cx="50" cy="19"/>
              </a:xfrm>
              <a:custGeom>
                <a:avLst/>
                <a:gdLst>
                  <a:gd name="T0" fmla="*/ 15 w 28"/>
                  <a:gd name="T1" fmla="*/ 10 h 11"/>
                  <a:gd name="T2" fmla="*/ 0 w 28"/>
                  <a:gd name="T3" fmla="*/ 6 h 11"/>
                  <a:gd name="T4" fmla="*/ 17 w 28"/>
                  <a:gd name="T5" fmla="*/ 0 h 11"/>
                  <a:gd name="T6" fmla="*/ 28 w 28"/>
                  <a:gd name="T7" fmla="*/ 5 h 11"/>
                  <a:gd name="T8" fmla="*/ 15 w 2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3" name="Freeform 193"/>
              <p:cNvSpPr>
                <a:spLocks/>
              </p:cNvSpPr>
              <p:nvPr userDrawn="1"/>
            </p:nvSpPr>
            <p:spPr bwMode="auto">
              <a:xfrm>
                <a:off x="331" y="1841"/>
                <a:ext cx="64" cy="18"/>
              </a:xfrm>
              <a:custGeom>
                <a:avLst/>
                <a:gdLst>
                  <a:gd name="T0" fmla="*/ 29 w 36"/>
                  <a:gd name="T1" fmla="*/ 10 h 10"/>
                  <a:gd name="T2" fmla="*/ 5 w 36"/>
                  <a:gd name="T3" fmla="*/ 8 h 10"/>
                  <a:gd name="T4" fmla="*/ 4 w 36"/>
                  <a:gd name="T5" fmla="*/ 4 h 10"/>
                  <a:gd name="T6" fmla="*/ 36 w 36"/>
                  <a:gd name="T7" fmla="*/ 8 h 10"/>
                  <a:gd name="T8" fmla="*/ 29 w 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4" name="Freeform 194"/>
              <p:cNvSpPr>
                <a:spLocks/>
              </p:cNvSpPr>
              <p:nvPr userDrawn="1"/>
            </p:nvSpPr>
            <p:spPr bwMode="auto">
              <a:xfrm>
                <a:off x="-258" y="1944"/>
                <a:ext cx="44" cy="18"/>
              </a:xfrm>
              <a:custGeom>
                <a:avLst/>
                <a:gdLst>
                  <a:gd name="T0" fmla="*/ 13 w 25"/>
                  <a:gd name="T1" fmla="*/ 10 h 10"/>
                  <a:gd name="T2" fmla="*/ 1 w 25"/>
                  <a:gd name="T3" fmla="*/ 6 h 10"/>
                  <a:gd name="T4" fmla="*/ 14 w 25"/>
                  <a:gd name="T5" fmla="*/ 1 h 10"/>
                  <a:gd name="T6" fmla="*/ 25 w 25"/>
                  <a:gd name="T7" fmla="*/ 6 h 10"/>
                  <a:gd name="T8" fmla="*/ 13 w 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5" name="Freeform 195"/>
              <p:cNvSpPr>
                <a:spLocks/>
              </p:cNvSpPr>
              <p:nvPr userDrawn="1"/>
            </p:nvSpPr>
            <p:spPr bwMode="auto">
              <a:xfrm>
                <a:off x="766" y="1969"/>
                <a:ext cx="50" cy="15"/>
              </a:xfrm>
              <a:custGeom>
                <a:avLst/>
                <a:gdLst>
                  <a:gd name="T0" fmla="*/ 12 w 28"/>
                  <a:gd name="T1" fmla="*/ 0 h 8"/>
                  <a:gd name="T2" fmla="*/ 27 w 28"/>
                  <a:gd name="T3" fmla="*/ 4 h 8"/>
                  <a:gd name="T4" fmla="*/ 14 w 28"/>
                  <a:gd name="T5" fmla="*/ 8 h 8"/>
                  <a:gd name="T6" fmla="*/ 0 w 28"/>
                  <a:gd name="T7" fmla="*/ 4 h 8"/>
                  <a:gd name="T8" fmla="*/ 12 w 2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6" name="Freeform 196"/>
              <p:cNvSpPr>
                <a:spLocks/>
              </p:cNvSpPr>
              <p:nvPr userDrawn="1"/>
            </p:nvSpPr>
            <p:spPr bwMode="auto">
              <a:xfrm>
                <a:off x="1059" y="2018"/>
                <a:ext cx="37" cy="14"/>
              </a:xfrm>
              <a:custGeom>
                <a:avLst/>
                <a:gdLst>
                  <a:gd name="T0" fmla="*/ 11 w 21"/>
                  <a:gd name="T1" fmla="*/ 8 h 8"/>
                  <a:gd name="T2" fmla="*/ 1 w 21"/>
                  <a:gd name="T3" fmla="*/ 4 h 8"/>
                  <a:gd name="T4" fmla="*/ 12 w 21"/>
                  <a:gd name="T5" fmla="*/ 0 h 8"/>
                  <a:gd name="T6" fmla="*/ 21 w 21"/>
                  <a:gd name="T7" fmla="*/ 4 h 8"/>
                  <a:gd name="T8" fmla="*/ 11 w 2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7" name="Freeform 197"/>
              <p:cNvSpPr>
                <a:spLocks/>
              </p:cNvSpPr>
              <p:nvPr userDrawn="1"/>
            </p:nvSpPr>
            <p:spPr bwMode="auto">
              <a:xfrm>
                <a:off x="-523" y="1903"/>
                <a:ext cx="34" cy="15"/>
              </a:xfrm>
              <a:custGeom>
                <a:avLst/>
                <a:gdLst>
                  <a:gd name="T0" fmla="*/ 9 w 19"/>
                  <a:gd name="T1" fmla="*/ 8 h 8"/>
                  <a:gd name="T2" fmla="*/ 1 w 19"/>
                  <a:gd name="T3" fmla="*/ 5 h 8"/>
                  <a:gd name="T4" fmla="*/ 11 w 19"/>
                  <a:gd name="T5" fmla="*/ 0 h 8"/>
                  <a:gd name="T6" fmla="*/ 18 w 19"/>
                  <a:gd name="T7" fmla="*/ 3 h 8"/>
                  <a:gd name="T8" fmla="*/ 9 w 1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8" name="Freeform 198"/>
              <p:cNvSpPr>
                <a:spLocks/>
              </p:cNvSpPr>
              <p:nvPr userDrawn="1"/>
            </p:nvSpPr>
            <p:spPr bwMode="auto">
              <a:xfrm>
                <a:off x="505" y="1968"/>
                <a:ext cx="34" cy="12"/>
              </a:xfrm>
              <a:custGeom>
                <a:avLst/>
                <a:gdLst>
                  <a:gd name="T0" fmla="*/ 19 w 19"/>
                  <a:gd name="T1" fmla="*/ 3 h 7"/>
                  <a:gd name="T2" fmla="*/ 11 w 19"/>
                  <a:gd name="T3" fmla="*/ 7 h 7"/>
                  <a:gd name="T4" fmla="*/ 0 w 19"/>
                  <a:gd name="T5" fmla="*/ 4 h 7"/>
                  <a:gd name="T6" fmla="*/ 13 w 19"/>
                  <a:gd name="T7" fmla="*/ 0 h 7"/>
                  <a:gd name="T8" fmla="*/ 19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9" name="Freeform 199"/>
              <p:cNvSpPr>
                <a:spLocks/>
              </p:cNvSpPr>
              <p:nvPr userDrawn="1"/>
            </p:nvSpPr>
            <p:spPr bwMode="auto">
              <a:xfrm>
                <a:off x="246" y="1855"/>
                <a:ext cx="103" cy="11"/>
              </a:xfrm>
              <a:custGeom>
                <a:avLst/>
                <a:gdLst>
                  <a:gd name="T0" fmla="*/ 29 w 58"/>
                  <a:gd name="T1" fmla="*/ 3 h 6"/>
                  <a:gd name="T2" fmla="*/ 58 w 58"/>
                  <a:gd name="T3" fmla="*/ 3 h 6"/>
                  <a:gd name="T4" fmla="*/ 20 w 58"/>
                  <a:gd name="T5" fmla="*/ 4 h 6"/>
                  <a:gd name="T6" fmla="*/ 0 w 58"/>
                  <a:gd name="T7" fmla="*/ 4 h 6"/>
                  <a:gd name="T8" fmla="*/ 5 w 58"/>
                  <a:gd name="T9" fmla="*/ 3 h 6"/>
                  <a:gd name="T10" fmla="*/ 29 w 5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0" name="Freeform 200"/>
              <p:cNvSpPr>
                <a:spLocks/>
              </p:cNvSpPr>
              <p:nvPr userDrawn="1"/>
            </p:nvSpPr>
            <p:spPr bwMode="auto">
              <a:xfrm>
                <a:off x="661" y="1973"/>
                <a:ext cx="27" cy="12"/>
              </a:xfrm>
              <a:custGeom>
                <a:avLst/>
                <a:gdLst>
                  <a:gd name="T0" fmla="*/ 15 w 15"/>
                  <a:gd name="T1" fmla="*/ 3 h 7"/>
                  <a:gd name="T2" fmla="*/ 8 w 15"/>
                  <a:gd name="T3" fmla="*/ 6 h 7"/>
                  <a:gd name="T4" fmla="*/ 0 w 15"/>
                  <a:gd name="T5" fmla="*/ 3 h 7"/>
                  <a:gd name="T6" fmla="*/ 10 w 15"/>
                  <a:gd name="T7" fmla="*/ 1 h 7"/>
                  <a:gd name="T8" fmla="*/ 15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1" name="Freeform 201"/>
              <p:cNvSpPr>
                <a:spLocks/>
              </p:cNvSpPr>
              <p:nvPr userDrawn="1"/>
            </p:nvSpPr>
            <p:spPr bwMode="auto">
              <a:xfrm>
                <a:off x="621" y="1848"/>
                <a:ext cx="67" cy="9"/>
              </a:xfrm>
              <a:custGeom>
                <a:avLst/>
                <a:gdLst>
                  <a:gd name="T0" fmla="*/ 0 w 38"/>
                  <a:gd name="T1" fmla="*/ 0 h 5"/>
                  <a:gd name="T2" fmla="*/ 33 w 38"/>
                  <a:gd name="T3" fmla="*/ 1 h 5"/>
                  <a:gd name="T4" fmla="*/ 38 w 38"/>
                  <a:gd name="T5" fmla="*/ 4 h 5"/>
                  <a:gd name="T6" fmla="*/ 0 w 3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2" name="Freeform 202"/>
              <p:cNvSpPr>
                <a:spLocks/>
              </p:cNvSpPr>
              <p:nvPr userDrawn="1"/>
            </p:nvSpPr>
            <p:spPr bwMode="auto">
              <a:xfrm>
                <a:off x="1056" y="2005"/>
                <a:ext cx="55" cy="4"/>
              </a:xfrm>
              <a:custGeom>
                <a:avLst/>
                <a:gdLst>
                  <a:gd name="T0" fmla="*/ 0 w 31"/>
                  <a:gd name="T1" fmla="*/ 0 h 2"/>
                  <a:gd name="T2" fmla="*/ 31 w 31"/>
                  <a:gd name="T3" fmla="*/ 0 h 2"/>
                  <a:gd name="T4" fmla="*/ 0 w 3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3" name="Freeform 203"/>
              <p:cNvSpPr>
                <a:spLocks/>
              </p:cNvSpPr>
              <p:nvPr userDrawn="1"/>
            </p:nvSpPr>
            <p:spPr bwMode="auto">
              <a:xfrm>
                <a:off x="294" y="1935"/>
                <a:ext cx="43" cy="6"/>
              </a:xfrm>
              <a:custGeom>
                <a:avLst/>
                <a:gdLst>
                  <a:gd name="T0" fmla="*/ 24 w 24"/>
                  <a:gd name="T1" fmla="*/ 1 h 3"/>
                  <a:gd name="T2" fmla="*/ 0 w 24"/>
                  <a:gd name="T3" fmla="*/ 2 h 3"/>
                  <a:gd name="T4" fmla="*/ 24 w 2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4" name="Freeform 204"/>
              <p:cNvSpPr>
                <a:spLocks/>
              </p:cNvSpPr>
              <p:nvPr userDrawn="1"/>
            </p:nvSpPr>
            <p:spPr bwMode="auto">
              <a:xfrm>
                <a:off x="2820" y="1837"/>
                <a:ext cx="515" cy="136"/>
              </a:xfrm>
              <a:custGeom>
                <a:avLst/>
                <a:gdLst>
                  <a:gd name="T0" fmla="*/ 60 w 290"/>
                  <a:gd name="T1" fmla="*/ 23 h 76"/>
                  <a:gd name="T2" fmla="*/ 122 w 290"/>
                  <a:gd name="T3" fmla="*/ 15 h 76"/>
                  <a:gd name="T4" fmla="*/ 237 w 290"/>
                  <a:gd name="T5" fmla="*/ 2 h 76"/>
                  <a:gd name="T6" fmla="*/ 283 w 290"/>
                  <a:gd name="T7" fmla="*/ 17 h 76"/>
                  <a:gd name="T8" fmla="*/ 290 w 290"/>
                  <a:gd name="T9" fmla="*/ 24 h 76"/>
                  <a:gd name="T10" fmla="*/ 286 w 290"/>
                  <a:gd name="T11" fmla="*/ 32 h 76"/>
                  <a:gd name="T12" fmla="*/ 250 w 290"/>
                  <a:gd name="T13" fmla="*/ 51 h 76"/>
                  <a:gd name="T14" fmla="*/ 233 w 290"/>
                  <a:gd name="T15" fmla="*/ 59 h 76"/>
                  <a:gd name="T16" fmla="*/ 218 w 290"/>
                  <a:gd name="T17" fmla="*/ 63 h 76"/>
                  <a:gd name="T18" fmla="*/ 233 w 290"/>
                  <a:gd name="T19" fmla="*/ 53 h 76"/>
                  <a:gd name="T20" fmla="*/ 160 w 290"/>
                  <a:gd name="T21" fmla="*/ 62 h 76"/>
                  <a:gd name="T22" fmla="*/ 44 w 290"/>
                  <a:gd name="T23" fmla="*/ 66 h 76"/>
                  <a:gd name="T24" fmla="*/ 6 w 290"/>
                  <a:gd name="T25" fmla="*/ 48 h 76"/>
                  <a:gd name="T26" fmla="*/ 14 w 290"/>
                  <a:gd name="T27" fmla="*/ 33 h 76"/>
                  <a:gd name="T28" fmla="*/ 50 w 290"/>
                  <a:gd name="T29" fmla="*/ 26 h 76"/>
                  <a:gd name="T30" fmla="*/ 60 w 290"/>
                  <a:gd name="T31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76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6" name="Freeform 206"/>
            <p:cNvSpPr>
              <a:spLocks/>
            </p:cNvSpPr>
            <p:nvPr userDrawn="1"/>
          </p:nvSpPr>
          <p:spPr bwMode="auto">
            <a:xfrm>
              <a:off x="4297363" y="3132138"/>
              <a:ext cx="538163" cy="112712"/>
            </a:xfrm>
            <a:custGeom>
              <a:avLst/>
              <a:gdLst>
                <a:gd name="T0" fmla="*/ 48 w 191"/>
                <a:gd name="T1" fmla="*/ 40 h 40"/>
                <a:gd name="T2" fmla="*/ 43 w 191"/>
                <a:gd name="T3" fmla="*/ 40 h 40"/>
                <a:gd name="T4" fmla="*/ 21 w 191"/>
                <a:gd name="T5" fmla="*/ 36 h 40"/>
                <a:gd name="T6" fmla="*/ 4 w 191"/>
                <a:gd name="T7" fmla="*/ 26 h 40"/>
                <a:gd name="T8" fmla="*/ 9 w 191"/>
                <a:gd name="T9" fmla="*/ 18 h 40"/>
                <a:gd name="T10" fmla="*/ 38 w 191"/>
                <a:gd name="T11" fmla="*/ 5 h 40"/>
                <a:gd name="T12" fmla="*/ 60 w 191"/>
                <a:gd name="T13" fmla="*/ 1 h 40"/>
                <a:gd name="T14" fmla="*/ 124 w 191"/>
                <a:gd name="T15" fmla="*/ 2 h 40"/>
                <a:gd name="T16" fmla="*/ 140 w 191"/>
                <a:gd name="T17" fmla="*/ 21 h 40"/>
                <a:gd name="T18" fmla="*/ 162 w 191"/>
                <a:gd name="T19" fmla="*/ 21 h 40"/>
                <a:gd name="T20" fmla="*/ 172 w 191"/>
                <a:gd name="T21" fmla="*/ 21 h 40"/>
                <a:gd name="T22" fmla="*/ 191 w 191"/>
                <a:gd name="T23" fmla="*/ 26 h 40"/>
                <a:gd name="T24" fmla="*/ 173 w 191"/>
                <a:gd name="T25" fmla="*/ 36 h 40"/>
                <a:gd name="T26" fmla="*/ 136 w 191"/>
                <a:gd name="T27" fmla="*/ 36 h 40"/>
                <a:gd name="T28" fmla="*/ 125 w 191"/>
                <a:gd name="T29" fmla="*/ 31 h 40"/>
                <a:gd name="T30" fmla="*/ 113 w 191"/>
                <a:gd name="T31" fmla="*/ 29 h 40"/>
                <a:gd name="T32" fmla="*/ 78 w 191"/>
                <a:gd name="T33" fmla="*/ 37 h 40"/>
                <a:gd name="T34" fmla="*/ 48 w 191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4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207"/>
            <p:cNvSpPr>
              <a:spLocks/>
            </p:cNvSpPr>
            <p:nvPr userDrawn="1"/>
          </p:nvSpPr>
          <p:spPr bwMode="auto">
            <a:xfrm>
              <a:off x="3702050" y="3103563"/>
              <a:ext cx="414338" cy="141287"/>
            </a:xfrm>
            <a:custGeom>
              <a:avLst/>
              <a:gdLst>
                <a:gd name="T0" fmla="*/ 55 w 147"/>
                <a:gd name="T1" fmla="*/ 0 h 50"/>
                <a:gd name="T2" fmla="*/ 108 w 147"/>
                <a:gd name="T3" fmla="*/ 17 h 50"/>
                <a:gd name="T4" fmla="*/ 105 w 147"/>
                <a:gd name="T5" fmla="*/ 27 h 50"/>
                <a:gd name="T6" fmla="*/ 117 w 147"/>
                <a:gd name="T7" fmla="*/ 35 h 50"/>
                <a:gd name="T8" fmla="*/ 131 w 147"/>
                <a:gd name="T9" fmla="*/ 28 h 50"/>
                <a:gd name="T10" fmla="*/ 146 w 147"/>
                <a:gd name="T11" fmla="*/ 32 h 50"/>
                <a:gd name="T12" fmla="*/ 134 w 147"/>
                <a:gd name="T13" fmla="*/ 37 h 50"/>
                <a:gd name="T14" fmla="*/ 131 w 147"/>
                <a:gd name="T15" fmla="*/ 42 h 50"/>
                <a:gd name="T16" fmla="*/ 136 w 147"/>
                <a:gd name="T17" fmla="*/ 47 h 50"/>
                <a:gd name="T18" fmla="*/ 126 w 147"/>
                <a:gd name="T19" fmla="*/ 44 h 50"/>
                <a:gd name="T20" fmla="*/ 103 w 147"/>
                <a:gd name="T21" fmla="*/ 31 h 50"/>
                <a:gd name="T22" fmla="*/ 90 w 147"/>
                <a:gd name="T23" fmla="*/ 28 h 50"/>
                <a:gd name="T24" fmla="*/ 100 w 147"/>
                <a:gd name="T25" fmla="*/ 34 h 50"/>
                <a:gd name="T26" fmla="*/ 103 w 147"/>
                <a:gd name="T27" fmla="*/ 35 h 50"/>
                <a:gd name="T28" fmla="*/ 110 w 147"/>
                <a:gd name="T29" fmla="*/ 42 h 50"/>
                <a:gd name="T30" fmla="*/ 84 w 147"/>
                <a:gd name="T31" fmla="*/ 48 h 50"/>
                <a:gd name="T32" fmla="*/ 50 w 147"/>
                <a:gd name="T33" fmla="*/ 49 h 50"/>
                <a:gd name="T34" fmla="*/ 34 w 147"/>
                <a:gd name="T35" fmla="*/ 41 h 50"/>
                <a:gd name="T36" fmla="*/ 50 w 147"/>
                <a:gd name="T37" fmla="*/ 32 h 50"/>
                <a:gd name="T38" fmla="*/ 82 w 147"/>
                <a:gd name="T39" fmla="*/ 25 h 50"/>
                <a:gd name="T40" fmla="*/ 83 w 147"/>
                <a:gd name="T41" fmla="*/ 18 h 50"/>
                <a:gd name="T42" fmla="*/ 71 w 147"/>
                <a:gd name="T43" fmla="*/ 11 h 50"/>
                <a:gd name="T44" fmla="*/ 56 w 147"/>
                <a:gd name="T45" fmla="*/ 22 h 50"/>
                <a:gd name="T46" fmla="*/ 8 w 147"/>
                <a:gd name="T47" fmla="*/ 21 h 50"/>
                <a:gd name="T48" fmla="*/ 0 w 147"/>
                <a:gd name="T49" fmla="*/ 13 h 50"/>
                <a:gd name="T50" fmla="*/ 8 w 147"/>
                <a:gd name="T51" fmla="*/ 6 h 50"/>
                <a:gd name="T52" fmla="*/ 57 w 147"/>
                <a:gd name="T53" fmla="*/ 5 h 50"/>
                <a:gd name="T54" fmla="*/ 55 w 147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5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4133850" y="3194050"/>
              <a:ext cx="149225" cy="53975"/>
            </a:xfrm>
            <a:custGeom>
              <a:avLst/>
              <a:gdLst>
                <a:gd name="T0" fmla="*/ 48 w 53"/>
                <a:gd name="T1" fmla="*/ 18 h 19"/>
                <a:gd name="T2" fmla="*/ 22 w 53"/>
                <a:gd name="T3" fmla="*/ 18 h 19"/>
                <a:gd name="T4" fmla="*/ 0 w 53"/>
                <a:gd name="T5" fmla="*/ 12 h 19"/>
                <a:gd name="T6" fmla="*/ 2 w 53"/>
                <a:gd name="T7" fmla="*/ 8 h 19"/>
                <a:gd name="T8" fmla="*/ 36 w 53"/>
                <a:gd name="T9" fmla="*/ 4 h 19"/>
                <a:gd name="T10" fmla="*/ 48 w 5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209"/>
            <p:cNvSpPr>
              <a:spLocks/>
            </p:cNvSpPr>
            <p:nvPr userDrawn="1"/>
          </p:nvSpPr>
          <p:spPr bwMode="auto">
            <a:xfrm>
              <a:off x="4440238" y="3086100"/>
              <a:ext cx="98425" cy="34925"/>
            </a:xfrm>
            <a:custGeom>
              <a:avLst/>
              <a:gdLst>
                <a:gd name="T0" fmla="*/ 14 w 35"/>
                <a:gd name="T1" fmla="*/ 10 h 12"/>
                <a:gd name="T2" fmla="*/ 0 w 35"/>
                <a:gd name="T3" fmla="*/ 7 h 12"/>
                <a:gd name="T4" fmla="*/ 16 w 35"/>
                <a:gd name="T5" fmla="*/ 0 h 12"/>
                <a:gd name="T6" fmla="*/ 22 w 35"/>
                <a:gd name="T7" fmla="*/ 0 h 12"/>
                <a:gd name="T8" fmla="*/ 35 w 35"/>
                <a:gd name="T9" fmla="*/ 5 h 12"/>
                <a:gd name="T10" fmla="*/ 22 w 35"/>
                <a:gd name="T11" fmla="*/ 10 h 12"/>
                <a:gd name="T12" fmla="*/ 14 w 3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210"/>
            <p:cNvSpPr>
              <a:spLocks/>
            </p:cNvSpPr>
            <p:nvPr userDrawn="1"/>
          </p:nvSpPr>
          <p:spPr bwMode="auto">
            <a:xfrm>
              <a:off x="3938588" y="3168650"/>
              <a:ext cx="53975" cy="34925"/>
            </a:xfrm>
            <a:custGeom>
              <a:avLst/>
              <a:gdLst>
                <a:gd name="T0" fmla="*/ 19 w 19"/>
                <a:gd name="T1" fmla="*/ 12 h 12"/>
                <a:gd name="T2" fmla="*/ 6 w 19"/>
                <a:gd name="T3" fmla="*/ 9 h 12"/>
                <a:gd name="T4" fmla="*/ 0 w 19"/>
                <a:gd name="T5" fmla="*/ 6 h 12"/>
                <a:gd name="T6" fmla="*/ 6 w 19"/>
                <a:gd name="T7" fmla="*/ 2 h 12"/>
                <a:gd name="T8" fmla="*/ 13 w 19"/>
                <a:gd name="T9" fmla="*/ 3 h 12"/>
                <a:gd name="T10" fmla="*/ 19 w 19"/>
                <a:gd name="T11" fmla="*/ 8 h 12"/>
                <a:gd name="T12" fmla="*/ 19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211"/>
            <p:cNvSpPr>
              <a:spLocks/>
            </p:cNvSpPr>
            <p:nvPr userDrawn="1"/>
          </p:nvSpPr>
          <p:spPr bwMode="auto">
            <a:xfrm>
              <a:off x="4138613" y="3189288"/>
              <a:ext cx="96838" cy="26987"/>
            </a:xfrm>
            <a:custGeom>
              <a:avLst/>
              <a:gdLst>
                <a:gd name="T0" fmla="*/ 34 w 34"/>
                <a:gd name="T1" fmla="*/ 6 h 10"/>
                <a:gd name="T2" fmla="*/ 0 w 34"/>
                <a:gd name="T3" fmla="*/ 10 h 10"/>
                <a:gd name="T4" fmla="*/ 2 w 34"/>
                <a:gd name="T5" fmla="*/ 4 h 10"/>
                <a:gd name="T6" fmla="*/ 24 w 34"/>
                <a:gd name="T7" fmla="*/ 3 h 10"/>
                <a:gd name="T8" fmla="*/ 34 w 3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212"/>
            <p:cNvSpPr>
              <a:spLocks/>
            </p:cNvSpPr>
            <p:nvPr userDrawn="1"/>
          </p:nvSpPr>
          <p:spPr bwMode="auto">
            <a:xfrm>
              <a:off x="4999038" y="3084513"/>
              <a:ext cx="47625" cy="15875"/>
            </a:xfrm>
            <a:custGeom>
              <a:avLst/>
              <a:gdLst>
                <a:gd name="T0" fmla="*/ 9 w 17"/>
                <a:gd name="T1" fmla="*/ 0 h 6"/>
                <a:gd name="T2" fmla="*/ 16 w 17"/>
                <a:gd name="T3" fmla="*/ 3 h 6"/>
                <a:gd name="T4" fmla="*/ 9 w 17"/>
                <a:gd name="T5" fmla="*/ 6 h 6"/>
                <a:gd name="T6" fmla="*/ 0 w 17"/>
                <a:gd name="T7" fmla="*/ 3 h 6"/>
                <a:gd name="T8" fmla="*/ 9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213"/>
            <p:cNvSpPr>
              <a:spLocks/>
            </p:cNvSpPr>
            <p:nvPr userDrawn="1"/>
          </p:nvSpPr>
          <p:spPr bwMode="auto">
            <a:xfrm>
              <a:off x="4268788" y="2973388"/>
              <a:ext cx="76200" cy="22225"/>
            </a:xfrm>
            <a:custGeom>
              <a:avLst/>
              <a:gdLst>
                <a:gd name="T0" fmla="*/ 0 w 27"/>
                <a:gd name="T1" fmla="*/ 7 h 8"/>
                <a:gd name="T2" fmla="*/ 27 w 27"/>
                <a:gd name="T3" fmla="*/ 8 h 8"/>
                <a:gd name="T4" fmla="*/ 0 w 2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214"/>
            <p:cNvSpPr>
              <a:spLocks/>
            </p:cNvSpPr>
            <p:nvPr userDrawn="1"/>
          </p:nvSpPr>
          <p:spPr bwMode="auto">
            <a:xfrm>
              <a:off x="4127500" y="3228975"/>
              <a:ext cx="68263" cy="15875"/>
            </a:xfrm>
            <a:custGeom>
              <a:avLst/>
              <a:gdLst>
                <a:gd name="T0" fmla="*/ 2 w 24"/>
                <a:gd name="T1" fmla="*/ 0 h 6"/>
                <a:gd name="T2" fmla="*/ 24 w 24"/>
                <a:gd name="T3" fmla="*/ 6 h 6"/>
                <a:gd name="T4" fmla="*/ 2 w 24"/>
                <a:gd name="T5" fmla="*/ 6 h 6"/>
                <a:gd name="T6" fmla="*/ 2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215"/>
            <p:cNvSpPr>
              <a:spLocks/>
            </p:cNvSpPr>
            <p:nvPr userDrawn="1"/>
          </p:nvSpPr>
          <p:spPr bwMode="auto">
            <a:xfrm>
              <a:off x="4403725" y="3132138"/>
              <a:ext cx="61913" cy="14287"/>
            </a:xfrm>
            <a:custGeom>
              <a:avLst/>
              <a:gdLst>
                <a:gd name="T0" fmla="*/ 22 w 22"/>
                <a:gd name="T1" fmla="*/ 1 h 5"/>
                <a:gd name="T2" fmla="*/ 0 w 22"/>
                <a:gd name="T3" fmla="*/ 5 h 5"/>
                <a:gd name="T4" fmla="*/ 22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216"/>
            <p:cNvSpPr>
              <a:spLocks/>
            </p:cNvSpPr>
            <p:nvPr userDrawn="1"/>
          </p:nvSpPr>
          <p:spPr bwMode="auto">
            <a:xfrm>
              <a:off x="4356100" y="3233738"/>
              <a:ext cx="61913" cy="11112"/>
            </a:xfrm>
            <a:custGeom>
              <a:avLst/>
              <a:gdLst>
                <a:gd name="T0" fmla="*/ 0 w 22"/>
                <a:gd name="T1" fmla="*/ 0 h 4"/>
                <a:gd name="T2" fmla="*/ 22 w 22"/>
                <a:gd name="T3" fmla="*/ 4 h 4"/>
                <a:gd name="T4" fmla="*/ 3 w 22"/>
                <a:gd name="T5" fmla="*/ 4 h 4"/>
                <a:gd name="T6" fmla="*/ 0 w 2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4283075" y="3182938"/>
              <a:ext cx="39688" cy="22225"/>
            </a:xfrm>
            <a:custGeom>
              <a:avLst/>
              <a:gdLst>
                <a:gd name="T0" fmla="*/ 14 w 14"/>
                <a:gd name="T1" fmla="*/ 0 h 8"/>
                <a:gd name="T2" fmla="*/ 9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7842250" y="3125788"/>
              <a:ext cx="733425" cy="119062"/>
            </a:xfrm>
            <a:custGeom>
              <a:avLst/>
              <a:gdLst>
                <a:gd name="T0" fmla="*/ 17 w 260"/>
                <a:gd name="T1" fmla="*/ 42 h 42"/>
                <a:gd name="T2" fmla="*/ 13 w 260"/>
                <a:gd name="T3" fmla="*/ 41 h 42"/>
                <a:gd name="T4" fmla="*/ 0 w 260"/>
                <a:gd name="T5" fmla="*/ 32 h 42"/>
                <a:gd name="T6" fmla="*/ 12 w 260"/>
                <a:gd name="T7" fmla="*/ 22 h 42"/>
                <a:gd name="T8" fmla="*/ 46 w 260"/>
                <a:gd name="T9" fmla="*/ 16 h 42"/>
                <a:gd name="T10" fmla="*/ 144 w 260"/>
                <a:gd name="T11" fmla="*/ 4 h 42"/>
                <a:gd name="T12" fmla="*/ 184 w 260"/>
                <a:gd name="T13" fmla="*/ 1 h 42"/>
                <a:gd name="T14" fmla="*/ 210 w 260"/>
                <a:gd name="T15" fmla="*/ 7 h 42"/>
                <a:gd name="T16" fmla="*/ 254 w 260"/>
                <a:gd name="T17" fmla="*/ 27 h 42"/>
                <a:gd name="T18" fmla="*/ 258 w 260"/>
                <a:gd name="T19" fmla="*/ 36 h 42"/>
                <a:gd name="T20" fmla="*/ 246 w 260"/>
                <a:gd name="T21" fmla="*/ 41 h 42"/>
                <a:gd name="T22" fmla="*/ 225 w 260"/>
                <a:gd name="T23" fmla="*/ 42 h 42"/>
                <a:gd name="T24" fmla="*/ 17 w 260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42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6788150" y="3146425"/>
              <a:ext cx="239713" cy="98425"/>
            </a:xfrm>
            <a:custGeom>
              <a:avLst/>
              <a:gdLst>
                <a:gd name="T0" fmla="*/ 84 w 85"/>
                <a:gd name="T1" fmla="*/ 2 h 35"/>
                <a:gd name="T2" fmla="*/ 77 w 85"/>
                <a:gd name="T3" fmla="*/ 18 h 35"/>
                <a:gd name="T4" fmla="*/ 61 w 85"/>
                <a:gd name="T5" fmla="*/ 27 h 35"/>
                <a:gd name="T6" fmla="*/ 31 w 85"/>
                <a:gd name="T7" fmla="*/ 35 h 35"/>
                <a:gd name="T8" fmla="*/ 24 w 85"/>
                <a:gd name="T9" fmla="*/ 35 h 35"/>
                <a:gd name="T10" fmla="*/ 33 w 85"/>
                <a:gd name="T11" fmla="*/ 29 h 35"/>
                <a:gd name="T12" fmla="*/ 11 w 85"/>
                <a:gd name="T13" fmla="*/ 27 h 35"/>
                <a:gd name="T14" fmla="*/ 0 w 85"/>
                <a:gd name="T15" fmla="*/ 19 h 35"/>
                <a:gd name="T16" fmla="*/ 7 w 85"/>
                <a:gd name="T17" fmla="*/ 10 h 35"/>
                <a:gd name="T18" fmla="*/ 60 w 85"/>
                <a:gd name="T19" fmla="*/ 6 h 35"/>
                <a:gd name="T20" fmla="*/ 79 w 85"/>
                <a:gd name="T21" fmla="*/ 1 h 35"/>
                <a:gd name="T22" fmla="*/ 84 w 85"/>
                <a:gd name="T23" fmla="*/ 0 h 35"/>
                <a:gd name="T24" fmla="*/ 84 w 85"/>
                <a:gd name="T2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35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7510463" y="3197225"/>
              <a:ext cx="230188" cy="47625"/>
            </a:xfrm>
            <a:custGeom>
              <a:avLst/>
              <a:gdLst>
                <a:gd name="T0" fmla="*/ 56 w 82"/>
                <a:gd name="T1" fmla="*/ 17 h 17"/>
                <a:gd name="T2" fmla="*/ 10 w 82"/>
                <a:gd name="T3" fmla="*/ 13 h 17"/>
                <a:gd name="T4" fmla="*/ 1 w 82"/>
                <a:gd name="T5" fmla="*/ 10 h 17"/>
                <a:gd name="T6" fmla="*/ 8 w 82"/>
                <a:gd name="T7" fmla="*/ 5 h 17"/>
                <a:gd name="T8" fmla="*/ 65 w 82"/>
                <a:gd name="T9" fmla="*/ 3 h 17"/>
                <a:gd name="T10" fmla="*/ 77 w 82"/>
                <a:gd name="T11" fmla="*/ 10 h 17"/>
                <a:gd name="T12" fmla="*/ 72 w 82"/>
                <a:gd name="T13" fmla="*/ 17 h 17"/>
                <a:gd name="T14" fmla="*/ 56 w 8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6591300" y="3194050"/>
              <a:ext cx="174625" cy="50800"/>
            </a:xfrm>
            <a:custGeom>
              <a:avLst/>
              <a:gdLst>
                <a:gd name="T0" fmla="*/ 34 w 62"/>
                <a:gd name="T1" fmla="*/ 18 h 18"/>
                <a:gd name="T2" fmla="*/ 9 w 62"/>
                <a:gd name="T3" fmla="*/ 14 h 18"/>
                <a:gd name="T4" fmla="*/ 1 w 62"/>
                <a:gd name="T5" fmla="*/ 10 h 18"/>
                <a:gd name="T6" fmla="*/ 8 w 62"/>
                <a:gd name="T7" fmla="*/ 4 h 18"/>
                <a:gd name="T8" fmla="*/ 47 w 62"/>
                <a:gd name="T9" fmla="*/ 0 h 18"/>
                <a:gd name="T10" fmla="*/ 60 w 62"/>
                <a:gd name="T11" fmla="*/ 3 h 18"/>
                <a:gd name="T12" fmla="*/ 54 w 62"/>
                <a:gd name="T13" fmla="*/ 14 h 18"/>
                <a:gd name="T14" fmla="*/ 49 w 62"/>
                <a:gd name="T15" fmla="*/ 18 h 18"/>
                <a:gd name="T16" fmla="*/ 34 w 62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8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2"/>
            <p:cNvSpPr>
              <a:spLocks/>
            </p:cNvSpPr>
            <p:nvPr userDrawn="1"/>
          </p:nvSpPr>
          <p:spPr bwMode="auto">
            <a:xfrm>
              <a:off x="7713663" y="3225800"/>
              <a:ext cx="112713" cy="19050"/>
            </a:xfrm>
            <a:custGeom>
              <a:avLst/>
              <a:gdLst>
                <a:gd name="T0" fmla="*/ 0 w 40"/>
                <a:gd name="T1" fmla="*/ 7 h 7"/>
                <a:gd name="T2" fmla="*/ 5 w 40"/>
                <a:gd name="T3" fmla="*/ 0 h 7"/>
                <a:gd name="T4" fmla="*/ 25 w 40"/>
                <a:gd name="T5" fmla="*/ 1 h 7"/>
                <a:gd name="T6" fmla="*/ 39 w 40"/>
                <a:gd name="T7" fmla="*/ 7 h 7"/>
                <a:gd name="T8" fmla="*/ 0 w 4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2822575" y="3109913"/>
              <a:ext cx="511175" cy="134937"/>
            </a:xfrm>
            <a:custGeom>
              <a:avLst/>
              <a:gdLst>
                <a:gd name="T0" fmla="*/ 34 w 181"/>
                <a:gd name="T1" fmla="*/ 48 h 48"/>
                <a:gd name="T2" fmla="*/ 18 w 181"/>
                <a:gd name="T3" fmla="*/ 44 h 48"/>
                <a:gd name="T4" fmla="*/ 10 w 181"/>
                <a:gd name="T5" fmla="*/ 26 h 48"/>
                <a:gd name="T6" fmla="*/ 49 w 181"/>
                <a:gd name="T7" fmla="*/ 10 h 48"/>
                <a:gd name="T8" fmla="*/ 124 w 181"/>
                <a:gd name="T9" fmla="*/ 3 h 48"/>
                <a:gd name="T10" fmla="*/ 173 w 181"/>
                <a:gd name="T11" fmla="*/ 26 h 48"/>
                <a:gd name="T12" fmla="*/ 153 w 181"/>
                <a:gd name="T13" fmla="*/ 48 h 48"/>
                <a:gd name="T14" fmla="*/ 34 w 181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48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3367088" y="3146425"/>
              <a:ext cx="290513" cy="98425"/>
            </a:xfrm>
            <a:custGeom>
              <a:avLst/>
              <a:gdLst>
                <a:gd name="T0" fmla="*/ 30 w 103"/>
                <a:gd name="T1" fmla="*/ 35 h 35"/>
                <a:gd name="T2" fmla="*/ 6 w 103"/>
                <a:gd name="T3" fmla="*/ 29 h 35"/>
                <a:gd name="T4" fmla="*/ 6 w 103"/>
                <a:gd name="T5" fmla="*/ 19 h 35"/>
                <a:gd name="T6" fmla="*/ 23 w 103"/>
                <a:gd name="T7" fmla="*/ 13 h 35"/>
                <a:gd name="T8" fmla="*/ 63 w 103"/>
                <a:gd name="T9" fmla="*/ 1 h 35"/>
                <a:gd name="T10" fmla="*/ 85 w 103"/>
                <a:gd name="T11" fmla="*/ 0 h 35"/>
                <a:gd name="T12" fmla="*/ 96 w 103"/>
                <a:gd name="T13" fmla="*/ 14 h 35"/>
                <a:gd name="T14" fmla="*/ 54 w 103"/>
                <a:gd name="T15" fmla="*/ 35 h 35"/>
                <a:gd name="T16" fmla="*/ 30 w 10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5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-801687" y="2338388"/>
              <a:ext cx="115888" cy="61912"/>
            </a:xfrm>
            <a:custGeom>
              <a:avLst/>
              <a:gdLst>
                <a:gd name="T0" fmla="*/ 41 w 41"/>
                <a:gd name="T1" fmla="*/ 13 h 22"/>
                <a:gd name="T2" fmla="*/ 27 w 41"/>
                <a:gd name="T3" fmla="*/ 8 h 22"/>
                <a:gd name="T4" fmla="*/ 13 w 41"/>
                <a:gd name="T5" fmla="*/ 6 h 22"/>
                <a:gd name="T6" fmla="*/ 9 w 41"/>
                <a:gd name="T7" fmla="*/ 14 h 22"/>
                <a:gd name="T8" fmla="*/ 21 w 41"/>
                <a:gd name="T9" fmla="*/ 16 h 22"/>
                <a:gd name="T10" fmla="*/ 31 w 41"/>
                <a:gd name="T11" fmla="*/ 18 h 22"/>
                <a:gd name="T12" fmla="*/ 21 w 41"/>
                <a:gd name="T13" fmla="*/ 22 h 22"/>
                <a:gd name="T14" fmla="*/ 2 w 41"/>
                <a:gd name="T15" fmla="*/ 14 h 22"/>
                <a:gd name="T16" fmla="*/ 7 w 41"/>
                <a:gd name="T17" fmla="*/ 3 h 22"/>
                <a:gd name="T18" fmla="*/ 29 w 41"/>
                <a:gd name="T19" fmla="*/ 4 h 22"/>
                <a:gd name="T20" fmla="*/ 41 w 41"/>
                <a:gd name="T2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2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26"/>
            <p:cNvSpPr>
              <a:spLocks/>
            </p:cNvSpPr>
            <p:nvPr userDrawn="1"/>
          </p:nvSpPr>
          <p:spPr bwMode="auto">
            <a:xfrm>
              <a:off x="7437438" y="3046413"/>
              <a:ext cx="565150" cy="147637"/>
            </a:xfrm>
            <a:custGeom>
              <a:avLst/>
              <a:gdLst>
                <a:gd name="T0" fmla="*/ 122 w 201"/>
                <a:gd name="T1" fmla="*/ 48 h 52"/>
                <a:gd name="T2" fmla="*/ 104 w 201"/>
                <a:gd name="T3" fmla="*/ 50 h 52"/>
                <a:gd name="T4" fmla="*/ 64 w 201"/>
                <a:gd name="T5" fmla="*/ 44 h 52"/>
                <a:gd name="T6" fmla="*/ 24 w 201"/>
                <a:gd name="T7" fmla="*/ 34 h 52"/>
                <a:gd name="T8" fmla="*/ 0 w 201"/>
                <a:gd name="T9" fmla="*/ 21 h 52"/>
                <a:gd name="T10" fmla="*/ 15 w 201"/>
                <a:gd name="T11" fmla="*/ 11 h 52"/>
                <a:gd name="T12" fmla="*/ 42 w 201"/>
                <a:gd name="T13" fmla="*/ 14 h 52"/>
                <a:gd name="T14" fmla="*/ 97 w 201"/>
                <a:gd name="T15" fmla="*/ 14 h 52"/>
                <a:gd name="T16" fmla="*/ 147 w 201"/>
                <a:gd name="T17" fmla="*/ 10 h 52"/>
                <a:gd name="T18" fmla="*/ 139 w 201"/>
                <a:gd name="T19" fmla="*/ 5 h 52"/>
                <a:gd name="T20" fmla="*/ 151 w 201"/>
                <a:gd name="T21" fmla="*/ 5 h 52"/>
                <a:gd name="T22" fmla="*/ 150 w 201"/>
                <a:gd name="T23" fmla="*/ 7 h 52"/>
                <a:gd name="T24" fmla="*/ 169 w 201"/>
                <a:gd name="T25" fmla="*/ 15 h 52"/>
                <a:gd name="T26" fmla="*/ 182 w 201"/>
                <a:gd name="T27" fmla="*/ 24 h 52"/>
                <a:gd name="T28" fmla="*/ 192 w 201"/>
                <a:gd name="T29" fmla="*/ 32 h 52"/>
                <a:gd name="T30" fmla="*/ 201 w 201"/>
                <a:gd name="T31" fmla="*/ 38 h 52"/>
                <a:gd name="T32" fmla="*/ 197 w 201"/>
                <a:gd name="T33" fmla="*/ 38 h 52"/>
                <a:gd name="T34" fmla="*/ 167 w 201"/>
                <a:gd name="T35" fmla="*/ 37 h 52"/>
                <a:gd name="T36" fmla="*/ 122 w 201"/>
                <a:gd name="T3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52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7715250" y="2970213"/>
              <a:ext cx="485775" cy="90487"/>
            </a:xfrm>
            <a:custGeom>
              <a:avLst/>
              <a:gdLst>
                <a:gd name="T0" fmla="*/ 52 w 172"/>
                <a:gd name="T1" fmla="*/ 32 h 32"/>
                <a:gd name="T2" fmla="*/ 40 w 172"/>
                <a:gd name="T3" fmla="*/ 32 h 32"/>
                <a:gd name="T4" fmla="*/ 21 w 172"/>
                <a:gd name="T5" fmla="*/ 22 h 32"/>
                <a:gd name="T6" fmla="*/ 6 w 172"/>
                <a:gd name="T7" fmla="*/ 12 h 32"/>
                <a:gd name="T8" fmla="*/ 4 w 172"/>
                <a:gd name="T9" fmla="*/ 8 h 32"/>
                <a:gd name="T10" fmla="*/ 24 w 172"/>
                <a:gd name="T11" fmla="*/ 19 h 32"/>
                <a:gd name="T12" fmla="*/ 28 w 172"/>
                <a:gd name="T13" fmla="*/ 21 h 32"/>
                <a:gd name="T14" fmla="*/ 31 w 172"/>
                <a:gd name="T15" fmla="*/ 18 h 32"/>
                <a:gd name="T16" fmla="*/ 73 w 172"/>
                <a:gd name="T17" fmla="*/ 1 h 32"/>
                <a:gd name="T18" fmla="*/ 138 w 172"/>
                <a:gd name="T19" fmla="*/ 2 h 32"/>
                <a:gd name="T20" fmla="*/ 164 w 172"/>
                <a:gd name="T21" fmla="*/ 11 h 32"/>
                <a:gd name="T22" fmla="*/ 144 w 172"/>
                <a:gd name="T23" fmla="*/ 29 h 32"/>
                <a:gd name="T24" fmla="*/ 52 w 172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32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8172450" y="2930525"/>
              <a:ext cx="414338" cy="141287"/>
            </a:xfrm>
            <a:custGeom>
              <a:avLst/>
              <a:gdLst>
                <a:gd name="T0" fmla="*/ 80 w 147"/>
                <a:gd name="T1" fmla="*/ 1 h 50"/>
                <a:gd name="T2" fmla="*/ 92 w 147"/>
                <a:gd name="T3" fmla="*/ 2 h 50"/>
                <a:gd name="T4" fmla="*/ 87 w 147"/>
                <a:gd name="T5" fmla="*/ 3 h 50"/>
                <a:gd name="T6" fmla="*/ 87 w 147"/>
                <a:gd name="T7" fmla="*/ 3 h 50"/>
                <a:gd name="T8" fmla="*/ 108 w 147"/>
                <a:gd name="T9" fmla="*/ 5 h 50"/>
                <a:gd name="T10" fmla="*/ 133 w 147"/>
                <a:gd name="T11" fmla="*/ 10 h 50"/>
                <a:gd name="T12" fmla="*/ 144 w 147"/>
                <a:gd name="T13" fmla="*/ 24 h 50"/>
                <a:gd name="T14" fmla="*/ 125 w 147"/>
                <a:gd name="T15" fmla="*/ 33 h 50"/>
                <a:gd name="T16" fmla="*/ 39 w 147"/>
                <a:gd name="T17" fmla="*/ 34 h 50"/>
                <a:gd name="T18" fmla="*/ 25 w 147"/>
                <a:gd name="T19" fmla="*/ 39 h 50"/>
                <a:gd name="T20" fmla="*/ 37 w 147"/>
                <a:gd name="T21" fmla="*/ 43 h 50"/>
                <a:gd name="T22" fmla="*/ 22 w 147"/>
                <a:gd name="T23" fmla="*/ 48 h 50"/>
                <a:gd name="T24" fmla="*/ 3 w 147"/>
                <a:gd name="T25" fmla="*/ 50 h 50"/>
                <a:gd name="T26" fmla="*/ 0 w 147"/>
                <a:gd name="T27" fmla="*/ 48 h 50"/>
                <a:gd name="T28" fmla="*/ 23 w 147"/>
                <a:gd name="T29" fmla="*/ 35 h 50"/>
                <a:gd name="T30" fmla="*/ 24 w 147"/>
                <a:gd name="T31" fmla="*/ 29 h 50"/>
                <a:gd name="T32" fmla="*/ 33 w 147"/>
                <a:gd name="T33" fmla="*/ 12 h 50"/>
                <a:gd name="T34" fmla="*/ 60 w 147"/>
                <a:gd name="T35" fmla="*/ 8 h 50"/>
                <a:gd name="T36" fmla="*/ 80 w 147"/>
                <a:gd name="T3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8288338" y="3044825"/>
              <a:ext cx="298450" cy="69850"/>
            </a:xfrm>
            <a:custGeom>
              <a:avLst/>
              <a:gdLst>
                <a:gd name="T0" fmla="*/ 60 w 106"/>
                <a:gd name="T1" fmla="*/ 25 h 25"/>
                <a:gd name="T2" fmla="*/ 14 w 106"/>
                <a:gd name="T3" fmla="*/ 20 h 25"/>
                <a:gd name="T4" fmla="*/ 1 w 106"/>
                <a:gd name="T5" fmla="*/ 11 h 25"/>
                <a:gd name="T6" fmla="*/ 16 w 106"/>
                <a:gd name="T7" fmla="*/ 3 h 25"/>
                <a:gd name="T8" fmla="*/ 75 w 106"/>
                <a:gd name="T9" fmla="*/ 0 h 25"/>
                <a:gd name="T10" fmla="*/ 96 w 106"/>
                <a:gd name="T11" fmla="*/ 3 h 25"/>
                <a:gd name="T12" fmla="*/ 95 w 106"/>
                <a:gd name="T13" fmla="*/ 20 h 25"/>
                <a:gd name="T14" fmla="*/ 60 w 10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5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230"/>
            <p:cNvSpPr>
              <a:spLocks/>
            </p:cNvSpPr>
            <p:nvPr userDrawn="1"/>
          </p:nvSpPr>
          <p:spPr bwMode="auto">
            <a:xfrm>
              <a:off x="8631238" y="2933700"/>
              <a:ext cx="271463" cy="73025"/>
            </a:xfrm>
            <a:custGeom>
              <a:avLst/>
              <a:gdLst>
                <a:gd name="T0" fmla="*/ 42 w 96"/>
                <a:gd name="T1" fmla="*/ 25 h 26"/>
                <a:gd name="T2" fmla="*/ 10 w 96"/>
                <a:gd name="T3" fmla="*/ 24 h 26"/>
                <a:gd name="T4" fmla="*/ 1 w 96"/>
                <a:gd name="T5" fmla="*/ 18 h 26"/>
                <a:gd name="T6" fmla="*/ 7 w 96"/>
                <a:gd name="T7" fmla="*/ 10 h 26"/>
                <a:gd name="T8" fmla="*/ 74 w 96"/>
                <a:gd name="T9" fmla="*/ 4 h 26"/>
                <a:gd name="T10" fmla="*/ 96 w 96"/>
                <a:gd name="T11" fmla="*/ 14 h 26"/>
                <a:gd name="T12" fmla="*/ 75 w 96"/>
                <a:gd name="T13" fmla="*/ 23 h 26"/>
                <a:gd name="T14" fmla="*/ 42 w 96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231"/>
            <p:cNvSpPr>
              <a:spLocks/>
            </p:cNvSpPr>
            <p:nvPr userDrawn="1"/>
          </p:nvSpPr>
          <p:spPr bwMode="auto">
            <a:xfrm>
              <a:off x="8631238" y="3163888"/>
              <a:ext cx="257175" cy="69850"/>
            </a:xfrm>
            <a:custGeom>
              <a:avLst/>
              <a:gdLst>
                <a:gd name="T0" fmla="*/ 62 w 91"/>
                <a:gd name="T1" fmla="*/ 25 h 25"/>
                <a:gd name="T2" fmla="*/ 13 w 91"/>
                <a:gd name="T3" fmla="*/ 21 h 25"/>
                <a:gd name="T4" fmla="*/ 7 w 91"/>
                <a:gd name="T5" fmla="*/ 9 h 25"/>
                <a:gd name="T6" fmla="*/ 46 w 91"/>
                <a:gd name="T7" fmla="*/ 2 h 25"/>
                <a:gd name="T8" fmla="*/ 68 w 91"/>
                <a:gd name="T9" fmla="*/ 3 h 25"/>
                <a:gd name="T10" fmla="*/ 89 w 91"/>
                <a:gd name="T11" fmla="*/ 18 h 25"/>
                <a:gd name="T12" fmla="*/ 67 w 91"/>
                <a:gd name="T13" fmla="*/ 25 h 25"/>
                <a:gd name="T14" fmla="*/ 62 w 9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5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232"/>
            <p:cNvSpPr>
              <a:spLocks/>
            </p:cNvSpPr>
            <p:nvPr userDrawn="1"/>
          </p:nvSpPr>
          <p:spPr bwMode="auto">
            <a:xfrm>
              <a:off x="8012113" y="3067050"/>
              <a:ext cx="225425" cy="76200"/>
            </a:xfrm>
            <a:custGeom>
              <a:avLst/>
              <a:gdLst>
                <a:gd name="T0" fmla="*/ 57 w 80"/>
                <a:gd name="T1" fmla="*/ 0 h 27"/>
                <a:gd name="T2" fmla="*/ 60 w 80"/>
                <a:gd name="T3" fmla="*/ 2 h 27"/>
                <a:gd name="T4" fmla="*/ 65 w 80"/>
                <a:gd name="T5" fmla="*/ 5 h 27"/>
                <a:gd name="T6" fmla="*/ 79 w 80"/>
                <a:gd name="T7" fmla="*/ 11 h 27"/>
                <a:gd name="T8" fmla="*/ 67 w 80"/>
                <a:gd name="T9" fmla="*/ 20 h 27"/>
                <a:gd name="T10" fmla="*/ 37 w 80"/>
                <a:gd name="T11" fmla="*/ 21 h 27"/>
                <a:gd name="T12" fmla="*/ 14 w 80"/>
                <a:gd name="T13" fmla="*/ 27 h 27"/>
                <a:gd name="T14" fmla="*/ 9 w 80"/>
                <a:gd name="T15" fmla="*/ 19 h 27"/>
                <a:gd name="T16" fmla="*/ 8 w 80"/>
                <a:gd name="T17" fmla="*/ 11 h 27"/>
                <a:gd name="T18" fmla="*/ 32 w 80"/>
                <a:gd name="T19" fmla="*/ 6 h 27"/>
                <a:gd name="T20" fmla="*/ 57 w 80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7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233"/>
            <p:cNvSpPr>
              <a:spLocks/>
            </p:cNvSpPr>
            <p:nvPr userDrawn="1"/>
          </p:nvSpPr>
          <p:spPr bwMode="auto">
            <a:xfrm>
              <a:off x="7918450" y="2941638"/>
              <a:ext cx="177800" cy="23812"/>
            </a:xfrm>
            <a:custGeom>
              <a:avLst/>
              <a:gdLst>
                <a:gd name="T0" fmla="*/ 29 w 63"/>
                <a:gd name="T1" fmla="*/ 8 h 8"/>
                <a:gd name="T2" fmla="*/ 7 w 63"/>
                <a:gd name="T3" fmla="*/ 8 h 8"/>
                <a:gd name="T4" fmla="*/ 0 w 63"/>
                <a:gd name="T5" fmla="*/ 5 h 8"/>
                <a:gd name="T6" fmla="*/ 6 w 63"/>
                <a:gd name="T7" fmla="*/ 2 h 8"/>
                <a:gd name="T8" fmla="*/ 55 w 63"/>
                <a:gd name="T9" fmla="*/ 0 h 8"/>
                <a:gd name="T10" fmla="*/ 63 w 63"/>
                <a:gd name="T11" fmla="*/ 3 h 8"/>
                <a:gd name="T12" fmla="*/ 55 w 63"/>
                <a:gd name="T13" fmla="*/ 8 h 8"/>
                <a:gd name="T14" fmla="*/ 29 w 63"/>
                <a:gd name="T15" fmla="*/ 8 h 8"/>
                <a:gd name="T16" fmla="*/ 29 w 6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234"/>
            <p:cNvSpPr>
              <a:spLocks/>
            </p:cNvSpPr>
            <p:nvPr userDrawn="1"/>
          </p:nvSpPr>
          <p:spPr bwMode="auto">
            <a:xfrm>
              <a:off x="8894763" y="3138488"/>
              <a:ext cx="88900" cy="36512"/>
            </a:xfrm>
            <a:custGeom>
              <a:avLst/>
              <a:gdLst>
                <a:gd name="T0" fmla="*/ 17 w 32"/>
                <a:gd name="T1" fmla="*/ 13 h 13"/>
                <a:gd name="T2" fmla="*/ 1 w 32"/>
                <a:gd name="T3" fmla="*/ 8 h 13"/>
                <a:gd name="T4" fmla="*/ 17 w 32"/>
                <a:gd name="T5" fmla="*/ 0 h 13"/>
                <a:gd name="T6" fmla="*/ 31 w 32"/>
                <a:gd name="T7" fmla="*/ 8 h 13"/>
                <a:gd name="T8" fmla="*/ 17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235"/>
            <p:cNvSpPr>
              <a:spLocks/>
            </p:cNvSpPr>
            <p:nvPr userDrawn="1"/>
          </p:nvSpPr>
          <p:spPr bwMode="auto">
            <a:xfrm>
              <a:off x="7713663" y="2933700"/>
              <a:ext cx="69850" cy="33337"/>
            </a:xfrm>
            <a:custGeom>
              <a:avLst/>
              <a:gdLst>
                <a:gd name="T0" fmla="*/ 11 w 25"/>
                <a:gd name="T1" fmla="*/ 10 h 12"/>
                <a:gd name="T2" fmla="*/ 1 w 25"/>
                <a:gd name="T3" fmla="*/ 8 h 12"/>
                <a:gd name="T4" fmla="*/ 10 w 25"/>
                <a:gd name="T5" fmla="*/ 1 h 12"/>
                <a:gd name="T6" fmla="*/ 24 w 25"/>
                <a:gd name="T7" fmla="*/ 5 h 12"/>
                <a:gd name="T8" fmla="*/ 11 w 2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236"/>
            <p:cNvSpPr>
              <a:spLocks/>
            </p:cNvSpPr>
            <p:nvPr userDrawn="1"/>
          </p:nvSpPr>
          <p:spPr bwMode="auto">
            <a:xfrm>
              <a:off x="8480425" y="3135313"/>
              <a:ext cx="58738" cy="28575"/>
            </a:xfrm>
            <a:custGeom>
              <a:avLst/>
              <a:gdLst>
                <a:gd name="T0" fmla="*/ 8 w 21"/>
                <a:gd name="T1" fmla="*/ 1 h 10"/>
                <a:gd name="T2" fmla="*/ 20 w 21"/>
                <a:gd name="T3" fmla="*/ 6 h 10"/>
                <a:gd name="T4" fmla="*/ 12 w 21"/>
                <a:gd name="T5" fmla="*/ 10 h 10"/>
                <a:gd name="T6" fmla="*/ 1 w 21"/>
                <a:gd name="T7" fmla="*/ 4 h 10"/>
                <a:gd name="T8" fmla="*/ 8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237"/>
            <p:cNvSpPr>
              <a:spLocks/>
            </p:cNvSpPr>
            <p:nvPr userDrawn="1"/>
          </p:nvSpPr>
          <p:spPr bwMode="auto">
            <a:xfrm>
              <a:off x="8466138" y="2940050"/>
              <a:ext cx="101600" cy="4762"/>
            </a:xfrm>
            <a:custGeom>
              <a:avLst/>
              <a:gdLst>
                <a:gd name="T0" fmla="*/ 0 w 36"/>
                <a:gd name="T1" fmla="*/ 0 h 2"/>
                <a:gd name="T2" fmla="*/ 36 w 36"/>
                <a:gd name="T3" fmla="*/ 0 h 2"/>
                <a:gd name="T4" fmla="*/ 0 w 3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238"/>
            <p:cNvSpPr>
              <a:spLocks/>
            </p:cNvSpPr>
            <p:nvPr userDrawn="1"/>
          </p:nvSpPr>
          <p:spPr bwMode="auto">
            <a:xfrm>
              <a:off x="5864225" y="3063875"/>
              <a:ext cx="682625" cy="176212"/>
            </a:xfrm>
            <a:custGeom>
              <a:avLst/>
              <a:gdLst>
                <a:gd name="T0" fmla="*/ 105 w 242"/>
                <a:gd name="T1" fmla="*/ 3 h 62"/>
                <a:gd name="T2" fmla="*/ 199 w 242"/>
                <a:gd name="T3" fmla="*/ 19 h 62"/>
                <a:gd name="T4" fmla="*/ 227 w 242"/>
                <a:gd name="T5" fmla="*/ 29 h 62"/>
                <a:gd name="T6" fmla="*/ 239 w 242"/>
                <a:gd name="T7" fmla="*/ 45 h 62"/>
                <a:gd name="T8" fmla="*/ 218 w 242"/>
                <a:gd name="T9" fmla="*/ 57 h 62"/>
                <a:gd name="T10" fmla="*/ 165 w 242"/>
                <a:gd name="T11" fmla="*/ 61 h 62"/>
                <a:gd name="T12" fmla="*/ 32 w 242"/>
                <a:gd name="T13" fmla="*/ 57 h 62"/>
                <a:gd name="T14" fmla="*/ 13 w 242"/>
                <a:gd name="T15" fmla="*/ 35 h 62"/>
                <a:gd name="T16" fmla="*/ 81 w 242"/>
                <a:gd name="T17" fmla="*/ 6 h 62"/>
                <a:gd name="T18" fmla="*/ 96 w 242"/>
                <a:gd name="T19" fmla="*/ 3 h 62"/>
                <a:gd name="T20" fmla="*/ 105 w 242"/>
                <a:gd name="T2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239"/>
            <p:cNvSpPr>
              <a:spLocks/>
            </p:cNvSpPr>
            <p:nvPr userDrawn="1"/>
          </p:nvSpPr>
          <p:spPr bwMode="auto">
            <a:xfrm>
              <a:off x="6343650" y="2940050"/>
              <a:ext cx="588963" cy="169862"/>
            </a:xfrm>
            <a:custGeom>
              <a:avLst/>
              <a:gdLst>
                <a:gd name="T0" fmla="*/ 122 w 209"/>
                <a:gd name="T1" fmla="*/ 59 h 60"/>
                <a:gd name="T2" fmla="*/ 11 w 209"/>
                <a:gd name="T3" fmla="*/ 47 h 60"/>
                <a:gd name="T4" fmla="*/ 6 w 209"/>
                <a:gd name="T5" fmla="*/ 34 h 60"/>
                <a:gd name="T6" fmla="*/ 51 w 209"/>
                <a:gd name="T7" fmla="*/ 13 h 60"/>
                <a:gd name="T8" fmla="*/ 132 w 209"/>
                <a:gd name="T9" fmla="*/ 1 h 60"/>
                <a:gd name="T10" fmla="*/ 193 w 209"/>
                <a:gd name="T11" fmla="*/ 20 h 60"/>
                <a:gd name="T12" fmla="*/ 163 w 209"/>
                <a:gd name="T13" fmla="*/ 57 h 60"/>
                <a:gd name="T14" fmla="*/ 122 w 209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6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240"/>
            <p:cNvSpPr>
              <a:spLocks/>
            </p:cNvSpPr>
            <p:nvPr userDrawn="1"/>
          </p:nvSpPr>
          <p:spPr bwMode="auto">
            <a:xfrm>
              <a:off x="5457825" y="2959100"/>
              <a:ext cx="485775" cy="161925"/>
            </a:xfrm>
            <a:custGeom>
              <a:avLst/>
              <a:gdLst>
                <a:gd name="T0" fmla="*/ 74 w 172"/>
                <a:gd name="T1" fmla="*/ 13 h 57"/>
                <a:gd name="T2" fmla="*/ 86 w 172"/>
                <a:gd name="T3" fmla="*/ 11 h 57"/>
                <a:gd name="T4" fmla="*/ 162 w 172"/>
                <a:gd name="T5" fmla="*/ 31 h 57"/>
                <a:gd name="T6" fmla="*/ 170 w 172"/>
                <a:gd name="T7" fmla="*/ 45 h 57"/>
                <a:gd name="T8" fmla="*/ 154 w 172"/>
                <a:gd name="T9" fmla="*/ 57 h 57"/>
                <a:gd name="T10" fmla="*/ 108 w 172"/>
                <a:gd name="T11" fmla="*/ 54 h 57"/>
                <a:gd name="T12" fmla="*/ 28 w 172"/>
                <a:gd name="T13" fmla="*/ 45 h 57"/>
                <a:gd name="T14" fmla="*/ 7 w 172"/>
                <a:gd name="T15" fmla="*/ 37 h 57"/>
                <a:gd name="T16" fmla="*/ 10 w 172"/>
                <a:gd name="T17" fmla="*/ 28 h 57"/>
                <a:gd name="T18" fmla="*/ 74 w 172"/>
                <a:gd name="T1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57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241"/>
            <p:cNvSpPr>
              <a:spLocks/>
            </p:cNvSpPr>
            <p:nvPr userDrawn="1"/>
          </p:nvSpPr>
          <p:spPr bwMode="auto">
            <a:xfrm>
              <a:off x="6935788" y="3044825"/>
              <a:ext cx="469900" cy="123825"/>
            </a:xfrm>
            <a:custGeom>
              <a:avLst/>
              <a:gdLst>
                <a:gd name="T0" fmla="*/ 32 w 167"/>
                <a:gd name="T1" fmla="*/ 38 h 44"/>
                <a:gd name="T2" fmla="*/ 27 w 167"/>
                <a:gd name="T3" fmla="*/ 37 h 44"/>
                <a:gd name="T4" fmla="*/ 8 w 167"/>
                <a:gd name="T5" fmla="*/ 27 h 44"/>
                <a:gd name="T6" fmla="*/ 17 w 167"/>
                <a:gd name="T7" fmla="*/ 7 h 44"/>
                <a:gd name="T8" fmla="*/ 58 w 167"/>
                <a:gd name="T9" fmla="*/ 1 h 44"/>
                <a:gd name="T10" fmla="*/ 89 w 167"/>
                <a:gd name="T11" fmla="*/ 1 h 44"/>
                <a:gd name="T12" fmla="*/ 92 w 167"/>
                <a:gd name="T13" fmla="*/ 1 h 44"/>
                <a:gd name="T14" fmla="*/ 99 w 167"/>
                <a:gd name="T15" fmla="*/ 1 h 44"/>
                <a:gd name="T16" fmla="*/ 142 w 167"/>
                <a:gd name="T17" fmla="*/ 8 h 44"/>
                <a:gd name="T18" fmla="*/ 166 w 167"/>
                <a:gd name="T19" fmla="*/ 25 h 44"/>
                <a:gd name="T20" fmla="*/ 153 w 167"/>
                <a:gd name="T21" fmla="*/ 36 h 44"/>
                <a:gd name="T22" fmla="*/ 43 w 167"/>
                <a:gd name="T23" fmla="*/ 39 h 44"/>
                <a:gd name="T24" fmla="*/ 32 w 167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44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242"/>
            <p:cNvSpPr>
              <a:spLocks/>
            </p:cNvSpPr>
            <p:nvPr userDrawn="1"/>
          </p:nvSpPr>
          <p:spPr bwMode="auto">
            <a:xfrm>
              <a:off x="5461000" y="3111500"/>
              <a:ext cx="385763" cy="103187"/>
            </a:xfrm>
            <a:custGeom>
              <a:avLst/>
              <a:gdLst>
                <a:gd name="T0" fmla="*/ 41 w 137"/>
                <a:gd name="T1" fmla="*/ 36 h 36"/>
                <a:gd name="T2" fmla="*/ 24 w 137"/>
                <a:gd name="T3" fmla="*/ 35 h 36"/>
                <a:gd name="T4" fmla="*/ 2 w 137"/>
                <a:gd name="T5" fmla="*/ 22 h 36"/>
                <a:gd name="T6" fmla="*/ 20 w 137"/>
                <a:gd name="T7" fmla="*/ 9 h 36"/>
                <a:gd name="T8" fmla="*/ 106 w 137"/>
                <a:gd name="T9" fmla="*/ 5 h 36"/>
                <a:gd name="T10" fmla="*/ 129 w 137"/>
                <a:gd name="T11" fmla="*/ 13 h 36"/>
                <a:gd name="T12" fmla="*/ 126 w 137"/>
                <a:gd name="T13" fmla="*/ 24 h 36"/>
                <a:gd name="T14" fmla="*/ 41 w 1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6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243"/>
            <p:cNvSpPr>
              <a:spLocks/>
            </p:cNvSpPr>
            <p:nvPr userDrawn="1"/>
          </p:nvSpPr>
          <p:spPr bwMode="auto">
            <a:xfrm>
              <a:off x="6754813" y="2879725"/>
              <a:ext cx="236538" cy="71437"/>
            </a:xfrm>
            <a:custGeom>
              <a:avLst/>
              <a:gdLst>
                <a:gd name="T0" fmla="*/ 28 w 84"/>
                <a:gd name="T1" fmla="*/ 1 h 25"/>
                <a:gd name="T2" fmla="*/ 55 w 84"/>
                <a:gd name="T3" fmla="*/ 0 h 25"/>
                <a:gd name="T4" fmla="*/ 84 w 84"/>
                <a:gd name="T5" fmla="*/ 16 h 25"/>
                <a:gd name="T6" fmla="*/ 70 w 84"/>
                <a:gd name="T7" fmla="*/ 24 h 25"/>
                <a:gd name="T8" fmla="*/ 11 w 84"/>
                <a:gd name="T9" fmla="*/ 16 h 25"/>
                <a:gd name="T10" fmla="*/ 3 w 84"/>
                <a:gd name="T11" fmla="*/ 6 h 25"/>
                <a:gd name="T12" fmla="*/ 18 w 84"/>
                <a:gd name="T13" fmla="*/ 1 h 25"/>
                <a:gd name="T14" fmla="*/ 28 w 8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5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244"/>
            <p:cNvSpPr>
              <a:spLocks/>
            </p:cNvSpPr>
            <p:nvPr userDrawn="1"/>
          </p:nvSpPr>
          <p:spPr bwMode="auto">
            <a:xfrm>
              <a:off x="6078538" y="2925763"/>
              <a:ext cx="304800" cy="152400"/>
            </a:xfrm>
            <a:custGeom>
              <a:avLst/>
              <a:gdLst>
                <a:gd name="T0" fmla="*/ 29 w 108"/>
                <a:gd name="T1" fmla="*/ 52 h 54"/>
                <a:gd name="T2" fmla="*/ 20 w 108"/>
                <a:gd name="T3" fmla="*/ 52 h 54"/>
                <a:gd name="T4" fmla="*/ 31 w 108"/>
                <a:gd name="T5" fmla="*/ 44 h 54"/>
                <a:gd name="T6" fmla="*/ 11 w 108"/>
                <a:gd name="T7" fmla="*/ 42 h 54"/>
                <a:gd name="T8" fmla="*/ 0 w 108"/>
                <a:gd name="T9" fmla="*/ 36 h 54"/>
                <a:gd name="T10" fmla="*/ 10 w 108"/>
                <a:gd name="T11" fmla="*/ 28 h 54"/>
                <a:gd name="T12" fmla="*/ 51 w 108"/>
                <a:gd name="T13" fmla="*/ 29 h 54"/>
                <a:gd name="T14" fmla="*/ 56 w 108"/>
                <a:gd name="T15" fmla="*/ 30 h 54"/>
                <a:gd name="T16" fmla="*/ 53 w 108"/>
                <a:gd name="T17" fmla="*/ 27 h 54"/>
                <a:gd name="T18" fmla="*/ 47 w 108"/>
                <a:gd name="T19" fmla="*/ 22 h 54"/>
                <a:gd name="T20" fmla="*/ 56 w 108"/>
                <a:gd name="T21" fmla="*/ 17 h 54"/>
                <a:gd name="T22" fmla="*/ 62 w 108"/>
                <a:gd name="T23" fmla="*/ 17 h 54"/>
                <a:gd name="T24" fmla="*/ 96 w 108"/>
                <a:gd name="T25" fmla="*/ 7 h 54"/>
                <a:gd name="T26" fmla="*/ 93 w 108"/>
                <a:gd name="T27" fmla="*/ 3 h 54"/>
                <a:gd name="T28" fmla="*/ 70 w 108"/>
                <a:gd name="T29" fmla="*/ 0 h 54"/>
                <a:gd name="T30" fmla="*/ 97 w 108"/>
                <a:gd name="T31" fmla="*/ 0 h 54"/>
                <a:gd name="T32" fmla="*/ 108 w 108"/>
                <a:gd name="T33" fmla="*/ 3 h 54"/>
                <a:gd name="T34" fmla="*/ 96 w 108"/>
                <a:gd name="T35" fmla="*/ 11 h 54"/>
                <a:gd name="T36" fmla="*/ 93 w 108"/>
                <a:gd name="T37" fmla="*/ 20 h 54"/>
                <a:gd name="T38" fmla="*/ 82 w 108"/>
                <a:gd name="T39" fmla="*/ 28 h 54"/>
                <a:gd name="T40" fmla="*/ 62 w 108"/>
                <a:gd name="T41" fmla="*/ 31 h 54"/>
                <a:gd name="T42" fmla="*/ 57 w 108"/>
                <a:gd name="T43" fmla="*/ 36 h 54"/>
                <a:gd name="T44" fmla="*/ 45 w 108"/>
                <a:gd name="T45" fmla="*/ 43 h 54"/>
                <a:gd name="T46" fmla="*/ 29 w 108"/>
                <a:gd name="T4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54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245"/>
            <p:cNvSpPr>
              <a:spLocks/>
            </p:cNvSpPr>
            <p:nvPr userDrawn="1"/>
          </p:nvSpPr>
          <p:spPr bwMode="auto">
            <a:xfrm>
              <a:off x="5246688" y="3111500"/>
              <a:ext cx="171450" cy="93662"/>
            </a:xfrm>
            <a:custGeom>
              <a:avLst/>
              <a:gdLst>
                <a:gd name="T0" fmla="*/ 61 w 61"/>
                <a:gd name="T1" fmla="*/ 21 h 33"/>
                <a:gd name="T2" fmla="*/ 39 w 61"/>
                <a:gd name="T3" fmla="*/ 32 h 33"/>
                <a:gd name="T4" fmla="*/ 12 w 61"/>
                <a:gd name="T5" fmla="*/ 30 h 33"/>
                <a:gd name="T6" fmla="*/ 1 w 61"/>
                <a:gd name="T7" fmla="*/ 21 h 33"/>
                <a:gd name="T8" fmla="*/ 47 w 61"/>
                <a:gd name="T9" fmla="*/ 4 h 33"/>
                <a:gd name="T10" fmla="*/ 61 w 61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3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246"/>
            <p:cNvSpPr>
              <a:spLocks/>
            </p:cNvSpPr>
            <p:nvPr userDrawn="1"/>
          </p:nvSpPr>
          <p:spPr bwMode="auto">
            <a:xfrm>
              <a:off x="5053013" y="3111500"/>
              <a:ext cx="193675" cy="65087"/>
            </a:xfrm>
            <a:custGeom>
              <a:avLst/>
              <a:gdLst>
                <a:gd name="T0" fmla="*/ 23 w 69"/>
                <a:gd name="T1" fmla="*/ 22 h 23"/>
                <a:gd name="T2" fmla="*/ 7 w 69"/>
                <a:gd name="T3" fmla="*/ 19 h 23"/>
                <a:gd name="T4" fmla="*/ 11 w 69"/>
                <a:gd name="T5" fmla="*/ 7 h 23"/>
                <a:gd name="T6" fmla="*/ 35 w 69"/>
                <a:gd name="T7" fmla="*/ 4 h 23"/>
                <a:gd name="T8" fmla="*/ 52 w 69"/>
                <a:gd name="T9" fmla="*/ 2 h 23"/>
                <a:gd name="T10" fmla="*/ 66 w 69"/>
                <a:gd name="T11" fmla="*/ 4 h 23"/>
                <a:gd name="T12" fmla="*/ 63 w 69"/>
                <a:gd name="T13" fmla="*/ 12 h 23"/>
                <a:gd name="T14" fmla="*/ 23 w 6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3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247"/>
            <p:cNvSpPr>
              <a:spLocks/>
            </p:cNvSpPr>
            <p:nvPr userDrawn="1"/>
          </p:nvSpPr>
          <p:spPr bwMode="auto">
            <a:xfrm>
              <a:off x="6726238" y="3124200"/>
              <a:ext cx="82550" cy="39687"/>
            </a:xfrm>
            <a:custGeom>
              <a:avLst/>
              <a:gdLst>
                <a:gd name="T0" fmla="*/ 12 w 29"/>
                <a:gd name="T1" fmla="*/ 14 h 14"/>
                <a:gd name="T2" fmla="*/ 1 w 29"/>
                <a:gd name="T3" fmla="*/ 8 h 14"/>
                <a:gd name="T4" fmla="*/ 17 w 29"/>
                <a:gd name="T5" fmla="*/ 0 h 14"/>
                <a:gd name="T6" fmla="*/ 29 w 29"/>
                <a:gd name="T7" fmla="*/ 6 h 14"/>
                <a:gd name="T8" fmla="*/ 12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248"/>
            <p:cNvSpPr>
              <a:spLocks/>
            </p:cNvSpPr>
            <p:nvPr userDrawn="1"/>
          </p:nvSpPr>
          <p:spPr bwMode="auto">
            <a:xfrm>
              <a:off x="6388100" y="2900363"/>
              <a:ext cx="265113" cy="36512"/>
            </a:xfrm>
            <a:custGeom>
              <a:avLst/>
              <a:gdLst>
                <a:gd name="T0" fmla="*/ 0 w 94"/>
                <a:gd name="T1" fmla="*/ 12 h 13"/>
                <a:gd name="T2" fmla="*/ 5 w 94"/>
                <a:gd name="T3" fmla="*/ 10 h 13"/>
                <a:gd name="T4" fmla="*/ 94 w 94"/>
                <a:gd name="T5" fmla="*/ 0 h 13"/>
                <a:gd name="T6" fmla="*/ 33 w 94"/>
                <a:gd name="T7" fmla="*/ 10 h 13"/>
                <a:gd name="T8" fmla="*/ 0 w 9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249"/>
            <p:cNvSpPr>
              <a:spLocks/>
            </p:cNvSpPr>
            <p:nvPr userDrawn="1"/>
          </p:nvSpPr>
          <p:spPr bwMode="auto">
            <a:xfrm>
              <a:off x="6937375" y="2984500"/>
              <a:ext cx="82550" cy="36512"/>
            </a:xfrm>
            <a:custGeom>
              <a:avLst/>
              <a:gdLst>
                <a:gd name="T0" fmla="*/ 15 w 29"/>
                <a:gd name="T1" fmla="*/ 0 h 13"/>
                <a:gd name="T2" fmla="*/ 29 w 29"/>
                <a:gd name="T3" fmla="*/ 6 h 13"/>
                <a:gd name="T4" fmla="*/ 12 w 29"/>
                <a:gd name="T5" fmla="*/ 12 h 13"/>
                <a:gd name="T6" fmla="*/ 1 w 29"/>
                <a:gd name="T7" fmla="*/ 5 h 13"/>
                <a:gd name="T8" fmla="*/ 15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250"/>
            <p:cNvSpPr>
              <a:spLocks/>
            </p:cNvSpPr>
            <p:nvPr userDrawn="1"/>
          </p:nvSpPr>
          <p:spPr bwMode="auto">
            <a:xfrm>
              <a:off x="6597650" y="3160713"/>
              <a:ext cx="88900" cy="30162"/>
            </a:xfrm>
            <a:custGeom>
              <a:avLst/>
              <a:gdLst>
                <a:gd name="T0" fmla="*/ 14 w 32"/>
                <a:gd name="T1" fmla="*/ 11 h 11"/>
                <a:gd name="T2" fmla="*/ 1 w 32"/>
                <a:gd name="T3" fmla="*/ 6 h 11"/>
                <a:gd name="T4" fmla="*/ 19 w 32"/>
                <a:gd name="T5" fmla="*/ 1 h 11"/>
                <a:gd name="T6" fmla="*/ 31 w 32"/>
                <a:gd name="T7" fmla="*/ 4 h 11"/>
                <a:gd name="T8" fmla="*/ 14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251"/>
            <p:cNvSpPr>
              <a:spLocks/>
            </p:cNvSpPr>
            <p:nvPr userDrawn="1"/>
          </p:nvSpPr>
          <p:spPr bwMode="auto">
            <a:xfrm>
              <a:off x="6359525" y="2944813"/>
              <a:ext cx="71438" cy="25400"/>
            </a:xfrm>
            <a:custGeom>
              <a:avLst/>
              <a:gdLst>
                <a:gd name="T0" fmla="*/ 13 w 25"/>
                <a:gd name="T1" fmla="*/ 9 h 9"/>
                <a:gd name="T2" fmla="*/ 1 w 25"/>
                <a:gd name="T3" fmla="*/ 5 h 9"/>
                <a:gd name="T4" fmla="*/ 14 w 25"/>
                <a:gd name="T5" fmla="*/ 0 h 9"/>
                <a:gd name="T6" fmla="*/ 25 w 25"/>
                <a:gd name="T7" fmla="*/ 4 h 9"/>
                <a:gd name="T8" fmla="*/ 13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252"/>
            <p:cNvSpPr>
              <a:spLocks/>
            </p:cNvSpPr>
            <p:nvPr userDrawn="1"/>
          </p:nvSpPr>
          <p:spPr bwMode="auto">
            <a:xfrm>
              <a:off x="5965825" y="3016250"/>
              <a:ext cx="73025" cy="25400"/>
            </a:xfrm>
            <a:custGeom>
              <a:avLst/>
              <a:gdLst>
                <a:gd name="T0" fmla="*/ 14 w 26"/>
                <a:gd name="T1" fmla="*/ 9 h 9"/>
                <a:gd name="T2" fmla="*/ 1 w 26"/>
                <a:gd name="T3" fmla="*/ 4 h 9"/>
                <a:gd name="T4" fmla="*/ 17 w 26"/>
                <a:gd name="T5" fmla="*/ 0 h 9"/>
                <a:gd name="T6" fmla="*/ 26 w 26"/>
                <a:gd name="T7" fmla="*/ 5 h 9"/>
                <a:gd name="T8" fmla="*/ 14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253"/>
            <p:cNvSpPr>
              <a:spLocks/>
            </p:cNvSpPr>
            <p:nvPr userDrawn="1"/>
          </p:nvSpPr>
          <p:spPr bwMode="auto">
            <a:xfrm>
              <a:off x="5694363" y="2941638"/>
              <a:ext cx="46038" cy="28575"/>
            </a:xfrm>
            <a:custGeom>
              <a:avLst/>
              <a:gdLst>
                <a:gd name="T0" fmla="*/ 16 w 16"/>
                <a:gd name="T1" fmla="*/ 4 h 10"/>
                <a:gd name="T2" fmla="*/ 8 w 16"/>
                <a:gd name="T3" fmla="*/ 9 h 10"/>
                <a:gd name="T4" fmla="*/ 0 w 16"/>
                <a:gd name="T5" fmla="*/ 6 h 10"/>
                <a:gd name="T6" fmla="*/ 7 w 16"/>
                <a:gd name="T7" fmla="*/ 0 h 10"/>
                <a:gd name="T8" fmla="*/ 16 w 1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254"/>
            <p:cNvSpPr>
              <a:spLocks/>
            </p:cNvSpPr>
            <p:nvPr userDrawn="1"/>
          </p:nvSpPr>
          <p:spPr bwMode="auto">
            <a:xfrm>
              <a:off x="7099300" y="3041650"/>
              <a:ext cx="87313" cy="4762"/>
            </a:xfrm>
            <a:custGeom>
              <a:avLst/>
              <a:gdLst>
                <a:gd name="T0" fmla="*/ 31 w 31"/>
                <a:gd name="T1" fmla="*/ 2 h 2"/>
                <a:gd name="T2" fmla="*/ 0 w 31"/>
                <a:gd name="T3" fmla="*/ 2 h 2"/>
                <a:gd name="T4" fmla="*/ 31 w 3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255"/>
            <p:cNvSpPr>
              <a:spLocks/>
            </p:cNvSpPr>
            <p:nvPr userDrawn="1"/>
          </p:nvSpPr>
          <p:spPr bwMode="auto">
            <a:xfrm>
              <a:off x="7005638" y="2930525"/>
              <a:ext cx="33338" cy="20637"/>
            </a:xfrm>
            <a:custGeom>
              <a:avLst/>
              <a:gdLst>
                <a:gd name="T0" fmla="*/ 7 w 12"/>
                <a:gd name="T1" fmla="*/ 0 h 7"/>
                <a:gd name="T2" fmla="*/ 12 w 12"/>
                <a:gd name="T3" fmla="*/ 7 h 7"/>
                <a:gd name="T4" fmla="*/ 0 w 12"/>
                <a:gd name="T5" fmla="*/ 3 h 7"/>
                <a:gd name="T6" fmla="*/ 7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256"/>
            <p:cNvSpPr>
              <a:spLocks/>
            </p:cNvSpPr>
            <p:nvPr userDrawn="1"/>
          </p:nvSpPr>
          <p:spPr bwMode="auto">
            <a:xfrm>
              <a:off x="7086600" y="2811463"/>
              <a:ext cx="39688" cy="20637"/>
            </a:xfrm>
            <a:custGeom>
              <a:avLst/>
              <a:gdLst>
                <a:gd name="T0" fmla="*/ 14 w 14"/>
                <a:gd name="T1" fmla="*/ 1 h 7"/>
                <a:gd name="T2" fmla="*/ 0 w 14"/>
                <a:gd name="T3" fmla="*/ 7 h 7"/>
                <a:gd name="T4" fmla="*/ 14 w 1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257"/>
            <p:cNvSpPr>
              <a:spLocks/>
            </p:cNvSpPr>
            <p:nvPr userDrawn="1"/>
          </p:nvSpPr>
          <p:spPr bwMode="auto">
            <a:xfrm>
              <a:off x="2312988" y="3021013"/>
              <a:ext cx="512763" cy="161925"/>
            </a:xfrm>
            <a:custGeom>
              <a:avLst/>
              <a:gdLst>
                <a:gd name="T0" fmla="*/ 104 w 182"/>
                <a:gd name="T1" fmla="*/ 1 h 57"/>
                <a:gd name="T2" fmla="*/ 137 w 182"/>
                <a:gd name="T3" fmla="*/ 1 h 57"/>
                <a:gd name="T4" fmla="*/ 172 w 182"/>
                <a:gd name="T5" fmla="*/ 28 h 57"/>
                <a:gd name="T6" fmla="*/ 162 w 182"/>
                <a:gd name="T7" fmla="*/ 35 h 57"/>
                <a:gd name="T8" fmla="*/ 48 w 182"/>
                <a:gd name="T9" fmla="*/ 51 h 57"/>
                <a:gd name="T10" fmla="*/ 27 w 182"/>
                <a:gd name="T11" fmla="*/ 48 h 57"/>
                <a:gd name="T12" fmla="*/ 6 w 182"/>
                <a:gd name="T13" fmla="*/ 23 h 57"/>
                <a:gd name="T14" fmla="*/ 47 w 182"/>
                <a:gd name="T15" fmla="*/ 4 h 57"/>
                <a:gd name="T16" fmla="*/ 104 w 182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7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258"/>
            <p:cNvSpPr>
              <a:spLocks/>
            </p:cNvSpPr>
            <p:nvPr userDrawn="1"/>
          </p:nvSpPr>
          <p:spPr bwMode="auto">
            <a:xfrm>
              <a:off x="3251200" y="3013075"/>
              <a:ext cx="484188" cy="125412"/>
            </a:xfrm>
            <a:custGeom>
              <a:avLst/>
              <a:gdLst>
                <a:gd name="T0" fmla="*/ 70 w 172"/>
                <a:gd name="T1" fmla="*/ 0 h 44"/>
                <a:gd name="T2" fmla="*/ 100 w 172"/>
                <a:gd name="T3" fmla="*/ 2 h 44"/>
                <a:gd name="T4" fmla="*/ 135 w 172"/>
                <a:gd name="T5" fmla="*/ 3 h 44"/>
                <a:gd name="T6" fmla="*/ 168 w 172"/>
                <a:gd name="T7" fmla="*/ 14 h 44"/>
                <a:gd name="T8" fmla="*/ 154 w 172"/>
                <a:gd name="T9" fmla="*/ 33 h 44"/>
                <a:gd name="T10" fmla="*/ 111 w 172"/>
                <a:gd name="T11" fmla="*/ 39 h 44"/>
                <a:gd name="T12" fmla="*/ 60 w 172"/>
                <a:gd name="T13" fmla="*/ 43 h 44"/>
                <a:gd name="T14" fmla="*/ 5 w 172"/>
                <a:gd name="T15" fmla="*/ 21 h 44"/>
                <a:gd name="T16" fmla="*/ 23 w 172"/>
                <a:gd name="T17" fmla="*/ 3 h 44"/>
                <a:gd name="T18" fmla="*/ 70 w 17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4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259"/>
            <p:cNvSpPr>
              <a:spLocks/>
            </p:cNvSpPr>
            <p:nvPr userDrawn="1"/>
          </p:nvSpPr>
          <p:spPr bwMode="auto">
            <a:xfrm>
              <a:off x="2041525" y="3128963"/>
              <a:ext cx="479425" cy="114300"/>
            </a:xfrm>
            <a:custGeom>
              <a:avLst/>
              <a:gdLst>
                <a:gd name="T0" fmla="*/ 82 w 170"/>
                <a:gd name="T1" fmla="*/ 40 h 40"/>
                <a:gd name="T2" fmla="*/ 29 w 170"/>
                <a:gd name="T3" fmla="*/ 39 h 40"/>
                <a:gd name="T4" fmla="*/ 3 w 170"/>
                <a:gd name="T5" fmla="*/ 27 h 40"/>
                <a:gd name="T6" fmla="*/ 18 w 170"/>
                <a:gd name="T7" fmla="*/ 11 h 40"/>
                <a:gd name="T8" fmla="*/ 87 w 170"/>
                <a:gd name="T9" fmla="*/ 5 h 40"/>
                <a:gd name="T10" fmla="*/ 150 w 170"/>
                <a:gd name="T11" fmla="*/ 21 h 40"/>
                <a:gd name="T12" fmla="*/ 155 w 170"/>
                <a:gd name="T13" fmla="*/ 23 h 40"/>
                <a:gd name="T14" fmla="*/ 169 w 170"/>
                <a:gd name="T15" fmla="*/ 31 h 40"/>
                <a:gd name="T16" fmla="*/ 152 w 170"/>
                <a:gd name="T17" fmla="*/ 38 h 40"/>
                <a:gd name="T18" fmla="*/ 82 w 17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4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260"/>
            <p:cNvSpPr>
              <a:spLocks/>
            </p:cNvSpPr>
            <p:nvPr userDrawn="1"/>
          </p:nvSpPr>
          <p:spPr bwMode="auto">
            <a:xfrm>
              <a:off x="2222500" y="2976563"/>
              <a:ext cx="254000" cy="55562"/>
            </a:xfrm>
            <a:custGeom>
              <a:avLst/>
              <a:gdLst>
                <a:gd name="T0" fmla="*/ 2 w 90"/>
                <a:gd name="T1" fmla="*/ 7 h 20"/>
                <a:gd name="T2" fmla="*/ 16 w 90"/>
                <a:gd name="T3" fmla="*/ 2 h 20"/>
                <a:gd name="T4" fmla="*/ 60 w 90"/>
                <a:gd name="T5" fmla="*/ 0 h 20"/>
                <a:gd name="T6" fmla="*/ 82 w 90"/>
                <a:gd name="T7" fmla="*/ 3 h 20"/>
                <a:gd name="T8" fmla="*/ 90 w 90"/>
                <a:gd name="T9" fmla="*/ 9 h 20"/>
                <a:gd name="T10" fmla="*/ 82 w 90"/>
                <a:gd name="T11" fmla="*/ 16 h 20"/>
                <a:gd name="T12" fmla="*/ 17 w 90"/>
                <a:gd name="T13" fmla="*/ 18 h 20"/>
                <a:gd name="T14" fmla="*/ 2 w 90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261"/>
            <p:cNvSpPr>
              <a:spLocks/>
            </p:cNvSpPr>
            <p:nvPr userDrawn="1"/>
          </p:nvSpPr>
          <p:spPr bwMode="auto">
            <a:xfrm>
              <a:off x="2952750" y="3016250"/>
              <a:ext cx="214313" cy="76200"/>
            </a:xfrm>
            <a:custGeom>
              <a:avLst/>
              <a:gdLst>
                <a:gd name="T0" fmla="*/ 76 w 76"/>
                <a:gd name="T1" fmla="*/ 9 h 27"/>
                <a:gd name="T2" fmla="*/ 72 w 76"/>
                <a:gd name="T3" fmla="*/ 12 h 27"/>
                <a:gd name="T4" fmla="*/ 61 w 76"/>
                <a:gd name="T5" fmla="*/ 18 h 27"/>
                <a:gd name="T6" fmla="*/ 48 w 76"/>
                <a:gd name="T7" fmla="*/ 24 h 27"/>
                <a:gd name="T8" fmla="*/ 10 w 76"/>
                <a:gd name="T9" fmla="*/ 20 h 27"/>
                <a:gd name="T10" fmla="*/ 0 w 76"/>
                <a:gd name="T11" fmla="*/ 9 h 27"/>
                <a:gd name="T12" fmla="*/ 14 w 76"/>
                <a:gd name="T13" fmla="*/ 3 h 27"/>
                <a:gd name="T14" fmla="*/ 61 w 76"/>
                <a:gd name="T15" fmla="*/ 2 h 27"/>
                <a:gd name="T16" fmla="*/ 76 w 76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7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262"/>
            <p:cNvSpPr>
              <a:spLocks/>
            </p:cNvSpPr>
            <p:nvPr userDrawn="1"/>
          </p:nvSpPr>
          <p:spPr bwMode="auto">
            <a:xfrm>
              <a:off x="3636963" y="3179763"/>
              <a:ext cx="119063" cy="36512"/>
            </a:xfrm>
            <a:custGeom>
              <a:avLst/>
              <a:gdLst>
                <a:gd name="T0" fmla="*/ 19 w 42"/>
                <a:gd name="T1" fmla="*/ 12 h 13"/>
                <a:gd name="T2" fmla="*/ 13 w 42"/>
                <a:gd name="T3" fmla="*/ 12 h 13"/>
                <a:gd name="T4" fmla="*/ 2 w 42"/>
                <a:gd name="T5" fmla="*/ 10 h 13"/>
                <a:gd name="T6" fmla="*/ 10 w 42"/>
                <a:gd name="T7" fmla="*/ 4 h 13"/>
                <a:gd name="T8" fmla="*/ 34 w 42"/>
                <a:gd name="T9" fmla="*/ 2 h 13"/>
                <a:gd name="T10" fmla="*/ 42 w 42"/>
                <a:gd name="T11" fmla="*/ 6 h 13"/>
                <a:gd name="T12" fmla="*/ 34 w 42"/>
                <a:gd name="T13" fmla="*/ 12 h 13"/>
                <a:gd name="T14" fmla="*/ 19 w 42"/>
                <a:gd name="T15" fmla="*/ 12 h 13"/>
                <a:gd name="T16" fmla="*/ 19 w 42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263"/>
            <p:cNvSpPr>
              <a:spLocks/>
            </p:cNvSpPr>
            <p:nvPr userDrawn="1"/>
          </p:nvSpPr>
          <p:spPr bwMode="auto">
            <a:xfrm>
              <a:off x="3352800" y="3143250"/>
              <a:ext cx="61913" cy="22225"/>
            </a:xfrm>
            <a:custGeom>
              <a:avLst/>
              <a:gdLst>
                <a:gd name="T0" fmla="*/ 10 w 22"/>
                <a:gd name="T1" fmla="*/ 1 h 8"/>
                <a:gd name="T2" fmla="*/ 21 w 22"/>
                <a:gd name="T3" fmla="*/ 5 h 8"/>
                <a:gd name="T4" fmla="*/ 10 w 22"/>
                <a:gd name="T5" fmla="*/ 8 h 8"/>
                <a:gd name="T6" fmla="*/ 0 w 22"/>
                <a:gd name="T7" fmla="*/ 5 h 8"/>
                <a:gd name="T8" fmla="*/ 10 w 2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264"/>
            <p:cNvSpPr>
              <a:spLocks/>
            </p:cNvSpPr>
            <p:nvPr userDrawn="1"/>
          </p:nvSpPr>
          <p:spPr bwMode="auto">
            <a:xfrm>
              <a:off x="7388225" y="3149600"/>
              <a:ext cx="174625" cy="50800"/>
            </a:xfrm>
            <a:custGeom>
              <a:avLst/>
              <a:gdLst>
                <a:gd name="T0" fmla="*/ 32 w 62"/>
                <a:gd name="T1" fmla="*/ 0 h 18"/>
                <a:gd name="T2" fmla="*/ 52 w 62"/>
                <a:gd name="T3" fmla="*/ 1 h 18"/>
                <a:gd name="T4" fmla="*/ 62 w 62"/>
                <a:gd name="T5" fmla="*/ 8 h 18"/>
                <a:gd name="T6" fmla="*/ 53 w 62"/>
                <a:gd name="T7" fmla="*/ 15 h 18"/>
                <a:gd name="T8" fmla="*/ 4 w 62"/>
                <a:gd name="T9" fmla="*/ 9 h 18"/>
                <a:gd name="T10" fmla="*/ 10 w 62"/>
                <a:gd name="T11" fmla="*/ 2 h 18"/>
                <a:gd name="T12" fmla="*/ 32 w 6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265"/>
            <p:cNvSpPr>
              <a:spLocks/>
            </p:cNvSpPr>
            <p:nvPr userDrawn="1"/>
          </p:nvSpPr>
          <p:spPr bwMode="auto">
            <a:xfrm>
              <a:off x="7324725" y="3189288"/>
              <a:ext cx="88900" cy="33337"/>
            </a:xfrm>
            <a:custGeom>
              <a:avLst/>
              <a:gdLst>
                <a:gd name="T0" fmla="*/ 17 w 32"/>
                <a:gd name="T1" fmla="*/ 12 h 12"/>
                <a:gd name="T2" fmla="*/ 0 w 32"/>
                <a:gd name="T3" fmla="*/ 5 h 12"/>
                <a:gd name="T4" fmla="*/ 17 w 32"/>
                <a:gd name="T5" fmla="*/ 1 h 12"/>
                <a:gd name="T6" fmla="*/ 32 w 32"/>
                <a:gd name="T7" fmla="*/ 8 h 12"/>
                <a:gd name="T8" fmla="*/ 17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266"/>
            <p:cNvSpPr>
              <a:spLocks/>
            </p:cNvSpPr>
            <p:nvPr userDrawn="1"/>
          </p:nvSpPr>
          <p:spPr bwMode="auto">
            <a:xfrm>
              <a:off x="7518400" y="3046413"/>
              <a:ext cx="61913" cy="28575"/>
            </a:xfrm>
            <a:custGeom>
              <a:avLst/>
              <a:gdLst>
                <a:gd name="T0" fmla="*/ 13 w 22"/>
                <a:gd name="T1" fmla="*/ 9 h 10"/>
                <a:gd name="T2" fmla="*/ 0 w 22"/>
                <a:gd name="T3" fmla="*/ 5 h 10"/>
                <a:gd name="T4" fmla="*/ 7 w 22"/>
                <a:gd name="T5" fmla="*/ 1 h 10"/>
                <a:gd name="T6" fmla="*/ 21 w 22"/>
                <a:gd name="T7" fmla="*/ 6 h 10"/>
                <a:gd name="T8" fmla="*/ 13 w 2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267"/>
            <p:cNvSpPr>
              <a:spLocks/>
            </p:cNvSpPr>
            <p:nvPr userDrawn="1"/>
          </p:nvSpPr>
          <p:spPr bwMode="auto">
            <a:xfrm>
              <a:off x="7310438" y="2681288"/>
              <a:ext cx="261938" cy="104775"/>
            </a:xfrm>
            <a:custGeom>
              <a:avLst/>
              <a:gdLst>
                <a:gd name="T0" fmla="*/ 14 w 93"/>
                <a:gd name="T1" fmla="*/ 0 h 37"/>
                <a:gd name="T2" fmla="*/ 56 w 93"/>
                <a:gd name="T3" fmla="*/ 0 h 37"/>
                <a:gd name="T4" fmla="*/ 93 w 93"/>
                <a:gd name="T5" fmla="*/ 22 h 37"/>
                <a:gd name="T6" fmla="*/ 80 w 93"/>
                <a:gd name="T7" fmla="*/ 34 h 37"/>
                <a:gd name="T8" fmla="*/ 52 w 93"/>
                <a:gd name="T9" fmla="*/ 37 h 37"/>
                <a:gd name="T10" fmla="*/ 50 w 93"/>
                <a:gd name="T11" fmla="*/ 34 h 37"/>
                <a:gd name="T12" fmla="*/ 35 w 93"/>
                <a:gd name="T13" fmla="*/ 25 h 37"/>
                <a:gd name="T14" fmla="*/ 12 w 93"/>
                <a:gd name="T15" fmla="*/ 11 h 37"/>
                <a:gd name="T16" fmla="*/ 6 w 93"/>
                <a:gd name="T17" fmla="*/ 11 h 37"/>
                <a:gd name="T18" fmla="*/ 0 w 93"/>
                <a:gd name="T19" fmla="*/ 7 h 37"/>
                <a:gd name="T20" fmla="*/ 7 w 93"/>
                <a:gd name="T21" fmla="*/ 5 h 37"/>
                <a:gd name="T22" fmla="*/ 26 w 93"/>
                <a:gd name="T23" fmla="*/ 5 h 37"/>
                <a:gd name="T24" fmla="*/ 14 w 9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37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268"/>
            <p:cNvSpPr>
              <a:spLocks/>
            </p:cNvSpPr>
            <p:nvPr userDrawn="1"/>
          </p:nvSpPr>
          <p:spPr bwMode="auto">
            <a:xfrm>
              <a:off x="7223125" y="2689225"/>
              <a:ext cx="33338" cy="17462"/>
            </a:xfrm>
            <a:custGeom>
              <a:avLst/>
              <a:gdLst>
                <a:gd name="T0" fmla="*/ 0 w 12"/>
                <a:gd name="T1" fmla="*/ 2 h 6"/>
                <a:gd name="T2" fmla="*/ 12 w 12"/>
                <a:gd name="T3" fmla="*/ 0 h 6"/>
                <a:gd name="T4" fmla="*/ 0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269"/>
            <p:cNvSpPr>
              <a:spLocks/>
            </p:cNvSpPr>
            <p:nvPr userDrawn="1"/>
          </p:nvSpPr>
          <p:spPr bwMode="auto">
            <a:xfrm>
              <a:off x="1408113" y="2820988"/>
              <a:ext cx="450850" cy="146050"/>
            </a:xfrm>
            <a:custGeom>
              <a:avLst/>
              <a:gdLst>
                <a:gd name="T0" fmla="*/ 27 w 160"/>
                <a:gd name="T1" fmla="*/ 47 h 52"/>
                <a:gd name="T2" fmla="*/ 23 w 160"/>
                <a:gd name="T3" fmla="*/ 46 h 52"/>
                <a:gd name="T4" fmla="*/ 1 w 160"/>
                <a:gd name="T5" fmla="*/ 26 h 52"/>
                <a:gd name="T6" fmla="*/ 42 w 160"/>
                <a:gd name="T7" fmla="*/ 2 h 52"/>
                <a:gd name="T8" fmla="*/ 126 w 160"/>
                <a:gd name="T9" fmla="*/ 5 h 52"/>
                <a:gd name="T10" fmla="*/ 152 w 160"/>
                <a:gd name="T11" fmla="*/ 28 h 52"/>
                <a:gd name="T12" fmla="*/ 137 w 160"/>
                <a:gd name="T13" fmla="*/ 35 h 52"/>
                <a:gd name="T14" fmla="*/ 65 w 160"/>
                <a:gd name="T15" fmla="*/ 51 h 52"/>
                <a:gd name="T16" fmla="*/ 38 w 160"/>
                <a:gd name="T17" fmla="*/ 48 h 52"/>
                <a:gd name="T18" fmla="*/ 27 w 160"/>
                <a:gd name="T1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52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270"/>
            <p:cNvSpPr>
              <a:spLocks/>
            </p:cNvSpPr>
            <p:nvPr userDrawn="1"/>
          </p:nvSpPr>
          <p:spPr bwMode="auto">
            <a:xfrm>
              <a:off x="1216025" y="2652713"/>
              <a:ext cx="490538" cy="100012"/>
            </a:xfrm>
            <a:custGeom>
              <a:avLst/>
              <a:gdLst>
                <a:gd name="T0" fmla="*/ 76 w 174"/>
                <a:gd name="T1" fmla="*/ 35 h 35"/>
                <a:gd name="T2" fmla="*/ 14 w 174"/>
                <a:gd name="T3" fmla="*/ 30 h 35"/>
                <a:gd name="T4" fmla="*/ 0 w 174"/>
                <a:gd name="T5" fmla="*/ 22 h 35"/>
                <a:gd name="T6" fmla="*/ 13 w 174"/>
                <a:gd name="T7" fmla="*/ 14 h 35"/>
                <a:gd name="T8" fmla="*/ 137 w 174"/>
                <a:gd name="T9" fmla="*/ 0 h 35"/>
                <a:gd name="T10" fmla="*/ 160 w 174"/>
                <a:gd name="T11" fmla="*/ 2 h 35"/>
                <a:gd name="T12" fmla="*/ 160 w 174"/>
                <a:gd name="T13" fmla="*/ 20 h 35"/>
                <a:gd name="T14" fmla="*/ 76 w 17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35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271"/>
            <p:cNvSpPr>
              <a:spLocks/>
            </p:cNvSpPr>
            <p:nvPr userDrawn="1"/>
          </p:nvSpPr>
          <p:spPr bwMode="auto">
            <a:xfrm>
              <a:off x="1706563" y="2608263"/>
              <a:ext cx="552450" cy="112712"/>
            </a:xfrm>
            <a:custGeom>
              <a:avLst/>
              <a:gdLst>
                <a:gd name="T0" fmla="*/ 56 w 196"/>
                <a:gd name="T1" fmla="*/ 1 h 40"/>
                <a:gd name="T2" fmla="*/ 58 w 196"/>
                <a:gd name="T3" fmla="*/ 1 h 40"/>
                <a:gd name="T4" fmla="*/ 58 w 196"/>
                <a:gd name="T5" fmla="*/ 6 h 40"/>
                <a:gd name="T6" fmla="*/ 100 w 196"/>
                <a:gd name="T7" fmla="*/ 4 h 40"/>
                <a:gd name="T8" fmla="*/ 122 w 196"/>
                <a:gd name="T9" fmla="*/ 10 h 40"/>
                <a:gd name="T10" fmla="*/ 144 w 196"/>
                <a:gd name="T11" fmla="*/ 13 h 40"/>
                <a:gd name="T12" fmla="*/ 189 w 196"/>
                <a:gd name="T13" fmla="*/ 18 h 40"/>
                <a:gd name="T14" fmla="*/ 194 w 196"/>
                <a:gd name="T15" fmla="*/ 31 h 40"/>
                <a:gd name="T16" fmla="*/ 179 w 196"/>
                <a:gd name="T17" fmla="*/ 36 h 40"/>
                <a:gd name="T18" fmla="*/ 136 w 196"/>
                <a:gd name="T19" fmla="*/ 29 h 40"/>
                <a:gd name="T20" fmla="*/ 129 w 196"/>
                <a:gd name="T21" fmla="*/ 18 h 40"/>
                <a:gd name="T22" fmla="*/ 48 w 196"/>
                <a:gd name="T23" fmla="*/ 28 h 40"/>
                <a:gd name="T24" fmla="*/ 22 w 196"/>
                <a:gd name="T25" fmla="*/ 26 h 40"/>
                <a:gd name="T26" fmla="*/ 4 w 196"/>
                <a:gd name="T27" fmla="*/ 20 h 40"/>
                <a:gd name="T28" fmla="*/ 10 w 196"/>
                <a:gd name="T29" fmla="*/ 11 h 40"/>
                <a:gd name="T30" fmla="*/ 34 w 196"/>
                <a:gd name="T31" fmla="*/ 8 h 40"/>
                <a:gd name="T32" fmla="*/ 56 w 196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4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272"/>
            <p:cNvSpPr>
              <a:spLocks/>
            </p:cNvSpPr>
            <p:nvPr userDrawn="1"/>
          </p:nvSpPr>
          <p:spPr bwMode="auto">
            <a:xfrm>
              <a:off x="1878013" y="2706688"/>
              <a:ext cx="276225" cy="60325"/>
            </a:xfrm>
            <a:custGeom>
              <a:avLst/>
              <a:gdLst>
                <a:gd name="T0" fmla="*/ 16 w 98"/>
                <a:gd name="T1" fmla="*/ 20 h 21"/>
                <a:gd name="T2" fmla="*/ 3 w 98"/>
                <a:gd name="T3" fmla="*/ 9 h 21"/>
                <a:gd name="T4" fmla="*/ 24 w 98"/>
                <a:gd name="T5" fmla="*/ 1 h 21"/>
                <a:gd name="T6" fmla="*/ 89 w 98"/>
                <a:gd name="T7" fmla="*/ 6 h 21"/>
                <a:gd name="T8" fmla="*/ 97 w 98"/>
                <a:gd name="T9" fmla="*/ 12 h 21"/>
                <a:gd name="T10" fmla="*/ 88 w 98"/>
                <a:gd name="T11" fmla="*/ 17 h 21"/>
                <a:gd name="T12" fmla="*/ 43 w 98"/>
                <a:gd name="T13" fmla="*/ 20 h 21"/>
                <a:gd name="T14" fmla="*/ 16 w 98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1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273"/>
            <p:cNvSpPr>
              <a:spLocks/>
            </p:cNvSpPr>
            <p:nvPr userDrawn="1"/>
          </p:nvSpPr>
          <p:spPr bwMode="auto">
            <a:xfrm>
              <a:off x="655638" y="2768600"/>
              <a:ext cx="230188" cy="68262"/>
            </a:xfrm>
            <a:custGeom>
              <a:avLst/>
              <a:gdLst>
                <a:gd name="T0" fmla="*/ 46 w 82"/>
                <a:gd name="T1" fmla="*/ 1 h 24"/>
                <a:gd name="T2" fmla="*/ 70 w 82"/>
                <a:gd name="T3" fmla="*/ 2 h 24"/>
                <a:gd name="T4" fmla="*/ 82 w 82"/>
                <a:gd name="T5" fmla="*/ 12 h 24"/>
                <a:gd name="T6" fmla="*/ 69 w 82"/>
                <a:gd name="T7" fmla="*/ 21 h 24"/>
                <a:gd name="T8" fmla="*/ 8 w 82"/>
                <a:gd name="T9" fmla="*/ 17 h 24"/>
                <a:gd name="T10" fmla="*/ 1 w 82"/>
                <a:gd name="T11" fmla="*/ 10 h 24"/>
                <a:gd name="T12" fmla="*/ 11 w 82"/>
                <a:gd name="T13" fmla="*/ 4 h 24"/>
                <a:gd name="T14" fmla="*/ 46 w 8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274"/>
            <p:cNvSpPr>
              <a:spLocks/>
            </p:cNvSpPr>
            <p:nvPr userDrawn="1"/>
          </p:nvSpPr>
          <p:spPr bwMode="auto">
            <a:xfrm>
              <a:off x="1193800" y="2865438"/>
              <a:ext cx="214313" cy="79375"/>
            </a:xfrm>
            <a:custGeom>
              <a:avLst/>
              <a:gdLst>
                <a:gd name="T0" fmla="*/ 48 w 76"/>
                <a:gd name="T1" fmla="*/ 27 h 28"/>
                <a:gd name="T2" fmla="*/ 15 w 76"/>
                <a:gd name="T3" fmla="*/ 27 h 28"/>
                <a:gd name="T4" fmla="*/ 1 w 76"/>
                <a:gd name="T5" fmla="*/ 19 h 28"/>
                <a:gd name="T6" fmla="*/ 17 w 76"/>
                <a:gd name="T7" fmla="*/ 7 h 28"/>
                <a:gd name="T8" fmla="*/ 62 w 76"/>
                <a:gd name="T9" fmla="*/ 9 h 28"/>
                <a:gd name="T10" fmla="*/ 76 w 76"/>
                <a:gd name="T11" fmla="*/ 7 h 28"/>
                <a:gd name="T12" fmla="*/ 48 w 7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8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275"/>
            <p:cNvSpPr>
              <a:spLocks/>
            </p:cNvSpPr>
            <p:nvPr userDrawn="1"/>
          </p:nvSpPr>
          <p:spPr bwMode="auto">
            <a:xfrm>
              <a:off x="1539875" y="2743200"/>
              <a:ext cx="147638" cy="46037"/>
            </a:xfrm>
            <a:custGeom>
              <a:avLst/>
              <a:gdLst>
                <a:gd name="T0" fmla="*/ 23 w 52"/>
                <a:gd name="T1" fmla="*/ 16 h 16"/>
                <a:gd name="T2" fmla="*/ 9 w 52"/>
                <a:gd name="T3" fmla="*/ 15 h 16"/>
                <a:gd name="T4" fmla="*/ 1 w 52"/>
                <a:gd name="T5" fmla="*/ 10 h 16"/>
                <a:gd name="T6" fmla="*/ 8 w 52"/>
                <a:gd name="T7" fmla="*/ 4 h 16"/>
                <a:gd name="T8" fmla="*/ 43 w 52"/>
                <a:gd name="T9" fmla="*/ 3 h 16"/>
                <a:gd name="T10" fmla="*/ 52 w 52"/>
                <a:gd name="T11" fmla="*/ 9 h 16"/>
                <a:gd name="T12" fmla="*/ 42 w 52"/>
                <a:gd name="T13" fmla="*/ 14 h 16"/>
                <a:gd name="T14" fmla="*/ 23 w 5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276"/>
            <p:cNvSpPr>
              <a:spLocks/>
            </p:cNvSpPr>
            <p:nvPr userDrawn="1"/>
          </p:nvSpPr>
          <p:spPr bwMode="auto">
            <a:xfrm>
              <a:off x="993775" y="2720975"/>
              <a:ext cx="117475" cy="36512"/>
            </a:xfrm>
            <a:custGeom>
              <a:avLst/>
              <a:gdLst>
                <a:gd name="T0" fmla="*/ 17 w 42"/>
                <a:gd name="T1" fmla="*/ 13 h 13"/>
                <a:gd name="T2" fmla="*/ 8 w 42"/>
                <a:gd name="T3" fmla="*/ 12 h 13"/>
                <a:gd name="T4" fmla="*/ 3 w 42"/>
                <a:gd name="T5" fmla="*/ 3 h 13"/>
                <a:gd name="T6" fmla="*/ 39 w 42"/>
                <a:gd name="T7" fmla="*/ 4 h 13"/>
                <a:gd name="T8" fmla="*/ 33 w 42"/>
                <a:gd name="T9" fmla="*/ 10 h 13"/>
                <a:gd name="T10" fmla="*/ 17 w 4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277"/>
            <p:cNvSpPr>
              <a:spLocks/>
            </p:cNvSpPr>
            <p:nvPr userDrawn="1"/>
          </p:nvSpPr>
          <p:spPr bwMode="auto">
            <a:xfrm>
              <a:off x="1884363" y="2559050"/>
              <a:ext cx="101600" cy="46037"/>
            </a:xfrm>
            <a:custGeom>
              <a:avLst/>
              <a:gdLst>
                <a:gd name="T0" fmla="*/ 0 w 36"/>
                <a:gd name="T1" fmla="*/ 16 h 16"/>
                <a:gd name="T2" fmla="*/ 7 w 36"/>
                <a:gd name="T3" fmla="*/ 10 h 16"/>
                <a:gd name="T4" fmla="*/ 7 w 36"/>
                <a:gd name="T5" fmla="*/ 0 h 16"/>
                <a:gd name="T6" fmla="*/ 31 w 36"/>
                <a:gd name="T7" fmla="*/ 0 h 16"/>
                <a:gd name="T8" fmla="*/ 36 w 36"/>
                <a:gd name="T9" fmla="*/ 14 h 16"/>
                <a:gd name="T10" fmla="*/ 31 w 36"/>
                <a:gd name="T11" fmla="*/ 14 h 16"/>
                <a:gd name="T12" fmla="*/ 2 w 36"/>
                <a:gd name="T13" fmla="*/ 16 h 16"/>
                <a:gd name="T14" fmla="*/ 0 w 3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6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278"/>
            <p:cNvSpPr>
              <a:spLocks/>
            </p:cNvSpPr>
            <p:nvPr userDrawn="1"/>
          </p:nvSpPr>
          <p:spPr bwMode="auto">
            <a:xfrm>
              <a:off x="1890713" y="2579688"/>
              <a:ext cx="80963" cy="30162"/>
            </a:xfrm>
            <a:custGeom>
              <a:avLst/>
              <a:gdLst>
                <a:gd name="T0" fmla="*/ 0 w 29"/>
                <a:gd name="T1" fmla="*/ 9 h 11"/>
                <a:gd name="T2" fmla="*/ 7 w 29"/>
                <a:gd name="T3" fmla="*/ 6 h 11"/>
                <a:gd name="T4" fmla="*/ 29 w 29"/>
                <a:gd name="T5" fmla="*/ 7 h 11"/>
                <a:gd name="T6" fmla="*/ 0 w 29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279"/>
            <p:cNvSpPr>
              <a:spLocks/>
            </p:cNvSpPr>
            <p:nvPr userDrawn="1"/>
          </p:nvSpPr>
          <p:spPr bwMode="auto">
            <a:xfrm>
              <a:off x="2743200" y="2613025"/>
              <a:ext cx="50800" cy="20637"/>
            </a:xfrm>
            <a:custGeom>
              <a:avLst/>
              <a:gdLst>
                <a:gd name="T0" fmla="*/ 10 w 18"/>
                <a:gd name="T1" fmla="*/ 7 h 7"/>
                <a:gd name="T2" fmla="*/ 0 w 18"/>
                <a:gd name="T3" fmla="*/ 3 h 7"/>
                <a:gd name="T4" fmla="*/ 8 w 18"/>
                <a:gd name="T5" fmla="*/ 0 h 7"/>
                <a:gd name="T6" fmla="*/ 17 w 18"/>
                <a:gd name="T7" fmla="*/ 4 h 7"/>
                <a:gd name="T8" fmla="*/ 1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280"/>
            <p:cNvSpPr>
              <a:spLocks/>
            </p:cNvSpPr>
            <p:nvPr userDrawn="1"/>
          </p:nvSpPr>
          <p:spPr bwMode="auto">
            <a:xfrm>
              <a:off x="1924050" y="2763838"/>
              <a:ext cx="76200" cy="4762"/>
            </a:xfrm>
            <a:custGeom>
              <a:avLst/>
              <a:gdLst>
                <a:gd name="T0" fmla="*/ 0 w 27"/>
                <a:gd name="T1" fmla="*/ 0 h 2"/>
                <a:gd name="T2" fmla="*/ 27 w 27"/>
                <a:gd name="T3" fmla="*/ 0 h 2"/>
                <a:gd name="T4" fmla="*/ 0 w 2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281"/>
            <p:cNvSpPr>
              <a:spLocks/>
            </p:cNvSpPr>
            <p:nvPr userDrawn="1"/>
          </p:nvSpPr>
          <p:spPr bwMode="auto">
            <a:xfrm>
              <a:off x="7391400" y="2579688"/>
              <a:ext cx="403225" cy="98425"/>
            </a:xfrm>
            <a:custGeom>
              <a:avLst/>
              <a:gdLst>
                <a:gd name="T0" fmla="*/ 89 w 143"/>
                <a:gd name="T1" fmla="*/ 34 h 35"/>
                <a:gd name="T2" fmla="*/ 24 w 143"/>
                <a:gd name="T3" fmla="*/ 30 h 35"/>
                <a:gd name="T4" fmla="*/ 4 w 143"/>
                <a:gd name="T5" fmla="*/ 21 h 35"/>
                <a:gd name="T6" fmla="*/ 13 w 143"/>
                <a:gd name="T7" fmla="*/ 8 h 35"/>
                <a:gd name="T8" fmla="*/ 110 w 143"/>
                <a:gd name="T9" fmla="*/ 8 h 35"/>
                <a:gd name="T10" fmla="*/ 134 w 143"/>
                <a:gd name="T11" fmla="*/ 19 h 35"/>
                <a:gd name="T12" fmla="*/ 122 w 143"/>
                <a:gd name="T13" fmla="*/ 34 h 35"/>
                <a:gd name="T14" fmla="*/ 89 w 143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35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282"/>
            <p:cNvSpPr>
              <a:spLocks/>
            </p:cNvSpPr>
            <p:nvPr userDrawn="1"/>
          </p:nvSpPr>
          <p:spPr bwMode="auto">
            <a:xfrm>
              <a:off x="7165975" y="2636838"/>
              <a:ext cx="93663" cy="33337"/>
            </a:xfrm>
            <a:custGeom>
              <a:avLst/>
              <a:gdLst>
                <a:gd name="T0" fmla="*/ 17 w 33"/>
                <a:gd name="T1" fmla="*/ 10 h 12"/>
                <a:gd name="T2" fmla="*/ 0 w 33"/>
                <a:gd name="T3" fmla="*/ 5 h 12"/>
                <a:gd name="T4" fmla="*/ 17 w 33"/>
                <a:gd name="T5" fmla="*/ 1 h 12"/>
                <a:gd name="T6" fmla="*/ 26 w 33"/>
                <a:gd name="T7" fmla="*/ 2 h 12"/>
                <a:gd name="T8" fmla="*/ 31 w 33"/>
                <a:gd name="T9" fmla="*/ 8 h 12"/>
                <a:gd name="T10" fmla="*/ 17 w 33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283"/>
            <p:cNvSpPr>
              <a:spLocks/>
            </p:cNvSpPr>
            <p:nvPr userDrawn="1"/>
          </p:nvSpPr>
          <p:spPr bwMode="auto">
            <a:xfrm>
              <a:off x="371475" y="2913063"/>
              <a:ext cx="112713" cy="39687"/>
            </a:xfrm>
            <a:custGeom>
              <a:avLst/>
              <a:gdLst>
                <a:gd name="T0" fmla="*/ 36 w 40"/>
                <a:gd name="T1" fmla="*/ 14 h 14"/>
                <a:gd name="T2" fmla="*/ 12 w 40"/>
                <a:gd name="T3" fmla="*/ 14 h 14"/>
                <a:gd name="T4" fmla="*/ 3 w 40"/>
                <a:gd name="T5" fmla="*/ 5 h 14"/>
                <a:gd name="T6" fmla="*/ 31 w 40"/>
                <a:gd name="T7" fmla="*/ 2 h 14"/>
                <a:gd name="T8" fmla="*/ 36 w 4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1461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96481"/>
            <a:ext cx="9721850" cy="1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6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18" name="矩形 2">
            <a:extLst>
              <a:ext uri="{FF2B5EF4-FFF2-40B4-BE49-F238E27FC236}">
                <a16:creationId xmlns:a16="http://schemas.microsoft.com/office/drawing/2014/main" id="{8A2C722E-1F55-43DF-84BA-F083B915A959}"/>
              </a:ext>
            </a:extLst>
          </p:cNvPr>
          <p:cNvSpPr/>
          <p:nvPr userDrawn="1"/>
        </p:nvSpPr>
        <p:spPr>
          <a:xfrm>
            <a:off x="0" y="5237358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24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2C64604-AAAF-4BA5-B246-504F2421B779}"/>
              </a:ext>
            </a:extLst>
          </p:cNvPr>
          <p:cNvSpPr/>
          <p:nvPr userDrawn="1"/>
        </p:nvSpPr>
        <p:spPr>
          <a:xfrm>
            <a:off x="-3" y="4773021"/>
            <a:ext cx="4900771" cy="644883"/>
          </a:xfrm>
          <a:custGeom>
            <a:avLst/>
            <a:gdLst>
              <a:gd name="connsiteX0" fmla="*/ 4825180 w 4900771"/>
              <a:gd name="connsiteY0" fmla="*/ 426850 h 644883"/>
              <a:gd name="connsiteX1" fmla="*/ 4877637 w 4900771"/>
              <a:gd name="connsiteY1" fmla="*/ 570957 h 644883"/>
              <a:gd name="connsiteX2" fmla="*/ 4899309 w 4900771"/>
              <a:gd name="connsiteY2" fmla="*/ 644883 h 644883"/>
              <a:gd name="connsiteX3" fmla="*/ 306 w 4900771"/>
              <a:gd name="connsiteY3" fmla="*/ 644883 h 644883"/>
              <a:gd name="connsiteX4" fmla="*/ 306 w 4900771"/>
              <a:gd name="connsiteY4" fmla="*/ 506549 h 644883"/>
              <a:gd name="connsiteX5" fmla="*/ 1217 w 4900771"/>
              <a:gd name="connsiteY5" fmla="*/ 425635 h 644883"/>
              <a:gd name="connsiteX6" fmla="*/ 28560 w 4900771"/>
              <a:gd name="connsiteY6" fmla="*/ 362342 h 644883"/>
              <a:gd name="connsiteX7" fmla="*/ 65017 w 4900771"/>
              <a:gd name="connsiteY7" fmla="*/ 330138 h 644883"/>
              <a:gd name="connsiteX8" fmla="*/ 73017 w 4900771"/>
              <a:gd name="connsiteY8" fmla="*/ 334392 h 644883"/>
              <a:gd name="connsiteX9" fmla="*/ 55801 w 4900771"/>
              <a:gd name="connsiteY9" fmla="*/ 365785 h 644883"/>
              <a:gd name="connsiteX10" fmla="*/ 61574 w 4900771"/>
              <a:gd name="connsiteY10" fmla="*/ 458750 h 644883"/>
              <a:gd name="connsiteX11" fmla="*/ 86587 w 4900771"/>
              <a:gd name="connsiteY11" fmla="*/ 472928 h 644883"/>
              <a:gd name="connsiteX12" fmla="*/ 103094 w 4900771"/>
              <a:gd name="connsiteY12" fmla="*/ 452674 h 644883"/>
              <a:gd name="connsiteX13" fmla="*/ 114132 w 4900771"/>
              <a:gd name="connsiteY13" fmla="*/ 380874 h 644883"/>
              <a:gd name="connsiteX14" fmla="*/ 211958 w 4900771"/>
              <a:gd name="connsiteY14" fmla="*/ 223907 h 644883"/>
              <a:gd name="connsiteX15" fmla="*/ 227858 w 4900771"/>
              <a:gd name="connsiteY15" fmla="*/ 213375 h 644883"/>
              <a:gd name="connsiteX16" fmla="*/ 233022 w 4900771"/>
              <a:gd name="connsiteY16" fmla="*/ 216210 h 644883"/>
              <a:gd name="connsiteX17" fmla="*/ 214186 w 4900771"/>
              <a:gd name="connsiteY17" fmla="*/ 251452 h 644883"/>
              <a:gd name="connsiteX18" fmla="*/ 176717 w 4900771"/>
              <a:gd name="connsiteY18" fmla="*/ 461282 h 644883"/>
              <a:gd name="connsiteX19" fmla="*/ 189679 w 4900771"/>
              <a:gd name="connsiteY19" fmla="*/ 492777 h 644883"/>
              <a:gd name="connsiteX20" fmla="*/ 203452 w 4900771"/>
              <a:gd name="connsiteY20" fmla="*/ 498853 h 644883"/>
              <a:gd name="connsiteX21" fmla="*/ 214186 w 4900771"/>
              <a:gd name="connsiteY21" fmla="*/ 487612 h 644883"/>
              <a:gd name="connsiteX22" fmla="*/ 213477 w 4900771"/>
              <a:gd name="connsiteY22" fmla="*/ 458548 h 644883"/>
              <a:gd name="connsiteX23" fmla="*/ 230795 w 4900771"/>
              <a:gd name="connsiteY23" fmla="*/ 524069 h 644883"/>
              <a:gd name="connsiteX24" fmla="*/ 228567 w 4900771"/>
              <a:gd name="connsiteY24" fmla="*/ 564881 h 644883"/>
              <a:gd name="connsiteX25" fmla="*/ 241327 w 4900771"/>
              <a:gd name="connsiteY25" fmla="*/ 578046 h 644883"/>
              <a:gd name="connsiteX26" fmla="*/ 256314 w 4900771"/>
              <a:gd name="connsiteY26" fmla="*/ 564577 h 644883"/>
              <a:gd name="connsiteX27" fmla="*/ 313329 w 4900771"/>
              <a:gd name="connsiteY27" fmla="*/ 453788 h 644883"/>
              <a:gd name="connsiteX28" fmla="*/ 313430 w 4900771"/>
              <a:gd name="connsiteY28" fmla="*/ 352215 h 644883"/>
              <a:gd name="connsiteX29" fmla="*/ 266239 w 4900771"/>
              <a:gd name="connsiteY29" fmla="*/ 293985 h 644883"/>
              <a:gd name="connsiteX30" fmla="*/ 277682 w 4900771"/>
              <a:gd name="connsiteY30" fmla="*/ 294086 h 644883"/>
              <a:gd name="connsiteX31" fmla="*/ 366293 w 4900771"/>
              <a:gd name="connsiteY31" fmla="*/ 373380 h 644883"/>
              <a:gd name="connsiteX32" fmla="*/ 374597 w 4900771"/>
              <a:gd name="connsiteY32" fmla="*/ 424825 h 644883"/>
              <a:gd name="connsiteX33" fmla="*/ 370951 w 4900771"/>
              <a:gd name="connsiteY33" fmla="*/ 528424 h 644883"/>
              <a:gd name="connsiteX34" fmla="*/ 381888 w 4900771"/>
              <a:gd name="connsiteY34" fmla="*/ 557994 h 644883"/>
              <a:gd name="connsiteX35" fmla="*/ 407611 w 4900771"/>
              <a:gd name="connsiteY35" fmla="*/ 569134 h 644883"/>
              <a:gd name="connsiteX36" fmla="*/ 424016 w 4900771"/>
              <a:gd name="connsiteY36" fmla="*/ 549791 h 644883"/>
              <a:gd name="connsiteX37" fmla="*/ 424725 w 4900771"/>
              <a:gd name="connsiteY37" fmla="*/ 507866 h 644883"/>
              <a:gd name="connsiteX38" fmla="*/ 432118 w 4900771"/>
              <a:gd name="connsiteY38" fmla="*/ 507562 h 644883"/>
              <a:gd name="connsiteX39" fmla="*/ 437080 w 4900771"/>
              <a:gd name="connsiteY39" fmla="*/ 527411 h 644883"/>
              <a:gd name="connsiteX40" fmla="*/ 451967 w 4900771"/>
              <a:gd name="connsiteY40" fmla="*/ 545437 h 644883"/>
              <a:gd name="connsiteX41" fmla="*/ 468879 w 4900771"/>
              <a:gd name="connsiteY41" fmla="*/ 528019 h 644883"/>
              <a:gd name="connsiteX42" fmla="*/ 469993 w 4900771"/>
              <a:gd name="connsiteY42" fmla="*/ 435762 h 644883"/>
              <a:gd name="connsiteX43" fmla="*/ 464018 w 4900771"/>
              <a:gd name="connsiteY43" fmla="*/ 411052 h 644883"/>
              <a:gd name="connsiteX44" fmla="*/ 540982 w 4900771"/>
              <a:gd name="connsiteY44" fmla="*/ 560526 h 644883"/>
              <a:gd name="connsiteX45" fmla="*/ 552223 w 4900771"/>
              <a:gd name="connsiteY45" fmla="*/ 560627 h 644883"/>
              <a:gd name="connsiteX46" fmla="*/ 564376 w 4900771"/>
              <a:gd name="connsiteY46" fmla="*/ 529841 h 644883"/>
              <a:gd name="connsiteX47" fmla="*/ 553033 w 4900771"/>
              <a:gd name="connsiteY47" fmla="*/ 472219 h 644883"/>
              <a:gd name="connsiteX48" fmla="*/ 569236 w 4900771"/>
              <a:gd name="connsiteY48" fmla="*/ 270288 h 644883"/>
              <a:gd name="connsiteX49" fmla="*/ 648429 w 4900771"/>
              <a:gd name="connsiteY49" fmla="*/ 224008 h 644883"/>
              <a:gd name="connsiteX50" fmla="*/ 632732 w 4900771"/>
              <a:gd name="connsiteY50" fmla="*/ 234034 h 644883"/>
              <a:gd name="connsiteX51" fmla="*/ 614706 w 4900771"/>
              <a:gd name="connsiteY51" fmla="*/ 251756 h 644883"/>
              <a:gd name="connsiteX52" fmla="*/ 621593 w 4900771"/>
              <a:gd name="connsiteY52" fmla="*/ 284061 h 644883"/>
              <a:gd name="connsiteX53" fmla="*/ 655822 w 4900771"/>
              <a:gd name="connsiteY53" fmla="*/ 271807 h 644883"/>
              <a:gd name="connsiteX54" fmla="*/ 687114 w 4900771"/>
              <a:gd name="connsiteY54" fmla="*/ 145119 h 644883"/>
              <a:gd name="connsiteX55" fmla="*/ 645391 w 4900771"/>
              <a:gd name="connsiteY55" fmla="*/ 82535 h 644883"/>
              <a:gd name="connsiteX56" fmla="*/ 627466 w 4900771"/>
              <a:gd name="connsiteY56" fmla="*/ 58027 h 644883"/>
              <a:gd name="connsiteX57" fmla="*/ 644783 w 4900771"/>
              <a:gd name="connsiteY57" fmla="*/ 59951 h 644883"/>
              <a:gd name="connsiteX58" fmla="*/ 760635 w 4900771"/>
              <a:gd name="connsiteY58" fmla="*/ 183095 h 644883"/>
              <a:gd name="connsiteX59" fmla="*/ 728736 w 4900771"/>
              <a:gd name="connsiteY59" fmla="*/ 282339 h 644883"/>
              <a:gd name="connsiteX60" fmla="*/ 656632 w 4900771"/>
              <a:gd name="connsiteY60" fmla="*/ 351101 h 644883"/>
              <a:gd name="connsiteX61" fmla="*/ 676683 w 4900771"/>
              <a:gd name="connsiteY61" fmla="*/ 444066 h 644883"/>
              <a:gd name="connsiteX62" fmla="*/ 708583 w 4900771"/>
              <a:gd name="connsiteY62" fmla="*/ 432927 h 644883"/>
              <a:gd name="connsiteX63" fmla="*/ 703925 w 4900771"/>
              <a:gd name="connsiteY63" fmla="*/ 392520 h 644883"/>
              <a:gd name="connsiteX64" fmla="*/ 710203 w 4900771"/>
              <a:gd name="connsiteY64" fmla="*/ 391001 h 644883"/>
              <a:gd name="connsiteX65" fmla="*/ 724584 w 4900771"/>
              <a:gd name="connsiteY65" fmla="*/ 429382 h 644883"/>
              <a:gd name="connsiteX66" fmla="*/ 740888 w 4900771"/>
              <a:gd name="connsiteY66" fmla="*/ 472320 h 644883"/>
              <a:gd name="connsiteX67" fmla="*/ 788991 w 4900771"/>
              <a:gd name="connsiteY67" fmla="*/ 471814 h 644883"/>
              <a:gd name="connsiteX68" fmla="*/ 793143 w 4900771"/>
              <a:gd name="connsiteY68" fmla="*/ 437889 h 644883"/>
              <a:gd name="connsiteX69" fmla="*/ 792333 w 4900771"/>
              <a:gd name="connsiteY69" fmla="*/ 333278 h 644883"/>
              <a:gd name="connsiteX70" fmla="*/ 911830 w 4900771"/>
              <a:gd name="connsiteY70" fmla="*/ 214590 h 644883"/>
              <a:gd name="connsiteX71" fmla="*/ 932996 w 4900771"/>
              <a:gd name="connsiteY71" fmla="*/ 213577 h 644883"/>
              <a:gd name="connsiteX72" fmla="*/ 893906 w 4900771"/>
              <a:gd name="connsiteY72" fmla="*/ 248414 h 644883"/>
              <a:gd name="connsiteX73" fmla="*/ 860386 w 4900771"/>
              <a:gd name="connsiteY73" fmla="*/ 348164 h 644883"/>
              <a:gd name="connsiteX74" fmla="*/ 876386 w 4900771"/>
              <a:gd name="connsiteY74" fmla="*/ 427255 h 644883"/>
              <a:gd name="connsiteX75" fmla="*/ 879931 w 4900771"/>
              <a:gd name="connsiteY75" fmla="*/ 440319 h 644883"/>
              <a:gd name="connsiteX76" fmla="*/ 906970 w 4900771"/>
              <a:gd name="connsiteY76" fmla="*/ 450649 h 644883"/>
              <a:gd name="connsiteX77" fmla="*/ 915780 w 4900771"/>
              <a:gd name="connsiteY77" fmla="*/ 433028 h 644883"/>
              <a:gd name="connsiteX78" fmla="*/ 902412 w 4900771"/>
              <a:gd name="connsiteY78" fmla="*/ 393432 h 644883"/>
              <a:gd name="connsiteX79" fmla="*/ 950718 w 4900771"/>
              <a:gd name="connsiteY79" fmla="*/ 456522 h 644883"/>
              <a:gd name="connsiteX80" fmla="*/ 966516 w 4900771"/>
              <a:gd name="connsiteY80" fmla="*/ 515866 h 644883"/>
              <a:gd name="connsiteX81" fmla="*/ 984643 w 4900771"/>
              <a:gd name="connsiteY81" fmla="*/ 532272 h 644883"/>
              <a:gd name="connsiteX82" fmla="*/ 1003074 w 4900771"/>
              <a:gd name="connsiteY82" fmla="*/ 515056 h 644883"/>
              <a:gd name="connsiteX83" fmla="*/ 1006416 w 4900771"/>
              <a:gd name="connsiteY83" fmla="*/ 482144 h 644883"/>
              <a:gd name="connsiteX84" fmla="*/ 1012188 w 4900771"/>
              <a:gd name="connsiteY84" fmla="*/ 435053 h 644883"/>
              <a:gd name="connsiteX85" fmla="*/ 1021404 w 4900771"/>
              <a:gd name="connsiteY85" fmla="*/ 435458 h 644883"/>
              <a:gd name="connsiteX86" fmla="*/ 1021606 w 4900771"/>
              <a:gd name="connsiteY86" fmla="*/ 488321 h 644883"/>
              <a:gd name="connsiteX87" fmla="*/ 1040949 w 4900771"/>
              <a:gd name="connsiteY87" fmla="*/ 521335 h 644883"/>
              <a:gd name="connsiteX88" fmla="*/ 1067583 w 4900771"/>
              <a:gd name="connsiteY88" fmla="*/ 490751 h 644883"/>
              <a:gd name="connsiteX89" fmla="*/ 1081659 w 4900771"/>
              <a:gd name="connsiteY89" fmla="*/ 405381 h 644883"/>
              <a:gd name="connsiteX90" fmla="*/ 1197106 w 4900771"/>
              <a:gd name="connsiteY90" fmla="*/ 225324 h 644883"/>
              <a:gd name="connsiteX91" fmla="*/ 1276805 w 4900771"/>
              <a:gd name="connsiteY91" fmla="*/ 174082 h 644883"/>
              <a:gd name="connsiteX92" fmla="*/ 1284198 w 4900771"/>
              <a:gd name="connsiteY92" fmla="*/ 178437 h 644883"/>
              <a:gd name="connsiteX93" fmla="*/ 1270729 w 4900771"/>
              <a:gd name="connsiteY93" fmla="*/ 198589 h 644883"/>
              <a:gd name="connsiteX94" fmla="*/ 1203891 w 4900771"/>
              <a:gd name="connsiteY94" fmla="*/ 265427 h 644883"/>
              <a:gd name="connsiteX95" fmla="*/ 1231234 w 4900771"/>
              <a:gd name="connsiteY95" fmla="*/ 461788 h 644883"/>
              <a:gd name="connsiteX96" fmla="*/ 1314984 w 4900771"/>
              <a:gd name="connsiteY96" fmla="*/ 477283 h 644883"/>
              <a:gd name="connsiteX97" fmla="*/ 1379188 w 4900771"/>
              <a:gd name="connsiteY97" fmla="*/ 408014 h 644883"/>
              <a:gd name="connsiteX98" fmla="*/ 1355694 w 4900771"/>
              <a:gd name="connsiteY98" fmla="*/ 345025 h 644883"/>
              <a:gd name="connsiteX99" fmla="*/ 1323591 w 4900771"/>
              <a:gd name="connsiteY99" fmla="*/ 297023 h 644883"/>
              <a:gd name="connsiteX100" fmla="*/ 1340908 w 4900771"/>
              <a:gd name="connsiteY100" fmla="*/ 303808 h 644883"/>
              <a:gd name="connsiteX101" fmla="*/ 1427494 w 4900771"/>
              <a:gd name="connsiteY101" fmla="*/ 480321 h 644883"/>
              <a:gd name="connsiteX102" fmla="*/ 1428709 w 4900771"/>
              <a:gd name="connsiteY102" fmla="*/ 528221 h 644883"/>
              <a:gd name="connsiteX103" fmla="*/ 1449672 w 4900771"/>
              <a:gd name="connsiteY103" fmla="*/ 541791 h 644883"/>
              <a:gd name="connsiteX104" fmla="*/ 1470837 w 4900771"/>
              <a:gd name="connsiteY104" fmla="*/ 525689 h 644883"/>
              <a:gd name="connsiteX105" fmla="*/ 1469622 w 4900771"/>
              <a:gd name="connsiteY105" fmla="*/ 463611 h 644883"/>
              <a:gd name="connsiteX106" fmla="*/ 1449368 w 4900771"/>
              <a:gd name="connsiteY106" fmla="*/ 386950 h 644883"/>
              <a:gd name="connsiteX107" fmla="*/ 1526839 w 4900771"/>
              <a:gd name="connsiteY107" fmla="*/ 248414 h 644883"/>
              <a:gd name="connsiteX108" fmla="*/ 1562384 w 4900771"/>
              <a:gd name="connsiteY108" fmla="*/ 234742 h 644883"/>
              <a:gd name="connsiteX109" fmla="*/ 1510332 w 4900771"/>
              <a:gd name="connsiteY109" fmla="*/ 291656 h 644883"/>
              <a:gd name="connsiteX110" fmla="*/ 1521775 w 4900771"/>
              <a:gd name="connsiteY110" fmla="*/ 427154 h 644883"/>
              <a:gd name="connsiteX111" fmla="*/ 1614538 w 4900771"/>
              <a:gd name="connsiteY111" fmla="*/ 422293 h 644883"/>
              <a:gd name="connsiteX112" fmla="*/ 1645324 w 4900771"/>
              <a:gd name="connsiteY112" fmla="*/ 289225 h 644883"/>
              <a:gd name="connsiteX113" fmla="*/ 1613930 w 4900771"/>
              <a:gd name="connsiteY113" fmla="*/ 224210 h 644883"/>
              <a:gd name="connsiteX114" fmla="*/ 1634691 w 4900771"/>
              <a:gd name="connsiteY114" fmla="*/ 234135 h 644883"/>
              <a:gd name="connsiteX115" fmla="*/ 1684616 w 4900771"/>
              <a:gd name="connsiteY115" fmla="*/ 346746 h 644883"/>
              <a:gd name="connsiteX116" fmla="*/ 1670337 w 4900771"/>
              <a:gd name="connsiteY116" fmla="*/ 436066 h 644883"/>
              <a:gd name="connsiteX117" fmla="*/ 1671249 w 4900771"/>
              <a:gd name="connsiteY117" fmla="*/ 466953 h 644883"/>
              <a:gd name="connsiteX118" fmla="*/ 1693224 w 4900771"/>
              <a:gd name="connsiteY118" fmla="*/ 487612 h 644883"/>
              <a:gd name="connsiteX119" fmla="*/ 1729580 w 4900771"/>
              <a:gd name="connsiteY119" fmla="*/ 479105 h 644883"/>
              <a:gd name="connsiteX120" fmla="*/ 1737580 w 4900771"/>
              <a:gd name="connsiteY120" fmla="*/ 411660 h 644883"/>
              <a:gd name="connsiteX121" fmla="*/ 1719656 w 4900771"/>
              <a:gd name="connsiteY121" fmla="*/ 387052 h 644883"/>
              <a:gd name="connsiteX122" fmla="*/ 1779810 w 4900771"/>
              <a:gd name="connsiteY122" fmla="*/ 434041 h 644883"/>
              <a:gd name="connsiteX123" fmla="*/ 1795304 w 4900771"/>
              <a:gd name="connsiteY123" fmla="*/ 489131 h 644883"/>
              <a:gd name="connsiteX124" fmla="*/ 1799253 w 4900771"/>
              <a:gd name="connsiteY124" fmla="*/ 512220 h 644883"/>
              <a:gd name="connsiteX125" fmla="*/ 1818494 w 4900771"/>
              <a:gd name="connsiteY125" fmla="*/ 527613 h 644883"/>
              <a:gd name="connsiteX126" fmla="*/ 1828824 w 4900771"/>
              <a:gd name="connsiteY126" fmla="*/ 509588 h 644883"/>
              <a:gd name="connsiteX127" fmla="*/ 1855356 w 4900771"/>
              <a:gd name="connsiteY127" fmla="*/ 415103 h 644883"/>
              <a:gd name="connsiteX128" fmla="*/ 1870344 w 4900771"/>
              <a:gd name="connsiteY128" fmla="*/ 390191 h 644883"/>
              <a:gd name="connsiteX129" fmla="*/ 1850698 w 4900771"/>
              <a:gd name="connsiteY129" fmla="*/ 260667 h 644883"/>
              <a:gd name="connsiteX130" fmla="*/ 1805127 w 4900771"/>
              <a:gd name="connsiteY130" fmla="*/ 216818 h 644883"/>
              <a:gd name="connsiteX131" fmla="*/ 1810190 w 4900771"/>
              <a:gd name="connsiteY131" fmla="*/ 211856 h 644883"/>
              <a:gd name="connsiteX132" fmla="*/ 1847052 w 4900771"/>
              <a:gd name="connsiteY132" fmla="*/ 229780 h 644883"/>
              <a:gd name="connsiteX133" fmla="*/ 1934752 w 4900771"/>
              <a:gd name="connsiteY133" fmla="*/ 328923 h 644883"/>
              <a:gd name="connsiteX134" fmla="*/ 1924827 w 4900771"/>
              <a:gd name="connsiteY134" fmla="*/ 405888 h 644883"/>
              <a:gd name="connsiteX135" fmla="*/ 1901029 w 4900771"/>
              <a:gd name="connsiteY135" fmla="*/ 487713 h 644883"/>
              <a:gd name="connsiteX136" fmla="*/ 1905789 w 4900771"/>
              <a:gd name="connsiteY136" fmla="*/ 540475 h 644883"/>
              <a:gd name="connsiteX137" fmla="*/ 1916320 w 4900771"/>
              <a:gd name="connsiteY137" fmla="*/ 542804 h 644883"/>
              <a:gd name="connsiteX138" fmla="*/ 1942853 w 4900771"/>
              <a:gd name="connsiteY138" fmla="*/ 516980 h 644883"/>
              <a:gd name="connsiteX139" fmla="*/ 1968474 w 4900771"/>
              <a:gd name="connsiteY139" fmla="*/ 457738 h 644883"/>
              <a:gd name="connsiteX140" fmla="*/ 2035109 w 4900771"/>
              <a:gd name="connsiteY140" fmla="*/ 364468 h 644883"/>
              <a:gd name="connsiteX141" fmla="*/ 2003412 w 4900771"/>
              <a:gd name="connsiteY141" fmla="*/ 454801 h 644883"/>
              <a:gd name="connsiteX142" fmla="*/ 1996425 w 4900771"/>
              <a:gd name="connsiteY142" fmla="*/ 497435 h 644883"/>
              <a:gd name="connsiteX143" fmla="*/ 2000982 w 4900771"/>
              <a:gd name="connsiteY143" fmla="*/ 520120 h 644883"/>
              <a:gd name="connsiteX144" fmla="*/ 2026096 w 4900771"/>
              <a:gd name="connsiteY144" fmla="*/ 532474 h 644883"/>
              <a:gd name="connsiteX145" fmla="*/ 2042401 w 4900771"/>
              <a:gd name="connsiteY145" fmla="*/ 516373 h 644883"/>
              <a:gd name="connsiteX146" fmla="*/ 2031464 w 4900771"/>
              <a:gd name="connsiteY146" fmla="*/ 470700 h 644883"/>
              <a:gd name="connsiteX147" fmla="*/ 2023869 w 4900771"/>
              <a:gd name="connsiteY147" fmla="*/ 446800 h 644883"/>
              <a:gd name="connsiteX148" fmla="*/ 2076529 w 4900771"/>
              <a:gd name="connsiteY148" fmla="*/ 533892 h 644883"/>
              <a:gd name="connsiteX149" fmla="*/ 2084124 w 4900771"/>
              <a:gd name="connsiteY149" fmla="*/ 577843 h 644883"/>
              <a:gd name="connsiteX150" fmla="*/ 2098808 w 4900771"/>
              <a:gd name="connsiteY150" fmla="*/ 578147 h 644883"/>
              <a:gd name="connsiteX151" fmla="*/ 2104175 w 4900771"/>
              <a:gd name="connsiteY151" fmla="*/ 551412 h 644883"/>
              <a:gd name="connsiteX152" fmla="*/ 2084630 w 4900771"/>
              <a:gd name="connsiteY152" fmla="*/ 494701 h 644883"/>
              <a:gd name="connsiteX153" fmla="*/ 2108834 w 4900771"/>
              <a:gd name="connsiteY153" fmla="*/ 345329 h 644883"/>
              <a:gd name="connsiteX154" fmla="*/ 2205748 w 4900771"/>
              <a:gd name="connsiteY154" fmla="*/ 292263 h 644883"/>
              <a:gd name="connsiteX155" fmla="*/ 2194203 w 4900771"/>
              <a:gd name="connsiteY155" fmla="*/ 302795 h 644883"/>
              <a:gd name="connsiteX156" fmla="*/ 2149746 w 4900771"/>
              <a:gd name="connsiteY156" fmla="*/ 391710 h 644883"/>
              <a:gd name="connsiteX157" fmla="*/ 2174051 w 4900771"/>
              <a:gd name="connsiteY157" fmla="*/ 489739 h 644883"/>
              <a:gd name="connsiteX158" fmla="*/ 2183469 w 4900771"/>
              <a:gd name="connsiteY158" fmla="*/ 507866 h 644883"/>
              <a:gd name="connsiteX159" fmla="*/ 2228331 w 4900771"/>
              <a:gd name="connsiteY159" fmla="*/ 527310 h 644883"/>
              <a:gd name="connsiteX160" fmla="*/ 2245851 w 4900771"/>
              <a:gd name="connsiteY160" fmla="*/ 496017 h 644883"/>
              <a:gd name="connsiteX161" fmla="*/ 2250611 w 4900771"/>
              <a:gd name="connsiteY161" fmla="*/ 437281 h 644883"/>
              <a:gd name="connsiteX162" fmla="*/ 2259421 w 4900771"/>
              <a:gd name="connsiteY162" fmla="*/ 437484 h 644883"/>
              <a:gd name="connsiteX163" fmla="*/ 2266409 w 4900771"/>
              <a:gd name="connsiteY163" fmla="*/ 505638 h 644883"/>
              <a:gd name="connsiteX164" fmla="*/ 2275118 w 4900771"/>
              <a:gd name="connsiteY164" fmla="*/ 533993 h 644883"/>
              <a:gd name="connsiteX165" fmla="*/ 2295068 w 4900771"/>
              <a:gd name="connsiteY165" fmla="*/ 548981 h 644883"/>
              <a:gd name="connsiteX166" fmla="*/ 2310258 w 4900771"/>
              <a:gd name="connsiteY166" fmla="*/ 529031 h 644883"/>
              <a:gd name="connsiteX167" fmla="*/ 2299625 w 4900771"/>
              <a:gd name="connsiteY167" fmla="*/ 471004 h 644883"/>
              <a:gd name="connsiteX168" fmla="*/ 2297599 w 4900771"/>
              <a:gd name="connsiteY168" fmla="*/ 345430 h 644883"/>
              <a:gd name="connsiteX169" fmla="*/ 2339221 w 4900771"/>
              <a:gd name="connsiteY169" fmla="*/ 284466 h 644883"/>
              <a:gd name="connsiteX170" fmla="*/ 2348943 w 4900771"/>
              <a:gd name="connsiteY170" fmla="*/ 288111 h 644883"/>
              <a:gd name="connsiteX171" fmla="*/ 2341044 w 4900771"/>
              <a:gd name="connsiteY171" fmla="*/ 304720 h 644883"/>
              <a:gd name="connsiteX172" fmla="*/ 2347728 w 4900771"/>
              <a:gd name="connsiteY172" fmla="*/ 371962 h 644883"/>
              <a:gd name="connsiteX173" fmla="*/ 2374767 w 4900771"/>
              <a:gd name="connsiteY173" fmla="*/ 387457 h 644883"/>
              <a:gd name="connsiteX174" fmla="*/ 2393805 w 4900771"/>
              <a:gd name="connsiteY174" fmla="*/ 364570 h 644883"/>
              <a:gd name="connsiteX175" fmla="*/ 2365349 w 4900771"/>
              <a:gd name="connsiteY175" fmla="*/ 217324 h 644883"/>
              <a:gd name="connsiteX176" fmla="*/ 2318967 w 4900771"/>
              <a:gd name="connsiteY176" fmla="*/ 143600 h 644883"/>
              <a:gd name="connsiteX177" fmla="*/ 2346006 w 4900771"/>
              <a:gd name="connsiteY177" fmla="*/ 157373 h 644883"/>
              <a:gd name="connsiteX178" fmla="*/ 2458415 w 4900771"/>
              <a:gd name="connsiteY178" fmla="*/ 379051 h 644883"/>
              <a:gd name="connsiteX179" fmla="*/ 2448592 w 4900771"/>
              <a:gd name="connsiteY179" fmla="*/ 431306 h 644883"/>
              <a:gd name="connsiteX180" fmla="*/ 2445554 w 4900771"/>
              <a:gd name="connsiteY180" fmla="*/ 476169 h 644883"/>
              <a:gd name="connsiteX181" fmla="*/ 2473707 w 4900771"/>
              <a:gd name="connsiteY181" fmla="*/ 510600 h 644883"/>
              <a:gd name="connsiteX182" fmla="*/ 2524443 w 4900771"/>
              <a:gd name="connsiteY182" fmla="*/ 499258 h 644883"/>
              <a:gd name="connsiteX183" fmla="*/ 2554621 w 4900771"/>
              <a:gd name="connsiteY183" fmla="*/ 416723 h 644883"/>
              <a:gd name="connsiteX184" fmla="*/ 2543582 w 4900771"/>
              <a:gd name="connsiteY184" fmla="*/ 382596 h 644883"/>
              <a:gd name="connsiteX185" fmla="*/ 2583584 w 4900771"/>
              <a:gd name="connsiteY185" fmla="*/ 443054 h 644883"/>
              <a:gd name="connsiteX186" fmla="*/ 2577204 w 4900771"/>
              <a:gd name="connsiteY186" fmla="*/ 501182 h 644883"/>
              <a:gd name="connsiteX187" fmla="*/ 2574064 w 4900771"/>
              <a:gd name="connsiteY187" fmla="*/ 537943 h 644883"/>
              <a:gd name="connsiteX188" fmla="*/ 2586318 w 4900771"/>
              <a:gd name="connsiteY188" fmla="*/ 553032 h 644883"/>
              <a:gd name="connsiteX189" fmla="*/ 2607888 w 4900771"/>
              <a:gd name="connsiteY189" fmla="*/ 546652 h 644883"/>
              <a:gd name="connsiteX190" fmla="*/ 2624193 w 4900771"/>
              <a:gd name="connsiteY190" fmla="*/ 513132 h 644883"/>
              <a:gd name="connsiteX191" fmla="*/ 2622066 w 4900771"/>
              <a:gd name="connsiteY191" fmla="*/ 449434 h 644883"/>
              <a:gd name="connsiteX192" fmla="*/ 2643333 w 4900771"/>
              <a:gd name="connsiteY192" fmla="*/ 527208 h 644883"/>
              <a:gd name="connsiteX193" fmla="*/ 2631991 w 4900771"/>
              <a:gd name="connsiteY193" fmla="*/ 577235 h 644883"/>
              <a:gd name="connsiteX194" fmla="*/ 2646776 w 4900771"/>
              <a:gd name="connsiteY194" fmla="*/ 604882 h 644883"/>
              <a:gd name="connsiteX195" fmla="*/ 2675030 w 4900771"/>
              <a:gd name="connsiteY195" fmla="*/ 584122 h 644883"/>
              <a:gd name="connsiteX196" fmla="*/ 2685967 w 4900771"/>
              <a:gd name="connsiteY196" fmla="*/ 530246 h 644883"/>
              <a:gd name="connsiteX197" fmla="*/ 2724551 w 4900771"/>
              <a:gd name="connsiteY197" fmla="*/ 444168 h 644883"/>
              <a:gd name="connsiteX198" fmla="*/ 2702879 w 4900771"/>
              <a:gd name="connsiteY198" fmla="*/ 332366 h 644883"/>
              <a:gd name="connsiteX199" fmla="*/ 2677359 w 4900771"/>
              <a:gd name="connsiteY199" fmla="*/ 319302 h 644883"/>
              <a:gd name="connsiteX200" fmla="*/ 2684549 w 4900771"/>
              <a:gd name="connsiteY200" fmla="*/ 311707 h 644883"/>
              <a:gd name="connsiteX201" fmla="*/ 2703386 w 4900771"/>
              <a:gd name="connsiteY201" fmla="*/ 316264 h 644883"/>
              <a:gd name="connsiteX202" fmla="*/ 2795946 w 4900771"/>
              <a:gd name="connsiteY202" fmla="*/ 443762 h 644883"/>
              <a:gd name="connsiteX203" fmla="*/ 2782173 w 4900771"/>
              <a:gd name="connsiteY203" fmla="*/ 525284 h 644883"/>
              <a:gd name="connsiteX204" fmla="*/ 2788958 w 4900771"/>
              <a:gd name="connsiteY204" fmla="*/ 567412 h 644883"/>
              <a:gd name="connsiteX205" fmla="*/ 2809718 w 4900771"/>
              <a:gd name="connsiteY205" fmla="*/ 582198 h 644883"/>
              <a:gd name="connsiteX206" fmla="*/ 2825719 w 4900771"/>
              <a:gd name="connsiteY206" fmla="*/ 566298 h 644883"/>
              <a:gd name="connsiteX207" fmla="*/ 2827440 w 4900771"/>
              <a:gd name="connsiteY207" fmla="*/ 519714 h 644883"/>
              <a:gd name="connsiteX208" fmla="*/ 2847492 w 4900771"/>
              <a:gd name="connsiteY208" fmla="*/ 460776 h 644883"/>
              <a:gd name="connsiteX209" fmla="*/ 2844251 w 4900771"/>
              <a:gd name="connsiteY209" fmla="*/ 496017 h 644883"/>
              <a:gd name="connsiteX210" fmla="*/ 2849213 w 4900771"/>
              <a:gd name="connsiteY210" fmla="*/ 526702 h 644883"/>
              <a:gd name="connsiteX211" fmla="*/ 2866024 w 4900771"/>
              <a:gd name="connsiteY211" fmla="*/ 536120 h 644883"/>
              <a:gd name="connsiteX212" fmla="*/ 2880708 w 4900771"/>
              <a:gd name="connsiteY212" fmla="*/ 527613 h 644883"/>
              <a:gd name="connsiteX213" fmla="*/ 2887189 w 4900771"/>
              <a:gd name="connsiteY213" fmla="*/ 489840 h 644883"/>
              <a:gd name="connsiteX214" fmla="*/ 2854074 w 4900771"/>
              <a:gd name="connsiteY214" fmla="*/ 420369 h 644883"/>
              <a:gd name="connsiteX215" fmla="*/ 2842631 w 4900771"/>
              <a:gd name="connsiteY215" fmla="*/ 393938 h 644883"/>
              <a:gd name="connsiteX216" fmla="*/ 2856505 w 4900771"/>
              <a:gd name="connsiteY216" fmla="*/ 402647 h 644883"/>
              <a:gd name="connsiteX217" fmla="*/ 2927596 w 4900771"/>
              <a:gd name="connsiteY217" fmla="*/ 519107 h 644883"/>
              <a:gd name="connsiteX218" fmla="*/ 2928305 w 4900771"/>
              <a:gd name="connsiteY218" fmla="*/ 522955 h 644883"/>
              <a:gd name="connsiteX219" fmla="*/ 2953217 w 4900771"/>
              <a:gd name="connsiteY219" fmla="*/ 547260 h 644883"/>
              <a:gd name="connsiteX220" fmla="*/ 2964458 w 4900771"/>
              <a:gd name="connsiteY220" fmla="*/ 520322 h 644883"/>
              <a:gd name="connsiteX221" fmla="*/ 2945925 w 4900771"/>
              <a:gd name="connsiteY221" fmla="*/ 413685 h 644883"/>
              <a:gd name="connsiteX222" fmla="*/ 2953115 w 4900771"/>
              <a:gd name="connsiteY222" fmla="*/ 307150 h 644883"/>
              <a:gd name="connsiteX223" fmla="*/ 3037068 w 4900771"/>
              <a:gd name="connsiteY223" fmla="*/ 218944 h 644883"/>
              <a:gd name="connsiteX224" fmla="*/ 3052258 w 4900771"/>
              <a:gd name="connsiteY224" fmla="*/ 213982 h 644883"/>
              <a:gd name="connsiteX225" fmla="*/ 3057727 w 4900771"/>
              <a:gd name="connsiteY225" fmla="*/ 217527 h 644883"/>
              <a:gd name="connsiteX226" fmla="*/ 3035144 w 4900771"/>
              <a:gd name="connsiteY226" fmla="*/ 243452 h 644883"/>
              <a:gd name="connsiteX227" fmla="*/ 3015599 w 4900771"/>
              <a:gd name="connsiteY227" fmla="*/ 285985 h 644883"/>
              <a:gd name="connsiteX228" fmla="*/ 3061271 w 4900771"/>
              <a:gd name="connsiteY228" fmla="*/ 301074 h 644883"/>
              <a:gd name="connsiteX229" fmla="*/ 3106336 w 4900771"/>
              <a:gd name="connsiteY229" fmla="*/ 144916 h 644883"/>
              <a:gd name="connsiteX230" fmla="*/ 3072006 w 4900771"/>
              <a:gd name="connsiteY230" fmla="*/ 90839 h 644883"/>
              <a:gd name="connsiteX231" fmla="*/ 3094386 w 4900771"/>
              <a:gd name="connsiteY231" fmla="*/ 99548 h 644883"/>
              <a:gd name="connsiteX232" fmla="*/ 3154135 w 4900771"/>
              <a:gd name="connsiteY232" fmla="*/ 273731 h 644883"/>
              <a:gd name="connsiteX233" fmla="*/ 3098234 w 4900771"/>
              <a:gd name="connsiteY233" fmla="*/ 352924 h 644883"/>
              <a:gd name="connsiteX234" fmla="*/ 3080816 w 4900771"/>
              <a:gd name="connsiteY234" fmla="*/ 448623 h 644883"/>
              <a:gd name="connsiteX235" fmla="*/ 3095095 w 4900771"/>
              <a:gd name="connsiteY235" fmla="*/ 469991 h 644883"/>
              <a:gd name="connsiteX236" fmla="*/ 3166591 w 4900771"/>
              <a:gd name="connsiteY236" fmla="*/ 385229 h 644883"/>
              <a:gd name="connsiteX237" fmla="*/ 3148970 w 4900771"/>
              <a:gd name="connsiteY237" fmla="*/ 411964 h 644883"/>
              <a:gd name="connsiteX238" fmla="*/ 3142894 w 4900771"/>
              <a:gd name="connsiteY238" fmla="*/ 472422 h 644883"/>
              <a:gd name="connsiteX239" fmla="*/ 3194238 w 4900771"/>
              <a:gd name="connsiteY239" fmla="*/ 479916 h 644883"/>
              <a:gd name="connsiteX240" fmla="*/ 3215504 w 4900771"/>
              <a:gd name="connsiteY240" fmla="*/ 431509 h 644883"/>
              <a:gd name="connsiteX241" fmla="*/ 3206086 w 4900771"/>
              <a:gd name="connsiteY241" fmla="*/ 367304 h 644883"/>
              <a:gd name="connsiteX242" fmla="*/ 3258746 w 4900771"/>
              <a:gd name="connsiteY242" fmla="*/ 245173 h 644883"/>
              <a:gd name="connsiteX243" fmla="*/ 3281633 w 4900771"/>
              <a:gd name="connsiteY243" fmla="*/ 235451 h 644883"/>
              <a:gd name="connsiteX244" fmla="*/ 3268468 w 4900771"/>
              <a:gd name="connsiteY244" fmla="*/ 257427 h 644883"/>
              <a:gd name="connsiteX245" fmla="*/ 3283456 w 4900771"/>
              <a:gd name="connsiteY245" fmla="*/ 425635 h 644883"/>
              <a:gd name="connsiteX246" fmla="*/ 3359205 w 4900771"/>
              <a:gd name="connsiteY246" fmla="*/ 427762 h 644883"/>
              <a:gd name="connsiteX247" fmla="*/ 3375105 w 4900771"/>
              <a:gd name="connsiteY247" fmla="*/ 364874 h 644883"/>
              <a:gd name="connsiteX248" fmla="*/ 3333989 w 4900771"/>
              <a:gd name="connsiteY248" fmla="*/ 289327 h 644883"/>
              <a:gd name="connsiteX249" fmla="*/ 3307558 w 4900771"/>
              <a:gd name="connsiteY249" fmla="*/ 248414 h 644883"/>
              <a:gd name="connsiteX250" fmla="*/ 3314141 w 4900771"/>
              <a:gd name="connsiteY250" fmla="*/ 244768 h 644883"/>
              <a:gd name="connsiteX251" fmla="*/ 3333584 w 4900771"/>
              <a:gd name="connsiteY251" fmla="*/ 258034 h 644883"/>
              <a:gd name="connsiteX252" fmla="*/ 3413688 w 4900771"/>
              <a:gd name="connsiteY252" fmla="*/ 372368 h 644883"/>
              <a:gd name="connsiteX253" fmla="*/ 3433841 w 4900771"/>
              <a:gd name="connsiteY253" fmla="*/ 397280 h 644883"/>
              <a:gd name="connsiteX254" fmla="*/ 3457943 w 4900771"/>
              <a:gd name="connsiteY254" fmla="*/ 373481 h 644883"/>
              <a:gd name="connsiteX255" fmla="*/ 3478804 w 4900771"/>
              <a:gd name="connsiteY255" fmla="*/ 326898 h 644883"/>
              <a:gd name="connsiteX256" fmla="*/ 3484982 w 4900771"/>
              <a:gd name="connsiteY256" fmla="*/ 327809 h 644883"/>
              <a:gd name="connsiteX257" fmla="*/ 3485184 w 4900771"/>
              <a:gd name="connsiteY257" fmla="*/ 359810 h 644883"/>
              <a:gd name="connsiteX258" fmla="*/ 3496729 w 4900771"/>
              <a:gd name="connsiteY258" fmla="*/ 445079 h 644883"/>
              <a:gd name="connsiteX259" fmla="*/ 3521641 w 4900771"/>
              <a:gd name="connsiteY259" fmla="*/ 480624 h 644883"/>
              <a:gd name="connsiteX260" fmla="*/ 3558301 w 4900771"/>
              <a:gd name="connsiteY260" fmla="*/ 491156 h 644883"/>
              <a:gd name="connsiteX261" fmla="*/ 3582099 w 4900771"/>
              <a:gd name="connsiteY261" fmla="*/ 464928 h 644883"/>
              <a:gd name="connsiteX262" fmla="*/ 3561541 w 4900771"/>
              <a:gd name="connsiteY262" fmla="*/ 397280 h 644883"/>
              <a:gd name="connsiteX263" fmla="*/ 3495716 w 4900771"/>
              <a:gd name="connsiteY263" fmla="*/ 278390 h 644883"/>
              <a:gd name="connsiteX264" fmla="*/ 3517185 w 4900771"/>
              <a:gd name="connsiteY264" fmla="*/ 55698 h 644883"/>
              <a:gd name="connsiteX265" fmla="*/ 3560832 w 4900771"/>
              <a:gd name="connsiteY265" fmla="*/ 7595 h 644883"/>
              <a:gd name="connsiteX266" fmla="*/ 3579162 w 4900771"/>
              <a:gd name="connsiteY266" fmla="*/ 0 h 644883"/>
              <a:gd name="connsiteX267" fmla="*/ 3568326 w 4900771"/>
              <a:gd name="connsiteY267" fmla="*/ 25722 h 644883"/>
              <a:gd name="connsiteX268" fmla="*/ 3537945 w 4900771"/>
              <a:gd name="connsiteY268" fmla="*/ 102282 h 644883"/>
              <a:gd name="connsiteX269" fmla="*/ 3636075 w 4900771"/>
              <a:gd name="connsiteY269" fmla="*/ 285175 h 644883"/>
              <a:gd name="connsiteX270" fmla="*/ 3669494 w 4900771"/>
              <a:gd name="connsiteY270" fmla="*/ 294086 h 644883"/>
              <a:gd name="connsiteX271" fmla="*/ 3675469 w 4900771"/>
              <a:gd name="connsiteY271" fmla="*/ 263402 h 644883"/>
              <a:gd name="connsiteX272" fmla="*/ 3652582 w 4900771"/>
              <a:gd name="connsiteY272" fmla="*/ 231097 h 644883"/>
              <a:gd name="connsiteX273" fmla="*/ 3631215 w 4900771"/>
              <a:gd name="connsiteY273" fmla="*/ 204463 h 644883"/>
              <a:gd name="connsiteX274" fmla="*/ 3629189 w 4900771"/>
              <a:gd name="connsiteY274" fmla="*/ 196463 h 644883"/>
              <a:gd name="connsiteX275" fmla="*/ 3637595 w 4900771"/>
              <a:gd name="connsiteY275" fmla="*/ 197070 h 644883"/>
              <a:gd name="connsiteX276" fmla="*/ 3804385 w 4900771"/>
              <a:gd name="connsiteY276" fmla="*/ 377532 h 644883"/>
              <a:gd name="connsiteX277" fmla="*/ 3809752 w 4900771"/>
              <a:gd name="connsiteY277" fmla="*/ 437585 h 644883"/>
              <a:gd name="connsiteX278" fmla="*/ 3812081 w 4900771"/>
              <a:gd name="connsiteY278" fmla="*/ 493891 h 644883"/>
              <a:gd name="connsiteX279" fmla="*/ 3842462 w 4900771"/>
              <a:gd name="connsiteY279" fmla="*/ 511613 h 644883"/>
              <a:gd name="connsiteX280" fmla="*/ 3863931 w 4900771"/>
              <a:gd name="connsiteY280" fmla="*/ 492068 h 644883"/>
              <a:gd name="connsiteX281" fmla="*/ 3873451 w 4900771"/>
              <a:gd name="connsiteY281" fmla="*/ 459358 h 644883"/>
              <a:gd name="connsiteX282" fmla="*/ 3885907 w 4900771"/>
              <a:gd name="connsiteY282" fmla="*/ 501790 h 644883"/>
              <a:gd name="connsiteX283" fmla="*/ 3921351 w 4900771"/>
              <a:gd name="connsiteY283" fmla="*/ 529841 h 644883"/>
              <a:gd name="connsiteX284" fmla="*/ 3936035 w 4900771"/>
              <a:gd name="connsiteY284" fmla="*/ 493992 h 644883"/>
              <a:gd name="connsiteX285" fmla="*/ 3942516 w 4900771"/>
              <a:gd name="connsiteY285" fmla="*/ 417129 h 644883"/>
              <a:gd name="connsiteX286" fmla="*/ 3960137 w 4900771"/>
              <a:gd name="connsiteY286" fmla="*/ 398495 h 644883"/>
              <a:gd name="connsiteX287" fmla="*/ 3958517 w 4900771"/>
              <a:gd name="connsiteY287" fmla="*/ 426445 h 644883"/>
              <a:gd name="connsiteX288" fmla="*/ 3984746 w 4900771"/>
              <a:gd name="connsiteY288" fmla="*/ 449231 h 644883"/>
              <a:gd name="connsiteX289" fmla="*/ 4011582 w 4900771"/>
              <a:gd name="connsiteY289" fmla="*/ 433433 h 644883"/>
              <a:gd name="connsiteX290" fmla="*/ 4023430 w 4900771"/>
              <a:gd name="connsiteY290" fmla="*/ 399710 h 644883"/>
              <a:gd name="connsiteX291" fmla="*/ 4030418 w 4900771"/>
              <a:gd name="connsiteY291" fmla="*/ 364975 h 644883"/>
              <a:gd name="connsiteX292" fmla="*/ 4000645 w 4900771"/>
              <a:gd name="connsiteY292" fmla="*/ 246388 h 644883"/>
              <a:gd name="connsiteX293" fmla="*/ 3987986 w 4900771"/>
              <a:gd name="connsiteY293" fmla="*/ 224109 h 644883"/>
              <a:gd name="connsiteX294" fmla="*/ 4089154 w 4900771"/>
              <a:gd name="connsiteY294" fmla="*/ 341480 h 644883"/>
              <a:gd name="connsiteX295" fmla="*/ 4079027 w 4900771"/>
              <a:gd name="connsiteY295" fmla="*/ 446092 h 644883"/>
              <a:gd name="connsiteX296" fmla="*/ 4084293 w 4900771"/>
              <a:gd name="connsiteY296" fmla="*/ 477586 h 644883"/>
              <a:gd name="connsiteX297" fmla="*/ 4128852 w 4900771"/>
              <a:gd name="connsiteY297" fmla="*/ 492372 h 644883"/>
              <a:gd name="connsiteX298" fmla="*/ 4155587 w 4900771"/>
              <a:gd name="connsiteY298" fmla="*/ 465333 h 644883"/>
              <a:gd name="connsiteX299" fmla="*/ 4153865 w 4900771"/>
              <a:gd name="connsiteY299" fmla="*/ 420673 h 644883"/>
              <a:gd name="connsiteX300" fmla="*/ 4154372 w 4900771"/>
              <a:gd name="connsiteY300" fmla="*/ 394647 h 644883"/>
              <a:gd name="connsiteX301" fmla="*/ 4165916 w 4900771"/>
              <a:gd name="connsiteY301" fmla="*/ 412369 h 644883"/>
              <a:gd name="connsiteX302" fmla="*/ 4177461 w 4900771"/>
              <a:gd name="connsiteY302" fmla="*/ 442345 h 644883"/>
              <a:gd name="connsiteX303" fmla="*/ 4200146 w 4900771"/>
              <a:gd name="connsiteY303" fmla="*/ 470801 h 644883"/>
              <a:gd name="connsiteX304" fmla="*/ 4218374 w 4900771"/>
              <a:gd name="connsiteY304" fmla="*/ 437281 h 644883"/>
              <a:gd name="connsiteX305" fmla="*/ 4190828 w 4900771"/>
              <a:gd name="connsiteY305" fmla="*/ 369431 h 644883"/>
              <a:gd name="connsiteX306" fmla="*/ 4130270 w 4900771"/>
              <a:gd name="connsiteY306" fmla="*/ 285580 h 644883"/>
              <a:gd name="connsiteX307" fmla="*/ 4107686 w 4900771"/>
              <a:gd name="connsiteY307" fmla="*/ 233831 h 644883"/>
              <a:gd name="connsiteX308" fmla="*/ 4257666 w 4900771"/>
              <a:gd name="connsiteY308" fmla="*/ 96307 h 644883"/>
              <a:gd name="connsiteX309" fmla="*/ 4230628 w 4900771"/>
              <a:gd name="connsiteY309" fmla="*/ 113827 h 644883"/>
              <a:gd name="connsiteX310" fmla="*/ 4228602 w 4900771"/>
              <a:gd name="connsiteY310" fmla="*/ 296213 h 644883"/>
              <a:gd name="connsiteX311" fmla="*/ 4245717 w 4900771"/>
              <a:gd name="connsiteY311" fmla="*/ 304314 h 644883"/>
              <a:gd name="connsiteX312" fmla="*/ 4269312 w 4900771"/>
              <a:gd name="connsiteY312" fmla="*/ 302694 h 644883"/>
              <a:gd name="connsiteX313" fmla="*/ 4271642 w 4900771"/>
              <a:gd name="connsiteY313" fmla="*/ 286795 h 644883"/>
              <a:gd name="connsiteX314" fmla="*/ 4252097 w 4900771"/>
              <a:gd name="connsiteY314" fmla="*/ 243350 h 644883"/>
              <a:gd name="connsiteX315" fmla="*/ 4259894 w 4900771"/>
              <a:gd name="connsiteY315" fmla="*/ 238489 h 644883"/>
              <a:gd name="connsiteX316" fmla="*/ 4286326 w 4900771"/>
              <a:gd name="connsiteY316" fmla="*/ 263807 h 644883"/>
              <a:gd name="connsiteX317" fmla="*/ 4344454 w 4900771"/>
              <a:gd name="connsiteY317" fmla="*/ 471308 h 644883"/>
              <a:gd name="connsiteX318" fmla="*/ 4359037 w 4900771"/>
              <a:gd name="connsiteY318" fmla="*/ 510195 h 644883"/>
              <a:gd name="connsiteX319" fmla="*/ 4364101 w 4900771"/>
              <a:gd name="connsiteY319" fmla="*/ 482245 h 644883"/>
              <a:gd name="connsiteX320" fmla="*/ 4460408 w 4900771"/>
              <a:gd name="connsiteY320" fmla="*/ 381887 h 644883"/>
              <a:gd name="connsiteX321" fmla="*/ 4428001 w 4900771"/>
              <a:gd name="connsiteY321" fmla="*/ 409230 h 644883"/>
              <a:gd name="connsiteX322" fmla="*/ 4418988 w 4900771"/>
              <a:gd name="connsiteY322" fmla="*/ 515562 h 644883"/>
              <a:gd name="connsiteX323" fmla="*/ 4443090 w 4900771"/>
              <a:gd name="connsiteY323" fmla="*/ 526702 h 644883"/>
              <a:gd name="connsiteX324" fmla="*/ 4452813 w 4900771"/>
              <a:gd name="connsiteY324" fmla="*/ 508068 h 644883"/>
              <a:gd name="connsiteX325" fmla="*/ 4438230 w 4900771"/>
              <a:gd name="connsiteY325" fmla="*/ 455206 h 644883"/>
              <a:gd name="connsiteX326" fmla="*/ 4473066 w 4900771"/>
              <a:gd name="connsiteY326" fmla="*/ 590704 h 644883"/>
              <a:gd name="connsiteX327" fmla="*/ 4484003 w 4900771"/>
              <a:gd name="connsiteY327" fmla="*/ 590806 h 644883"/>
              <a:gd name="connsiteX328" fmla="*/ 4494535 w 4900771"/>
              <a:gd name="connsiteY328" fmla="*/ 569134 h 644883"/>
              <a:gd name="connsiteX329" fmla="*/ 4500206 w 4900771"/>
              <a:gd name="connsiteY329" fmla="*/ 465535 h 644883"/>
              <a:gd name="connsiteX330" fmla="*/ 4500105 w 4900771"/>
              <a:gd name="connsiteY330" fmla="*/ 391102 h 644883"/>
              <a:gd name="connsiteX331" fmla="*/ 4592564 w 4900771"/>
              <a:gd name="connsiteY331" fmla="*/ 300973 h 644883"/>
              <a:gd name="connsiteX332" fmla="*/ 4611400 w 4900771"/>
              <a:gd name="connsiteY332" fmla="*/ 300871 h 644883"/>
              <a:gd name="connsiteX333" fmla="*/ 4587501 w 4900771"/>
              <a:gd name="connsiteY333" fmla="*/ 316771 h 644883"/>
              <a:gd name="connsiteX334" fmla="*/ 4568259 w 4900771"/>
              <a:gd name="connsiteY334" fmla="*/ 437079 h 644883"/>
              <a:gd name="connsiteX335" fmla="*/ 4636211 w 4900771"/>
              <a:gd name="connsiteY335" fmla="*/ 547361 h 644883"/>
              <a:gd name="connsiteX336" fmla="*/ 4636717 w 4900771"/>
              <a:gd name="connsiteY336" fmla="*/ 607312 h 644883"/>
              <a:gd name="connsiteX337" fmla="*/ 4656060 w 4900771"/>
              <a:gd name="connsiteY337" fmla="*/ 580476 h 644883"/>
              <a:gd name="connsiteX338" fmla="*/ 4642389 w 4900771"/>
              <a:gd name="connsiteY338" fmla="*/ 493182 h 644883"/>
              <a:gd name="connsiteX339" fmla="*/ 4681985 w 4900771"/>
              <a:gd name="connsiteY339" fmla="*/ 402850 h 644883"/>
              <a:gd name="connsiteX340" fmla="*/ 4672466 w 4900771"/>
              <a:gd name="connsiteY340" fmla="*/ 449535 h 644883"/>
              <a:gd name="connsiteX341" fmla="*/ 4685428 w 4900771"/>
              <a:gd name="connsiteY341" fmla="*/ 516271 h 644883"/>
              <a:gd name="connsiteX342" fmla="*/ 4699707 w 4900771"/>
              <a:gd name="connsiteY342" fmla="*/ 524474 h 644883"/>
              <a:gd name="connsiteX343" fmla="*/ 4706188 w 4900771"/>
              <a:gd name="connsiteY343" fmla="*/ 512828 h 644883"/>
              <a:gd name="connsiteX344" fmla="*/ 4696264 w 4900771"/>
              <a:gd name="connsiteY344" fmla="*/ 468573 h 644883"/>
              <a:gd name="connsiteX345" fmla="*/ 4775760 w 4900771"/>
              <a:gd name="connsiteY345" fmla="*/ 367810 h 644883"/>
              <a:gd name="connsiteX346" fmla="*/ 4768165 w 4900771"/>
              <a:gd name="connsiteY346" fmla="*/ 376013 h 644883"/>
              <a:gd name="connsiteX347" fmla="*/ 4751354 w 4900771"/>
              <a:gd name="connsiteY347" fmla="*/ 478397 h 644883"/>
              <a:gd name="connsiteX348" fmla="*/ 4779710 w 4900771"/>
              <a:gd name="connsiteY348" fmla="*/ 513132 h 644883"/>
              <a:gd name="connsiteX349" fmla="*/ 4801179 w 4900771"/>
              <a:gd name="connsiteY349" fmla="*/ 519512 h 644883"/>
              <a:gd name="connsiteX350" fmla="*/ 4804723 w 4900771"/>
              <a:gd name="connsiteY350" fmla="*/ 503511 h 644883"/>
              <a:gd name="connsiteX351" fmla="*/ 4825180 w 4900771"/>
              <a:gd name="connsiteY351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</a:cxnLst>
            <a:rect l="l" t="t" r="r" b="b"/>
            <a:pathLst>
              <a:path w="4900771" h="644883">
                <a:moveTo>
                  <a:pt x="4825180" y="426850"/>
                </a:moveTo>
                <a:cubicBezTo>
                  <a:pt x="4806546" y="483156"/>
                  <a:pt x="4847054" y="525791"/>
                  <a:pt x="4877637" y="570957"/>
                </a:cubicBezTo>
                <a:cubicBezTo>
                  <a:pt x="4892929" y="593540"/>
                  <a:pt x="4905081" y="617136"/>
                  <a:pt x="4899309" y="644883"/>
                </a:cubicBezTo>
                <a:cubicBezTo>
                  <a:pt x="3282240" y="644883"/>
                  <a:pt x="1613930" y="644883"/>
                  <a:pt x="306" y="644883"/>
                </a:cubicBezTo>
                <a:cubicBezTo>
                  <a:pt x="306" y="506549"/>
                  <a:pt x="306" y="644883"/>
                  <a:pt x="306" y="506549"/>
                </a:cubicBezTo>
                <a:cubicBezTo>
                  <a:pt x="306" y="488523"/>
                  <a:pt x="-808" y="442750"/>
                  <a:pt x="1217" y="425635"/>
                </a:cubicBezTo>
                <a:cubicBezTo>
                  <a:pt x="3850" y="403761"/>
                  <a:pt x="12458" y="382393"/>
                  <a:pt x="28560" y="362342"/>
                </a:cubicBezTo>
                <a:cubicBezTo>
                  <a:pt x="38180" y="350392"/>
                  <a:pt x="52763" y="340873"/>
                  <a:pt x="65017" y="330138"/>
                </a:cubicBezTo>
                <a:cubicBezTo>
                  <a:pt x="67650" y="331556"/>
                  <a:pt x="70283" y="332974"/>
                  <a:pt x="73017" y="334392"/>
                </a:cubicBezTo>
                <a:cubicBezTo>
                  <a:pt x="67346" y="344822"/>
                  <a:pt x="61877" y="355456"/>
                  <a:pt x="55801" y="365785"/>
                </a:cubicBezTo>
                <a:cubicBezTo>
                  <a:pt x="37269" y="397584"/>
                  <a:pt x="34332" y="429078"/>
                  <a:pt x="61574" y="458750"/>
                </a:cubicBezTo>
                <a:cubicBezTo>
                  <a:pt x="67245" y="464928"/>
                  <a:pt x="78080" y="468270"/>
                  <a:pt x="86587" y="472928"/>
                </a:cubicBezTo>
                <a:cubicBezTo>
                  <a:pt x="92359" y="466143"/>
                  <a:pt x="101575" y="459864"/>
                  <a:pt x="103094" y="452674"/>
                </a:cubicBezTo>
                <a:cubicBezTo>
                  <a:pt x="108259" y="428876"/>
                  <a:pt x="109676" y="404672"/>
                  <a:pt x="114132" y="380874"/>
                </a:cubicBezTo>
                <a:cubicBezTo>
                  <a:pt x="125171" y="320821"/>
                  <a:pt x="162033" y="269883"/>
                  <a:pt x="211958" y="223907"/>
                </a:cubicBezTo>
                <a:cubicBezTo>
                  <a:pt x="216414" y="219856"/>
                  <a:pt x="222592" y="216919"/>
                  <a:pt x="227858" y="213375"/>
                </a:cubicBezTo>
                <a:cubicBezTo>
                  <a:pt x="229579" y="214286"/>
                  <a:pt x="231301" y="215299"/>
                  <a:pt x="233022" y="216210"/>
                </a:cubicBezTo>
                <a:cubicBezTo>
                  <a:pt x="226744" y="227957"/>
                  <a:pt x="221478" y="240110"/>
                  <a:pt x="214186" y="251452"/>
                </a:cubicBezTo>
                <a:cubicBezTo>
                  <a:pt x="171248" y="318290"/>
                  <a:pt x="162033" y="388571"/>
                  <a:pt x="176717" y="461282"/>
                </a:cubicBezTo>
                <a:cubicBezTo>
                  <a:pt x="178945" y="472017"/>
                  <a:pt x="184109" y="482650"/>
                  <a:pt x="189679" y="492777"/>
                </a:cubicBezTo>
                <a:cubicBezTo>
                  <a:pt x="191401" y="495916"/>
                  <a:pt x="200616" y="499967"/>
                  <a:pt x="203452" y="498853"/>
                </a:cubicBezTo>
                <a:cubicBezTo>
                  <a:pt x="208414" y="497030"/>
                  <a:pt x="213883" y="491663"/>
                  <a:pt x="214186" y="487612"/>
                </a:cubicBezTo>
                <a:cubicBezTo>
                  <a:pt x="214794" y="478093"/>
                  <a:pt x="212364" y="468371"/>
                  <a:pt x="213477" y="458548"/>
                </a:cubicBezTo>
                <a:cubicBezTo>
                  <a:pt x="229984" y="478700"/>
                  <a:pt x="234440" y="500575"/>
                  <a:pt x="230795" y="524069"/>
                </a:cubicBezTo>
                <a:cubicBezTo>
                  <a:pt x="228668" y="537538"/>
                  <a:pt x="227554" y="551310"/>
                  <a:pt x="228567" y="564881"/>
                </a:cubicBezTo>
                <a:cubicBezTo>
                  <a:pt x="228870" y="569438"/>
                  <a:pt x="236871" y="573590"/>
                  <a:pt x="241327" y="578046"/>
                </a:cubicBezTo>
                <a:cubicBezTo>
                  <a:pt x="246593" y="573489"/>
                  <a:pt x="256618" y="568830"/>
                  <a:pt x="256314" y="564577"/>
                </a:cubicBezTo>
                <a:cubicBezTo>
                  <a:pt x="252973" y="520727"/>
                  <a:pt x="284265" y="487612"/>
                  <a:pt x="313329" y="453788"/>
                </a:cubicBezTo>
                <a:cubicBezTo>
                  <a:pt x="342495" y="419863"/>
                  <a:pt x="338950" y="385938"/>
                  <a:pt x="313430" y="352215"/>
                </a:cubicBezTo>
                <a:cubicBezTo>
                  <a:pt x="298949" y="333075"/>
                  <a:pt x="282948" y="314644"/>
                  <a:pt x="266239" y="293985"/>
                </a:cubicBezTo>
                <a:cubicBezTo>
                  <a:pt x="272011" y="293985"/>
                  <a:pt x="275859" y="293074"/>
                  <a:pt x="277682" y="294086"/>
                </a:cubicBezTo>
                <a:cubicBezTo>
                  <a:pt x="315253" y="315252"/>
                  <a:pt x="349178" y="339658"/>
                  <a:pt x="366293" y="373380"/>
                </a:cubicBezTo>
                <a:cubicBezTo>
                  <a:pt x="374192" y="389077"/>
                  <a:pt x="374597" y="407609"/>
                  <a:pt x="374597" y="424825"/>
                </a:cubicBezTo>
                <a:cubicBezTo>
                  <a:pt x="374597" y="459358"/>
                  <a:pt x="371052" y="493891"/>
                  <a:pt x="370951" y="528424"/>
                </a:cubicBezTo>
                <a:cubicBezTo>
                  <a:pt x="370951" y="538449"/>
                  <a:pt x="375103" y="549488"/>
                  <a:pt x="381888" y="557994"/>
                </a:cubicBezTo>
                <a:cubicBezTo>
                  <a:pt x="386648" y="563969"/>
                  <a:pt x="400724" y="570754"/>
                  <a:pt x="407611" y="569134"/>
                </a:cubicBezTo>
                <a:cubicBezTo>
                  <a:pt x="415105" y="567412"/>
                  <a:pt x="422700" y="557083"/>
                  <a:pt x="424016" y="549791"/>
                </a:cubicBezTo>
                <a:cubicBezTo>
                  <a:pt x="426649" y="536019"/>
                  <a:pt x="424725" y="521841"/>
                  <a:pt x="424725" y="507866"/>
                </a:cubicBezTo>
                <a:cubicBezTo>
                  <a:pt x="427156" y="507765"/>
                  <a:pt x="429586" y="507663"/>
                  <a:pt x="432118" y="507562"/>
                </a:cubicBezTo>
                <a:cubicBezTo>
                  <a:pt x="433637" y="514246"/>
                  <a:pt x="433839" y="521234"/>
                  <a:pt x="437080" y="527411"/>
                </a:cubicBezTo>
                <a:cubicBezTo>
                  <a:pt x="440523" y="533892"/>
                  <a:pt x="446903" y="539462"/>
                  <a:pt x="451967" y="545437"/>
                </a:cubicBezTo>
                <a:cubicBezTo>
                  <a:pt x="457739" y="539665"/>
                  <a:pt x="466347" y="534500"/>
                  <a:pt x="468879" y="528019"/>
                </a:cubicBezTo>
                <a:cubicBezTo>
                  <a:pt x="480525" y="497536"/>
                  <a:pt x="484980" y="466649"/>
                  <a:pt x="469993" y="435762"/>
                </a:cubicBezTo>
                <a:cubicBezTo>
                  <a:pt x="466246" y="428066"/>
                  <a:pt x="464524" y="419660"/>
                  <a:pt x="464018" y="411052"/>
                </a:cubicBezTo>
                <a:cubicBezTo>
                  <a:pt x="516273" y="452269"/>
                  <a:pt x="513336" y="511410"/>
                  <a:pt x="540982" y="560526"/>
                </a:cubicBezTo>
                <a:cubicBezTo>
                  <a:pt x="544729" y="560526"/>
                  <a:pt x="548476" y="560526"/>
                  <a:pt x="552223" y="560627"/>
                </a:cubicBezTo>
                <a:cubicBezTo>
                  <a:pt x="556578" y="550298"/>
                  <a:pt x="564882" y="539968"/>
                  <a:pt x="564376" y="529841"/>
                </a:cubicBezTo>
                <a:cubicBezTo>
                  <a:pt x="563464" y="510499"/>
                  <a:pt x="560021" y="490853"/>
                  <a:pt x="553033" y="472219"/>
                </a:cubicBezTo>
                <a:cubicBezTo>
                  <a:pt x="527412" y="403255"/>
                  <a:pt x="543109" y="336316"/>
                  <a:pt x="569236" y="270288"/>
                </a:cubicBezTo>
                <a:cubicBezTo>
                  <a:pt x="580174" y="242743"/>
                  <a:pt x="605491" y="224109"/>
                  <a:pt x="648429" y="224008"/>
                </a:cubicBezTo>
                <a:cubicBezTo>
                  <a:pt x="643163" y="227350"/>
                  <a:pt x="637391" y="230185"/>
                  <a:pt x="632732" y="234034"/>
                </a:cubicBezTo>
                <a:cubicBezTo>
                  <a:pt x="625947" y="239603"/>
                  <a:pt x="615314" y="245477"/>
                  <a:pt x="614706" y="251756"/>
                </a:cubicBezTo>
                <a:cubicBezTo>
                  <a:pt x="613592" y="262288"/>
                  <a:pt x="618960" y="273225"/>
                  <a:pt x="621593" y="284061"/>
                </a:cubicBezTo>
                <a:cubicBezTo>
                  <a:pt x="633137" y="280111"/>
                  <a:pt x="647518" y="278288"/>
                  <a:pt x="655822" y="271807"/>
                </a:cubicBezTo>
                <a:cubicBezTo>
                  <a:pt x="702811" y="235249"/>
                  <a:pt x="710507" y="191602"/>
                  <a:pt x="687114" y="145119"/>
                </a:cubicBezTo>
                <a:cubicBezTo>
                  <a:pt x="676177" y="123346"/>
                  <a:pt x="659569" y="103295"/>
                  <a:pt x="645391" y="82535"/>
                </a:cubicBezTo>
                <a:cubicBezTo>
                  <a:pt x="640328" y="75142"/>
                  <a:pt x="634758" y="67952"/>
                  <a:pt x="627466" y="58027"/>
                </a:cubicBezTo>
                <a:cubicBezTo>
                  <a:pt x="635872" y="58838"/>
                  <a:pt x="641644" y="58129"/>
                  <a:pt x="644783" y="59951"/>
                </a:cubicBezTo>
                <a:cubicBezTo>
                  <a:pt x="699165" y="92256"/>
                  <a:pt x="743116" y="130536"/>
                  <a:pt x="760635" y="183095"/>
                </a:cubicBezTo>
                <a:cubicBezTo>
                  <a:pt x="772990" y="220362"/>
                  <a:pt x="757192" y="252971"/>
                  <a:pt x="728736" y="282339"/>
                </a:cubicBezTo>
                <a:cubicBezTo>
                  <a:pt x="705849" y="305935"/>
                  <a:pt x="679823" y="327606"/>
                  <a:pt x="656632" y="351101"/>
                </a:cubicBezTo>
                <a:cubicBezTo>
                  <a:pt x="627973" y="380064"/>
                  <a:pt x="637998" y="423103"/>
                  <a:pt x="676683" y="444066"/>
                </a:cubicBezTo>
                <a:cubicBezTo>
                  <a:pt x="693089" y="452978"/>
                  <a:pt x="707469" y="448725"/>
                  <a:pt x="708583" y="432927"/>
                </a:cubicBezTo>
                <a:cubicBezTo>
                  <a:pt x="709494" y="419559"/>
                  <a:pt x="705646" y="405989"/>
                  <a:pt x="703925" y="392520"/>
                </a:cubicBezTo>
                <a:cubicBezTo>
                  <a:pt x="706051" y="392014"/>
                  <a:pt x="708077" y="391507"/>
                  <a:pt x="710203" y="391001"/>
                </a:cubicBezTo>
                <a:cubicBezTo>
                  <a:pt x="714963" y="403761"/>
                  <a:pt x="719925" y="416622"/>
                  <a:pt x="724584" y="429382"/>
                </a:cubicBezTo>
                <a:cubicBezTo>
                  <a:pt x="729850" y="443762"/>
                  <a:pt x="732685" y="459054"/>
                  <a:pt x="740888" y="472320"/>
                </a:cubicBezTo>
                <a:cubicBezTo>
                  <a:pt x="752433" y="491055"/>
                  <a:pt x="778155" y="490853"/>
                  <a:pt x="788991" y="471814"/>
                </a:cubicBezTo>
                <a:cubicBezTo>
                  <a:pt x="794662" y="461890"/>
                  <a:pt x="793244" y="449332"/>
                  <a:pt x="793143" y="437889"/>
                </a:cubicBezTo>
                <a:cubicBezTo>
                  <a:pt x="792839" y="402951"/>
                  <a:pt x="785041" y="367203"/>
                  <a:pt x="792333" y="333278"/>
                </a:cubicBezTo>
                <a:cubicBezTo>
                  <a:pt x="803877" y="279200"/>
                  <a:pt x="851373" y="242034"/>
                  <a:pt x="911830" y="214590"/>
                </a:cubicBezTo>
                <a:cubicBezTo>
                  <a:pt x="917096" y="212159"/>
                  <a:pt x="923679" y="211450"/>
                  <a:pt x="932996" y="213577"/>
                </a:cubicBezTo>
                <a:cubicBezTo>
                  <a:pt x="920033" y="225223"/>
                  <a:pt x="907780" y="237477"/>
                  <a:pt x="893906" y="248414"/>
                </a:cubicBezTo>
                <a:cubicBezTo>
                  <a:pt x="857753" y="276972"/>
                  <a:pt x="850968" y="310593"/>
                  <a:pt x="860386" y="348164"/>
                </a:cubicBezTo>
                <a:cubicBezTo>
                  <a:pt x="866968" y="374393"/>
                  <a:pt x="871120" y="400925"/>
                  <a:pt x="876386" y="427255"/>
                </a:cubicBezTo>
                <a:cubicBezTo>
                  <a:pt x="877298" y="431711"/>
                  <a:pt x="876386" y="438193"/>
                  <a:pt x="879931" y="440319"/>
                </a:cubicBezTo>
                <a:cubicBezTo>
                  <a:pt x="887728" y="444978"/>
                  <a:pt x="897754" y="447408"/>
                  <a:pt x="906970" y="450649"/>
                </a:cubicBezTo>
                <a:cubicBezTo>
                  <a:pt x="910109" y="444775"/>
                  <a:pt x="916691" y="438496"/>
                  <a:pt x="915780" y="433028"/>
                </a:cubicBezTo>
                <a:cubicBezTo>
                  <a:pt x="913856" y="420977"/>
                  <a:pt x="908083" y="409331"/>
                  <a:pt x="902412" y="393432"/>
                </a:cubicBezTo>
                <a:cubicBezTo>
                  <a:pt x="933198" y="411255"/>
                  <a:pt x="944540" y="432825"/>
                  <a:pt x="950718" y="456522"/>
                </a:cubicBezTo>
                <a:cubicBezTo>
                  <a:pt x="955883" y="476371"/>
                  <a:pt x="959731" y="496423"/>
                  <a:pt x="966516" y="515866"/>
                </a:cubicBezTo>
                <a:cubicBezTo>
                  <a:pt x="968744" y="522145"/>
                  <a:pt x="978364" y="526905"/>
                  <a:pt x="984643" y="532272"/>
                </a:cubicBezTo>
                <a:cubicBezTo>
                  <a:pt x="991023" y="526601"/>
                  <a:pt x="1000846" y="521537"/>
                  <a:pt x="1003074" y="515056"/>
                </a:cubicBezTo>
                <a:cubicBezTo>
                  <a:pt x="1006720" y="504625"/>
                  <a:pt x="1005201" y="493182"/>
                  <a:pt x="1006416" y="482144"/>
                </a:cubicBezTo>
                <a:cubicBezTo>
                  <a:pt x="1008138" y="466447"/>
                  <a:pt x="1010264" y="450750"/>
                  <a:pt x="1012188" y="435053"/>
                </a:cubicBezTo>
                <a:cubicBezTo>
                  <a:pt x="1015226" y="435155"/>
                  <a:pt x="1018366" y="435256"/>
                  <a:pt x="1021404" y="435458"/>
                </a:cubicBezTo>
                <a:cubicBezTo>
                  <a:pt x="1021404" y="453079"/>
                  <a:pt x="1020695" y="470700"/>
                  <a:pt x="1021606" y="488321"/>
                </a:cubicBezTo>
                <a:cubicBezTo>
                  <a:pt x="1022315" y="501486"/>
                  <a:pt x="1018265" y="520018"/>
                  <a:pt x="1040949" y="521335"/>
                </a:cubicBezTo>
                <a:cubicBezTo>
                  <a:pt x="1049152" y="521841"/>
                  <a:pt x="1064443" y="502499"/>
                  <a:pt x="1067583" y="490751"/>
                </a:cubicBezTo>
                <a:cubicBezTo>
                  <a:pt x="1075178" y="462700"/>
                  <a:pt x="1079431" y="434041"/>
                  <a:pt x="1081659" y="405381"/>
                </a:cubicBezTo>
                <a:cubicBezTo>
                  <a:pt x="1087229" y="332771"/>
                  <a:pt x="1129863" y="274339"/>
                  <a:pt x="1197106" y="225324"/>
                </a:cubicBezTo>
                <a:cubicBezTo>
                  <a:pt x="1222120" y="207096"/>
                  <a:pt x="1250171" y="191095"/>
                  <a:pt x="1276805" y="174082"/>
                </a:cubicBezTo>
                <a:cubicBezTo>
                  <a:pt x="1279235" y="175500"/>
                  <a:pt x="1281767" y="177019"/>
                  <a:pt x="1284198" y="178437"/>
                </a:cubicBezTo>
                <a:cubicBezTo>
                  <a:pt x="1279742" y="185222"/>
                  <a:pt x="1276501" y="192614"/>
                  <a:pt x="1270729" y="198589"/>
                </a:cubicBezTo>
                <a:cubicBezTo>
                  <a:pt x="1248855" y="221071"/>
                  <a:pt x="1224854" y="242439"/>
                  <a:pt x="1203891" y="265427"/>
                </a:cubicBezTo>
                <a:cubicBezTo>
                  <a:pt x="1139990" y="335505"/>
                  <a:pt x="1149712" y="402343"/>
                  <a:pt x="1231234" y="461788"/>
                </a:cubicBezTo>
                <a:cubicBezTo>
                  <a:pt x="1255235" y="479308"/>
                  <a:pt x="1282780" y="488625"/>
                  <a:pt x="1314984" y="477283"/>
                </a:cubicBezTo>
                <a:cubicBezTo>
                  <a:pt x="1353263" y="463814"/>
                  <a:pt x="1380707" y="441129"/>
                  <a:pt x="1379188" y="408014"/>
                </a:cubicBezTo>
                <a:cubicBezTo>
                  <a:pt x="1378176" y="386748"/>
                  <a:pt x="1365719" y="365481"/>
                  <a:pt x="1355694" y="345025"/>
                </a:cubicBezTo>
                <a:cubicBezTo>
                  <a:pt x="1348301" y="329936"/>
                  <a:pt x="1336655" y="316163"/>
                  <a:pt x="1323591" y="297023"/>
                </a:cubicBezTo>
                <a:cubicBezTo>
                  <a:pt x="1333415" y="300770"/>
                  <a:pt x="1337870" y="301681"/>
                  <a:pt x="1340908" y="303808"/>
                </a:cubicBezTo>
                <a:cubicBezTo>
                  <a:pt x="1409063" y="351303"/>
                  <a:pt x="1444001" y="408116"/>
                  <a:pt x="1427494" y="480321"/>
                </a:cubicBezTo>
                <a:cubicBezTo>
                  <a:pt x="1423949" y="495815"/>
                  <a:pt x="1425570" y="512524"/>
                  <a:pt x="1428709" y="528221"/>
                </a:cubicBezTo>
                <a:cubicBezTo>
                  <a:pt x="1429823" y="533791"/>
                  <a:pt x="1443899" y="542703"/>
                  <a:pt x="1449672" y="541791"/>
                </a:cubicBezTo>
                <a:cubicBezTo>
                  <a:pt x="1458178" y="540373"/>
                  <a:pt x="1470229" y="531766"/>
                  <a:pt x="1470837" y="525689"/>
                </a:cubicBezTo>
                <a:cubicBezTo>
                  <a:pt x="1472964" y="505132"/>
                  <a:pt x="1473166" y="483966"/>
                  <a:pt x="1469622" y="463611"/>
                </a:cubicBezTo>
                <a:cubicBezTo>
                  <a:pt x="1465065" y="437788"/>
                  <a:pt x="1454127" y="412673"/>
                  <a:pt x="1449368" y="386950"/>
                </a:cubicBezTo>
                <a:cubicBezTo>
                  <a:pt x="1438836" y="329328"/>
                  <a:pt x="1468305" y="283656"/>
                  <a:pt x="1526839" y="248414"/>
                </a:cubicBezTo>
                <a:cubicBezTo>
                  <a:pt x="1535447" y="243249"/>
                  <a:pt x="1546789" y="240616"/>
                  <a:pt x="1562384" y="234742"/>
                </a:cubicBezTo>
                <a:cubicBezTo>
                  <a:pt x="1542029" y="256718"/>
                  <a:pt x="1523396" y="273022"/>
                  <a:pt x="1510332" y="291656"/>
                </a:cubicBezTo>
                <a:cubicBezTo>
                  <a:pt x="1477723" y="338037"/>
                  <a:pt x="1485622" y="384216"/>
                  <a:pt x="1521775" y="427154"/>
                </a:cubicBezTo>
                <a:cubicBezTo>
                  <a:pt x="1549827" y="460472"/>
                  <a:pt x="1592461" y="458041"/>
                  <a:pt x="1614538" y="422293"/>
                </a:cubicBezTo>
                <a:cubicBezTo>
                  <a:pt x="1640463" y="380368"/>
                  <a:pt x="1654539" y="335505"/>
                  <a:pt x="1645324" y="289225"/>
                </a:cubicBezTo>
                <a:cubicBezTo>
                  <a:pt x="1641071" y="267554"/>
                  <a:pt x="1625374" y="247199"/>
                  <a:pt x="1613930" y="224210"/>
                </a:cubicBezTo>
                <a:cubicBezTo>
                  <a:pt x="1620817" y="227451"/>
                  <a:pt x="1628615" y="230084"/>
                  <a:pt x="1634691" y="234135"/>
                </a:cubicBezTo>
                <a:cubicBezTo>
                  <a:pt x="1679452" y="264313"/>
                  <a:pt x="1687351" y="304821"/>
                  <a:pt x="1684616" y="346746"/>
                </a:cubicBezTo>
                <a:cubicBezTo>
                  <a:pt x="1682692" y="376621"/>
                  <a:pt x="1674692" y="406293"/>
                  <a:pt x="1670337" y="436066"/>
                </a:cubicBezTo>
                <a:cubicBezTo>
                  <a:pt x="1668818" y="446294"/>
                  <a:pt x="1667401" y="457434"/>
                  <a:pt x="1671249" y="466953"/>
                </a:cubicBezTo>
                <a:cubicBezTo>
                  <a:pt x="1674591" y="475156"/>
                  <a:pt x="1684110" y="486093"/>
                  <a:pt x="1693224" y="487612"/>
                </a:cubicBezTo>
                <a:cubicBezTo>
                  <a:pt x="1704263" y="489435"/>
                  <a:pt x="1720567" y="485182"/>
                  <a:pt x="1729580" y="479105"/>
                </a:cubicBezTo>
                <a:cubicBezTo>
                  <a:pt x="1754796" y="462193"/>
                  <a:pt x="1756923" y="432927"/>
                  <a:pt x="1737580" y="411660"/>
                </a:cubicBezTo>
                <a:cubicBezTo>
                  <a:pt x="1730593" y="403964"/>
                  <a:pt x="1724010" y="396166"/>
                  <a:pt x="1719656" y="387052"/>
                </a:cubicBezTo>
                <a:cubicBezTo>
                  <a:pt x="1749024" y="396166"/>
                  <a:pt x="1769986" y="412065"/>
                  <a:pt x="1779810" y="434041"/>
                </a:cubicBezTo>
                <a:cubicBezTo>
                  <a:pt x="1787810" y="451661"/>
                  <a:pt x="1790747" y="470700"/>
                  <a:pt x="1795304" y="489131"/>
                </a:cubicBezTo>
                <a:cubicBezTo>
                  <a:pt x="1797228" y="496726"/>
                  <a:pt x="1795405" y="505334"/>
                  <a:pt x="1799253" y="512220"/>
                </a:cubicBezTo>
                <a:cubicBezTo>
                  <a:pt x="1802798" y="518297"/>
                  <a:pt x="1811811" y="522550"/>
                  <a:pt x="1818494" y="527613"/>
                </a:cubicBezTo>
                <a:cubicBezTo>
                  <a:pt x="1822140" y="521639"/>
                  <a:pt x="1829634" y="515259"/>
                  <a:pt x="1828824" y="509588"/>
                </a:cubicBezTo>
                <a:cubicBezTo>
                  <a:pt x="1823862" y="475662"/>
                  <a:pt x="1838343" y="445180"/>
                  <a:pt x="1855356" y="415103"/>
                </a:cubicBezTo>
                <a:cubicBezTo>
                  <a:pt x="1860116" y="406698"/>
                  <a:pt x="1864876" y="398394"/>
                  <a:pt x="1870344" y="390191"/>
                </a:cubicBezTo>
                <a:cubicBezTo>
                  <a:pt x="1901535" y="343607"/>
                  <a:pt x="1892522" y="300669"/>
                  <a:pt x="1850698" y="260667"/>
                </a:cubicBezTo>
                <a:cubicBezTo>
                  <a:pt x="1835508" y="246085"/>
                  <a:pt x="1820317" y="231401"/>
                  <a:pt x="1805127" y="216818"/>
                </a:cubicBezTo>
                <a:cubicBezTo>
                  <a:pt x="1806848" y="215197"/>
                  <a:pt x="1808469" y="213476"/>
                  <a:pt x="1810190" y="211856"/>
                </a:cubicBezTo>
                <a:cubicBezTo>
                  <a:pt x="1822545" y="217830"/>
                  <a:pt x="1835406" y="223198"/>
                  <a:pt x="1847052" y="229780"/>
                </a:cubicBezTo>
                <a:cubicBezTo>
                  <a:pt x="1891712" y="254794"/>
                  <a:pt x="1929182" y="285175"/>
                  <a:pt x="1934752" y="328923"/>
                </a:cubicBezTo>
                <a:cubicBezTo>
                  <a:pt x="1937992" y="354139"/>
                  <a:pt x="1930599" y="380469"/>
                  <a:pt x="1924827" y="405888"/>
                </a:cubicBezTo>
                <a:cubicBezTo>
                  <a:pt x="1918548" y="433433"/>
                  <a:pt x="1905991" y="460168"/>
                  <a:pt x="1901029" y="487713"/>
                </a:cubicBezTo>
                <a:cubicBezTo>
                  <a:pt x="1897991" y="504828"/>
                  <a:pt x="1903864" y="522854"/>
                  <a:pt x="1905789" y="540475"/>
                </a:cubicBezTo>
                <a:cubicBezTo>
                  <a:pt x="1909333" y="541285"/>
                  <a:pt x="1912877" y="541994"/>
                  <a:pt x="1916320" y="542804"/>
                </a:cubicBezTo>
                <a:cubicBezTo>
                  <a:pt x="1925435" y="534297"/>
                  <a:pt x="1937486" y="526702"/>
                  <a:pt x="1942853" y="516980"/>
                </a:cubicBezTo>
                <a:cubicBezTo>
                  <a:pt x="1953385" y="497942"/>
                  <a:pt x="1960575" y="477688"/>
                  <a:pt x="1968474" y="457738"/>
                </a:cubicBezTo>
                <a:cubicBezTo>
                  <a:pt x="1981740" y="424420"/>
                  <a:pt x="2000880" y="393735"/>
                  <a:pt x="2035109" y="364468"/>
                </a:cubicBezTo>
                <a:cubicBezTo>
                  <a:pt x="2023463" y="397381"/>
                  <a:pt x="2012526" y="425838"/>
                  <a:pt x="2003412" y="454801"/>
                </a:cubicBezTo>
                <a:cubicBezTo>
                  <a:pt x="1999057" y="468675"/>
                  <a:pt x="1997538" y="483156"/>
                  <a:pt x="1996425" y="497435"/>
                </a:cubicBezTo>
                <a:cubicBezTo>
                  <a:pt x="1995817" y="505030"/>
                  <a:pt x="1996019" y="514145"/>
                  <a:pt x="2000982" y="520120"/>
                </a:cubicBezTo>
                <a:cubicBezTo>
                  <a:pt x="2006045" y="526196"/>
                  <a:pt x="2017286" y="532272"/>
                  <a:pt x="2026096" y="532474"/>
                </a:cubicBezTo>
                <a:cubicBezTo>
                  <a:pt x="2031565" y="532677"/>
                  <a:pt x="2042806" y="521841"/>
                  <a:pt x="2042401" y="516373"/>
                </a:cubicBezTo>
                <a:cubicBezTo>
                  <a:pt x="2041287" y="500980"/>
                  <a:pt x="2036021" y="485789"/>
                  <a:pt x="2031464" y="470700"/>
                </a:cubicBezTo>
                <a:cubicBezTo>
                  <a:pt x="2029033" y="462801"/>
                  <a:pt x="2024577" y="455307"/>
                  <a:pt x="2023869" y="446800"/>
                </a:cubicBezTo>
                <a:cubicBezTo>
                  <a:pt x="2051920" y="472118"/>
                  <a:pt x="2076022" y="498448"/>
                  <a:pt x="2076529" y="533892"/>
                </a:cubicBezTo>
                <a:cubicBezTo>
                  <a:pt x="2076731" y="548576"/>
                  <a:pt x="2081491" y="563159"/>
                  <a:pt x="2084124" y="577843"/>
                </a:cubicBezTo>
                <a:cubicBezTo>
                  <a:pt x="2088985" y="577944"/>
                  <a:pt x="2093947" y="578046"/>
                  <a:pt x="2098808" y="578147"/>
                </a:cubicBezTo>
                <a:cubicBezTo>
                  <a:pt x="2100833" y="569235"/>
                  <a:pt x="2106200" y="559817"/>
                  <a:pt x="2104175" y="551412"/>
                </a:cubicBezTo>
                <a:cubicBezTo>
                  <a:pt x="2099517" y="532272"/>
                  <a:pt x="2090099" y="513740"/>
                  <a:pt x="2084630" y="494701"/>
                </a:cubicBezTo>
                <a:cubicBezTo>
                  <a:pt x="2069845" y="442851"/>
                  <a:pt x="2069946" y="392014"/>
                  <a:pt x="2108834" y="345329"/>
                </a:cubicBezTo>
                <a:cubicBezTo>
                  <a:pt x="2131315" y="318492"/>
                  <a:pt x="2161696" y="298745"/>
                  <a:pt x="2205748" y="292263"/>
                </a:cubicBezTo>
                <a:cubicBezTo>
                  <a:pt x="2201900" y="295808"/>
                  <a:pt x="2198761" y="299859"/>
                  <a:pt x="2194203" y="302795"/>
                </a:cubicBezTo>
                <a:cubicBezTo>
                  <a:pt x="2157240" y="325986"/>
                  <a:pt x="2142860" y="356367"/>
                  <a:pt x="2149746" y="391710"/>
                </a:cubicBezTo>
                <a:cubicBezTo>
                  <a:pt x="2156126" y="424623"/>
                  <a:pt x="2165443" y="457130"/>
                  <a:pt x="2174051" y="489739"/>
                </a:cubicBezTo>
                <a:cubicBezTo>
                  <a:pt x="2175671" y="496017"/>
                  <a:pt x="2179519" y="502094"/>
                  <a:pt x="2183469" y="507866"/>
                </a:cubicBezTo>
                <a:cubicBezTo>
                  <a:pt x="2192887" y="521537"/>
                  <a:pt x="2206660" y="531968"/>
                  <a:pt x="2228331" y="527310"/>
                </a:cubicBezTo>
                <a:cubicBezTo>
                  <a:pt x="2248686" y="522955"/>
                  <a:pt x="2245041" y="508271"/>
                  <a:pt x="2245851" y="496017"/>
                </a:cubicBezTo>
                <a:cubicBezTo>
                  <a:pt x="2247167" y="476371"/>
                  <a:pt x="2248990" y="456826"/>
                  <a:pt x="2250611" y="437281"/>
                </a:cubicBezTo>
                <a:cubicBezTo>
                  <a:pt x="2253547" y="437382"/>
                  <a:pt x="2256484" y="437382"/>
                  <a:pt x="2259421" y="437484"/>
                </a:cubicBezTo>
                <a:cubicBezTo>
                  <a:pt x="2261649" y="460168"/>
                  <a:pt x="2263370" y="482954"/>
                  <a:pt x="2266409" y="505638"/>
                </a:cubicBezTo>
                <a:cubicBezTo>
                  <a:pt x="2267725" y="515259"/>
                  <a:pt x="2269852" y="525386"/>
                  <a:pt x="2275118" y="533993"/>
                </a:cubicBezTo>
                <a:cubicBezTo>
                  <a:pt x="2278763" y="540070"/>
                  <a:pt x="2288181" y="544019"/>
                  <a:pt x="2295068" y="548981"/>
                </a:cubicBezTo>
                <a:cubicBezTo>
                  <a:pt x="2300435" y="542298"/>
                  <a:pt x="2310663" y="535411"/>
                  <a:pt x="2310258" y="529031"/>
                </a:cubicBezTo>
                <a:cubicBezTo>
                  <a:pt x="2308942" y="509588"/>
                  <a:pt x="2303271" y="490346"/>
                  <a:pt x="2299625" y="471004"/>
                </a:cubicBezTo>
                <a:cubicBezTo>
                  <a:pt x="2291726" y="429180"/>
                  <a:pt x="2276535" y="386950"/>
                  <a:pt x="2297599" y="345430"/>
                </a:cubicBezTo>
                <a:cubicBezTo>
                  <a:pt x="2308334" y="324163"/>
                  <a:pt x="2325145" y="304720"/>
                  <a:pt x="2339221" y="284466"/>
                </a:cubicBezTo>
                <a:cubicBezTo>
                  <a:pt x="2342462" y="285681"/>
                  <a:pt x="2345702" y="286896"/>
                  <a:pt x="2348943" y="288111"/>
                </a:cubicBezTo>
                <a:cubicBezTo>
                  <a:pt x="2346310" y="293681"/>
                  <a:pt x="2343879" y="299251"/>
                  <a:pt x="2341044" y="304720"/>
                </a:cubicBezTo>
                <a:cubicBezTo>
                  <a:pt x="2328790" y="328012"/>
                  <a:pt x="2328892" y="351000"/>
                  <a:pt x="2347728" y="371962"/>
                </a:cubicBezTo>
                <a:cubicBezTo>
                  <a:pt x="2353804" y="378646"/>
                  <a:pt x="2365551" y="382393"/>
                  <a:pt x="2374767" y="387457"/>
                </a:cubicBezTo>
                <a:cubicBezTo>
                  <a:pt x="2381349" y="379861"/>
                  <a:pt x="2392894" y="372570"/>
                  <a:pt x="2393805" y="364570"/>
                </a:cubicBezTo>
                <a:cubicBezTo>
                  <a:pt x="2399780" y="313935"/>
                  <a:pt x="2394818" y="263908"/>
                  <a:pt x="2365349" y="217324"/>
                </a:cubicBezTo>
                <a:cubicBezTo>
                  <a:pt x="2350259" y="193323"/>
                  <a:pt x="2332234" y="170538"/>
                  <a:pt x="2318967" y="143600"/>
                </a:cubicBezTo>
                <a:cubicBezTo>
                  <a:pt x="2328081" y="148157"/>
                  <a:pt x="2338107" y="151904"/>
                  <a:pt x="2346006" y="157373"/>
                </a:cubicBezTo>
                <a:cubicBezTo>
                  <a:pt x="2431072" y="217122"/>
                  <a:pt x="2466314" y="291858"/>
                  <a:pt x="2458415" y="379051"/>
                </a:cubicBezTo>
                <a:cubicBezTo>
                  <a:pt x="2456795" y="396571"/>
                  <a:pt x="2451124" y="413888"/>
                  <a:pt x="2448592" y="431306"/>
                </a:cubicBezTo>
                <a:cubicBezTo>
                  <a:pt x="2446465" y="446193"/>
                  <a:pt x="2445351" y="461181"/>
                  <a:pt x="2445554" y="476169"/>
                </a:cubicBezTo>
                <a:cubicBezTo>
                  <a:pt x="2445858" y="491460"/>
                  <a:pt x="2453858" y="504423"/>
                  <a:pt x="2473707" y="510600"/>
                </a:cubicBezTo>
                <a:cubicBezTo>
                  <a:pt x="2494062" y="516879"/>
                  <a:pt x="2510467" y="509993"/>
                  <a:pt x="2524443" y="499258"/>
                </a:cubicBezTo>
                <a:cubicBezTo>
                  <a:pt x="2554317" y="476169"/>
                  <a:pt x="2565659" y="448725"/>
                  <a:pt x="2554621" y="416723"/>
                </a:cubicBezTo>
                <a:cubicBezTo>
                  <a:pt x="2550773" y="405483"/>
                  <a:pt x="2545709" y="394545"/>
                  <a:pt x="2543582" y="382596"/>
                </a:cubicBezTo>
                <a:cubicBezTo>
                  <a:pt x="2567786" y="398495"/>
                  <a:pt x="2582267" y="419053"/>
                  <a:pt x="2583584" y="443054"/>
                </a:cubicBezTo>
                <a:cubicBezTo>
                  <a:pt x="2584698" y="462295"/>
                  <a:pt x="2579432" y="481840"/>
                  <a:pt x="2577204" y="501182"/>
                </a:cubicBezTo>
                <a:cubicBezTo>
                  <a:pt x="2575786" y="513436"/>
                  <a:pt x="2573254" y="525791"/>
                  <a:pt x="2574064" y="537943"/>
                </a:cubicBezTo>
                <a:cubicBezTo>
                  <a:pt x="2574470" y="543412"/>
                  <a:pt x="2580444" y="551614"/>
                  <a:pt x="2586318" y="553032"/>
                </a:cubicBezTo>
                <a:cubicBezTo>
                  <a:pt x="2592293" y="554551"/>
                  <a:pt x="2604749" y="550905"/>
                  <a:pt x="2607888" y="546652"/>
                </a:cubicBezTo>
                <a:cubicBezTo>
                  <a:pt x="2615585" y="536424"/>
                  <a:pt x="2623686" y="524575"/>
                  <a:pt x="2624193" y="513132"/>
                </a:cubicBezTo>
                <a:cubicBezTo>
                  <a:pt x="2625206" y="492068"/>
                  <a:pt x="2621054" y="470903"/>
                  <a:pt x="2622066" y="449434"/>
                </a:cubicBezTo>
                <a:cubicBezTo>
                  <a:pt x="2646067" y="472827"/>
                  <a:pt x="2649307" y="499359"/>
                  <a:pt x="2643333" y="527208"/>
                </a:cubicBezTo>
                <a:cubicBezTo>
                  <a:pt x="2639788" y="543918"/>
                  <a:pt x="2632699" y="560425"/>
                  <a:pt x="2631991" y="577235"/>
                </a:cubicBezTo>
                <a:cubicBezTo>
                  <a:pt x="2631687" y="586350"/>
                  <a:pt x="2641510" y="595666"/>
                  <a:pt x="2646776" y="604882"/>
                </a:cubicBezTo>
                <a:cubicBezTo>
                  <a:pt x="2656599" y="597996"/>
                  <a:pt x="2671789" y="592426"/>
                  <a:pt x="2675030" y="584122"/>
                </a:cubicBezTo>
                <a:cubicBezTo>
                  <a:pt x="2681815" y="566906"/>
                  <a:pt x="2679688" y="547665"/>
                  <a:pt x="2685967" y="530246"/>
                </a:cubicBezTo>
                <a:cubicBezTo>
                  <a:pt x="2696600" y="501081"/>
                  <a:pt x="2706626" y="470903"/>
                  <a:pt x="2724551" y="444168"/>
                </a:cubicBezTo>
                <a:cubicBezTo>
                  <a:pt x="2759387" y="392216"/>
                  <a:pt x="2758071" y="372975"/>
                  <a:pt x="2702879" y="332366"/>
                </a:cubicBezTo>
                <a:cubicBezTo>
                  <a:pt x="2695588" y="326999"/>
                  <a:pt x="2685866" y="323556"/>
                  <a:pt x="2677359" y="319302"/>
                </a:cubicBezTo>
                <a:cubicBezTo>
                  <a:pt x="2679790" y="316771"/>
                  <a:pt x="2682119" y="314239"/>
                  <a:pt x="2684549" y="311707"/>
                </a:cubicBezTo>
                <a:cubicBezTo>
                  <a:pt x="2690828" y="313226"/>
                  <a:pt x="2697613" y="314036"/>
                  <a:pt x="2703386" y="316264"/>
                </a:cubicBezTo>
                <a:cubicBezTo>
                  <a:pt x="2772552" y="342392"/>
                  <a:pt x="2803541" y="384520"/>
                  <a:pt x="2795946" y="443762"/>
                </a:cubicBezTo>
                <a:cubicBezTo>
                  <a:pt x="2792502" y="471004"/>
                  <a:pt x="2784907" y="498043"/>
                  <a:pt x="2782173" y="525284"/>
                </a:cubicBezTo>
                <a:cubicBezTo>
                  <a:pt x="2780755" y="539158"/>
                  <a:pt x="2784097" y="553842"/>
                  <a:pt x="2788958" y="567412"/>
                </a:cubicBezTo>
                <a:cubicBezTo>
                  <a:pt x="2791084" y="573387"/>
                  <a:pt x="2802528" y="577337"/>
                  <a:pt x="2809718" y="582198"/>
                </a:cubicBezTo>
                <a:cubicBezTo>
                  <a:pt x="2815288" y="576932"/>
                  <a:pt x="2824706" y="572071"/>
                  <a:pt x="2825719" y="566298"/>
                </a:cubicBezTo>
                <a:cubicBezTo>
                  <a:pt x="2828352" y="550905"/>
                  <a:pt x="2828048" y="535209"/>
                  <a:pt x="2827440" y="519714"/>
                </a:cubicBezTo>
                <a:cubicBezTo>
                  <a:pt x="2826630" y="498752"/>
                  <a:pt x="2829060" y="478599"/>
                  <a:pt x="2847492" y="460776"/>
                </a:cubicBezTo>
                <a:cubicBezTo>
                  <a:pt x="2846276" y="472523"/>
                  <a:pt x="2844150" y="484270"/>
                  <a:pt x="2844251" y="496017"/>
                </a:cubicBezTo>
                <a:cubicBezTo>
                  <a:pt x="2844352" y="506347"/>
                  <a:pt x="2845567" y="516879"/>
                  <a:pt x="2849213" y="526702"/>
                </a:cubicBezTo>
                <a:cubicBezTo>
                  <a:pt x="2850834" y="530955"/>
                  <a:pt x="2859745" y="535513"/>
                  <a:pt x="2866024" y="536120"/>
                </a:cubicBezTo>
                <a:cubicBezTo>
                  <a:pt x="2870581" y="536525"/>
                  <a:pt x="2879493" y="531360"/>
                  <a:pt x="2880708" y="527613"/>
                </a:cubicBezTo>
                <a:cubicBezTo>
                  <a:pt x="2884658" y="515259"/>
                  <a:pt x="2891038" y="501385"/>
                  <a:pt x="2887189" y="489840"/>
                </a:cubicBezTo>
                <a:cubicBezTo>
                  <a:pt x="2879391" y="466042"/>
                  <a:pt x="2865923" y="443357"/>
                  <a:pt x="2854074" y="420369"/>
                </a:cubicBezTo>
                <a:cubicBezTo>
                  <a:pt x="2849821" y="412166"/>
                  <a:pt x="2843542" y="404672"/>
                  <a:pt x="2842631" y="393938"/>
                </a:cubicBezTo>
                <a:cubicBezTo>
                  <a:pt x="2847289" y="396773"/>
                  <a:pt x="2852758" y="399204"/>
                  <a:pt x="2856505" y="402647"/>
                </a:cubicBezTo>
                <a:cubicBezTo>
                  <a:pt x="2893468" y="436674"/>
                  <a:pt x="2925975" y="472422"/>
                  <a:pt x="2927596" y="519107"/>
                </a:cubicBezTo>
                <a:cubicBezTo>
                  <a:pt x="2927596" y="520423"/>
                  <a:pt x="2927393" y="522044"/>
                  <a:pt x="2928305" y="522955"/>
                </a:cubicBezTo>
                <a:cubicBezTo>
                  <a:pt x="2936507" y="531158"/>
                  <a:pt x="2944913" y="539158"/>
                  <a:pt x="2953217" y="547260"/>
                </a:cubicBezTo>
                <a:cubicBezTo>
                  <a:pt x="2957267" y="538247"/>
                  <a:pt x="2965673" y="528930"/>
                  <a:pt x="2964458" y="520322"/>
                </a:cubicBezTo>
                <a:cubicBezTo>
                  <a:pt x="2959495" y="484675"/>
                  <a:pt x="2948153" y="449434"/>
                  <a:pt x="2945925" y="413685"/>
                </a:cubicBezTo>
                <a:cubicBezTo>
                  <a:pt x="2943697" y="378241"/>
                  <a:pt x="2945115" y="341987"/>
                  <a:pt x="2953115" y="307150"/>
                </a:cubicBezTo>
                <a:cubicBezTo>
                  <a:pt x="2961926" y="268971"/>
                  <a:pt x="2997066" y="241629"/>
                  <a:pt x="3037068" y="218944"/>
                </a:cubicBezTo>
                <a:cubicBezTo>
                  <a:pt x="3041422" y="216514"/>
                  <a:pt x="3047195" y="215603"/>
                  <a:pt x="3052258" y="213982"/>
                </a:cubicBezTo>
                <a:cubicBezTo>
                  <a:pt x="3054081" y="215197"/>
                  <a:pt x="3055904" y="216413"/>
                  <a:pt x="3057727" y="217527"/>
                </a:cubicBezTo>
                <a:cubicBezTo>
                  <a:pt x="3050030" y="226135"/>
                  <a:pt x="3040815" y="234135"/>
                  <a:pt x="3035144" y="243452"/>
                </a:cubicBezTo>
                <a:cubicBezTo>
                  <a:pt x="3026840" y="257123"/>
                  <a:pt x="3015700" y="271706"/>
                  <a:pt x="3015599" y="285985"/>
                </a:cubicBezTo>
                <a:cubicBezTo>
                  <a:pt x="3015295" y="310694"/>
                  <a:pt x="3035042" y="316062"/>
                  <a:pt x="3061271" y="301074"/>
                </a:cubicBezTo>
                <a:cubicBezTo>
                  <a:pt x="3118893" y="268263"/>
                  <a:pt x="3139957" y="197070"/>
                  <a:pt x="3106336" y="144916"/>
                </a:cubicBezTo>
                <a:cubicBezTo>
                  <a:pt x="3095196" y="127498"/>
                  <a:pt x="3081525" y="111093"/>
                  <a:pt x="3072006" y="90839"/>
                </a:cubicBezTo>
                <a:cubicBezTo>
                  <a:pt x="3079499" y="93674"/>
                  <a:pt x="3088107" y="95598"/>
                  <a:pt x="3094386" y="99548"/>
                </a:cubicBezTo>
                <a:cubicBezTo>
                  <a:pt x="3162540" y="142081"/>
                  <a:pt x="3196162" y="201121"/>
                  <a:pt x="3154135" y="273731"/>
                </a:cubicBezTo>
                <a:cubicBezTo>
                  <a:pt x="3138337" y="301074"/>
                  <a:pt x="3117374" y="326695"/>
                  <a:pt x="3098234" y="352924"/>
                </a:cubicBezTo>
                <a:cubicBezTo>
                  <a:pt x="3076259" y="383203"/>
                  <a:pt x="3064917" y="414496"/>
                  <a:pt x="3080816" y="448623"/>
                </a:cubicBezTo>
                <a:cubicBezTo>
                  <a:pt x="3083753" y="455003"/>
                  <a:pt x="3088917" y="460776"/>
                  <a:pt x="3095095" y="469991"/>
                </a:cubicBezTo>
                <a:cubicBezTo>
                  <a:pt x="3126691" y="442648"/>
                  <a:pt x="3116260" y="399305"/>
                  <a:pt x="3166591" y="385229"/>
                </a:cubicBezTo>
                <a:cubicBezTo>
                  <a:pt x="3160717" y="394140"/>
                  <a:pt x="3154641" y="402951"/>
                  <a:pt x="3148970" y="411964"/>
                </a:cubicBezTo>
                <a:cubicBezTo>
                  <a:pt x="3136717" y="431509"/>
                  <a:pt x="3131147" y="451459"/>
                  <a:pt x="3142894" y="472422"/>
                </a:cubicBezTo>
                <a:cubicBezTo>
                  <a:pt x="3154743" y="493384"/>
                  <a:pt x="3172161" y="495714"/>
                  <a:pt x="3194238" y="479916"/>
                </a:cubicBezTo>
                <a:cubicBezTo>
                  <a:pt x="3212770" y="466649"/>
                  <a:pt x="3217327" y="449636"/>
                  <a:pt x="3215504" y="431509"/>
                </a:cubicBezTo>
                <a:cubicBezTo>
                  <a:pt x="3213378" y="410040"/>
                  <a:pt x="3209327" y="388672"/>
                  <a:pt x="3206086" y="367304"/>
                </a:cubicBezTo>
                <a:cubicBezTo>
                  <a:pt x="3198997" y="320416"/>
                  <a:pt x="3215808" y="279402"/>
                  <a:pt x="3258746" y="245173"/>
                </a:cubicBezTo>
                <a:cubicBezTo>
                  <a:pt x="3264316" y="240717"/>
                  <a:pt x="3270494" y="236869"/>
                  <a:pt x="3281633" y="235451"/>
                </a:cubicBezTo>
                <a:cubicBezTo>
                  <a:pt x="3277278" y="242743"/>
                  <a:pt x="3273025" y="250135"/>
                  <a:pt x="3268468" y="257427"/>
                </a:cubicBezTo>
                <a:cubicBezTo>
                  <a:pt x="3231606" y="315657"/>
                  <a:pt x="3242442" y="371760"/>
                  <a:pt x="3283456" y="425635"/>
                </a:cubicBezTo>
                <a:cubicBezTo>
                  <a:pt x="3304014" y="452573"/>
                  <a:pt x="3333888" y="452674"/>
                  <a:pt x="3359205" y="427762"/>
                </a:cubicBezTo>
                <a:cubicBezTo>
                  <a:pt x="3378345" y="408824"/>
                  <a:pt x="3384523" y="386849"/>
                  <a:pt x="3375105" y="364874"/>
                </a:cubicBezTo>
                <a:cubicBezTo>
                  <a:pt x="3364066" y="339050"/>
                  <a:pt x="3348471" y="314239"/>
                  <a:pt x="3333989" y="289327"/>
                </a:cubicBezTo>
                <a:cubicBezTo>
                  <a:pt x="3325989" y="275453"/>
                  <a:pt x="3316368" y="261984"/>
                  <a:pt x="3307558" y="248414"/>
                </a:cubicBezTo>
                <a:cubicBezTo>
                  <a:pt x="3309786" y="247199"/>
                  <a:pt x="3311913" y="245983"/>
                  <a:pt x="3314141" y="244768"/>
                </a:cubicBezTo>
                <a:cubicBezTo>
                  <a:pt x="3320622" y="249123"/>
                  <a:pt x="3327407" y="253376"/>
                  <a:pt x="3333584" y="258034"/>
                </a:cubicBezTo>
                <a:cubicBezTo>
                  <a:pt x="3375915" y="289732"/>
                  <a:pt x="3396979" y="330037"/>
                  <a:pt x="3413688" y="372368"/>
                </a:cubicBezTo>
                <a:cubicBezTo>
                  <a:pt x="3417233" y="381380"/>
                  <a:pt x="3426954" y="389077"/>
                  <a:pt x="3433841" y="397280"/>
                </a:cubicBezTo>
                <a:cubicBezTo>
                  <a:pt x="3442044" y="389381"/>
                  <a:pt x="3452677" y="382393"/>
                  <a:pt x="3457943" y="373481"/>
                </a:cubicBezTo>
                <a:cubicBezTo>
                  <a:pt x="3466753" y="358595"/>
                  <a:pt x="3472019" y="342493"/>
                  <a:pt x="3478804" y="326898"/>
                </a:cubicBezTo>
                <a:cubicBezTo>
                  <a:pt x="3480830" y="327201"/>
                  <a:pt x="3482956" y="327505"/>
                  <a:pt x="3484982" y="327809"/>
                </a:cubicBezTo>
                <a:cubicBezTo>
                  <a:pt x="3484982" y="338442"/>
                  <a:pt x="3484070" y="349177"/>
                  <a:pt x="3485184" y="359810"/>
                </a:cubicBezTo>
                <a:cubicBezTo>
                  <a:pt x="3488222" y="388267"/>
                  <a:pt x="3490147" y="417027"/>
                  <a:pt x="3496729" y="445079"/>
                </a:cubicBezTo>
                <a:cubicBezTo>
                  <a:pt x="3499666" y="457839"/>
                  <a:pt x="3509995" y="471004"/>
                  <a:pt x="3521641" y="480624"/>
                </a:cubicBezTo>
                <a:cubicBezTo>
                  <a:pt x="3530046" y="487511"/>
                  <a:pt x="3549186" y="494093"/>
                  <a:pt x="3558301" y="491156"/>
                </a:cubicBezTo>
                <a:cubicBezTo>
                  <a:pt x="3569542" y="487612"/>
                  <a:pt x="3583112" y="473536"/>
                  <a:pt x="3582099" y="464928"/>
                </a:cubicBezTo>
                <a:cubicBezTo>
                  <a:pt x="3579365" y="442041"/>
                  <a:pt x="3572276" y="418850"/>
                  <a:pt x="3561541" y="397280"/>
                </a:cubicBezTo>
                <a:cubicBezTo>
                  <a:pt x="3541490" y="357076"/>
                  <a:pt x="3515768" y="318492"/>
                  <a:pt x="3495716" y="278390"/>
                </a:cubicBezTo>
                <a:cubicBezTo>
                  <a:pt x="3457639" y="201931"/>
                  <a:pt x="3466247" y="127194"/>
                  <a:pt x="3517185" y="55698"/>
                </a:cubicBezTo>
                <a:cubicBezTo>
                  <a:pt x="3529338" y="38685"/>
                  <a:pt x="3545743" y="23393"/>
                  <a:pt x="3560832" y="7595"/>
                </a:cubicBezTo>
                <a:cubicBezTo>
                  <a:pt x="3563263" y="5063"/>
                  <a:pt x="3568731" y="4152"/>
                  <a:pt x="3579162" y="0"/>
                </a:cubicBezTo>
                <a:cubicBezTo>
                  <a:pt x="3574301" y="11747"/>
                  <a:pt x="3571263" y="18735"/>
                  <a:pt x="3568326" y="25722"/>
                </a:cubicBezTo>
                <a:cubicBezTo>
                  <a:pt x="3557895" y="51242"/>
                  <a:pt x="3541895" y="76256"/>
                  <a:pt x="3537945" y="102282"/>
                </a:cubicBezTo>
                <a:cubicBezTo>
                  <a:pt x="3527008" y="176006"/>
                  <a:pt x="3568529" y="235350"/>
                  <a:pt x="3636075" y="285175"/>
                </a:cubicBezTo>
                <a:cubicBezTo>
                  <a:pt x="3643772" y="290846"/>
                  <a:pt x="3658253" y="291251"/>
                  <a:pt x="3669494" y="294086"/>
                </a:cubicBezTo>
                <a:cubicBezTo>
                  <a:pt x="3671823" y="283757"/>
                  <a:pt x="3678305" y="272718"/>
                  <a:pt x="3675469" y="263402"/>
                </a:cubicBezTo>
                <a:cubicBezTo>
                  <a:pt x="3671925" y="251857"/>
                  <a:pt x="3660785" y="241730"/>
                  <a:pt x="3652582" y="231097"/>
                </a:cubicBezTo>
                <a:cubicBezTo>
                  <a:pt x="3645696" y="222084"/>
                  <a:pt x="3638101" y="213476"/>
                  <a:pt x="3631215" y="204463"/>
                </a:cubicBezTo>
                <a:cubicBezTo>
                  <a:pt x="3629696" y="202539"/>
                  <a:pt x="3629999" y="199804"/>
                  <a:pt x="3629189" y="196463"/>
                </a:cubicBezTo>
                <a:cubicBezTo>
                  <a:pt x="3633139" y="196665"/>
                  <a:pt x="3636177" y="196159"/>
                  <a:pt x="3637595" y="197070"/>
                </a:cubicBezTo>
                <a:cubicBezTo>
                  <a:pt x="3713141" y="246490"/>
                  <a:pt x="3781296" y="300264"/>
                  <a:pt x="3804385" y="377532"/>
                </a:cubicBezTo>
                <a:cubicBezTo>
                  <a:pt x="3810157" y="396875"/>
                  <a:pt x="3808841" y="417534"/>
                  <a:pt x="3809752" y="437585"/>
                </a:cubicBezTo>
                <a:cubicBezTo>
                  <a:pt x="3810664" y="456421"/>
                  <a:pt x="3807423" y="475764"/>
                  <a:pt x="3812081" y="493891"/>
                </a:cubicBezTo>
                <a:cubicBezTo>
                  <a:pt x="3814006" y="501486"/>
                  <a:pt x="3830715" y="509486"/>
                  <a:pt x="3842462" y="511613"/>
                </a:cubicBezTo>
                <a:cubicBezTo>
                  <a:pt x="3847526" y="512524"/>
                  <a:pt x="3860083" y="499967"/>
                  <a:pt x="3863931" y="492068"/>
                </a:cubicBezTo>
                <a:cubicBezTo>
                  <a:pt x="3868792" y="482042"/>
                  <a:pt x="3868083" y="470498"/>
                  <a:pt x="3873451" y="459358"/>
                </a:cubicBezTo>
                <a:cubicBezTo>
                  <a:pt x="3877299" y="473637"/>
                  <a:pt x="3877603" y="489232"/>
                  <a:pt x="3885907" y="501790"/>
                </a:cubicBezTo>
                <a:cubicBezTo>
                  <a:pt x="3893502" y="513436"/>
                  <a:pt x="3911427" y="531057"/>
                  <a:pt x="3921351" y="529841"/>
                </a:cubicBezTo>
                <a:cubicBezTo>
                  <a:pt x="3944744" y="527006"/>
                  <a:pt x="3939681" y="507562"/>
                  <a:pt x="3936035" y="493992"/>
                </a:cubicBezTo>
                <a:cubicBezTo>
                  <a:pt x="3928946" y="467662"/>
                  <a:pt x="3928744" y="442142"/>
                  <a:pt x="3942516" y="417129"/>
                </a:cubicBezTo>
                <a:cubicBezTo>
                  <a:pt x="3946365" y="410242"/>
                  <a:pt x="3951630" y="403862"/>
                  <a:pt x="3960137" y="398495"/>
                </a:cubicBezTo>
                <a:cubicBezTo>
                  <a:pt x="3959226" y="407913"/>
                  <a:pt x="3954567" y="418445"/>
                  <a:pt x="3958517" y="426445"/>
                </a:cubicBezTo>
                <a:cubicBezTo>
                  <a:pt x="3962973" y="435560"/>
                  <a:pt x="3973505" y="445383"/>
                  <a:pt x="3984746" y="449231"/>
                </a:cubicBezTo>
                <a:cubicBezTo>
                  <a:pt x="3989910" y="451054"/>
                  <a:pt x="4006316" y="440724"/>
                  <a:pt x="4011582" y="433433"/>
                </a:cubicBezTo>
                <a:cubicBezTo>
                  <a:pt x="4018671" y="423509"/>
                  <a:pt x="4020494" y="411154"/>
                  <a:pt x="4023430" y="399710"/>
                </a:cubicBezTo>
                <a:cubicBezTo>
                  <a:pt x="4026367" y="388166"/>
                  <a:pt x="4024950" y="375608"/>
                  <a:pt x="4030418" y="364975"/>
                </a:cubicBezTo>
                <a:cubicBezTo>
                  <a:pt x="4053811" y="320113"/>
                  <a:pt x="4036292" y="282238"/>
                  <a:pt x="4000645" y="246388"/>
                </a:cubicBezTo>
                <a:cubicBezTo>
                  <a:pt x="3994366" y="240008"/>
                  <a:pt x="3990315" y="232312"/>
                  <a:pt x="3987986" y="224109"/>
                </a:cubicBezTo>
                <a:cubicBezTo>
                  <a:pt x="4043786" y="252363"/>
                  <a:pt x="4084192" y="290036"/>
                  <a:pt x="4089154" y="341480"/>
                </a:cubicBezTo>
                <a:cubicBezTo>
                  <a:pt x="4092496" y="376013"/>
                  <a:pt x="4081964" y="411154"/>
                  <a:pt x="4079027" y="446092"/>
                </a:cubicBezTo>
                <a:cubicBezTo>
                  <a:pt x="4078116" y="456522"/>
                  <a:pt x="4078724" y="468371"/>
                  <a:pt x="4084293" y="477586"/>
                </a:cubicBezTo>
                <a:cubicBezTo>
                  <a:pt x="4092395" y="491258"/>
                  <a:pt x="4111029" y="499055"/>
                  <a:pt x="4128852" y="492372"/>
                </a:cubicBezTo>
                <a:cubicBezTo>
                  <a:pt x="4141004" y="487815"/>
                  <a:pt x="4152751" y="475662"/>
                  <a:pt x="4155587" y="465333"/>
                </a:cubicBezTo>
                <a:cubicBezTo>
                  <a:pt x="4159536" y="451155"/>
                  <a:pt x="4155384" y="435560"/>
                  <a:pt x="4153865" y="420673"/>
                </a:cubicBezTo>
                <a:cubicBezTo>
                  <a:pt x="4153055" y="412470"/>
                  <a:pt x="4150524" y="404369"/>
                  <a:pt x="4154372" y="394647"/>
                </a:cubicBezTo>
                <a:cubicBezTo>
                  <a:pt x="4158321" y="400520"/>
                  <a:pt x="4163182" y="406191"/>
                  <a:pt x="4165916" y="412369"/>
                </a:cubicBezTo>
                <a:cubicBezTo>
                  <a:pt x="4170372" y="422192"/>
                  <a:pt x="4171993" y="432927"/>
                  <a:pt x="4177461" y="442345"/>
                </a:cubicBezTo>
                <a:cubicBezTo>
                  <a:pt x="4183335" y="452370"/>
                  <a:pt x="4192449" y="461383"/>
                  <a:pt x="4200146" y="470801"/>
                </a:cubicBezTo>
                <a:cubicBezTo>
                  <a:pt x="4206728" y="459560"/>
                  <a:pt x="4220501" y="447509"/>
                  <a:pt x="4218374" y="437281"/>
                </a:cubicBezTo>
                <a:cubicBezTo>
                  <a:pt x="4213513" y="414090"/>
                  <a:pt x="4203892" y="390697"/>
                  <a:pt x="4190828" y="369431"/>
                </a:cubicBezTo>
                <a:cubicBezTo>
                  <a:pt x="4173106" y="340569"/>
                  <a:pt x="4148903" y="314138"/>
                  <a:pt x="4130270" y="285580"/>
                </a:cubicBezTo>
                <a:cubicBezTo>
                  <a:pt x="4119738" y="269478"/>
                  <a:pt x="4112244" y="251553"/>
                  <a:pt x="4107686" y="233831"/>
                </a:cubicBezTo>
                <a:cubicBezTo>
                  <a:pt x="4090471" y="167803"/>
                  <a:pt x="4167840" y="94484"/>
                  <a:pt x="4257666" y="96307"/>
                </a:cubicBezTo>
                <a:cubicBezTo>
                  <a:pt x="4246426" y="103599"/>
                  <a:pt x="4238628" y="108763"/>
                  <a:pt x="4230628" y="113827"/>
                </a:cubicBezTo>
                <a:cubicBezTo>
                  <a:pt x="4156397" y="161018"/>
                  <a:pt x="4155283" y="247199"/>
                  <a:pt x="4228602" y="296213"/>
                </a:cubicBezTo>
                <a:cubicBezTo>
                  <a:pt x="4233666" y="299555"/>
                  <a:pt x="4239539" y="303403"/>
                  <a:pt x="4245717" y="304314"/>
                </a:cubicBezTo>
                <a:cubicBezTo>
                  <a:pt x="4253413" y="305428"/>
                  <a:pt x="4263540" y="305732"/>
                  <a:pt x="4269312" y="302694"/>
                </a:cubicBezTo>
                <a:cubicBezTo>
                  <a:pt x="4273161" y="300669"/>
                  <a:pt x="4273566" y="291757"/>
                  <a:pt x="4271642" y="286795"/>
                </a:cubicBezTo>
                <a:cubicBezTo>
                  <a:pt x="4266173" y="272111"/>
                  <a:pt x="4258781" y="257832"/>
                  <a:pt x="4252097" y="243350"/>
                </a:cubicBezTo>
                <a:cubicBezTo>
                  <a:pt x="4254730" y="241730"/>
                  <a:pt x="4257262" y="240110"/>
                  <a:pt x="4259894" y="238489"/>
                </a:cubicBezTo>
                <a:cubicBezTo>
                  <a:pt x="4268705" y="246895"/>
                  <a:pt x="4277718" y="255199"/>
                  <a:pt x="4286326" y="263807"/>
                </a:cubicBezTo>
                <a:cubicBezTo>
                  <a:pt x="4347999" y="325986"/>
                  <a:pt x="4363898" y="395761"/>
                  <a:pt x="4344454" y="471308"/>
                </a:cubicBezTo>
                <a:cubicBezTo>
                  <a:pt x="4341315" y="483663"/>
                  <a:pt x="4336150" y="496828"/>
                  <a:pt x="4359037" y="510195"/>
                </a:cubicBezTo>
                <a:cubicBezTo>
                  <a:pt x="4361265" y="498650"/>
                  <a:pt x="4364809" y="490346"/>
                  <a:pt x="4364101" y="482245"/>
                </a:cubicBezTo>
                <a:cubicBezTo>
                  <a:pt x="4360354" y="438598"/>
                  <a:pt x="4399039" y="395761"/>
                  <a:pt x="4460408" y="381887"/>
                </a:cubicBezTo>
                <a:cubicBezTo>
                  <a:pt x="4447344" y="392824"/>
                  <a:pt x="4437419" y="400925"/>
                  <a:pt x="4428001" y="409230"/>
                </a:cubicBezTo>
                <a:cubicBezTo>
                  <a:pt x="4397621" y="436066"/>
                  <a:pt x="4392760" y="486701"/>
                  <a:pt x="4418988" y="515562"/>
                </a:cubicBezTo>
                <a:cubicBezTo>
                  <a:pt x="4423849" y="520930"/>
                  <a:pt x="4434888" y="523056"/>
                  <a:pt x="4443090" y="526702"/>
                </a:cubicBezTo>
                <a:cubicBezTo>
                  <a:pt x="4446534" y="520525"/>
                  <a:pt x="4453825" y="513841"/>
                  <a:pt x="4452813" y="508068"/>
                </a:cubicBezTo>
                <a:cubicBezTo>
                  <a:pt x="4449876" y="490954"/>
                  <a:pt x="4443698" y="474042"/>
                  <a:pt x="4438230" y="455206"/>
                </a:cubicBezTo>
                <a:cubicBezTo>
                  <a:pt x="4491599" y="494195"/>
                  <a:pt x="4480256" y="542804"/>
                  <a:pt x="4473066" y="590704"/>
                </a:cubicBezTo>
                <a:cubicBezTo>
                  <a:pt x="4476712" y="590704"/>
                  <a:pt x="4480358" y="590806"/>
                  <a:pt x="4484003" y="590806"/>
                </a:cubicBezTo>
                <a:cubicBezTo>
                  <a:pt x="4487649" y="583615"/>
                  <a:pt x="4494029" y="576527"/>
                  <a:pt x="4494535" y="569134"/>
                </a:cubicBezTo>
                <a:cubicBezTo>
                  <a:pt x="4497371" y="534702"/>
                  <a:pt x="4499092" y="500169"/>
                  <a:pt x="4500206" y="465535"/>
                </a:cubicBezTo>
                <a:cubicBezTo>
                  <a:pt x="4501016" y="440724"/>
                  <a:pt x="4500105" y="415913"/>
                  <a:pt x="4500105" y="391102"/>
                </a:cubicBezTo>
                <a:cubicBezTo>
                  <a:pt x="4500105" y="349076"/>
                  <a:pt x="4539701" y="310492"/>
                  <a:pt x="4592564" y="300973"/>
                </a:cubicBezTo>
                <a:cubicBezTo>
                  <a:pt x="4596514" y="300264"/>
                  <a:pt x="4600868" y="300871"/>
                  <a:pt x="4611400" y="300871"/>
                </a:cubicBezTo>
                <a:cubicBezTo>
                  <a:pt x="4600767" y="307960"/>
                  <a:pt x="4594286" y="312517"/>
                  <a:pt x="4587501" y="316771"/>
                </a:cubicBezTo>
                <a:cubicBezTo>
                  <a:pt x="4528764" y="354443"/>
                  <a:pt x="4522384" y="390292"/>
                  <a:pt x="4568259" y="437079"/>
                </a:cubicBezTo>
                <a:cubicBezTo>
                  <a:pt x="4600868" y="470396"/>
                  <a:pt x="4629325" y="505233"/>
                  <a:pt x="4636211" y="547361"/>
                </a:cubicBezTo>
                <a:cubicBezTo>
                  <a:pt x="4639350" y="566400"/>
                  <a:pt x="4636717" y="585843"/>
                  <a:pt x="4636717" y="607312"/>
                </a:cubicBezTo>
                <a:cubicBezTo>
                  <a:pt x="4661934" y="602452"/>
                  <a:pt x="4657579" y="590603"/>
                  <a:pt x="4656060" y="580476"/>
                </a:cubicBezTo>
                <a:cubicBezTo>
                  <a:pt x="4651705" y="551310"/>
                  <a:pt x="4645021" y="522347"/>
                  <a:pt x="4642389" y="493182"/>
                </a:cubicBezTo>
                <a:cubicBezTo>
                  <a:pt x="4639350" y="459864"/>
                  <a:pt x="4654035" y="429787"/>
                  <a:pt x="4681985" y="402850"/>
                </a:cubicBezTo>
                <a:cubicBezTo>
                  <a:pt x="4678542" y="418445"/>
                  <a:pt x="4671655" y="434142"/>
                  <a:pt x="4672466" y="449535"/>
                </a:cubicBezTo>
                <a:cubicBezTo>
                  <a:pt x="4673681" y="471915"/>
                  <a:pt x="4679858" y="494195"/>
                  <a:pt x="4685428" y="516271"/>
                </a:cubicBezTo>
                <a:cubicBezTo>
                  <a:pt x="4686238" y="519613"/>
                  <a:pt x="4694745" y="521740"/>
                  <a:pt x="4699707" y="524474"/>
                </a:cubicBezTo>
                <a:cubicBezTo>
                  <a:pt x="4702036" y="520525"/>
                  <a:pt x="4706796" y="516474"/>
                  <a:pt x="4706188" y="512828"/>
                </a:cubicBezTo>
                <a:cubicBezTo>
                  <a:pt x="4703758" y="497942"/>
                  <a:pt x="4700112" y="483257"/>
                  <a:pt x="4696264" y="468573"/>
                </a:cubicBezTo>
                <a:cubicBezTo>
                  <a:pt x="4685225" y="426547"/>
                  <a:pt x="4720467" y="380165"/>
                  <a:pt x="4775760" y="367810"/>
                </a:cubicBezTo>
                <a:cubicBezTo>
                  <a:pt x="4772317" y="371557"/>
                  <a:pt x="4770494" y="373988"/>
                  <a:pt x="4768165" y="376013"/>
                </a:cubicBezTo>
                <a:cubicBezTo>
                  <a:pt x="4724822" y="413685"/>
                  <a:pt x="4721277" y="433534"/>
                  <a:pt x="4751354" y="478397"/>
                </a:cubicBezTo>
                <a:cubicBezTo>
                  <a:pt x="4759456" y="490549"/>
                  <a:pt x="4768772" y="502397"/>
                  <a:pt x="4779710" y="513132"/>
                </a:cubicBezTo>
                <a:cubicBezTo>
                  <a:pt x="4783760" y="517081"/>
                  <a:pt x="4793887" y="517487"/>
                  <a:pt x="4801179" y="519512"/>
                </a:cubicBezTo>
                <a:cubicBezTo>
                  <a:pt x="4802495" y="514145"/>
                  <a:pt x="4805736" y="508575"/>
                  <a:pt x="4804723" y="503511"/>
                </a:cubicBezTo>
                <a:cubicBezTo>
                  <a:pt x="4799356" y="472118"/>
                  <a:pt x="4803204" y="450446"/>
                  <a:pt x="4825180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71BF2B2-95A7-4A3B-83CD-8C6EDCBEEF23}"/>
              </a:ext>
            </a:extLst>
          </p:cNvPr>
          <p:cNvSpPr/>
          <p:nvPr userDrawn="1"/>
        </p:nvSpPr>
        <p:spPr>
          <a:xfrm>
            <a:off x="4822493" y="4773021"/>
            <a:ext cx="4900514" cy="644883"/>
          </a:xfrm>
          <a:custGeom>
            <a:avLst/>
            <a:gdLst>
              <a:gd name="connsiteX0" fmla="*/ 4824924 w 4900514"/>
              <a:gd name="connsiteY0" fmla="*/ 426850 h 644883"/>
              <a:gd name="connsiteX1" fmla="*/ 4877381 w 4900514"/>
              <a:gd name="connsiteY1" fmla="*/ 570957 h 644883"/>
              <a:gd name="connsiteX2" fmla="*/ 4899052 w 4900514"/>
              <a:gd name="connsiteY2" fmla="*/ 644883 h 644883"/>
              <a:gd name="connsiteX3" fmla="*/ 52203 w 4900514"/>
              <a:gd name="connsiteY3" fmla="*/ 644883 h 644883"/>
              <a:gd name="connsiteX4" fmla="*/ 4607 w 4900514"/>
              <a:gd name="connsiteY4" fmla="*/ 477890 h 644883"/>
              <a:gd name="connsiteX5" fmla="*/ 28304 w 4900514"/>
              <a:gd name="connsiteY5" fmla="*/ 362342 h 644883"/>
              <a:gd name="connsiteX6" fmla="*/ 64761 w 4900514"/>
              <a:gd name="connsiteY6" fmla="*/ 330138 h 644883"/>
              <a:gd name="connsiteX7" fmla="*/ 72761 w 4900514"/>
              <a:gd name="connsiteY7" fmla="*/ 334392 h 644883"/>
              <a:gd name="connsiteX8" fmla="*/ 55545 w 4900514"/>
              <a:gd name="connsiteY8" fmla="*/ 365785 h 644883"/>
              <a:gd name="connsiteX9" fmla="*/ 61317 w 4900514"/>
              <a:gd name="connsiteY9" fmla="*/ 458750 h 644883"/>
              <a:gd name="connsiteX10" fmla="*/ 86331 w 4900514"/>
              <a:gd name="connsiteY10" fmla="*/ 472928 h 644883"/>
              <a:gd name="connsiteX11" fmla="*/ 102838 w 4900514"/>
              <a:gd name="connsiteY11" fmla="*/ 452674 h 644883"/>
              <a:gd name="connsiteX12" fmla="*/ 113876 w 4900514"/>
              <a:gd name="connsiteY12" fmla="*/ 380874 h 644883"/>
              <a:gd name="connsiteX13" fmla="*/ 211702 w 4900514"/>
              <a:gd name="connsiteY13" fmla="*/ 223907 h 644883"/>
              <a:gd name="connsiteX14" fmla="*/ 227601 w 4900514"/>
              <a:gd name="connsiteY14" fmla="*/ 213375 h 644883"/>
              <a:gd name="connsiteX15" fmla="*/ 232766 w 4900514"/>
              <a:gd name="connsiteY15" fmla="*/ 216210 h 644883"/>
              <a:gd name="connsiteX16" fmla="*/ 213930 w 4900514"/>
              <a:gd name="connsiteY16" fmla="*/ 251452 h 644883"/>
              <a:gd name="connsiteX17" fmla="*/ 176461 w 4900514"/>
              <a:gd name="connsiteY17" fmla="*/ 461282 h 644883"/>
              <a:gd name="connsiteX18" fmla="*/ 189423 w 4900514"/>
              <a:gd name="connsiteY18" fmla="*/ 492777 h 644883"/>
              <a:gd name="connsiteX19" fmla="*/ 203195 w 4900514"/>
              <a:gd name="connsiteY19" fmla="*/ 498853 h 644883"/>
              <a:gd name="connsiteX20" fmla="*/ 213930 w 4900514"/>
              <a:gd name="connsiteY20" fmla="*/ 487612 h 644883"/>
              <a:gd name="connsiteX21" fmla="*/ 213221 w 4900514"/>
              <a:gd name="connsiteY21" fmla="*/ 458548 h 644883"/>
              <a:gd name="connsiteX22" fmla="*/ 230538 w 4900514"/>
              <a:gd name="connsiteY22" fmla="*/ 524069 h 644883"/>
              <a:gd name="connsiteX23" fmla="*/ 228310 w 4900514"/>
              <a:gd name="connsiteY23" fmla="*/ 564881 h 644883"/>
              <a:gd name="connsiteX24" fmla="*/ 241070 w 4900514"/>
              <a:gd name="connsiteY24" fmla="*/ 578046 h 644883"/>
              <a:gd name="connsiteX25" fmla="*/ 256058 w 4900514"/>
              <a:gd name="connsiteY25" fmla="*/ 564577 h 644883"/>
              <a:gd name="connsiteX26" fmla="*/ 313073 w 4900514"/>
              <a:gd name="connsiteY26" fmla="*/ 453788 h 644883"/>
              <a:gd name="connsiteX27" fmla="*/ 313174 w 4900514"/>
              <a:gd name="connsiteY27" fmla="*/ 352215 h 644883"/>
              <a:gd name="connsiteX28" fmla="*/ 265983 w 4900514"/>
              <a:gd name="connsiteY28" fmla="*/ 293985 h 644883"/>
              <a:gd name="connsiteX29" fmla="*/ 277426 w 4900514"/>
              <a:gd name="connsiteY29" fmla="*/ 294086 h 644883"/>
              <a:gd name="connsiteX30" fmla="*/ 366036 w 4900514"/>
              <a:gd name="connsiteY30" fmla="*/ 373380 h 644883"/>
              <a:gd name="connsiteX31" fmla="*/ 374340 w 4900514"/>
              <a:gd name="connsiteY31" fmla="*/ 424825 h 644883"/>
              <a:gd name="connsiteX32" fmla="*/ 370695 w 4900514"/>
              <a:gd name="connsiteY32" fmla="*/ 528424 h 644883"/>
              <a:gd name="connsiteX33" fmla="*/ 381632 w 4900514"/>
              <a:gd name="connsiteY33" fmla="*/ 557994 h 644883"/>
              <a:gd name="connsiteX34" fmla="*/ 407354 w 4900514"/>
              <a:gd name="connsiteY34" fmla="*/ 569134 h 644883"/>
              <a:gd name="connsiteX35" fmla="*/ 423760 w 4900514"/>
              <a:gd name="connsiteY35" fmla="*/ 549791 h 644883"/>
              <a:gd name="connsiteX36" fmla="*/ 424469 w 4900514"/>
              <a:gd name="connsiteY36" fmla="*/ 507866 h 644883"/>
              <a:gd name="connsiteX37" fmla="*/ 431861 w 4900514"/>
              <a:gd name="connsiteY37" fmla="*/ 507562 h 644883"/>
              <a:gd name="connsiteX38" fmla="*/ 436824 w 4900514"/>
              <a:gd name="connsiteY38" fmla="*/ 527411 h 644883"/>
              <a:gd name="connsiteX39" fmla="*/ 451710 w 4900514"/>
              <a:gd name="connsiteY39" fmla="*/ 545437 h 644883"/>
              <a:gd name="connsiteX40" fmla="*/ 468622 w 4900514"/>
              <a:gd name="connsiteY40" fmla="*/ 528019 h 644883"/>
              <a:gd name="connsiteX41" fmla="*/ 469737 w 4900514"/>
              <a:gd name="connsiteY41" fmla="*/ 435762 h 644883"/>
              <a:gd name="connsiteX42" fmla="*/ 463761 w 4900514"/>
              <a:gd name="connsiteY42" fmla="*/ 411052 h 644883"/>
              <a:gd name="connsiteX43" fmla="*/ 540726 w 4900514"/>
              <a:gd name="connsiteY43" fmla="*/ 560526 h 644883"/>
              <a:gd name="connsiteX44" fmla="*/ 551967 w 4900514"/>
              <a:gd name="connsiteY44" fmla="*/ 560627 h 644883"/>
              <a:gd name="connsiteX45" fmla="*/ 564119 w 4900514"/>
              <a:gd name="connsiteY45" fmla="*/ 529841 h 644883"/>
              <a:gd name="connsiteX46" fmla="*/ 552777 w 4900514"/>
              <a:gd name="connsiteY46" fmla="*/ 472219 h 644883"/>
              <a:gd name="connsiteX47" fmla="*/ 568980 w 4900514"/>
              <a:gd name="connsiteY47" fmla="*/ 270288 h 644883"/>
              <a:gd name="connsiteX48" fmla="*/ 648173 w 4900514"/>
              <a:gd name="connsiteY48" fmla="*/ 224008 h 644883"/>
              <a:gd name="connsiteX49" fmla="*/ 632476 w 4900514"/>
              <a:gd name="connsiteY49" fmla="*/ 234034 h 644883"/>
              <a:gd name="connsiteX50" fmla="*/ 614450 w 4900514"/>
              <a:gd name="connsiteY50" fmla="*/ 251756 h 644883"/>
              <a:gd name="connsiteX51" fmla="*/ 621336 w 4900514"/>
              <a:gd name="connsiteY51" fmla="*/ 284061 h 644883"/>
              <a:gd name="connsiteX52" fmla="*/ 655566 w 4900514"/>
              <a:gd name="connsiteY52" fmla="*/ 271807 h 644883"/>
              <a:gd name="connsiteX53" fmla="*/ 686858 w 4900514"/>
              <a:gd name="connsiteY53" fmla="*/ 145119 h 644883"/>
              <a:gd name="connsiteX54" fmla="*/ 645134 w 4900514"/>
              <a:gd name="connsiteY54" fmla="*/ 82535 h 644883"/>
              <a:gd name="connsiteX55" fmla="*/ 627210 w 4900514"/>
              <a:gd name="connsiteY55" fmla="*/ 58027 h 644883"/>
              <a:gd name="connsiteX56" fmla="*/ 644527 w 4900514"/>
              <a:gd name="connsiteY56" fmla="*/ 59951 h 644883"/>
              <a:gd name="connsiteX57" fmla="*/ 760379 w 4900514"/>
              <a:gd name="connsiteY57" fmla="*/ 183095 h 644883"/>
              <a:gd name="connsiteX58" fmla="*/ 728480 w 4900514"/>
              <a:gd name="connsiteY58" fmla="*/ 282339 h 644883"/>
              <a:gd name="connsiteX59" fmla="*/ 656376 w 4900514"/>
              <a:gd name="connsiteY59" fmla="*/ 351101 h 644883"/>
              <a:gd name="connsiteX60" fmla="*/ 676427 w 4900514"/>
              <a:gd name="connsiteY60" fmla="*/ 444066 h 644883"/>
              <a:gd name="connsiteX61" fmla="*/ 708327 w 4900514"/>
              <a:gd name="connsiteY61" fmla="*/ 432927 h 644883"/>
              <a:gd name="connsiteX62" fmla="*/ 703668 w 4900514"/>
              <a:gd name="connsiteY62" fmla="*/ 392520 h 644883"/>
              <a:gd name="connsiteX63" fmla="*/ 709947 w 4900514"/>
              <a:gd name="connsiteY63" fmla="*/ 391001 h 644883"/>
              <a:gd name="connsiteX64" fmla="*/ 724327 w 4900514"/>
              <a:gd name="connsiteY64" fmla="*/ 429382 h 644883"/>
              <a:gd name="connsiteX65" fmla="*/ 740632 w 4900514"/>
              <a:gd name="connsiteY65" fmla="*/ 472320 h 644883"/>
              <a:gd name="connsiteX66" fmla="*/ 788735 w 4900514"/>
              <a:gd name="connsiteY66" fmla="*/ 471814 h 644883"/>
              <a:gd name="connsiteX67" fmla="*/ 792887 w 4900514"/>
              <a:gd name="connsiteY67" fmla="*/ 437889 h 644883"/>
              <a:gd name="connsiteX68" fmla="*/ 792076 w 4900514"/>
              <a:gd name="connsiteY68" fmla="*/ 333278 h 644883"/>
              <a:gd name="connsiteX69" fmla="*/ 911574 w 4900514"/>
              <a:gd name="connsiteY69" fmla="*/ 214590 h 644883"/>
              <a:gd name="connsiteX70" fmla="*/ 932739 w 4900514"/>
              <a:gd name="connsiteY70" fmla="*/ 213577 h 644883"/>
              <a:gd name="connsiteX71" fmla="*/ 893650 w 4900514"/>
              <a:gd name="connsiteY71" fmla="*/ 248414 h 644883"/>
              <a:gd name="connsiteX72" fmla="*/ 860130 w 4900514"/>
              <a:gd name="connsiteY72" fmla="*/ 348164 h 644883"/>
              <a:gd name="connsiteX73" fmla="*/ 876130 w 4900514"/>
              <a:gd name="connsiteY73" fmla="*/ 427255 h 644883"/>
              <a:gd name="connsiteX74" fmla="*/ 879674 w 4900514"/>
              <a:gd name="connsiteY74" fmla="*/ 440319 h 644883"/>
              <a:gd name="connsiteX75" fmla="*/ 906713 w 4900514"/>
              <a:gd name="connsiteY75" fmla="*/ 450649 h 644883"/>
              <a:gd name="connsiteX76" fmla="*/ 915524 w 4900514"/>
              <a:gd name="connsiteY76" fmla="*/ 433028 h 644883"/>
              <a:gd name="connsiteX77" fmla="*/ 902156 w 4900514"/>
              <a:gd name="connsiteY77" fmla="*/ 393432 h 644883"/>
              <a:gd name="connsiteX78" fmla="*/ 950462 w 4900514"/>
              <a:gd name="connsiteY78" fmla="*/ 456522 h 644883"/>
              <a:gd name="connsiteX79" fmla="*/ 966260 w 4900514"/>
              <a:gd name="connsiteY79" fmla="*/ 515866 h 644883"/>
              <a:gd name="connsiteX80" fmla="*/ 984387 w 4900514"/>
              <a:gd name="connsiteY80" fmla="*/ 532272 h 644883"/>
              <a:gd name="connsiteX81" fmla="*/ 1002818 w 4900514"/>
              <a:gd name="connsiteY81" fmla="*/ 515056 h 644883"/>
              <a:gd name="connsiteX82" fmla="*/ 1006160 w 4900514"/>
              <a:gd name="connsiteY82" fmla="*/ 482144 h 644883"/>
              <a:gd name="connsiteX83" fmla="*/ 1011932 w 4900514"/>
              <a:gd name="connsiteY83" fmla="*/ 435053 h 644883"/>
              <a:gd name="connsiteX84" fmla="*/ 1021147 w 4900514"/>
              <a:gd name="connsiteY84" fmla="*/ 435458 h 644883"/>
              <a:gd name="connsiteX85" fmla="*/ 1021350 w 4900514"/>
              <a:gd name="connsiteY85" fmla="*/ 488321 h 644883"/>
              <a:gd name="connsiteX86" fmla="*/ 1040692 w 4900514"/>
              <a:gd name="connsiteY86" fmla="*/ 521335 h 644883"/>
              <a:gd name="connsiteX87" fmla="*/ 1067326 w 4900514"/>
              <a:gd name="connsiteY87" fmla="*/ 490751 h 644883"/>
              <a:gd name="connsiteX88" fmla="*/ 1081403 w 4900514"/>
              <a:gd name="connsiteY88" fmla="*/ 405381 h 644883"/>
              <a:gd name="connsiteX89" fmla="*/ 1196850 w 4900514"/>
              <a:gd name="connsiteY89" fmla="*/ 225324 h 644883"/>
              <a:gd name="connsiteX90" fmla="*/ 1276549 w 4900514"/>
              <a:gd name="connsiteY90" fmla="*/ 174082 h 644883"/>
              <a:gd name="connsiteX91" fmla="*/ 1283941 w 4900514"/>
              <a:gd name="connsiteY91" fmla="*/ 178437 h 644883"/>
              <a:gd name="connsiteX92" fmla="*/ 1270472 w 4900514"/>
              <a:gd name="connsiteY92" fmla="*/ 198589 h 644883"/>
              <a:gd name="connsiteX93" fmla="*/ 1203635 w 4900514"/>
              <a:gd name="connsiteY93" fmla="*/ 265427 h 644883"/>
              <a:gd name="connsiteX94" fmla="*/ 1230978 w 4900514"/>
              <a:gd name="connsiteY94" fmla="*/ 461788 h 644883"/>
              <a:gd name="connsiteX95" fmla="*/ 1314728 w 4900514"/>
              <a:gd name="connsiteY95" fmla="*/ 477283 h 644883"/>
              <a:gd name="connsiteX96" fmla="*/ 1378932 w 4900514"/>
              <a:gd name="connsiteY96" fmla="*/ 408014 h 644883"/>
              <a:gd name="connsiteX97" fmla="*/ 1355437 w 4900514"/>
              <a:gd name="connsiteY97" fmla="*/ 345025 h 644883"/>
              <a:gd name="connsiteX98" fmla="*/ 1323335 w 4900514"/>
              <a:gd name="connsiteY98" fmla="*/ 297023 h 644883"/>
              <a:gd name="connsiteX99" fmla="*/ 1340652 w 4900514"/>
              <a:gd name="connsiteY99" fmla="*/ 303808 h 644883"/>
              <a:gd name="connsiteX100" fmla="*/ 1427238 w 4900514"/>
              <a:gd name="connsiteY100" fmla="*/ 480321 h 644883"/>
              <a:gd name="connsiteX101" fmla="*/ 1428453 w 4900514"/>
              <a:gd name="connsiteY101" fmla="*/ 528221 h 644883"/>
              <a:gd name="connsiteX102" fmla="*/ 1449416 w 4900514"/>
              <a:gd name="connsiteY102" fmla="*/ 541791 h 644883"/>
              <a:gd name="connsiteX103" fmla="*/ 1470581 w 4900514"/>
              <a:gd name="connsiteY103" fmla="*/ 525689 h 644883"/>
              <a:gd name="connsiteX104" fmla="*/ 1469365 w 4900514"/>
              <a:gd name="connsiteY104" fmla="*/ 463611 h 644883"/>
              <a:gd name="connsiteX105" fmla="*/ 1449111 w 4900514"/>
              <a:gd name="connsiteY105" fmla="*/ 386950 h 644883"/>
              <a:gd name="connsiteX106" fmla="*/ 1526583 w 4900514"/>
              <a:gd name="connsiteY106" fmla="*/ 248414 h 644883"/>
              <a:gd name="connsiteX107" fmla="*/ 1562128 w 4900514"/>
              <a:gd name="connsiteY107" fmla="*/ 234742 h 644883"/>
              <a:gd name="connsiteX108" fmla="*/ 1510076 w 4900514"/>
              <a:gd name="connsiteY108" fmla="*/ 291656 h 644883"/>
              <a:gd name="connsiteX109" fmla="*/ 1521519 w 4900514"/>
              <a:gd name="connsiteY109" fmla="*/ 427154 h 644883"/>
              <a:gd name="connsiteX110" fmla="*/ 1614282 w 4900514"/>
              <a:gd name="connsiteY110" fmla="*/ 422293 h 644883"/>
              <a:gd name="connsiteX111" fmla="*/ 1645068 w 4900514"/>
              <a:gd name="connsiteY111" fmla="*/ 289225 h 644883"/>
              <a:gd name="connsiteX112" fmla="*/ 1613674 w 4900514"/>
              <a:gd name="connsiteY112" fmla="*/ 224210 h 644883"/>
              <a:gd name="connsiteX113" fmla="*/ 1634434 w 4900514"/>
              <a:gd name="connsiteY113" fmla="*/ 234135 h 644883"/>
              <a:gd name="connsiteX114" fmla="*/ 1684360 w 4900514"/>
              <a:gd name="connsiteY114" fmla="*/ 346746 h 644883"/>
              <a:gd name="connsiteX115" fmla="*/ 1670081 w 4900514"/>
              <a:gd name="connsiteY115" fmla="*/ 436066 h 644883"/>
              <a:gd name="connsiteX116" fmla="*/ 1670993 w 4900514"/>
              <a:gd name="connsiteY116" fmla="*/ 466953 h 644883"/>
              <a:gd name="connsiteX117" fmla="*/ 1692968 w 4900514"/>
              <a:gd name="connsiteY117" fmla="*/ 487612 h 644883"/>
              <a:gd name="connsiteX118" fmla="*/ 1729323 w 4900514"/>
              <a:gd name="connsiteY118" fmla="*/ 479105 h 644883"/>
              <a:gd name="connsiteX119" fmla="*/ 1737324 w 4900514"/>
              <a:gd name="connsiteY119" fmla="*/ 411660 h 644883"/>
              <a:gd name="connsiteX120" fmla="*/ 1719399 w 4900514"/>
              <a:gd name="connsiteY120" fmla="*/ 387052 h 644883"/>
              <a:gd name="connsiteX121" fmla="*/ 1779553 w 4900514"/>
              <a:gd name="connsiteY121" fmla="*/ 434041 h 644883"/>
              <a:gd name="connsiteX122" fmla="*/ 1795048 w 4900514"/>
              <a:gd name="connsiteY122" fmla="*/ 489131 h 644883"/>
              <a:gd name="connsiteX123" fmla="*/ 1798997 w 4900514"/>
              <a:gd name="connsiteY123" fmla="*/ 512220 h 644883"/>
              <a:gd name="connsiteX124" fmla="*/ 1818238 w 4900514"/>
              <a:gd name="connsiteY124" fmla="*/ 527613 h 644883"/>
              <a:gd name="connsiteX125" fmla="*/ 1828568 w 4900514"/>
              <a:gd name="connsiteY125" fmla="*/ 509588 h 644883"/>
              <a:gd name="connsiteX126" fmla="*/ 1855100 w 4900514"/>
              <a:gd name="connsiteY126" fmla="*/ 415103 h 644883"/>
              <a:gd name="connsiteX127" fmla="*/ 1870088 w 4900514"/>
              <a:gd name="connsiteY127" fmla="*/ 390191 h 644883"/>
              <a:gd name="connsiteX128" fmla="*/ 1850442 w 4900514"/>
              <a:gd name="connsiteY128" fmla="*/ 260667 h 644883"/>
              <a:gd name="connsiteX129" fmla="*/ 1804871 w 4900514"/>
              <a:gd name="connsiteY129" fmla="*/ 216818 h 644883"/>
              <a:gd name="connsiteX130" fmla="*/ 1809934 w 4900514"/>
              <a:gd name="connsiteY130" fmla="*/ 211856 h 644883"/>
              <a:gd name="connsiteX131" fmla="*/ 1846796 w 4900514"/>
              <a:gd name="connsiteY131" fmla="*/ 229780 h 644883"/>
              <a:gd name="connsiteX132" fmla="*/ 1934495 w 4900514"/>
              <a:gd name="connsiteY132" fmla="*/ 328923 h 644883"/>
              <a:gd name="connsiteX133" fmla="*/ 1924571 w 4900514"/>
              <a:gd name="connsiteY133" fmla="*/ 405888 h 644883"/>
              <a:gd name="connsiteX134" fmla="*/ 1900773 w 4900514"/>
              <a:gd name="connsiteY134" fmla="*/ 487713 h 644883"/>
              <a:gd name="connsiteX135" fmla="*/ 1905532 w 4900514"/>
              <a:gd name="connsiteY135" fmla="*/ 540475 h 644883"/>
              <a:gd name="connsiteX136" fmla="*/ 1916064 w 4900514"/>
              <a:gd name="connsiteY136" fmla="*/ 542804 h 644883"/>
              <a:gd name="connsiteX137" fmla="*/ 1942698 w 4900514"/>
              <a:gd name="connsiteY137" fmla="*/ 516980 h 644883"/>
              <a:gd name="connsiteX138" fmla="*/ 1968319 w 4900514"/>
              <a:gd name="connsiteY138" fmla="*/ 457738 h 644883"/>
              <a:gd name="connsiteX139" fmla="*/ 2034955 w 4900514"/>
              <a:gd name="connsiteY139" fmla="*/ 364468 h 644883"/>
              <a:gd name="connsiteX140" fmla="*/ 2003257 w 4900514"/>
              <a:gd name="connsiteY140" fmla="*/ 454801 h 644883"/>
              <a:gd name="connsiteX141" fmla="*/ 1996270 w 4900514"/>
              <a:gd name="connsiteY141" fmla="*/ 497435 h 644883"/>
              <a:gd name="connsiteX142" fmla="*/ 2000827 w 4900514"/>
              <a:gd name="connsiteY142" fmla="*/ 520120 h 644883"/>
              <a:gd name="connsiteX143" fmla="*/ 2025942 w 4900514"/>
              <a:gd name="connsiteY143" fmla="*/ 532474 h 644883"/>
              <a:gd name="connsiteX144" fmla="*/ 2042246 w 4900514"/>
              <a:gd name="connsiteY144" fmla="*/ 516373 h 644883"/>
              <a:gd name="connsiteX145" fmla="*/ 2031308 w 4900514"/>
              <a:gd name="connsiteY145" fmla="*/ 470700 h 644883"/>
              <a:gd name="connsiteX146" fmla="*/ 2023713 w 4900514"/>
              <a:gd name="connsiteY146" fmla="*/ 446800 h 644883"/>
              <a:gd name="connsiteX147" fmla="*/ 2076373 w 4900514"/>
              <a:gd name="connsiteY147" fmla="*/ 533892 h 644883"/>
              <a:gd name="connsiteX148" fmla="*/ 2083969 w 4900514"/>
              <a:gd name="connsiteY148" fmla="*/ 577843 h 644883"/>
              <a:gd name="connsiteX149" fmla="*/ 2098653 w 4900514"/>
              <a:gd name="connsiteY149" fmla="*/ 578147 h 644883"/>
              <a:gd name="connsiteX150" fmla="*/ 2104020 w 4900514"/>
              <a:gd name="connsiteY150" fmla="*/ 551412 h 644883"/>
              <a:gd name="connsiteX151" fmla="*/ 2084475 w 4900514"/>
              <a:gd name="connsiteY151" fmla="*/ 494701 h 644883"/>
              <a:gd name="connsiteX152" fmla="*/ 2108678 w 4900514"/>
              <a:gd name="connsiteY152" fmla="*/ 345329 h 644883"/>
              <a:gd name="connsiteX153" fmla="*/ 2205593 w 4900514"/>
              <a:gd name="connsiteY153" fmla="*/ 292263 h 644883"/>
              <a:gd name="connsiteX154" fmla="*/ 2194048 w 4900514"/>
              <a:gd name="connsiteY154" fmla="*/ 302795 h 644883"/>
              <a:gd name="connsiteX155" fmla="*/ 2149591 w 4900514"/>
              <a:gd name="connsiteY155" fmla="*/ 391710 h 644883"/>
              <a:gd name="connsiteX156" fmla="*/ 2173896 w 4900514"/>
              <a:gd name="connsiteY156" fmla="*/ 489739 h 644883"/>
              <a:gd name="connsiteX157" fmla="*/ 2183314 w 4900514"/>
              <a:gd name="connsiteY157" fmla="*/ 507866 h 644883"/>
              <a:gd name="connsiteX158" fmla="*/ 2228176 w 4900514"/>
              <a:gd name="connsiteY158" fmla="*/ 527310 h 644883"/>
              <a:gd name="connsiteX159" fmla="*/ 2245696 w 4900514"/>
              <a:gd name="connsiteY159" fmla="*/ 496017 h 644883"/>
              <a:gd name="connsiteX160" fmla="*/ 2250455 w 4900514"/>
              <a:gd name="connsiteY160" fmla="*/ 437281 h 644883"/>
              <a:gd name="connsiteX161" fmla="*/ 2259266 w 4900514"/>
              <a:gd name="connsiteY161" fmla="*/ 437484 h 644883"/>
              <a:gd name="connsiteX162" fmla="*/ 2266253 w 4900514"/>
              <a:gd name="connsiteY162" fmla="*/ 505638 h 644883"/>
              <a:gd name="connsiteX163" fmla="*/ 2274962 w 4900514"/>
              <a:gd name="connsiteY163" fmla="*/ 533993 h 644883"/>
              <a:gd name="connsiteX164" fmla="*/ 2294913 w 4900514"/>
              <a:gd name="connsiteY164" fmla="*/ 548981 h 644883"/>
              <a:gd name="connsiteX165" fmla="*/ 2310103 w 4900514"/>
              <a:gd name="connsiteY165" fmla="*/ 529031 h 644883"/>
              <a:gd name="connsiteX166" fmla="*/ 2299470 w 4900514"/>
              <a:gd name="connsiteY166" fmla="*/ 471004 h 644883"/>
              <a:gd name="connsiteX167" fmla="*/ 2297445 w 4900514"/>
              <a:gd name="connsiteY167" fmla="*/ 345430 h 644883"/>
              <a:gd name="connsiteX168" fmla="*/ 2339066 w 4900514"/>
              <a:gd name="connsiteY168" fmla="*/ 284466 h 644883"/>
              <a:gd name="connsiteX169" fmla="*/ 2348788 w 4900514"/>
              <a:gd name="connsiteY169" fmla="*/ 288111 h 644883"/>
              <a:gd name="connsiteX170" fmla="*/ 2340889 w 4900514"/>
              <a:gd name="connsiteY170" fmla="*/ 304720 h 644883"/>
              <a:gd name="connsiteX171" fmla="*/ 2347573 w 4900514"/>
              <a:gd name="connsiteY171" fmla="*/ 371962 h 644883"/>
              <a:gd name="connsiteX172" fmla="*/ 2374612 w 4900514"/>
              <a:gd name="connsiteY172" fmla="*/ 387457 h 644883"/>
              <a:gd name="connsiteX173" fmla="*/ 2393650 w 4900514"/>
              <a:gd name="connsiteY173" fmla="*/ 364570 h 644883"/>
              <a:gd name="connsiteX174" fmla="*/ 2365295 w 4900514"/>
              <a:gd name="connsiteY174" fmla="*/ 217324 h 644883"/>
              <a:gd name="connsiteX175" fmla="*/ 2318914 w 4900514"/>
              <a:gd name="connsiteY175" fmla="*/ 143600 h 644883"/>
              <a:gd name="connsiteX176" fmla="*/ 2345952 w 4900514"/>
              <a:gd name="connsiteY176" fmla="*/ 157373 h 644883"/>
              <a:gd name="connsiteX177" fmla="*/ 2458362 w 4900514"/>
              <a:gd name="connsiteY177" fmla="*/ 379051 h 644883"/>
              <a:gd name="connsiteX178" fmla="*/ 2448538 w 4900514"/>
              <a:gd name="connsiteY178" fmla="*/ 431306 h 644883"/>
              <a:gd name="connsiteX179" fmla="*/ 2445500 w 4900514"/>
              <a:gd name="connsiteY179" fmla="*/ 476169 h 644883"/>
              <a:gd name="connsiteX180" fmla="*/ 2473653 w 4900514"/>
              <a:gd name="connsiteY180" fmla="*/ 510600 h 644883"/>
              <a:gd name="connsiteX181" fmla="*/ 2524389 w 4900514"/>
              <a:gd name="connsiteY181" fmla="*/ 499258 h 644883"/>
              <a:gd name="connsiteX182" fmla="*/ 2554567 w 4900514"/>
              <a:gd name="connsiteY182" fmla="*/ 416723 h 644883"/>
              <a:gd name="connsiteX183" fmla="*/ 2543529 w 4900514"/>
              <a:gd name="connsiteY183" fmla="*/ 382596 h 644883"/>
              <a:gd name="connsiteX184" fmla="*/ 2583530 w 4900514"/>
              <a:gd name="connsiteY184" fmla="*/ 443054 h 644883"/>
              <a:gd name="connsiteX185" fmla="*/ 2577150 w 4900514"/>
              <a:gd name="connsiteY185" fmla="*/ 501182 h 644883"/>
              <a:gd name="connsiteX186" fmla="*/ 2574011 w 4900514"/>
              <a:gd name="connsiteY186" fmla="*/ 537943 h 644883"/>
              <a:gd name="connsiteX187" fmla="*/ 2586265 w 4900514"/>
              <a:gd name="connsiteY187" fmla="*/ 553032 h 644883"/>
              <a:gd name="connsiteX188" fmla="*/ 2607834 w 4900514"/>
              <a:gd name="connsiteY188" fmla="*/ 546652 h 644883"/>
              <a:gd name="connsiteX189" fmla="*/ 2624139 w 4900514"/>
              <a:gd name="connsiteY189" fmla="*/ 513132 h 644883"/>
              <a:gd name="connsiteX190" fmla="*/ 2622012 w 4900514"/>
              <a:gd name="connsiteY190" fmla="*/ 449434 h 644883"/>
              <a:gd name="connsiteX191" fmla="*/ 2643279 w 4900514"/>
              <a:gd name="connsiteY191" fmla="*/ 527208 h 644883"/>
              <a:gd name="connsiteX192" fmla="*/ 2631937 w 4900514"/>
              <a:gd name="connsiteY192" fmla="*/ 577235 h 644883"/>
              <a:gd name="connsiteX193" fmla="*/ 2646722 w 4900514"/>
              <a:gd name="connsiteY193" fmla="*/ 604882 h 644883"/>
              <a:gd name="connsiteX194" fmla="*/ 2674976 w 4900514"/>
              <a:gd name="connsiteY194" fmla="*/ 584122 h 644883"/>
              <a:gd name="connsiteX195" fmla="*/ 2685913 w 4900514"/>
              <a:gd name="connsiteY195" fmla="*/ 530246 h 644883"/>
              <a:gd name="connsiteX196" fmla="*/ 2724497 w 4900514"/>
              <a:gd name="connsiteY196" fmla="*/ 444168 h 644883"/>
              <a:gd name="connsiteX197" fmla="*/ 2702825 w 4900514"/>
              <a:gd name="connsiteY197" fmla="*/ 332366 h 644883"/>
              <a:gd name="connsiteX198" fmla="*/ 2677306 w 4900514"/>
              <a:gd name="connsiteY198" fmla="*/ 319302 h 644883"/>
              <a:gd name="connsiteX199" fmla="*/ 2684495 w 4900514"/>
              <a:gd name="connsiteY199" fmla="*/ 311707 h 644883"/>
              <a:gd name="connsiteX200" fmla="*/ 2703332 w 4900514"/>
              <a:gd name="connsiteY200" fmla="*/ 316264 h 644883"/>
              <a:gd name="connsiteX201" fmla="*/ 2795892 w 4900514"/>
              <a:gd name="connsiteY201" fmla="*/ 443762 h 644883"/>
              <a:gd name="connsiteX202" fmla="*/ 2782119 w 4900514"/>
              <a:gd name="connsiteY202" fmla="*/ 525284 h 644883"/>
              <a:gd name="connsiteX203" fmla="*/ 2788904 w 4900514"/>
              <a:gd name="connsiteY203" fmla="*/ 567412 h 644883"/>
              <a:gd name="connsiteX204" fmla="*/ 2809665 w 4900514"/>
              <a:gd name="connsiteY204" fmla="*/ 582198 h 644883"/>
              <a:gd name="connsiteX205" fmla="*/ 2825665 w 4900514"/>
              <a:gd name="connsiteY205" fmla="*/ 566298 h 644883"/>
              <a:gd name="connsiteX206" fmla="*/ 2827387 w 4900514"/>
              <a:gd name="connsiteY206" fmla="*/ 519714 h 644883"/>
              <a:gd name="connsiteX207" fmla="*/ 2847438 w 4900514"/>
              <a:gd name="connsiteY207" fmla="*/ 460776 h 644883"/>
              <a:gd name="connsiteX208" fmla="*/ 2844197 w 4900514"/>
              <a:gd name="connsiteY208" fmla="*/ 496017 h 644883"/>
              <a:gd name="connsiteX209" fmla="*/ 2849159 w 4900514"/>
              <a:gd name="connsiteY209" fmla="*/ 526702 h 644883"/>
              <a:gd name="connsiteX210" fmla="*/ 2865970 w 4900514"/>
              <a:gd name="connsiteY210" fmla="*/ 536120 h 644883"/>
              <a:gd name="connsiteX211" fmla="*/ 2880654 w 4900514"/>
              <a:gd name="connsiteY211" fmla="*/ 527613 h 644883"/>
              <a:gd name="connsiteX212" fmla="*/ 2887135 w 4900514"/>
              <a:gd name="connsiteY212" fmla="*/ 489840 h 644883"/>
              <a:gd name="connsiteX213" fmla="*/ 2854021 w 4900514"/>
              <a:gd name="connsiteY213" fmla="*/ 420369 h 644883"/>
              <a:gd name="connsiteX214" fmla="*/ 2842577 w 4900514"/>
              <a:gd name="connsiteY214" fmla="*/ 393938 h 644883"/>
              <a:gd name="connsiteX215" fmla="*/ 2856451 w 4900514"/>
              <a:gd name="connsiteY215" fmla="*/ 402647 h 644883"/>
              <a:gd name="connsiteX216" fmla="*/ 2927542 w 4900514"/>
              <a:gd name="connsiteY216" fmla="*/ 519107 h 644883"/>
              <a:gd name="connsiteX217" fmla="*/ 2928251 w 4900514"/>
              <a:gd name="connsiteY217" fmla="*/ 522955 h 644883"/>
              <a:gd name="connsiteX218" fmla="*/ 2953163 w 4900514"/>
              <a:gd name="connsiteY218" fmla="*/ 547260 h 644883"/>
              <a:gd name="connsiteX219" fmla="*/ 2964404 w 4900514"/>
              <a:gd name="connsiteY219" fmla="*/ 520322 h 644883"/>
              <a:gd name="connsiteX220" fmla="*/ 2945871 w 4900514"/>
              <a:gd name="connsiteY220" fmla="*/ 413685 h 644883"/>
              <a:gd name="connsiteX221" fmla="*/ 2953062 w 4900514"/>
              <a:gd name="connsiteY221" fmla="*/ 307150 h 644883"/>
              <a:gd name="connsiteX222" fmla="*/ 3037014 w 4900514"/>
              <a:gd name="connsiteY222" fmla="*/ 218944 h 644883"/>
              <a:gd name="connsiteX223" fmla="*/ 3052204 w 4900514"/>
              <a:gd name="connsiteY223" fmla="*/ 213982 h 644883"/>
              <a:gd name="connsiteX224" fmla="*/ 3057673 w 4900514"/>
              <a:gd name="connsiteY224" fmla="*/ 217527 h 644883"/>
              <a:gd name="connsiteX225" fmla="*/ 3035090 w 4900514"/>
              <a:gd name="connsiteY225" fmla="*/ 243452 h 644883"/>
              <a:gd name="connsiteX226" fmla="*/ 3015545 w 4900514"/>
              <a:gd name="connsiteY226" fmla="*/ 285985 h 644883"/>
              <a:gd name="connsiteX227" fmla="*/ 3061217 w 4900514"/>
              <a:gd name="connsiteY227" fmla="*/ 301074 h 644883"/>
              <a:gd name="connsiteX228" fmla="*/ 3106282 w 4900514"/>
              <a:gd name="connsiteY228" fmla="*/ 144916 h 644883"/>
              <a:gd name="connsiteX229" fmla="*/ 3071952 w 4900514"/>
              <a:gd name="connsiteY229" fmla="*/ 90839 h 644883"/>
              <a:gd name="connsiteX230" fmla="*/ 3094333 w 4900514"/>
              <a:gd name="connsiteY230" fmla="*/ 99548 h 644883"/>
              <a:gd name="connsiteX231" fmla="*/ 3154081 w 4900514"/>
              <a:gd name="connsiteY231" fmla="*/ 273731 h 644883"/>
              <a:gd name="connsiteX232" fmla="*/ 3098181 w 4900514"/>
              <a:gd name="connsiteY232" fmla="*/ 352924 h 644883"/>
              <a:gd name="connsiteX233" fmla="*/ 3080762 w 4900514"/>
              <a:gd name="connsiteY233" fmla="*/ 448623 h 644883"/>
              <a:gd name="connsiteX234" fmla="*/ 3095041 w 4900514"/>
              <a:gd name="connsiteY234" fmla="*/ 469991 h 644883"/>
              <a:gd name="connsiteX235" fmla="*/ 3166538 w 4900514"/>
              <a:gd name="connsiteY235" fmla="*/ 385229 h 644883"/>
              <a:gd name="connsiteX236" fmla="*/ 3148917 w 4900514"/>
              <a:gd name="connsiteY236" fmla="*/ 411964 h 644883"/>
              <a:gd name="connsiteX237" fmla="*/ 3142840 w 4900514"/>
              <a:gd name="connsiteY237" fmla="*/ 472422 h 644883"/>
              <a:gd name="connsiteX238" fmla="*/ 3194184 w 4900514"/>
              <a:gd name="connsiteY238" fmla="*/ 479916 h 644883"/>
              <a:gd name="connsiteX239" fmla="*/ 3215450 w 4900514"/>
              <a:gd name="connsiteY239" fmla="*/ 431509 h 644883"/>
              <a:gd name="connsiteX240" fmla="*/ 3206032 w 4900514"/>
              <a:gd name="connsiteY240" fmla="*/ 367304 h 644883"/>
              <a:gd name="connsiteX241" fmla="*/ 3258692 w 4900514"/>
              <a:gd name="connsiteY241" fmla="*/ 245173 h 644883"/>
              <a:gd name="connsiteX242" fmla="*/ 3281579 w 4900514"/>
              <a:gd name="connsiteY242" fmla="*/ 235451 h 644883"/>
              <a:gd name="connsiteX243" fmla="*/ 3268414 w 4900514"/>
              <a:gd name="connsiteY243" fmla="*/ 257427 h 644883"/>
              <a:gd name="connsiteX244" fmla="*/ 3283402 w 4900514"/>
              <a:gd name="connsiteY244" fmla="*/ 425635 h 644883"/>
              <a:gd name="connsiteX245" fmla="*/ 3359151 w 4900514"/>
              <a:gd name="connsiteY245" fmla="*/ 427762 h 644883"/>
              <a:gd name="connsiteX246" fmla="*/ 3375051 w 4900514"/>
              <a:gd name="connsiteY246" fmla="*/ 364874 h 644883"/>
              <a:gd name="connsiteX247" fmla="*/ 3333935 w 4900514"/>
              <a:gd name="connsiteY247" fmla="*/ 289327 h 644883"/>
              <a:gd name="connsiteX248" fmla="*/ 3307504 w 4900514"/>
              <a:gd name="connsiteY248" fmla="*/ 248414 h 644883"/>
              <a:gd name="connsiteX249" fmla="*/ 3314087 w 4900514"/>
              <a:gd name="connsiteY249" fmla="*/ 244768 h 644883"/>
              <a:gd name="connsiteX250" fmla="*/ 3333530 w 4900514"/>
              <a:gd name="connsiteY250" fmla="*/ 258034 h 644883"/>
              <a:gd name="connsiteX251" fmla="*/ 3413634 w 4900514"/>
              <a:gd name="connsiteY251" fmla="*/ 372368 h 644883"/>
              <a:gd name="connsiteX252" fmla="*/ 3433787 w 4900514"/>
              <a:gd name="connsiteY252" fmla="*/ 397280 h 644883"/>
              <a:gd name="connsiteX253" fmla="*/ 3457889 w 4900514"/>
              <a:gd name="connsiteY253" fmla="*/ 373481 h 644883"/>
              <a:gd name="connsiteX254" fmla="*/ 3478750 w 4900514"/>
              <a:gd name="connsiteY254" fmla="*/ 326898 h 644883"/>
              <a:gd name="connsiteX255" fmla="*/ 3484928 w 4900514"/>
              <a:gd name="connsiteY255" fmla="*/ 327809 h 644883"/>
              <a:gd name="connsiteX256" fmla="*/ 3485130 w 4900514"/>
              <a:gd name="connsiteY256" fmla="*/ 359810 h 644883"/>
              <a:gd name="connsiteX257" fmla="*/ 3496675 w 4900514"/>
              <a:gd name="connsiteY257" fmla="*/ 445079 h 644883"/>
              <a:gd name="connsiteX258" fmla="*/ 3521588 w 4900514"/>
              <a:gd name="connsiteY258" fmla="*/ 480624 h 644883"/>
              <a:gd name="connsiteX259" fmla="*/ 3558247 w 4900514"/>
              <a:gd name="connsiteY259" fmla="*/ 491156 h 644883"/>
              <a:gd name="connsiteX260" fmla="*/ 3582045 w 4900514"/>
              <a:gd name="connsiteY260" fmla="*/ 464928 h 644883"/>
              <a:gd name="connsiteX261" fmla="*/ 3561488 w 4900514"/>
              <a:gd name="connsiteY261" fmla="*/ 397280 h 644883"/>
              <a:gd name="connsiteX262" fmla="*/ 3495663 w 4900514"/>
              <a:gd name="connsiteY262" fmla="*/ 278390 h 644883"/>
              <a:gd name="connsiteX263" fmla="*/ 3517132 w 4900514"/>
              <a:gd name="connsiteY263" fmla="*/ 55698 h 644883"/>
              <a:gd name="connsiteX264" fmla="*/ 3560779 w 4900514"/>
              <a:gd name="connsiteY264" fmla="*/ 7595 h 644883"/>
              <a:gd name="connsiteX265" fmla="*/ 3579109 w 4900514"/>
              <a:gd name="connsiteY265" fmla="*/ 0 h 644883"/>
              <a:gd name="connsiteX266" fmla="*/ 3568273 w 4900514"/>
              <a:gd name="connsiteY266" fmla="*/ 25722 h 644883"/>
              <a:gd name="connsiteX267" fmla="*/ 3537892 w 4900514"/>
              <a:gd name="connsiteY267" fmla="*/ 102282 h 644883"/>
              <a:gd name="connsiteX268" fmla="*/ 3636022 w 4900514"/>
              <a:gd name="connsiteY268" fmla="*/ 285175 h 644883"/>
              <a:gd name="connsiteX269" fmla="*/ 3669441 w 4900514"/>
              <a:gd name="connsiteY269" fmla="*/ 294086 h 644883"/>
              <a:gd name="connsiteX270" fmla="*/ 3675416 w 4900514"/>
              <a:gd name="connsiteY270" fmla="*/ 263402 h 644883"/>
              <a:gd name="connsiteX271" fmla="*/ 3652529 w 4900514"/>
              <a:gd name="connsiteY271" fmla="*/ 231097 h 644883"/>
              <a:gd name="connsiteX272" fmla="*/ 3631161 w 4900514"/>
              <a:gd name="connsiteY272" fmla="*/ 204463 h 644883"/>
              <a:gd name="connsiteX273" fmla="*/ 3629136 w 4900514"/>
              <a:gd name="connsiteY273" fmla="*/ 196463 h 644883"/>
              <a:gd name="connsiteX274" fmla="*/ 3637541 w 4900514"/>
              <a:gd name="connsiteY274" fmla="*/ 197070 h 644883"/>
              <a:gd name="connsiteX275" fmla="*/ 3804331 w 4900514"/>
              <a:gd name="connsiteY275" fmla="*/ 377532 h 644883"/>
              <a:gd name="connsiteX276" fmla="*/ 3809699 w 4900514"/>
              <a:gd name="connsiteY276" fmla="*/ 437585 h 644883"/>
              <a:gd name="connsiteX277" fmla="*/ 3812028 w 4900514"/>
              <a:gd name="connsiteY277" fmla="*/ 493891 h 644883"/>
              <a:gd name="connsiteX278" fmla="*/ 3842409 w 4900514"/>
              <a:gd name="connsiteY278" fmla="*/ 511613 h 644883"/>
              <a:gd name="connsiteX279" fmla="*/ 3863878 w 4900514"/>
              <a:gd name="connsiteY279" fmla="*/ 492068 h 644883"/>
              <a:gd name="connsiteX280" fmla="*/ 3873397 w 4900514"/>
              <a:gd name="connsiteY280" fmla="*/ 459358 h 644883"/>
              <a:gd name="connsiteX281" fmla="*/ 3885853 w 4900514"/>
              <a:gd name="connsiteY281" fmla="*/ 501790 h 644883"/>
              <a:gd name="connsiteX282" fmla="*/ 3921297 w 4900514"/>
              <a:gd name="connsiteY282" fmla="*/ 529841 h 644883"/>
              <a:gd name="connsiteX283" fmla="*/ 3935981 w 4900514"/>
              <a:gd name="connsiteY283" fmla="*/ 493992 h 644883"/>
              <a:gd name="connsiteX284" fmla="*/ 3942463 w 4900514"/>
              <a:gd name="connsiteY284" fmla="*/ 417129 h 644883"/>
              <a:gd name="connsiteX285" fmla="*/ 3960083 w 4900514"/>
              <a:gd name="connsiteY285" fmla="*/ 398495 h 644883"/>
              <a:gd name="connsiteX286" fmla="*/ 3958463 w 4900514"/>
              <a:gd name="connsiteY286" fmla="*/ 426445 h 644883"/>
              <a:gd name="connsiteX287" fmla="*/ 3984692 w 4900514"/>
              <a:gd name="connsiteY287" fmla="*/ 449231 h 644883"/>
              <a:gd name="connsiteX288" fmla="*/ 4011528 w 4900514"/>
              <a:gd name="connsiteY288" fmla="*/ 433433 h 644883"/>
              <a:gd name="connsiteX289" fmla="*/ 4023377 w 4900514"/>
              <a:gd name="connsiteY289" fmla="*/ 399710 h 644883"/>
              <a:gd name="connsiteX290" fmla="*/ 4030364 w 4900514"/>
              <a:gd name="connsiteY290" fmla="*/ 364975 h 644883"/>
              <a:gd name="connsiteX291" fmla="*/ 4000591 w 4900514"/>
              <a:gd name="connsiteY291" fmla="*/ 246388 h 644883"/>
              <a:gd name="connsiteX292" fmla="*/ 3987933 w 4900514"/>
              <a:gd name="connsiteY292" fmla="*/ 224109 h 644883"/>
              <a:gd name="connsiteX293" fmla="*/ 4089100 w 4900514"/>
              <a:gd name="connsiteY293" fmla="*/ 341480 h 644883"/>
              <a:gd name="connsiteX294" fmla="*/ 4078974 w 4900514"/>
              <a:gd name="connsiteY294" fmla="*/ 446092 h 644883"/>
              <a:gd name="connsiteX295" fmla="*/ 4084240 w 4900514"/>
              <a:gd name="connsiteY295" fmla="*/ 477586 h 644883"/>
              <a:gd name="connsiteX296" fmla="*/ 4128798 w 4900514"/>
              <a:gd name="connsiteY296" fmla="*/ 492372 h 644883"/>
              <a:gd name="connsiteX297" fmla="*/ 4155533 w 4900514"/>
              <a:gd name="connsiteY297" fmla="*/ 465333 h 644883"/>
              <a:gd name="connsiteX298" fmla="*/ 4153812 w 4900514"/>
              <a:gd name="connsiteY298" fmla="*/ 420673 h 644883"/>
              <a:gd name="connsiteX299" fmla="*/ 4154318 w 4900514"/>
              <a:gd name="connsiteY299" fmla="*/ 394647 h 644883"/>
              <a:gd name="connsiteX300" fmla="*/ 4165863 w 4900514"/>
              <a:gd name="connsiteY300" fmla="*/ 412369 h 644883"/>
              <a:gd name="connsiteX301" fmla="*/ 4177408 w 4900514"/>
              <a:gd name="connsiteY301" fmla="*/ 442345 h 644883"/>
              <a:gd name="connsiteX302" fmla="*/ 4200092 w 4900514"/>
              <a:gd name="connsiteY302" fmla="*/ 470801 h 644883"/>
              <a:gd name="connsiteX303" fmla="*/ 4218320 w 4900514"/>
              <a:gd name="connsiteY303" fmla="*/ 437281 h 644883"/>
              <a:gd name="connsiteX304" fmla="*/ 4190775 w 4900514"/>
              <a:gd name="connsiteY304" fmla="*/ 369431 h 644883"/>
              <a:gd name="connsiteX305" fmla="*/ 4130216 w 4900514"/>
              <a:gd name="connsiteY305" fmla="*/ 285580 h 644883"/>
              <a:gd name="connsiteX306" fmla="*/ 4107633 w 4900514"/>
              <a:gd name="connsiteY306" fmla="*/ 233831 h 644883"/>
              <a:gd name="connsiteX307" fmla="*/ 4257613 w 4900514"/>
              <a:gd name="connsiteY307" fmla="*/ 96307 h 644883"/>
              <a:gd name="connsiteX308" fmla="*/ 4230574 w 4900514"/>
              <a:gd name="connsiteY308" fmla="*/ 113827 h 644883"/>
              <a:gd name="connsiteX309" fmla="*/ 4228549 w 4900514"/>
              <a:gd name="connsiteY309" fmla="*/ 296213 h 644883"/>
              <a:gd name="connsiteX310" fmla="*/ 4245663 w 4900514"/>
              <a:gd name="connsiteY310" fmla="*/ 304314 h 644883"/>
              <a:gd name="connsiteX311" fmla="*/ 4269259 w 4900514"/>
              <a:gd name="connsiteY311" fmla="*/ 302694 h 644883"/>
              <a:gd name="connsiteX312" fmla="*/ 4271588 w 4900514"/>
              <a:gd name="connsiteY312" fmla="*/ 286795 h 644883"/>
              <a:gd name="connsiteX313" fmla="*/ 4252043 w 4900514"/>
              <a:gd name="connsiteY313" fmla="*/ 243350 h 644883"/>
              <a:gd name="connsiteX314" fmla="*/ 4259840 w 4900514"/>
              <a:gd name="connsiteY314" fmla="*/ 238489 h 644883"/>
              <a:gd name="connsiteX315" fmla="*/ 4286272 w 4900514"/>
              <a:gd name="connsiteY315" fmla="*/ 263807 h 644883"/>
              <a:gd name="connsiteX316" fmla="*/ 4344401 w 4900514"/>
              <a:gd name="connsiteY316" fmla="*/ 471308 h 644883"/>
              <a:gd name="connsiteX317" fmla="*/ 4358983 w 4900514"/>
              <a:gd name="connsiteY317" fmla="*/ 510195 h 644883"/>
              <a:gd name="connsiteX318" fmla="*/ 4364047 w 4900514"/>
              <a:gd name="connsiteY318" fmla="*/ 482245 h 644883"/>
              <a:gd name="connsiteX319" fmla="*/ 4460354 w 4900514"/>
              <a:gd name="connsiteY319" fmla="*/ 381887 h 644883"/>
              <a:gd name="connsiteX320" fmla="*/ 4427948 w 4900514"/>
              <a:gd name="connsiteY320" fmla="*/ 409230 h 644883"/>
              <a:gd name="connsiteX321" fmla="*/ 4418935 w 4900514"/>
              <a:gd name="connsiteY321" fmla="*/ 515562 h 644883"/>
              <a:gd name="connsiteX322" fmla="*/ 4443037 w 4900514"/>
              <a:gd name="connsiteY322" fmla="*/ 526702 h 644883"/>
              <a:gd name="connsiteX323" fmla="*/ 4452759 w 4900514"/>
              <a:gd name="connsiteY323" fmla="*/ 508068 h 644883"/>
              <a:gd name="connsiteX324" fmla="*/ 4438176 w 4900514"/>
              <a:gd name="connsiteY324" fmla="*/ 455206 h 644883"/>
              <a:gd name="connsiteX325" fmla="*/ 4473013 w 4900514"/>
              <a:gd name="connsiteY325" fmla="*/ 590704 h 644883"/>
              <a:gd name="connsiteX326" fmla="*/ 4483949 w 4900514"/>
              <a:gd name="connsiteY326" fmla="*/ 590806 h 644883"/>
              <a:gd name="connsiteX327" fmla="*/ 4494482 w 4900514"/>
              <a:gd name="connsiteY327" fmla="*/ 569134 h 644883"/>
              <a:gd name="connsiteX328" fmla="*/ 4500153 w 4900514"/>
              <a:gd name="connsiteY328" fmla="*/ 465535 h 644883"/>
              <a:gd name="connsiteX329" fmla="*/ 4500051 w 4900514"/>
              <a:gd name="connsiteY329" fmla="*/ 391102 h 644883"/>
              <a:gd name="connsiteX330" fmla="*/ 4592510 w 4900514"/>
              <a:gd name="connsiteY330" fmla="*/ 300973 h 644883"/>
              <a:gd name="connsiteX331" fmla="*/ 4611346 w 4900514"/>
              <a:gd name="connsiteY331" fmla="*/ 300871 h 644883"/>
              <a:gd name="connsiteX332" fmla="*/ 4587447 w 4900514"/>
              <a:gd name="connsiteY332" fmla="*/ 316771 h 644883"/>
              <a:gd name="connsiteX333" fmla="*/ 4568206 w 4900514"/>
              <a:gd name="connsiteY333" fmla="*/ 437079 h 644883"/>
              <a:gd name="connsiteX334" fmla="*/ 4636157 w 4900514"/>
              <a:gd name="connsiteY334" fmla="*/ 547361 h 644883"/>
              <a:gd name="connsiteX335" fmla="*/ 4636664 w 4900514"/>
              <a:gd name="connsiteY335" fmla="*/ 607312 h 644883"/>
              <a:gd name="connsiteX336" fmla="*/ 4656006 w 4900514"/>
              <a:gd name="connsiteY336" fmla="*/ 580476 h 644883"/>
              <a:gd name="connsiteX337" fmla="*/ 4642335 w 4900514"/>
              <a:gd name="connsiteY337" fmla="*/ 493182 h 644883"/>
              <a:gd name="connsiteX338" fmla="*/ 4681931 w 4900514"/>
              <a:gd name="connsiteY338" fmla="*/ 402850 h 644883"/>
              <a:gd name="connsiteX339" fmla="*/ 4672412 w 4900514"/>
              <a:gd name="connsiteY339" fmla="*/ 449535 h 644883"/>
              <a:gd name="connsiteX340" fmla="*/ 4685374 w 4900514"/>
              <a:gd name="connsiteY340" fmla="*/ 516271 h 644883"/>
              <a:gd name="connsiteX341" fmla="*/ 4699653 w 4900514"/>
              <a:gd name="connsiteY341" fmla="*/ 524474 h 644883"/>
              <a:gd name="connsiteX342" fmla="*/ 4706134 w 4900514"/>
              <a:gd name="connsiteY342" fmla="*/ 512828 h 644883"/>
              <a:gd name="connsiteX343" fmla="*/ 4696210 w 4900514"/>
              <a:gd name="connsiteY343" fmla="*/ 468573 h 644883"/>
              <a:gd name="connsiteX344" fmla="*/ 4775706 w 4900514"/>
              <a:gd name="connsiteY344" fmla="*/ 367810 h 644883"/>
              <a:gd name="connsiteX345" fmla="*/ 4768111 w 4900514"/>
              <a:gd name="connsiteY345" fmla="*/ 376013 h 644883"/>
              <a:gd name="connsiteX346" fmla="*/ 4751301 w 4900514"/>
              <a:gd name="connsiteY346" fmla="*/ 478397 h 644883"/>
              <a:gd name="connsiteX347" fmla="*/ 4779656 w 4900514"/>
              <a:gd name="connsiteY347" fmla="*/ 513132 h 644883"/>
              <a:gd name="connsiteX348" fmla="*/ 4801125 w 4900514"/>
              <a:gd name="connsiteY348" fmla="*/ 519512 h 644883"/>
              <a:gd name="connsiteX349" fmla="*/ 4804670 w 4900514"/>
              <a:gd name="connsiteY349" fmla="*/ 503511 h 644883"/>
              <a:gd name="connsiteX350" fmla="*/ 4824924 w 4900514"/>
              <a:gd name="connsiteY350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4900514" h="644883">
                <a:moveTo>
                  <a:pt x="4824924" y="426850"/>
                </a:moveTo>
                <a:cubicBezTo>
                  <a:pt x="4806290" y="483156"/>
                  <a:pt x="4846797" y="525791"/>
                  <a:pt x="4877381" y="570957"/>
                </a:cubicBezTo>
                <a:cubicBezTo>
                  <a:pt x="4892673" y="593540"/>
                  <a:pt x="4904825" y="617136"/>
                  <a:pt x="4899052" y="644883"/>
                </a:cubicBezTo>
                <a:cubicBezTo>
                  <a:pt x="3281984" y="644883"/>
                  <a:pt x="1665828" y="644883"/>
                  <a:pt x="52203" y="644883"/>
                </a:cubicBezTo>
                <a:cubicBezTo>
                  <a:pt x="35899" y="588476"/>
                  <a:pt x="18177" y="533487"/>
                  <a:pt x="4607" y="477890"/>
                </a:cubicBezTo>
                <a:cubicBezTo>
                  <a:pt x="-5115" y="437990"/>
                  <a:pt x="-457" y="398090"/>
                  <a:pt x="28304" y="362342"/>
                </a:cubicBezTo>
                <a:cubicBezTo>
                  <a:pt x="37924" y="350392"/>
                  <a:pt x="52507" y="340873"/>
                  <a:pt x="64761" y="330138"/>
                </a:cubicBezTo>
                <a:cubicBezTo>
                  <a:pt x="67393" y="331556"/>
                  <a:pt x="70026" y="332974"/>
                  <a:pt x="72761" y="334392"/>
                </a:cubicBezTo>
                <a:cubicBezTo>
                  <a:pt x="67090" y="344822"/>
                  <a:pt x="61621" y="355456"/>
                  <a:pt x="55545" y="365785"/>
                </a:cubicBezTo>
                <a:cubicBezTo>
                  <a:pt x="37013" y="397584"/>
                  <a:pt x="34076" y="429078"/>
                  <a:pt x="61317" y="458750"/>
                </a:cubicBezTo>
                <a:cubicBezTo>
                  <a:pt x="66988" y="464928"/>
                  <a:pt x="77824" y="468270"/>
                  <a:pt x="86331" y="472928"/>
                </a:cubicBezTo>
                <a:cubicBezTo>
                  <a:pt x="92103" y="466143"/>
                  <a:pt x="101319" y="459864"/>
                  <a:pt x="102838" y="452674"/>
                </a:cubicBezTo>
                <a:cubicBezTo>
                  <a:pt x="108002" y="428876"/>
                  <a:pt x="109420" y="404672"/>
                  <a:pt x="113876" y="380874"/>
                </a:cubicBezTo>
                <a:cubicBezTo>
                  <a:pt x="124915" y="320821"/>
                  <a:pt x="161776" y="269883"/>
                  <a:pt x="211702" y="223907"/>
                </a:cubicBezTo>
                <a:cubicBezTo>
                  <a:pt x="216158" y="219856"/>
                  <a:pt x="222336" y="216919"/>
                  <a:pt x="227601" y="213375"/>
                </a:cubicBezTo>
                <a:cubicBezTo>
                  <a:pt x="229323" y="214286"/>
                  <a:pt x="231045" y="215299"/>
                  <a:pt x="232766" y="216210"/>
                </a:cubicBezTo>
                <a:cubicBezTo>
                  <a:pt x="226488" y="227957"/>
                  <a:pt x="221221" y="240110"/>
                  <a:pt x="213930" y="251452"/>
                </a:cubicBezTo>
                <a:cubicBezTo>
                  <a:pt x="170992" y="318290"/>
                  <a:pt x="161776" y="388571"/>
                  <a:pt x="176461" y="461282"/>
                </a:cubicBezTo>
                <a:cubicBezTo>
                  <a:pt x="178688" y="472017"/>
                  <a:pt x="183853" y="482650"/>
                  <a:pt x="189423" y="492777"/>
                </a:cubicBezTo>
                <a:cubicBezTo>
                  <a:pt x="191144" y="495916"/>
                  <a:pt x="200360" y="499967"/>
                  <a:pt x="203195" y="498853"/>
                </a:cubicBezTo>
                <a:cubicBezTo>
                  <a:pt x="208158" y="497030"/>
                  <a:pt x="213626" y="491663"/>
                  <a:pt x="213930" y="487612"/>
                </a:cubicBezTo>
                <a:cubicBezTo>
                  <a:pt x="214538" y="478093"/>
                  <a:pt x="212107" y="468371"/>
                  <a:pt x="213221" y="458548"/>
                </a:cubicBezTo>
                <a:cubicBezTo>
                  <a:pt x="229728" y="478700"/>
                  <a:pt x="234184" y="500575"/>
                  <a:pt x="230538" y="524069"/>
                </a:cubicBezTo>
                <a:cubicBezTo>
                  <a:pt x="228412" y="537538"/>
                  <a:pt x="227298" y="551310"/>
                  <a:pt x="228310" y="564881"/>
                </a:cubicBezTo>
                <a:cubicBezTo>
                  <a:pt x="228614" y="569438"/>
                  <a:pt x="236615" y="573590"/>
                  <a:pt x="241070" y="578046"/>
                </a:cubicBezTo>
                <a:cubicBezTo>
                  <a:pt x="246336" y="573489"/>
                  <a:pt x="256362" y="568830"/>
                  <a:pt x="256058" y="564577"/>
                </a:cubicBezTo>
                <a:cubicBezTo>
                  <a:pt x="252716" y="520727"/>
                  <a:pt x="284008" y="487612"/>
                  <a:pt x="313073" y="453788"/>
                </a:cubicBezTo>
                <a:cubicBezTo>
                  <a:pt x="342238" y="419863"/>
                  <a:pt x="338694" y="385938"/>
                  <a:pt x="313174" y="352215"/>
                </a:cubicBezTo>
                <a:cubicBezTo>
                  <a:pt x="298693" y="333075"/>
                  <a:pt x="282692" y="314644"/>
                  <a:pt x="265983" y="293985"/>
                </a:cubicBezTo>
                <a:cubicBezTo>
                  <a:pt x="271755" y="293985"/>
                  <a:pt x="275603" y="293074"/>
                  <a:pt x="277426" y="294086"/>
                </a:cubicBezTo>
                <a:cubicBezTo>
                  <a:pt x="314997" y="315252"/>
                  <a:pt x="348922" y="339658"/>
                  <a:pt x="366036" y="373380"/>
                </a:cubicBezTo>
                <a:cubicBezTo>
                  <a:pt x="373936" y="389077"/>
                  <a:pt x="374340" y="407609"/>
                  <a:pt x="374340" y="424825"/>
                </a:cubicBezTo>
                <a:cubicBezTo>
                  <a:pt x="374340" y="459358"/>
                  <a:pt x="370796" y="493891"/>
                  <a:pt x="370695" y="528424"/>
                </a:cubicBezTo>
                <a:cubicBezTo>
                  <a:pt x="370695" y="538449"/>
                  <a:pt x="374847" y="549488"/>
                  <a:pt x="381632" y="557994"/>
                </a:cubicBezTo>
                <a:cubicBezTo>
                  <a:pt x="386392" y="563969"/>
                  <a:pt x="400468" y="570754"/>
                  <a:pt x="407354" y="569134"/>
                </a:cubicBezTo>
                <a:cubicBezTo>
                  <a:pt x="414848" y="567412"/>
                  <a:pt x="422443" y="557083"/>
                  <a:pt x="423760" y="549791"/>
                </a:cubicBezTo>
                <a:cubicBezTo>
                  <a:pt x="426393" y="536019"/>
                  <a:pt x="424469" y="521841"/>
                  <a:pt x="424469" y="507866"/>
                </a:cubicBezTo>
                <a:cubicBezTo>
                  <a:pt x="426899" y="507765"/>
                  <a:pt x="429330" y="507663"/>
                  <a:pt x="431861" y="507562"/>
                </a:cubicBezTo>
                <a:cubicBezTo>
                  <a:pt x="433381" y="514246"/>
                  <a:pt x="433583" y="521234"/>
                  <a:pt x="436824" y="527411"/>
                </a:cubicBezTo>
                <a:cubicBezTo>
                  <a:pt x="440267" y="533892"/>
                  <a:pt x="446647" y="539462"/>
                  <a:pt x="451710" y="545437"/>
                </a:cubicBezTo>
                <a:cubicBezTo>
                  <a:pt x="457483" y="539665"/>
                  <a:pt x="466090" y="534500"/>
                  <a:pt x="468622" y="528019"/>
                </a:cubicBezTo>
                <a:cubicBezTo>
                  <a:pt x="480268" y="497536"/>
                  <a:pt x="484724" y="466649"/>
                  <a:pt x="469737" y="435762"/>
                </a:cubicBezTo>
                <a:cubicBezTo>
                  <a:pt x="465989" y="428066"/>
                  <a:pt x="464268" y="419660"/>
                  <a:pt x="463761" y="411052"/>
                </a:cubicBezTo>
                <a:cubicBezTo>
                  <a:pt x="516016" y="452269"/>
                  <a:pt x="513080" y="511410"/>
                  <a:pt x="540726" y="560526"/>
                </a:cubicBezTo>
                <a:cubicBezTo>
                  <a:pt x="544473" y="560526"/>
                  <a:pt x="548220" y="560526"/>
                  <a:pt x="551967" y="560627"/>
                </a:cubicBezTo>
                <a:cubicBezTo>
                  <a:pt x="556322" y="550298"/>
                  <a:pt x="564626" y="539968"/>
                  <a:pt x="564119" y="529841"/>
                </a:cubicBezTo>
                <a:cubicBezTo>
                  <a:pt x="563208" y="510499"/>
                  <a:pt x="559765" y="490853"/>
                  <a:pt x="552777" y="472219"/>
                </a:cubicBezTo>
                <a:cubicBezTo>
                  <a:pt x="527156" y="403255"/>
                  <a:pt x="542853" y="336316"/>
                  <a:pt x="568980" y="270288"/>
                </a:cubicBezTo>
                <a:cubicBezTo>
                  <a:pt x="579917" y="242743"/>
                  <a:pt x="605234" y="224109"/>
                  <a:pt x="648173" y="224008"/>
                </a:cubicBezTo>
                <a:cubicBezTo>
                  <a:pt x="642907" y="227350"/>
                  <a:pt x="637134" y="230185"/>
                  <a:pt x="632476" y="234034"/>
                </a:cubicBezTo>
                <a:cubicBezTo>
                  <a:pt x="625691" y="239603"/>
                  <a:pt x="615058" y="245477"/>
                  <a:pt x="614450" y="251756"/>
                </a:cubicBezTo>
                <a:cubicBezTo>
                  <a:pt x="613336" y="262288"/>
                  <a:pt x="618703" y="273225"/>
                  <a:pt x="621336" y="284061"/>
                </a:cubicBezTo>
                <a:cubicBezTo>
                  <a:pt x="632881" y="280111"/>
                  <a:pt x="647261" y="278288"/>
                  <a:pt x="655566" y="271807"/>
                </a:cubicBezTo>
                <a:cubicBezTo>
                  <a:pt x="702555" y="235249"/>
                  <a:pt x="710251" y="191602"/>
                  <a:pt x="686858" y="145119"/>
                </a:cubicBezTo>
                <a:cubicBezTo>
                  <a:pt x="675921" y="123346"/>
                  <a:pt x="659312" y="103295"/>
                  <a:pt x="645134" y="82535"/>
                </a:cubicBezTo>
                <a:cubicBezTo>
                  <a:pt x="640071" y="75142"/>
                  <a:pt x="634501" y="67952"/>
                  <a:pt x="627210" y="58027"/>
                </a:cubicBezTo>
                <a:cubicBezTo>
                  <a:pt x="635615" y="58838"/>
                  <a:pt x="641388" y="58129"/>
                  <a:pt x="644527" y="59951"/>
                </a:cubicBezTo>
                <a:cubicBezTo>
                  <a:pt x="698908" y="92256"/>
                  <a:pt x="742860" y="130536"/>
                  <a:pt x="760379" y="183095"/>
                </a:cubicBezTo>
                <a:cubicBezTo>
                  <a:pt x="772734" y="220362"/>
                  <a:pt x="756936" y="252971"/>
                  <a:pt x="728480" y="282339"/>
                </a:cubicBezTo>
                <a:cubicBezTo>
                  <a:pt x="705593" y="305935"/>
                  <a:pt x="679566" y="327606"/>
                  <a:pt x="656376" y="351101"/>
                </a:cubicBezTo>
                <a:cubicBezTo>
                  <a:pt x="627716" y="380064"/>
                  <a:pt x="637742" y="423103"/>
                  <a:pt x="676427" y="444066"/>
                </a:cubicBezTo>
                <a:cubicBezTo>
                  <a:pt x="692833" y="452978"/>
                  <a:pt x="707213" y="448725"/>
                  <a:pt x="708327" y="432927"/>
                </a:cubicBezTo>
                <a:cubicBezTo>
                  <a:pt x="709238" y="419559"/>
                  <a:pt x="705390" y="405989"/>
                  <a:pt x="703668" y="392520"/>
                </a:cubicBezTo>
                <a:cubicBezTo>
                  <a:pt x="705795" y="392014"/>
                  <a:pt x="707820" y="391507"/>
                  <a:pt x="709947" y="391001"/>
                </a:cubicBezTo>
                <a:cubicBezTo>
                  <a:pt x="714707" y="403761"/>
                  <a:pt x="719669" y="416622"/>
                  <a:pt x="724327" y="429382"/>
                </a:cubicBezTo>
                <a:cubicBezTo>
                  <a:pt x="729593" y="443762"/>
                  <a:pt x="732429" y="459054"/>
                  <a:pt x="740632" y="472320"/>
                </a:cubicBezTo>
                <a:cubicBezTo>
                  <a:pt x="752176" y="491055"/>
                  <a:pt x="777899" y="490853"/>
                  <a:pt x="788735" y="471814"/>
                </a:cubicBezTo>
                <a:cubicBezTo>
                  <a:pt x="794406" y="461890"/>
                  <a:pt x="792988" y="449332"/>
                  <a:pt x="792887" y="437889"/>
                </a:cubicBezTo>
                <a:cubicBezTo>
                  <a:pt x="792583" y="402951"/>
                  <a:pt x="784785" y="367203"/>
                  <a:pt x="792076" y="333278"/>
                </a:cubicBezTo>
                <a:cubicBezTo>
                  <a:pt x="803621" y="279200"/>
                  <a:pt x="851116" y="242034"/>
                  <a:pt x="911574" y="214590"/>
                </a:cubicBezTo>
                <a:cubicBezTo>
                  <a:pt x="916840" y="212159"/>
                  <a:pt x="923423" y="211450"/>
                  <a:pt x="932739" y="213577"/>
                </a:cubicBezTo>
                <a:cubicBezTo>
                  <a:pt x="919777" y="225223"/>
                  <a:pt x="907524" y="237477"/>
                  <a:pt x="893650" y="248414"/>
                </a:cubicBezTo>
                <a:cubicBezTo>
                  <a:pt x="857496" y="276972"/>
                  <a:pt x="850712" y="310593"/>
                  <a:pt x="860130" y="348164"/>
                </a:cubicBezTo>
                <a:cubicBezTo>
                  <a:pt x="866712" y="374393"/>
                  <a:pt x="870864" y="400925"/>
                  <a:pt x="876130" y="427255"/>
                </a:cubicBezTo>
                <a:cubicBezTo>
                  <a:pt x="877041" y="431711"/>
                  <a:pt x="876130" y="438193"/>
                  <a:pt x="879674" y="440319"/>
                </a:cubicBezTo>
                <a:cubicBezTo>
                  <a:pt x="887472" y="444978"/>
                  <a:pt x="897498" y="447408"/>
                  <a:pt x="906713" y="450649"/>
                </a:cubicBezTo>
                <a:cubicBezTo>
                  <a:pt x="909853" y="444775"/>
                  <a:pt x="916435" y="438496"/>
                  <a:pt x="915524" y="433028"/>
                </a:cubicBezTo>
                <a:cubicBezTo>
                  <a:pt x="913599" y="420977"/>
                  <a:pt x="907827" y="409331"/>
                  <a:pt x="902156" y="393432"/>
                </a:cubicBezTo>
                <a:cubicBezTo>
                  <a:pt x="932942" y="411255"/>
                  <a:pt x="944284" y="432825"/>
                  <a:pt x="950462" y="456522"/>
                </a:cubicBezTo>
                <a:cubicBezTo>
                  <a:pt x="955626" y="476371"/>
                  <a:pt x="959475" y="496423"/>
                  <a:pt x="966260" y="515866"/>
                </a:cubicBezTo>
                <a:cubicBezTo>
                  <a:pt x="968488" y="522145"/>
                  <a:pt x="978108" y="526905"/>
                  <a:pt x="984387" y="532272"/>
                </a:cubicBezTo>
                <a:cubicBezTo>
                  <a:pt x="990767" y="526601"/>
                  <a:pt x="1000590" y="521537"/>
                  <a:pt x="1002818" y="515056"/>
                </a:cubicBezTo>
                <a:cubicBezTo>
                  <a:pt x="1006464" y="504625"/>
                  <a:pt x="1004945" y="493182"/>
                  <a:pt x="1006160" y="482144"/>
                </a:cubicBezTo>
                <a:cubicBezTo>
                  <a:pt x="1007881" y="466447"/>
                  <a:pt x="1010008" y="450750"/>
                  <a:pt x="1011932" y="435053"/>
                </a:cubicBezTo>
                <a:cubicBezTo>
                  <a:pt x="1014970" y="435155"/>
                  <a:pt x="1018109" y="435256"/>
                  <a:pt x="1021147" y="435458"/>
                </a:cubicBezTo>
                <a:cubicBezTo>
                  <a:pt x="1021147" y="453079"/>
                  <a:pt x="1020438" y="470700"/>
                  <a:pt x="1021350" y="488321"/>
                </a:cubicBezTo>
                <a:cubicBezTo>
                  <a:pt x="1022059" y="501486"/>
                  <a:pt x="1018008" y="520018"/>
                  <a:pt x="1040692" y="521335"/>
                </a:cubicBezTo>
                <a:cubicBezTo>
                  <a:pt x="1048896" y="521841"/>
                  <a:pt x="1064187" y="502499"/>
                  <a:pt x="1067326" y="490751"/>
                </a:cubicBezTo>
                <a:cubicBezTo>
                  <a:pt x="1074921" y="462700"/>
                  <a:pt x="1079175" y="434041"/>
                  <a:pt x="1081403" y="405381"/>
                </a:cubicBezTo>
                <a:cubicBezTo>
                  <a:pt x="1086972" y="332771"/>
                  <a:pt x="1129607" y="274339"/>
                  <a:pt x="1196850" y="225324"/>
                </a:cubicBezTo>
                <a:cubicBezTo>
                  <a:pt x="1221863" y="207096"/>
                  <a:pt x="1249915" y="191095"/>
                  <a:pt x="1276549" y="174082"/>
                </a:cubicBezTo>
                <a:cubicBezTo>
                  <a:pt x="1278979" y="175500"/>
                  <a:pt x="1281511" y="177019"/>
                  <a:pt x="1283941" y="178437"/>
                </a:cubicBezTo>
                <a:cubicBezTo>
                  <a:pt x="1279485" y="185222"/>
                  <a:pt x="1276245" y="192614"/>
                  <a:pt x="1270472" y="198589"/>
                </a:cubicBezTo>
                <a:cubicBezTo>
                  <a:pt x="1248598" y="221071"/>
                  <a:pt x="1224598" y="242439"/>
                  <a:pt x="1203635" y="265427"/>
                </a:cubicBezTo>
                <a:cubicBezTo>
                  <a:pt x="1139734" y="335505"/>
                  <a:pt x="1149456" y="402343"/>
                  <a:pt x="1230978" y="461788"/>
                </a:cubicBezTo>
                <a:cubicBezTo>
                  <a:pt x="1254978" y="479308"/>
                  <a:pt x="1282523" y="488625"/>
                  <a:pt x="1314728" y="477283"/>
                </a:cubicBezTo>
                <a:cubicBezTo>
                  <a:pt x="1353007" y="463814"/>
                  <a:pt x="1380451" y="441129"/>
                  <a:pt x="1378932" y="408014"/>
                </a:cubicBezTo>
                <a:cubicBezTo>
                  <a:pt x="1377919" y="386748"/>
                  <a:pt x="1365463" y="365481"/>
                  <a:pt x="1355437" y="345025"/>
                </a:cubicBezTo>
                <a:cubicBezTo>
                  <a:pt x="1348045" y="329936"/>
                  <a:pt x="1336399" y="316163"/>
                  <a:pt x="1323335" y="297023"/>
                </a:cubicBezTo>
                <a:cubicBezTo>
                  <a:pt x="1333158" y="300770"/>
                  <a:pt x="1337614" y="301681"/>
                  <a:pt x="1340652" y="303808"/>
                </a:cubicBezTo>
                <a:cubicBezTo>
                  <a:pt x="1408807" y="351303"/>
                  <a:pt x="1443745" y="408116"/>
                  <a:pt x="1427238" y="480321"/>
                </a:cubicBezTo>
                <a:cubicBezTo>
                  <a:pt x="1423693" y="495815"/>
                  <a:pt x="1425313" y="512524"/>
                  <a:pt x="1428453" y="528221"/>
                </a:cubicBezTo>
                <a:cubicBezTo>
                  <a:pt x="1429567" y="533791"/>
                  <a:pt x="1443643" y="542703"/>
                  <a:pt x="1449416" y="541791"/>
                </a:cubicBezTo>
                <a:cubicBezTo>
                  <a:pt x="1457922" y="540373"/>
                  <a:pt x="1469973" y="531766"/>
                  <a:pt x="1470581" y="525689"/>
                </a:cubicBezTo>
                <a:cubicBezTo>
                  <a:pt x="1472707" y="505132"/>
                  <a:pt x="1472910" y="483966"/>
                  <a:pt x="1469365" y="463611"/>
                </a:cubicBezTo>
                <a:cubicBezTo>
                  <a:pt x="1464808" y="437788"/>
                  <a:pt x="1453871" y="412673"/>
                  <a:pt x="1449111" y="386950"/>
                </a:cubicBezTo>
                <a:cubicBezTo>
                  <a:pt x="1438580" y="329328"/>
                  <a:pt x="1468049" y="283656"/>
                  <a:pt x="1526583" y="248414"/>
                </a:cubicBezTo>
                <a:cubicBezTo>
                  <a:pt x="1535190" y="243249"/>
                  <a:pt x="1546532" y="240616"/>
                  <a:pt x="1562128" y="234742"/>
                </a:cubicBezTo>
                <a:cubicBezTo>
                  <a:pt x="1541773" y="256718"/>
                  <a:pt x="1523139" y="273022"/>
                  <a:pt x="1510076" y="291656"/>
                </a:cubicBezTo>
                <a:cubicBezTo>
                  <a:pt x="1477467" y="338037"/>
                  <a:pt x="1485366" y="384216"/>
                  <a:pt x="1521519" y="427154"/>
                </a:cubicBezTo>
                <a:cubicBezTo>
                  <a:pt x="1549570" y="460472"/>
                  <a:pt x="1592205" y="458041"/>
                  <a:pt x="1614282" y="422293"/>
                </a:cubicBezTo>
                <a:cubicBezTo>
                  <a:pt x="1640207" y="380368"/>
                  <a:pt x="1654283" y="335505"/>
                  <a:pt x="1645068" y="289225"/>
                </a:cubicBezTo>
                <a:cubicBezTo>
                  <a:pt x="1640814" y="267554"/>
                  <a:pt x="1625118" y="247199"/>
                  <a:pt x="1613674" y="224210"/>
                </a:cubicBezTo>
                <a:cubicBezTo>
                  <a:pt x="1620560" y="227451"/>
                  <a:pt x="1628358" y="230084"/>
                  <a:pt x="1634434" y="234135"/>
                </a:cubicBezTo>
                <a:cubicBezTo>
                  <a:pt x="1679196" y="264313"/>
                  <a:pt x="1687094" y="304821"/>
                  <a:pt x="1684360" y="346746"/>
                </a:cubicBezTo>
                <a:cubicBezTo>
                  <a:pt x="1682436" y="376621"/>
                  <a:pt x="1674436" y="406293"/>
                  <a:pt x="1670081" y="436066"/>
                </a:cubicBezTo>
                <a:cubicBezTo>
                  <a:pt x="1668562" y="446294"/>
                  <a:pt x="1667145" y="457434"/>
                  <a:pt x="1670993" y="466953"/>
                </a:cubicBezTo>
                <a:cubicBezTo>
                  <a:pt x="1674334" y="475156"/>
                  <a:pt x="1683854" y="486093"/>
                  <a:pt x="1692968" y="487612"/>
                </a:cubicBezTo>
                <a:cubicBezTo>
                  <a:pt x="1704006" y="489435"/>
                  <a:pt x="1720311" y="485182"/>
                  <a:pt x="1729323" y="479105"/>
                </a:cubicBezTo>
                <a:cubicBezTo>
                  <a:pt x="1754540" y="462193"/>
                  <a:pt x="1756666" y="432927"/>
                  <a:pt x="1737324" y="411660"/>
                </a:cubicBezTo>
                <a:cubicBezTo>
                  <a:pt x="1730336" y="403964"/>
                  <a:pt x="1723754" y="396166"/>
                  <a:pt x="1719399" y="387052"/>
                </a:cubicBezTo>
                <a:cubicBezTo>
                  <a:pt x="1748768" y="396166"/>
                  <a:pt x="1769730" y="412065"/>
                  <a:pt x="1779553" y="434041"/>
                </a:cubicBezTo>
                <a:cubicBezTo>
                  <a:pt x="1787553" y="451661"/>
                  <a:pt x="1790490" y="470700"/>
                  <a:pt x="1795048" y="489131"/>
                </a:cubicBezTo>
                <a:cubicBezTo>
                  <a:pt x="1796972" y="496726"/>
                  <a:pt x="1795148" y="505334"/>
                  <a:pt x="1798997" y="512220"/>
                </a:cubicBezTo>
                <a:cubicBezTo>
                  <a:pt x="1802542" y="518297"/>
                  <a:pt x="1811555" y="522550"/>
                  <a:pt x="1818238" y="527613"/>
                </a:cubicBezTo>
                <a:cubicBezTo>
                  <a:pt x="1821884" y="521639"/>
                  <a:pt x="1829378" y="515259"/>
                  <a:pt x="1828568" y="509588"/>
                </a:cubicBezTo>
                <a:cubicBezTo>
                  <a:pt x="1823606" y="475662"/>
                  <a:pt x="1838087" y="445180"/>
                  <a:pt x="1855100" y="415103"/>
                </a:cubicBezTo>
                <a:cubicBezTo>
                  <a:pt x="1859860" y="406698"/>
                  <a:pt x="1864620" y="398394"/>
                  <a:pt x="1870088" y="390191"/>
                </a:cubicBezTo>
                <a:cubicBezTo>
                  <a:pt x="1901279" y="343607"/>
                  <a:pt x="1892266" y="300669"/>
                  <a:pt x="1850442" y="260667"/>
                </a:cubicBezTo>
                <a:cubicBezTo>
                  <a:pt x="1835251" y="246085"/>
                  <a:pt x="1820061" y="231401"/>
                  <a:pt x="1804871" y="216818"/>
                </a:cubicBezTo>
                <a:cubicBezTo>
                  <a:pt x="1806592" y="215197"/>
                  <a:pt x="1808213" y="213476"/>
                  <a:pt x="1809934" y="211856"/>
                </a:cubicBezTo>
                <a:cubicBezTo>
                  <a:pt x="1822289" y="217830"/>
                  <a:pt x="1835150" y="223198"/>
                  <a:pt x="1846796" y="229780"/>
                </a:cubicBezTo>
                <a:cubicBezTo>
                  <a:pt x="1891456" y="254794"/>
                  <a:pt x="1928925" y="285175"/>
                  <a:pt x="1934495" y="328923"/>
                </a:cubicBezTo>
                <a:cubicBezTo>
                  <a:pt x="1937736" y="354139"/>
                  <a:pt x="1930343" y="380469"/>
                  <a:pt x="1924571" y="405888"/>
                </a:cubicBezTo>
                <a:cubicBezTo>
                  <a:pt x="1918292" y="433433"/>
                  <a:pt x="1905735" y="460168"/>
                  <a:pt x="1900773" y="487713"/>
                </a:cubicBezTo>
                <a:cubicBezTo>
                  <a:pt x="1897734" y="504828"/>
                  <a:pt x="1903608" y="522854"/>
                  <a:pt x="1905532" y="540475"/>
                </a:cubicBezTo>
                <a:cubicBezTo>
                  <a:pt x="1909076" y="541285"/>
                  <a:pt x="1912621" y="541994"/>
                  <a:pt x="1916064" y="542804"/>
                </a:cubicBezTo>
                <a:cubicBezTo>
                  <a:pt x="1925178" y="534297"/>
                  <a:pt x="1937230" y="526702"/>
                  <a:pt x="1942698" y="516980"/>
                </a:cubicBezTo>
                <a:cubicBezTo>
                  <a:pt x="1953230" y="497942"/>
                  <a:pt x="1960420" y="477688"/>
                  <a:pt x="1968319" y="457738"/>
                </a:cubicBezTo>
                <a:cubicBezTo>
                  <a:pt x="1981586" y="424420"/>
                  <a:pt x="2000726" y="393735"/>
                  <a:pt x="2034955" y="364468"/>
                </a:cubicBezTo>
                <a:cubicBezTo>
                  <a:pt x="2023308" y="397381"/>
                  <a:pt x="2012371" y="425838"/>
                  <a:pt x="2003257" y="454801"/>
                </a:cubicBezTo>
                <a:cubicBezTo>
                  <a:pt x="1998903" y="468675"/>
                  <a:pt x="1997384" y="483156"/>
                  <a:pt x="1996270" y="497435"/>
                </a:cubicBezTo>
                <a:cubicBezTo>
                  <a:pt x="1995662" y="505030"/>
                  <a:pt x="1995864" y="514145"/>
                  <a:pt x="2000827" y="520120"/>
                </a:cubicBezTo>
                <a:cubicBezTo>
                  <a:pt x="2005890" y="526196"/>
                  <a:pt x="2017131" y="532272"/>
                  <a:pt x="2025942" y="532474"/>
                </a:cubicBezTo>
                <a:cubicBezTo>
                  <a:pt x="2031410" y="532677"/>
                  <a:pt x="2042651" y="521841"/>
                  <a:pt x="2042246" y="516373"/>
                </a:cubicBezTo>
                <a:cubicBezTo>
                  <a:pt x="2041132" y="500980"/>
                  <a:pt x="2035866" y="485789"/>
                  <a:pt x="2031308" y="470700"/>
                </a:cubicBezTo>
                <a:cubicBezTo>
                  <a:pt x="2028878" y="462801"/>
                  <a:pt x="2024422" y="455307"/>
                  <a:pt x="2023713" y="446800"/>
                </a:cubicBezTo>
                <a:cubicBezTo>
                  <a:pt x="2051765" y="472118"/>
                  <a:pt x="2075867" y="498448"/>
                  <a:pt x="2076373" y="533892"/>
                </a:cubicBezTo>
                <a:cubicBezTo>
                  <a:pt x="2076576" y="548576"/>
                  <a:pt x="2081336" y="563159"/>
                  <a:pt x="2083969" y="577843"/>
                </a:cubicBezTo>
                <a:cubicBezTo>
                  <a:pt x="2088829" y="577944"/>
                  <a:pt x="2093792" y="578046"/>
                  <a:pt x="2098653" y="578147"/>
                </a:cubicBezTo>
                <a:cubicBezTo>
                  <a:pt x="2100678" y="569235"/>
                  <a:pt x="2106045" y="559817"/>
                  <a:pt x="2104020" y="551412"/>
                </a:cubicBezTo>
                <a:cubicBezTo>
                  <a:pt x="2099362" y="532272"/>
                  <a:pt x="2089944" y="513740"/>
                  <a:pt x="2084475" y="494701"/>
                </a:cubicBezTo>
                <a:cubicBezTo>
                  <a:pt x="2069690" y="442851"/>
                  <a:pt x="2069791" y="392014"/>
                  <a:pt x="2108678" y="345329"/>
                </a:cubicBezTo>
                <a:cubicBezTo>
                  <a:pt x="2131161" y="318492"/>
                  <a:pt x="2161541" y="298745"/>
                  <a:pt x="2205593" y="292263"/>
                </a:cubicBezTo>
                <a:cubicBezTo>
                  <a:pt x="2201745" y="295808"/>
                  <a:pt x="2198606" y="299859"/>
                  <a:pt x="2194048" y="302795"/>
                </a:cubicBezTo>
                <a:cubicBezTo>
                  <a:pt x="2157085" y="325986"/>
                  <a:pt x="2142705" y="356367"/>
                  <a:pt x="2149591" y="391710"/>
                </a:cubicBezTo>
                <a:cubicBezTo>
                  <a:pt x="2155971" y="424623"/>
                  <a:pt x="2165288" y="457130"/>
                  <a:pt x="2173896" y="489739"/>
                </a:cubicBezTo>
                <a:cubicBezTo>
                  <a:pt x="2175517" y="496017"/>
                  <a:pt x="2179364" y="502094"/>
                  <a:pt x="2183314" y="507866"/>
                </a:cubicBezTo>
                <a:cubicBezTo>
                  <a:pt x="2192732" y="521537"/>
                  <a:pt x="2206505" y="531968"/>
                  <a:pt x="2228176" y="527310"/>
                </a:cubicBezTo>
                <a:cubicBezTo>
                  <a:pt x="2248531" y="522955"/>
                  <a:pt x="2244886" y="508271"/>
                  <a:pt x="2245696" y="496017"/>
                </a:cubicBezTo>
                <a:cubicBezTo>
                  <a:pt x="2247013" y="476371"/>
                  <a:pt x="2248835" y="456826"/>
                  <a:pt x="2250455" y="437281"/>
                </a:cubicBezTo>
                <a:cubicBezTo>
                  <a:pt x="2253392" y="437382"/>
                  <a:pt x="2256329" y="437382"/>
                  <a:pt x="2259266" y="437484"/>
                </a:cubicBezTo>
                <a:cubicBezTo>
                  <a:pt x="2261494" y="460168"/>
                  <a:pt x="2263215" y="482954"/>
                  <a:pt x="2266253" y="505638"/>
                </a:cubicBezTo>
                <a:cubicBezTo>
                  <a:pt x="2267570" y="515259"/>
                  <a:pt x="2269697" y="525386"/>
                  <a:pt x="2274962" y="533993"/>
                </a:cubicBezTo>
                <a:cubicBezTo>
                  <a:pt x="2278609" y="540070"/>
                  <a:pt x="2288027" y="544019"/>
                  <a:pt x="2294913" y="548981"/>
                </a:cubicBezTo>
                <a:cubicBezTo>
                  <a:pt x="2300280" y="542298"/>
                  <a:pt x="2310508" y="535411"/>
                  <a:pt x="2310103" y="529031"/>
                </a:cubicBezTo>
                <a:cubicBezTo>
                  <a:pt x="2308787" y="509588"/>
                  <a:pt x="2303116" y="490346"/>
                  <a:pt x="2299470" y="471004"/>
                </a:cubicBezTo>
                <a:cubicBezTo>
                  <a:pt x="2291571" y="429180"/>
                  <a:pt x="2276380" y="386950"/>
                  <a:pt x="2297445" y="345430"/>
                </a:cubicBezTo>
                <a:cubicBezTo>
                  <a:pt x="2308179" y="324163"/>
                  <a:pt x="2324989" y="304720"/>
                  <a:pt x="2339066" y="284466"/>
                </a:cubicBezTo>
                <a:cubicBezTo>
                  <a:pt x="2342307" y="285681"/>
                  <a:pt x="2345547" y="286896"/>
                  <a:pt x="2348788" y="288111"/>
                </a:cubicBezTo>
                <a:cubicBezTo>
                  <a:pt x="2346155" y="293681"/>
                  <a:pt x="2343725" y="299251"/>
                  <a:pt x="2340889" y="304720"/>
                </a:cubicBezTo>
                <a:cubicBezTo>
                  <a:pt x="2328636" y="328012"/>
                  <a:pt x="2328736" y="351000"/>
                  <a:pt x="2347573" y="371962"/>
                </a:cubicBezTo>
                <a:cubicBezTo>
                  <a:pt x="2353649" y="378646"/>
                  <a:pt x="2365396" y="382393"/>
                  <a:pt x="2374612" y="387457"/>
                </a:cubicBezTo>
                <a:cubicBezTo>
                  <a:pt x="2381194" y="379861"/>
                  <a:pt x="2392739" y="372570"/>
                  <a:pt x="2393650" y="364570"/>
                </a:cubicBezTo>
                <a:cubicBezTo>
                  <a:pt x="2399625" y="313935"/>
                  <a:pt x="2394663" y="263908"/>
                  <a:pt x="2365295" y="217324"/>
                </a:cubicBezTo>
                <a:cubicBezTo>
                  <a:pt x="2350206" y="193323"/>
                  <a:pt x="2332180" y="170538"/>
                  <a:pt x="2318914" y="143600"/>
                </a:cubicBezTo>
                <a:cubicBezTo>
                  <a:pt x="2328028" y="148157"/>
                  <a:pt x="2338054" y="151904"/>
                  <a:pt x="2345952" y="157373"/>
                </a:cubicBezTo>
                <a:cubicBezTo>
                  <a:pt x="2431019" y="217122"/>
                  <a:pt x="2466260" y="291858"/>
                  <a:pt x="2458362" y="379051"/>
                </a:cubicBezTo>
                <a:cubicBezTo>
                  <a:pt x="2456741" y="396571"/>
                  <a:pt x="2451070" y="413888"/>
                  <a:pt x="2448538" y="431306"/>
                </a:cubicBezTo>
                <a:cubicBezTo>
                  <a:pt x="2446412" y="446193"/>
                  <a:pt x="2445297" y="461181"/>
                  <a:pt x="2445500" y="476169"/>
                </a:cubicBezTo>
                <a:cubicBezTo>
                  <a:pt x="2445804" y="491460"/>
                  <a:pt x="2453804" y="504423"/>
                  <a:pt x="2473653" y="510600"/>
                </a:cubicBezTo>
                <a:cubicBezTo>
                  <a:pt x="2494008" y="516879"/>
                  <a:pt x="2510413" y="509993"/>
                  <a:pt x="2524389" y="499258"/>
                </a:cubicBezTo>
                <a:cubicBezTo>
                  <a:pt x="2554263" y="476169"/>
                  <a:pt x="2565605" y="448725"/>
                  <a:pt x="2554567" y="416723"/>
                </a:cubicBezTo>
                <a:cubicBezTo>
                  <a:pt x="2550719" y="405483"/>
                  <a:pt x="2545656" y="394545"/>
                  <a:pt x="2543529" y="382596"/>
                </a:cubicBezTo>
                <a:cubicBezTo>
                  <a:pt x="2567732" y="398495"/>
                  <a:pt x="2582214" y="419053"/>
                  <a:pt x="2583530" y="443054"/>
                </a:cubicBezTo>
                <a:cubicBezTo>
                  <a:pt x="2584644" y="462295"/>
                  <a:pt x="2579378" y="481840"/>
                  <a:pt x="2577150" y="501182"/>
                </a:cubicBezTo>
                <a:cubicBezTo>
                  <a:pt x="2575732" y="513436"/>
                  <a:pt x="2573201" y="525791"/>
                  <a:pt x="2574011" y="537943"/>
                </a:cubicBezTo>
                <a:cubicBezTo>
                  <a:pt x="2574416" y="543412"/>
                  <a:pt x="2580492" y="551614"/>
                  <a:pt x="2586265" y="553032"/>
                </a:cubicBezTo>
                <a:cubicBezTo>
                  <a:pt x="2592239" y="554551"/>
                  <a:pt x="2604695" y="550905"/>
                  <a:pt x="2607834" y="546652"/>
                </a:cubicBezTo>
                <a:cubicBezTo>
                  <a:pt x="2615531" y="536424"/>
                  <a:pt x="2623633" y="524575"/>
                  <a:pt x="2624139" y="513132"/>
                </a:cubicBezTo>
                <a:cubicBezTo>
                  <a:pt x="2625152" y="492068"/>
                  <a:pt x="2621000" y="470903"/>
                  <a:pt x="2622012" y="449434"/>
                </a:cubicBezTo>
                <a:cubicBezTo>
                  <a:pt x="2646013" y="472827"/>
                  <a:pt x="2649254" y="499359"/>
                  <a:pt x="2643279" y="527208"/>
                </a:cubicBezTo>
                <a:cubicBezTo>
                  <a:pt x="2639735" y="543918"/>
                  <a:pt x="2632646" y="560425"/>
                  <a:pt x="2631937" y="577235"/>
                </a:cubicBezTo>
                <a:cubicBezTo>
                  <a:pt x="2631633" y="586350"/>
                  <a:pt x="2641456" y="595666"/>
                  <a:pt x="2646722" y="604882"/>
                </a:cubicBezTo>
                <a:cubicBezTo>
                  <a:pt x="2656546" y="597996"/>
                  <a:pt x="2671736" y="592426"/>
                  <a:pt x="2674976" y="584122"/>
                </a:cubicBezTo>
                <a:cubicBezTo>
                  <a:pt x="2681762" y="566906"/>
                  <a:pt x="2679635" y="547665"/>
                  <a:pt x="2685913" y="530246"/>
                </a:cubicBezTo>
                <a:cubicBezTo>
                  <a:pt x="2696546" y="501081"/>
                  <a:pt x="2706572" y="470903"/>
                  <a:pt x="2724497" y="444168"/>
                </a:cubicBezTo>
                <a:cubicBezTo>
                  <a:pt x="2759334" y="392216"/>
                  <a:pt x="2758017" y="372975"/>
                  <a:pt x="2702825" y="332366"/>
                </a:cubicBezTo>
                <a:cubicBezTo>
                  <a:pt x="2695534" y="326999"/>
                  <a:pt x="2685812" y="323556"/>
                  <a:pt x="2677306" y="319302"/>
                </a:cubicBezTo>
                <a:cubicBezTo>
                  <a:pt x="2679736" y="316771"/>
                  <a:pt x="2682065" y="314239"/>
                  <a:pt x="2684495" y="311707"/>
                </a:cubicBezTo>
                <a:cubicBezTo>
                  <a:pt x="2690774" y="313226"/>
                  <a:pt x="2697560" y="314036"/>
                  <a:pt x="2703332" y="316264"/>
                </a:cubicBezTo>
                <a:cubicBezTo>
                  <a:pt x="2772498" y="342392"/>
                  <a:pt x="2803487" y="384520"/>
                  <a:pt x="2795892" y="443762"/>
                </a:cubicBezTo>
                <a:cubicBezTo>
                  <a:pt x="2792449" y="471004"/>
                  <a:pt x="2784854" y="498043"/>
                  <a:pt x="2782119" y="525284"/>
                </a:cubicBezTo>
                <a:cubicBezTo>
                  <a:pt x="2780701" y="539158"/>
                  <a:pt x="2784043" y="553842"/>
                  <a:pt x="2788904" y="567412"/>
                </a:cubicBezTo>
                <a:cubicBezTo>
                  <a:pt x="2791031" y="573387"/>
                  <a:pt x="2802474" y="577337"/>
                  <a:pt x="2809665" y="582198"/>
                </a:cubicBezTo>
                <a:cubicBezTo>
                  <a:pt x="2815234" y="576932"/>
                  <a:pt x="2824652" y="572071"/>
                  <a:pt x="2825665" y="566298"/>
                </a:cubicBezTo>
                <a:cubicBezTo>
                  <a:pt x="2828298" y="550905"/>
                  <a:pt x="2827994" y="535209"/>
                  <a:pt x="2827387" y="519714"/>
                </a:cubicBezTo>
                <a:cubicBezTo>
                  <a:pt x="2826577" y="498752"/>
                  <a:pt x="2829007" y="478599"/>
                  <a:pt x="2847438" y="460776"/>
                </a:cubicBezTo>
                <a:cubicBezTo>
                  <a:pt x="2846223" y="472523"/>
                  <a:pt x="2844096" y="484270"/>
                  <a:pt x="2844197" y="496017"/>
                </a:cubicBezTo>
                <a:cubicBezTo>
                  <a:pt x="2844299" y="506347"/>
                  <a:pt x="2845514" y="516879"/>
                  <a:pt x="2849159" y="526702"/>
                </a:cubicBezTo>
                <a:cubicBezTo>
                  <a:pt x="2850780" y="530955"/>
                  <a:pt x="2859692" y="535513"/>
                  <a:pt x="2865970" y="536120"/>
                </a:cubicBezTo>
                <a:cubicBezTo>
                  <a:pt x="2870527" y="536525"/>
                  <a:pt x="2879439" y="531360"/>
                  <a:pt x="2880654" y="527613"/>
                </a:cubicBezTo>
                <a:cubicBezTo>
                  <a:pt x="2884604" y="515259"/>
                  <a:pt x="2890984" y="501385"/>
                  <a:pt x="2887135" y="489840"/>
                </a:cubicBezTo>
                <a:cubicBezTo>
                  <a:pt x="2879338" y="466042"/>
                  <a:pt x="2865869" y="443357"/>
                  <a:pt x="2854021" y="420369"/>
                </a:cubicBezTo>
                <a:cubicBezTo>
                  <a:pt x="2849767" y="412166"/>
                  <a:pt x="2843488" y="404672"/>
                  <a:pt x="2842577" y="393938"/>
                </a:cubicBezTo>
                <a:cubicBezTo>
                  <a:pt x="2847235" y="396773"/>
                  <a:pt x="2852704" y="399204"/>
                  <a:pt x="2856451" y="402647"/>
                </a:cubicBezTo>
                <a:cubicBezTo>
                  <a:pt x="2893414" y="436674"/>
                  <a:pt x="2925922" y="472422"/>
                  <a:pt x="2927542" y="519107"/>
                </a:cubicBezTo>
                <a:cubicBezTo>
                  <a:pt x="2927542" y="520423"/>
                  <a:pt x="2927340" y="522044"/>
                  <a:pt x="2928251" y="522955"/>
                </a:cubicBezTo>
                <a:cubicBezTo>
                  <a:pt x="2936453" y="531158"/>
                  <a:pt x="2944859" y="539158"/>
                  <a:pt x="2953163" y="547260"/>
                </a:cubicBezTo>
                <a:cubicBezTo>
                  <a:pt x="2957214" y="538247"/>
                  <a:pt x="2965619" y="528930"/>
                  <a:pt x="2964404" y="520322"/>
                </a:cubicBezTo>
                <a:cubicBezTo>
                  <a:pt x="2959442" y="484675"/>
                  <a:pt x="2948100" y="449434"/>
                  <a:pt x="2945871" y="413685"/>
                </a:cubicBezTo>
                <a:cubicBezTo>
                  <a:pt x="2943644" y="378241"/>
                  <a:pt x="2945062" y="341987"/>
                  <a:pt x="2953062" y="307150"/>
                </a:cubicBezTo>
                <a:cubicBezTo>
                  <a:pt x="2961872" y="268971"/>
                  <a:pt x="2997013" y="241629"/>
                  <a:pt x="3037014" y="218944"/>
                </a:cubicBezTo>
                <a:cubicBezTo>
                  <a:pt x="3041268" y="216514"/>
                  <a:pt x="3047141" y="215603"/>
                  <a:pt x="3052204" y="213982"/>
                </a:cubicBezTo>
                <a:cubicBezTo>
                  <a:pt x="3054028" y="215197"/>
                  <a:pt x="3055850" y="216413"/>
                  <a:pt x="3057673" y="217527"/>
                </a:cubicBezTo>
                <a:cubicBezTo>
                  <a:pt x="3049977" y="226135"/>
                  <a:pt x="3040761" y="234135"/>
                  <a:pt x="3035090" y="243452"/>
                </a:cubicBezTo>
                <a:cubicBezTo>
                  <a:pt x="3026786" y="257123"/>
                  <a:pt x="3015646" y="271706"/>
                  <a:pt x="3015545" y="285985"/>
                </a:cubicBezTo>
                <a:cubicBezTo>
                  <a:pt x="3015241" y="310694"/>
                  <a:pt x="3034989" y="316062"/>
                  <a:pt x="3061217" y="301074"/>
                </a:cubicBezTo>
                <a:cubicBezTo>
                  <a:pt x="3118839" y="268263"/>
                  <a:pt x="3139904" y="197070"/>
                  <a:pt x="3106282" y="144916"/>
                </a:cubicBezTo>
                <a:cubicBezTo>
                  <a:pt x="3095143" y="127498"/>
                  <a:pt x="3081471" y="111093"/>
                  <a:pt x="3071952" y="90839"/>
                </a:cubicBezTo>
                <a:cubicBezTo>
                  <a:pt x="3079446" y="93674"/>
                  <a:pt x="3088054" y="95598"/>
                  <a:pt x="3094333" y="99548"/>
                </a:cubicBezTo>
                <a:cubicBezTo>
                  <a:pt x="3162487" y="142081"/>
                  <a:pt x="3196108" y="201121"/>
                  <a:pt x="3154081" y="273731"/>
                </a:cubicBezTo>
                <a:cubicBezTo>
                  <a:pt x="3138283" y="301074"/>
                  <a:pt x="3117321" y="326695"/>
                  <a:pt x="3098181" y="352924"/>
                </a:cubicBezTo>
                <a:cubicBezTo>
                  <a:pt x="3076205" y="383203"/>
                  <a:pt x="3064863" y="414496"/>
                  <a:pt x="3080762" y="448623"/>
                </a:cubicBezTo>
                <a:cubicBezTo>
                  <a:pt x="3083699" y="455003"/>
                  <a:pt x="3088864" y="460776"/>
                  <a:pt x="3095041" y="469991"/>
                </a:cubicBezTo>
                <a:cubicBezTo>
                  <a:pt x="3126637" y="442648"/>
                  <a:pt x="3116206" y="399305"/>
                  <a:pt x="3166538" y="385229"/>
                </a:cubicBezTo>
                <a:cubicBezTo>
                  <a:pt x="3160664" y="394140"/>
                  <a:pt x="3154588" y="402951"/>
                  <a:pt x="3148917" y="411964"/>
                </a:cubicBezTo>
                <a:cubicBezTo>
                  <a:pt x="3136663" y="431509"/>
                  <a:pt x="3131093" y="451459"/>
                  <a:pt x="3142840" y="472422"/>
                </a:cubicBezTo>
                <a:cubicBezTo>
                  <a:pt x="3154689" y="493384"/>
                  <a:pt x="3172107" y="495714"/>
                  <a:pt x="3194184" y="479916"/>
                </a:cubicBezTo>
                <a:cubicBezTo>
                  <a:pt x="3212716" y="466649"/>
                  <a:pt x="3217274" y="449636"/>
                  <a:pt x="3215450" y="431509"/>
                </a:cubicBezTo>
                <a:cubicBezTo>
                  <a:pt x="3213324" y="410040"/>
                  <a:pt x="3209273" y="388672"/>
                  <a:pt x="3206032" y="367304"/>
                </a:cubicBezTo>
                <a:cubicBezTo>
                  <a:pt x="3198944" y="320416"/>
                  <a:pt x="3215754" y="279402"/>
                  <a:pt x="3258692" y="245173"/>
                </a:cubicBezTo>
                <a:cubicBezTo>
                  <a:pt x="3264262" y="240717"/>
                  <a:pt x="3270440" y="236869"/>
                  <a:pt x="3281579" y="235451"/>
                </a:cubicBezTo>
                <a:cubicBezTo>
                  <a:pt x="3277225" y="242743"/>
                  <a:pt x="3272972" y="250135"/>
                  <a:pt x="3268414" y="257427"/>
                </a:cubicBezTo>
                <a:cubicBezTo>
                  <a:pt x="3231552" y="315657"/>
                  <a:pt x="3242388" y="371760"/>
                  <a:pt x="3283402" y="425635"/>
                </a:cubicBezTo>
                <a:cubicBezTo>
                  <a:pt x="3303960" y="452573"/>
                  <a:pt x="3333834" y="452674"/>
                  <a:pt x="3359151" y="427762"/>
                </a:cubicBezTo>
                <a:cubicBezTo>
                  <a:pt x="3378291" y="408824"/>
                  <a:pt x="3384469" y="386849"/>
                  <a:pt x="3375051" y="364874"/>
                </a:cubicBezTo>
                <a:cubicBezTo>
                  <a:pt x="3364013" y="339050"/>
                  <a:pt x="3348417" y="314239"/>
                  <a:pt x="3333935" y="289327"/>
                </a:cubicBezTo>
                <a:cubicBezTo>
                  <a:pt x="3325935" y="275453"/>
                  <a:pt x="3316315" y="261984"/>
                  <a:pt x="3307504" y="248414"/>
                </a:cubicBezTo>
                <a:cubicBezTo>
                  <a:pt x="3309732" y="247199"/>
                  <a:pt x="3311859" y="245983"/>
                  <a:pt x="3314087" y="244768"/>
                </a:cubicBezTo>
                <a:cubicBezTo>
                  <a:pt x="3320568" y="249123"/>
                  <a:pt x="3327353" y="253376"/>
                  <a:pt x="3333530" y="258034"/>
                </a:cubicBezTo>
                <a:cubicBezTo>
                  <a:pt x="3375861" y="289732"/>
                  <a:pt x="3396925" y="330037"/>
                  <a:pt x="3413634" y="372368"/>
                </a:cubicBezTo>
                <a:cubicBezTo>
                  <a:pt x="3417179" y="381380"/>
                  <a:pt x="3426900" y="389077"/>
                  <a:pt x="3433787" y="397280"/>
                </a:cubicBezTo>
                <a:cubicBezTo>
                  <a:pt x="3441990" y="389381"/>
                  <a:pt x="3452623" y="382393"/>
                  <a:pt x="3457889" y="373481"/>
                </a:cubicBezTo>
                <a:cubicBezTo>
                  <a:pt x="3466700" y="358595"/>
                  <a:pt x="3471965" y="342493"/>
                  <a:pt x="3478750" y="326898"/>
                </a:cubicBezTo>
                <a:cubicBezTo>
                  <a:pt x="3480776" y="327201"/>
                  <a:pt x="3482903" y="327505"/>
                  <a:pt x="3484928" y="327809"/>
                </a:cubicBezTo>
                <a:cubicBezTo>
                  <a:pt x="3484928" y="338442"/>
                  <a:pt x="3484017" y="349177"/>
                  <a:pt x="3485130" y="359810"/>
                </a:cubicBezTo>
                <a:cubicBezTo>
                  <a:pt x="3488169" y="388267"/>
                  <a:pt x="3490093" y="417027"/>
                  <a:pt x="3496675" y="445079"/>
                </a:cubicBezTo>
                <a:cubicBezTo>
                  <a:pt x="3499612" y="457839"/>
                  <a:pt x="3509941" y="471004"/>
                  <a:pt x="3521588" y="480624"/>
                </a:cubicBezTo>
                <a:cubicBezTo>
                  <a:pt x="3529993" y="487511"/>
                  <a:pt x="3549133" y="494093"/>
                  <a:pt x="3558247" y="491156"/>
                </a:cubicBezTo>
                <a:cubicBezTo>
                  <a:pt x="3569488" y="487612"/>
                  <a:pt x="3583058" y="473536"/>
                  <a:pt x="3582045" y="464928"/>
                </a:cubicBezTo>
                <a:cubicBezTo>
                  <a:pt x="3579311" y="442041"/>
                  <a:pt x="3572222" y="418850"/>
                  <a:pt x="3561488" y="397280"/>
                </a:cubicBezTo>
                <a:cubicBezTo>
                  <a:pt x="3541436" y="357076"/>
                  <a:pt x="3515714" y="318492"/>
                  <a:pt x="3495663" y="278390"/>
                </a:cubicBezTo>
                <a:cubicBezTo>
                  <a:pt x="3457585" y="201931"/>
                  <a:pt x="3466193" y="127194"/>
                  <a:pt x="3517132" y="55698"/>
                </a:cubicBezTo>
                <a:cubicBezTo>
                  <a:pt x="3529284" y="38685"/>
                  <a:pt x="3545690" y="23393"/>
                  <a:pt x="3560779" y="7595"/>
                </a:cubicBezTo>
                <a:cubicBezTo>
                  <a:pt x="3563209" y="5063"/>
                  <a:pt x="3568677" y="4152"/>
                  <a:pt x="3579109" y="0"/>
                </a:cubicBezTo>
                <a:cubicBezTo>
                  <a:pt x="3574248" y="11747"/>
                  <a:pt x="3571209" y="18735"/>
                  <a:pt x="3568273" y="25722"/>
                </a:cubicBezTo>
                <a:cubicBezTo>
                  <a:pt x="3557842" y="51242"/>
                  <a:pt x="3541841" y="76256"/>
                  <a:pt x="3537892" y="102282"/>
                </a:cubicBezTo>
                <a:cubicBezTo>
                  <a:pt x="3526955" y="176006"/>
                  <a:pt x="3568475" y="235350"/>
                  <a:pt x="3636022" y="285175"/>
                </a:cubicBezTo>
                <a:cubicBezTo>
                  <a:pt x="3643718" y="290846"/>
                  <a:pt x="3658200" y="291251"/>
                  <a:pt x="3669441" y="294086"/>
                </a:cubicBezTo>
                <a:cubicBezTo>
                  <a:pt x="3671770" y="283757"/>
                  <a:pt x="3678251" y="272718"/>
                  <a:pt x="3675416" y="263402"/>
                </a:cubicBezTo>
                <a:cubicBezTo>
                  <a:pt x="3671871" y="251857"/>
                  <a:pt x="3660732" y="241730"/>
                  <a:pt x="3652529" y="231097"/>
                </a:cubicBezTo>
                <a:cubicBezTo>
                  <a:pt x="3645642" y="222084"/>
                  <a:pt x="3638047" y="213476"/>
                  <a:pt x="3631161" y="204463"/>
                </a:cubicBezTo>
                <a:cubicBezTo>
                  <a:pt x="3629642" y="202539"/>
                  <a:pt x="3629946" y="199804"/>
                  <a:pt x="3629136" y="196463"/>
                </a:cubicBezTo>
                <a:cubicBezTo>
                  <a:pt x="3633085" y="196665"/>
                  <a:pt x="3636123" y="196159"/>
                  <a:pt x="3637541" y="197070"/>
                </a:cubicBezTo>
                <a:cubicBezTo>
                  <a:pt x="3713088" y="246490"/>
                  <a:pt x="3781242" y="300264"/>
                  <a:pt x="3804331" y="377532"/>
                </a:cubicBezTo>
                <a:cubicBezTo>
                  <a:pt x="3810104" y="396875"/>
                  <a:pt x="3808787" y="417534"/>
                  <a:pt x="3809699" y="437585"/>
                </a:cubicBezTo>
                <a:cubicBezTo>
                  <a:pt x="3810610" y="456421"/>
                  <a:pt x="3807369" y="475764"/>
                  <a:pt x="3812028" y="493891"/>
                </a:cubicBezTo>
                <a:cubicBezTo>
                  <a:pt x="3813952" y="501486"/>
                  <a:pt x="3830661" y="509486"/>
                  <a:pt x="3842409" y="511613"/>
                </a:cubicBezTo>
                <a:cubicBezTo>
                  <a:pt x="3847472" y="512524"/>
                  <a:pt x="3860029" y="499967"/>
                  <a:pt x="3863878" y="492068"/>
                </a:cubicBezTo>
                <a:cubicBezTo>
                  <a:pt x="3868738" y="482042"/>
                  <a:pt x="3868029" y="470498"/>
                  <a:pt x="3873397" y="459358"/>
                </a:cubicBezTo>
                <a:cubicBezTo>
                  <a:pt x="3877245" y="473637"/>
                  <a:pt x="3877549" y="489232"/>
                  <a:pt x="3885853" y="501790"/>
                </a:cubicBezTo>
                <a:cubicBezTo>
                  <a:pt x="3893448" y="513436"/>
                  <a:pt x="3911373" y="531057"/>
                  <a:pt x="3921297" y="529841"/>
                </a:cubicBezTo>
                <a:cubicBezTo>
                  <a:pt x="3944690" y="527006"/>
                  <a:pt x="3939627" y="507562"/>
                  <a:pt x="3935981" y="493992"/>
                </a:cubicBezTo>
                <a:cubicBezTo>
                  <a:pt x="3928892" y="467662"/>
                  <a:pt x="3928690" y="442142"/>
                  <a:pt x="3942463" y="417129"/>
                </a:cubicBezTo>
                <a:cubicBezTo>
                  <a:pt x="3946311" y="410242"/>
                  <a:pt x="3951577" y="403862"/>
                  <a:pt x="3960083" y="398495"/>
                </a:cubicBezTo>
                <a:cubicBezTo>
                  <a:pt x="3959172" y="407913"/>
                  <a:pt x="3954514" y="418445"/>
                  <a:pt x="3958463" y="426445"/>
                </a:cubicBezTo>
                <a:cubicBezTo>
                  <a:pt x="3962919" y="435560"/>
                  <a:pt x="3973451" y="445383"/>
                  <a:pt x="3984692" y="449231"/>
                </a:cubicBezTo>
                <a:cubicBezTo>
                  <a:pt x="3989857" y="451054"/>
                  <a:pt x="4006262" y="440724"/>
                  <a:pt x="4011528" y="433433"/>
                </a:cubicBezTo>
                <a:cubicBezTo>
                  <a:pt x="4018617" y="423509"/>
                  <a:pt x="4020440" y="411154"/>
                  <a:pt x="4023377" y="399710"/>
                </a:cubicBezTo>
                <a:cubicBezTo>
                  <a:pt x="4026313" y="388166"/>
                  <a:pt x="4024896" y="375608"/>
                  <a:pt x="4030364" y="364975"/>
                </a:cubicBezTo>
                <a:cubicBezTo>
                  <a:pt x="4053758" y="320113"/>
                  <a:pt x="4036238" y="282238"/>
                  <a:pt x="4000591" y="246388"/>
                </a:cubicBezTo>
                <a:cubicBezTo>
                  <a:pt x="3994313" y="240008"/>
                  <a:pt x="3990262" y="232312"/>
                  <a:pt x="3987933" y="224109"/>
                </a:cubicBezTo>
                <a:cubicBezTo>
                  <a:pt x="4043732" y="252363"/>
                  <a:pt x="4084138" y="290036"/>
                  <a:pt x="4089100" y="341480"/>
                </a:cubicBezTo>
                <a:cubicBezTo>
                  <a:pt x="4092443" y="376013"/>
                  <a:pt x="4081911" y="411154"/>
                  <a:pt x="4078974" y="446092"/>
                </a:cubicBezTo>
                <a:cubicBezTo>
                  <a:pt x="4078062" y="456522"/>
                  <a:pt x="4078670" y="468371"/>
                  <a:pt x="4084240" y="477586"/>
                </a:cubicBezTo>
                <a:cubicBezTo>
                  <a:pt x="4092341" y="491258"/>
                  <a:pt x="4110975" y="499055"/>
                  <a:pt x="4128798" y="492372"/>
                </a:cubicBezTo>
                <a:cubicBezTo>
                  <a:pt x="4140950" y="487815"/>
                  <a:pt x="4152698" y="475662"/>
                  <a:pt x="4155533" y="465333"/>
                </a:cubicBezTo>
                <a:cubicBezTo>
                  <a:pt x="4159483" y="451155"/>
                  <a:pt x="4155331" y="435560"/>
                  <a:pt x="4153812" y="420673"/>
                </a:cubicBezTo>
                <a:cubicBezTo>
                  <a:pt x="4153001" y="412470"/>
                  <a:pt x="4150470" y="404369"/>
                  <a:pt x="4154318" y="394647"/>
                </a:cubicBezTo>
                <a:cubicBezTo>
                  <a:pt x="4158268" y="400520"/>
                  <a:pt x="4163128" y="406191"/>
                  <a:pt x="4165863" y="412369"/>
                </a:cubicBezTo>
                <a:cubicBezTo>
                  <a:pt x="4170319" y="422192"/>
                  <a:pt x="4171939" y="432927"/>
                  <a:pt x="4177408" y="442345"/>
                </a:cubicBezTo>
                <a:cubicBezTo>
                  <a:pt x="4183281" y="452370"/>
                  <a:pt x="4192395" y="461383"/>
                  <a:pt x="4200092" y="470801"/>
                </a:cubicBezTo>
                <a:cubicBezTo>
                  <a:pt x="4206674" y="459560"/>
                  <a:pt x="4220447" y="447509"/>
                  <a:pt x="4218320" y="437281"/>
                </a:cubicBezTo>
                <a:cubicBezTo>
                  <a:pt x="4213460" y="414090"/>
                  <a:pt x="4203839" y="390697"/>
                  <a:pt x="4190775" y="369431"/>
                </a:cubicBezTo>
                <a:cubicBezTo>
                  <a:pt x="4173053" y="340569"/>
                  <a:pt x="4148850" y="314138"/>
                  <a:pt x="4130216" y="285580"/>
                </a:cubicBezTo>
                <a:cubicBezTo>
                  <a:pt x="4119684" y="269478"/>
                  <a:pt x="4112190" y="251553"/>
                  <a:pt x="4107633" y="233831"/>
                </a:cubicBezTo>
                <a:cubicBezTo>
                  <a:pt x="4090417" y="167803"/>
                  <a:pt x="4167787" y="94484"/>
                  <a:pt x="4257613" y="96307"/>
                </a:cubicBezTo>
                <a:cubicBezTo>
                  <a:pt x="4246372" y="103599"/>
                  <a:pt x="4238574" y="108763"/>
                  <a:pt x="4230574" y="113827"/>
                </a:cubicBezTo>
                <a:cubicBezTo>
                  <a:pt x="4156343" y="161018"/>
                  <a:pt x="4155230" y="247199"/>
                  <a:pt x="4228549" y="296213"/>
                </a:cubicBezTo>
                <a:cubicBezTo>
                  <a:pt x="4233612" y="299555"/>
                  <a:pt x="4239486" y="303403"/>
                  <a:pt x="4245663" y="304314"/>
                </a:cubicBezTo>
                <a:cubicBezTo>
                  <a:pt x="4253360" y="305428"/>
                  <a:pt x="4263487" y="305732"/>
                  <a:pt x="4269259" y="302694"/>
                </a:cubicBezTo>
                <a:cubicBezTo>
                  <a:pt x="4273107" y="300669"/>
                  <a:pt x="4273512" y="291757"/>
                  <a:pt x="4271588" y="286795"/>
                </a:cubicBezTo>
                <a:cubicBezTo>
                  <a:pt x="4266119" y="272111"/>
                  <a:pt x="4258727" y="257832"/>
                  <a:pt x="4252043" y="243350"/>
                </a:cubicBezTo>
                <a:cubicBezTo>
                  <a:pt x="4254676" y="241730"/>
                  <a:pt x="4257208" y="240110"/>
                  <a:pt x="4259840" y="238489"/>
                </a:cubicBezTo>
                <a:cubicBezTo>
                  <a:pt x="4268651" y="246895"/>
                  <a:pt x="4277664" y="255199"/>
                  <a:pt x="4286272" y="263807"/>
                </a:cubicBezTo>
                <a:cubicBezTo>
                  <a:pt x="4347945" y="325986"/>
                  <a:pt x="4363844" y="395761"/>
                  <a:pt x="4344401" y="471308"/>
                </a:cubicBezTo>
                <a:cubicBezTo>
                  <a:pt x="4341261" y="483663"/>
                  <a:pt x="4336097" y="496828"/>
                  <a:pt x="4358983" y="510195"/>
                </a:cubicBezTo>
                <a:cubicBezTo>
                  <a:pt x="4361211" y="498650"/>
                  <a:pt x="4364756" y="490346"/>
                  <a:pt x="4364047" y="482245"/>
                </a:cubicBezTo>
                <a:cubicBezTo>
                  <a:pt x="4360300" y="438598"/>
                  <a:pt x="4398985" y="395761"/>
                  <a:pt x="4460354" y="381887"/>
                </a:cubicBezTo>
                <a:cubicBezTo>
                  <a:pt x="4447290" y="392824"/>
                  <a:pt x="4437366" y="400925"/>
                  <a:pt x="4427948" y="409230"/>
                </a:cubicBezTo>
                <a:cubicBezTo>
                  <a:pt x="4397567" y="436066"/>
                  <a:pt x="4392706" y="486701"/>
                  <a:pt x="4418935" y="515562"/>
                </a:cubicBezTo>
                <a:cubicBezTo>
                  <a:pt x="4423795" y="520930"/>
                  <a:pt x="4434834" y="523056"/>
                  <a:pt x="4443037" y="526702"/>
                </a:cubicBezTo>
                <a:cubicBezTo>
                  <a:pt x="4446480" y="520525"/>
                  <a:pt x="4453771" y="513841"/>
                  <a:pt x="4452759" y="508068"/>
                </a:cubicBezTo>
                <a:cubicBezTo>
                  <a:pt x="4449822" y="490954"/>
                  <a:pt x="4443644" y="474042"/>
                  <a:pt x="4438176" y="455206"/>
                </a:cubicBezTo>
                <a:cubicBezTo>
                  <a:pt x="4491545" y="494195"/>
                  <a:pt x="4480202" y="542804"/>
                  <a:pt x="4473013" y="590704"/>
                </a:cubicBezTo>
                <a:cubicBezTo>
                  <a:pt x="4476658" y="590704"/>
                  <a:pt x="4480304" y="590806"/>
                  <a:pt x="4483949" y="590806"/>
                </a:cubicBezTo>
                <a:cubicBezTo>
                  <a:pt x="4487596" y="583615"/>
                  <a:pt x="4493975" y="576527"/>
                  <a:pt x="4494482" y="569134"/>
                </a:cubicBezTo>
                <a:cubicBezTo>
                  <a:pt x="4497317" y="534702"/>
                  <a:pt x="4499038" y="500169"/>
                  <a:pt x="4500153" y="465535"/>
                </a:cubicBezTo>
                <a:cubicBezTo>
                  <a:pt x="4500963" y="440724"/>
                  <a:pt x="4500051" y="415913"/>
                  <a:pt x="4500051" y="391102"/>
                </a:cubicBezTo>
                <a:cubicBezTo>
                  <a:pt x="4500051" y="349076"/>
                  <a:pt x="4539648" y="310492"/>
                  <a:pt x="4592510" y="300973"/>
                </a:cubicBezTo>
                <a:cubicBezTo>
                  <a:pt x="4596460" y="300264"/>
                  <a:pt x="4600815" y="300871"/>
                  <a:pt x="4611346" y="300871"/>
                </a:cubicBezTo>
                <a:cubicBezTo>
                  <a:pt x="4600713" y="307960"/>
                  <a:pt x="4594232" y="312517"/>
                  <a:pt x="4587447" y="316771"/>
                </a:cubicBezTo>
                <a:cubicBezTo>
                  <a:pt x="4528711" y="354443"/>
                  <a:pt x="4522331" y="390292"/>
                  <a:pt x="4568206" y="437079"/>
                </a:cubicBezTo>
                <a:cubicBezTo>
                  <a:pt x="4600815" y="470396"/>
                  <a:pt x="4629271" y="505233"/>
                  <a:pt x="4636157" y="547361"/>
                </a:cubicBezTo>
                <a:cubicBezTo>
                  <a:pt x="4639297" y="566400"/>
                  <a:pt x="4636664" y="585843"/>
                  <a:pt x="4636664" y="607312"/>
                </a:cubicBezTo>
                <a:cubicBezTo>
                  <a:pt x="4661880" y="602452"/>
                  <a:pt x="4657525" y="590603"/>
                  <a:pt x="4656006" y="580476"/>
                </a:cubicBezTo>
                <a:cubicBezTo>
                  <a:pt x="4651651" y="551310"/>
                  <a:pt x="4644968" y="522347"/>
                  <a:pt x="4642335" y="493182"/>
                </a:cubicBezTo>
                <a:cubicBezTo>
                  <a:pt x="4639297" y="459864"/>
                  <a:pt x="4653981" y="429787"/>
                  <a:pt x="4681931" y="402850"/>
                </a:cubicBezTo>
                <a:cubicBezTo>
                  <a:pt x="4678488" y="418445"/>
                  <a:pt x="4671602" y="434142"/>
                  <a:pt x="4672412" y="449535"/>
                </a:cubicBezTo>
                <a:cubicBezTo>
                  <a:pt x="4673627" y="471915"/>
                  <a:pt x="4679804" y="494195"/>
                  <a:pt x="4685374" y="516271"/>
                </a:cubicBezTo>
                <a:cubicBezTo>
                  <a:pt x="4686184" y="519613"/>
                  <a:pt x="4694691" y="521740"/>
                  <a:pt x="4699653" y="524474"/>
                </a:cubicBezTo>
                <a:cubicBezTo>
                  <a:pt x="4701982" y="520525"/>
                  <a:pt x="4706742" y="516474"/>
                  <a:pt x="4706134" y="512828"/>
                </a:cubicBezTo>
                <a:cubicBezTo>
                  <a:pt x="4703704" y="497942"/>
                  <a:pt x="4700058" y="483257"/>
                  <a:pt x="4696210" y="468573"/>
                </a:cubicBezTo>
                <a:cubicBezTo>
                  <a:pt x="4685171" y="426547"/>
                  <a:pt x="4720414" y="380165"/>
                  <a:pt x="4775706" y="367810"/>
                </a:cubicBezTo>
                <a:cubicBezTo>
                  <a:pt x="4772263" y="371557"/>
                  <a:pt x="4770441" y="373988"/>
                  <a:pt x="4768111" y="376013"/>
                </a:cubicBezTo>
                <a:cubicBezTo>
                  <a:pt x="4724768" y="413685"/>
                  <a:pt x="4721223" y="433534"/>
                  <a:pt x="4751301" y="478397"/>
                </a:cubicBezTo>
                <a:cubicBezTo>
                  <a:pt x="4759402" y="490549"/>
                  <a:pt x="4768719" y="502397"/>
                  <a:pt x="4779656" y="513132"/>
                </a:cubicBezTo>
                <a:cubicBezTo>
                  <a:pt x="4783707" y="517081"/>
                  <a:pt x="4793834" y="517487"/>
                  <a:pt x="4801125" y="519512"/>
                </a:cubicBezTo>
                <a:cubicBezTo>
                  <a:pt x="4802441" y="514145"/>
                  <a:pt x="4805682" y="508575"/>
                  <a:pt x="4804670" y="503511"/>
                </a:cubicBezTo>
                <a:cubicBezTo>
                  <a:pt x="4799099" y="472118"/>
                  <a:pt x="4803049" y="450446"/>
                  <a:pt x="4824924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1620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9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2C64604-AAAF-4BA5-B246-504F2421B779}"/>
              </a:ext>
            </a:extLst>
          </p:cNvPr>
          <p:cNvSpPr/>
          <p:nvPr userDrawn="1"/>
        </p:nvSpPr>
        <p:spPr>
          <a:xfrm>
            <a:off x="-3" y="4773021"/>
            <a:ext cx="4900771" cy="644883"/>
          </a:xfrm>
          <a:custGeom>
            <a:avLst/>
            <a:gdLst>
              <a:gd name="connsiteX0" fmla="*/ 4825180 w 4900771"/>
              <a:gd name="connsiteY0" fmla="*/ 426850 h 644883"/>
              <a:gd name="connsiteX1" fmla="*/ 4877637 w 4900771"/>
              <a:gd name="connsiteY1" fmla="*/ 570957 h 644883"/>
              <a:gd name="connsiteX2" fmla="*/ 4899309 w 4900771"/>
              <a:gd name="connsiteY2" fmla="*/ 644883 h 644883"/>
              <a:gd name="connsiteX3" fmla="*/ 306 w 4900771"/>
              <a:gd name="connsiteY3" fmla="*/ 644883 h 644883"/>
              <a:gd name="connsiteX4" fmla="*/ 306 w 4900771"/>
              <a:gd name="connsiteY4" fmla="*/ 506549 h 644883"/>
              <a:gd name="connsiteX5" fmla="*/ 1217 w 4900771"/>
              <a:gd name="connsiteY5" fmla="*/ 425635 h 644883"/>
              <a:gd name="connsiteX6" fmla="*/ 28560 w 4900771"/>
              <a:gd name="connsiteY6" fmla="*/ 362342 h 644883"/>
              <a:gd name="connsiteX7" fmla="*/ 65017 w 4900771"/>
              <a:gd name="connsiteY7" fmla="*/ 330138 h 644883"/>
              <a:gd name="connsiteX8" fmla="*/ 73017 w 4900771"/>
              <a:gd name="connsiteY8" fmla="*/ 334392 h 644883"/>
              <a:gd name="connsiteX9" fmla="*/ 55801 w 4900771"/>
              <a:gd name="connsiteY9" fmla="*/ 365785 h 644883"/>
              <a:gd name="connsiteX10" fmla="*/ 61574 w 4900771"/>
              <a:gd name="connsiteY10" fmla="*/ 458750 h 644883"/>
              <a:gd name="connsiteX11" fmla="*/ 86587 w 4900771"/>
              <a:gd name="connsiteY11" fmla="*/ 472928 h 644883"/>
              <a:gd name="connsiteX12" fmla="*/ 103094 w 4900771"/>
              <a:gd name="connsiteY12" fmla="*/ 452674 h 644883"/>
              <a:gd name="connsiteX13" fmla="*/ 114132 w 4900771"/>
              <a:gd name="connsiteY13" fmla="*/ 380874 h 644883"/>
              <a:gd name="connsiteX14" fmla="*/ 211958 w 4900771"/>
              <a:gd name="connsiteY14" fmla="*/ 223907 h 644883"/>
              <a:gd name="connsiteX15" fmla="*/ 227858 w 4900771"/>
              <a:gd name="connsiteY15" fmla="*/ 213375 h 644883"/>
              <a:gd name="connsiteX16" fmla="*/ 233022 w 4900771"/>
              <a:gd name="connsiteY16" fmla="*/ 216210 h 644883"/>
              <a:gd name="connsiteX17" fmla="*/ 214186 w 4900771"/>
              <a:gd name="connsiteY17" fmla="*/ 251452 h 644883"/>
              <a:gd name="connsiteX18" fmla="*/ 176717 w 4900771"/>
              <a:gd name="connsiteY18" fmla="*/ 461282 h 644883"/>
              <a:gd name="connsiteX19" fmla="*/ 189679 w 4900771"/>
              <a:gd name="connsiteY19" fmla="*/ 492777 h 644883"/>
              <a:gd name="connsiteX20" fmla="*/ 203452 w 4900771"/>
              <a:gd name="connsiteY20" fmla="*/ 498853 h 644883"/>
              <a:gd name="connsiteX21" fmla="*/ 214186 w 4900771"/>
              <a:gd name="connsiteY21" fmla="*/ 487612 h 644883"/>
              <a:gd name="connsiteX22" fmla="*/ 213477 w 4900771"/>
              <a:gd name="connsiteY22" fmla="*/ 458548 h 644883"/>
              <a:gd name="connsiteX23" fmla="*/ 230795 w 4900771"/>
              <a:gd name="connsiteY23" fmla="*/ 524069 h 644883"/>
              <a:gd name="connsiteX24" fmla="*/ 228567 w 4900771"/>
              <a:gd name="connsiteY24" fmla="*/ 564881 h 644883"/>
              <a:gd name="connsiteX25" fmla="*/ 241327 w 4900771"/>
              <a:gd name="connsiteY25" fmla="*/ 578046 h 644883"/>
              <a:gd name="connsiteX26" fmla="*/ 256314 w 4900771"/>
              <a:gd name="connsiteY26" fmla="*/ 564577 h 644883"/>
              <a:gd name="connsiteX27" fmla="*/ 313329 w 4900771"/>
              <a:gd name="connsiteY27" fmla="*/ 453788 h 644883"/>
              <a:gd name="connsiteX28" fmla="*/ 313430 w 4900771"/>
              <a:gd name="connsiteY28" fmla="*/ 352215 h 644883"/>
              <a:gd name="connsiteX29" fmla="*/ 266239 w 4900771"/>
              <a:gd name="connsiteY29" fmla="*/ 293985 h 644883"/>
              <a:gd name="connsiteX30" fmla="*/ 277682 w 4900771"/>
              <a:gd name="connsiteY30" fmla="*/ 294086 h 644883"/>
              <a:gd name="connsiteX31" fmla="*/ 366293 w 4900771"/>
              <a:gd name="connsiteY31" fmla="*/ 373380 h 644883"/>
              <a:gd name="connsiteX32" fmla="*/ 374597 w 4900771"/>
              <a:gd name="connsiteY32" fmla="*/ 424825 h 644883"/>
              <a:gd name="connsiteX33" fmla="*/ 370951 w 4900771"/>
              <a:gd name="connsiteY33" fmla="*/ 528424 h 644883"/>
              <a:gd name="connsiteX34" fmla="*/ 381888 w 4900771"/>
              <a:gd name="connsiteY34" fmla="*/ 557994 h 644883"/>
              <a:gd name="connsiteX35" fmla="*/ 407611 w 4900771"/>
              <a:gd name="connsiteY35" fmla="*/ 569134 h 644883"/>
              <a:gd name="connsiteX36" fmla="*/ 424016 w 4900771"/>
              <a:gd name="connsiteY36" fmla="*/ 549791 h 644883"/>
              <a:gd name="connsiteX37" fmla="*/ 424725 w 4900771"/>
              <a:gd name="connsiteY37" fmla="*/ 507866 h 644883"/>
              <a:gd name="connsiteX38" fmla="*/ 432118 w 4900771"/>
              <a:gd name="connsiteY38" fmla="*/ 507562 h 644883"/>
              <a:gd name="connsiteX39" fmla="*/ 437080 w 4900771"/>
              <a:gd name="connsiteY39" fmla="*/ 527411 h 644883"/>
              <a:gd name="connsiteX40" fmla="*/ 451967 w 4900771"/>
              <a:gd name="connsiteY40" fmla="*/ 545437 h 644883"/>
              <a:gd name="connsiteX41" fmla="*/ 468879 w 4900771"/>
              <a:gd name="connsiteY41" fmla="*/ 528019 h 644883"/>
              <a:gd name="connsiteX42" fmla="*/ 469993 w 4900771"/>
              <a:gd name="connsiteY42" fmla="*/ 435762 h 644883"/>
              <a:gd name="connsiteX43" fmla="*/ 464018 w 4900771"/>
              <a:gd name="connsiteY43" fmla="*/ 411052 h 644883"/>
              <a:gd name="connsiteX44" fmla="*/ 540982 w 4900771"/>
              <a:gd name="connsiteY44" fmla="*/ 560526 h 644883"/>
              <a:gd name="connsiteX45" fmla="*/ 552223 w 4900771"/>
              <a:gd name="connsiteY45" fmla="*/ 560627 h 644883"/>
              <a:gd name="connsiteX46" fmla="*/ 564376 w 4900771"/>
              <a:gd name="connsiteY46" fmla="*/ 529841 h 644883"/>
              <a:gd name="connsiteX47" fmla="*/ 553033 w 4900771"/>
              <a:gd name="connsiteY47" fmla="*/ 472219 h 644883"/>
              <a:gd name="connsiteX48" fmla="*/ 569236 w 4900771"/>
              <a:gd name="connsiteY48" fmla="*/ 270288 h 644883"/>
              <a:gd name="connsiteX49" fmla="*/ 648429 w 4900771"/>
              <a:gd name="connsiteY49" fmla="*/ 224008 h 644883"/>
              <a:gd name="connsiteX50" fmla="*/ 632732 w 4900771"/>
              <a:gd name="connsiteY50" fmla="*/ 234034 h 644883"/>
              <a:gd name="connsiteX51" fmla="*/ 614706 w 4900771"/>
              <a:gd name="connsiteY51" fmla="*/ 251756 h 644883"/>
              <a:gd name="connsiteX52" fmla="*/ 621593 w 4900771"/>
              <a:gd name="connsiteY52" fmla="*/ 284061 h 644883"/>
              <a:gd name="connsiteX53" fmla="*/ 655822 w 4900771"/>
              <a:gd name="connsiteY53" fmla="*/ 271807 h 644883"/>
              <a:gd name="connsiteX54" fmla="*/ 687114 w 4900771"/>
              <a:gd name="connsiteY54" fmla="*/ 145119 h 644883"/>
              <a:gd name="connsiteX55" fmla="*/ 645391 w 4900771"/>
              <a:gd name="connsiteY55" fmla="*/ 82535 h 644883"/>
              <a:gd name="connsiteX56" fmla="*/ 627466 w 4900771"/>
              <a:gd name="connsiteY56" fmla="*/ 58027 h 644883"/>
              <a:gd name="connsiteX57" fmla="*/ 644783 w 4900771"/>
              <a:gd name="connsiteY57" fmla="*/ 59951 h 644883"/>
              <a:gd name="connsiteX58" fmla="*/ 760635 w 4900771"/>
              <a:gd name="connsiteY58" fmla="*/ 183095 h 644883"/>
              <a:gd name="connsiteX59" fmla="*/ 728736 w 4900771"/>
              <a:gd name="connsiteY59" fmla="*/ 282339 h 644883"/>
              <a:gd name="connsiteX60" fmla="*/ 656632 w 4900771"/>
              <a:gd name="connsiteY60" fmla="*/ 351101 h 644883"/>
              <a:gd name="connsiteX61" fmla="*/ 676683 w 4900771"/>
              <a:gd name="connsiteY61" fmla="*/ 444066 h 644883"/>
              <a:gd name="connsiteX62" fmla="*/ 708583 w 4900771"/>
              <a:gd name="connsiteY62" fmla="*/ 432927 h 644883"/>
              <a:gd name="connsiteX63" fmla="*/ 703925 w 4900771"/>
              <a:gd name="connsiteY63" fmla="*/ 392520 h 644883"/>
              <a:gd name="connsiteX64" fmla="*/ 710203 w 4900771"/>
              <a:gd name="connsiteY64" fmla="*/ 391001 h 644883"/>
              <a:gd name="connsiteX65" fmla="*/ 724584 w 4900771"/>
              <a:gd name="connsiteY65" fmla="*/ 429382 h 644883"/>
              <a:gd name="connsiteX66" fmla="*/ 740888 w 4900771"/>
              <a:gd name="connsiteY66" fmla="*/ 472320 h 644883"/>
              <a:gd name="connsiteX67" fmla="*/ 788991 w 4900771"/>
              <a:gd name="connsiteY67" fmla="*/ 471814 h 644883"/>
              <a:gd name="connsiteX68" fmla="*/ 793143 w 4900771"/>
              <a:gd name="connsiteY68" fmla="*/ 437889 h 644883"/>
              <a:gd name="connsiteX69" fmla="*/ 792333 w 4900771"/>
              <a:gd name="connsiteY69" fmla="*/ 333278 h 644883"/>
              <a:gd name="connsiteX70" fmla="*/ 911830 w 4900771"/>
              <a:gd name="connsiteY70" fmla="*/ 214590 h 644883"/>
              <a:gd name="connsiteX71" fmla="*/ 932996 w 4900771"/>
              <a:gd name="connsiteY71" fmla="*/ 213577 h 644883"/>
              <a:gd name="connsiteX72" fmla="*/ 893906 w 4900771"/>
              <a:gd name="connsiteY72" fmla="*/ 248414 h 644883"/>
              <a:gd name="connsiteX73" fmla="*/ 860386 w 4900771"/>
              <a:gd name="connsiteY73" fmla="*/ 348164 h 644883"/>
              <a:gd name="connsiteX74" fmla="*/ 876386 w 4900771"/>
              <a:gd name="connsiteY74" fmla="*/ 427255 h 644883"/>
              <a:gd name="connsiteX75" fmla="*/ 879931 w 4900771"/>
              <a:gd name="connsiteY75" fmla="*/ 440319 h 644883"/>
              <a:gd name="connsiteX76" fmla="*/ 906970 w 4900771"/>
              <a:gd name="connsiteY76" fmla="*/ 450649 h 644883"/>
              <a:gd name="connsiteX77" fmla="*/ 915780 w 4900771"/>
              <a:gd name="connsiteY77" fmla="*/ 433028 h 644883"/>
              <a:gd name="connsiteX78" fmla="*/ 902412 w 4900771"/>
              <a:gd name="connsiteY78" fmla="*/ 393432 h 644883"/>
              <a:gd name="connsiteX79" fmla="*/ 950718 w 4900771"/>
              <a:gd name="connsiteY79" fmla="*/ 456522 h 644883"/>
              <a:gd name="connsiteX80" fmla="*/ 966516 w 4900771"/>
              <a:gd name="connsiteY80" fmla="*/ 515866 h 644883"/>
              <a:gd name="connsiteX81" fmla="*/ 984643 w 4900771"/>
              <a:gd name="connsiteY81" fmla="*/ 532272 h 644883"/>
              <a:gd name="connsiteX82" fmla="*/ 1003074 w 4900771"/>
              <a:gd name="connsiteY82" fmla="*/ 515056 h 644883"/>
              <a:gd name="connsiteX83" fmla="*/ 1006416 w 4900771"/>
              <a:gd name="connsiteY83" fmla="*/ 482144 h 644883"/>
              <a:gd name="connsiteX84" fmla="*/ 1012188 w 4900771"/>
              <a:gd name="connsiteY84" fmla="*/ 435053 h 644883"/>
              <a:gd name="connsiteX85" fmla="*/ 1021404 w 4900771"/>
              <a:gd name="connsiteY85" fmla="*/ 435458 h 644883"/>
              <a:gd name="connsiteX86" fmla="*/ 1021606 w 4900771"/>
              <a:gd name="connsiteY86" fmla="*/ 488321 h 644883"/>
              <a:gd name="connsiteX87" fmla="*/ 1040949 w 4900771"/>
              <a:gd name="connsiteY87" fmla="*/ 521335 h 644883"/>
              <a:gd name="connsiteX88" fmla="*/ 1067583 w 4900771"/>
              <a:gd name="connsiteY88" fmla="*/ 490751 h 644883"/>
              <a:gd name="connsiteX89" fmla="*/ 1081659 w 4900771"/>
              <a:gd name="connsiteY89" fmla="*/ 405381 h 644883"/>
              <a:gd name="connsiteX90" fmla="*/ 1197106 w 4900771"/>
              <a:gd name="connsiteY90" fmla="*/ 225324 h 644883"/>
              <a:gd name="connsiteX91" fmla="*/ 1276805 w 4900771"/>
              <a:gd name="connsiteY91" fmla="*/ 174082 h 644883"/>
              <a:gd name="connsiteX92" fmla="*/ 1284198 w 4900771"/>
              <a:gd name="connsiteY92" fmla="*/ 178437 h 644883"/>
              <a:gd name="connsiteX93" fmla="*/ 1270729 w 4900771"/>
              <a:gd name="connsiteY93" fmla="*/ 198589 h 644883"/>
              <a:gd name="connsiteX94" fmla="*/ 1203891 w 4900771"/>
              <a:gd name="connsiteY94" fmla="*/ 265427 h 644883"/>
              <a:gd name="connsiteX95" fmla="*/ 1231234 w 4900771"/>
              <a:gd name="connsiteY95" fmla="*/ 461788 h 644883"/>
              <a:gd name="connsiteX96" fmla="*/ 1314984 w 4900771"/>
              <a:gd name="connsiteY96" fmla="*/ 477283 h 644883"/>
              <a:gd name="connsiteX97" fmla="*/ 1379188 w 4900771"/>
              <a:gd name="connsiteY97" fmla="*/ 408014 h 644883"/>
              <a:gd name="connsiteX98" fmla="*/ 1355694 w 4900771"/>
              <a:gd name="connsiteY98" fmla="*/ 345025 h 644883"/>
              <a:gd name="connsiteX99" fmla="*/ 1323591 w 4900771"/>
              <a:gd name="connsiteY99" fmla="*/ 297023 h 644883"/>
              <a:gd name="connsiteX100" fmla="*/ 1340908 w 4900771"/>
              <a:gd name="connsiteY100" fmla="*/ 303808 h 644883"/>
              <a:gd name="connsiteX101" fmla="*/ 1427494 w 4900771"/>
              <a:gd name="connsiteY101" fmla="*/ 480321 h 644883"/>
              <a:gd name="connsiteX102" fmla="*/ 1428709 w 4900771"/>
              <a:gd name="connsiteY102" fmla="*/ 528221 h 644883"/>
              <a:gd name="connsiteX103" fmla="*/ 1449672 w 4900771"/>
              <a:gd name="connsiteY103" fmla="*/ 541791 h 644883"/>
              <a:gd name="connsiteX104" fmla="*/ 1470837 w 4900771"/>
              <a:gd name="connsiteY104" fmla="*/ 525689 h 644883"/>
              <a:gd name="connsiteX105" fmla="*/ 1469622 w 4900771"/>
              <a:gd name="connsiteY105" fmla="*/ 463611 h 644883"/>
              <a:gd name="connsiteX106" fmla="*/ 1449368 w 4900771"/>
              <a:gd name="connsiteY106" fmla="*/ 386950 h 644883"/>
              <a:gd name="connsiteX107" fmla="*/ 1526839 w 4900771"/>
              <a:gd name="connsiteY107" fmla="*/ 248414 h 644883"/>
              <a:gd name="connsiteX108" fmla="*/ 1562384 w 4900771"/>
              <a:gd name="connsiteY108" fmla="*/ 234742 h 644883"/>
              <a:gd name="connsiteX109" fmla="*/ 1510332 w 4900771"/>
              <a:gd name="connsiteY109" fmla="*/ 291656 h 644883"/>
              <a:gd name="connsiteX110" fmla="*/ 1521775 w 4900771"/>
              <a:gd name="connsiteY110" fmla="*/ 427154 h 644883"/>
              <a:gd name="connsiteX111" fmla="*/ 1614538 w 4900771"/>
              <a:gd name="connsiteY111" fmla="*/ 422293 h 644883"/>
              <a:gd name="connsiteX112" fmla="*/ 1645324 w 4900771"/>
              <a:gd name="connsiteY112" fmla="*/ 289225 h 644883"/>
              <a:gd name="connsiteX113" fmla="*/ 1613930 w 4900771"/>
              <a:gd name="connsiteY113" fmla="*/ 224210 h 644883"/>
              <a:gd name="connsiteX114" fmla="*/ 1634691 w 4900771"/>
              <a:gd name="connsiteY114" fmla="*/ 234135 h 644883"/>
              <a:gd name="connsiteX115" fmla="*/ 1684616 w 4900771"/>
              <a:gd name="connsiteY115" fmla="*/ 346746 h 644883"/>
              <a:gd name="connsiteX116" fmla="*/ 1670337 w 4900771"/>
              <a:gd name="connsiteY116" fmla="*/ 436066 h 644883"/>
              <a:gd name="connsiteX117" fmla="*/ 1671249 w 4900771"/>
              <a:gd name="connsiteY117" fmla="*/ 466953 h 644883"/>
              <a:gd name="connsiteX118" fmla="*/ 1693224 w 4900771"/>
              <a:gd name="connsiteY118" fmla="*/ 487612 h 644883"/>
              <a:gd name="connsiteX119" fmla="*/ 1729580 w 4900771"/>
              <a:gd name="connsiteY119" fmla="*/ 479105 h 644883"/>
              <a:gd name="connsiteX120" fmla="*/ 1737580 w 4900771"/>
              <a:gd name="connsiteY120" fmla="*/ 411660 h 644883"/>
              <a:gd name="connsiteX121" fmla="*/ 1719656 w 4900771"/>
              <a:gd name="connsiteY121" fmla="*/ 387052 h 644883"/>
              <a:gd name="connsiteX122" fmla="*/ 1779810 w 4900771"/>
              <a:gd name="connsiteY122" fmla="*/ 434041 h 644883"/>
              <a:gd name="connsiteX123" fmla="*/ 1795304 w 4900771"/>
              <a:gd name="connsiteY123" fmla="*/ 489131 h 644883"/>
              <a:gd name="connsiteX124" fmla="*/ 1799253 w 4900771"/>
              <a:gd name="connsiteY124" fmla="*/ 512220 h 644883"/>
              <a:gd name="connsiteX125" fmla="*/ 1818494 w 4900771"/>
              <a:gd name="connsiteY125" fmla="*/ 527613 h 644883"/>
              <a:gd name="connsiteX126" fmla="*/ 1828824 w 4900771"/>
              <a:gd name="connsiteY126" fmla="*/ 509588 h 644883"/>
              <a:gd name="connsiteX127" fmla="*/ 1855356 w 4900771"/>
              <a:gd name="connsiteY127" fmla="*/ 415103 h 644883"/>
              <a:gd name="connsiteX128" fmla="*/ 1870344 w 4900771"/>
              <a:gd name="connsiteY128" fmla="*/ 390191 h 644883"/>
              <a:gd name="connsiteX129" fmla="*/ 1850698 w 4900771"/>
              <a:gd name="connsiteY129" fmla="*/ 260667 h 644883"/>
              <a:gd name="connsiteX130" fmla="*/ 1805127 w 4900771"/>
              <a:gd name="connsiteY130" fmla="*/ 216818 h 644883"/>
              <a:gd name="connsiteX131" fmla="*/ 1810190 w 4900771"/>
              <a:gd name="connsiteY131" fmla="*/ 211856 h 644883"/>
              <a:gd name="connsiteX132" fmla="*/ 1847052 w 4900771"/>
              <a:gd name="connsiteY132" fmla="*/ 229780 h 644883"/>
              <a:gd name="connsiteX133" fmla="*/ 1934752 w 4900771"/>
              <a:gd name="connsiteY133" fmla="*/ 328923 h 644883"/>
              <a:gd name="connsiteX134" fmla="*/ 1924827 w 4900771"/>
              <a:gd name="connsiteY134" fmla="*/ 405888 h 644883"/>
              <a:gd name="connsiteX135" fmla="*/ 1901029 w 4900771"/>
              <a:gd name="connsiteY135" fmla="*/ 487713 h 644883"/>
              <a:gd name="connsiteX136" fmla="*/ 1905789 w 4900771"/>
              <a:gd name="connsiteY136" fmla="*/ 540475 h 644883"/>
              <a:gd name="connsiteX137" fmla="*/ 1916320 w 4900771"/>
              <a:gd name="connsiteY137" fmla="*/ 542804 h 644883"/>
              <a:gd name="connsiteX138" fmla="*/ 1942853 w 4900771"/>
              <a:gd name="connsiteY138" fmla="*/ 516980 h 644883"/>
              <a:gd name="connsiteX139" fmla="*/ 1968474 w 4900771"/>
              <a:gd name="connsiteY139" fmla="*/ 457738 h 644883"/>
              <a:gd name="connsiteX140" fmla="*/ 2035109 w 4900771"/>
              <a:gd name="connsiteY140" fmla="*/ 364468 h 644883"/>
              <a:gd name="connsiteX141" fmla="*/ 2003412 w 4900771"/>
              <a:gd name="connsiteY141" fmla="*/ 454801 h 644883"/>
              <a:gd name="connsiteX142" fmla="*/ 1996425 w 4900771"/>
              <a:gd name="connsiteY142" fmla="*/ 497435 h 644883"/>
              <a:gd name="connsiteX143" fmla="*/ 2000982 w 4900771"/>
              <a:gd name="connsiteY143" fmla="*/ 520120 h 644883"/>
              <a:gd name="connsiteX144" fmla="*/ 2026096 w 4900771"/>
              <a:gd name="connsiteY144" fmla="*/ 532474 h 644883"/>
              <a:gd name="connsiteX145" fmla="*/ 2042401 w 4900771"/>
              <a:gd name="connsiteY145" fmla="*/ 516373 h 644883"/>
              <a:gd name="connsiteX146" fmla="*/ 2031464 w 4900771"/>
              <a:gd name="connsiteY146" fmla="*/ 470700 h 644883"/>
              <a:gd name="connsiteX147" fmla="*/ 2023869 w 4900771"/>
              <a:gd name="connsiteY147" fmla="*/ 446800 h 644883"/>
              <a:gd name="connsiteX148" fmla="*/ 2076529 w 4900771"/>
              <a:gd name="connsiteY148" fmla="*/ 533892 h 644883"/>
              <a:gd name="connsiteX149" fmla="*/ 2084124 w 4900771"/>
              <a:gd name="connsiteY149" fmla="*/ 577843 h 644883"/>
              <a:gd name="connsiteX150" fmla="*/ 2098808 w 4900771"/>
              <a:gd name="connsiteY150" fmla="*/ 578147 h 644883"/>
              <a:gd name="connsiteX151" fmla="*/ 2104175 w 4900771"/>
              <a:gd name="connsiteY151" fmla="*/ 551412 h 644883"/>
              <a:gd name="connsiteX152" fmla="*/ 2084630 w 4900771"/>
              <a:gd name="connsiteY152" fmla="*/ 494701 h 644883"/>
              <a:gd name="connsiteX153" fmla="*/ 2108834 w 4900771"/>
              <a:gd name="connsiteY153" fmla="*/ 345329 h 644883"/>
              <a:gd name="connsiteX154" fmla="*/ 2205748 w 4900771"/>
              <a:gd name="connsiteY154" fmla="*/ 292263 h 644883"/>
              <a:gd name="connsiteX155" fmla="*/ 2194203 w 4900771"/>
              <a:gd name="connsiteY155" fmla="*/ 302795 h 644883"/>
              <a:gd name="connsiteX156" fmla="*/ 2149746 w 4900771"/>
              <a:gd name="connsiteY156" fmla="*/ 391710 h 644883"/>
              <a:gd name="connsiteX157" fmla="*/ 2174051 w 4900771"/>
              <a:gd name="connsiteY157" fmla="*/ 489739 h 644883"/>
              <a:gd name="connsiteX158" fmla="*/ 2183469 w 4900771"/>
              <a:gd name="connsiteY158" fmla="*/ 507866 h 644883"/>
              <a:gd name="connsiteX159" fmla="*/ 2228331 w 4900771"/>
              <a:gd name="connsiteY159" fmla="*/ 527310 h 644883"/>
              <a:gd name="connsiteX160" fmla="*/ 2245851 w 4900771"/>
              <a:gd name="connsiteY160" fmla="*/ 496017 h 644883"/>
              <a:gd name="connsiteX161" fmla="*/ 2250611 w 4900771"/>
              <a:gd name="connsiteY161" fmla="*/ 437281 h 644883"/>
              <a:gd name="connsiteX162" fmla="*/ 2259421 w 4900771"/>
              <a:gd name="connsiteY162" fmla="*/ 437484 h 644883"/>
              <a:gd name="connsiteX163" fmla="*/ 2266409 w 4900771"/>
              <a:gd name="connsiteY163" fmla="*/ 505638 h 644883"/>
              <a:gd name="connsiteX164" fmla="*/ 2275118 w 4900771"/>
              <a:gd name="connsiteY164" fmla="*/ 533993 h 644883"/>
              <a:gd name="connsiteX165" fmla="*/ 2295068 w 4900771"/>
              <a:gd name="connsiteY165" fmla="*/ 548981 h 644883"/>
              <a:gd name="connsiteX166" fmla="*/ 2310258 w 4900771"/>
              <a:gd name="connsiteY166" fmla="*/ 529031 h 644883"/>
              <a:gd name="connsiteX167" fmla="*/ 2299625 w 4900771"/>
              <a:gd name="connsiteY167" fmla="*/ 471004 h 644883"/>
              <a:gd name="connsiteX168" fmla="*/ 2297599 w 4900771"/>
              <a:gd name="connsiteY168" fmla="*/ 345430 h 644883"/>
              <a:gd name="connsiteX169" fmla="*/ 2339221 w 4900771"/>
              <a:gd name="connsiteY169" fmla="*/ 284466 h 644883"/>
              <a:gd name="connsiteX170" fmla="*/ 2348943 w 4900771"/>
              <a:gd name="connsiteY170" fmla="*/ 288111 h 644883"/>
              <a:gd name="connsiteX171" fmla="*/ 2341044 w 4900771"/>
              <a:gd name="connsiteY171" fmla="*/ 304720 h 644883"/>
              <a:gd name="connsiteX172" fmla="*/ 2347728 w 4900771"/>
              <a:gd name="connsiteY172" fmla="*/ 371962 h 644883"/>
              <a:gd name="connsiteX173" fmla="*/ 2374767 w 4900771"/>
              <a:gd name="connsiteY173" fmla="*/ 387457 h 644883"/>
              <a:gd name="connsiteX174" fmla="*/ 2393805 w 4900771"/>
              <a:gd name="connsiteY174" fmla="*/ 364570 h 644883"/>
              <a:gd name="connsiteX175" fmla="*/ 2365349 w 4900771"/>
              <a:gd name="connsiteY175" fmla="*/ 217324 h 644883"/>
              <a:gd name="connsiteX176" fmla="*/ 2318967 w 4900771"/>
              <a:gd name="connsiteY176" fmla="*/ 143600 h 644883"/>
              <a:gd name="connsiteX177" fmla="*/ 2346006 w 4900771"/>
              <a:gd name="connsiteY177" fmla="*/ 157373 h 644883"/>
              <a:gd name="connsiteX178" fmla="*/ 2458415 w 4900771"/>
              <a:gd name="connsiteY178" fmla="*/ 379051 h 644883"/>
              <a:gd name="connsiteX179" fmla="*/ 2448592 w 4900771"/>
              <a:gd name="connsiteY179" fmla="*/ 431306 h 644883"/>
              <a:gd name="connsiteX180" fmla="*/ 2445554 w 4900771"/>
              <a:gd name="connsiteY180" fmla="*/ 476169 h 644883"/>
              <a:gd name="connsiteX181" fmla="*/ 2473707 w 4900771"/>
              <a:gd name="connsiteY181" fmla="*/ 510600 h 644883"/>
              <a:gd name="connsiteX182" fmla="*/ 2524443 w 4900771"/>
              <a:gd name="connsiteY182" fmla="*/ 499258 h 644883"/>
              <a:gd name="connsiteX183" fmla="*/ 2554621 w 4900771"/>
              <a:gd name="connsiteY183" fmla="*/ 416723 h 644883"/>
              <a:gd name="connsiteX184" fmla="*/ 2543582 w 4900771"/>
              <a:gd name="connsiteY184" fmla="*/ 382596 h 644883"/>
              <a:gd name="connsiteX185" fmla="*/ 2583584 w 4900771"/>
              <a:gd name="connsiteY185" fmla="*/ 443054 h 644883"/>
              <a:gd name="connsiteX186" fmla="*/ 2577204 w 4900771"/>
              <a:gd name="connsiteY186" fmla="*/ 501182 h 644883"/>
              <a:gd name="connsiteX187" fmla="*/ 2574064 w 4900771"/>
              <a:gd name="connsiteY187" fmla="*/ 537943 h 644883"/>
              <a:gd name="connsiteX188" fmla="*/ 2586318 w 4900771"/>
              <a:gd name="connsiteY188" fmla="*/ 553032 h 644883"/>
              <a:gd name="connsiteX189" fmla="*/ 2607888 w 4900771"/>
              <a:gd name="connsiteY189" fmla="*/ 546652 h 644883"/>
              <a:gd name="connsiteX190" fmla="*/ 2624193 w 4900771"/>
              <a:gd name="connsiteY190" fmla="*/ 513132 h 644883"/>
              <a:gd name="connsiteX191" fmla="*/ 2622066 w 4900771"/>
              <a:gd name="connsiteY191" fmla="*/ 449434 h 644883"/>
              <a:gd name="connsiteX192" fmla="*/ 2643333 w 4900771"/>
              <a:gd name="connsiteY192" fmla="*/ 527208 h 644883"/>
              <a:gd name="connsiteX193" fmla="*/ 2631991 w 4900771"/>
              <a:gd name="connsiteY193" fmla="*/ 577235 h 644883"/>
              <a:gd name="connsiteX194" fmla="*/ 2646776 w 4900771"/>
              <a:gd name="connsiteY194" fmla="*/ 604882 h 644883"/>
              <a:gd name="connsiteX195" fmla="*/ 2675030 w 4900771"/>
              <a:gd name="connsiteY195" fmla="*/ 584122 h 644883"/>
              <a:gd name="connsiteX196" fmla="*/ 2685967 w 4900771"/>
              <a:gd name="connsiteY196" fmla="*/ 530246 h 644883"/>
              <a:gd name="connsiteX197" fmla="*/ 2724551 w 4900771"/>
              <a:gd name="connsiteY197" fmla="*/ 444168 h 644883"/>
              <a:gd name="connsiteX198" fmla="*/ 2702879 w 4900771"/>
              <a:gd name="connsiteY198" fmla="*/ 332366 h 644883"/>
              <a:gd name="connsiteX199" fmla="*/ 2677359 w 4900771"/>
              <a:gd name="connsiteY199" fmla="*/ 319302 h 644883"/>
              <a:gd name="connsiteX200" fmla="*/ 2684549 w 4900771"/>
              <a:gd name="connsiteY200" fmla="*/ 311707 h 644883"/>
              <a:gd name="connsiteX201" fmla="*/ 2703386 w 4900771"/>
              <a:gd name="connsiteY201" fmla="*/ 316264 h 644883"/>
              <a:gd name="connsiteX202" fmla="*/ 2795946 w 4900771"/>
              <a:gd name="connsiteY202" fmla="*/ 443762 h 644883"/>
              <a:gd name="connsiteX203" fmla="*/ 2782173 w 4900771"/>
              <a:gd name="connsiteY203" fmla="*/ 525284 h 644883"/>
              <a:gd name="connsiteX204" fmla="*/ 2788958 w 4900771"/>
              <a:gd name="connsiteY204" fmla="*/ 567412 h 644883"/>
              <a:gd name="connsiteX205" fmla="*/ 2809718 w 4900771"/>
              <a:gd name="connsiteY205" fmla="*/ 582198 h 644883"/>
              <a:gd name="connsiteX206" fmla="*/ 2825719 w 4900771"/>
              <a:gd name="connsiteY206" fmla="*/ 566298 h 644883"/>
              <a:gd name="connsiteX207" fmla="*/ 2827440 w 4900771"/>
              <a:gd name="connsiteY207" fmla="*/ 519714 h 644883"/>
              <a:gd name="connsiteX208" fmla="*/ 2847492 w 4900771"/>
              <a:gd name="connsiteY208" fmla="*/ 460776 h 644883"/>
              <a:gd name="connsiteX209" fmla="*/ 2844251 w 4900771"/>
              <a:gd name="connsiteY209" fmla="*/ 496017 h 644883"/>
              <a:gd name="connsiteX210" fmla="*/ 2849213 w 4900771"/>
              <a:gd name="connsiteY210" fmla="*/ 526702 h 644883"/>
              <a:gd name="connsiteX211" fmla="*/ 2866024 w 4900771"/>
              <a:gd name="connsiteY211" fmla="*/ 536120 h 644883"/>
              <a:gd name="connsiteX212" fmla="*/ 2880708 w 4900771"/>
              <a:gd name="connsiteY212" fmla="*/ 527613 h 644883"/>
              <a:gd name="connsiteX213" fmla="*/ 2887189 w 4900771"/>
              <a:gd name="connsiteY213" fmla="*/ 489840 h 644883"/>
              <a:gd name="connsiteX214" fmla="*/ 2854074 w 4900771"/>
              <a:gd name="connsiteY214" fmla="*/ 420369 h 644883"/>
              <a:gd name="connsiteX215" fmla="*/ 2842631 w 4900771"/>
              <a:gd name="connsiteY215" fmla="*/ 393938 h 644883"/>
              <a:gd name="connsiteX216" fmla="*/ 2856505 w 4900771"/>
              <a:gd name="connsiteY216" fmla="*/ 402647 h 644883"/>
              <a:gd name="connsiteX217" fmla="*/ 2927596 w 4900771"/>
              <a:gd name="connsiteY217" fmla="*/ 519107 h 644883"/>
              <a:gd name="connsiteX218" fmla="*/ 2928305 w 4900771"/>
              <a:gd name="connsiteY218" fmla="*/ 522955 h 644883"/>
              <a:gd name="connsiteX219" fmla="*/ 2953217 w 4900771"/>
              <a:gd name="connsiteY219" fmla="*/ 547260 h 644883"/>
              <a:gd name="connsiteX220" fmla="*/ 2964458 w 4900771"/>
              <a:gd name="connsiteY220" fmla="*/ 520322 h 644883"/>
              <a:gd name="connsiteX221" fmla="*/ 2945925 w 4900771"/>
              <a:gd name="connsiteY221" fmla="*/ 413685 h 644883"/>
              <a:gd name="connsiteX222" fmla="*/ 2953115 w 4900771"/>
              <a:gd name="connsiteY222" fmla="*/ 307150 h 644883"/>
              <a:gd name="connsiteX223" fmla="*/ 3037068 w 4900771"/>
              <a:gd name="connsiteY223" fmla="*/ 218944 h 644883"/>
              <a:gd name="connsiteX224" fmla="*/ 3052258 w 4900771"/>
              <a:gd name="connsiteY224" fmla="*/ 213982 h 644883"/>
              <a:gd name="connsiteX225" fmla="*/ 3057727 w 4900771"/>
              <a:gd name="connsiteY225" fmla="*/ 217527 h 644883"/>
              <a:gd name="connsiteX226" fmla="*/ 3035144 w 4900771"/>
              <a:gd name="connsiteY226" fmla="*/ 243452 h 644883"/>
              <a:gd name="connsiteX227" fmla="*/ 3015599 w 4900771"/>
              <a:gd name="connsiteY227" fmla="*/ 285985 h 644883"/>
              <a:gd name="connsiteX228" fmla="*/ 3061271 w 4900771"/>
              <a:gd name="connsiteY228" fmla="*/ 301074 h 644883"/>
              <a:gd name="connsiteX229" fmla="*/ 3106336 w 4900771"/>
              <a:gd name="connsiteY229" fmla="*/ 144916 h 644883"/>
              <a:gd name="connsiteX230" fmla="*/ 3072006 w 4900771"/>
              <a:gd name="connsiteY230" fmla="*/ 90839 h 644883"/>
              <a:gd name="connsiteX231" fmla="*/ 3094386 w 4900771"/>
              <a:gd name="connsiteY231" fmla="*/ 99548 h 644883"/>
              <a:gd name="connsiteX232" fmla="*/ 3154135 w 4900771"/>
              <a:gd name="connsiteY232" fmla="*/ 273731 h 644883"/>
              <a:gd name="connsiteX233" fmla="*/ 3098234 w 4900771"/>
              <a:gd name="connsiteY233" fmla="*/ 352924 h 644883"/>
              <a:gd name="connsiteX234" fmla="*/ 3080816 w 4900771"/>
              <a:gd name="connsiteY234" fmla="*/ 448623 h 644883"/>
              <a:gd name="connsiteX235" fmla="*/ 3095095 w 4900771"/>
              <a:gd name="connsiteY235" fmla="*/ 469991 h 644883"/>
              <a:gd name="connsiteX236" fmla="*/ 3166591 w 4900771"/>
              <a:gd name="connsiteY236" fmla="*/ 385229 h 644883"/>
              <a:gd name="connsiteX237" fmla="*/ 3148970 w 4900771"/>
              <a:gd name="connsiteY237" fmla="*/ 411964 h 644883"/>
              <a:gd name="connsiteX238" fmla="*/ 3142894 w 4900771"/>
              <a:gd name="connsiteY238" fmla="*/ 472422 h 644883"/>
              <a:gd name="connsiteX239" fmla="*/ 3194238 w 4900771"/>
              <a:gd name="connsiteY239" fmla="*/ 479916 h 644883"/>
              <a:gd name="connsiteX240" fmla="*/ 3215504 w 4900771"/>
              <a:gd name="connsiteY240" fmla="*/ 431509 h 644883"/>
              <a:gd name="connsiteX241" fmla="*/ 3206086 w 4900771"/>
              <a:gd name="connsiteY241" fmla="*/ 367304 h 644883"/>
              <a:gd name="connsiteX242" fmla="*/ 3258746 w 4900771"/>
              <a:gd name="connsiteY242" fmla="*/ 245173 h 644883"/>
              <a:gd name="connsiteX243" fmla="*/ 3281633 w 4900771"/>
              <a:gd name="connsiteY243" fmla="*/ 235451 h 644883"/>
              <a:gd name="connsiteX244" fmla="*/ 3268468 w 4900771"/>
              <a:gd name="connsiteY244" fmla="*/ 257427 h 644883"/>
              <a:gd name="connsiteX245" fmla="*/ 3283456 w 4900771"/>
              <a:gd name="connsiteY245" fmla="*/ 425635 h 644883"/>
              <a:gd name="connsiteX246" fmla="*/ 3359205 w 4900771"/>
              <a:gd name="connsiteY246" fmla="*/ 427762 h 644883"/>
              <a:gd name="connsiteX247" fmla="*/ 3375105 w 4900771"/>
              <a:gd name="connsiteY247" fmla="*/ 364874 h 644883"/>
              <a:gd name="connsiteX248" fmla="*/ 3333989 w 4900771"/>
              <a:gd name="connsiteY248" fmla="*/ 289327 h 644883"/>
              <a:gd name="connsiteX249" fmla="*/ 3307558 w 4900771"/>
              <a:gd name="connsiteY249" fmla="*/ 248414 h 644883"/>
              <a:gd name="connsiteX250" fmla="*/ 3314141 w 4900771"/>
              <a:gd name="connsiteY250" fmla="*/ 244768 h 644883"/>
              <a:gd name="connsiteX251" fmla="*/ 3333584 w 4900771"/>
              <a:gd name="connsiteY251" fmla="*/ 258034 h 644883"/>
              <a:gd name="connsiteX252" fmla="*/ 3413688 w 4900771"/>
              <a:gd name="connsiteY252" fmla="*/ 372368 h 644883"/>
              <a:gd name="connsiteX253" fmla="*/ 3433841 w 4900771"/>
              <a:gd name="connsiteY253" fmla="*/ 397280 h 644883"/>
              <a:gd name="connsiteX254" fmla="*/ 3457943 w 4900771"/>
              <a:gd name="connsiteY254" fmla="*/ 373481 h 644883"/>
              <a:gd name="connsiteX255" fmla="*/ 3478804 w 4900771"/>
              <a:gd name="connsiteY255" fmla="*/ 326898 h 644883"/>
              <a:gd name="connsiteX256" fmla="*/ 3484982 w 4900771"/>
              <a:gd name="connsiteY256" fmla="*/ 327809 h 644883"/>
              <a:gd name="connsiteX257" fmla="*/ 3485184 w 4900771"/>
              <a:gd name="connsiteY257" fmla="*/ 359810 h 644883"/>
              <a:gd name="connsiteX258" fmla="*/ 3496729 w 4900771"/>
              <a:gd name="connsiteY258" fmla="*/ 445079 h 644883"/>
              <a:gd name="connsiteX259" fmla="*/ 3521641 w 4900771"/>
              <a:gd name="connsiteY259" fmla="*/ 480624 h 644883"/>
              <a:gd name="connsiteX260" fmla="*/ 3558301 w 4900771"/>
              <a:gd name="connsiteY260" fmla="*/ 491156 h 644883"/>
              <a:gd name="connsiteX261" fmla="*/ 3582099 w 4900771"/>
              <a:gd name="connsiteY261" fmla="*/ 464928 h 644883"/>
              <a:gd name="connsiteX262" fmla="*/ 3561541 w 4900771"/>
              <a:gd name="connsiteY262" fmla="*/ 397280 h 644883"/>
              <a:gd name="connsiteX263" fmla="*/ 3495716 w 4900771"/>
              <a:gd name="connsiteY263" fmla="*/ 278390 h 644883"/>
              <a:gd name="connsiteX264" fmla="*/ 3517185 w 4900771"/>
              <a:gd name="connsiteY264" fmla="*/ 55698 h 644883"/>
              <a:gd name="connsiteX265" fmla="*/ 3560832 w 4900771"/>
              <a:gd name="connsiteY265" fmla="*/ 7595 h 644883"/>
              <a:gd name="connsiteX266" fmla="*/ 3579162 w 4900771"/>
              <a:gd name="connsiteY266" fmla="*/ 0 h 644883"/>
              <a:gd name="connsiteX267" fmla="*/ 3568326 w 4900771"/>
              <a:gd name="connsiteY267" fmla="*/ 25722 h 644883"/>
              <a:gd name="connsiteX268" fmla="*/ 3537945 w 4900771"/>
              <a:gd name="connsiteY268" fmla="*/ 102282 h 644883"/>
              <a:gd name="connsiteX269" fmla="*/ 3636075 w 4900771"/>
              <a:gd name="connsiteY269" fmla="*/ 285175 h 644883"/>
              <a:gd name="connsiteX270" fmla="*/ 3669494 w 4900771"/>
              <a:gd name="connsiteY270" fmla="*/ 294086 h 644883"/>
              <a:gd name="connsiteX271" fmla="*/ 3675469 w 4900771"/>
              <a:gd name="connsiteY271" fmla="*/ 263402 h 644883"/>
              <a:gd name="connsiteX272" fmla="*/ 3652582 w 4900771"/>
              <a:gd name="connsiteY272" fmla="*/ 231097 h 644883"/>
              <a:gd name="connsiteX273" fmla="*/ 3631215 w 4900771"/>
              <a:gd name="connsiteY273" fmla="*/ 204463 h 644883"/>
              <a:gd name="connsiteX274" fmla="*/ 3629189 w 4900771"/>
              <a:gd name="connsiteY274" fmla="*/ 196463 h 644883"/>
              <a:gd name="connsiteX275" fmla="*/ 3637595 w 4900771"/>
              <a:gd name="connsiteY275" fmla="*/ 197070 h 644883"/>
              <a:gd name="connsiteX276" fmla="*/ 3804385 w 4900771"/>
              <a:gd name="connsiteY276" fmla="*/ 377532 h 644883"/>
              <a:gd name="connsiteX277" fmla="*/ 3809752 w 4900771"/>
              <a:gd name="connsiteY277" fmla="*/ 437585 h 644883"/>
              <a:gd name="connsiteX278" fmla="*/ 3812081 w 4900771"/>
              <a:gd name="connsiteY278" fmla="*/ 493891 h 644883"/>
              <a:gd name="connsiteX279" fmla="*/ 3842462 w 4900771"/>
              <a:gd name="connsiteY279" fmla="*/ 511613 h 644883"/>
              <a:gd name="connsiteX280" fmla="*/ 3863931 w 4900771"/>
              <a:gd name="connsiteY280" fmla="*/ 492068 h 644883"/>
              <a:gd name="connsiteX281" fmla="*/ 3873451 w 4900771"/>
              <a:gd name="connsiteY281" fmla="*/ 459358 h 644883"/>
              <a:gd name="connsiteX282" fmla="*/ 3885907 w 4900771"/>
              <a:gd name="connsiteY282" fmla="*/ 501790 h 644883"/>
              <a:gd name="connsiteX283" fmla="*/ 3921351 w 4900771"/>
              <a:gd name="connsiteY283" fmla="*/ 529841 h 644883"/>
              <a:gd name="connsiteX284" fmla="*/ 3936035 w 4900771"/>
              <a:gd name="connsiteY284" fmla="*/ 493992 h 644883"/>
              <a:gd name="connsiteX285" fmla="*/ 3942516 w 4900771"/>
              <a:gd name="connsiteY285" fmla="*/ 417129 h 644883"/>
              <a:gd name="connsiteX286" fmla="*/ 3960137 w 4900771"/>
              <a:gd name="connsiteY286" fmla="*/ 398495 h 644883"/>
              <a:gd name="connsiteX287" fmla="*/ 3958517 w 4900771"/>
              <a:gd name="connsiteY287" fmla="*/ 426445 h 644883"/>
              <a:gd name="connsiteX288" fmla="*/ 3984746 w 4900771"/>
              <a:gd name="connsiteY288" fmla="*/ 449231 h 644883"/>
              <a:gd name="connsiteX289" fmla="*/ 4011582 w 4900771"/>
              <a:gd name="connsiteY289" fmla="*/ 433433 h 644883"/>
              <a:gd name="connsiteX290" fmla="*/ 4023430 w 4900771"/>
              <a:gd name="connsiteY290" fmla="*/ 399710 h 644883"/>
              <a:gd name="connsiteX291" fmla="*/ 4030418 w 4900771"/>
              <a:gd name="connsiteY291" fmla="*/ 364975 h 644883"/>
              <a:gd name="connsiteX292" fmla="*/ 4000645 w 4900771"/>
              <a:gd name="connsiteY292" fmla="*/ 246388 h 644883"/>
              <a:gd name="connsiteX293" fmla="*/ 3987986 w 4900771"/>
              <a:gd name="connsiteY293" fmla="*/ 224109 h 644883"/>
              <a:gd name="connsiteX294" fmla="*/ 4089154 w 4900771"/>
              <a:gd name="connsiteY294" fmla="*/ 341480 h 644883"/>
              <a:gd name="connsiteX295" fmla="*/ 4079027 w 4900771"/>
              <a:gd name="connsiteY295" fmla="*/ 446092 h 644883"/>
              <a:gd name="connsiteX296" fmla="*/ 4084293 w 4900771"/>
              <a:gd name="connsiteY296" fmla="*/ 477586 h 644883"/>
              <a:gd name="connsiteX297" fmla="*/ 4128852 w 4900771"/>
              <a:gd name="connsiteY297" fmla="*/ 492372 h 644883"/>
              <a:gd name="connsiteX298" fmla="*/ 4155587 w 4900771"/>
              <a:gd name="connsiteY298" fmla="*/ 465333 h 644883"/>
              <a:gd name="connsiteX299" fmla="*/ 4153865 w 4900771"/>
              <a:gd name="connsiteY299" fmla="*/ 420673 h 644883"/>
              <a:gd name="connsiteX300" fmla="*/ 4154372 w 4900771"/>
              <a:gd name="connsiteY300" fmla="*/ 394647 h 644883"/>
              <a:gd name="connsiteX301" fmla="*/ 4165916 w 4900771"/>
              <a:gd name="connsiteY301" fmla="*/ 412369 h 644883"/>
              <a:gd name="connsiteX302" fmla="*/ 4177461 w 4900771"/>
              <a:gd name="connsiteY302" fmla="*/ 442345 h 644883"/>
              <a:gd name="connsiteX303" fmla="*/ 4200146 w 4900771"/>
              <a:gd name="connsiteY303" fmla="*/ 470801 h 644883"/>
              <a:gd name="connsiteX304" fmla="*/ 4218374 w 4900771"/>
              <a:gd name="connsiteY304" fmla="*/ 437281 h 644883"/>
              <a:gd name="connsiteX305" fmla="*/ 4190828 w 4900771"/>
              <a:gd name="connsiteY305" fmla="*/ 369431 h 644883"/>
              <a:gd name="connsiteX306" fmla="*/ 4130270 w 4900771"/>
              <a:gd name="connsiteY306" fmla="*/ 285580 h 644883"/>
              <a:gd name="connsiteX307" fmla="*/ 4107686 w 4900771"/>
              <a:gd name="connsiteY307" fmla="*/ 233831 h 644883"/>
              <a:gd name="connsiteX308" fmla="*/ 4257666 w 4900771"/>
              <a:gd name="connsiteY308" fmla="*/ 96307 h 644883"/>
              <a:gd name="connsiteX309" fmla="*/ 4230628 w 4900771"/>
              <a:gd name="connsiteY309" fmla="*/ 113827 h 644883"/>
              <a:gd name="connsiteX310" fmla="*/ 4228602 w 4900771"/>
              <a:gd name="connsiteY310" fmla="*/ 296213 h 644883"/>
              <a:gd name="connsiteX311" fmla="*/ 4245717 w 4900771"/>
              <a:gd name="connsiteY311" fmla="*/ 304314 h 644883"/>
              <a:gd name="connsiteX312" fmla="*/ 4269312 w 4900771"/>
              <a:gd name="connsiteY312" fmla="*/ 302694 h 644883"/>
              <a:gd name="connsiteX313" fmla="*/ 4271642 w 4900771"/>
              <a:gd name="connsiteY313" fmla="*/ 286795 h 644883"/>
              <a:gd name="connsiteX314" fmla="*/ 4252097 w 4900771"/>
              <a:gd name="connsiteY314" fmla="*/ 243350 h 644883"/>
              <a:gd name="connsiteX315" fmla="*/ 4259894 w 4900771"/>
              <a:gd name="connsiteY315" fmla="*/ 238489 h 644883"/>
              <a:gd name="connsiteX316" fmla="*/ 4286326 w 4900771"/>
              <a:gd name="connsiteY316" fmla="*/ 263807 h 644883"/>
              <a:gd name="connsiteX317" fmla="*/ 4344454 w 4900771"/>
              <a:gd name="connsiteY317" fmla="*/ 471308 h 644883"/>
              <a:gd name="connsiteX318" fmla="*/ 4359037 w 4900771"/>
              <a:gd name="connsiteY318" fmla="*/ 510195 h 644883"/>
              <a:gd name="connsiteX319" fmla="*/ 4364101 w 4900771"/>
              <a:gd name="connsiteY319" fmla="*/ 482245 h 644883"/>
              <a:gd name="connsiteX320" fmla="*/ 4460408 w 4900771"/>
              <a:gd name="connsiteY320" fmla="*/ 381887 h 644883"/>
              <a:gd name="connsiteX321" fmla="*/ 4428001 w 4900771"/>
              <a:gd name="connsiteY321" fmla="*/ 409230 h 644883"/>
              <a:gd name="connsiteX322" fmla="*/ 4418988 w 4900771"/>
              <a:gd name="connsiteY322" fmla="*/ 515562 h 644883"/>
              <a:gd name="connsiteX323" fmla="*/ 4443090 w 4900771"/>
              <a:gd name="connsiteY323" fmla="*/ 526702 h 644883"/>
              <a:gd name="connsiteX324" fmla="*/ 4452813 w 4900771"/>
              <a:gd name="connsiteY324" fmla="*/ 508068 h 644883"/>
              <a:gd name="connsiteX325" fmla="*/ 4438230 w 4900771"/>
              <a:gd name="connsiteY325" fmla="*/ 455206 h 644883"/>
              <a:gd name="connsiteX326" fmla="*/ 4473066 w 4900771"/>
              <a:gd name="connsiteY326" fmla="*/ 590704 h 644883"/>
              <a:gd name="connsiteX327" fmla="*/ 4484003 w 4900771"/>
              <a:gd name="connsiteY327" fmla="*/ 590806 h 644883"/>
              <a:gd name="connsiteX328" fmla="*/ 4494535 w 4900771"/>
              <a:gd name="connsiteY328" fmla="*/ 569134 h 644883"/>
              <a:gd name="connsiteX329" fmla="*/ 4500206 w 4900771"/>
              <a:gd name="connsiteY329" fmla="*/ 465535 h 644883"/>
              <a:gd name="connsiteX330" fmla="*/ 4500105 w 4900771"/>
              <a:gd name="connsiteY330" fmla="*/ 391102 h 644883"/>
              <a:gd name="connsiteX331" fmla="*/ 4592564 w 4900771"/>
              <a:gd name="connsiteY331" fmla="*/ 300973 h 644883"/>
              <a:gd name="connsiteX332" fmla="*/ 4611400 w 4900771"/>
              <a:gd name="connsiteY332" fmla="*/ 300871 h 644883"/>
              <a:gd name="connsiteX333" fmla="*/ 4587501 w 4900771"/>
              <a:gd name="connsiteY333" fmla="*/ 316771 h 644883"/>
              <a:gd name="connsiteX334" fmla="*/ 4568259 w 4900771"/>
              <a:gd name="connsiteY334" fmla="*/ 437079 h 644883"/>
              <a:gd name="connsiteX335" fmla="*/ 4636211 w 4900771"/>
              <a:gd name="connsiteY335" fmla="*/ 547361 h 644883"/>
              <a:gd name="connsiteX336" fmla="*/ 4636717 w 4900771"/>
              <a:gd name="connsiteY336" fmla="*/ 607312 h 644883"/>
              <a:gd name="connsiteX337" fmla="*/ 4656060 w 4900771"/>
              <a:gd name="connsiteY337" fmla="*/ 580476 h 644883"/>
              <a:gd name="connsiteX338" fmla="*/ 4642389 w 4900771"/>
              <a:gd name="connsiteY338" fmla="*/ 493182 h 644883"/>
              <a:gd name="connsiteX339" fmla="*/ 4681985 w 4900771"/>
              <a:gd name="connsiteY339" fmla="*/ 402850 h 644883"/>
              <a:gd name="connsiteX340" fmla="*/ 4672466 w 4900771"/>
              <a:gd name="connsiteY340" fmla="*/ 449535 h 644883"/>
              <a:gd name="connsiteX341" fmla="*/ 4685428 w 4900771"/>
              <a:gd name="connsiteY341" fmla="*/ 516271 h 644883"/>
              <a:gd name="connsiteX342" fmla="*/ 4699707 w 4900771"/>
              <a:gd name="connsiteY342" fmla="*/ 524474 h 644883"/>
              <a:gd name="connsiteX343" fmla="*/ 4706188 w 4900771"/>
              <a:gd name="connsiteY343" fmla="*/ 512828 h 644883"/>
              <a:gd name="connsiteX344" fmla="*/ 4696264 w 4900771"/>
              <a:gd name="connsiteY344" fmla="*/ 468573 h 644883"/>
              <a:gd name="connsiteX345" fmla="*/ 4775760 w 4900771"/>
              <a:gd name="connsiteY345" fmla="*/ 367810 h 644883"/>
              <a:gd name="connsiteX346" fmla="*/ 4768165 w 4900771"/>
              <a:gd name="connsiteY346" fmla="*/ 376013 h 644883"/>
              <a:gd name="connsiteX347" fmla="*/ 4751354 w 4900771"/>
              <a:gd name="connsiteY347" fmla="*/ 478397 h 644883"/>
              <a:gd name="connsiteX348" fmla="*/ 4779710 w 4900771"/>
              <a:gd name="connsiteY348" fmla="*/ 513132 h 644883"/>
              <a:gd name="connsiteX349" fmla="*/ 4801179 w 4900771"/>
              <a:gd name="connsiteY349" fmla="*/ 519512 h 644883"/>
              <a:gd name="connsiteX350" fmla="*/ 4804723 w 4900771"/>
              <a:gd name="connsiteY350" fmla="*/ 503511 h 644883"/>
              <a:gd name="connsiteX351" fmla="*/ 4825180 w 4900771"/>
              <a:gd name="connsiteY351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</a:cxnLst>
            <a:rect l="l" t="t" r="r" b="b"/>
            <a:pathLst>
              <a:path w="4900771" h="644883">
                <a:moveTo>
                  <a:pt x="4825180" y="426850"/>
                </a:moveTo>
                <a:cubicBezTo>
                  <a:pt x="4806546" y="483156"/>
                  <a:pt x="4847054" y="525791"/>
                  <a:pt x="4877637" y="570957"/>
                </a:cubicBezTo>
                <a:cubicBezTo>
                  <a:pt x="4892929" y="593540"/>
                  <a:pt x="4905081" y="617136"/>
                  <a:pt x="4899309" y="644883"/>
                </a:cubicBezTo>
                <a:cubicBezTo>
                  <a:pt x="3282240" y="644883"/>
                  <a:pt x="1613930" y="644883"/>
                  <a:pt x="306" y="644883"/>
                </a:cubicBezTo>
                <a:cubicBezTo>
                  <a:pt x="306" y="506549"/>
                  <a:pt x="306" y="644883"/>
                  <a:pt x="306" y="506549"/>
                </a:cubicBezTo>
                <a:cubicBezTo>
                  <a:pt x="306" y="488523"/>
                  <a:pt x="-808" y="442750"/>
                  <a:pt x="1217" y="425635"/>
                </a:cubicBezTo>
                <a:cubicBezTo>
                  <a:pt x="3850" y="403761"/>
                  <a:pt x="12458" y="382393"/>
                  <a:pt x="28560" y="362342"/>
                </a:cubicBezTo>
                <a:cubicBezTo>
                  <a:pt x="38180" y="350392"/>
                  <a:pt x="52763" y="340873"/>
                  <a:pt x="65017" y="330138"/>
                </a:cubicBezTo>
                <a:cubicBezTo>
                  <a:pt x="67650" y="331556"/>
                  <a:pt x="70283" y="332974"/>
                  <a:pt x="73017" y="334392"/>
                </a:cubicBezTo>
                <a:cubicBezTo>
                  <a:pt x="67346" y="344822"/>
                  <a:pt x="61877" y="355456"/>
                  <a:pt x="55801" y="365785"/>
                </a:cubicBezTo>
                <a:cubicBezTo>
                  <a:pt x="37269" y="397584"/>
                  <a:pt x="34332" y="429078"/>
                  <a:pt x="61574" y="458750"/>
                </a:cubicBezTo>
                <a:cubicBezTo>
                  <a:pt x="67245" y="464928"/>
                  <a:pt x="78080" y="468270"/>
                  <a:pt x="86587" y="472928"/>
                </a:cubicBezTo>
                <a:cubicBezTo>
                  <a:pt x="92359" y="466143"/>
                  <a:pt x="101575" y="459864"/>
                  <a:pt x="103094" y="452674"/>
                </a:cubicBezTo>
                <a:cubicBezTo>
                  <a:pt x="108259" y="428876"/>
                  <a:pt x="109676" y="404672"/>
                  <a:pt x="114132" y="380874"/>
                </a:cubicBezTo>
                <a:cubicBezTo>
                  <a:pt x="125171" y="320821"/>
                  <a:pt x="162033" y="269883"/>
                  <a:pt x="211958" y="223907"/>
                </a:cubicBezTo>
                <a:cubicBezTo>
                  <a:pt x="216414" y="219856"/>
                  <a:pt x="222592" y="216919"/>
                  <a:pt x="227858" y="213375"/>
                </a:cubicBezTo>
                <a:cubicBezTo>
                  <a:pt x="229579" y="214286"/>
                  <a:pt x="231301" y="215299"/>
                  <a:pt x="233022" y="216210"/>
                </a:cubicBezTo>
                <a:cubicBezTo>
                  <a:pt x="226744" y="227957"/>
                  <a:pt x="221478" y="240110"/>
                  <a:pt x="214186" y="251452"/>
                </a:cubicBezTo>
                <a:cubicBezTo>
                  <a:pt x="171248" y="318290"/>
                  <a:pt x="162033" y="388571"/>
                  <a:pt x="176717" y="461282"/>
                </a:cubicBezTo>
                <a:cubicBezTo>
                  <a:pt x="178945" y="472017"/>
                  <a:pt x="184109" y="482650"/>
                  <a:pt x="189679" y="492777"/>
                </a:cubicBezTo>
                <a:cubicBezTo>
                  <a:pt x="191401" y="495916"/>
                  <a:pt x="200616" y="499967"/>
                  <a:pt x="203452" y="498853"/>
                </a:cubicBezTo>
                <a:cubicBezTo>
                  <a:pt x="208414" y="497030"/>
                  <a:pt x="213883" y="491663"/>
                  <a:pt x="214186" y="487612"/>
                </a:cubicBezTo>
                <a:cubicBezTo>
                  <a:pt x="214794" y="478093"/>
                  <a:pt x="212364" y="468371"/>
                  <a:pt x="213477" y="458548"/>
                </a:cubicBezTo>
                <a:cubicBezTo>
                  <a:pt x="229984" y="478700"/>
                  <a:pt x="234440" y="500575"/>
                  <a:pt x="230795" y="524069"/>
                </a:cubicBezTo>
                <a:cubicBezTo>
                  <a:pt x="228668" y="537538"/>
                  <a:pt x="227554" y="551310"/>
                  <a:pt x="228567" y="564881"/>
                </a:cubicBezTo>
                <a:cubicBezTo>
                  <a:pt x="228870" y="569438"/>
                  <a:pt x="236871" y="573590"/>
                  <a:pt x="241327" y="578046"/>
                </a:cubicBezTo>
                <a:cubicBezTo>
                  <a:pt x="246593" y="573489"/>
                  <a:pt x="256618" y="568830"/>
                  <a:pt x="256314" y="564577"/>
                </a:cubicBezTo>
                <a:cubicBezTo>
                  <a:pt x="252973" y="520727"/>
                  <a:pt x="284265" y="487612"/>
                  <a:pt x="313329" y="453788"/>
                </a:cubicBezTo>
                <a:cubicBezTo>
                  <a:pt x="342495" y="419863"/>
                  <a:pt x="338950" y="385938"/>
                  <a:pt x="313430" y="352215"/>
                </a:cubicBezTo>
                <a:cubicBezTo>
                  <a:pt x="298949" y="333075"/>
                  <a:pt x="282948" y="314644"/>
                  <a:pt x="266239" y="293985"/>
                </a:cubicBezTo>
                <a:cubicBezTo>
                  <a:pt x="272011" y="293985"/>
                  <a:pt x="275859" y="293074"/>
                  <a:pt x="277682" y="294086"/>
                </a:cubicBezTo>
                <a:cubicBezTo>
                  <a:pt x="315253" y="315252"/>
                  <a:pt x="349178" y="339658"/>
                  <a:pt x="366293" y="373380"/>
                </a:cubicBezTo>
                <a:cubicBezTo>
                  <a:pt x="374192" y="389077"/>
                  <a:pt x="374597" y="407609"/>
                  <a:pt x="374597" y="424825"/>
                </a:cubicBezTo>
                <a:cubicBezTo>
                  <a:pt x="374597" y="459358"/>
                  <a:pt x="371052" y="493891"/>
                  <a:pt x="370951" y="528424"/>
                </a:cubicBezTo>
                <a:cubicBezTo>
                  <a:pt x="370951" y="538449"/>
                  <a:pt x="375103" y="549488"/>
                  <a:pt x="381888" y="557994"/>
                </a:cubicBezTo>
                <a:cubicBezTo>
                  <a:pt x="386648" y="563969"/>
                  <a:pt x="400724" y="570754"/>
                  <a:pt x="407611" y="569134"/>
                </a:cubicBezTo>
                <a:cubicBezTo>
                  <a:pt x="415105" y="567412"/>
                  <a:pt x="422700" y="557083"/>
                  <a:pt x="424016" y="549791"/>
                </a:cubicBezTo>
                <a:cubicBezTo>
                  <a:pt x="426649" y="536019"/>
                  <a:pt x="424725" y="521841"/>
                  <a:pt x="424725" y="507866"/>
                </a:cubicBezTo>
                <a:cubicBezTo>
                  <a:pt x="427156" y="507765"/>
                  <a:pt x="429586" y="507663"/>
                  <a:pt x="432118" y="507562"/>
                </a:cubicBezTo>
                <a:cubicBezTo>
                  <a:pt x="433637" y="514246"/>
                  <a:pt x="433839" y="521234"/>
                  <a:pt x="437080" y="527411"/>
                </a:cubicBezTo>
                <a:cubicBezTo>
                  <a:pt x="440523" y="533892"/>
                  <a:pt x="446903" y="539462"/>
                  <a:pt x="451967" y="545437"/>
                </a:cubicBezTo>
                <a:cubicBezTo>
                  <a:pt x="457739" y="539665"/>
                  <a:pt x="466347" y="534500"/>
                  <a:pt x="468879" y="528019"/>
                </a:cubicBezTo>
                <a:cubicBezTo>
                  <a:pt x="480525" y="497536"/>
                  <a:pt x="484980" y="466649"/>
                  <a:pt x="469993" y="435762"/>
                </a:cubicBezTo>
                <a:cubicBezTo>
                  <a:pt x="466246" y="428066"/>
                  <a:pt x="464524" y="419660"/>
                  <a:pt x="464018" y="411052"/>
                </a:cubicBezTo>
                <a:cubicBezTo>
                  <a:pt x="516273" y="452269"/>
                  <a:pt x="513336" y="511410"/>
                  <a:pt x="540982" y="560526"/>
                </a:cubicBezTo>
                <a:cubicBezTo>
                  <a:pt x="544729" y="560526"/>
                  <a:pt x="548476" y="560526"/>
                  <a:pt x="552223" y="560627"/>
                </a:cubicBezTo>
                <a:cubicBezTo>
                  <a:pt x="556578" y="550298"/>
                  <a:pt x="564882" y="539968"/>
                  <a:pt x="564376" y="529841"/>
                </a:cubicBezTo>
                <a:cubicBezTo>
                  <a:pt x="563464" y="510499"/>
                  <a:pt x="560021" y="490853"/>
                  <a:pt x="553033" y="472219"/>
                </a:cubicBezTo>
                <a:cubicBezTo>
                  <a:pt x="527412" y="403255"/>
                  <a:pt x="543109" y="336316"/>
                  <a:pt x="569236" y="270288"/>
                </a:cubicBezTo>
                <a:cubicBezTo>
                  <a:pt x="580174" y="242743"/>
                  <a:pt x="605491" y="224109"/>
                  <a:pt x="648429" y="224008"/>
                </a:cubicBezTo>
                <a:cubicBezTo>
                  <a:pt x="643163" y="227350"/>
                  <a:pt x="637391" y="230185"/>
                  <a:pt x="632732" y="234034"/>
                </a:cubicBezTo>
                <a:cubicBezTo>
                  <a:pt x="625947" y="239603"/>
                  <a:pt x="615314" y="245477"/>
                  <a:pt x="614706" y="251756"/>
                </a:cubicBezTo>
                <a:cubicBezTo>
                  <a:pt x="613592" y="262288"/>
                  <a:pt x="618960" y="273225"/>
                  <a:pt x="621593" y="284061"/>
                </a:cubicBezTo>
                <a:cubicBezTo>
                  <a:pt x="633137" y="280111"/>
                  <a:pt x="647518" y="278288"/>
                  <a:pt x="655822" y="271807"/>
                </a:cubicBezTo>
                <a:cubicBezTo>
                  <a:pt x="702811" y="235249"/>
                  <a:pt x="710507" y="191602"/>
                  <a:pt x="687114" y="145119"/>
                </a:cubicBezTo>
                <a:cubicBezTo>
                  <a:pt x="676177" y="123346"/>
                  <a:pt x="659569" y="103295"/>
                  <a:pt x="645391" y="82535"/>
                </a:cubicBezTo>
                <a:cubicBezTo>
                  <a:pt x="640328" y="75142"/>
                  <a:pt x="634758" y="67952"/>
                  <a:pt x="627466" y="58027"/>
                </a:cubicBezTo>
                <a:cubicBezTo>
                  <a:pt x="635872" y="58838"/>
                  <a:pt x="641644" y="58129"/>
                  <a:pt x="644783" y="59951"/>
                </a:cubicBezTo>
                <a:cubicBezTo>
                  <a:pt x="699165" y="92256"/>
                  <a:pt x="743116" y="130536"/>
                  <a:pt x="760635" y="183095"/>
                </a:cubicBezTo>
                <a:cubicBezTo>
                  <a:pt x="772990" y="220362"/>
                  <a:pt x="757192" y="252971"/>
                  <a:pt x="728736" y="282339"/>
                </a:cubicBezTo>
                <a:cubicBezTo>
                  <a:pt x="705849" y="305935"/>
                  <a:pt x="679823" y="327606"/>
                  <a:pt x="656632" y="351101"/>
                </a:cubicBezTo>
                <a:cubicBezTo>
                  <a:pt x="627973" y="380064"/>
                  <a:pt x="637998" y="423103"/>
                  <a:pt x="676683" y="444066"/>
                </a:cubicBezTo>
                <a:cubicBezTo>
                  <a:pt x="693089" y="452978"/>
                  <a:pt x="707469" y="448725"/>
                  <a:pt x="708583" y="432927"/>
                </a:cubicBezTo>
                <a:cubicBezTo>
                  <a:pt x="709494" y="419559"/>
                  <a:pt x="705646" y="405989"/>
                  <a:pt x="703925" y="392520"/>
                </a:cubicBezTo>
                <a:cubicBezTo>
                  <a:pt x="706051" y="392014"/>
                  <a:pt x="708077" y="391507"/>
                  <a:pt x="710203" y="391001"/>
                </a:cubicBezTo>
                <a:cubicBezTo>
                  <a:pt x="714963" y="403761"/>
                  <a:pt x="719925" y="416622"/>
                  <a:pt x="724584" y="429382"/>
                </a:cubicBezTo>
                <a:cubicBezTo>
                  <a:pt x="729850" y="443762"/>
                  <a:pt x="732685" y="459054"/>
                  <a:pt x="740888" y="472320"/>
                </a:cubicBezTo>
                <a:cubicBezTo>
                  <a:pt x="752433" y="491055"/>
                  <a:pt x="778155" y="490853"/>
                  <a:pt x="788991" y="471814"/>
                </a:cubicBezTo>
                <a:cubicBezTo>
                  <a:pt x="794662" y="461890"/>
                  <a:pt x="793244" y="449332"/>
                  <a:pt x="793143" y="437889"/>
                </a:cubicBezTo>
                <a:cubicBezTo>
                  <a:pt x="792839" y="402951"/>
                  <a:pt x="785041" y="367203"/>
                  <a:pt x="792333" y="333278"/>
                </a:cubicBezTo>
                <a:cubicBezTo>
                  <a:pt x="803877" y="279200"/>
                  <a:pt x="851373" y="242034"/>
                  <a:pt x="911830" y="214590"/>
                </a:cubicBezTo>
                <a:cubicBezTo>
                  <a:pt x="917096" y="212159"/>
                  <a:pt x="923679" y="211450"/>
                  <a:pt x="932996" y="213577"/>
                </a:cubicBezTo>
                <a:cubicBezTo>
                  <a:pt x="920033" y="225223"/>
                  <a:pt x="907780" y="237477"/>
                  <a:pt x="893906" y="248414"/>
                </a:cubicBezTo>
                <a:cubicBezTo>
                  <a:pt x="857753" y="276972"/>
                  <a:pt x="850968" y="310593"/>
                  <a:pt x="860386" y="348164"/>
                </a:cubicBezTo>
                <a:cubicBezTo>
                  <a:pt x="866968" y="374393"/>
                  <a:pt x="871120" y="400925"/>
                  <a:pt x="876386" y="427255"/>
                </a:cubicBezTo>
                <a:cubicBezTo>
                  <a:pt x="877298" y="431711"/>
                  <a:pt x="876386" y="438193"/>
                  <a:pt x="879931" y="440319"/>
                </a:cubicBezTo>
                <a:cubicBezTo>
                  <a:pt x="887728" y="444978"/>
                  <a:pt x="897754" y="447408"/>
                  <a:pt x="906970" y="450649"/>
                </a:cubicBezTo>
                <a:cubicBezTo>
                  <a:pt x="910109" y="444775"/>
                  <a:pt x="916691" y="438496"/>
                  <a:pt x="915780" y="433028"/>
                </a:cubicBezTo>
                <a:cubicBezTo>
                  <a:pt x="913856" y="420977"/>
                  <a:pt x="908083" y="409331"/>
                  <a:pt x="902412" y="393432"/>
                </a:cubicBezTo>
                <a:cubicBezTo>
                  <a:pt x="933198" y="411255"/>
                  <a:pt x="944540" y="432825"/>
                  <a:pt x="950718" y="456522"/>
                </a:cubicBezTo>
                <a:cubicBezTo>
                  <a:pt x="955883" y="476371"/>
                  <a:pt x="959731" y="496423"/>
                  <a:pt x="966516" y="515866"/>
                </a:cubicBezTo>
                <a:cubicBezTo>
                  <a:pt x="968744" y="522145"/>
                  <a:pt x="978364" y="526905"/>
                  <a:pt x="984643" y="532272"/>
                </a:cubicBezTo>
                <a:cubicBezTo>
                  <a:pt x="991023" y="526601"/>
                  <a:pt x="1000846" y="521537"/>
                  <a:pt x="1003074" y="515056"/>
                </a:cubicBezTo>
                <a:cubicBezTo>
                  <a:pt x="1006720" y="504625"/>
                  <a:pt x="1005201" y="493182"/>
                  <a:pt x="1006416" y="482144"/>
                </a:cubicBezTo>
                <a:cubicBezTo>
                  <a:pt x="1008138" y="466447"/>
                  <a:pt x="1010264" y="450750"/>
                  <a:pt x="1012188" y="435053"/>
                </a:cubicBezTo>
                <a:cubicBezTo>
                  <a:pt x="1015226" y="435155"/>
                  <a:pt x="1018366" y="435256"/>
                  <a:pt x="1021404" y="435458"/>
                </a:cubicBezTo>
                <a:cubicBezTo>
                  <a:pt x="1021404" y="453079"/>
                  <a:pt x="1020695" y="470700"/>
                  <a:pt x="1021606" y="488321"/>
                </a:cubicBezTo>
                <a:cubicBezTo>
                  <a:pt x="1022315" y="501486"/>
                  <a:pt x="1018265" y="520018"/>
                  <a:pt x="1040949" y="521335"/>
                </a:cubicBezTo>
                <a:cubicBezTo>
                  <a:pt x="1049152" y="521841"/>
                  <a:pt x="1064443" y="502499"/>
                  <a:pt x="1067583" y="490751"/>
                </a:cubicBezTo>
                <a:cubicBezTo>
                  <a:pt x="1075178" y="462700"/>
                  <a:pt x="1079431" y="434041"/>
                  <a:pt x="1081659" y="405381"/>
                </a:cubicBezTo>
                <a:cubicBezTo>
                  <a:pt x="1087229" y="332771"/>
                  <a:pt x="1129863" y="274339"/>
                  <a:pt x="1197106" y="225324"/>
                </a:cubicBezTo>
                <a:cubicBezTo>
                  <a:pt x="1222120" y="207096"/>
                  <a:pt x="1250171" y="191095"/>
                  <a:pt x="1276805" y="174082"/>
                </a:cubicBezTo>
                <a:cubicBezTo>
                  <a:pt x="1279235" y="175500"/>
                  <a:pt x="1281767" y="177019"/>
                  <a:pt x="1284198" y="178437"/>
                </a:cubicBezTo>
                <a:cubicBezTo>
                  <a:pt x="1279742" y="185222"/>
                  <a:pt x="1276501" y="192614"/>
                  <a:pt x="1270729" y="198589"/>
                </a:cubicBezTo>
                <a:cubicBezTo>
                  <a:pt x="1248855" y="221071"/>
                  <a:pt x="1224854" y="242439"/>
                  <a:pt x="1203891" y="265427"/>
                </a:cubicBezTo>
                <a:cubicBezTo>
                  <a:pt x="1139990" y="335505"/>
                  <a:pt x="1149712" y="402343"/>
                  <a:pt x="1231234" y="461788"/>
                </a:cubicBezTo>
                <a:cubicBezTo>
                  <a:pt x="1255235" y="479308"/>
                  <a:pt x="1282780" y="488625"/>
                  <a:pt x="1314984" y="477283"/>
                </a:cubicBezTo>
                <a:cubicBezTo>
                  <a:pt x="1353263" y="463814"/>
                  <a:pt x="1380707" y="441129"/>
                  <a:pt x="1379188" y="408014"/>
                </a:cubicBezTo>
                <a:cubicBezTo>
                  <a:pt x="1378176" y="386748"/>
                  <a:pt x="1365719" y="365481"/>
                  <a:pt x="1355694" y="345025"/>
                </a:cubicBezTo>
                <a:cubicBezTo>
                  <a:pt x="1348301" y="329936"/>
                  <a:pt x="1336655" y="316163"/>
                  <a:pt x="1323591" y="297023"/>
                </a:cubicBezTo>
                <a:cubicBezTo>
                  <a:pt x="1333415" y="300770"/>
                  <a:pt x="1337870" y="301681"/>
                  <a:pt x="1340908" y="303808"/>
                </a:cubicBezTo>
                <a:cubicBezTo>
                  <a:pt x="1409063" y="351303"/>
                  <a:pt x="1444001" y="408116"/>
                  <a:pt x="1427494" y="480321"/>
                </a:cubicBezTo>
                <a:cubicBezTo>
                  <a:pt x="1423949" y="495815"/>
                  <a:pt x="1425570" y="512524"/>
                  <a:pt x="1428709" y="528221"/>
                </a:cubicBezTo>
                <a:cubicBezTo>
                  <a:pt x="1429823" y="533791"/>
                  <a:pt x="1443899" y="542703"/>
                  <a:pt x="1449672" y="541791"/>
                </a:cubicBezTo>
                <a:cubicBezTo>
                  <a:pt x="1458178" y="540373"/>
                  <a:pt x="1470229" y="531766"/>
                  <a:pt x="1470837" y="525689"/>
                </a:cubicBezTo>
                <a:cubicBezTo>
                  <a:pt x="1472964" y="505132"/>
                  <a:pt x="1473166" y="483966"/>
                  <a:pt x="1469622" y="463611"/>
                </a:cubicBezTo>
                <a:cubicBezTo>
                  <a:pt x="1465065" y="437788"/>
                  <a:pt x="1454127" y="412673"/>
                  <a:pt x="1449368" y="386950"/>
                </a:cubicBezTo>
                <a:cubicBezTo>
                  <a:pt x="1438836" y="329328"/>
                  <a:pt x="1468305" y="283656"/>
                  <a:pt x="1526839" y="248414"/>
                </a:cubicBezTo>
                <a:cubicBezTo>
                  <a:pt x="1535447" y="243249"/>
                  <a:pt x="1546789" y="240616"/>
                  <a:pt x="1562384" y="234742"/>
                </a:cubicBezTo>
                <a:cubicBezTo>
                  <a:pt x="1542029" y="256718"/>
                  <a:pt x="1523396" y="273022"/>
                  <a:pt x="1510332" y="291656"/>
                </a:cubicBezTo>
                <a:cubicBezTo>
                  <a:pt x="1477723" y="338037"/>
                  <a:pt x="1485622" y="384216"/>
                  <a:pt x="1521775" y="427154"/>
                </a:cubicBezTo>
                <a:cubicBezTo>
                  <a:pt x="1549827" y="460472"/>
                  <a:pt x="1592461" y="458041"/>
                  <a:pt x="1614538" y="422293"/>
                </a:cubicBezTo>
                <a:cubicBezTo>
                  <a:pt x="1640463" y="380368"/>
                  <a:pt x="1654539" y="335505"/>
                  <a:pt x="1645324" y="289225"/>
                </a:cubicBezTo>
                <a:cubicBezTo>
                  <a:pt x="1641071" y="267554"/>
                  <a:pt x="1625374" y="247199"/>
                  <a:pt x="1613930" y="224210"/>
                </a:cubicBezTo>
                <a:cubicBezTo>
                  <a:pt x="1620817" y="227451"/>
                  <a:pt x="1628615" y="230084"/>
                  <a:pt x="1634691" y="234135"/>
                </a:cubicBezTo>
                <a:cubicBezTo>
                  <a:pt x="1679452" y="264313"/>
                  <a:pt x="1687351" y="304821"/>
                  <a:pt x="1684616" y="346746"/>
                </a:cubicBezTo>
                <a:cubicBezTo>
                  <a:pt x="1682692" y="376621"/>
                  <a:pt x="1674692" y="406293"/>
                  <a:pt x="1670337" y="436066"/>
                </a:cubicBezTo>
                <a:cubicBezTo>
                  <a:pt x="1668818" y="446294"/>
                  <a:pt x="1667401" y="457434"/>
                  <a:pt x="1671249" y="466953"/>
                </a:cubicBezTo>
                <a:cubicBezTo>
                  <a:pt x="1674591" y="475156"/>
                  <a:pt x="1684110" y="486093"/>
                  <a:pt x="1693224" y="487612"/>
                </a:cubicBezTo>
                <a:cubicBezTo>
                  <a:pt x="1704263" y="489435"/>
                  <a:pt x="1720567" y="485182"/>
                  <a:pt x="1729580" y="479105"/>
                </a:cubicBezTo>
                <a:cubicBezTo>
                  <a:pt x="1754796" y="462193"/>
                  <a:pt x="1756923" y="432927"/>
                  <a:pt x="1737580" y="411660"/>
                </a:cubicBezTo>
                <a:cubicBezTo>
                  <a:pt x="1730593" y="403964"/>
                  <a:pt x="1724010" y="396166"/>
                  <a:pt x="1719656" y="387052"/>
                </a:cubicBezTo>
                <a:cubicBezTo>
                  <a:pt x="1749024" y="396166"/>
                  <a:pt x="1769986" y="412065"/>
                  <a:pt x="1779810" y="434041"/>
                </a:cubicBezTo>
                <a:cubicBezTo>
                  <a:pt x="1787810" y="451661"/>
                  <a:pt x="1790747" y="470700"/>
                  <a:pt x="1795304" y="489131"/>
                </a:cubicBezTo>
                <a:cubicBezTo>
                  <a:pt x="1797228" y="496726"/>
                  <a:pt x="1795405" y="505334"/>
                  <a:pt x="1799253" y="512220"/>
                </a:cubicBezTo>
                <a:cubicBezTo>
                  <a:pt x="1802798" y="518297"/>
                  <a:pt x="1811811" y="522550"/>
                  <a:pt x="1818494" y="527613"/>
                </a:cubicBezTo>
                <a:cubicBezTo>
                  <a:pt x="1822140" y="521639"/>
                  <a:pt x="1829634" y="515259"/>
                  <a:pt x="1828824" y="509588"/>
                </a:cubicBezTo>
                <a:cubicBezTo>
                  <a:pt x="1823862" y="475662"/>
                  <a:pt x="1838343" y="445180"/>
                  <a:pt x="1855356" y="415103"/>
                </a:cubicBezTo>
                <a:cubicBezTo>
                  <a:pt x="1860116" y="406698"/>
                  <a:pt x="1864876" y="398394"/>
                  <a:pt x="1870344" y="390191"/>
                </a:cubicBezTo>
                <a:cubicBezTo>
                  <a:pt x="1901535" y="343607"/>
                  <a:pt x="1892522" y="300669"/>
                  <a:pt x="1850698" y="260667"/>
                </a:cubicBezTo>
                <a:cubicBezTo>
                  <a:pt x="1835508" y="246085"/>
                  <a:pt x="1820317" y="231401"/>
                  <a:pt x="1805127" y="216818"/>
                </a:cubicBezTo>
                <a:cubicBezTo>
                  <a:pt x="1806848" y="215197"/>
                  <a:pt x="1808469" y="213476"/>
                  <a:pt x="1810190" y="211856"/>
                </a:cubicBezTo>
                <a:cubicBezTo>
                  <a:pt x="1822545" y="217830"/>
                  <a:pt x="1835406" y="223198"/>
                  <a:pt x="1847052" y="229780"/>
                </a:cubicBezTo>
                <a:cubicBezTo>
                  <a:pt x="1891712" y="254794"/>
                  <a:pt x="1929182" y="285175"/>
                  <a:pt x="1934752" y="328923"/>
                </a:cubicBezTo>
                <a:cubicBezTo>
                  <a:pt x="1937992" y="354139"/>
                  <a:pt x="1930599" y="380469"/>
                  <a:pt x="1924827" y="405888"/>
                </a:cubicBezTo>
                <a:cubicBezTo>
                  <a:pt x="1918548" y="433433"/>
                  <a:pt x="1905991" y="460168"/>
                  <a:pt x="1901029" y="487713"/>
                </a:cubicBezTo>
                <a:cubicBezTo>
                  <a:pt x="1897991" y="504828"/>
                  <a:pt x="1903864" y="522854"/>
                  <a:pt x="1905789" y="540475"/>
                </a:cubicBezTo>
                <a:cubicBezTo>
                  <a:pt x="1909333" y="541285"/>
                  <a:pt x="1912877" y="541994"/>
                  <a:pt x="1916320" y="542804"/>
                </a:cubicBezTo>
                <a:cubicBezTo>
                  <a:pt x="1925435" y="534297"/>
                  <a:pt x="1937486" y="526702"/>
                  <a:pt x="1942853" y="516980"/>
                </a:cubicBezTo>
                <a:cubicBezTo>
                  <a:pt x="1953385" y="497942"/>
                  <a:pt x="1960575" y="477688"/>
                  <a:pt x="1968474" y="457738"/>
                </a:cubicBezTo>
                <a:cubicBezTo>
                  <a:pt x="1981740" y="424420"/>
                  <a:pt x="2000880" y="393735"/>
                  <a:pt x="2035109" y="364468"/>
                </a:cubicBezTo>
                <a:cubicBezTo>
                  <a:pt x="2023463" y="397381"/>
                  <a:pt x="2012526" y="425838"/>
                  <a:pt x="2003412" y="454801"/>
                </a:cubicBezTo>
                <a:cubicBezTo>
                  <a:pt x="1999057" y="468675"/>
                  <a:pt x="1997538" y="483156"/>
                  <a:pt x="1996425" y="497435"/>
                </a:cubicBezTo>
                <a:cubicBezTo>
                  <a:pt x="1995817" y="505030"/>
                  <a:pt x="1996019" y="514145"/>
                  <a:pt x="2000982" y="520120"/>
                </a:cubicBezTo>
                <a:cubicBezTo>
                  <a:pt x="2006045" y="526196"/>
                  <a:pt x="2017286" y="532272"/>
                  <a:pt x="2026096" y="532474"/>
                </a:cubicBezTo>
                <a:cubicBezTo>
                  <a:pt x="2031565" y="532677"/>
                  <a:pt x="2042806" y="521841"/>
                  <a:pt x="2042401" y="516373"/>
                </a:cubicBezTo>
                <a:cubicBezTo>
                  <a:pt x="2041287" y="500980"/>
                  <a:pt x="2036021" y="485789"/>
                  <a:pt x="2031464" y="470700"/>
                </a:cubicBezTo>
                <a:cubicBezTo>
                  <a:pt x="2029033" y="462801"/>
                  <a:pt x="2024577" y="455307"/>
                  <a:pt x="2023869" y="446800"/>
                </a:cubicBezTo>
                <a:cubicBezTo>
                  <a:pt x="2051920" y="472118"/>
                  <a:pt x="2076022" y="498448"/>
                  <a:pt x="2076529" y="533892"/>
                </a:cubicBezTo>
                <a:cubicBezTo>
                  <a:pt x="2076731" y="548576"/>
                  <a:pt x="2081491" y="563159"/>
                  <a:pt x="2084124" y="577843"/>
                </a:cubicBezTo>
                <a:cubicBezTo>
                  <a:pt x="2088985" y="577944"/>
                  <a:pt x="2093947" y="578046"/>
                  <a:pt x="2098808" y="578147"/>
                </a:cubicBezTo>
                <a:cubicBezTo>
                  <a:pt x="2100833" y="569235"/>
                  <a:pt x="2106200" y="559817"/>
                  <a:pt x="2104175" y="551412"/>
                </a:cubicBezTo>
                <a:cubicBezTo>
                  <a:pt x="2099517" y="532272"/>
                  <a:pt x="2090099" y="513740"/>
                  <a:pt x="2084630" y="494701"/>
                </a:cubicBezTo>
                <a:cubicBezTo>
                  <a:pt x="2069845" y="442851"/>
                  <a:pt x="2069946" y="392014"/>
                  <a:pt x="2108834" y="345329"/>
                </a:cubicBezTo>
                <a:cubicBezTo>
                  <a:pt x="2131315" y="318492"/>
                  <a:pt x="2161696" y="298745"/>
                  <a:pt x="2205748" y="292263"/>
                </a:cubicBezTo>
                <a:cubicBezTo>
                  <a:pt x="2201900" y="295808"/>
                  <a:pt x="2198761" y="299859"/>
                  <a:pt x="2194203" y="302795"/>
                </a:cubicBezTo>
                <a:cubicBezTo>
                  <a:pt x="2157240" y="325986"/>
                  <a:pt x="2142860" y="356367"/>
                  <a:pt x="2149746" y="391710"/>
                </a:cubicBezTo>
                <a:cubicBezTo>
                  <a:pt x="2156126" y="424623"/>
                  <a:pt x="2165443" y="457130"/>
                  <a:pt x="2174051" y="489739"/>
                </a:cubicBezTo>
                <a:cubicBezTo>
                  <a:pt x="2175671" y="496017"/>
                  <a:pt x="2179519" y="502094"/>
                  <a:pt x="2183469" y="507866"/>
                </a:cubicBezTo>
                <a:cubicBezTo>
                  <a:pt x="2192887" y="521537"/>
                  <a:pt x="2206660" y="531968"/>
                  <a:pt x="2228331" y="527310"/>
                </a:cubicBezTo>
                <a:cubicBezTo>
                  <a:pt x="2248686" y="522955"/>
                  <a:pt x="2245041" y="508271"/>
                  <a:pt x="2245851" y="496017"/>
                </a:cubicBezTo>
                <a:cubicBezTo>
                  <a:pt x="2247167" y="476371"/>
                  <a:pt x="2248990" y="456826"/>
                  <a:pt x="2250611" y="437281"/>
                </a:cubicBezTo>
                <a:cubicBezTo>
                  <a:pt x="2253547" y="437382"/>
                  <a:pt x="2256484" y="437382"/>
                  <a:pt x="2259421" y="437484"/>
                </a:cubicBezTo>
                <a:cubicBezTo>
                  <a:pt x="2261649" y="460168"/>
                  <a:pt x="2263370" y="482954"/>
                  <a:pt x="2266409" y="505638"/>
                </a:cubicBezTo>
                <a:cubicBezTo>
                  <a:pt x="2267725" y="515259"/>
                  <a:pt x="2269852" y="525386"/>
                  <a:pt x="2275118" y="533993"/>
                </a:cubicBezTo>
                <a:cubicBezTo>
                  <a:pt x="2278763" y="540070"/>
                  <a:pt x="2288181" y="544019"/>
                  <a:pt x="2295068" y="548981"/>
                </a:cubicBezTo>
                <a:cubicBezTo>
                  <a:pt x="2300435" y="542298"/>
                  <a:pt x="2310663" y="535411"/>
                  <a:pt x="2310258" y="529031"/>
                </a:cubicBezTo>
                <a:cubicBezTo>
                  <a:pt x="2308942" y="509588"/>
                  <a:pt x="2303271" y="490346"/>
                  <a:pt x="2299625" y="471004"/>
                </a:cubicBezTo>
                <a:cubicBezTo>
                  <a:pt x="2291726" y="429180"/>
                  <a:pt x="2276535" y="386950"/>
                  <a:pt x="2297599" y="345430"/>
                </a:cubicBezTo>
                <a:cubicBezTo>
                  <a:pt x="2308334" y="324163"/>
                  <a:pt x="2325145" y="304720"/>
                  <a:pt x="2339221" y="284466"/>
                </a:cubicBezTo>
                <a:cubicBezTo>
                  <a:pt x="2342462" y="285681"/>
                  <a:pt x="2345702" y="286896"/>
                  <a:pt x="2348943" y="288111"/>
                </a:cubicBezTo>
                <a:cubicBezTo>
                  <a:pt x="2346310" y="293681"/>
                  <a:pt x="2343879" y="299251"/>
                  <a:pt x="2341044" y="304720"/>
                </a:cubicBezTo>
                <a:cubicBezTo>
                  <a:pt x="2328790" y="328012"/>
                  <a:pt x="2328892" y="351000"/>
                  <a:pt x="2347728" y="371962"/>
                </a:cubicBezTo>
                <a:cubicBezTo>
                  <a:pt x="2353804" y="378646"/>
                  <a:pt x="2365551" y="382393"/>
                  <a:pt x="2374767" y="387457"/>
                </a:cubicBezTo>
                <a:cubicBezTo>
                  <a:pt x="2381349" y="379861"/>
                  <a:pt x="2392894" y="372570"/>
                  <a:pt x="2393805" y="364570"/>
                </a:cubicBezTo>
                <a:cubicBezTo>
                  <a:pt x="2399780" y="313935"/>
                  <a:pt x="2394818" y="263908"/>
                  <a:pt x="2365349" y="217324"/>
                </a:cubicBezTo>
                <a:cubicBezTo>
                  <a:pt x="2350259" y="193323"/>
                  <a:pt x="2332234" y="170538"/>
                  <a:pt x="2318967" y="143600"/>
                </a:cubicBezTo>
                <a:cubicBezTo>
                  <a:pt x="2328081" y="148157"/>
                  <a:pt x="2338107" y="151904"/>
                  <a:pt x="2346006" y="157373"/>
                </a:cubicBezTo>
                <a:cubicBezTo>
                  <a:pt x="2431072" y="217122"/>
                  <a:pt x="2466314" y="291858"/>
                  <a:pt x="2458415" y="379051"/>
                </a:cubicBezTo>
                <a:cubicBezTo>
                  <a:pt x="2456795" y="396571"/>
                  <a:pt x="2451124" y="413888"/>
                  <a:pt x="2448592" y="431306"/>
                </a:cubicBezTo>
                <a:cubicBezTo>
                  <a:pt x="2446465" y="446193"/>
                  <a:pt x="2445351" y="461181"/>
                  <a:pt x="2445554" y="476169"/>
                </a:cubicBezTo>
                <a:cubicBezTo>
                  <a:pt x="2445858" y="491460"/>
                  <a:pt x="2453858" y="504423"/>
                  <a:pt x="2473707" y="510600"/>
                </a:cubicBezTo>
                <a:cubicBezTo>
                  <a:pt x="2494062" y="516879"/>
                  <a:pt x="2510467" y="509993"/>
                  <a:pt x="2524443" y="499258"/>
                </a:cubicBezTo>
                <a:cubicBezTo>
                  <a:pt x="2554317" y="476169"/>
                  <a:pt x="2565659" y="448725"/>
                  <a:pt x="2554621" y="416723"/>
                </a:cubicBezTo>
                <a:cubicBezTo>
                  <a:pt x="2550773" y="405483"/>
                  <a:pt x="2545709" y="394545"/>
                  <a:pt x="2543582" y="382596"/>
                </a:cubicBezTo>
                <a:cubicBezTo>
                  <a:pt x="2567786" y="398495"/>
                  <a:pt x="2582267" y="419053"/>
                  <a:pt x="2583584" y="443054"/>
                </a:cubicBezTo>
                <a:cubicBezTo>
                  <a:pt x="2584698" y="462295"/>
                  <a:pt x="2579432" y="481840"/>
                  <a:pt x="2577204" y="501182"/>
                </a:cubicBezTo>
                <a:cubicBezTo>
                  <a:pt x="2575786" y="513436"/>
                  <a:pt x="2573254" y="525791"/>
                  <a:pt x="2574064" y="537943"/>
                </a:cubicBezTo>
                <a:cubicBezTo>
                  <a:pt x="2574470" y="543412"/>
                  <a:pt x="2580444" y="551614"/>
                  <a:pt x="2586318" y="553032"/>
                </a:cubicBezTo>
                <a:cubicBezTo>
                  <a:pt x="2592293" y="554551"/>
                  <a:pt x="2604749" y="550905"/>
                  <a:pt x="2607888" y="546652"/>
                </a:cubicBezTo>
                <a:cubicBezTo>
                  <a:pt x="2615585" y="536424"/>
                  <a:pt x="2623686" y="524575"/>
                  <a:pt x="2624193" y="513132"/>
                </a:cubicBezTo>
                <a:cubicBezTo>
                  <a:pt x="2625206" y="492068"/>
                  <a:pt x="2621054" y="470903"/>
                  <a:pt x="2622066" y="449434"/>
                </a:cubicBezTo>
                <a:cubicBezTo>
                  <a:pt x="2646067" y="472827"/>
                  <a:pt x="2649307" y="499359"/>
                  <a:pt x="2643333" y="527208"/>
                </a:cubicBezTo>
                <a:cubicBezTo>
                  <a:pt x="2639788" y="543918"/>
                  <a:pt x="2632699" y="560425"/>
                  <a:pt x="2631991" y="577235"/>
                </a:cubicBezTo>
                <a:cubicBezTo>
                  <a:pt x="2631687" y="586350"/>
                  <a:pt x="2641510" y="595666"/>
                  <a:pt x="2646776" y="604882"/>
                </a:cubicBezTo>
                <a:cubicBezTo>
                  <a:pt x="2656599" y="597996"/>
                  <a:pt x="2671789" y="592426"/>
                  <a:pt x="2675030" y="584122"/>
                </a:cubicBezTo>
                <a:cubicBezTo>
                  <a:pt x="2681815" y="566906"/>
                  <a:pt x="2679688" y="547665"/>
                  <a:pt x="2685967" y="530246"/>
                </a:cubicBezTo>
                <a:cubicBezTo>
                  <a:pt x="2696600" y="501081"/>
                  <a:pt x="2706626" y="470903"/>
                  <a:pt x="2724551" y="444168"/>
                </a:cubicBezTo>
                <a:cubicBezTo>
                  <a:pt x="2759387" y="392216"/>
                  <a:pt x="2758071" y="372975"/>
                  <a:pt x="2702879" y="332366"/>
                </a:cubicBezTo>
                <a:cubicBezTo>
                  <a:pt x="2695588" y="326999"/>
                  <a:pt x="2685866" y="323556"/>
                  <a:pt x="2677359" y="319302"/>
                </a:cubicBezTo>
                <a:cubicBezTo>
                  <a:pt x="2679790" y="316771"/>
                  <a:pt x="2682119" y="314239"/>
                  <a:pt x="2684549" y="311707"/>
                </a:cubicBezTo>
                <a:cubicBezTo>
                  <a:pt x="2690828" y="313226"/>
                  <a:pt x="2697613" y="314036"/>
                  <a:pt x="2703386" y="316264"/>
                </a:cubicBezTo>
                <a:cubicBezTo>
                  <a:pt x="2772552" y="342392"/>
                  <a:pt x="2803541" y="384520"/>
                  <a:pt x="2795946" y="443762"/>
                </a:cubicBezTo>
                <a:cubicBezTo>
                  <a:pt x="2792502" y="471004"/>
                  <a:pt x="2784907" y="498043"/>
                  <a:pt x="2782173" y="525284"/>
                </a:cubicBezTo>
                <a:cubicBezTo>
                  <a:pt x="2780755" y="539158"/>
                  <a:pt x="2784097" y="553842"/>
                  <a:pt x="2788958" y="567412"/>
                </a:cubicBezTo>
                <a:cubicBezTo>
                  <a:pt x="2791084" y="573387"/>
                  <a:pt x="2802528" y="577337"/>
                  <a:pt x="2809718" y="582198"/>
                </a:cubicBezTo>
                <a:cubicBezTo>
                  <a:pt x="2815288" y="576932"/>
                  <a:pt x="2824706" y="572071"/>
                  <a:pt x="2825719" y="566298"/>
                </a:cubicBezTo>
                <a:cubicBezTo>
                  <a:pt x="2828352" y="550905"/>
                  <a:pt x="2828048" y="535209"/>
                  <a:pt x="2827440" y="519714"/>
                </a:cubicBezTo>
                <a:cubicBezTo>
                  <a:pt x="2826630" y="498752"/>
                  <a:pt x="2829060" y="478599"/>
                  <a:pt x="2847492" y="460776"/>
                </a:cubicBezTo>
                <a:cubicBezTo>
                  <a:pt x="2846276" y="472523"/>
                  <a:pt x="2844150" y="484270"/>
                  <a:pt x="2844251" y="496017"/>
                </a:cubicBezTo>
                <a:cubicBezTo>
                  <a:pt x="2844352" y="506347"/>
                  <a:pt x="2845567" y="516879"/>
                  <a:pt x="2849213" y="526702"/>
                </a:cubicBezTo>
                <a:cubicBezTo>
                  <a:pt x="2850834" y="530955"/>
                  <a:pt x="2859745" y="535513"/>
                  <a:pt x="2866024" y="536120"/>
                </a:cubicBezTo>
                <a:cubicBezTo>
                  <a:pt x="2870581" y="536525"/>
                  <a:pt x="2879493" y="531360"/>
                  <a:pt x="2880708" y="527613"/>
                </a:cubicBezTo>
                <a:cubicBezTo>
                  <a:pt x="2884658" y="515259"/>
                  <a:pt x="2891038" y="501385"/>
                  <a:pt x="2887189" y="489840"/>
                </a:cubicBezTo>
                <a:cubicBezTo>
                  <a:pt x="2879391" y="466042"/>
                  <a:pt x="2865923" y="443357"/>
                  <a:pt x="2854074" y="420369"/>
                </a:cubicBezTo>
                <a:cubicBezTo>
                  <a:pt x="2849821" y="412166"/>
                  <a:pt x="2843542" y="404672"/>
                  <a:pt x="2842631" y="393938"/>
                </a:cubicBezTo>
                <a:cubicBezTo>
                  <a:pt x="2847289" y="396773"/>
                  <a:pt x="2852758" y="399204"/>
                  <a:pt x="2856505" y="402647"/>
                </a:cubicBezTo>
                <a:cubicBezTo>
                  <a:pt x="2893468" y="436674"/>
                  <a:pt x="2925975" y="472422"/>
                  <a:pt x="2927596" y="519107"/>
                </a:cubicBezTo>
                <a:cubicBezTo>
                  <a:pt x="2927596" y="520423"/>
                  <a:pt x="2927393" y="522044"/>
                  <a:pt x="2928305" y="522955"/>
                </a:cubicBezTo>
                <a:cubicBezTo>
                  <a:pt x="2936507" y="531158"/>
                  <a:pt x="2944913" y="539158"/>
                  <a:pt x="2953217" y="547260"/>
                </a:cubicBezTo>
                <a:cubicBezTo>
                  <a:pt x="2957267" y="538247"/>
                  <a:pt x="2965673" y="528930"/>
                  <a:pt x="2964458" y="520322"/>
                </a:cubicBezTo>
                <a:cubicBezTo>
                  <a:pt x="2959495" y="484675"/>
                  <a:pt x="2948153" y="449434"/>
                  <a:pt x="2945925" y="413685"/>
                </a:cubicBezTo>
                <a:cubicBezTo>
                  <a:pt x="2943697" y="378241"/>
                  <a:pt x="2945115" y="341987"/>
                  <a:pt x="2953115" y="307150"/>
                </a:cubicBezTo>
                <a:cubicBezTo>
                  <a:pt x="2961926" y="268971"/>
                  <a:pt x="2997066" y="241629"/>
                  <a:pt x="3037068" y="218944"/>
                </a:cubicBezTo>
                <a:cubicBezTo>
                  <a:pt x="3041422" y="216514"/>
                  <a:pt x="3047195" y="215603"/>
                  <a:pt x="3052258" y="213982"/>
                </a:cubicBezTo>
                <a:cubicBezTo>
                  <a:pt x="3054081" y="215197"/>
                  <a:pt x="3055904" y="216413"/>
                  <a:pt x="3057727" y="217527"/>
                </a:cubicBezTo>
                <a:cubicBezTo>
                  <a:pt x="3050030" y="226135"/>
                  <a:pt x="3040815" y="234135"/>
                  <a:pt x="3035144" y="243452"/>
                </a:cubicBezTo>
                <a:cubicBezTo>
                  <a:pt x="3026840" y="257123"/>
                  <a:pt x="3015700" y="271706"/>
                  <a:pt x="3015599" y="285985"/>
                </a:cubicBezTo>
                <a:cubicBezTo>
                  <a:pt x="3015295" y="310694"/>
                  <a:pt x="3035042" y="316062"/>
                  <a:pt x="3061271" y="301074"/>
                </a:cubicBezTo>
                <a:cubicBezTo>
                  <a:pt x="3118893" y="268263"/>
                  <a:pt x="3139957" y="197070"/>
                  <a:pt x="3106336" y="144916"/>
                </a:cubicBezTo>
                <a:cubicBezTo>
                  <a:pt x="3095196" y="127498"/>
                  <a:pt x="3081525" y="111093"/>
                  <a:pt x="3072006" y="90839"/>
                </a:cubicBezTo>
                <a:cubicBezTo>
                  <a:pt x="3079499" y="93674"/>
                  <a:pt x="3088107" y="95598"/>
                  <a:pt x="3094386" y="99548"/>
                </a:cubicBezTo>
                <a:cubicBezTo>
                  <a:pt x="3162540" y="142081"/>
                  <a:pt x="3196162" y="201121"/>
                  <a:pt x="3154135" y="273731"/>
                </a:cubicBezTo>
                <a:cubicBezTo>
                  <a:pt x="3138337" y="301074"/>
                  <a:pt x="3117374" y="326695"/>
                  <a:pt x="3098234" y="352924"/>
                </a:cubicBezTo>
                <a:cubicBezTo>
                  <a:pt x="3076259" y="383203"/>
                  <a:pt x="3064917" y="414496"/>
                  <a:pt x="3080816" y="448623"/>
                </a:cubicBezTo>
                <a:cubicBezTo>
                  <a:pt x="3083753" y="455003"/>
                  <a:pt x="3088917" y="460776"/>
                  <a:pt x="3095095" y="469991"/>
                </a:cubicBezTo>
                <a:cubicBezTo>
                  <a:pt x="3126691" y="442648"/>
                  <a:pt x="3116260" y="399305"/>
                  <a:pt x="3166591" y="385229"/>
                </a:cubicBezTo>
                <a:cubicBezTo>
                  <a:pt x="3160717" y="394140"/>
                  <a:pt x="3154641" y="402951"/>
                  <a:pt x="3148970" y="411964"/>
                </a:cubicBezTo>
                <a:cubicBezTo>
                  <a:pt x="3136717" y="431509"/>
                  <a:pt x="3131147" y="451459"/>
                  <a:pt x="3142894" y="472422"/>
                </a:cubicBezTo>
                <a:cubicBezTo>
                  <a:pt x="3154743" y="493384"/>
                  <a:pt x="3172161" y="495714"/>
                  <a:pt x="3194238" y="479916"/>
                </a:cubicBezTo>
                <a:cubicBezTo>
                  <a:pt x="3212770" y="466649"/>
                  <a:pt x="3217327" y="449636"/>
                  <a:pt x="3215504" y="431509"/>
                </a:cubicBezTo>
                <a:cubicBezTo>
                  <a:pt x="3213378" y="410040"/>
                  <a:pt x="3209327" y="388672"/>
                  <a:pt x="3206086" y="367304"/>
                </a:cubicBezTo>
                <a:cubicBezTo>
                  <a:pt x="3198997" y="320416"/>
                  <a:pt x="3215808" y="279402"/>
                  <a:pt x="3258746" y="245173"/>
                </a:cubicBezTo>
                <a:cubicBezTo>
                  <a:pt x="3264316" y="240717"/>
                  <a:pt x="3270494" y="236869"/>
                  <a:pt x="3281633" y="235451"/>
                </a:cubicBezTo>
                <a:cubicBezTo>
                  <a:pt x="3277278" y="242743"/>
                  <a:pt x="3273025" y="250135"/>
                  <a:pt x="3268468" y="257427"/>
                </a:cubicBezTo>
                <a:cubicBezTo>
                  <a:pt x="3231606" y="315657"/>
                  <a:pt x="3242442" y="371760"/>
                  <a:pt x="3283456" y="425635"/>
                </a:cubicBezTo>
                <a:cubicBezTo>
                  <a:pt x="3304014" y="452573"/>
                  <a:pt x="3333888" y="452674"/>
                  <a:pt x="3359205" y="427762"/>
                </a:cubicBezTo>
                <a:cubicBezTo>
                  <a:pt x="3378345" y="408824"/>
                  <a:pt x="3384523" y="386849"/>
                  <a:pt x="3375105" y="364874"/>
                </a:cubicBezTo>
                <a:cubicBezTo>
                  <a:pt x="3364066" y="339050"/>
                  <a:pt x="3348471" y="314239"/>
                  <a:pt x="3333989" y="289327"/>
                </a:cubicBezTo>
                <a:cubicBezTo>
                  <a:pt x="3325989" y="275453"/>
                  <a:pt x="3316368" y="261984"/>
                  <a:pt x="3307558" y="248414"/>
                </a:cubicBezTo>
                <a:cubicBezTo>
                  <a:pt x="3309786" y="247199"/>
                  <a:pt x="3311913" y="245983"/>
                  <a:pt x="3314141" y="244768"/>
                </a:cubicBezTo>
                <a:cubicBezTo>
                  <a:pt x="3320622" y="249123"/>
                  <a:pt x="3327407" y="253376"/>
                  <a:pt x="3333584" y="258034"/>
                </a:cubicBezTo>
                <a:cubicBezTo>
                  <a:pt x="3375915" y="289732"/>
                  <a:pt x="3396979" y="330037"/>
                  <a:pt x="3413688" y="372368"/>
                </a:cubicBezTo>
                <a:cubicBezTo>
                  <a:pt x="3417233" y="381380"/>
                  <a:pt x="3426954" y="389077"/>
                  <a:pt x="3433841" y="397280"/>
                </a:cubicBezTo>
                <a:cubicBezTo>
                  <a:pt x="3442044" y="389381"/>
                  <a:pt x="3452677" y="382393"/>
                  <a:pt x="3457943" y="373481"/>
                </a:cubicBezTo>
                <a:cubicBezTo>
                  <a:pt x="3466753" y="358595"/>
                  <a:pt x="3472019" y="342493"/>
                  <a:pt x="3478804" y="326898"/>
                </a:cubicBezTo>
                <a:cubicBezTo>
                  <a:pt x="3480830" y="327201"/>
                  <a:pt x="3482956" y="327505"/>
                  <a:pt x="3484982" y="327809"/>
                </a:cubicBezTo>
                <a:cubicBezTo>
                  <a:pt x="3484982" y="338442"/>
                  <a:pt x="3484070" y="349177"/>
                  <a:pt x="3485184" y="359810"/>
                </a:cubicBezTo>
                <a:cubicBezTo>
                  <a:pt x="3488222" y="388267"/>
                  <a:pt x="3490147" y="417027"/>
                  <a:pt x="3496729" y="445079"/>
                </a:cubicBezTo>
                <a:cubicBezTo>
                  <a:pt x="3499666" y="457839"/>
                  <a:pt x="3509995" y="471004"/>
                  <a:pt x="3521641" y="480624"/>
                </a:cubicBezTo>
                <a:cubicBezTo>
                  <a:pt x="3530046" y="487511"/>
                  <a:pt x="3549186" y="494093"/>
                  <a:pt x="3558301" y="491156"/>
                </a:cubicBezTo>
                <a:cubicBezTo>
                  <a:pt x="3569542" y="487612"/>
                  <a:pt x="3583112" y="473536"/>
                  <a:pt x="3582099" y="464928"/>
                </a:cubicBezTo>
                <a:cubicBezTo>
                  <a:pt x="3579365" y="442041"/>
                  <a:pt x="3572276" y="418850"/>
                  <a:pt x="3561541" y="397280"/>
                </a:cubicBezTo>
                <a:cubicBezTo>
                  <a:pt x="3541490" y="357076"/>
                  <a:pt x="3515768" y="318492"/>
                  <a:pt x="3495716" y="278390"/>
                </a:cubicBezTo>
                <a:cubicBezTo>
                  <a:pt x="3457639" y="201931"/>
                  <a:pt x="3466247" y="127194"/>
                  <a:pt x="3517185" y="55698"/>
                </a:cubicBezTo>
                <a:cubicBezTo>
                  <a:pt x="3529338" y="38685"/>
                  <a:pt x="3545743" y="23393"/>
                  <a:pt x="3560832" y="7595"/>
                </a:cubicBezTo>
                <a:cubicBezTo>
                  <a:pt x="3563263" y="5063"/>
                  <a:pt x="3568731" y="4152"/>
                  <a:pt x="3579162" y="0"/>
                </a:cubicBezTo>
                <a:cubicBezTo>
                  <a:pt x="3574301" y="11747"/>
                  <a:pt x="3571263" y="18735"/>
                  <a:pt x="3568326" y="25722"/>
                </a:cubicBezTo>
                <a:cubicBezTo>
                  <a:pt x="3557895" y="51242"/>
                  <a:pt x="3541895" y="76256"/>
                  <a:pt x="3537945" y="102282"/>
                </a:cubicBezTo>
                <a:cubicBezTo>
                  <a:pt x="3527008" y="176006"/>
                  <a:pt x="3568529" y="235350"/>
                  <a:pt x="3636075" y="285175"/>
                </a:cubicBezTo>
                <a:cubicBezTo>
                  <a:pt x="3643772" y="290846"/>
                  <a:pt x="3658253" y="291251"/>
                  <a:pt x="3669494" y="294086"/>
                </a:cubicBezTo>
                <a:cubicBezTo>
                  <a:pt x="3671823" y="283757"/>
                  <a:pt x="3678305" y="272718"/>
                  <a:pt x="3675469" y="263402"/>
                </a:cubicBezTo>
                <a:cubicBezTo>
                  <a:pt x="3671925" y="251857"/>
                  <a:pt x="3660785" y="241730"/>
                  <a:pt x="3652582" y="231097"/>
                </a:cubicBezTo>
                <a:cubicBezTo>
                  <a:pt x="3645696" y="222084"/>
                  <a:pt x="3638101" y="213476"/>
                  <a:pt x="3631215" y="204463"/>
                </a:cubicBezTo>
                <a:cubicBezTo>
                  <a:pt x="3629696" y="202539"/>
                  <a:pt x="3629999" y="199804"/>
                  <a:pt x="3629189" y="196463"/>
                </a:cubicBezTo>
                <a:cubicBezTo>
                  <a:pt x="3633139" y="196665"/>
                  <a:pt x="3636177" y="196159"/>
                  <a:pt x="3637595" y="197070"/>
                </a:cubicBezTo>
                <a:cubicBezTo>
                  <a:pt x="3713141" y="246490"/>
                  <a:pt x="3781296" y="300264"/>
                  <a:pt x="3804385" y="377532"/>
                </a:cubicBezTo>
                <a:cubicBezTo>
                  <a:pt x="3810157" y="396875"/>
                  <a:pt x="3808841" y="417534"/>
                  <a:pt x="3809752" y="437585"/>
                </a:cubicBezTo>
                <a:cubicBezTo>
                  <a:pt x="3810664" y="456421"/>
                  <a:pt x="3807423" y="475764"/>
                  <a:pt x="3812081" y="493891"/>
                </a:cubicBezTo>
                <a:cubicBezTo>
                  <a:pt x="3814006" y="501486"/>
                  <a:pt x="3830715" y="509486"/>
                  <a:pt x="3842462" y="511613"/>
                </a:cubicBezTo>
                <a:cubicBezTo>
                  <a:pt x="3847526" y="512524"/>
                  <a:pt x="3860083" y="499967"/>
                  <a:pt x="3863931" y="492068"/>
                </a:cubicBezTo>
                <a:cubicBezTo>
                  <a:pt x="3868792" y="482042"/>
                  <a:pt x="3868083" y="470498"/>
                  <a:pt x="3873451" y="459358"/>
                </a:cubicBezTo>
                <a:cubicBezTo>
                  <a:pt x="3877299" y="473637"/>
                  <a:pt x="3877603" y="489232"/>
                  <a:pt x="3885907" y="501790"/>
                </a:cubicBezTo>
                <a:cubicBezTo>
                  <a:pt x="3893502" y="513436"/>
                  <a:pt x="3911427" y="531057"/>
                  <a:pt x="3921351" y="529841"/>
                </a:cubicBezTo>
                <a:cubicBezTo>
                  <a:pt x="3944744" y="527006"/>
                  <a:pt x="3939681" y="507562"/>
                  <a:pt x="3936035" y="493992"/>
                </a:cubicBezTo>
                <a:cubicBezTo>
                  <a:pt x="3928946" y="467662"/>
                  <a:pt x="3928744" y="442142"/>
                  <a:pt x="3942516" y="417129"/>
                </a:cubicBezTo>
                <a:cubicBezTo>
                  <a:pt x="3946365" y="410242"/>
                  <a:pt x="3951630" y="403862"/>
                  <a:pt x="3960137" y="398495"/>
                </a:cubicBezTo>
                <a:cubicBezTo>
                  <a:pt x="3959226" y="407913"/>
                  <a:pt x="3954567" y="418445"/>
                  <a:pt x="3958517" y="426445"/>
                </a:cubicBezTo>
                <a:cubicBezTo>
                  <a:pt x="3962973" y="435560"/>
                  <a:pt x="3973505" y="445383"/>
                  <a:pt x="3984746" y="449231"/>
                </a:cubicBezTo>
                <a:cubicBezTo>
                  <a:pt x="3989910" y="451054"/>
                  <a:pt x="4006316" y="440724"/>
                  <a:pt x="4011582" y="433433"/>
                </a:cubicBezTo>
                <a:cubicBezTo>
                  <a:pt x="4018671" y="423509"/>
                  <a:pt x="4020494" y="411154"/>
                  <a:pt x="4023430" y="399710"/>
                </a:cubicBezTo>
                <a:cubicBezTo>
                  <a:pt x="4026367" y="388166"/>
                  <a:pt x="4024950" y="375608"/>
                  <a:pt x="4030418" y="364975"/>
                </a:cubicBezTo>
                <a:cubicBezTo>
                  <a:pt x="4053811" y="320113"/>
                  <a:pt x="4036292" y="282238"/>
                  <a:pt x="4000645" y="246388"/>
                </a:cubicBezTo>
                <a:cubicBezTo>
                  <a:pt x="3994366" y="240008"/>
                  <a:pt x="3990315" y="232312"/>
                  <a:pt x="3987986" y="224109"/>
                </a:cubicBezTo>
                <a:cubicBezTo>
                  <a:pt x="4043786" y="252363"/>
                  <a:pt x="4084192" y="290036"/>
                  <a:pt x="4089154" y="341480"/>
                </a:cubicBezTo>
                <a:cubicBezTo>
                  <a:pt x="4092496" y="376013"/>
                  <a:pt x="4081964" y="411154"/>
                  <a:pt x="4079027" y="446092"/>
                </a:cubicBezTo>
                <a:cubicBezTo>
                  <a:pt x="4078116" y="456522"/>
                  <a:pt x="4078724" y="468371"/>
                  <a:pt x="4084293" y="477586"/>
                </a:cubicBezTo>
                <a:cubicBezTo>
                  <a:pt x="4092395" y="491258"/>
                  <a:pt x="4111029" y="499055"/>
                  <a:pt x="4128852" y="492372"/>
                </a:cubicBezTo>
                <a:cubicBezTo>
                  <a:pt x="4141004" y="487815"/>
                  <a:pt x="4152751" y="475662"/>
                  <a:pt x="4155587" y="465333"/>
                </a:cubicBezTo>
                <a:cubicBezTo>
                  <a:pt x="4159536" y="451155"/>
                  <a:pt x="4155384" y="435560"/>
                  <a:pt x="4153865" y="420673"/>
                </a:cubicBezTo>
                <a:cubicBezTo>
                  <a:pt x="4153055" y="412470"/>
                  <a:pt x="4150524" y="404369"/>
                  <a:pt x="4154372" y="394647"/>
                </a:cubicBezTo>
                <a:cubicBezTo>
                  <a:pt x="4158321" y="400520"/>
                  <a:pt x="4163182" y="406191"/>
                  <a:pt x="4165916" y="412369"/>
                </a:cubicBezTo>
                <a:cubicBezTo>
                  <a:pt x="4170372" y="422192"/>
                  <a:pt x="4171993" y="432927"/>
                  <a:pt x="4177461" y="442345"/>
                </a:cubicBezTo>
                <a:cubicBezTo>
                  <a:pt x="4183335" y="452370"/>
                  <a:pt x="4192449" y="461383"/>
                  <a:pt x="4200146" y="470801"/>
                </a:cubicBezTo>
                <a:cubicBezTo>
                  <a:pt x="4206728" y="459560"/>
                  <a:pt x="4220501" y="447509"/>
                  <a:pt x="4218374" y="437281"/>
                </a:cubicBezTo>
                <a:cubicBezTo>
                  <a:pt x="4213513" y="414090"/>
                  <a:pt x="4203892" y="390697"/>
                  <a:pt x="4190828" y="369431"/>
                </a:cubicBezTo>
                <a:cubicBezTo>
                  <a:pt x="4173106" y="340569"/>
                  <a:pt x="4148903" y="314138"/>
                  <a:pt x="4130270" y="285580"/>
                </a:cubicBezTo>
                <a:cubicBezTo>
                  <a:pt x="4119738" y="269478"/>
                  <a:pt x="4112244" y="251553"/>
                  <a:pt x="4107686" y="233831"/>
                </a:cubicBezTo>
                <a:cubicBezTo>
                  <a:pt x="4090471" y="167803"/>
                  <a:pt x="4167840" y="94484"/>
                  <a:pt x="4257666" y="96307"/>
                </a:cubicBezTo>
                <a:cubicBezTo>
                  <a:pt x="4246426" y="103599"/>
                  <a:pt x="4238628" y="108763"/>
                  <a:pt x="4230628" y="113827"/>
                </a:cubicBezTo>
                <a:cubicBezTo>
                  <a:pt x="4156397" y="161018"/>
                  <a:pt x="4155283" y="247199"/>
                  <a:pt x="4228602" y="296213"/>
                </a:cubicBezTo>
                <a:cubicBezTo>
                  <a:pt x="4233666" y="299555"/>
                  <a:pt x="4239539" y="303403"/>
                  <a:pt x="4245717" y="304314"/>
                </a:cubicBezTo>
                <a:cubicBezTo>
                  <a:pt x="4253413" y="305428"/>
                  <a:pt x="4263540" y="305732"/>
                  <a:pt x="4269312" y="302694"/>
                </a:cubicBezTo>
                <a:cubicBezTo>
                  <a:pt x="4273161" y="300669"/>
                  <a:pt x="4273566" y="291757"/>
                  <a:pt x="4271642" y="286795"/>
                </a:cubicBezTo>
                <a:cubicBezTo>
                  <a:pt x="4266173" y="272111"/>
                  <a:pt x="4258781" y="257832"/>
                  <a:pt x="4252097" y="243350"/>
                </a:cubicBezTo>
                <a:cubicBezTo>
                  <a:pt x="4254730" y="241730"/>
                  <a:pt x="4257262" y="240110"/>
                  <a:pt x="4259894" y="238489"/>
                </a:cubicBezTo>
                <a:cubicBezTo>
                  <a:pt x="4268705" y="246895"/>
                  <a:pt x="4277718" y="255199"/>
                  <a:pt x="4286326" y="263807"/>
                </a:cubicBezTo>
                <a:cubicBezTo>
                  <a:pt x="4347999" y="325986"/>
                  <a:pt x="4363898" y="395761"/>
                  <a:pt x="4344454" y="471308"/>
                </a:cubicBezTo>
                <a:cubicBezTo>
                  <a:pt x="4341315" y="483663"/>
                  <a:pt x="4336150" y="496828"/>
                  <a:pt x="4359037" y="510195"/>
                </a:cubicBezTo>
                <a:cubicBezTo>
                  <a:pt x="4361265" y="498650"/>
                  <a:pt x="4364809" y="490346"/>
                  <a:pt x="4364101" y="482245"/>
                </a:cubicBezTo>
                <a:cubicBezTo>
                  <a:pt x="4360354" y="438598"/>
                  <a:pt x="4399039" y="395761"/>
                  <a:pt x="4460408" y="381887"/>
                </a:cubicBezTo>
                <a:cubicBezTo>
                  <a:pt x="4447344" y="392824"/>
                  <a:pt x="4437419" y="400925"/>
                  <a:pt x="4428001" y="409230"/>
                </a:cubicBezTo>
                <a:cubicBezTo>
                  <a:pt x="4397621" y="436066"/>
                  <a:pt x="4392760" y="486701"/>
                  <a:pt x="4418988" y="515562"/>
                </a:cubicBezTo>
                <a:cubicBezTo>
                  <a:pt x="4423849" y="520930"/>
                  <a:pt x="4434888" y="523056"/>
                  <a:pt x="4443090" y="526702"/>
                </a:cubicBezTo>
                <a:cubicBezTo>
                  <a:pt x="4446534" y="520525"/>
                  <a:pt x="4453825" y="513841"/>
                  <a:pt x="4452813" y="508068"/>
                </a:cubicBezTo>
                <a:cubicBezTo>
                  <a:pt x="4449876" y="490954"/>
                  <a:pt x="4443698" y="474042"/>
                  <a:pt x="4438230" y="455206"/>
                </a:cubicBezTo>
                <a:cubicBezTo>
                  <a:pt x="4491599" y="494195"/>
                  <a:pt x="4480256" y="542804"/>
                  <a:pt x="4473066" y="590704"/>
                </a:cubicBezTo>
                <a:cubicBezTo>
                  <a:pt x="4476712" y="590704"/>
                  <a:pt x="4480358" y="590806"/>
                  <a:pt x="4484003" y="590806"/>
                </a:cubicBezTo>
                <a:cubicBezTo>
                  <a:pt x="4487649" y="583615"/>
                  <a:pt x="4494029" y="576527"/>
                  <a:pt x="4494535" y="569134"/>
                </a:cubicBezTo>
                <a:cubicBezTo>
                  <a:pt x="4497371" y="534702"/>
                  <a:pt x="4499092" y="500169"/>
                  <a:pt x="4500206" y="465535"/>
                </a:cubicBezTo>
                <a:cubicBezTo>
                  <a:pt x="4501016" y="440724"/>
                  <a:pt x="4500105" y="415913"/>
                  <a:pt x="4500105" y="391102"/>
                </a:cubicBezTo>
                <a:cubicBezTo>
                  <a:pt x="4500105" y="349076"/>
                  <a:pt x="4539701" y="310492"/>
                  <a:pt x="4592564" y="300973"/>
                </a:cubicBezTo>
                <a:cubicBezTo>
                  <a:pt x="4596514" y="300264"/>
                  <a:pt x="4600868" y="300871"/>
                  <a:pt x="4611400" y="300871"/>
                </a:cubicBezTo>
                <a:cubicBezTo>
                  <a:pt x="4600767" y="307960"/>
                  <a:pt x="4594286" y="312517"/>
                  <a:pt x="4587501" y="316771"/>
                </a:cubicBezTo>
                <a:cubicBezTo>
                  <a:pt x="4528764" y="354443"/>
                  <a:pt x="4522384" y="390292"/>
                  <a:pt x="4568259" y="437079"/>
                </a:cubicBezTo>
                <a:cubicBezTo>
                  <a:pt x="4600868" y="470396"/>
                  <a:pt x="4629325" y="505233"/>
                  <a:pt x="4636211" y="547361"/>
                </a:cubicBezTo>
                <a:cubicBezTo>
                  <a:pt x="4639350" y="566400"/>
                  <a:pt x="4636717" y="585843"/>
                  <a:pt x="4636717" y="607312"/>
                </a:cubicBezTo>
                <a:cubicBezTo>
                  <a:pt x="4661934" y="602452"/>
                  <a:pt x="4657579" y="590603"/>
                  <a:pt x="4656060" y="580476"/>
                </a:cubicBezTo>
                <a:cubicBezTo>
                  <a:pt x="4651705" y="551310"/>
                  <a:pt x="4645021" y="522347"/>
                  <a:pt x="4642389" y="493182"/>
                </a:cubicBezTo>
                <a:cubicBezTo>
                  <a:pt x="4639350" y="459864"/>
                  <a:pt x="4654035" y="429787"/>
                  <a:pt x="4681985" y="402850"/>
                </a:cubicBezTo>
                <a:cubicBezTo>
                  <a:pt x="4678542" y="418445"/>
                  <a:pt x="4671655" y="434142"/>
                  <a:pt x="4672466" y="449535"/>
                </a:cubicBezTo>
                <a:cubicBezTo>
                  <a:pt x="4673681" y="471915"/>
                  <a:pt x="4679858" y="494195"/>
                  <a:pt x="4685428" y="516271"/>
                </a:cubicBezTo>
                <a:cubicBezTo>
                  <a:pt x="4686238" y="519613"/>
                  <a:pt x="4694745" y="521740"/>
                  <a:pt x="4699707" y="524474"/>
                </a:cubicBezTo>
                <a:cubicBezTo>
                  <a:pt x="4702036" y="520525"/>
                  <a:pt x="4706796" y="516474"/>
                  <a:pt x="4706188" y="512828"/>
                </a:cubicBezTo>
                <a:cubicBezTo>
                  <a:pt x="4703758" y="497942"/>
                  <a:pt x="4700112" y="483257"/>
                  <a:pt x="4696264" y="468573"/>
                </a:cubicBezTo>
                <a:cubicBezTo>
                  <a:pt x="4685225" y="426547"/>
                  <a:pt x="4720467" y="380165"/>
                  <a:pt x="4775760" y="367810"/>
                </a:cubicBezTo>
                <a:cubicBezTo>
                  <a:pt x="4772317" y="371557"/>
                  <a:pt x="4770494" y="373988"/>
                  <a:pt x="4768165" y="376013"/>
                </a:cubicBezTo>
                <a:cubicBezTo>
                  <a:pt x="4724822" y="413685"/>
                  <a:pt x="4721277" y="433534"/>
                  <a:pt x="4751354" y="478397"/>
                </a:cubicBezTo>
                <a:cubicBezTo>
                  <a:pt x="4759456" y="490549"/>
                  <a:pt x="4768772" y="502397"/>
                  <a:pt x="4779710" y="513132"/>
                </a:cubicBezTo>
                <a:cubicBezTo>
                  <a:pt x="4783760" y="517081"/>
                  <a:pt x="4793887" y="517487"/>
                  <a:pt x="4801179" y="519512"/>
                </a:cubicBezTo>
                <a:cubicBezTo>
                  <a:pt x="4802495" y="514145"/>
                  <a:pt x="4805736" y="508575"/>
                  <a:pt x="4804723" y="503511"/>
                </a:cubicBezTo>
                <a:cubicBezTo>
                  <a:pt x="4799356" y="472118"/>
                  <a:pt x="4803204" y="450446"/>
                  <a:pt x="4825180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71BF2B2-95A7-4A3B-83CD-8C6EDCBEEF23}"/>
              </a:ext>
            </a:extLst>
          </p:cNvPr>
          <p:cNvSpPr/>
          <p:nvPr userDrawn="1"/>
        </p:nvSpPr>
        <p:spPr>
          <a:xfrm>
            <a:off x="4822493" y="4773021"/>
            <a:ext cx="4900514" cy="644883"/>
          </a:xfrm>
          <a:custGeom>
            <a:avLst/>
            <a:gdLst>
              <a:gd name="connsiteX0" fmla="*/ 4824924 w 4900514"/>
              <a:gd name="connsiteY0" fmla="*/ 426850 h 644883"/>
              <a:gd name="connsiteX1" fmla="*/ 4877381 w 4900514"/>
              <a:gd name="connsiteY1" fmla="*/ 570957 h 644883"/>
              <a:gd name="connsiteX2" fmla="*/ 4899052 w 4900514"/>
              <a:gd name="connsiteY2" fmla="*/ 644883 h 644883"/>
              <a:gd name="connsiteX3" fmla="*/ 52203 w 4900514"/>
              <a:gd name="connsiteY3" fmla="*/ 644883 h 644883"/>
              <a:gd name="connsiteX4" fmla="*/ 4607 w 4900514"/>
              <a:gd name="connsiteY4" fmla="*/ 477890 h 644883"/>
              <a:gd name="connsiteX5" fmla="*/ 28304 w 4900514"/>
              <a:gd name="connsiteY5" fmla="*/ 362342 h 644883"/>
              <a:gd name="connsiteX6" fmla="*/ 64761 w 4900514"/>
              <a:gd name="connsiteY6" fmla="*/ 330138 h 644883"/>
              <a:gd name="connsiteX7" fmla="*/ 72761 w 4900514"/>
              <a:gd name="connsiteY7" fmla="*/ 334392 h 644883"/>
              <a:gd name="connsiteX8" fmla="*/ 55545 w 4900514"/>
              <a:gd name="connsiteY8" fmla="*/ 365785 h 644883"/>
              <a:gd name="connsiteX9" fmla="*/ 61317 w 4900514"/>
              <a:gd name="connsiteY9" fmla="*/ 458750 h 644883"/>
              <a:gd name="connsiteX10" fmla="*/ 86331 w 4900514"/>
              <a:gd name="connsiteY10" fmla="*/ 472928 h 644883"/>
              <a:gd name="connsiteX11" fmla="*/ 102838 w 4900514"/>
              <a:gd name="connsiteY11" fmla="*/ 452674 h 644883"/>
              <a:gd name="connsiteX12" fmla="*/ 113876 w 4900514"/>
              <a:gd name="connsiteY12" fmla="*/ 380874 h 644883"/>
              <a:gd name="connsiteX13" fmla="*/ 211702 w 4900514"/>
              <a:gd name="connsiteY13" fmla="*/ 223907 h 644883"/>
              <a:gd name="connsiteX14" fmla="*/ 227601 w 4900514"/>
              <a:gd name="connsiteY14" fmla="*/ 213375 h 644883"/>
              <a:gd name="connsiteX15" fmla="*/ 232766 w 4900514"/>
              <a:gd name="connsiteY15" fmla="*/ 216210 h 644883"/>
              <a:gd name="connsiteX16" fmla="*/ 213930 w 4900514"/>
              <a:gd name="connsiteY16" fmla="*/ 251452 h 644883"/>
              <a:gd name="connsiteX17" fmla="*/ 176461 w 4900514"/>
              <a:gd name="connsiteY17" fmla="*/ 461282 h 644883"/>
              <a:gd name="connsiteX18" fmla="*/ 189423 w 4900514"/>
              <a:gd name="connsiteY18" fmla="*/ 492777 h 644883"/>
              <a:gd name="connsiteX19" fmla="*/ 203195 w 4900514"/>
              <a:gd name="connsiteY19" fmla="*/ 498853 h 644883"/>
              <a:gd name="connsiteX20" fmla="*/ 213930 w 4900514"/>
              <a:gd name="connsiteY20" fmla="*/ 487612 h 644883"/>
              <a:gd name="connsiteX21" fmla="*/ 213221 w 4900514"/>
              <a:gd name="connsiteY21" fmla="*/ 458548 h 644883"/>
              <a:gd name="connsiteX22" fmla="*/ 230538 w 4900514"/>
              <a:gd name="connsiteY22" fmla="*/ 524069 h 644883"/>
              <a:gd name="connsiteX23" fmla="*/ 228310 w 4900514"/>
              <a:gd name="connsiteY23" fmla="*/ 564881 h 644883"/>
              <a:gd name="connsiteX24" fmla="*/ 241070 w 4900514"/>
              <a:gd name="connsiteY24" fmla="*/ 578046 h 644883"/>
              <a:gd name="connsiteX25" fmla="*/ 256058 w 4900514"/>
              <a:gd name="connsiteY25" fmla="*/ 564577 h 644883"/>
              <a:gd name="connsiteX26" fmla="*/ 313073 w 4900514"/>
              <a:gd name="connsiteY26" fmla="*/ 453788 h 644883"/>
              <a:gd name="connsiteX27" fmla="*/ 313174 w 4900514"/>
              <a:gd name="connsiteY27" fmla="*/ 352215 h 644883"/>
              <a:gd name="connsiteX28" fmla="*/ 265983 w 4900514"/>
              <a:gd name="connsiteY28" fmla="*/ 293985 h 644883"/>
              <a:gd name="connsiteX29" fmla="*/ 277426 w 4900514"/>
              <a:gd name="connsiteY29" fmla="*/ 294086 h 644883"/>
              <a:gd name="connsiteX30" fmla="*/ 366036 w 4900514"/>
              <a:gd name="connsiteY30" fmla="*/ 373380 h 644883"/>
              <a:gd name="connsiteX31" fmla="*/ 374340 w 4900514"/>
              <a:gd name="connsiteY31" fmla="*/ 424825 h 644883"/>
              <a:gd name="connsiteX32" fmla="*/ 370695 w 4900514"/>
              <a:gd name="connsiteY32" fmla="*/ 528424 h 644883"/>
              <a:gd name="connsiteX33" fmla="*/ 381632 w 4900514"/>
              <a:gd name="connsiteY33" fmla="*/ 557994 h 644883"/>
              <a:gd name="connsiteX34" fmla="*/ 407354 w 4900514"/>
              <a:gd name="connsiteY34" fmla="*/ 569134 h 644883"/>
              <a:gd name="connsiteX35" fmla="*/ 423760 w 4900514"/>
              <a:gd name="connsiteY35" fmla="*/ 549791 h 644883"/>
              <a:gd name="connsiteX36" fmla="*/ 424469 w 4900514"/>
              <a:gd name="connsiteY36" fmla="*/ 507866 h 644883"/>
              <a:gd name="connsiteX37" fmla="*/ 431861 w 4900514"/>
              <a:gd name="connsiteY37" fmla="*/ 507562 h 644883"/>
              <a:gd name="connsiteX38" fmla="*/ 436824 w 4900514"/>
              <a:gd name="connsiteY38" fmla="*/ 527411 h 644883"/>
              <a:gd name="connsiteX39" fmla="*/ 451710 w 4900514"/>
              <a:gd name="connsiteY39" fmla="*/ 545437 h 644883"/>
              <a:gd name="connsiteX40" fmla="*/ 468622 w 4900514"/>
              <a:gd name="connsiteY40" fmla="*/ 528019 h 644883"/>
              <a:gd name="connsiteX41" fmla="*/ 469737 w 4900514"/>
              <a:gd name="connsiteY41" fmla="*/ 435762 h 644883"/>
              <a:gd name="connsiteX42" fmla="*/ 463761 w 4900514"/>
              <a:gd name="connsiteY42" fmla="*/ 411052 h 644883"/>
              <a:gd name="connsiteX43" fmla="*/ 540726 w 4900514"/>
              <a:gd name="connsiteY43" fmla="*/ 560526 h 644883"/>
              <a:gd name="connsiteX44" fmla="*/ 551967 w 4900514"/>
              <a:gd name="connsiteY44" fmla="*/ 560627 h 644883"/>
              <a:gd name="connsiteX45" fmla="*/ 564119 w 4900514"/>
              <a:gd name="connsiteY45" fmla="*/ 529841 h 644883"/>
              <a:gd name="connsiteX46" fmla="*/ 552777 w 4900514"/>
              <a:gd name="connsiteY46" fmla="*/ 472219 h 644883"/>
              <a:gd name="connsiteX47" fmla="*/ 568980 w 4900514"/>
              <a:gd name="connsiteY47" fmla="*/ 270288 h 644883"/>
              <a:gd name="connsiteX48" fmla="*/ 648173 w 4900514"/>
              <a:gd name="connsiteY48" fmla="*/ 224008 h 644883"/>
              <a:gd name="connsiteX49" fmla="*/ 632476 w 4900514"/>
              <a:gd name="connsiteY49" fmla="*/ 234034 h 644883"/>
              <a:gd name="connsiteX50" fmla="*/ 614450 w 4900514"/>
              <a:gd name="connsiteY50" fmla="*/ 251756 h 644883"/>
              <a:gd name="connsiteX51" fmla="*/ 621336 w 4900514"/>
              <a:gd name="connsiteY51" fmla="*/ 284061 h 644883"/>
              <a:gd name="connsiteX52" fmla="*/ 655566 w 4900514"/>
              <a:gd name="connsiteY52" fmla="*/ 271807 h 644883"/>
              <a:gd name="connsiteX53" fmla="*/ 686858 w 4900514"/>
              <a:gd name="connsiteY53" fmla="*/ 145119 h 644883"/>
              <a:gd name="connsiteX54" fmla="*/ 645134 w 4900514"/>
              <a:gd name="connsiteY54" fmla="*/ 82535 h 644883"/>
              <a:gd name="connsiteX55" fmla="*/ 627210 w 4900514"/>
              <a:gd name="connsiteY55" fmla="*/ 58027 h 644883"/>
              <a:gd name="connsiteX56" fmla="*/ 644527 w 4900514"/>
              <a:gd name="connsiteY56" fmla="*/ 59951 h 644883"/>
              <a:gd name="connsiteX57" fmla="*/ 760379 w 4900514"/>
              <a:gd name="connsiteY57" fmla="*/ 183095 h 644883"/>
              <a:gd name="connsiteX58" fmla="*/ 728480 w 4900514"/>
              <a:gd name="connsiteY58" fmla="*/ 282339 h 644883"/>
              <a:gd name="connsiteX59" fmla="*/ 656376 w 4900514"/>
              <a:gd name="connsiteY59" fmla="*/ 351101 h 644883"/>
              <a:gd name="connsiteX60" fmla="*/ 676427 w 4900514"/>
              <a:gd name="connsiteY60" fmla="*/ 444066 h 644883"/>
              <a:gd name="connsiteX61" fmla="*/ 708327 w 4900514"/>
              <a:gd name="connsiteY61" fmla="*/ 432927 h 644883"/>
              <a:gd name="connsiteX62" fmla="*/ 703668 w 4900514"/>
              <a:gd name="connsiteY62" fmla="*/ 392520 h 644883"/>
              <a:gd name="connsiteX63" fmla="*/ 709947 w 4900514"/>
              <a:gd name="connsiteY63" fmla="*/ 391001 h 644883"/>
              <a:gd name="connsiteX64" fmla="*/ 724327 w 4900514"/>
              <a:gd name="connsiteY64" fmla="*/ 429382 h 644883"/>
              <a:gd name="connsiteX65" fmla="*/ 740632 w 4900514"/>
              <a:gd name="connsiteY65" fmla="*/ 472320 h 644883"/>
              <a:gd name="connsiteX66" fmla="*/ 788735 w 4900514"/>
              <a:gd name="connsiteY66" fmla="*/ 471814 h 644883"/>
              <a:gd name="connsiteX67" fmla="*/ 792887 w 4900514"/>
              <a:gd name="connsiteY67" fmla="*/ 437889 h 644883"/>
              <a:gd name="connsiteX68" fmla="*/ 792076 w 4900514"/>
              <a:gd name="connsiteY68" fmla="*/ 333278 h 644883"/>
              <a:gd name="connsiteX69" fmla="*/ 911574 w 4900514"/>
              <a:gd name="connsiteY69" fmla="*/ 214590 h 644883"/>
              <a:gd name="connsiteX70" fmla="*/ 932739 w 4900514"/>
              <a:gd name="connsiteY70" fmla="*/ 213577 h 644883"/>
              <a:gd name="connsiteX71" fmla="*/ 893650 w 4900514"/>
              <a:gd name="connsiteY71" fmla="*/ 248414 h 644883"/>
              <a:gd name="connsiteX72" fmla="*/ 860130 w 4900514"/>
              <a:gd name="connsiteY72" fmla="*/ 348164 h 644883"/>
              <a:gd name="connsiteX73" fmla="*/ 876130 w 4900514"/>
              <a:gd name="connsiteY73" fmla="*/ 427255 h 644883"/>
              <a:gd name="connsiteX74" fmla="*/ 879674 w 4900514"/>
              <a:gd name="connsiteY74" fmla="*/ 440319 h 644883"/>
              <a:gd name="connsiteX75" fmla="*/ 906713 w 4900514"/>
              <a:gd name="connsiteY75" fmla="*/ 450649 h 644883"/>
              <a:gd name="connsiteX76" fmla="*/ 915524 w 4900514"/>
              <a:gd name="connsiteY76" fmla="*/ 433028 h 644883"/>
              <a:gd name="connsiteX77" fmla="*/ 902156 w 4900514"/>
              <a:gd name="connsiteY77" fmla="*/ 393432 h 644883"/>
              <a:gd name="connsiteX78" fmla="*/ 950462 w 4900514"/>
              <a:gd name="connsiteY78" fmla="*/ 456522 h 644883"/>
              <a:gd name="connsiteX79" fmla="*/ 966260 w 4900514"/>
              <a:gd name="connsiteY79" fmla="*/ 515866 h 644883"/>
              <a:gd name="connsiteX80" fmla="*/ 984387 w 4900514"/>
              <a:gd name="connsiteY80" fmla="*/ 532272 h 644883"/>
              <a:gd name="connsiteX81" fmla="*/ 1002818 w 4900514"/>
              <a:gd name="connsiteY81" fmla="*/ 515056 h 644883"/>
              <a:gd name="connsiteX82" fmla="*/ 1006160 w 4900514"/>
              <a:gd name="connsiteY82" fmla="*/ 482144 h 644883"/>
              <a:gd name="connsiteX83" fmla="*/ 1011932 w 4900514"/>
              <a:gd name="connsiteY83" fmla="*/ 435053 h 644883"/>
              <a:gd name="connsiteX84" fmla="*/ 1021147 w 4900514"/>
              <a:gd name="connsiteY84" fmla="*/ 435458 h 644883"/>
              <a:gd name="connsiteX85" fmla="*/ 1021350 w 4900514"/>
              <a:gd name="connsiteY85" fmla="*/ 488321 h 644883"/>
              <a:gd name="connsiteX86" fmla="*/ 1040692 w 4900514"/>
              <a:gd name="connsiteY86" fmla="*/ 521335 h 644883"/>
              <a:gd name="connsiteX87" fmla="*/ 1067326 w 4900514"/>
              <a:gd name="connsiteY87" fmla="*/ 490751 h 644883"/>
              <a:gd name="connsiteX88" fmla="*/ 1081403 w 4900514"/>
              <a:gd name="connsiteY88" fmla="*/ 405381 h 644883"/>
              <a:gd name="connsiteX89" fmla="*/ 1196850 w 4900514"/>
              <a:gd name="connsiteY89" fmla="*/ 225324 h 644883"/>
              <a:gd name="connsiteX90" fmla="*/ 1276549 w 4900514"/>
              <a:gd name="connsiteY90" fmla="*/ 174082 h 644883"/>
              <a:gd name="connsiteX91" fmla="*/ 1283941 w 4900514"/>
              <a:gd name="connsiteY91" fmla="*/ 178437 h 644883"/>
              <a:gd name="connsiteX92" fmla="*/ 1270472 w 4900514"/>
              <a:gd name="connsiteY92" fmla="*/ 198589 h 644883"/>
              <a:gd name="connsiteX93" fmla="*/ 1203635 w 4900514"/>
              <a:gd name="connsiteY93" fmla="*/ 265427 h 644883"/>
              <a:gd name="connsiteX94" fmla="*/ 1230978 w 4900514"/>
              <a:gd name="connsiteY94" fmla="*/ 461788 h 644883"/>
              <a:gd name="connsiteX95" fmla="*/ 1314728 w 4900514"/>
              <a:gd name="connsiteY95" fmla="*/ 477283 h 644883"/>
              <a:gd name="connsiteX96" fmla="*/ 1378932 w 4900514"/>
              <a:gd name="connsiteY96" fmla="*/ 408014 h 644883"/>
              <a:gd name="connsiteX97" fmla="*/ 1355437 w 4900514"/>
              <a:gd name="connsiteY97" fmla="*/ 345025 h 644883"/>
              <a:gd name="connsiteX98" fmla="*/ 1323335 w 4900514"/>
              <a:gd name="connsiteY98" fmla="*/ 297023 h 644883"/>
              <a:gd name="connsiteX99" fmla="*/ 1340652 w 4900514"/>
              <a:gd name="connsiteY99" fmla="*/ 303808 h 644883"/>
              <a:gd name="connsiteX100" fmla="*/ 1427238 w 4900514"/>
              <a:gd name="connsiteY100" fmla="*/ 480321 h 644883"/>
              <a:gd name="connsiteX101" fmla="*/ 1428453 w 4900514"/>
              <a:gd name="connsiteY101" fmla="*/ 528221 h 644883"/>
              <a:gd name="connsiteX102" fmla="*/ 1449416 w 4900514"/>
              <a:gd name="connsiteY102" fmla="*/ 541791 h 644883"/>
              <a:gd name="connsiteX103" fmla="*/ 1470581 w 4900514"/>
              <a:gd name="connsiteY103" fmla="*/ 525689 h 644883"/>
              <a:gd name="connsiteX104" fmla="*/ 1469365 w 4900514"/>
              <a:gd name="connsiteY104" fmla="*/ 463611 h 644883"/>
              <a:gd name="connsiteX105" fmla="*/ 1449111 w 4900514"/>
              <a:gd name="connsiteY105" fmla="*/ 386950 h 644883"/>
              <a:gd name="connsiteX106" fmla="*/ 1526583 w 4900514"/>
              <a:gd name="connsiteY106" fmla="*/ 248414 h 644883"/>
              <a:gd name="connsiteX107" fmla="*/ 1562128 w 4900514"/>
              <a:gd name="connsiteY107" fmla="*/ 234742 h 644883"/>
              <a:gd name="connsiteX108" fmla="*/ 1510076 w 4900514"/>
              <a:gd name="connsiteY108" fmla="*/ 291656 h 644883"/>
              <a:gd name="connsiteX109" fmla="*/ 1521519 w 4900514"/>
              <a:gd name="connsiteY109" fmla="*/ 427154 h 644883"/>
              <a:gd name="connsiteX110" fmla="*/ 1614282 w 4900514"/>
              <a:gd name="connsiteY110" fmla="*/ 422293 h 644883"/>
              <a:gd name="connsiteX111" fmla="*/ 1645068 w 4900514"/>
              <a:gd name="connsiteY111" fmla="*/ 289225 h 644883"/>
              <a:gd name="connsiteX112" fmla="*/ 1613674 w 4900514"/>
              <a:gd name="connsiteY112" fmla="*/ 224210 h 644883"/>
              <a:gd name="connsiteX113" fmla="*/ 1634434 w 4900514"/>
              <a:gd name="connsiteY113" fmla="*/ 234135 h 644883"/>
              <a:gd name="connsiteX114" fmla="*/ 1684360 w 4900514"/>
              <a:gd name="connsiteY114" fmla="*/ 346746 h 644883"/>
              <a:gd name="connsiteX115" fmla="*/ 1670081 w 4900514"/>
              <a:gd name="connsiteY115" fmla="*/ 436066 h 644883"/>
              <a:gd name="connsiteX116" fmla="*/ 1670993 w 4900514"/>
              <a:gd name="connsiteY116" fmla="*/ 466953 h 644883"/>
              <a:gd name="connsiteX117" fmla="*/ 1692968 w 4900514"/>
              <a:gd name="connsiteY117" fmla="*/ 487612 h 644883"/>
              <a:gd name="connsiteX118" fmla="*/ 1729323 w 4900514"/>
              <a:gd name="connsiteY118" fmla="*/ 479105 h 644883"/>
              <a:gd name="connsiteX119" fmla="*/ 1737324 w 4900514"/>
              <a:gd name="connsiteY119" fmla="*/ 411660 h 644883"/>
              <a:gd name="connsiteX120" fmla="*/ 1719399 w 4900514"/>
              <a:gd name="connsiteY120" fmla="*/ 387052 h 644883"/>
              <a:gd name="connsiteX121" fmla="*/ 1779553 w 4900514"/>
              <a:gd name="connsiteY121" fmla="*/ 434041 h 644883"/>
              <a:gd name="connsiteX122" fmla="*/ 1795048 w 4900514"/>
              <a:gd name="connsiteY122" fmla="*/ 489131 h 644883"/>
              <a:gd name="connsiteX123" fmla="*/ 1798997 w 4900514"/>
              <a:gd name="connsiteY123" fmla="*/ 512220 h 644883"/>
              <a:gd name="connsiteX124" fmla="*/ 1818238 w 4900514"/>
              <a:gd name="connsiteY124" fmla="*/ 527613 h 644883"/>
              <a:gd name="connsiteX125" fmla="*/ 1828568 w 4900514"/>
              <a:gd name="connsiteY125" fmla="*/ 509588 h 644883"/>
              <a:gd name="connsiteX126" fmla="*/ 1855100 w 4900514"/>
              <a:gd name="connsiteY126" fmla="*/ 415103 h 644883"/>
              <a:gd name="connsiteX127" fmla="*/ 1870088 w 4900514"/>
              <a:gd name="connsiteY127" fmla="*/ 390191 h 644883"/>
              <a:gd name="connsiteX128" fmla="*/ 1850442 w 4900514"/>
              <a:gd name="connsiteY128" fmla="*/ 260667 h 644883"/>
              <a:gd name="connsiteX129" fmla="*/ 1804871 w 4900514"/>
              <a:gd name="connsiteY129" fmla="*/ 216818 h 644883"/>
              <a:gd name="connsiteX130" fmla="*/ 1809934 w 4900514"/>
              <a:gd name="connsiteY130" fmla="*/ 211856 h 644883"/>
              <a:gd name="connsiteX131" fmla="*/ 1846796 w 4900514"/>
              <a:gd name="connsiteY131" fmla="*/ 229780 h 644883"/>
              <a:gd name="connsiteX132" fmla="*/ 1934495 w 4900514"/>
              <a:gd name="connsiteY132" fmla="*/ 328923 h 644883"/>
              <a:gd name="connsiteX133" fmla="*/ 1924571 w 4900514"/>
              <a:gd name="connsiteY133" fmla="*/ 405888 h 644883"/>
              <a:gd name="connsiteX134" fmla="*/ 1900773 w 4900514"/>
              <a:gd name="connsiteY134" fmla="*/ 487713 h 644883"/>
              <a:gd name="connsiteX135" fmla="*/ 1905532 w 4900514"/>
              <a:gd name="connsiteY135" fmla="*/ 540475 h 644883"/>
              <a:gd name="connsiteX136" fmla="*/ 1916064 w 4900514"/>
              <a:gd name="connsiteY136" fmla="*/ 542804 h 644883"/>
              <a:gd name="connsiteX137" fmla="*/ 1942698 w 4900514"/>
              <a:gd name="connsiteY137" fmla="*/ 516980 h 644883"/>
              <a:gd name="connsiteX138" fmla="*/ 1968319 w 4900514"/>
              <a:gd name="connsiteY138" fmla="*/ 457738 h 644883"/>
              <a:gd name="connsiteX139" fmla="*/ 2034955 w 4900514"/>
              <a:gd name="connsiteY139" fmla="*/ 364468 h 644883"/>
              <a:gd name="connsiteX140" fmla="*/ 2003257 w 4900514"/>
              <a:gd name="connsiteY140" fmla="*/ 454801 h 644883"/>
              <a:gd name="connsiteX141" fmla="*/ 1996270 w 4900514"/>
              <a:gd name="connsiteY141" fmla="*/ 497435 h 644883"/>
              <a:gd name="connsiteX142" fmla="*/ 2000827 w 4900514"/>
              <a:gd name="connsiteY142" fmla="*/ 520120 h 644883"/>
              <a:gd name="connsiteX143" fmla="*/ 2025942 w 4900514"/>
              <a:gd name="connsiteY143" fmla="*/ 532474 h 644883"/>
              <a:gd name="connsiteX144" fmla="*/ 2042246 w 4900514"/>
              <a:gd name="connsiteY144" fmla="*/ 516373 h 644883"/>
              <a:gd name="connsiteX145" fmla="*/ 2031308 w 4900514"/>
              <a:gd name="connsiteY145" fmla="*/ 470700 h 644883"/>
              <a:gd name="connsiteX146" fmla="*/ 2023713 w 4900514"/>
              <a:gd name="connsiteY146" fmla="*/ 446800 h 644883"/>
              <a:gd name="connsiteX147" fmla="*/ 2076373 w 4900514"/>
              <a:gd name="connsiteY147" fmla="*/ 533892 h 644883"/>
              <a:gd name="connsiteX148" fmla="*/ 2083969 w 4900514"/>
              <a:gd name="connsiteY148" fmla="*/ 577843 h 644883"/>
              <a:gd name="connsiteX149" fmla="*/ 2098653 w 4900514"/>
              <a:gd name="connsiteY149" fmla="*/ 578147 h 644883"/>
              <a:gd name="connsiteX150" fmla="*/ 2104020 w 4900514"/>
              <a:gd name="connsiteY150" fmla="*/ 551412 h 644883"/>
              <a:gd name="connsiteX151" fmla="*/ 2084475 w 4900514"/>
              <a:gd name="connsiteY151" fmla="*/ 494701 h 644883"/>
              <a:gd name="connsiteX152" fmla="*/ 2108678 w 4900514"/>
              <a:gd name="connsiteY152" fmla="*/ 345329 h 644883"/>
              <a:gd name="connsiteX153" fmla="*/ 2205593 w 4900514"/>
              <a:gd name="connsiteY153" fmla="*/ 292263 h 644883"/>
              <a:gd name="connsiteX154" fmla="*/ 2194048 w 4900514"/>
              <a:gd name="connsiteY154" fmla="*/ 302795 h 644883"/>
              <a:gd name="connsiteX155" fmla="*/ 2149591 w 4900514"/>
              <a:gd name="connsiteY155" fmla="*/ 391710 h 644883"/>
              <a:gd name="connsiteX156" fmla="*/ 2173896 w 4900514"/>
              <a:gd name="connsiteY156" fmla="*/ 489739 h 644883"/>
              <a:gd name="connsiteX157" fmla="*/ 2183314 w 4900514"/>
              <a:gd name="connsiteY157" fmla="*/ 507866 h 644883"/>
              <a:gd name="connsiteX158" fmla="*/ 2228176 w 4900514"/>
              <a:gd name="connsiteY158" fmla="*/ 527310 h 644883"/>
              <a:gd name="connsiteX159" fmla="*/ 2245696 w 4900514"/>
              <a:gd name="connsiteY159" fmla="*/ 496017 h 644883"/>
              <a:gd name="connsiteX160" fmla="*/ 2250455 w 4900514"/>
              <a:gd name="connsiteY160" fmla="*/ 437281 h 644883"/>
              <a:gd name="connsiteX161" fmla="*/ 2259266 w 4900514"/>
              <a:gd name="connsiteY161" fmla="*/ 437484 h 644883"/>
              <a:gd name="connsiteX162" fmla="*/ 2266253 w 4900514"/>
              <a:gd name="connsiteY162" fmla="*/ 505638 h 644883"/>
              <a:gd name="connsiteX163" fmla="*/ 2274962 w 4900514"/>
              <a:gd name="connsiteY163" fmla="*/ 533993 h 644883"/>
              <a:gd name="connsiteX164" fmla="*/ 2294913 w 4900514"/>
              <a:gd name="connsiteY164" fmla="*/ 548981 h 644883"/>
              <a:gd name="connsiteX165" fmla="*/ 2310103 w 4900514"/>
              <a:gd name="connsiteY165" fmla="*/ 529031 h 644883"/>
              <a:gd name="connsiteX166" fmla="*/ 2299470 w 4900514"/>
              <a:gd name="connsiteY166" fmla="*/ 471004 h 644883"/>
              <a:gd name="connsiteX167" fmla="*/ 2297445 w 4900514"/>
              <a:gd name="connsiteY167" fmla="*/ 345430 h 644883"/>
              <a:gd name="connsiteX168" fmla="*/ 2339066 w 4900514"/>
              <a:gd name="connsiteY168" fmla="*/ 284466 h 644883"/>
              <a:gd name="connsiteX169" fmla="*/ 2348788 w 4900514"/>
              <a:gd name="connsiteY169" fmla="*/ 288111 h 644883"/>
              <a:gd name="connsiteX170" fmla="*/ 2340889 w 4900514"/>
              <a:gd name="connsiteY170" fmla="*/ 304720 h 644883"/>
              <a:gd name="connsiteX171" fmla="*/ 2347573 w 4900514"/>
              <a:gd name="connsiteY171" fmla="*/ 371962 h 644883"/>
              <a:gd name="connsiteX172" fmla="*/ 2374612 w 4900514"/>
              <a:gd name="connsiteY172" fmla="*/ 387457 h 644883"/>
              <a:gd name="connsiteX173" fmla="*/ 2393650 w 4900514"/>
              <a:gd name="connsiteY173" fmla="*/ 364570 h 644883"/>
              <a:gd name="connsiteX174" fmla="*/ 2365295 w 4900514"/>
              <a:gd name="connsiteY174" fmla="*/ 217324 h 644883"/>
              <a:gd name="connsiteX175" fmla="*/ 2318914 w 4900514"/>
              <a:gd name="connsiteY175" fmla="*/ 143600 h 644883"/>
              <a:gd name="connsiteX176" fmla="*/ 2345952 w 4900514"/>
              <a:gd name="connsiteY176" fmla="*/ 157373 h 644883"/>
              <a:gd name="connsiteX177" fmla="*/ 2458362 w 4900514"/>
              <a:gd name="connsiteY177" fmla="*/ 379051 h 644883"/>
              <a:gd name="connsiteX178" fmla="*/ 2448538 w 4900514"/>
              <a:gd name="connsiteY178" fmla="*/ 431306 h 644883"/>
              <a:gd name="connsiteX179" fmla="*/ 2445500 w 4900514"/>
              <a:gd name="connsiteY179" fmla="*/ 476169 h 644883"/>
              <a:gd name="connsiteX180" fmla="*/ 2473653 w 4900514"/>
              <a:gd name="connsiteY180" fmla="*/ 510600 h 644883"/>
              <a:gd name="connsiteX181" fmla="*/ 2524389 w 4900514"/>
              <a:gd name="connsiteY181" fmla="*/ 499258 h 644883"/>
              <a:gd name="connsiteX182" fmla="*/ 2554567 w 4900514"/>
              <a:gd name="connsiteY182" fmla="*/ 416723 h 644883"/>
              <a:gd name="connsiteX183" fmla="*/ 2543529 w 4900514"/>
              <a:gd name="connsiteY183" fmla="*/ 382596 h 644883"/>
              <a:gd name="connsiteX184" fmla="*/ 2583530 w 4900514"/>
              <a:gd name="connsiteY184" fmla="*/ 443054 h 644883"/>
              <a:gd name="connsiteX185" fmla="*/ 2577150 w 4900514"/>
              <a:gd name="connsiteY185" fmla="*/ 501182 h 644883"/>
              <a:gd name="connsiteX186" fmla="*/ 2574011 w 4900514"/>
              <a:gd name="connsiteY186" fmla="*/ 537943 h 644883"/>
              <a:gd name="connsiteX187" fmla="*/ 2586265 w 4900514"/>
              <a:gd name="connsiteY187" fmla="*/ 553032 h 644883"/>
              <a:gd name="connsiteX188" fmla="*/ 2607834 w 4900514"/>
              <a:gd name="connsiteY188" fmla="*/ 546652 h 644883"/>
              <a:gd name="connsiteX189" fmla="*/ 2624139 w 4900514"/>
              <a:gd name="connsiteY189" fmla="*/ 513132 h 644883"/>
              <a:gd name="connsiteX190" fmla="*/ 2622012 w 4900514"/>
              <a:gd name="connsiteY190" fmla="*/ 449434 h 644883"/>
              <a:gd name="connsiteX191" fmla="*/ 2643279 w 4900514"/>
              <a:gd name="connsiteY191" fmla="*/ 527208 h 644883"/>
              <a:gd name="connsiteX192" fmla="*/ 2631937 w 4900514"/>
              <a:gd name="connsiteY192" fmla="*/ 577235 h 644883"/>
              <a:gd name="connsiteX193" fmla="*/ 2646722 w 4900514"/>
              <a:gd name="connsiteY193" fmla="*/ 604882 h 644883"/>
              <a:gd name="connsiteX194" fmla="*/ 2674976 w 4900514"/>
              <a:gd name="connsiteY194" fmla="*/ 584122 h 644883"/>
              <a:gd name="connsiteX195" fmla="*/ 2685913 w 4900514"/>
              <a:gd name="connsiteY195" fmla="*/ 530246 h 644883"/>
              <a:gd name="connsiteX196" fmla="*/ 2724497 w 4900514"/>
              <a:gd name="connsiteY196" fmla="*/ 444168 h 644883"/>
              <a:gd name="connsiteX197" fmla="*/ 2702825 w 4900514"/>
              <a:gd name="connsiteY197" fmla="*/ 332366 h 644883"/>
              <a:gd name="connsiteX198" fmla="*/ 2677306 w 4900514"/>
              <a:gd name="connsiteY198" fmla="*/ 319302 h 644883"/>
              <a:gd name="connsiteX199" fmla="*/ 2684495 w 4900514"/>
              <a:gd name="connsiteY199" fmla="*/ 311707 h 644883"/>
              <a:gd name="connsiteX200" fmla="*/ 2703332 w 4900514"/>
              <a:gd name="connsiteY200" fmla="*/ 316264 h 644883"/>
              <a:gd name="connsiteX201" fmla="*/ 2795892 w 4900514"/>
              <a:gd name="connsiteY201" fmla="*/ 443762 h 644883"/>
              <a:gd name="connsiteX202" fmla="*/ 2782119 w 4900514"/>
              <a:gd name="connsiteY202" fmla="*/ 525284 h 644883"/>
              <a:gd name="connsiteX203" fmla="*/ 2788904 w 4900514"/>
              <a:gd name="connsiteY203" fmla="*/ 567412 h 644883"/>
              <a:gd name="connsiteX204" fmla="*/ 2809665 w 4900514"/>
              <a:gd name="connsiteY204" fmla="*/ 582198 h 644883"/>
              <a:gd name="connsiteX205" fmla="*/ 2825665 w 4900514"/>
              <a:gd name="connsiteY205" fmla="*/ 566298 h 644883"/>
              <a:gd name="connsiteX206" fmla="*/ 2827387 w 4900514"/>
              <a:gd name="connsiteY206" fmla="*/ 519714 h 644883"/>
              <a:gd name="connsiteX207" fmla="*/ 2847438 w 4900514"/>
              <a:gd name="connsiteY207" fmla="*/ 460776 h 644883"/>
              <a:gd name="connsiteX208" fmla="*/ 2844197 w 4900514"/>
              <a:gd name="connsiteY208" fmla="*/ 496017 h 644883"/>
              <a:gd name="connsiteX209" fmla="*/ 2849159 w 4900514"/>
              <a:gd name="connsiteY209" fmla="*/ 526702 h 644883"/>
              <a:gd name="connsiteX210" fmla="*/ 2865970 w 4900514"/>
              <a:gd name="connsiteY210" fmla="*/ 536120 h 644883"/>
              <a:gd name="connsiteX211" fmla="*/ 2880654 w 4900514"/>
              <a:gd name="connsiteY211" fmla="*/ 527613 h 644883"/>
              <a:gd name="connsiteX212" fmla="*/ 2887135 w 4900514"/>
              <a:gd name="connsiteY212" fmla="*/ 489840 h 644883"/>
              <a:gd name="connsiteX213" fmla="*/ 2854021 w 4900514"/>
              <a:gd name="connsiteY213" fmla="*/ 420369 h 644883"/>
              <a:gd name="connsiteX214" fmla="*/ 2842577 w 4900514"/>
              <a:gd name="connsiteY214" fmla="*/ 393938 h 644883"/>
              <a:gd name="connsiteX215" fmla="*/ 2856451 w 4900514"/>
              <a:gd name="connsiteY215" fmla="*/ 402647 h 644883"/>
              <a:gd name="connsiteX216" fmla="*/ 2927542 w 4900514"/>
              <a:gd name="connsiteY216" fmla="*/ 519107 h 644883"/>
              <a:gd name="connsiteX217" fmla="*/ 2928251 w 4900514"/>
              <a:gd name="connsiteY217" fmla="*/ 522955 h 644883"/>
              <a:gd name="connsiteX218" fmla="*/ 2953163 w 4900514"/>
              <a:gd name="connsiteY218" fmla="*/ 547260 h 644883"/>
              <a:gd name="connsiteX219" fmla="*/ 2964404 w 4900514"/>
              <a:gd name="connsiteY219" fmla="*/ 520322 h 644883"/>
              <a:gd name="connsiteX220" fmla="*/ 2945871 w 4900514"/>
              <a:gd name="connsiteY220" fmla="*/ 413685 h 644883"/>
              <a:gd name="connsiteX221" fmla="*/ 2953062 w 4900514"/>
              <a:gd name="connsiteY221" fmla="*/ 307150 h 644883"/>
              <a:gd name="connsiteX222" fmla="*/ 3037014 w 4900514"/>
              <a:gd name="connsiteY222" fmla="*/ 218944 h 644883"/>
              <a:gd name="connsiteX223" fmla="*/ 3052204 w 4900514"/>
              <a:gd name="connsiteY223" fmla="*/ 213982 h 644883"/>
              <a:gd name="connsiteX224" fmla="*/ 3057673 w 4900514"/>
              <a:gd name="connsiteY224" fmla="*/ 217527 h 644883"/>
              <a:gd name="connsiteX225" fmla="*/ 3035090 w 4900514"/>
              <a:gd name="connsiteY225" fmla="*/ 243452 h 644883"/>
              <a:gd name="connsiteX226" fmla="*/ 3015545 w 4900514"/>
              <a:gd name="connsiteY226" fmla="*/ 285985 h 644883"/>
              <a:gd name="connsiteX227" fmla="*/ 3061217 w 4900514"/>
              <a:gd name="connsiteY227" fmla="*/ 301074 h 644883"/>
              <a:gd name="connsiteX228" fmla="*/ 3106282 w 4900514"/>
              <a:gd name="connsiteY228" fmla="*/ 144916 h 644883"/>
              <a:gd name="connsiteX229" fmla="*/ 3071952 w 4900514"/>
              <a:gd name="connsiteY229" fmla="*/ 90839 h 644883"/>
              <a:gd name="connsiteX230" fmla="*/ 3094333 w 4900514"/>
              <a:gd name="connsiteY230" fmla="*/ 99548 h 644883"/>
              <a:gd name="connsiteX231" fmla="*/ 3154081 w 4900514"/>
              <a:gd name="connsiteY231" fmla="*/ 273731 h 644883"/>
              <a:gd name="connsiteX232" fmla="*/ 3098181 w 4900514"/>
              <a:gd name="connsiteY232" fmla="*/ 352924 h 644883"/>
              <a:gd name="connsiteX233" fmla="*/ 3080762 w 4900514"/>
              <a:gd name="connsiteY233" fmla="*/ 448623 h 644883"/>
              <a:gd name="connsiteX234" fmla="*/ 3095041 w 4900514"/>
              <a:gd name="connsiteY234" fmla="*/ 469991 h 644883"/>
              <a:gd name="connsiteX235" fmla="*/ 3166538 w 4900514"/>
              <a:gd name="connsiteY235" fmla="*/ 385229 h 644883"/>
              <a:gd name="connsiteX236" fmla="*/ 3148917 w 4900514"/>
              <a:gd name="connsiteY236" fmla="*/ 411964 h 644883"/>
              <a:gd name="connsiteX237" fmla="*/ 3142840 w 4900514"/>
              <a:gd name="connsiteY237" fmla="*/ 472422 h 644883"/>
              <a:gd name="connsiteX238" fmla="*/ 3194184 w 4900514"/>
              <a:gd name="connsiteY238" fmla="*/ 479916 h 644883"/>
              <a:gd name="connsiteX239" fmla="*/ 3215450 w 4900514"/>
              <a:gd name="connsiteY239" fmla="*/ 431509 h 644883"/>
              <a:gd name="connsiteX240" fmla="*/ 3206032 w 4900514"/>
              <a:gd name="connsiteY240" fmla="*/ 367304 h 644883"/>
              <a:gd name="connsiteX241" fmla="*/ 3258692 w 4900514"/>
              <a:gd name="connsiteY241" fmla="*/ 245173 h 644883"/>
              <a:gd name="connsiteX242" fmla="*/ 3281579 w 4900514"/>
              <a:gd name="connsiteY242" fmla="*/ 235451 h 644883"/>
              <a:gd name="connsiteX243" fmla="*/ 3268414 w 4900514"/>
              <a:gd name="connsiteY243" fmla="*/ 257427 h 644883"/>
              <a:gd name="connsiteX244" fmla="*/ 3283402 w 4900514"/>
              <a:gd name="connsiteY244" fmla="*/ 425635 h 644883"/>
              <a:gd name="connsiteX245" fmla="*/ 3359151 w 4900514"/>
              <a:gd name="connsiteY245" fmla="*/ 427762 h 644883"/>
              <a:gd name="connsiteX246" fmla="*/ 3375051 w 4900514"/>
              <a:gd name="connsiteY246" fmla="*/ 364874 h 644883"/>
              <a:gd name="connsiteX247" fmla="*/ 3333935 w 4900514"/>
              <a:gd name="connsiteY247" fmla="*/ 289327 h 644883"/>
              <a:gd name="connsiteX248" fmla="*/ 3307504 w 4900514"/>
              <a:gd name="connsiteY248" fmla="*/ 248414 h 644883"/>
              <a:gd name="connsiteX249" fmla="*/ 3314087 w 4900514"/>
              <a:gd name="connsiteY249" fmla="*/ 244768 h 644883"/>
              <a:gd name="connsiteX250" fmla="*/ 3333530 w 4900514"/>
              <a:gd name="connsiteY250" fmla="*/ 258034 h 644883"/>
              <a:gd name="connsiteX251" fmla="*/ 3413634 w 4900514"/>
              <a:gd name="connsiteY251" fmla="*/ 372368 h 644883"/>
              <a:gd name="connsiteX252" fmla="*/ 3433787 w 4900514"/>
              <a:gd name="connsiteY252" fmla="*/ 397280 h 644883"/>
              <a:gd name="connsiteX253" fmla="*/ 3457889 w 4900514"/>
              <a:gd name="connsiteY253" fmla="*/ 373481 h 644883"/>
              <a:gd name="connsiteX254" fmla="*/ 3478750 w 4900514"/>
              <a:gd name="connsiteY254" fmla="*/ 326898 h 644883"/>
              <a:gd name="connsiteX255" fmla="*/ 3484928 w 4900514"/>
              <a:gd name="connsiteY255" fmla="*/ 327809 h 644883"/>
              <a:gd name="connsiteX256" fmla="*/ 3485130 w 4900514"/>
              <a:gd name="connsiteY256" fmla="*/ 359810 h 644883"/>
              <a:gd name="connsiteX257" fmla="*/ 3496675 w 4900514"/>
              <a:gd name="connsiteY257" fmla="*/ 445079 h 644883"/>
              <a:gd name="connsiteX258" fmla="*/ 3521588 w 4900514"/>
              <a:gd name="connsiteY258" fmla="*/ 480624 h 644883"/>
              <a:gd name="connsiteX259" fmla="*/ 3558247 w 4900514"/>
              <a:gd name="connsiteY259" fmla="*/ 491156 h 644883"/>
              <a:gd name="connsiteX260" fmla="*/ 3582045 w 4900514"/>
              <a:gd name="connsiteY260" fmla="*/ 464928 h 644883"/>
              <a:gd name="connsiteX261" fmla="*/ 3561488 w 4900514"/>
              <a:gd name="connsiteY261" fmla="*/ 397280 h 644883"/>
              <a:gd name="connsiteX262" fmla="*/ 3495663 w 4900514"/>
              <a:gd name="connsiteY262" fmla="*/ 278390 h 644883"/>
              <a:gd name="connsiteX263" fmla="*/ 3517132 w 4900514"/>
              <a:gd name="connsiteY263" fmla="*/ 55698 h 644883"/>
              <a:gd name="connsiteX264" fmla="*/ 3560779 w 4900514"/>
              <a:gd name="connsiteY264" fmla="*/ 7595 h 644883"/>
              <a:gd name="connsiteX265" fmla="*/ 3579109 w 4900514"/>
              <a:gd name="connsiteY265" fmla="*/ 0 h 644883"/>
              <a:gd name="connsiteX266" fmla="*/ 3568273 w 4900514"/>
              <a:gd name="connsiteY266" fmla="*/ 25722 h 644883"/>
              <a:gd name="connsiteX267" fmla="*/ 3537892 w 4900514"/>
              <a:gd name="connsiteY267" fmla="*/ 102282 h 644883"/>
              <a:gd name="connsiteX268" fmla="*/ 3636022 w 4900514"/>
              <a:gd name="connsiteY268" fmla="*/ 285175 h 644883"/>
              <a:gd name="connsiteX269" fmla="*/ 3669441 w 4900514"/>
              <a:gd name="connsiteY269" fmla="*/ 294086 h 644883"/>
              <a:gd name="connsiteX270" fmla="*/ 3675416 w 4900514"/>
              <a:gd name="connsiteY270" fmla="*/ 263402 h 644883"/>
              <a:gd name="connsiteX271" fmla="*/ 3652529 w 4900514"/>
              <a:gd name="connsiteY271" fmla="*/ 231097 h 644883"/>
              <a:gd name="connsiteX272" fmla="*/ 3631161 w 4900514"/>
              <a:gd name="connsiteY272" fmla="*/ 204463 h 644883"/>
              <a:gd name="connsiteX273" fmla="*/ 3629136 w 4900514"/>
              <a:gd name="connsiteY273" fmla="*/ 196463 h 644883"/>
              <a:gd name="connsiteX274" fmla="*/ 3637541 w 4900514"/>
              <a:gd name="connsiteY274" fmla="*/ 197070 h 644883"/>
              <a:gd name="connsiteX275" fmla="*/ 3804331 w 4900514"/>
              <a:gd name="connsiteY275" fmla="*/ 377532 h 644883"/>
              <a:gd name="connsiteX276" fmla="*/ 3809699 w 4900514"/>
              <a:gd name="connsiteY276" fmla="*/ 437585 h 644883"/>
              <a:gd name="connsiteX277" fmla="*/ 3812028 w 4900514"/>
              <a:gd name="connsiteY277" fmla="*/ 493891 h 644883"/>
              <a:gd name="connsiteX278" fmla="*/ 3842409 w 4900514"/>
              <a:gd name="connsiteY278" fmla="*/ 511613 h 644883"/>
              <a:gd name="connsiteX279" fmla="*/ 3863878 w 4900514"/>
              <a:gd name="connsiteY279" fmla="*/ 492068 h 644883"/>
              <a:gd name="connsiteX280" fmla="*/ 3873397 w 4900514"/>
              <a:gd name="connsiteY280" fmla="*/ 459358 h 644883"/>
              <a:gd name="connsiteX281" fmla="*/ 3885853 w 4900514"/>
              <a:gd name="connsiteY281" fmla="*/ 501790 h 644883"/>
              <a:gd name="connsiteX282" fmla="*/ 3921297 w 4900514"/>
              <a:gd name="connsiteY282" fmla="*/ 529841 h 644883"/>
              <a:gd name="connsiteX283" fmla="*/ 3935981 w 4900514"/>
              <a:gd name="connsiteY283" fmla="*/ 493992 h 644883"/>
              <a:gd name="connsiteX284" fmla="*/ 3942463 w 4900514"/>
              <a:gd name="connsiteY284" fmla="*/ 417129 h 644883"/>
              <a:gd name="connsiteX285" fmla="*/ 3960083 w 4900514"/>
              <a:gd name="connsiteY285" fmla="*/ 398495 h 644883"/>
              <a:gd name="connsiteX286" fmla="*/ 3958463 w 4900514"/>
              <a:gd name="connsiteY286" fmla="*/ 426445 h 644883"/>
              <a:gd name="connsiteX287" fmla="*/ 3984692 w 4900514"/>
              <a:gd name="connsiteY287" fmla="*/ 449231 h 644883"/>
              <a:gd name="connsiteX288" fmla="*/ 4011528 w 4900514"/>
              <a:gd name="connsiteY288" fmla="*/ 433433 h 644883"/>
              <a:gd name="connsiteX289" fmla="*/ 4023377 w 4900514"/>
              <a:gd name="connsiteY289" fmla="*/ 399710 h 644883"/>
              <a:gd name="connsiteX290" fmla="*/ 4030364 w 4900514"/>
              <a:gd name="connsiteY290" fmla="*/ 364975 h 644883"/>
              <a:gd name="connsiteX291" fmla="*/ 4000591 w 4900514"/>
              <a:gd name="connsiteY291" fmla="*/ 246388 h 644883"/>
              <a:gd name="connsiteX292" fmla="*/ 3987933 w 4900514"/>
              <a:gd name="connsiteY292" fmla="*/ 224109 h 644883"/>
              <a:gd name="connsiteX293" fmla="*/ 4089100 w 4900514"/>
              <a:gd name="connsiteY293" fmla="*/ 341480 h 644883"/>
              <a:gd name="connsiteX294" fmla="*/ 4078974 w 4900514"/>
              <a:gd name="connsiteY294" fmla="*/ 446092 h 644883"/>
              <a:gd name="connsiteX295" fmla="*/ 4084240 w 4900514"/>
              <a:gd name="connsiteY295" fmla="*/ 477586 h 644883"/>
              <a:gd name="connsiteX296" fmla="*/ 4128798 w 4900514"/>
              <a:gd name="connsiteY296" fmla="*/ 492372 h 644883"/>
              <a:gd name="connsiteX297" fmla="*/ 4155533 w 4900514"/>
              <a:gd name="connsiteY297" fmla="*/ 465333 h 644883"/>
              <a:gd name="connsiteX298" fmla="*/ 4153812 w 4900514"/>
              <a:gd name="connsiteY298" fmla="*/ 420673 h 644883"/>
              <a:gd name="connsiteX299" fmla="*/ 4154318 w 4900514"/>
              <a:gd name="connsiteY299" fmla="*/ 394647 h 644883"/>
              <a:gd name="connsiteX300" fmla="*/ 4165863 w 4900514"/>
              <a:gd name="connsiteY300" fmla="*/ 412369 h 644883"/>
              <a:gd name="connsiteX301" fmla="*/ 4177408 w 4900514"/>
              <a:gd name="connsiteY301" fmla="*/ 442345 h 644883"/>
              <a:gd name="connsiteX302" fmla="*/ 4200092 w 4900514"/>
              <a:gd name="connsiteY302" fmla="*/ 470801 h 644883"/>
              <a:gd name="connsiteX303" fmla="*/ 4218320 w 4900514"/>
              <a:gd name="connsiteY303" fmla="*/ 437281 h 644883"/>
              <a:gd name="connsiteX304" fmla="*/ 4190775 w 4900514"/>
              <a:gd name="connsiteY304" fmla="*/ 369431 h 644883"/>
              <a:gd name="connsiteX305" fmla="*/ 4130216 w 4900514"/>
              <a:gd name="connsiteY305" fmla="*/ 285580 h 644883"/>
              <a:gd name="connsiteX306" fmla="*/ 4107633 w 4900514"/>
              <a:gd name="connsiteY306" fmla="*/ 233831 h 644883"/>
              <a:gd name="connsiteX307" fmla="*/ 4257613 w 4900514"/>
              <a:gd name="connsiteY307" fmla="*/ 96307 h 644883"/>
              <a:gd name="connsiteX308" fmla="*/ 4230574 w 4900514"/>
              <a:gd name="connsiteY308" fmla="*/ 113827 h 644883"/>
              <a:gd name="connsiteX309" fmla="*/ 4228549 w 4900514"/>
              <a:gd name="connsiteY309" fmla="*/ 296213 h 644883"/>
              <a:gd name="connsiteX310" fmla="*/ 4245663 w 4900514"/>
              <a:gd name="connsiteY310" fmla="*/ 304314 h 644883"/>
              <a:gd name="connsiteX311" fmla="*/ 4269259 w 4900514"/>
              <a:gd name="connsiteY311" fmla="*/ 302694 h 644883"/>
              <a:gd name="connsiteX312" fmla="*/ 4271588 w 4900514"/>
              <a:gd name="connsiteY312" fmla="*/ 286795 h 644883"/>
              <a:gd name="connsiteX313" fmla="*/ 4252043 w 4900514"/>
              <a:gd name="connsiteY313" fmla="*/ 243350 h 644883"/>
              <a:gd name="connsiteX314" fmla="*/ 4259840 w 4900514"/>
              <a:gd name="connsiteY314" fmla="*/ 238489 h 644883"/>
              <a:gd name="connsiteX315" fmla="*/ 4286272 w 4900514"/>
              <a:gd name="connsiteY315" fmla="*/ 263807 h 644883"/>
              <a:gd name="connsiteX316" fmla="*/ 4344401 w 4900514"/>
              <a:gd name="connsiteY316" fmla="*/ 471308 h 644883"/>
              <a:gd name="connsiteX317" fmla="*/ 4358983 w 4900514"/>
              <a:gd name="connsiteY317" fmla="*/ 510195 h 644883"/>
              <a:gd name="connsiteX318" fmla="*/ 4364047 w 4900514"/>
              <a:gd name="connsiteY318" fmla="*/ 482245 h 644883"/>
              <a:gd name="connsiteX319" fmla="*/ 4460354 w 4900514"/>
              <a:gd name="connsiteY319" fmla="*/ 381887 h 644883"/>
              <a:gd name="connsiteX320" fmla="*/ 4427948 w 4900514"/>
              <a:gd name="connsiteY320" fmla="*/ 409230 h 644883"/>
              <a:gd name="connsiteX321" fmla="*/ 4418935 w 4900514"/>
              <a:gd name="connsiteY321" fmla="*/ 515562 h 644883"/>
              <a:gd name="connsiteX322" fmla="*/ 4443037 w 4900514"/>
              <a:gd name="connsiteY322" fmla="*/ 526702 h 644883"/>
              <a:gd name="connsiteX323" fmla="*/ 4452759 w 4900514"/>
              <a:gd name="connsiteY323" fmla="*/ 508068 h 644883"/>
              <a:gd name="connsiteX324" fmla="*/ 4438176 w 4900514"/>
              <a:gd name="connsiteY324" fmla="*/ 455206 h 644883"/>
              <a:gd name="connsiteX325" fmla="*/ 4473013 w 4900514"/>
              <a:gd name="connsiteY325" fmla="*/ 590704 h 644883"/>
              <a:gd name="connsiteX326" fmla="*/ 4483949 w 4900514"/>
              <a:gd name="connsiteY326" fmla="*/ 590806 h 644883"/>
              <a:gd name="connsiteX327" fmla="*/ 4494482 w 4900514"/>
              <a:gd name="connsiteY327" fmla="*/ 569134 h 644883"/>
              <a:gd name="connsiteX328" fmla="*/ 4500153 w 4900514"/>
              <a:gd name="connsiteY328" fmla="*/ 465535 h 644883"/>
              <a:gd name="connsiteX329" fmla="*/ 4500051 w 4900514"/>
              <a:gd name="connsiteY329" fmla="*/ 391102 h 644883"/>
              <a:gd name="connsiteX330" fmla="*/ 4592510 w 4900514"/>
              <a:gd name="connsiteY330" fmla="*/ 300973 h 644883"/>
              <a:gd name="connsiteX331" fmla="*/ 4611346 w 4900514"/>
              <a:gd name="connsiteY331" fmla="*/ 300871 h 644883"/>
              <a:gd name="connsiteX332" fmla="*/ 4587447 w 4900514"/>
              <a:gd name="connsiteY332" fmla="*/ 316771 h 644883"/>
              <a:gd name="connsiteX333" fmla="*/ 4568206 w 4900514"/>
              <a:gd name="connsiteY333" fmla="*/ 437079 h 644883"/>
              <a:gd name="connsiteX334" fmla="*/ 4636157 w 4900514"/>
              <a:gd name="connsiteY334" fmla="*/ 547361 h 644883"/>
              <a:gd name="connsiteX335" fmla="*/ 4636664 w 4900514"/>
              <a:gd name="connsiteY335" fmla="*/ 607312 h 644883"/>
              <a:gd name="connsiteX336" fmla="*/ 4656006 w 4900514"/>
              <a:gd name="connsiteY336" fmla="*/ 580476 h 644883"/>
              <a:gd name="connsiteX337" fmla="*/ 4642335 w 4900514"/>
              <a:gd name="connsiteY337" fmla="*/ 493182 h 644883"/>
              <a:gd name="connsiteX338" fmla="*/ 4681931 w 4900514"/>
              <a:gd name="connsiteY338" fmla="*/ 402850 h 644883"/>
              <a:gd name="connsiteX339" fmla="*/ 4672412 w 4900514"/>
              <a:gd name="connsiteY339" fmla="*/ 449535 h 644883"/>
              <a:gd name="connsiteX340" fmla="*/ 4685374 w 4900514"/>
              <a:gd name="connsiteY340" fmla="*/ 516271 h 644883"/>
              <a:gd name="connsiteX341" fmla="*/ 4699653 w 4900514"/>
              <a:gd name="connsiteY341" fmla="*/ 524474 h 644883"/>
              <a:gd name="connsiteX342" fmla="*/ 4706134 w 4900514"/>
              <a:gd name="connsiteY342" fmla="*/ 512828 h 644883"/>
              <a:gd name="connsiteX343" fmla="*/ 4696210 w 4900514"/>
              <a:gd name="connsiteY343" fmla="*/ 468573 h 644883"/>
              <a:gd name="connsiteX344" fmla="*/ 4775706 w 4900514"/>
              <a:gd name="connsiteY344" fmla="*/ 367810 h 644883"/>
              <a:gd name="connsiteX345" fmla="*/ 4768111 w 4900514"/>
              <a:gd name="connsiteY345" fmla="*/ 376013 h 644883"/>
              <a:gd name="connsiteX346" fmla="*/ 4751301 w 4900514"/>
              <a:gd name="connsiteY346" fmla="*/ 478397 h 644883"/>
              <a:gd name="connsiteX347" fmla="*/ 4779656 w 4900514"/>
              <a:gd name="connsiteY347" fmla="*/ 513132 h 644883"/>
              <a:gd name="connsiteX348" fmla="*/ 4801125 w 4900514"/>
              <a:gd name="connsiteY348" fmla="*/ 519512 h 644883"/>
              <a:gd name="connsiteX349" fmla="*/ 4804670 w 4900514"/>
              <a:gd name="connsiteY349" fmla="*/ 503511 h 644883"/>
              <a:gd name="connsiteX350" fmla="*/ 4824924 w 4900514"/>
              <a:gd name="connsiteY350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4900514" h="644883">
                <a:moveTo>
                  <a:pt x="4824924" y="426850"/>
                </a:moveTo>
                <a:cubicBezTo>
                  <a:pt x="4806290" y="483156"/>
                  <a:pt x="4846797" y="525791"/>
                  <a:pt x="4877381" y="570957"/>
                </a:cubicBezTo>
                <a:cubicBezTo>
                  <a:pt x="4892673" y="593540"/>
                  <a:pt x="4904825" y="617136"/>
                  <a:pt x="4899052" y="644883"/>
                </a:cubicBezTo>
                <a:cubicBezTo>
                  <a:pt x="3281984" y="644883"/>
                  <a:pt x="1665828" y="644883"/>
                  <a:pt x="52203" y="644883"/>
                </a:cubicBezTo>
                <a:cubicBezTo>
                  <a:pt x="35899" y="588476"/>
                  <a:pt x="18177" y="533487"/>
                  <a:pt x="4607" y="477890"/>
                </a:cubicBezTo>
                <a:cubicBezTo>
                  <a:pt x="-5115" y="437990"/>
                  <a:pt x="-457" y="398090"/>
                  <a:pt x="28304" y="362342"/>
                </a:cubicBezTo>
                <a:cubicBezTo>
                  <a:pt x="37924" y="350392"/>
                  <a:pt x="52507" y="340873"/>
                  <a:pt x="64761" y="330138"/>
                </a:cubicBezTo>
                <a:cubicBezTo>
                  <a:pt x="67393" y="331556"/>
                  <a:pt x="70026" y="332974"/>
                  <a:pt x="72761" y="334392"/>
                </a:cubicBezTo>
                <a:cubicBezTo>
                  <a:pt x="67090" y="344822"/>
                  <a:pt x="61621" y="355456"/>
                  <a:pt x="55545" y="365785"/>
                </a:cubicBezTo>
                <a:cubicBezTo>
                  <a:pt x="37013" y="397584"/>
                  <a:pt x="34076" y="429078"/>
                  <a:pt x="61317" y="458750"/>
                </a:cubicBezTo>
                <a:cubicBezTo>
                  <a:pt x="66988" y="464928"/>
                  <a:pt x="77824" y="468270"/>
                  <a:pt x="86331" y="472928"/>
                </a:cubicBezTo>
                <a:cubicBezTo>
                  <a:pt x="92103" y="466143"/>
                  <a:pt x="101319" y="459864"/>
                  <a:pt x="102838" y="452674"/>
                </a:cubicBezTo>
                <a:cubicBezTo>
                  <a:pt x="108002" y="428876"/>
                  <a:pt x="109420" y="404672"/>
                  <a:pt x="113876" y="380874"/>
                </a:cubicBezTo>
                <a:cubicBezTo>
                  <a:pt x="124915" y="320821"/>
                  <a:pt x="161776" y="269883"/>
                  <a:pt x="211702" y="223907"/>
                </a:cubicBezTo>
                <a:cubicBezTo>
                  <a:pt x="216158" y="219856"/>
                  <a:pt x="222336" y="216919"/>
                  <a:pt x="227601" y="213375"/>
                </a:cubicBezTo>
                <a:cubicBezTo>
                  <a:pt x="229323" y="214286"/>
                  <a:pt x="231045" y="215299"/>
                  <a:pt x="232766" y="216210"/>
                </a:cubicBezTo>
                <a:cubicBezTo>
                  <a:pt x="226488" y="227957"/>
                  <a:pt x="221221" y="240110"/>
                  <a:pt x="213930" y="251452"/>
                </a:cubicBezTo>
                <a:cubicBezTo>
                  <a:pt x="170992" y="318290"/>
                  <a:pt x="161776" y="388571"/>
                  <a:pt x="176461" y="461282"/>
                </a:cubicBezTo>
                <a:cubicBezTo>
                  <a:pt x="178688" y="472017"/>
                  <a:pt x="183853" y="482650"/>
                  <a:pt x="189423" y="492777"/>
                </a:cubicBezTo>
                <a:cubicBezTo>
                  <a:pt x="191144" y="495916"/>
                  <a:pt x="200360" y="499967"/>
                  <a:pt x="203195" y="498853"/>
                </a:cubicBezTo>
                <a:cubicBezTo>
                  <a:pt x="208158" y="497030"/>
                  <a:pt x="213626" y="491663"/>
                  <a:pt x="213930" y="487612"/>
                </a:cubicBezTo>
                <a:cubicBezTo>
                  <a:pt x="214538" y="478093"/>
                  <a:pt x="212107" y="468371"/>
                  <a:pt x="213221" y="458548"/>
                </a:cubicBezTo>
                <a:cubicBezTo>
                  <a:pt x="229728" y="478700"/>
                  <a:pt x="234184" y="500575"/>
                  <a:pt x="230538" y="524069"/>
                </a:cubicBezTo>
                <a:cubicBezTo>
                  <a:pt x="228412" y="537538"/>
                  <a:pt x="227298" y="551310"/>
                  <a:pt x="228310" y="564881"/>
                </a:cubicBezTo>
                <a:cubicBezTo>
                  <a:pt x="228614" y="569438"/>
                  <a:pt x="236615" y="573590"/>
                  <a:pt x="241070" y="578046"/>
                </a:cubicBezTo>
                <a:cubicBezTo>
                  <a:pt x="246336" y="573489"/>
                  <a:pt x="256362" y="568830"/>
                  <a:pt x="256058" y="564577"/>
                </a:cubicBezTo>
                <a:cubicBezTo>
                  <a:pt x="252716" y="520727"/>
                  <a:pt x="284008" y="487612"/>
                  <a:pt x="313073" y="453788"/>
                </a:cubicBezTo>
                <a:cubicBezTo>
                  <a:pt x="342238" y="419863"/>
                  <a:pt x="338694" y="385938"/>
                  <a:pt x="313174" y="352215"/>
                </a:cubicBezTo>
                <a:cubicBezTo>
                  <a:pt x="298693" y="333075"/>
                  <a:pt x="282692" y="314644"/>
                  <a:pt x="265983" y="293985"/>
                </a:cubicBezTo>
                <a:cubicBezTo>
                  <a:pt x="271755" y="293985"/>
                  <a:pt x="275603" y="293074"/>
                  <a:pt x="277426" y="294086"/>
                </a:cubicBezTo>
                <a:cubicBezTo>
                  <a:pt x="314997" y="315252"/>
                  <a:pt x="348922" y="339658"/>
                  <a:pt x="366036" y="373380"/>
                </a:cubicBezTo>
                <a:cubicBezTo>
                  <a:pt x="373936" y="389077"/>
                  <a:pt x="374340" y="407609"/>
                  <a:pt x="374340" y="424825"/>
                </a:cubicBezTo>
                <a:cubicBezTo>
                  <a:pt x="374340" y="459358"/>
                  <a:pt x="370796" y="493891"/>
                  <a:pt x="370695" y="528424"/>
                </a:cubicBezTo>
                <a:cubicBezTo>
                  <a:pt x="370695" y="538449"/>
                  <a:pt x="374847" y="549488"/>
                  <a:pt x="381632" y="557994"/>
                </a:cubicBezTo>
                <a:cubicBezTo>
                  <a:pt x="386392" y="563969"/>
                  <a:pt x="400468" y="570754"/>
                  <a:pt x="407354" y="569134"/>
                </a:cubicBezTo>
                <a:cubicBezTo>
                  <a:pt x="414848" y="567412"/>
                  <a:pt x="422443" y="557083"/>
                  <a:pt x="423760" y="549791"/>
                </a:cubicBezTo>
                <a:cubicBezTo>
                  <a:pt x="426393" y="536019"/>
                  <a:pt x="424469" y="521841"/>
                  <a:pt x="424469" y="507866"/>
                </a:cubicBezTo>
                <a:cubicBezTo>
                  <a:pt x="426899" y="507765"/>
                  <a:pt x="429330" y="507663"/>
                  <a:pt x="431861" y="507562"/>
                </a:cubicBezTo>
                <a:cubicBezTo>
                  <a:pt x="433381" y="514246"/>
                  <a:pt x="433583" y="521234"/>
                  <a:pt x="436824" y="527411"/>
                </a:cubicBezTo>
                <a:cubicBezTo>
                  <a:pt x="440267" y="533892"/>
                  <a:pt x="446647" y="539462"/>
                  <a:pt x="451710" y="545437"/>
                </a:cubicBezTo>
                <a:cubicBezTo>
                  <a:pt x="457483" y="539665"/>
                  <a:pt x="466090" y="534500"/>
                  <a:pt x="468622" y="528019"/>
                </a:cubicBezTo>
                <a:cubicBezTo>
                  <a:pt x="480268" y="497536"/>
                  <a:pt x="484724" y="466649"/>
                  <a:pt x="469737" y="435762"/>
                </a:cubicBezTo>
                <a:cubicBezTo>
                  <a:pt x="465989" y="428066"/>
                  <a:pt x="464268" y="419660"/>
                  <a:pt x="463761" y="411052"/>
                </a:cubicBezTo>
                <a:cubicBezTo>
                  <a:pt x="516016" y="452269"/>
                  <a:pt x="513080" y="511410"/>
                  <a:pt x="540726" y="560526"/>
                </a:cubicBezTo>
                <a:cubicBezTo>
                  <a:pt x="544473" y="560526"/>
                  <a:pt x="548220" y="560526"/>
                  <a:pt x="551967" y="560627"/>
                </a:cubicBezTo>
                <a:cubicBezTo>
                  <a:pt x="556322" y="550298"/>
                  <a:pt x="564626" y="539968"/>
                  <a:pt x="564119" y="529841"/>
                </a:cubicBezTo>
                <a:cubicBezTo>
                  <a:pt x="563208" y="510499"/>
                  <a:pt x="559765" y="490853"/>
                  <a:pt x="552777" y="472219"/>
                </a:cubicBezTo>
                <a:cubicBezTo>
                  <a:pt x="527156" y="403255"/>
                  <a:pt x="542853" y="336316"/>
                  <a:pt x="568980" y="270288"/>
                </a:cubicBezTo>
                <a:cubicBezTo>
                  <a:pt x="579917" y="242743"/>
                  <a:pt x="605234" y="224109"/>
                  <a:pt x="648173" y="224008"/>
                </a:cubicBezTo>
                <a:cubicBezTo>
                  <a:pt x="642907" y="227350"/>
                  <a:pt x="637134" y="230185"/>
                  <a:pt x="632476" y="234034"/>
                </a:cubicBezTo>
                <a:cubicBezTo>
                  <a:pt x="625691" y="239603"/>
                  <a:pt x="615058" y="245477"/>
                  <a:pt x="614450" y="251756"/>
                </a:cubicBezTo>
                <a:cubicBezTo>
                  <a:pt x="613336" y="262288"/>
                  <a:pt x="618703" y="273225"/>
                  <a:pt x="621336" y="284061"/>
                </a:cubicBezTo>
                <a:cubicBezTo>
                  <a:pt x="632881" y="280111"/>
                  <a:pt x="647261" y="278288"/>
                  <a:pt x="655566" y="271807"/>
                </a:cubicBezTo>
                <a:cubicBezTo>
                  <a:pt x="702555" y="235249"/>
                  <a:pt x="710251" y="191602"/>
                  <a:pt x="686858" y="145119"/>
                </a:cubicBezTo>
                <a:cubicBezTo>
                  <a:pt x="675921" y="123346"/>
                  <a:pt x="659312" y="103295"/>
                  <a:pt x="645134" y="82535"/>
                </a:cubicBezTo>
                <a:cubicBezTo>
                  <a:pt x="640071" y="75142"/>
                  <a:pt x="634501" y="67952"/>
                  <a:pt x="627210" y="58027"/>
                </a:cubicBezTo>
                <a:cubicBezTo>
                  <a:pt x="635615" y="58838"/>
                  <a:pt x="641388" y="58129"/>
                  <a:pt x="644527" y="59951"/>
                </a:cubicBezTo>
                <a:cubicBezTo>
                  <a:pt x="698908" y="92256"/>
                  <a:pt x="742860" y="130536"/>
                  <a:pt x="760379" y="183095"/>
                </a:cubicBezTo>
                <a:cubicBezTo>
                  <a:pt x="772734" y="220362"/>
                  <a:pt x="756936" y="252971"/>
                  <a:pt x="728480" y="282339"/>
                </a:cubicBezTo>
                <a:cubicBezTo>
                  <a:pt x="705593" y="305935"/>
                  <a:pt x="679566" y="327606"/>
                  <a:pt x="656376" y="351101"/>
                </a:cubicBezTo>
                <a:cubicBezTo>
                  <a:pt x="627716" y="380064"/>
                  <a:pt x="637742" y="423103"/>
                  <a:pt x="676427" y="444066"/>
                </a:cubicBezTo>
                <a:cubicBezTo>
                  <a:pt x="692833" y="452978"/>
                  <a:pt x="707213" y="448725"/>
                  <a:pt x="708327" y="432927"/>
                </a:cubicBezTo>
                <a:cubicBezTo>
                  <a:pt x="709238" y="419559"/>
                  <a:pt x="705390" y="405989"/>
                  <a:pt x="703668" y="392520"/>
                </a:cubicBezTo>
                <a:cubicBezTo>
                  <a:pt x="705795" y="392014"/>
                  <a:pt x="707820" y="391507"/>
                  <a:pt x="709947" y="391001"/>
                </a:cubicBezTo>
                <a:cubicBezTo>
                  <a:pt x="714707" y="403761"/>
                  <a:pt x="719669" y="416622"/>
                  <a:pt x="724327" y="429382"/>
                </a:cubicBezTo>
                <a:cubicBezTo>
                  <a:pt x="729593" y="443762"/>
                  <a:pt x="732429" y="459054"/>
                  <a:pt x="740632" y="472320"/>
                </a:cubicBezTo>
                <a:cubicBezTo>
                  <a:pt x="752176" y="491055"/>
                  <a:pt x="777899" y="490853"/>
                  <a:pt x="788735" y="471814"/>
                </a:cubicBezTo>
                <a:cubicBezTo>
                  <a:pt x="794406" y="461890"/>
                  <a:pt x="792988" y="449332"/>
                  <a:pt x="792887" y="437889"/>
                </a:cubicBezTo>
                <a:cubicBezTo>
                  <a:pt x="792583" y="402951"/>
                  <a:pt x="784785" y="367203"/>
                  <a:pt x="792076" y="333278"/>
                </a:cubicBezTo>
                <a:cubicBezTo>
                  <a:pt x="803621" y="279200"/>
                  <a:pt x="851116" y="242034"/>
                  <a:pt x="911574" y="214590"/>
                </a:cubicBezTo>
                <a:cubicBezTo>
                  <a:pt x="916840" y="212159"/>
                  <a:pt x="923423" y="211450"/>
                  <a:pt x="932739" y="213577"/>
                </a:cubicBezTo>
                <a:cubicBezTo>
                  <a:pt x="919777" y="225223"/>
                  <a:pt x="907524" y="237477"/>
                  <a:pt x="893650" y="248414"/>
                </a:cubicBezTo>
                <a:cubicBezTo>
                  <a:pt x="857496" y="276972"/>
                  <a:pt x="850712" y="310593"/>
                  <a:pt x="860130" y="348164"/>
                </a:cubicBezTo>
                <a:cubicBezTo>
                  <a:pt x="866712" y="374393"/>
                  <a:pt x="870864" y="400925"/>
                  <a:pt x="876130" y="427255"/>
                </a:cubicBezTo>
                <a:cubicBezTo>
                  <a:pt x="877041" y="431711"/>
                  <a:pt x="876130" y="438193"/>
                  <a:pt x="879674" y="440319"/>
                </a:cubicBezTo>
                <a:cubicBezTo>
                  <a:pt x="887472" y="444978"/>
                  <a:pt x="897498" y="447408"/>
                  <a:pt x="906713" y="450649"/>
                </a:cubicBezTo>
                <a:cubicBezTo>
                  <a:pt x="909853" y="444775"/>
                  <a:pt x="916435" y="438496"/>
                  <a:pt x="915524" y="433028"/>
                </a:cubicBezTo>
                <a:cubicBezTo>
                  <a:pt x="913599" y="420977"/>
                  <a:pt x="907827" y="409331"/>
                  <a:pt x="902156" y="393432"/>
                </a:cubicBezTo>
                <a:cubicBezTo>
                  <a:pt x="932942" y="411255"/>
                  <a:pt x="944284" y="432825"/>
                  <a:pt x="950462" y="456522"/>
                </a:cubicBezTo>
                <a:cubicBezTo>
                  <a:pt x="955626" y="476371"/>
                  <a:pt x="959475" y="496423"/>
                  <a:pt x="966260" y="515866"/>
                </a:cubicBezTo>
                <a:cubicBezTo>
                  <a:pt x="968488" y="522145"/>
                  <a:pt x="978108" y="526905"/>
                  <a:pt x="984387" y="532272"/>
                </a:cubicBezTo>
                <a:cubicBezTo>
                  <a:pt x="990767" y="526601"/>
                  <a:pt x="1000590" y="521537"/>
                  <a:pt x="1002818" y="515056"/>
                </a:cubicBezTo>
                <a:cubicBezTo>
                  <a:pt x="1006464" y="504625"/>
                  <a:pt x="1004945" y="493182"/>
                  <a:pt x="1006160" y="482144"/>
                </a:cubicBezTo>
                <a:cubicBezTo>
                  <a:pt x="1007881" y="466447"/>
                  <a:pt x="1010008" y="450750"/>
                  <a:pt x="1011932" y="435053"/>
                </a:cubicBezTo>
                <a:cubicBezTo>
                  <a:pt x="1014970" y="435155"/>
                  <a:pt x="1018109" y="435256"/>
                  <a:pt x="1021147" y="435458"/>
                </a:cubicBezTo>
                <a:cubicBezTo>
                  <a:pt x="1021147" y="453079"/>
                  <a:pt x="1020438" y="470700"/>
                  <a:pt x="1021350" y="488321"/>
                </a:cubicBezTo>
                <a:cubicBezTo>
                  <a:pt x="1022059" y="501486"/>
                  <a:pt x="1018008" y="520018"/>
                  <a:pt x="1040692" y="521335"/>
                </a:cubicBezTo>
                <a:cubicBezTo>
                  <a:pt x="1048896" y="521841"/>
                  <a:pt x="1064187" y="502499"/>
                  <a:pt x="1067326" y="490751"/>
                </a:cubicBezTo>
                <a:cubicBezTo>
                  <a:pt x="1074921" y="462700"/>
                  <a:pt x="1079175" y="434041"/>
                  <a:pt x="1081403" y="405381"/>
                </a:cubicBezTo>
                <a:cubicBezTo>
                  <a:pt x="1086972" y="332771"/>
                  <a:pt x="1129607" y="274339"/>
                  <a:pt x="1196850" y="225324"/>
                </a:cubicBezTo>
                <a:cubicBezTo>
                  <a:pt x="1221863" y="207096"/>
                  <a:pt x="1249915" y="191095"/>
                  <a:pt x="1276549" y="174082"/>
                </a:cubicBezTo>
                <a:cubicBezTo>
                  <a:pt x="1278979" y="175500"/>
                  <a:pt x="1281511" y="177019"/>
                  <a:pt x="1283941" y="178437"/>
                </a:cubicBezTo>
                <a:cubicBezTo>
                  <a:pt x="1279485" y="185222"/>
                  <a:pt x="1276245" y="192614"/>
                  <a:pt x="1270472" y="198589"/>
                </a:cubicBezTo>
                <a:cubicBezTo>
                  <a:pt x="1248598" y="221071"/>
                  <a:pt x="1224598" y="242439"/>
                  <a:pt x="1203635" y="265427"/>
                </a:cubicBezTo>
                <a:cubicBezTo>
                  <a:pt x="1139734" y="335505"/>
                  <a:pt x="1149456" y="402343"/>
                  <a:pt x="1230978" y="461788"/>
                </a:cubicBezTo>
                <a:cubicBezTo>
                  <a:pt x="1254978" y="479308"/>
                  <a:pt x="1282523" y="488625"/>
                  <a:pt x="1314728" y="477283"/>
                </a:cubicBezTo>
                <a:cubicBezTo>
                  <a:pt x="1353007" y="463814"/>
                  <a:pt x="1380451" y="441129"/>
                  <a:pt x="1378932" y="408014"/>
                </a:cubicBezTo>
                <a:cubicBezTo>
                  <a:pt x="1377919" y="386748"/>
                  <a:pt x="1365463" y="365481"/>
                  <a:pt x="1355437" y="345025"/>
                </a:cubicBezTo>
                <a:cubicBezTo>
                  <a:pt x="1348045" y="329936"/>
                  <a:pt x="1336399" y="316163"/>
                  <a:pt x="1323335" y="297023"/>
                </a:cubicBezTo>
                <a:cubicBezTo>
                  <a:pt x="1333158" y="300770"/>
                  <a:pt x="1337614" y="301681"/>
                  <a:pt x="1340652" y="303808"/>
                </a:cubicBezTo>
                <a:cubicBezTo>
                  <a:pt x="1408807" y="351303"/>
                  <a:pt x="1443745" y="408116"/>
                  <a:pt x="1427238" y="480321"/>
                </a:cubicBezTo>
                <a:cubicBezTo>
                  <a:pt x="1423693" y="495815"/>
                  <a:pt x="1425313" y="512524"/>
                  <a:pt x="1428453" y="528221"/>
                </a:cubicBezTo>
                <a:cubicBezTo>
                  <a:pt x="1429567" y="533791"/>
                  <a:pt x="1443643" y="542703"/>
                  <a:pt x="1449416" y="541791"/>
                </a:cubicBezTo>
                <a:cubicBezTo>
                  <a:pt x="1457922" y="540373"/>
                  <a:pt x="1469973" y="531766"/>
                  <a:pt x="1470581" y="525689"/>
                </a:cubicBezTo>
                <a:cubicBezTo>
                  <a:pt x="1472707" y="505132"/>
                  <a:pt x="1472910" y="483966"/>
                  <a:pt x="1469365" y="463611"/>
                </a:cubicBezTo>
                <a:cubicBezTo>
                  <a:pt x="1464808" y="437788"/>
                  <a:pt x="1453871" y="412673"/>
                  <a:pt x="1449111" y="386950"/>
                </a:cubicBezTo>
                <a:cubicBezTo>
                  <a:pt x="1438580" y="329328"/>
                  <a:pt x="1468049" y="283656"/>
                  <a:pt x="1526583" y="248414"/>
                </a:cubicBezTo>
                <a:cubicBezTo>
                  <a:pt x="1535190" y="243249"/>
                  <a:pt x="1546532" y="240616"/>
                  <a:pt x="1562128" y="234742"/>
                </a:cubicBezTo>
                <a:cubicBezTo>
                  <a:pt x="1541773" y="256718"/>
                  <a:pt x="1523139" y="273022"/>
                  <a:pt x="1510076" y="291656"/>
                </a:cubicBezTo>
                <a:cubicBezTo>
                  <a:pt x="1477467" y="338037"/>
                  <a:pt x="1485366" y="384216"/>
                  <a:pt x="1521519" y="427154"/>
                </a:cubicBezTo>
                <a:cubicBezTo>
                  <a:pt x="1549570" y="460472"/>
                  <a:pt x="1592205" y="458041"/>
                  <a:pt x="1614282" y="422293"/>
                </a:cubicBezTo>
                <a:cubicBezTo>
                  <a:pt x="1640207" y="380368"/>
                  <a:pt x="1654283" y="335505"/>
                  <a:pt x="1645068" y="289225"/>
                </a:cubicBezTo>
                <a:cubicBezTo>
                  <a:pt x="1640814" y="267554"/>
                  <a:pt x="1625118" y="247199"/>
                  <a:pt x="1613674" y="224210"/>
                </a:cubicBezTo>
                <a:cubicBezTo>
                  <a:pt x="1620560" y="227451"/>
                  <a:pt x="1628358" y="230084"/>
                  <a:pt x="1634434" y="234135"/>
                </a:cubicBezTo>
                <a:cubicBezTo>
                  <a:pt x="1679196" y="264313"/>
                  <a:pt x="1687094" y="304821"/>
                  <a:pt x="1684360" y="346746"/>
                </a:cubicBezTo>
                <a:cubicBezTo>
                  <a:pt x="1682436" y="376621"/>
                  <a:pt x="1674436" y="406293"/>
                  <a:pt x="1670081" y="436066"/>
                </a:cubicBezTo>
                <a:cubicBezTo>
                  <a:pt x="1668562" y="446294"/>
                  <a:pt x="1667145" y="457434"/>
                  <a:pt x="1670993" y="466953"/>
                </a:cubicBezTo>
                <a:cubicBezTo>
                  <a:pt x="1674334" y="475156"/>
                  <a:pt x="1683854" y="486093"/>
                  <a:pt x="1692968" y="487612"/>
                </a:cubicBezTo>
                <a:cubicBezTo>
                  <a:pt x="1704006" y="489435"/>
                  <a:pt x="1720311" y="485182"/>
                  <a:pt x="1729323" y="479105"/>
                </a:cubicBezTo>
                <a:cubicBezTo>
                  <a:pt x="1754540" y="462193"/>
                  <a:pt x="1756666" y="432927"/>
                  <a:pt x="1737324" y="411660"/>
                </a:cubicBezTo>
                <a:cubicBezTo>
                  <a:pt x="1730336" y="403964"/>
                  <a:pt x="1723754" y="396166"/>
                  <a:pt x="1719399" y="387052"/>
                </a:cubicBezTo>
                <a:cubicBezTo>
                  <a:pt x="1748768" y="396166"/>
                  <a:pt x="1769730" y="412065"/>
                  <a:pt x="1779553" y="434041"/>
                </a:cubicBezTo>
                <a:cubicBezTo>
                  <a:pt x="1787553" y="451661"/>
                  <a:pt x="1790490" y="470700"/>
                  <a:pt x="1795048" y="489131"/>
                </a:cubicBezTo>
                <a:cubicBezTo>
                  <a:pt x="1796972" y="496726"/>
                  <a:pt x="1795148" y="505334"/>
                  <a:pt x="1798997" y="512220"/>
                </a:cubicBezTo>
                <a:cubicBezTo>
                  <a:pt x="1802542" y="518297"/>
                  <a:pt x="1811555" y="522550"/>
                  <a:pt x="1818238" y="527613"/>
                </a:cubicBezTo>
                <a:cubicBezTo>
                  <a:pt x="1821884" y="521639"/>
                  <a:pt x="1829378" y="515259"/>
                  <a:pt x="1828568" y="509588"/>
                </a:cubicBezTo>
                <a:cubicBezTo>
                  <a:pt x="1823606" y="475662"/>
                  <a:pt x="1838087" y="445180"/>
                  <a:pt x="1855100" y="415103"/>
                </a:cubicBezTo>
                <a:cubicBezTo>
                  <a:pt x="1859860" y="406698"/>
                  <a:pt x="1864620" y="398394"/>
                  <a:pt x="1870088" y="390191"/>
                </a:cubicBezTo>
                <a:cubicBezTo>
                  <a:pt x="1901279" y="343607"/>
                  <a:pt x="1892266" y="300669"/>
                  <a:pt x="1850442" y="260667"/>
                </a:cubicBezTo>
                <a:cubicBezTo>
                  <a:pt x="1835251" y="246085"/>
                  <a:pt x="1820061" y="231401"/>
                  <a:pt x="1804871" y="216818"/>
                </a:cubicBezTo>
                <a:cubicBezTo>
                  <a:pt x="1806592" y="215197"/>
                  <a:pt x="1808213" y="213476"/>
                  <a:pt x="1809934" y="211856"/>
                </a:cubicBezTo>
                <a:cubicBezTo>
                  <a:pt x="1822289" y="217830"/>
                  <a:pt x="1835150" y="223198"/>
                  <a:pt x="1846796" y="229780"/>
                </a:cubicBezTo>
                <a:cubicBezTo>
                  <a:pt x="1891456" y="254794"/>
                  <a:pt x="1928925" y="285175"/>
                  <a:pt x="1934495" y="328923"/>
                </a:cubicBezTo>
                <a:cubicBezTo>
                  <a:pt x="1937736" y="354139"/>
                  <a:pt x="1930343" y="380469"/>
                  <a:pt x="1924571" y="405888"/>
                </a:cubicBezTo>
                <a:cubicBezTo>
                  <a:pt x="1918292" y="433433"/>
                  <a:pt x="1905735" y="460168"/>
                  <a:pt x="1900773" y="487713"/>
                </a:cubicBezTo>
                <a:cubicBezTo>
                  <a:pt x="1897734" y="504828"/>
                  <a:pt x="1903608" y="522854"/>
                  <a:pt x="1905532" y="540475"/>
                </a:cubicBezTo>
                <a:cubicBezTo>
                  <a:pt x="1909076" y="541285"/>
                  <a:pt x="1912621" y="541994"/>
                  <a:pt x="1916064" y="542804"/>
                </a:cubicBezTo>
                <a:cubicBezTo>
                  <a:pt x="1925178" y="534297"/>
                  <a:pt x="1937230" y="526702"/>
                  <a:pt x="1942698" y="516980"/>
                </a:cubicBezTo>
                <a:cubicBezTo>
                  <a:pt x="1953230" y="497942"/>
                  <a:pt x="1960420" y="477688"/>
                  <a:pt x="1968319" y="457738"/>
                </a:cubicBezTo>
                <a:cubicBezTo>
                  <a:pt x="1981586" y="424420"/>
                  <a:pt x="2000726" y="393735"/>
                  <a:pt x="2034955" y="364468"/>
                </a:cubicBezTo>
                <a:cubicBezTo>
                  <a:pt x="2023308" y="397381"/>
                  <a:pt x="2012371" y="425838"/>
                  <a:pt x="2003257" y="454801"/>
                </a:cubicBezTo>
                <a:cubicBezTo>
                  <a:pt x="1998903" y="468675"/>
                  <a:pt x="1997384" y="483156"/>
                  <a:pt x="1996270" y="497435"/>
                </a:cubicBezTo>
                <a:cubicBezTo>
                  <a:pt x="1995662" y="505030"/>
                  <a:pt x="1995864" y="514145"/>
                  <a:pt x="2000827" y="520120"/>
                </a:cubicBezTo>
                <a:cubicBezTo>
                  <a:pt x="2005890" y="526196"/>
                  <a:pt x="2017131" y="532272"/>
                  <a:pt x="2025942" y="532474"/>
                </a:cubicBezTo>
                <a:cubicBezTo>
                  <a:pt x="2031410" y="532677"/>
                  <a:pt x="2042651" y="521841"/>
                  <a:pt x="2042246" y="516373"/>
                </a:cubicBezTo>
                <a:cubicBezTo>
                  <a:pt x="2041132" y="500980"/>
                  <a:pt x="2035866" y="485789"/>
                  <a:pt x="2031308" y="470700"/>
                </a:cubicBezTo>
                <a:cubicBezTo>
                  <a:pt x="2028878" y="462801"/>
                  <a:pt x="2024422" y="455307"/>
                  <a:pt x="2023713" y="446800"/>
                </a:cubicBezTo>
                <a:cubicBezTo>
                  <a:pt x="2051765" y="472118"/>
                  <a:pt x="2075867" y="498448"/>
                  <a:pt x="2076373" y="533892"/>
                </a:cubicBezTo>
                <a:cubicBezTo>
                  <a:pt x="2076576" y="548576"/>
                  <a:pt x="2081336" y="563159"/>
                  <a:pt x="2083969" y="577843"/>
                </a:cubicBezTo>
                <a:cubicBezTo>
                  <a:pt x="2088829" y="577944"/>
                  <a:pt x="2093792" y="578046"/>
                  <a:pt x="2098653" y="578147"/>
                </a:cubicBezTo>
                <a:cubicBezTo>
                  <a:pt x="2100678" y="569235"/>
                  <a:pt x="2106045" y="559817"/>
                  <a:pt x="2104020" y="551412"/>
                </a:cubicBezTo>
                <a:cubicBezTo>
                  <a:pt x="2099362" y="532272"/>
                  <a:pt x="2089944" y="513740"/>
                  <a:pt x="2084475" y="494701"/>
                </a:cubicBezTo>
                <a:cubicBezTo>
                  <a:pt x="2069690" y="442851"/>
                  <a:pt x="2069791" y="392014"/>
                  <a:pt x="2108678" y="345329"/>
                </a:cubicBezTo>
                <a:cubicBezTo>
                  <a:pt x="2131161" y="318492"/>
                  <a:pt x="2161541" y="298745"/>
                  <a:pt x="2205593" y="292263"/>
                </a:cubicBezTo>
                <a:cubicBezTo>
                  <a:pt x="2201745" y="295808"/>
                  <a:pt x="2198606" y="299859"/>
                  <a:pt x="2194048" y="302795"/>
                </a:cubicBezTo>
                <a:cubicBezTo>
                  <a:pt x="2157085" y="325986"/>
                  <a:pt x="2142705" y="356367"/>
                  <a:pt x="2149591" y="391710"/>
                </a:cubicBezTo>
                <a:cubicBezTo>
                  <a:pt x="2155971" y="424623"/>
                  <a:pt x="2165288" y="457130"/>
                  <a:pt x="2173896" y="489739"/>
                </a:cubicBezTo>
                <a:cubicBezTo>
                  <a:pt x="2175517" y="496017"/>
                  <a:pt x="2179364" y="502094"/>
                  <a:pt x="2183314" y="507866"/>
                </a:cubicBezTo>
                <a:cubicBezTo>
                  <a:pt x="2192732" y="521537"/>
                  <a:pt x="2206505" y="531968"/>
                  <a:pt x="2228176" y="527310"/>
                </a:cubicBezTo>
                <a:cubicBezTo>
                  <a:pt x="2248531" y="522955"/>
                  <a:pt x="2244886" y="508271"/>
                  <a:pt x="2245696" y="496017"/>
                </a:cubicBezTo>
                <a:cubicBezTo>
                  <a:pt x="2247013" y="476371"/>
                  <a:pt x="2248835" y="456826"/>
                  <a:pt x="2250455" y="437281"/>
                </a:cubicBezTo>
                <a:cubicBezTo>
                  <a:pt x="2253392" y="437382"/>
                  <a:pt x="2256329" y="437382"/>
                  <a:pt x="2259266" y="437484"/>
                </a:cubicBezTo>
                <a:cubicBezTo>
                  <a:pt x="2261494" y="460168"/>
                  <a:pt x="2263215" y="482954"/>
                  <a:pt x="2266253" y="505638"/>
                </a:cubicBezTo>
                <a:cubicBezTo>
                  <a:pt x="2267570" y="515259"/>
                  <a:pt x="2269697" y="525386"/>
                  <a:pt x="2274962" y="533993"/>
                </a:cubicBezTo>
                <a:cubicBezTo>
                  <a:pt x="2278609" y="540070"/>
                  <a:pt x="2288027" y="544019"/>
                  <a:pt x="2294913" y="548981"/>
                </a:cubicBezTo>
                <a:cubicBezTo>
                  <a:pt x="2300280" y="542298"/>
                  <a:pt x="2310508" y="535411"/>
                  <a:pt x="2310103" y="529031"/>
                </a:cubicBezTo>
                <a:cubicBezTo>
                  <a:pt x="2308787" y="509588"/>
                  <a:pt x="2303116" y="490346"/>
                  <a:pt x="2299470" y="471004"/>
                </a:cubicBezTo>
                <a:cubicBezTo>
                  <a:pt x="2291571" y="429180"/>
                  <a:pt x="2276380" y="386950"/>
                  <a:pt x="2297445" y="345430"/>
                </a:cubicBezTo>
                <a:cubicBezTo>
                  <a:pt x="2308179" y="324163"/>
                  <a:pt x="2324989" y="304720"/>
                  <a:pt x="2339066" y="284466"/>
                </a:cubicBezTo>
                <a:cubicBezTo>
                  <a:pt x="2342307" y="285681"/>
                  <a:pt x="2345547" y="286896"/>
                  <a:pt x="2348788" y="288111"/>
                </a:cubicBezTo>
                <a:cubicBezTo>
                  <a:pt x="2346155" y="293681"/>
                  <a:pt x="2343725" y="299251"/>
                  <a:pt x="2340889" y="304720"/>
                </a:cubicBezTo>
                <a:cubicBezTo>
                  <a:pt x="2328636" y="328012"/>
                  <a:pt x="2328736" y="351000"/>
                  <a:pt x="2347573" y="371962"/>
                </a:cubicBezTo>
                <a:cubicBezTo>
                  <a:pt x="2353649" y="378646"/>
                  <a:pt x="2365396" y="382393"/>
                  <a:pt x="2374612" y="387457"/>
                </a:cubicBezTo>
                <a:cubicBezTo>
                  <a:pt x="2381194" y="379861"/>
                  <a:pt x="2392739" y="372570"/>
                  <a:pt x="2393650" y="364570"/>
                </a:cubicBezTo>
                <a:cubicBezTo>
                  <a:pt x="2399625" y="313935"/>
                  <a:pt x="2394663" y="263908"/>
                  <a:pt x="2365295" y="217324"/>
                </a:cubicBezTo>
                <a:cubicBezTo>
                  <a:pt x="2350206" y="193323"/>
                  <a:pt x="2332180" y="170538"/>
                  <a:pt x="2318914" y="143600"/>
                </a:cubicBezTo>
                <a:cubicBezTo>
                  <a:pt x="2328028" y="148157"/>
                  <a:pt x="2338054" y="151904"/>
                  <a:pt x="2345952" y="157373"/>
                </a:cubicBezTo>
                <a:cubicBezTo>
                  <a:pt x="2431019" y="217122"/>
                  <a:pt x="2466260" y="291858"/>
                  <a:pt x="2458362" y="379051"/>
                </a:cubicBezTo>
                <a:cubicBezTo>
                  <a:pt x="2456741" y="396571"/>
                  <a:pt x="2451070" y="413888"/>
                  <a:pt x="2448538" y="431306"/>
                </a:cubicBezTo>
                <a:cubicBezTo>
                  <a:pt x="2446412" y="446193"/>
                  <a:pt x="2445297" y="461181"/>
                  <a:pt x="2445500" y="476169"/>
                </a:cubicBezTo>
                <a:cubicBezTo>
                  <a:pt x="2445804" y="491460"/>
                  <a:pt x="2453804" y="504423"/>
                  <a:pt x="2473653" y="510600"/>
                </a:cubicBezTo>
                <a:cubicBezTo>
                  <a:pt x="2494008" y="516879"/>
                  <a:pt x="2510413" y="509993"/>
                  <a:pt x="2524389" y="499258"/>
                </a:cubicBezTo>
                <a:cubicBezTo>
                  <a:pt x="2554263" y="476169"/>
                  <a:pt x="2565605" y="448725"/>
                  <a:pt x="2554567" y="416723"/>
                </a:cubicBezTo>
                <a:cubicBezTo>
                  <a:pt x="2550719" y="405483"/>
                  <a:pt x="2545656" y="394545"/>
                  <a:pt x="2543529" y="382596"/>
                </a:cubicBezTo>
                <a:cubicBezTo>
                  <a:pt x="2567732" y="398495"/>
                  <a:pt x="2582214" y="419053"/>
                  <a:pt x="2583530" y="443054"/>
                </a:cubicBezTo>
                <a:cubicBezTo>
                  <a:pt x="2584644" y="462295"/>
                  <a:pt x="2579378" y="481840"/>
                  <a:pt x="2577150" y="501182"/>
                </a:cubicBezTo>
                <a:cubicBezTo>
                  <a:pt x="2575732" y="513436"/>
                  <a:pt x="2573201" y="525791"/>
                  <a:pt x="2574011" y="537943"/>
                </a:cubicBezTo>
                <a:cubicBezTo>
                  <a:pt x="2574416" y="543412"/>
                  <a:pt x="2580492" y="551614"/>
                  <a:pt x="2586265" y="553032"/>
                </a:cubicBezTo>
                <a:cubicBezTo>
                  <a:pt x="2592239" y="554551"/>
                  <a:pt x="2604695" y="550905"/>
                  <a:pt x="2607834" y="546652"/>
                </a:cubicBezTo>
                <a:cubicBezTo>
                  <a:pt x="2615531" y="536424"/>
                  <a:pt x="2623633" y="524575"/>
                  <a:pt x="2624139" y="513132"/>
                </a:cubicBezTo>
                <a:cubicBezTo>
                  <a:pt x="2625152" y="492068"/>
                  <a:pt x="2621000" y="470903"/>
                  <a:pt x="2622012" y="449434"/>
                </a:cubicBezTo>
                <a:cubicBezTo>
                  <a:pt x="2646013" y="472827"/>
                  <a:pt x="2649254" y="499359"/>
                  <a:pt x="2643279" y="527208"/>
                </a:cubicBezTo>
                <a:cubicBezTo>
                  <a:pt x="2639735" y="543918"/>
                  <a:pt x="2632646" y="560425"/>
                  <a:pt x="2631937" y="577235"/>
                </a:cubicBezTo>
                <a:cubicBezTo>
                  <a:pt x="2631633" y="586350"/>
                  <a:pt x="2641456" y="595666"/>
                  <a:pt x="2646722" y="604882"/>
                </a:cubicBezTo>
                <a:cubicBezTo>
                  <a:pt x="2656546" y="597996"/>
                  <a:pt x="2671736" y="592426"/>
                  <a:pt x="2674976" y="584122"/>
                </a:cubicBezTo>
                <a:cubicBezTo>
                  <a:pt x="2681762" y="566906"/>
                  <a:pt x="2679635" y="547665"/>
                  <a:pt x="2685913" y="530246"/>
                </a:cubicBezTo>
                <a:cubicBezTo>
                  <a:pt x="2696546" y="501081"/>
                  <a:pt x="2706572" y="470903"/>
                  <a:pt x="2724497" y="444168"/>
                </a:cubicBezTo>
                <a:cubicBezTo>
                  <a:pt x="2759334" y="392216"/>
                  <a:pt x="2758017" y="372975"/>
                  <a:pt x="2702825" y="332366"/>
                </a:cubicBezTo>
                <a:cubicBezTo>
                  <a:pt x="2695534" y="326999"/>
                  <a:pt x="2685812" y="323556"/>
                  <a:pt x="2677306" y="319302"/>
                </a:cubicBezTo>
                <a:cubicBezTo>
                  <a:pt x="2679736" y="316771"/>
                  <a:pt x="2682065" y="314239"/>
                  <a:pt x="2684495" y="311707"/>
                </a:cubicBezTo>
                <a:cubicBezTo>
                  <a:pt x="2690774" y="313226"/>
                  <a:pt x="2697560" y="314036"/>
                  <a:pt x="2703332" y="316264"/>
                </a:cubicBezTo>
                <a:cubicBezTo>
                  <a:pt x="2772498" y="342392"/>
                  <a:pt x="2803487" y="384520"/>
                  <a:pt x="2795892" y="443762"/>
                </a:cubicBezTo>
                <a:cubicBezTo>
                  <a:pt x="2792449" y="471004"/>
                  <a:pt x="2784854" y="498043"/>
                  <a:pt x="2782119" y="525284"/>
                </a:cubicBezTo>
                <a:cubicBezTo>
                  <a:pt x="2780701" y="539158"/>
                  <a:pt x="2784043" y="553842"/>
                  <a:pt x="2788904" y="567412"/>
                </a:cubicBezTo>
                <a:cubicBezTo>
                  <a:pt x="2791031" y="573387"/>
                  <a:pt x="2802474" y="577337"/>
                  <a:pt x="2809665" y="582198"/>
                </a:cubicBezTo>
                <a:cubicBezTo>
                  <a:pt x="2815234" y="576932"/>
                  <a:pt x="2824652" y="572071"/>
                  <a:pt x="2825665" y="566298"/>
                </a:cubicBezTo>
                <a:cubicBezTo>
                  <a:pt x="2828298" y="550905"/>
                  <a:pt x="2827994" y="535209"/>
                  <a:pt x="2827387" y="519714"/>
                </a:cubicBezTo>
                <a:cubicBezTo>
                  <a:pt x="2826577" y="498752"/>
                  <a:pt x="2829007" y="478599"/>
                  <a:pt x="2847438" y="460776"/>
                </a:cubicBezTo>
                <a:cubicBezTo>
                  <a:pt x="2846223" y="472523"/>
                  <a:pt x="2844096" y="484270"/>
                  <a:pt x="2844197" y="496017"/>
                </a:cubicBezTo>
                <a:cubicBezTo>
                  <a:pt x="2844299" y="506347"/>
                  <a:pt x="2845514" y="516879"/>
                  <a:pt x="2849159" y="526702"/>
                </a:cubicBezTo>
                <a:cubicBezTo>
                  <a:pt x="2850780" y="530955"/>
                  <a:pt x="2859692" y="535513"/>
                  <a:pt x="2865970" y="536120"/>
                </a:cubicBezTo>
                <a:cubicBezTo>
                  <a:pt x="2870527" y="536525"/>
                  <a:pt x="2879439" y="531360"/>
                  <a:pt x="2880654" y="527613"/>
                </a:cubicBezTo>
                <a:cubicBezTo>
                  <a:pt x="2884604" y="515259"/>
                  <a:pt x="2890984" y="501385"/>
                  <a:pt x="2887135" y="489840"/>
                </a:cubicBezTo>
                <a:cubicBezTo>
                  <a:pt x="2879338" y="466042"/>
                  <a:pt x="2865869" y="443357"/>
                  <a:pt x="2854021" y="420369"/>
                </a:cubicBezTo>
                <a:cubicBezTo>
                  <a:pt x="2849767" y="412166"/>
                  <a:pt x="2843488" y="404672"/>
                  <a:pt x="2842577" y="393938"/>
                </a:cubicBezTo>
                <a:cubicBezTo>
                  <a:pt x="2847235" y="396773"/>
                  <a:pt x="2852704" y="399204"/>
                  <a:pt x="2856451" y="402647"/>
                </a:cubicBezTo>
                <a:cubicBezTo>
                  <a:pt x="2893414" y="436674"/>
                  <a:pt x="2925922" y="472422"/>
                  <a:pt x="2927542" y="519107"/>
                </a:cubicBezTo>
                <a:cubicBezTo>
                  <a:pt x="2927542" y="520423"/>
                  <a:pt x="2927340" y="522044"/>
                  <a:pt x="2928251" y="522955"/>
                </a:cubicBezTo>
                <a:cubicBezTo>
                  <a:pt x="2936453" y="531158"/>
                  <a:pt x="2944859" y="539158"/>
                  <a:pt x="2953163" y="547260"/>
                </a:cubicBezTo>
                <a:cubicBezTo>
                  <a:pt x="2957214" y="538247"/>
                  <a:pt x="2965619" y="528930"/>
                  <a:pt x="2964404" y="520322"/>
                </a:cubicBezTo>
                <a:cubicBezTo>
                  <a:pt x="2959442" y="484675"/>
                  <a:pt x="2948100" y="449434"/>
                  <a:pt x="2945871" y="413685"/>
                </a:cubicBezTo>
                <a:cubicBezTo>
                  <a:pt x="2943644" y="378241"/>
                  <a:pt x="2945062" y="341987"/>
                  <a:pt x="2953062" y="307150"/>
                </a:cubicBezTo>
                <a:cubicBezTo>
                  <a:pt x="2961872" y="268971"/>
                  <a:pt x="2997013" y="241629"/>
                  <a:pt x="3037014" y="218944"/>
                </a:cubicBezTo>
                <a:cubicBezTo>
                  <a:pt x="3041268" y="216514"/>
                  <a:pt x="3047141" y="215603"/>
                  <a:pt x="3052204" y="213982"/>
                </a:cubicBezTo>
                <a:cubicBezTo>
                  <a:pt x="3054028" y="215197"/>
                  <a:pt x="3055850" y="216413"/>
                  <a:pt x="3057673" y="217527"/>
                </a:cubicBezTo>
                <a:cubicBezTo>
                  <a:pt x="3049977" y="226135"/>
                  <a:pt x="3040761" y="234135"/>
                  <a:pt x="3035090" y="243452"/>
                </a:cubicBezTo>
                <a:cubicBezTo>
                  <a:pt x="3026786" y="257123"/>
                  <a:pt x="3015646" y="271706"/>
                  <a:pt x="3015545" y="285985"/>
                </a:cubicBezTo>
                <a:cubicBezTo>
                  <a:pt x="3015241" y="310694"/>
                  <a:pt x="3034989" y="316062"/>
                  <a:pt x="3061217" y="301074"/>
                </a:cubicBezTo>
                <a:cubicBezTo>
                  <a:pt x="3118839" y="268263"/>
                  <a:pt x="3139904" y="197070"/>
                  <a:pt x="3106282" y="144916"/>
                </a:cubicBezTo>
                <a:cubicBezTo>
                  <a:pt x="3095143" y="127498"/>
                  <a:pt x="3081471" y="111093"/>
                  <a:pt x="3071952" y="90839"/>
                </a:cubicBezTo>
                <a:cubicBezTo>
                  <a:pt x="3079446" y="93674"/>
                  <a:pt x="3088054" y="95598"/>
                  <a:pt x="3094333" y="99548"/>
                </a:cubicBezTo>
                <a:cubicBezTo>
                  <a:pt x="3162487" y="142081"/>
                  <a:pt x="3196108" y="201121"/>
                  <a:pt x="3154081" y="273731"/>
                </a:cubicBezTo>
                <a:cubicBezTo>
                  <a:pt x="3138283" y="301074"/>
                  <a:pt x="3117321" y="326695"/>
                  <a:pt x="3098181" y="352924"/>
                </a:cubicBezTo>
                <a:cubicBezTo>
                  <a:pt x="3076205" y="383203"/>
                  <a:pt x="3064863" y="414496"/>
                  <a:pt x="3080762" y="448623"/>
                </a:cubicBezTo>
                <a:cubicBezTo>
                  <a:pt x="3083699" y="455003"/>
                  <a:pt x="3088864" y="460776"/>
                  <a:pt x="3095041" y="469991"/>
                </a:cubicBezTo>
                <a:cubicBezTo>
                  <a:pt x="3126637" y="442648"/>
                  <a:pt x="3116206" y="399305"/>
                  <a:pt x="3166538" y="385229"/>
                </a:cubicBezTo>
                <a:cubicBezTo>
                  <a:pt x="3160664" y="394140"/>
                  <a:pt x="3154588" y="402951"/>
                  <a:pt x="3148917" y="411964"/>
                </a:cubicBezTo>
                <a:cubicBezTo>
                  <a:pt x="3136663" y="431509"/>
                  <a:pt x="3131093" y="451459"/>
                  <a:pt x="3142840" y="472422"/>
                </a:cubicBezTo>
                <a:cubicBezTo>
                  <a:pt x="3154689" y="493384"/>
                  <a:pt x="3172107" y="495714"/>
                  <a:pt x="3194184" y="479916"/>
                </a:cubicBezTo>
                <a:cubicBezTo>
                  <a:pt x="3212716" y="466649"/>
                  <a:pt x="3217274" y="449636"/>
                  <a:pt x="3215450" y="431509"/>
                </a:cubicBezTo>
                <a:cubicBezTo>
                  <a:pt x="3213324" y="410040"/>
                  <a:pt x="3209273" y="388672"/>
                  <a:pt x="3206032" y="367304"/>
                </a:cubicBezTo>
                <a:cubicBezTo>
                  <a:pt x="3198944" y="320416"/>
                  <a:pt x="3215754" y="279402"/>
                  <a:pt x="3258692" y="245173"/>
                </a:cubicBezTo>
                <a:cubicBezTo>
                  <a:pt x="3264262" y="240717"/>
                  <a:pt x="3270440" y="236869"/>
                  <a:pt x="3281579" y="235451"/>
                </a:cubicBezTo>
                <a:cubicBezTo>
                  <a:pt x="3277225" y="242743"/>
                  <a:pt x="3272972" y="250135"/>
                  <a:pt x="3268414" y="257427"/>
                </a:cubicBezTo>
                <a:cubicBezTo>
                  <a:pt x="3231552" y="315657"/>
                  <a:pt x="3242388" y="371760"/>
                  <a:pt x="3283402" y="425635"/>
                </a:cubicBezTo>
                <a:cubicBezTo>
                  <a:pt x="3303960" y="452573"/>
                  <a:pt x="3333834" y="452674"/>
                  <a:pt x="3359151" y="427762"/>
                </a:cubicBezTo>
                <a:cubicBezTo>
                  <a:pt x="3378291" y="408824"/>
                  <a:pt x="3384469" y="386849"/>
                  <a:pt x="3375051" y="364874"/>
                </a:cubicBezTo>
                <a:cubicBezTo>
                  <a:pt x="3364013" y="339050"/>
                  <a:pt x="3348417" y="314239"/>
                  <a:pt x="3333935" y="289327"/>
                </a:cubicBezTo>
                <a:cubicBezTo>
                  <a:pt x="3325935" y="275453"/>
                  <a:pt x="3316315" y="261984"/>
                  <a:pt x="3307504" y="248414"/>
                </a:cubicBezTo>
                <a:cubicBezTo>
                  <a:pt x="3309732" y="247199"/>
                  <a:pt x="3311859" y="245983"/>
                  <a:pt x="3314087" y="244768"/>
                </a:cubicBezTo>
                <a:cubicBezTo>
                  <a:pt x="3320568" y="249123"/>
                  <a:pt x="3327353" y="253376"/>
                  <a:pt x="3333530" y="258034"/>
                </a:cubicBezTo>
                <a:cubicBezTo>
                  <a:pt x="3375861" y="289732"/>
                  <a:pt x="3396925" y="330037"/>
                  <a:pt x="3413634" y="372368"/>
                </a:cubicBezTo>
                <a:cubicBezTo>
                  <a:pt x="3417179" y="381380"/>
                  <a:pt x="3426900" y="389077"/>
                  <a:pt x="3433787" y="397280"/>
                </a:cubicBezTo>
                <a:cubicBezTo>
                  <a:pt x="3441990" y="389381"/>
                  <a:pt x="3452623" y="382393"/>
                  <a:pt x="3457889" y="373481"/>
                </a:cubicBezTo>
                <a:cubicBezTo>
                  <a:pt x="3466700" y="358595"/>
                  <a:pt x="3471965" y="342493"/>
                  <a:pt x="3478750" y="326898"/>
                </a:cubicBezTo>
                <a:cubicBezTo>
                  <a:pt x="3480776" y="327201"/>
                  <a:pt x="3482903" y="327505"/>
                  <a:pt x="3484928" y="327809"/>
                </a:cubicBezTo>
                <a:cubicBezTo>
                  <a:pt x="3484928" y="338442"/>
                  <a:pt x="3484017" y="349177"/>
                  <a:pt x="3485130" y="359810"/>
                </a:cubicBezTo>
                <a:cubicBezTo>
                  <a:pt x="3488169" y="388267"/>
                  <a:pt x="3490093" y="417027"/>
                  <a:pt x="3496675" y="445079"/>
                </a:cubicBezTo>
                <a:cubicBezTo>
                  <a:pt x="3499612" y="457839"/>
                  <a:pt x="3509941" y="471004"/>
                  <a:pt x="3521588" y="480624"/>
                </a:cubicBezTo>
                <a:cubicBezTo>
                  <a:pt x="3529993" y="487511"/>
                  <a:pt x="3549133" y="494093"/>
                  <a:pt x="3558247" y="491156"/>
                </a:cubicBezTo>
                <a:cubicBezTo>
                  <a:pt x="3569488" y="487612"/>
                  <a:pt x="3583058" y="473536"/>
                  <a:pt x="3582045" y="464928"/>
                </a:cubicBezTo>
                <a:cubicBezTo>
                  <a:pt x="3579311" y="442041"/>
                  <a:pt x="3572222" y="418850"/>
                  <a:pt x="3561488" y="397280"/>
                </a:cubicBezTo>
                <a:cubicBezTo>
                  <a:pt x="3541436" y="357076"/>
                  <a:pt x="3515714" y="318492"/>
                  <a:pt x="3495663" y="278390"/>
                </a:cubicBezTo>
                <a:cubicBezTo>
                  <a:pt x="3457585" y="201931"/>
                  <a:pt x="3466193" y="127194"/>
                  <a:pt x="3517132" y="55698"/>
                </a:cubicBezTo>
                <a:cubicBezTo>
                  <a:pt x="3529284" y="38685"/>
                  <a:pt x="3545690" y="23393"/>
                  <a:pt x="3560779" y="7595"/>
                </a:cubicBezTo>
                <a:cubicBezTo>
                  <a:pt x="3563209" y="5063"/>
                  <a:pt x="3568677" y="4152"/>
                  <a:pt x="3579109" y="0"/>
                </a:cubicBezTo>
                <a:cubicBezTo>
                  <a:pt x="3574248" y="11747"/>
                  <a:pt x="3571209" y="18735"/>
                  <a:pt x="3568273" y="25722"/>
                </a:cubicBezTo>
                <a:cubicBezTo>
                  <a:pt x="3557842" y="51242"/>
                  <a:pt x="3541841" y="76256"/>
                  <a:pt x="3537892" y="102282"/>
                </a:cubicBezTo>
                <a:cubicBezTo>
                  <a:pt x="3526955" y="176006"/>
                  <a:pt x="3568475" y="235350"/>
                  <a:pt x="3636022" y="285175"/>
                </a:cubicBezTo>
                <a:cubicBezTo>
                  <a:pt x="3643718" y="290846"/>
                  <a:pt x="3658200" y="291251"/>
                  <a:pt x="3669441" y="294086"/>
                </a:cubicBezTo>
                <a:cubicBezTo>
                  <a:pt x="3671770" y="283757"/>
                  <a:pt x="3678251" y="272718"/>
                  <a:pt x="3675416" y="263402"/>
                </a:cubicBezTo>
                <a:cubicBezTo>
                  <a:pt x="3671871" y="251857"/>
                  <a:pt x="3660732" y="241730"/>
                  <a:pt x="3652529" y="231097"/>
                </a:cubicBezTo>
                <a:cubicBezTo>
                  <a:pt x="3645642" y="222084"/>
                  <a:pt x="3638047" y="213476"/>
                  <a:pt x="3631161" y="204463"/>
                </a:cubicBezTo>
                <a:cubicBezTo>
                  <a:pt x="3629642" y="202539"/>
                  <a:pt x="3629946" y="199804"/>
                  <a:pt x="3629136" y="196463"/>
                </a:cubicBezTo>
                <a:cubicBezTo>
                  <a:pt x="3633085" y="196665"/>
                  <a:pt x="3636123" y="196159"/>
                  <a:pt x="3637541" y="197070"/>
                </a:cubicBezTo>
                <a:cubicBezTo>
                  <a:pt x="3713088" y="246490"/>
                  <a:pt x="3781242" y="300264"/>
                  <a:pt x="3804331" y="377532"/>
                </a:cubicBezTo>
                <a:cubicBezTo>
                  <a:pt x="3810104" y="396875"/>
                  <a:pt x="3808787" y="417534"/>
                  <a:pt x="3809699" y="437585"/>
                </a:cubicBezTo>
                <a:cubicBezTo>
                  <a:pt x="3810610" y="456421"/>
                  <a:pt x="3807369" y="475764"/>
                  <a:pt x="3812028" y="493891"/>
                </a:cubicBezTo>
                <a:cubicBezTo>
                  <a:pt x="3813952" y="501486"/>
                  <a:pt x="3830661" y="509486"/>
                  <a:pt x="3842409" y="511613"/>
                </a:cubicBezTo>
                <a:cubicBezTo>
                  <a:pt x="3847472" y="512524"/>
                  <a:pt x="3860029" y="499967"/>
                  <a:pt x="3863878" y="492068"/>
                </a:cubicBezTo>
                <a:cubicBezTo>
                  <a:pt x="3868738" y="482042"/>
                  <a:pt x="3868029" y="470498"/>
                  <a:pt x="3873397" y="459358"/>
                </a:cubicBezTo>
                <a:cubicBezTo>
                  <a:pt x="3877245" y="473637"/>
                  <a:pt x="3877549" y="489232"/>
                  <a:pt x="3885853" y="501790"/>
                </a:cubicBezTo>
                <a:cubicBezTo>
                  <a:pt x="3893448" y="513436"/>
                  <a:pt x="3911373" y="531057"/>
                  <a:pt x="3921297" y="529841"/>
                </a:cubicBezTo>
                <a:cubicBezTo>
                  <a:pt x="3944690" y="527006"/>
                  <a:pt x="3939627" y="507562"/>
                  <a:pt x="3935981" y="493992"/>
                </a:cubicBezTo>
                <a:cubicBezTo>
                  <a:pt x="3928892" y="467662"/>
                  <a:pt x="3928690" y="442142"/>
                  <a:pt x="3942463" y="417129"/>
                </a:cubicBezTo>
                <a:cubicBezTo>
                  <a:pt x="3946311" y="410242"/>
                  <a:pt x="3951577" y="403862"/>
                  <a:pt x="3960083" y="398495"/>
                </a:cubicBezTo>
                <a:cubicBezTo>
                  <a:pt x="3959172" y="407913"/>
                  <a:pt x="3954514" y="418445"/>
                  <a:pt x="3958463" y="426445"/>
                </a:cubicBezTo>
                <a:cubicBezTo>
                  <a:pt x="3962919" y="435560"/>
                  <a:pt x="3973451" y="445383"/>
                  <a:pt x="3984692" y="449231"/>
                </a:cubicBezTo>
                <a:cubicBezTo>
                  <a:pt x="3989857" y="451054"/>
                  <a:pt x="4006262" y="440724"/>
                  <a:pt x="4011528" y="433433"/>
                </a:cubicBezTo>
                <a:cubicBezTo>
                  <a:pt x="4018617" y="423509"/>
                  <a:pt x="4020440" y="411154"/>
                  <a:pt x="4023377" y="399710"/>
                </a:cubicBezTo>
                <a:cubicBezTo>
                  <a:pt x="4026313" y="388166"/>
                  <a:pt x="4024896" y="375608"/>
                  <a:pt x="4030364" y="364975"/>
                </a:cubicBezTo>
                <a:cubicBezTo>
                  <a:pt x="4053758" y="320113"/>
                  <a:pt x="4036238" y="282238"/>
                  <a:pt x="4000591" y="246388"/>
                </a:cubicBezTo>
                <a:cubicBezTo>
                  <a:pt x="3994313" y="240008"/>
                  <a:pt x="3990262" y="232312"/>
                  <a:pt x="3987933" y="224109"/>
                </a:cubicBezTo>
                <a:cubicBezTo>
                  <a:pt x="4043732" y="252363"/>
                  <a:pt x="4084138" y="290036"/>
                  <a:pt x="4089100" y="341480"/>
                </a:cubicBezTo>
                <a:cubicBezTo>
                  <a:pt x="4092443" y="376013"/>
                  <a:pt x="4081911" y="411154"/>
                  <a:pt x="4078974" y="446092"/>
                </a:cubicBezTo>
                <a:cubicBezTo>
                  <a:pt x="4078062" y="456522"/>
                  <a:pt x="4078670" y="468371"/>
                  <a:pt x="4084240" y="477586"/>
                </a:cubicBezTo>
                <a:cubicBezTo>
                  <a:pt x="4092341" y="491258"/>
                  <a:pt x="4110975" y="499055"/>
                  <a:pt x="4128798" y="492372"/>
                </a:cubicBezTo>
                <a:cubicBezTo>
                  <a:pt x="4140950" y="487815"/>
                  <a:pt x="4152698" y="475662"/>
                  <a:pt x="4155533" y="465333"/>
                </a:cubicBezTo>
                <a:cubicBezTo>
                  <a:pt x="4159483" y="451155"/>
                  <a:pt x="4155331" y="435560"/>
                  <a:pt x="4153812" y="420673"/>
                </a:cubicBezTo>
                <a:cubicBezTo>
                  <a:pt x="4153001" y="412470"/>
                  <a:pt x="4150470" y="404369"/>
                  <a:pt x="4154318" y="394647"/>
                </a:cubicBezTo>
                <a:cubicBezTo>
                  <a:pt x="4158268" y="400520"/>
                  <a:pt x="4163128" y="406191"/>
                  <a:pt x="4165863" y="412369"/>
                </a:cubicBezTo>
                <a:cubicBezTo>
                  <a:pt x="4170319" y="422192"/>
                  <a:pt x="4171939" y="432927"/>
                  <a:pt x="4177408" y="442345"/>
                </a:cubicBezTo>
                <a:cubicBezTo>
                  <a:pt x="4183281" y="452370"/>
                  <a:pt x="4192395" y="461383"/>
                  <a:pt x="4200092" y="470801"/>
                </a:cubicBezTo>
                <a:cubicBezTo>
                  <a:pt x="4206674" y="459560"/>
                  <a:pt x="4220447" y="447509"/>
                  <a:pt x="4218320" y="437281"/>
                </a:cubicBezTo>
                <a:cubicBezTo>
                  <a:pt x="4213460" y="414090"/>
                  <a:pt x="4203839" y="390697"/>
                  <a:pt x="4190775" y="369431"/>
                </a:cubicBezTo>
                <a:cubicBezTo>
                  <a:pt x="4173053" y="340569"/>
                  <a:pt x="4148850" y="314138"/>
                  <a:pt x="4130216" y="285580"/>
                </a:cubicBezTo>
                <a:cubicBezTo>
                  <a:pt x="4119684" y="269478"/>
                  <a:pt x="4112190" y="251553"/>
                  <a:pt x="4107633" y="233831"/>
                </a:cubicBezTo>
                <a:cubicBezTo>
                  <a:pt x="4090417" y="167803"/>
                  <a:pt x="4167787" y="94484"/>
                  <a:pt x="4257613" y="96307"/>
                </a:cubicBezTo>
                <a:cubicBezTo>
                  <a:pt x="4246372" y="103599"/>
                  <a:pt x="4238574" y="108763"/>
                  <a:pt x="4230574" y="113827"/>
                </a:cubicBezTo>
                <a:cubicBezTo>
                  <a:pt x="4156343" y="161018"/>
                  <a:pt x="4155230" y="247199"/>
                  <a:pt x="4228549" y="296213"/>
                </a:cubicBezTo>
                <a:cubicBezTo>
                  <a:pt x="4233612" y="299555"/>
                  <a:pt x="4239486" y="303403"/>
                  <a:pt x="4245663" y="304314"/>
                </a:cubicBezTo>
                <a:cubicBezTo>
                  <a:pt x="4253360" y="305428"/>
                  <a:pt x="4263487" y="305732"/>
                  <a:pt x="4269259" y="302694"/>
                </a:cubicBezTo>
                <a:cubicBezTo>
                  <a:pt x="4273107" y="300669"/>
                  <a:pt x="4273512" y="291757"/>
                  <a:pt x="4271588" y="286795"/>
                </a:cubicBezTo>
                <a:cubicBezTo>
                  <a:pt x="4266119" y="272111"/>
                  <a:pt x="4258727" y="257832"/>
                  <a:pt x="4252043" y="243350"/>
                </a:cubicBezTo>
                <a:cubicBezTo>
                  <a:pt x="4254676" y="241730"/>
                  <a:pt x="4257208" y="240110"/>
                  <a:pt x="4259840" y="238489"/>
                </a:cubicBezTo>
                <a:cubicBezTo>
                  <a:pt x="4268651" y="246895"/>
                  <a:pt x="4277664" y="255199"/>
                  <a:pt x="4286272" y="263807"/>
                </a:cubicBezTo>
                <a:cubicBezTo>
                  <a:pt x="4347945" y="325986"/>
                  <a:pt x="4363844" y="395761"/>
                  <a:pt x="4344401" y="471308"/>
                </a:cubicBezTo>
                <a:cubicBezTo>
                  <a:pt x="4341261" y="483663"/>
                  <a:pt x="4336097" y="496828"/>
                  <a:pt x="4358983" y="510195"/>
                </a:cubicBezTo>
                <a:cubicBezTo>
                  <a:pt x="4361211" y="498650"/>
                  <a:pt x="4364756" y="490346"/>
                  <a:pt x="4364047" y="482245"/>
                </a:cubicBezTo>
                <a:cubicBezTo>
                  <a:pt x="4360300" y="438598"/>
                  <a:pt x="4398985" y="395761"/>
                  <a:pt x="4460354" y="381887"/>
                </a:cubicBezTo>
                <a:cubicBezTo>
                  <a:pt x="4447290" y="392824"/>
                  <a:pt x="4437366" y="400925"/>
                  <a:pt x="4427948" y="409230"/>
                </a:cubicBezTo>
                <a:cubicBezTo>
                  <a:pt x="4397567" y="436066"/>
                  <a:pt x="4392706" y="486701"/>
                  <a:pt x="4418935" y="515562"/>
                </a:cubicBezTo>
                <a:cubicBezTo>
                  <a:pt x="4423795" y="520930"/>
                  <a:pt x="4434834" y="523056"/>
                  <a:pt x="4443037" y="526702"/>
                </a:cubicBezTo>
                <a:cubicBezTo>
                  <a:pt x="4446480" y="520525"/>
                  <a:pt x="4453771" y="513841"/>
                  <a:pt x="4452759" y="508068"/>
                </a:cubicBezTo>
                <a:cubicBezTo>
                  <a:pt x="4449822" y="490954"/>
                  <a:pt x="4443644" y="474042"/>
                  <a:pt x="4438176" y="455206"/>
                </a:cubicBezTo>
                <a:cubicBezTo>
                  <a:pt x="4491545" y="494195"/>
                  <a:pt x="4480202" y="542804"/>
                  <a:pt x="4473013" y="590704"/>
                </a:cubicBezTo>
                <a:cubicBezTo>
                  <a:pt x="4476658" y="590704"/>
                  <a:pt x="4480304" y="590806"/>
                  <a:pt x="4483949" y="590806"/>
                </a:cubicBezTo>
                <a:cubicBezTo>
                  <a:pt x="4487596" y="583615"/>
                  <a:pt x="4493975" y="576527"/>
                  <a:pt x="4494482" y="569134"/>
                </a:cubicBezTo>
                <a:cubicBezTo>
                  <a:pt x="4497317" y="534702"/>
                  <a:pt x="4499038" y="500169"/>
                  <a:pt x="4500153" y="465535"/>
                </a:cubicBezTo>
                <a:cubicBezTo>
                  <a:pt x="4500963" y="440724"/>
                  <a:pt x="4500051" y="415913"/>
                  <a:pt x="4500051" y="391102"/>
                </a:cubicBezTo>
                <a:cubicBezTo>
                  <a:pt x="4500051" y="349076"/>
                  <a:pt x="4539648" y="310492"/>
                  <a:pt x="4592510" y="300973"/>
                </a:cubicBezTo>
                <a:cubicBezTo>
                  <a:pt x="4596460" y="300264"/>
                  <a:pt x="4600815" y="300871"/>
                  <a:pt x="4611346" y="300871"/>
                </a:cubicBezTo>
                <a:cubicBezTo>
                  <a:pt x="4600713" y="307960"/>
                  <a:pt x="4594232" y="312517"/>
                  <a:pt x="4587447" y="316771"/>
                </a:cubicBezTo>
                <a:cubicBezTo>
                  <a:pt x="4528711" y="354443"/>
                  <a:pt x="4522331" y="390292"/>
                  <a:pt x="4568206" y="437079"/>
                </a:cubicBezTo>
                <a:cubicBezTo>
                  <a:pt x="4600815" y="470396"/>
                  <a:pt x="4629271" y="505233"/>
                  <a:pt x="4636157" y="547361"/>
                </a:cubicBezTo>
                <a:cubicBezTo>
                  <a:pt x="4639297" y="566400"/>
                  <a:pt x="4636664" y="585843"/>
                  <a:pt x="4636664" y="607312"/>
                </a:cubicBezTo>
                <a:cubicBezTo>
                  <a:pt x="4661880" y="602452"/>
                  <a:pt x="4657525" y="590603"/>
                  <a:pt x="4656006" y="580476"/>
                </a:cubicBezTo>
                <a:cubicBezTo>
                  <a:pt x="4651651" y="551310"/>
                  <a:pt x="4644968" y="522347"/>
                  <a:pt x="4642335" y="493182"/>
                </a:cubicBezTo>
                <a:cubicBezTo>
                  <a:pt x="4639297" y="459864"/>
                  <a:pt x="4653981" y="429787"/>
                  <a:pt x="4681931" y="402850"/>
                </a:cubicBezTo>
                <a:cubicBezTo>
                  <a:pt x="4678488" y="418445"/>
                  <a:pt x="4671602" y="434142"/>
                  <a:pt x="4672412" y="449535"/>
                </a:cubicBezTo>
                <a:cubicBezTo>
                  <a:pt x="4673627" y="471915"/>
                  <a:pt x="4679804" y="494195"/>
                  <a:pt x="4685374" y="516271"/>
                </a:cubicBezTo>
                <a:cubicBezTo>
                  <a:pt x="4686184" y="519613"/>
                  <a:pt x="4694691" y="521740"/>
                  <a:pt x="4699653" y="524474"/>
                </a:cubicBezTo>
                <a:cubicBezTo>
                  <a:pt x="4701982" y="520525"/>
                  <a:pt x="4706742" y="516474"/>
                  <a:pt x="4706134" y="512828"/>
                </a:cubicBezTo>
                <a:cubicBezTo>
                  <a:pt x="4703704" y="497942"/>
                  <a:pt x="4700058" y="483257"/>
                  <a:pt x="4696210" y="468573"/>
                </a:cubicBezTo>
                <a:cubicBezTo>
                  <a:pt x="4685171" y="426547"/>
                  <a:pt x="4720414" y="380165"/>
                  <a:pt x="4775706" y="367810"/>
                </a:cubicBezTo>
                <a:cubicBezTo>
                  <a:pt x="4772263" y="371557"/>
                  <a:pt x="4770441" y="373988"/>
                  <a:pt x="4768111" y="376013"/>
                </a:cubicBezTo>
                <a:cubicBezTo>
                  <a:pt x="4724768" y="413685"/>
                  <a:pt x="4721223" y="433534"/>
                  <a:pt x="4751301" y="478397"/>
                </a:cubicBezTo>
                <a:cubicBezTo>
                  <a:pt x="4759402" y="490549"/>
                  <a:pt x="4768719" y="502397"/>
                  <a:pt x="4779656" y="513132"/>
                </a:cubicBezTo>
                <a:cubicBezTo>
                  <a:pt x="4783707" y="517081"/>
                  <a:pt x="4793834" y="517487"/>
                  <a:pt x="4801125" y="519512"/>
                </a:cubicBezTo>
                <a:cubicBezTo>
                  <a:pt x="4802441" y="514145"/>
                  <a:pt x="4805682" y="508575"/>
                  <a:pt x="4804670" y="503511"/>
                </a:cubicBezTo>
                <a:cubicBezTo>
                  <a:pt x="4799099" y="472118"/>
                  <a:pt x="4803049" y="450446"/>
                  <a:pt x="4824924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507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5F16432-11ED-47E9-9313-75AF50C6C7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1A2F6966-B9AA-458E-93F4-B874439C1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8819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" y="0"/>
            <a:ext cx="9721850" cy="5400675"/>
          </a:xfrm>
          <a:custGeom>
            <a:avLst/>
            <a:gdLst>
              <a:gd name="T0" fmla="*/ 30 w 3840"/>
              <a:gd name="T1" fmla="*/ 1817 h 2079"/>
              <a:gd name="T2" fmla="*/ 79 w 3840"/>
              <a:gd name="T3" fmla="*/ 1704 h 2079"/>
              <a:gd name="T4" fmla="*/ 151 w 3840"/>
              <a:gd name="T5" fmla="*/ 1916 h 2079"/>
              <a:gd name="T6" fmla="*/ 143 w 3840"/>
              <a:gd name="T7" fmla="*/ 1840 h 2079"/>
              <a:gd name="T8" fmla="*/ 201 w 3840"/>
              <a:gd name="T9" fmla="*/ 1957 h 2079"/>
              <a:gd name="T10" fmla="*/ 243 w 3840"/>
              <a:gd name="T11" fmla="*/ 1996 h 2079"/>
              <a:gd name="T12" fmla="*/ 299 w 3840"/>
              <a:gd name="T13" fmla="*/ 1859 h 2079"/>
              <a:gd name="T14" fmla="*/ 354 w 3840"/>
              <a:gd name="T15" fmla="*/ 1858 h 2079"/>
              <a:gd name="T16" fmla="*/ 360 w 3840"/>
              <a:gd name="T17" fmla="*/ 1845 h 2079"/>
              <a:gd name="T18" fmla="*/ 428 w 3840"/>
              <a:gd name="T19" fmla="*/ 1764 h 2079"/>
              <a:gd name="T20" fmla="*/ 467 w 3840"/>
              <a:gd name="T21" fmla="*/ 1779 h 2079"/>
              <a:gd name="T22" fmla="*/ 493 w 3840"/>
              <a:gd name="T23" fmla="*/ 1904 h 2079"/>
              <a:gd name="T24" fmla="*/ 567 w 3840"/>
              <a:gd name="T25" fmla="*/ 1997 h 2079"/>
              <a:gd name="T26" fmla="*/ 607 w 3840"/>
              <a:gd name="T27" fmla="*/ 1981 h 2079"/>
              <a:gd name="T28" fmla="*/ 824 w 3840"/>
              <a:gd name="T29" fmla="*/ 1760 h 2079"/>
              <a:gd name="T30" fmla="*/ 862 w 3840"/>
              <a:gd name="T31" fmla="*/ 1971 h 2079"/>
              <a:gd name="T32" fmla="*/ 926 w 3840"/>
              <a:gd name="T33" fmla="*/ 2000 h 2079"/>
              <a:gd name="T34" fmla="*/ 1038 w 3840"/>
              <a:gd name="T35" fmla="*/ 1861 h 2079"/>
              <a:gd name="T36" fmla="*/ 1177 w 3840"/>
              <a:gd name="T37" fmla="*/ 1760 h 2079"/>
              <a:gd name="T38" fmla="*/ 1176 w 3840"/>
              <a:gd name="T39" fmla="*/ 1969 h 2079"/>
              <a:gd name="T40" fmla="*/ 1175 w 3840"/>
              <a:gd name="T41" fmla="*/ 1922 h 2079"/>
              <a:gd name="T42" fmla="*/ 1231 w 3840"/>
              <a:gd name="T43" fmla="*/ 2008 h 2079"/>
              <a:gd name="T44" fmla="*/ 1253 w 3840"/>
              <a:gd name="T45" fmla="*/ 2016 h 2079"/>
              <a:gd name="T46" fmla="*/ 1477 w 3840"/>
              <a:gd name="T47" fmla="*/ 1761 h 2079"/>
              <a:gd name="T48" fmla="*/ 1531 w 3840"/>
              <a:gd name="T49" fmla="*/ 2009 h 2079"/>
              <a:gd name="T50" fmla="*/ 1615 w 3840"/>
              <a:gd name="T51" fmla="*/ 2020 h 2079"/>
              <a:gd name="T52" fmla="*/ 1721 w 3840"/>
              <a:gd name="T53" fmla="*/ 1862 h 2079"/>
              <a:gd name="T54" fmla="*/ 1846 w 3840"/>
              <a:gd name="T55" fmla="*/ 1920 h 2079"/>
              <a:gd name="T56" fmla="*/ 1920 w 3840"/>
              <a:gd name="T57" fmla="*/ 2051 h 2079"/>
              <a:gd name="T58" fmla="*/ 1931 w 3840"/>
              <a:gd name="T59" fmla="*/ 2015 h 2079"/>
              <a:gd name="T60" fmla="*/ 1970 w 3840"/>
              <a:gd name="T61" fmla="*/ 2013 h 2079"/>
              <a:gd name="T62" fmla="*/ 2187 w 3840"/>
              <a:gd name="T63" fmla="*/ 1962 h 2079"/>
              <a:gd name="T64" fmla="*/ 2228 w 3840"/>
              <a:gd name="T65" fmla="*/ 2010 h 2079"/>
              <a:gd name="T66" fmla="*/ 2398 w 3840"/>
              <a:gd name="T67" fmla="*/ 1832 h 2079"/>
              <a:gd name="T68" fmla="*/ 2415 w 3840"/>
              <a:gd name="T69" fmla="*/ 1846 h 2079"/>
              <a:gd name="T70" fmla="*/ 2510 w 3840"/>
              <a:gd name="T71" fmla="*/ 1810 h 2079"/>
              <a:gd name="T72" fmla="*/ 2508 w 3840"/>
              <a:gd name="T73" fmla="*/ 1822 h 2079"/>
              <a:gd name="T74" fmla="*/ 2540 w 3840"/>
              <a:gd name="T75" fmla="*/ 1982 h 2079"/>
              <a:gd name="T76" fmla="*/ 2608 w 3840"/>
              <a:gd name="T77" fmla="*/ 2048 h 2079"/>
              <a:gd name="T78" fmla="*/ 2634 w 3840"/>
              <a:gd name="T79" fmla="*/ 2030 h 2079"/>
              <a:gd name="T80" fmla="*/ 2729 w 3840"/>
              <a:gd name="T81" fmla="*/ 1814 h 2079"/>
              <a:gd name="T82" fmla="*/ 2876 w 3840"/>
              <a:gd name="T83" fmla="*/ 1987 h 2079"/>
              <a:gd name="T84" fmla="*/ 2986 w 3840"/>
              <a:gd name="T85" fmla="*/ 1996 h 2079"/>
              <a:gd name="T86" fmla="*/ 3068 w 3840"/>
              <a:gd name="T87" fmla="*/ 1819 h 2079"/>
              <a:gd name="T88" fmla="*/ 3186 w 3840"/>
              <a:gd name="T89" fmla="*/ 1871 h 2079"/>
              <a:gd name="T90" fmla="*/ 3260 w 3840"/>
              <a:gd name="T91" fmla="*/ 1980 h 2079"/>
              <a:gd name="T92" fmla="*/ 3315 w 3840"/>
              <a:gd name="T93" fmla="*/ 1999 h 2079"/>
              <a:gd name="T94" fmla="*/ 3529 w 3840"/>
              <a:gd name="T95" fmla="*/ 1753 h 2079"/>
              <a:gd name="T96" fmla="*/ 3559 w 3840"/>
              <a:gd name="T97" fmla="*/ 1896 h 2079"/>
              <a:gd name="T98" fmla="*/ 3656 w 3840"/>
              <a:gd name="T99" fmla="*/ 1902 h 2079"/>
              <a:gd name="T100" fmla="*/ 3640 w 3840"/>
              <a:gd name="T101" fmla="*/ 1764 h 2079"/>
              <a:gd name="T102" fmla="*/ 3783 w 3840"/>
              <a:gd name="T103" fmla="*/ 1875 h 2079"/>
              <a:gd name="T104" fmla="*/ 3825 w 3840"/>
              <a:gd name="T105" fmla="*/ 1936 h 2079"/>
              <a:gd name="T106" fmla="*/ 3802 w 3840"/>
              <a:gd name="T107" fmla="*/ 1776 h 2079"/>
              <a:gd name="T108" fmla="*/ 0 w 3840"/>
              <a:gd name="T109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079">
                <a:moveTo>
                  <a:pt x="12" y="1827"/>
                </a:moveTo>
                <a:cubicBezTo>
                  <a:pt x="15" y="1831"/>
                  <a:pt x="20" y="1835"/>
                  <a:pt x="25" y="1833"/>
                </a:cubicBezTo>
                <a:cubicBezTo>
                  <a:pt x="33" y="1830"/>
                  <a:pt x="31" y="1823"/>
                  <a:pt x="30" y="1817"/>
                </a:cubicBezTo>
                <a:cubicBezTo>
                  <a:pt x="28" y="1775"/>
                  <a:pt x="30" y="1735"/>
                  <a:pt x="54" y="1699"/>
                </a:cubicBezTo>
                <a:cubicBezTo>
                  <a:pt x="59" y="1692"/>
                  <a:pt x="63" y="1683"/>
                  <a:pt x="73" y="1686"/>
                </a:cubicBezTo>
                <a:cubicBezTo>
                  <a:pt x="82" y="1688"/>
                  <a:pt x="78" y="1698"/>
                  <a:pt x="79" y="1704"/>
                </a:cubicBezTo>
                <a:cubicBezTo>
                  <a:pt x="85" y="1737"/>
                  <a:pt x="85" y="1770"/>
                  <a:pt x="93" y="1802"/>
                </a:cubicBezTo>
                <a:cubicBezTo>
                  <a:pt x="103" y="1848"/>
                  <a:pt x="126" y="1888"/>
                  <a:pt x="142" y="1932"/>
                </a:cubicBezTo>
                <a:cubicBezTo>
                  <a:pt x="151" y="1928"/>
                  <a:pt x="147" y="1921"/>
                  <a:pt x="151" y="1916"/>
                </a:cubicBezTo>
                <a:cubicBezTo>
                  <a:pt x="152" y="1913"/>
                  <a:pt x="153" y="1911"/>
                  <a:pt x="154" y="1909"/>
                </a:cubicBezTo>
                <a:cubicBezTo>
                  <a:pt x="147" y="1887"/>
                  <a:pt x="139" y="1865"/>
                  <a:pt x="134" y="1842"/>
                </a:cubicBezTo>
                <a:cubicBezTo>
                  <a:pt x="131" y="1828"/>
                  <a:pt x="140" y="1843"/>
                  <a:pt x="143" y="1840"/>
                </a:cubicBezTo>
                <a:cubicBezTo>
                  <a:pt x="166" y="1875"/>
                  <a:pt x="182" y="1914"/>
                  <a:pt x="199" y="1952"/>
                </a:cubicBezTo>
                <a:cubicBezTo>
                  <a:pt x="202" y="1954"/>
                  <a:pt x="202" y="1956"/>
                  <a:pt x="201" y="1957"/>
                </a:cubicBezTo>
                <a:cubicBezTo>
                  <a:pt x="201" y="1957"/>
                  <a:pt x="201" y="1957"/>
                  <a:pt x="201" y="1957"/>
                </a:cubicBezTo>
                <a:cubicBezTo>
                  <a:pt x="210" y="1981"/>
                  <a:pt x="224" y="2002"/>
                  <a:pt x="228" y="2028"/>
                </a:cubicBezTo>
                <a:cubicBezTo>
                  <a:pt x="231" y="2015"/>
                  <a:pt x="224" y="2000"/>
                  <a:pt x="242" y="1995"/>
                </a:cubicBezTo>
                <a:cubicBezTo>
                  <a:pt x="243" y="1996"/>
                  <a:pt x="243" y="1996"/>
                  <a:pt x="243" y="1996"/>
                </a:cubicBezTo>
                <a:cubicBezTo>
                  <a:pt x="272" y="2009"/>
                  <a:pt x="274" y="2007"/>
                  <a:pt x="270" y="1977"/>
                </a:cubicBezTo>
                <a:cubicBezTo>
                  <a:pt x="269" y="1964"/>
                  <a:pt x="267" y="1952"/>
                  <a:pt x="274" y="1940"/>
                </a:cubicBezTo>
                <a:cubicBezTo>
                  <a:pt x="281" y="1912"/>
                  <a:pt x="284" y="1883"/>
                  <a:pt x="299" y="1859"/>
                </a:cubicBezTo>
                <a:cubicBezTo>
                  <a:pt x="313" y="1837"/>
                  <a:pt x="331" y="1819"/>
                  <a:pt x="357" y="1811"/>
                </a:cubicBezTo>
                <a:cubicBezTo>
                  <a:pt x="362" y="1819"/>
                  <a:pt x="353" y="1826"/>
                  <a:pt x="355" y="1834"/>
                </a:cubicBezTo>
                <a:cubicBezTo>
                  <a:pt x="350" y="1842"/>
                  <a:pt x="354" y="1851"/>
                  <a:pt x="354" y="1858"/>
                </a:cubicBezTo>
                <a:cubicBezTo>
                  <a:pt x="354" y="1857"/>
                  <a:pt x="355" y="1856"/>
                  <a:pt x="356" y="1855"/>
                </a:cubicBezTo>
                <a:cubicBezTo>
                  <a:pt x="357" y="1854"/>
                  <a:pt x="357" y="1854"/>
                  <a:pt x="358" y="1853"/>
                </a:cubicBezTo>
                <a:cubicBezTo>
                  <a:pt x="357" y="1850"/>
                  <a:pt x="358" y="1848"/>
                  <a:pt x="360" y="1845"/>
                </a:cubicBezTo>
                <a:cubicBezTo>
                  <a:pt x="376" y="1813"/>
                  <a:pt x="393" y="1781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46" y="1747"/>
                  <a:pt x="469" y="1744"/>
                  <a:pt x="497" y="1738"/>
                </a:cubicBezTo>
                <a:cubicBezTo>
                  <a:pt x="485" y="1755"/>
                  <a:pt x="476" y="1767"/>
                  <a:pt x="467" y="1779"/>
                </a:cubicBezTo>
                <a:cubicBezTo>
                  <a:pt x="453" y="1823"/>
                  <a:pt x="462" y="1864"/>
                  <a:pt x="483" y="1903"/>
                </a:cubicBezTo>
                <a:cubicBezTo>
                  <a:pt x="486" y="1907"/>
                  <a:pt x="488" y="1911"/>
                  <a:pt x="490" y="1914"/>
                </a:cubicBezTo>
                <a:cubicBezTo>
                  <a:pt x="490" y="1911"/>
                  <a:pt x="490" y="1907"/>
                  <a:pt x="493" y="1904"/>
                </a:cubicBezTo>
                <a:cubicBezTo>
                  <a:pt x="541" y="1923"/>
                  <a:pt x="545" y="1969"/>
                  <a:pt x="553" y="2010"/>
                </a:cubicBezTo>
                <a:cubicBezTo>
                  <a:pt x="557" y="2032"/>
                  <a:pt x="554" y="2056"/>
                  <a:pt x="556" y="2079"/>
                </a:cubicBezTo>
                <a:cubicBezTo>
                  <a:pt x="571" y="2053"/>
                  <a:pt x="566" y="2025"/>
                  <a:pt x="567" y="1997"/>
                </a:cubicBezTo>
                <a:cubicBezTo>
                  <a:pt x="569" y="1997"/>
                  <a:pt x="571" y="1996"/>
                  <a:pt x="572" y="1997"/>
                </a:cubicBezTo>
                <a:cubicBezTo>
                  <a:pt x="582" y="2004"/>
                  <a:pt x="591" y="2019"/>
                  <a:pt x="603" y="2012"/>
                </a:cubicBezTo>
                <a:cubicBezTo>
                  <a:pt x="614" y="2007"/>
                  <a:pt x="607" y="1992"/>
                  <a:pt x="607" y="1981"/>
                </a:cubicBezTo>
                <a:cubicBezTo>
                  <a:pt x="605" y="1858"/>
                  <a:pt x="667" y="1773"/>
                  <a:pt x="778" y="1744"/>
                </a:cubicBezTo>
                <a:cubicBezTo>
                  <a:pt x="787" y="1741"/>
                  <a:pt x="797" y="1741"/>
                  <a:pt x="806" y="1739"/>
                </a:cubicBezTo>
                <a:cubicBezTo>
                  <a:pt x="823" y="1736"/>
                  <a:pt x="829" y="1740"/>
                  <a:pt x="824" y="1760"/>
                </a:cubicBezTo>
                <a:cubicBezTo>
                  <a:pt x="807" y="1833"/>
                  <a:pt x="809" y="1905"/>
                  <a:pt x="833" y="1977"/>
                </a:cubicBezTo>
                <a:cubicBezTo>
                  <a:pt x="837" y="1990"/>
                  <a:pt x="841" y="2011"/>
                  <a:pt x="857" y="2007"/>
                </a:cubicBezTo>
                <a:cubicBezTo>
                  <a:pt x="870" y="2004"/>
                  <a:pt x="863" y="1983"/>
                  <a:pt x="862" y="1971"/>
                </a:cubicBezTo>
                <a:cubicBezTo>
                  <a:pt x="862" y="1959"/>
                  <a:pt x="858" y="1947"/>
                  <a:pt x="856" y="1933"/>
                </a:cubicBezTo>
                <a:cubicBezTo>
                  <a:pt x="883" y="1944"/>
                  <a:pt x="896" y="1965"/>
                  <a:pt x="912" y="1984"/>
                </a:cubicBezTo>
                <a:cubicBezTo>
                  <a:pt x="919" y="1988"/>
                  <a:pt x="924" y="1994"/>
                  <a:pt x="926" y="2000"/>
                </a:cubicBezTo>
                <a:cubicBezTo>
                  <a:pt x="925" y="1991"/>
                  <a:pt x="926" y="1981"/>
                  <a:pt x="931" y="1971"/>
                </a:cubicBezTo>
                <a:cubicBezTo>
                  <a:pt x="942" y="1908"/>
                  <a:pt x="970" y="1858"/>
                  <a:pt x="1033" y="1832"/>
                </a:cubicBezTo>
                <a:cubicBezTo>
                  <a:pt x="1046" y="1840"/>
                  <a:pt x="1041" y="1851"/>
                  <a:pt x="1038" y="1861"/>
                </a:cubicBezTo>
                <a:cubicBezTo>
                  <a:pt x="1037" y="1864"/>
                  <a:pt x="1037" y="1867"/>
                  <a:pt x="1036" y="1869"/>
                </a:cubicBezTo>
                <a:cubicBezTo>
                  <a:pt x="1039" y="1861"/>
                  <a:pt x="1042" y="1853"/>
                  <a:pt x="1050" y="1846"/>
                </a:cubicBezTo>
                <a:cubicBezTo>
                  <a:pt x="1078" y="1800"/>
                  <a:pt x="1116" y="1767"/>
                  <a:pt x="1177" y="1760"/>
                </a:cubicBezTo>
                <a:cubicBezTo>
                  <a:pt x="1133" y="1810"/>
                  <a:pt x="1132" y="1862"/>
                  <a:pt x="1161" y="1915"/>
                </a:cubicBezTo>
                <a:cubicBezTo>
                  <a:pt x="1176" y="1930"/>
                  <a:pt x="1178" y="1947"/>
                  <a:pt x="1177" y="1967"/>
                </a:cubicBezTo>
                <a:cubicBezTo>
                  <a:pt x="1177" y="1968"/>
                  <a:pt x="1177" y="1968"/>
                  <a:pt x="1176" y="1969"/>
                </a:cubicBezTo>
                <a:cubicBezTo>
                  <a:pt x="1179" y="1970"/>
                  <a:pt x="1178" y="1967"/>
                  <a:pt x="1179" y="1966"/>
                </a:cubicBezTo>
                <a:cubicBezTo>
                  <a:pt x="1179" y="1965"/>
                  <a:pt x="1180" y="1964"/>
                  <a:pt x="1180" y="1963"/>
                </a:cubicBezTo>
                <a:cubicBezTo>
                  <a:pt x="1178" y="1949"/>
                  <a:pt x="1177" y="1936"/>
                  <a:pt x="1175" y="1922"/>
                </a:cubicBezTo>
                <a:cubicBezTo>
                  <a:pt x="1195" y="1929"/>
                  <a:pt x="1206" y="1944"/>
                  <a:pt x="1213" y="1964"/>
                </a:cubicBezTo>
                <a:cubicBezTo>
                  <a:pt x="1213" y="1964"/>
                  <a:pt x="1213" y="1964"/>
                  <a:pt x="1213" y="1964"/>
                </a:cubicBezTo>
                <a:cubicBezTo>
                  <a:pt x="1224" y="1977"/>
                  <a:pt x="1225" y="1993"/>
                  <a:pt x="1231" y="2008"/>
                </a:cubicBezTo>
                <a:cubicBezTo>
                  <a:pt x="1238" y="2021"/>
                  <a:pt x="1241" y="2034"/>
                  <a:pt x="1242" y="2047"/>
                </a:cubicBezTo>
                <a:cubicBezTo>
                  <a:pt x="1242" y="2046"/>
                  <a:pt x="1242" y="2044"/>
                  <a:pt x="1243" y="2043"/>
                </a:cubicBezTo>
                <a:cubicBezTo>
                  <a:pt x="1243" y="2033"/>
                  <a:pt x="1237" y="2020"/>
                  <a:pt x="1253" y="2016"/>
                </a:cubicBezTo>
                <a:cubicBezTo>
                  <a:pt x="1260" y="2027"/>
                  <a:pt x="1271" y="2032"/>
                  <a:pt x="1283" y="2037"/>
                </a:cubicBezTo>
                <a:cubicBezTo>
                  <a:pt x="1294" y="2028"/>
                  <a:pt x="1287" y="2016"/>
                  <a:pt x="1286" y="2006"/>
                </a:cubicBezTo>
                <a:cubicBezTo>
                  <a:pt x="1282" y="1879"/>
                  <a:pt x="1360" y="1778"/>
                  <a:pt x="1477" y="1761"/>
                </a:cubicBezTo>
                <a:cubicBezTo>
                  <a:pt x="1487" y="1760"/>
                  <a:pt x="1504" y="1749"/>
                  <a:pt x="1509" y="1771"/>
                </a:cubicBezTo>
                <a:cubicBezTo>
                  <a:pt x="1502" y="1817"/>
                  <a:pt x="1496" y="1862"/>
                  <a:pt x="1499" y="1908"/>
                </a:cubicBezTo>
                <a:cubicBezTo>
                  <a:pt x="1501" y="1946"/>
                  <a:pt x="1519" y="1976"/>
                  <a:pt x="1531" y="2009"/>
                </a:cubicBezTo>
                <a:cubicBezTo>
                  <a:pt x="1538" y="1996"/>
                  <a:pt x="1532" y="1983"/>
                  <a:pt x="1531" y="1970"/>
                </a:cubicBezTo>
                <a:cubicBezTo>
                  <a:pt x="1530" y="1956"/>
                  <a:pt x="1523" y="1941"/>
                  <a:pt x="1535" y="1929"/>
                </a:cubicBezTo>
                <a:cubicBezTo>
                  <a:pt x="1573" y="1946"/>
                  <a:pt x="1592" y="1980"/>
                  <a:pt x="1615" y="2020"/>
                </a:cubicBezTo>
                <a:cubicBezTo>
                  <a:pt x="1612" y="1936"/>
                  <a:pt x="1636" y="1872"/>
                  <a:pt x="1709" y="1835"/>
                </a:cubicBezTo>
                <a:cubicBezTo>
                  <a:pt x="1726" y="1828"/>
                  <a:pt x="1725" y="1842"/>
                  <a:pt x="1724" y="1850"/>
                </a:cubicBezTo>
                <a:cubicBezTo>
                  <a:pt x="1723" y="1854"/>
                  <a:pt x="1722" y="1859"/>
                  <a:pt x="1721" y="1862"/>
                </a:cubicBezTo>
                <a:cubicBezTo>
                  <a:pt x="1723" y="1856"/>
                  <a:pt x="1726" y="1850"/>
                  <a:pt x="1732" y="1846"/>
                </a:cubicBezTo>
                <a:cubicBezTo>
                  <a:pt x="1761" y="1799"/>
                  <a:pt x="1800" y="1769"/>
                  <a:pt x="1862" y="1760"/>
                </a:cubicBezTo>
                <a:cubicBezTo>
                  <a:pt x="1813" y="1812"/>
                  <a:pt x="1817" y="1865"/>
                  <a:pt x="1846" y="1920"/>
                </a:cubicBezTo>
                <a:cubicBezTo>
                  <a:pt x="1852" y="1926"/>
                  <a:pt x="1855" y="1933"/>
                  <a:pt x="1857" y="1939"/>
                </a:cubicBezTo>
                <a:cubicBezTo>
                  <a:pt x="1857" y="1933"/>
                  <a:pt x="1860" y="1928"/>
                  <a:pt x="1870" y="1926"/>
                </a:cubicBezTo>
                <a:cubicBezTo>
                  <a:pt x="1907" y="1960"/>
                  <a:pt x="1915" y="2005"/>
                  <a:pt x="1920" y="2051"/>
                </a:cubicBezTo>
                <a:cubicBezTo>
                  <a:pt x="1923" y="2057"/>
                  <a:pt x="1925" y="2062"/>
                  <a:pt x="1925" y="2068"/>
                </a:cubicBezTo>
                <a:cubicBezTo>
                  <a:pt x="1926" y="2062"/>
                  <a:pt x="1927" y="2056"/>
                  <a:pt x="1931" y="2051"/>
                </a:cubicBezTo>
                <a:cubicBezTo>
                  <a:pt x="1931" y="2040"/>
                  <a:pt x="1931" y="2029"/>
                  <a:pt x="1931" y="2015"/>
                </a:cubicBezTo>
                <a:cubicBezTo>
                  <a:pt x="1938" y="2020"/>
                  <a:pt x="1942" y="2023"/>
                  <a:pt x="1946" y="2026"/>
                </a:cubicBezTo>
                <a:cubicBezTo>
                  <a:pt x="1952" y="2031"/>
                  <a:pt x="1960" y="2038"/>
                  <a:pt x="1967" y="2035"/>
                </a:cubicBezTo>
                <a:cubicBezTo>
                  <a:pt x="1977" y="2031"/>
                  <a:pt x="1970" y="2020"/>
                  <a:pt x="1970" y="2013"/>
                </a:cubicBezTo>
                <a:cubicBezTo>
                  <a:pt x="1964" y="1882"/>
                  <a:pt x="2036" y="1784"/>
                  <a:pt x="2156" y="1762"/>
                </a:cubicBezTo>
                <a:cubicBezTo>
                  <a:pt x="2167" y="1760"/>
                  <a:pt x="2178" y="1760"/>
                  <a:pt x="2193" y="1758"/>
                </a:cubicBezTo>
                <a:cubicBezTo>
                  <a:pt x="2174" y="1828"/>
                  <a:pt x="2172" y="1895"/>
                  <a:pt x="2187" y="1962"/>
                </a:cubicBezTo>
                <a:cubicBezTo>
                  <a:pt x="2190" y="1980"/>
                  <a:pt x="2198" y="1997"/>
                  <a:pt x="2204" y="2014"/>
                </a:cubicBezTo>
                <a:cubicBezTo>
                  <a:pt x="2207" y="2022"/>
                  <a:pt x="2212" y="2031"/>
                  <a:pt x="2222" y="2029"/>
                </a:cubicBezTo>
                <a:cubicBezTo>
                  <a:pt x="2230" y="2027"/>
                  <a:pt x="2228" y="2016"/>
                  <a:pt x="2228" y="2010"/>
                </a:cubicBezTo>
                <a:cubicBezTo>
                  <a:pt x="2225" y="1984"/>
                  <a:pt x="2222" y="1959"/>
                  <a:pt x="2218" y="1929"/>
                </a:cubicBezTo>
                <a:cubicBezTo>
                  <a:pt x="2257" y="1946"/>
                  <a:pt x="2275" y="1981"/>
                  <a:pt x="2297" y="2018"/>
                </a:cubicBezTo>
                <a:cubicBezTo>
                  <a:pt x="2297" y="1934"/>
                  <a:pt x="2319" y="1867"/>
                  <a:pt x="2398" y="1832"/>
                </a:cubicBezTo>
                <a:cubicBezTo>
                  <a:pt x="2412" y="1838"/>
                  <a:pt x="2407" y="1848"/>
                  <a:pt x="2405" y="1858"/>
                </a:cubicBezTo>
                <a:cubicBezTo>
                  <a:pt x="2404" y="1860"/>
                  <a:pt x="2404" y="1863"/>
                  <a:pt x="2403" y="1865"/>
                </a:cubicBezTo>
                <a:cubicBezTo>
                  <a:pt x="2406" y="1858"/>
                  <a:pt x="2410" y="1852"/>
                  <a:pt x="2415" y="1846"/>
                </a:cubicBezTo>
                <a:cubicBezTo>
                  <a:pt x="2418" y="1828"/>
                  <a:pt x="2434" y="1820"/>
                  <a:pt x="2446" y="1809"/>
                </a:cubicBezTo>
                <a:cubicBezTo>
                  <a:pt x="2469" y="1778"/>
                  <a:pt x="2502" y="1766"/>
                  <a:pt x="2542" y="1760"/>
                </a:cubicBezTo>
                <a:cubicBezTo>
                  <a:pt x="2530" y="1778"/>
                  <a:pt x="2520" y="1794"/>
                  <a:pt x="2510" y="1810"/>
                </a:cubicBezTo>
                <a:cubicBezTo>
                  <a:pt x="2510" y="1810"/>
                  <a:pt x="2510" y="1810"/>
                  <a:pt x="2510" y="1810"/>
                </a:cubicBezTo>
                <a:cubicBezTo>
                  <a:pt x="2510" y="1814"/>
                  <a:pt x="2509" y="1818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6" y="1847"/>
                  <a:pt x="2509" y="1871"/>
                  <a:pt x="2516" y="1896"/>
                </a:cubicBezTo>
                <a:cubicBezTo>
                  <a:pt x="2530" y="1923"/>
                  <a:pt x="2544" y="1950"/>
                  <a:pt x="2540" y="1982"/>
                </a:cubicBezTo>
                <a:cubicBezTo>
                  <a:pt x="2550" y="1963"/>
                  <a:pt x="2544" y="1944"/>
                  <a:pt x="2542" y="1922"/>
                </a:cubicBezTo>
                <a:cubicBezTo>
                  <a:pt x="2585" y="1946"/>
                  <a:pt x="2590" y="1988"/>
                  <a:pt x="2600" y="2028"/>
                </a:cubicBezTo>
                <a:cubicBezTo>
                  <a:pt x="2605" y="2034"/>
                  <a:pt x="2607" y="2041"/>
                  <a:pt x="2608" y="2048"/>
                </a:cubicBezTo>
                <a:cubicBezTo>
                  <a:pt x="2608" y="2046"/>
                  <a:pt x="2608" y="2045"/>
                  <a:pt x="2609" y="2043"/>
                </a:cubicBezTo>
                <a:cubicBezTo>
                  <a:pt x="2609" y="2033"/>
                  <a:pt x="2606" y="2021"/>
                  <a:pt x="2619" y="2015"/>
                </a:cubicBezTo>
                <a:cubicBezTo>
                  <a:pt x="2624" y="2021"/>
                  <a:pt x="2629" y="2026"/>
                  <a:pt x="2634" y="2030"/>
                </a:cubicBezTo>
                <a:cubicBezTo>
                  <a:pt x="2639" y="2034"/>
                  <a:pt x="2645" y="2039"/>
                  <a:pt x="2651" y="2035"/>
                </a:cubicBezTo>
                <a:cubicBezTo>
                  <a:pt x="2659" y="2031"/>
                  <a:pt x="2653" y="2024"/>
                  <a:pt x="2653" y="2019"/>
                </a:cubicBezTo>
                <a:cubicBezTo>
                  <a:pt x="2649" y="1940"/>
                  <a:pt x="2668" y="1869"/>
                  <a:pt x="2729" y="1814"/>
                </a:cubicBezTo>
                <a:cubicBezTo>
                  <a:pt x="2764" y="1781"/>
                  <a:pt x="2807" y="1765"/>
                  <a:pt x="2854" y="1759"/>
                </a:cubicBezTo>
                <a:cubicBezTo>
                  <a:pt x="2870" y="1758"/>
                  <a:pt x="2876" y="1759"/>
                  <a:pt x="2871" y="1779"/>
                </a:cubicBezTo>
                <a:cubicBezTo>
                  <a:pt x="2853" y="1848"/>
                  <a:pt x="2856" y="1918"/>
                  <a:pt x="2876" y="1987"/>
                </a:cubicBezTo>
                <a:cubicBezTo>
                  <a:pt x="2880" y="2004"/>
                  <a:pt x="2886" y="2021"/>
                  <a:pt x="2904" y="2032"/>
                </a:cubicBezTo>
                <a:cubicBezTo>
                  <a:pt x="2919" y="1996"/>
                  <a:pt x="2901" y="1964"/>
                  <a:pt x="2900" y="1929"/>
                </a:cubicBezTo>
                <a:cubicBezTo>
                  <a:pt x="2935" y="1943"/>
                  <a:pt x="2952" y="1977"/>
                  <a:pt x="2986" y="1996"/>
                </a:cubicBezTo>
                <a:cubicBezTo>
                  <a:pt x="2983" y="1919"/>
                  <a:pt x="2978" y="1842"/>
                  <a:pt x="3056" y="1797"/>
                </a:cubicBezTo>
                <a:cubicBezTo>
                  <a:pt x="3072" y="1790"/>
                  <a:pt x="3070" y="1803"/>
                  <a:pt x="3069" y="1811"/>
                </a:cubicBezTo>
                <a:cubicBezTo>
                  <a:pt x="3069" y="1814"/>
                  <a:pt x="3068" y="1817"/>
                  <a:pt x="3068" y="1819"/>
                </a:cubicBezTo>
                <a:cubicBezTo>
                  <a:pt x="3070" y="1813"/>
                  <a:pt x="3074" y="1808"/>
                  <a:pt x="3080" y="1804"/>
                </a:cubicBezTo>
                <a:cubicBezTo>
                  <a:pt x="3108" y="1760"/>
                  <a:pt x="3146" y="1730"/>
                  <a:pt x="3205" y="1723"/>
                </a:cubicBezTo>
                <a:cubicBezTo>
                  <a:pt x="3163" y="1770"/>
                  <a:pt x="3157" y="1819"/>
                  <a:pt x="3186" y="1871"/>
                </a:cubicBezTo>
                <a:cubicBezTo>
                  <a:pt x="3193" y="1881"/>
                  <a:pt x="3198" y="1891"/>
                  <a:pt x="3201" y="1901"/>
                </a:cubicBezTo>
                <a:cubicBezTo>
                  <a:pt x="3201" y="1896"/>
                  <a:pt x="3201" y="1890"/>
                  <a:pt x="3205" y="1885"/>
                </a:cubicBezTo>
                <a:cubicBezTo>
                  <a:pt x="3243" y="1905"/>
                  <a:pt x="3252" y="1943"/>
                  <a:pt x="3260" y="1980"/>
                </a:cubicBezTo>
                <a:cubicBezTo>
                  <a:pt x="3265" y="2006"/>
                  <a:pt x="3267" y="2031"/>
                  <a:pt x="3268" y="2057"/>
                </a:cubicBezTo>
                <a:cubicBezTo>
                  <a:pt x="3275" y="2033"/>
                  <a:pt x="3281" y="2008"/>
                  <a:pt x="3274" y="1979"/>
                </a:cubicBezTo>
                <a:cubicBezTo>
                  <a:pt x="3289" y="1983"/>
                  <a:pt x="3297" y="1998"/>
                  <a:pt x="3315" y="1999"/>
                </a:cubicBezTo>
                <a:cubicBezTo>
                  <a:pt x="3315" y="1981"/>
                  <a:pt x="3315" y="1963"/>
                  <a:pt x="3315" y="1945"/>
                </a:cubicBezTo>
                <a:cubicBezTo>
                  <a:pt x="3317" y="1832"/>
                  <a:pt x="3388" y="1747"/>
                  <a:pt x="3499" y="1724"/>
                </a:cubicBezTo>
                <a:cubicBezTo>
                  <a:pt x="3535" y="1717"/>
                  <a:pt x="3536" y="1718"/>
                  <a:pt x="3529" y="1753"/>
                </a:cubicBezTo>
                <a:cubicBezTo>
                  <a:pt x="3516" y="1820"/>
                  <a:pt x="3519" y="1886"/>
                  <a:pt x="3538" y="1952"/>
                </a:cubicBezTo>
                <a:cubicBezTo>
                  <a:pt x="3543" y="1967"/>
                  <a:pt x="3548" y="1983"/>
                  <a:pt x="3566" y="1995"/>
                </a:cubicBezTo>
                <a:cubicBezTo>
                  <a:pt x="3578" y="1960"/>
                  <a:pt x="3564" y="1929"/>
                  <a:pt x="3559" y="1896"/>
                </a:cubicBezTo>
                <a:cubicBezTo>
                  <a:pt x="3581" y="1901"/>
                  <a:pt x="3586" y="1921"/>
                  <a:pt x="3599" y="1936"/>
                </a:cubicBezTo>
                <a:cubicBezTo>
                  <a:pt x="3613" y="1924"/>
                  <a:pt x="3624" y="1908"/>
                  <a:pt x="3642" y="1899"/>
                </a:cubicBezTo>
                <a:cubicBezTo>
                  <a:pt x="3646" y="1897"/>
                  <a:pt x="3654" y="1887"/>
                  <a:pt x="3656" y="1902"/>
                </a:cubicBezTo>
                <a:cubicBezTo>
                  <a:pt x="3652" y="1915"/>
                  <a:pt x="3650" y="1930"/>
                  <a:pt x="3651" y="1946"/>
                </a:cubicBezTo>
                <a:cubicBezTo>
                  <a:pt x="3672" y="1936"/>
                  <a:pt x="3679" y="1918"/>
                  <a:pt x="3682" y="1898"/>
                </a:cubicBezTo>
                <a:cubicBezTo>
                  <a:pt x="3690" y="1847"/>
                  <a:pt x="3678" y="1801"/>
                  <a:pt x="3640" y="1764"/>
                </a:cubicBezTo>
                <a:cubicBezTo>
                  <a:pt x="3634" y="1757"/>
                  <a:pt x="3618" y="1749"/>
                  <a:pt x="3642" y="1746"/>
                </a:cubicBezTo>
                <a:cubicBezTo>
                  <a:pt x="3672" y="1742"/>
                  <a:pt x="3697" y="1751"/>
                  <a:pt x="3718" y="1772"/>
                </a:cubicBezTo>
                <a:cubicBezTo>
                  <a:pt x="3748" y="1801"/>
                  <a:pt x="3769" y="1836"/>
                  <a:pt x="3783" y="1875"/>
                </a:cubicBezTo>
                <a:cubicBezTo>
                  <a:pt x="3783" y="1875"/>
                  <a:pt x="3783" y="1875"/>
                  <a:pt x="3783" y="1875"/>
                </a:cubicBezTo>
                <a:cubicBezTo>
                  <a:pt x="3792" y="1892"/>
                  <a:pt x="3801" y="1910"/>
                  <a:pt x="3811" y="1926"/>
                </a:cubicBezTo>
                <a:cubicBezTo>
                  <a:pt x="3814" y="1932"/>
                  <a:pt x="3817" y="1939"/>
                  <a:pt x="3825" y="1936"/>
                </a:cubicBezTo>
                <a:cubicBezTo>
                  <a:pt x="3832" y="1934"/>
                  <a:pt x="3830" y="1926"/>
                  <a:pt x="3830" y="1920"/>
                </a:cubicBezTo>
                <a:cubicBezTo>
                  <a:pt x="3828" y="1880"/>
                  <a:pt x="3821" y="1840"/>
                  <a:pt x="3807" y="1802"/>
                </a:cubicBezTo>
                <a:cubicBezTo>
                  <a:pt x="3804" y="1795"/>
                  <a:pt x="3797" y="1788"/>
                  <a:pt x="3802" y="1776"/>
                </a:cubicBezTo>
                <a:cubicBezTo>
                  <a:pt x="3818" y="1788"/>
                  <a:pt x="3830" y="1802"/>
                  <a:pt x="3840" y="1817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16"/>
                  <a:pt x="0" y="1816"/>
                  <a:pt x="0" y="1816"/>
                </a:cubicBezTo>
                <a:cubicBezTo>
                  <a:pt x="4" y="1819"/>
                  <a:pt x="9" y="1822"/>
                  <a:pt x="12" y="1827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17922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7167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3966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972" y="0"/>
            <a:ext cx="9714878" cy="5400675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87631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9011876-7E3C-4891-A23E-54ECB3F6E6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860577"/>
            <a:ext cx="9721850" cy="540098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F6F267FD-A195-41D7-9844-17C33785C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90792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32994AC-2A30-4FA2-AABC-C65DA099FD5C}"/>
              </a:ext>
            </a:extLst>
          </p:cNvPr>
          <p:cNvSpPr/>
          <p:nvPr userDrawn="1"/>
        </p:nvSpPr>
        <p:spPr>
          <a:xfrm>
            <a:off x="898506" y="621994"/>
            <a:ext cx="7990499" cy="71026"/>
          </a:xfrm>
          <a:custGeom>
            <a:avLst/>
            <a:gdLst>
              <a:gd name="connsiteX0" fmla="*/ 0 w 7515558"/>
              <a:gd name="connsiteY0" fmla="*/ 0 h 66804"/>
              <a:gd name="connsiteX1" fmla="*/ 7515558 w 7515558"/>
              <a:gd name="connsiteY1" fmla="*/ 0 h 66804"/>
              <a:gd name="connsiteX2" fmla="*/ 7515558 w 7515558"/>
              <a:gd name="connsiteY2" fmla="*/ 66804 h 66804"/>
              <a:gd name="connsiteX3" fmla="*/ 0 w 7515558"/>
              <a:gd name="connsiteY3" fmla="*/ 66804 h 6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558" h="66804">
                <a:moveTo>
                  <a:pt x="0" y="0"/>
                </a:moveTo>
                <a:lnTo>
                  <a:pt x="7515558" y="0"/>
                </a:lnTo>
                <a:lnTo>
                  <a:pt x="7515558" y="66804"/>
                </a:lnTo>
                <a:lnTo>
                  <a:pt x="0" y="66804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1" rIns="91403" bIns="4570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E9FDFA0E-A939-486A-8A07-7E6561BC0449}"/>
              </a:ext>
            </a:extLst>
          </p:cNvPr>
          <p:cNvSpPr/>
          <p:nvPr userDrawn="1"/>
        </p:nvSpPr>
        <p:spPr>
          <a:xfrm>
            <a:off x="-1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5CDCE59C-99F7-40DD-A15A-A364B10D3F8F}"/>
              </a:ext>
            </a:extLst>
          </p:cNvPr>
          <p:cNvSpPr/>
          <p:nvPr userDrawn="1"/>
        </p:nvSpPr>
        <p:spPr>
          <a:xfrm>
            <a:off x="9303529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44BE38C1-5BF4-427D-840A-86A9B9F7B1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32633" y="207070"/>
            <a:ext cx="5256584" cy="401638"/>
          </a:xfrm>
          <a:noFill/>
          <a:ln>
            <a:noFill/>
          </a:ln>
        </p:spPr>
        <p:txBody>
          <a:bodyPr wrap="square" lIns="68571" tIns="34285" rIns="68571" bIns="34285">
            <a:spAutoFit/>
          </a:bodyPr>
          <a:lstStyle>
            <a:lvl1pPr algn="ctr"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13F8A42-E051-4D6E-8922-220FE485020F}"/>
              </a:ext>
            </a:extLst>
          </p:cNvPr>
          <p:cNvSpPr/>
          <p:nvPr userDrawn="1"/>
        </p:nvSpPr>
        <p:spPr>
          <a:xfrm>
            <a:off x="8891421" y="91044"/>
            <a:ext cx="463045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BE39A8F-4A80-4256-8C6A-470862C50707}"/>
              </a:ext>
            </a:extLst>
          </p:cNvPr>
          <p:cNvSpPr/>
          <p:nvPr userDrawn="1"/>
        </p:nvSpPr>
        <p:spPr>
          <a:xfrm flipH="1">
            <a:off x="411491" y="90180"/>
            <a:ext cx="463043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1253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2AE016A-1E37-4555-A3AA-CC09A146BDDA}"/>
              </a:ext>
            </a:extLst>
          </p:cNvPr>
          <p:cNvSpPr/>
          <p:nvPr/>
        </p:nvSpPr>
        <p:spPr>
          <a:xfrm>
            <a:off x="9154184" y="4672774"/>
            <a:ext cx="366950" cy="637072"/>
          </a:xfrm>
          <a:custGeom>
            <a:avLst/>
            <a:gdLst>
              <a:gd name="connsiteX0" fmla="*/ 127565 w 366950"/>
              <a:gd name="connsiteY0" fmla="*/ 3930 h 637072"/>
              <a:gd name="connsiteX1" fmla="*/ 138738 w 366950"/>
              <a:gd name="connsiteY1" fmla="*/ 91167 h 637072"/>
              <a:gd name="connsiteX2" fmla="*/ 94002 w 366950"/>
              <a:gd name="connsiteY2" fmla="*/ 227653 h 637072"/>
              <a:gd name="connsiteX3" fmla="*/ 26876 w 366950"/>
              <a:gd name="connsiteY3" fmla="*/ 326107 h 637072"/>
              <a:gd name="connsiteX4" fmla="*/ 17 w 366950"/>
              <a:gd name="connsiteY4" fmla="*/ 433499 h 637072"/>
              <a:gd name="connsiteX5" fmla="*/ 38049 w 366950"/>
              <a:gd name="connsiteY5" fmla="*/ 552065 h 637072"/>
              <a:gd name="connsiteX6" fmla="*/ 190177 w 366950"/>
              <a:gd name="connsiteY6" fmla="*/ 637067 h 637072"/>
              <a:gd name="connsiteX7" fmla="*/ 311196 w 366950"/>
              <a:gd name="connsiteY7" fmla="*/ 590272 h 637072"/>
              <a:gd name="connsiteX8" fmla="*/ 366930 w 366950"/>
              <a:gd name="connsiteY8" fmla="*/ 417813 h 637072"/>
              <a:gd name="connsiteX9" fmla="*/ 293100 w 366950"/>
              <a:gd name="connsiteY9" fmla="*/ 164997 h 637072"/>
              <a:gd name="connsiteX10" fmla="*/ 219271 w 366950"/>
              <a:gd name="connsiteY10" fmla="*/ 39683 h 637072"/>
              <a:gd name="connsiteX11" fmla="*/ 127565 w 366950"/>
              <a:gd name="connsiteY11" fmla="*/ 3930 h 63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950" h="637072">
                <a:moveTo>
                  <a:pt x="127565" y="3930"/>
                </a:moveTo>
                <a:cubicBezTo>
                  <a:pt x="114946" y="15190"/>
                  <a:pt x="137423" y="40823"/>
                  <a:pt x="138738" y="91167"/>
                </a:cubicBezTo>
                <a:cubicBezTo>
                  <a:pt x="140183" y="146419"/>
                  <a:pt x="115121" y="190541"/>
                  <a:pt x="94002" y="227653"/>
                </a:cubicBezTo>
                <a:cubicBezTo>
                  <a:pt x="63813" y="280758"/>
                  <a:pt x="49704" y="277384"/>
                  <a:pt x="26876" y="326107"/>
                </a:cubicBezTo>
                <a:cubicBezTo>
                  <a:pt x="15528" y="350337"/>
                  <a:pt x="-596" y="385784"/>
                  <a:pt x="17" y="433499"/>
                </a:cubicBezTo>
                <a:cubicBezTo>
                  <a:pt x="192" y="448353"/>
                  <a:pt x="1638" y="501195"/>
                  <a:pt x="38049" y="552065"/>
                </a:cubicBezTo>
                <a:cubicBezTo>
                  <a:pt x="50493" y="569460"/>
                  <a:pt x="102765" y="636498"/>
                  <a:pt x="190177" y="637067"/>
                </a:cubicBezTo>
                <a:cubicBezTo>
                  <a:pt x="200123" y="637155"/>
                  <a:pt x="262342" y="636585"/>
                  <a:pt x="311196" y="590272"/>
                </a:cubicBezTo>
                <a:cubicBezTo>
                  <a:pt x="364695" y="539534"/>
                  <a:pt x="366010" y="468333"/>
                  <a:pt x="366930" y="417813"/>
                </a:cubicBezTo>
                <a:cubicBezTo>
                  <a:pt x="367762" y="371281"/>
                  <a:pt x="342875" y="302490"/>
                  <a:pt x="293100" y="164997"/>
                </a:cubicBezTo>
                <a:cubicBezTo>
                  <a:pt x="274347" y="113162"/>
                  <a:pt x="258661" y="73290"/>
                  <a:pt x="219271" y="39683"/>
                </a:cubicBezTo>
                <a:cubicBezTo>
                  <a:pt x="188337" y="13306"/>
                  <a:pt x="142462" y="-9390"/>
                  <a:pt x="127565" y="3930"/>
                </a:cubicBezTo>
                <a:close/>
              </a:path>
            </a:pathLst>
          </a:custGeom>
          <a:solidFill>
            <a:schemeClr val="bg1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E40A9828-B29D-4C56-ABE0-E221F937D5CE}"/>
              </a:ext>
            </a:extLst>
          </p:cNvPr>
          <p:cNvSpPr/>
          <p:nvPr/>
        </p:nvSpPr>
        <p:spPr>
          <a:xfrm>
            <a:off x="9037389" y="4318861"/>
            <a:ext cx="614602" cy="983181"/>
          </a:xfrm>
          <a:custGeom>
            <a:avLst/>
            <a:gdLst>
              <a:gd name="connsiteX0" fmla="*/ 347765 w 614602"/>
              <a:gd name="connsiteY0" fmla="*/ 0 h 983181"/>
              <a:gd name="connsiteX1" fmla="*/ 332298 w 614602"/>
              <a:gd name="connsiteY1" fmla="*/ 40968 h 983181"/>
              <a:gd name="connsiteX2" fmla="*/ 294967 w 614602"/>
              <a:gd name="connsiteY2" fmla="*/ 84652 h 983181"/>
              <a:gd name="connsiteX3" fmla="*/ 228499 w 614602"/>
              <a:gd name="connsiteY3" fmla="*/ 153837 h 983181"/>
              <a:gd name="connsiteX4" fmla="*/ 205759 w 614602"/>
              <a:gd name="connsiteY4" fmla="*/ 219385 h 983181"/>
              <a:gd name="connsiteX5" fmla="*/ 206679 w 614602"/>
              <a:gd name="connsiteY5" fmla="*/ 283094 h 983181"/>
              <a:gd name="connsiteX6" fmla="*/ 175745 w 614602"/>
              <a:gd name="connsiteY6" fmla="*/ 243966 h 983181"/>
              <a:gd name="connsiteX7" fmla="*/ 174825 w 614602"/>
              <a:gd name="connsiteY7" fmla="*/ 188452 h 983181"/>
              <a:gd name="connsiteX8" fmla="*/ 154801 w 614602"/>
              <a:gd name="connsiteY8" fmla="*/ 272183 h 983181"/>
              <a:gd name="connsiteX9" fmla="*/ 167551 w 614602"/>
              <a:gd name="connsiteY9" fmla="*/ 345005 h 983181"/>
              <a:gd name="connsiteX10" fmla="*/ 191212 w 614602"/>
              <a:gd name="connsiteY10" fmla="*/ 423304 h 983181"/>
              <a:gd name="connsiteX11" fmla="*/ 197565 w 614602"/>
              <a:gd name="connsiteY11" fmla="*/ 491569 h 983181"/>
              <a:gd name="connsiteX12" fmla="*/ 172984 w 614602"/>
              <a:gd name="connsiteY12" fmla="*/ 526183 h 983181"/>
              <a:gd name="connsiteX13" fmla="*/ 142051 w 614602"/>
              <a:gd name="connsiteY13" fmla="*/ 524343 h 983181"/>
              <a:gd name="connsiteX14" fmla="*/ 128380 w 614602"/>
              <a:gd name="connsiteY14" fmla="*/ 498842 h 983181"/>
              <a:gd name="connsiteX15" fmla="*/ 109276 w 614602"/>
              <a:gd name="connsiteY15" fmla="*/ 402360 h 983181"/>
              <a:gd name="connsiteX16" fmla="*/ 61035 w 614602"/>
              <a:gd name="connsiteY16" fmla="*/ 329538 h 983181"/>
              <a:gd name="connsiteX17" fmla="*/ 23704 w 614602"/>
              <a:gd name="connsiteY17" fmla="*/ 314071 h 983181"/>
              <a:gd name="connsiteX18" fmla="*/ 0 w 614602"/>
              <a:gd name="connsiteY18" fmla="*/ 314991 h 983181"/>
              <a:gd name="connsiteX19" fmla="*/ 71025 w 614602"/>
              <a:gd name="connsiteY19" fmla="*/ 407837 h 983181"/>
              <a:gd name="connsiteX20" fmla="*/ 71025 w 614602"/>
              <a:gd name="connsiteY20" fmla="*/ 497966 h 983181"/>
              <a:gd name="connsiteX21" fmla="*/ 49161 w 614602"/>
              <a:gd name="connsiteY21" fmla="*/ 578981 h 983181"/>
              <a:gd name="connsiteX22" fmla="*/ 28217 w 614602"/>
              <a:gd name="connsiteY22" fmla="*/ 685497 h 983181"/>
              <a:gd name="connsiteX23" fmla="*/ 38251 w 614602"/>
              <a:gd name="connsiteY23" fmla="*/ 784039 h 983181"/>
              <a:gd name="connsiteX24" fmla="*/ 81059 w 614602"/>
              <a:gd name="connsiteY24" fmla="*/ 866676 h 983181"/>
              <a:gd name="connsiteX25" fmla="*/ 260397 w 614602"/>
              <a:gd name="connsiteY25" fmla="*/ 983182 h 983181"/>
              <a:gd name="connsiteX26" fmla="*/ 183938 w 614602"/>
              <a:gd name="connsiteY26" fmla="*/ 910360 h 983181"/>
              <a:gd name="connsiteX27" fmla="*/ 156641 w 614602"/>
              <a:gd name="connsiteY27" fmla="*/ 865755 h 983181"/>
              <a:gd name="connsiteX28" fmla="*/ 154801 w 614602"/>
              <a:gd name="connsiteY28" fmla="*/ 760160 h 983181"/>
              <a:gd name="connsiteX29" fmla="*/ 184859 w 614602"/>
              <a:gd name="connsiteY29" fmla="*/ 696451 h 983181"/>
              <a:gd name="connsiteX30" fmla="*/ 227666 w 614602"/>
              <a:gd name="connsiteY30" fmla="*/ 635460 h 983181"/>
              <a:gd name="connsiteX31" fmla="*/ 268634 w 614602"/>
              <a:gd name="connsiteY31" fmla="*/ 564435 h 983181"/>
              <a:gd name="connsiteX32" fmla="*/ 290498 w 614602"/>
              <a:gd name="connsiteY32" fmla="*/ 463395 h 983181"/>
              <a:gd name="connsiteX33" fmla="*/ 285021 w 614602"/>
              <a:gd name="connsiteY33" fmla="*/ 413314 h 983181"/>
              <a:gd name="connsiteX34" fmla="*/ 259520 w 614602"/>
              <a:gd name="connsiteY34" fmla="*/ 372346 h 983181"/>
              <a:gd name="connsiteX35" fmla="*/ 318716 w 614602"/>
              <a:gd name="connsiteY35" fmla="*/ 420587 h 983181"/>
              <a:gd name="connsiteX36" fmla="*/ 347853 w 614602"/>
              <a:gd name="connsiteY36" fmla="*/ 486136 h 983181"/>
              <a:gd name="connsiteX37" fmla="*/ 348773 w 614602"/>
              <a:gd name="connsiteY37" fmla="*/ 575345 h 983181"/>
              <a:gd name="connsiteX38" fmla="*/ 312362 w 614602"/>
              <a:gd name="connsiteY38" fmla="*/ 697328 h 983181"/>
              <a:gd name="connsiteX39" fmla="*/ 302328 w 614602"/>
              <a:gd name="connsiteY39" fmla="*/ 758319 h 983181"/>
              <a:gd name="connsiteX40" fmla="*/ 319373 w 614602"/>
              <a:gd name="connsiteY40" fmla="*/ 798805 h 983181"/>
              <a:gd name="connsiteX41" fmla="*/ 337819 w 614602"/>
              <a:gd name="connsiteY41" fmla="*/ 811117 h 983181"/>
              <a:gd name="connsiteX42" fmla="*/ 367877 w 614602"/>
              <a:gd name="connsiteY42" fmla="*/ 799287 h 983181"/>
              <a:gd name="connsiteX43" fmla="*/ 407924 w 614602"/>
              <a:gd name="connsiteY43" fmla="*/ 716431 h 983181"/>
              <a:gd name="connsiteX44" fmla="*/ 398811 w 614602"/>
              <a:gd name="connsiteY44" fmla="*/ 650883 h 983181"/>
              <a:gd name="connsiteX45" fmla="*/ 379707 w 614602"/>
              <a:gd name="connsiteY45" fmla="*/ 619029 h 983181"/>
              <a:gd name="connsiteX46" fmla="*/ 437982 w 614602"/>
              <a:gd name="connsiteY46" fmla="*/ 687294 h 983181"/>
              <a:gd name="connsiteX47" fmla="*/ 457086 w 614602"/>
              <a:gd name="connsiteY47" fmla="*/ 721908 h 983181"/>
              <a:gd name="connsiteX48" fmla="*/ 474393 w 614602"/>
              <a:gd name="connsiteY48" fmla="*/ 807480 h 983181"/>
              <a:gd name="connsiteX49" fmla="*/ 454369 w 614602"/>
              <a:gd name="connsiteY49" fmla="*/ 904883 h 983181"/>
              <a:gd name="connsiteX50" fmla="*/ 413401 w 614602"/>
              <a:gd name="connsiteY50" fmla="*/ 959521 h 983181"/>
              <a:gd name="connsiteX51" fmla="*/ 456209 w 614602"/>
              <a:gd name="connsiteY51" fmla="*/ 936781 h 983181"/>
              <a:gd name="connsiteX52" fmla="*/ 527235 w 614602"/>
              <a:gd name="connsiteY52" fmla="*/ 858482 h 983181"/>
              <a:gd name="connsiteX53" fmla="*/ 588226 w 614602"/>
              <a:gd name="connsiteY53" fmla="*/ 764716 h 983181"/>
              <a:gd name="connsiteX54" fmla="*/ 613727 w 614602"/>
              <a:gd name="connsiteY54" fmla="*/ 665474 h 983181"/>
              <a:gd name="connsiteX55" fmla="*/ 585509 w 614602"/>
              <a:gd name="connsiteY55" fmla="*/ 514353 h 983181"/>
              <a:gd name="connsiteX56" fmla="*/ 580953 w 614602"/>
              <a:gd name="connsiteY56" fmla="*/ 575345 h 983181"/>
              <a:gd name="connsiteX57" fmla="*/ 571839 w 614602"/>
              <a:gd name="connsiteY57" fmla="*/ 627222 h 983181"/>
              <a:gd name="connsiteX58" fmla="*/ 544542 w 614602"/>
              <a:gd name="connsiteY58" fmla="*/ 540730 h 983181"/>
              <a:gd name="connsiteX59" fmla="*/ 508131 w 614602"/>
              <a:gd name="connsiteY59" fmla="*/ 490649 h 983181"/>
              <a:gd name="connsiteX60" fmla="*/ 448060 w 614602"/>
              <a:gd name="connsiteY60" fmla="*/ 407793 h 983181"/>
              <a:gd name="connsiteX61" fmla="*/ 395262 w 614602"/>
              <a:gd name="connsiteY61" fmla="*/ 295800 h 983181"/>
              <a:gd name="connsiteX62" fmla="*/ 391625 w 614602"/>
              <a:gd name="connsiteY62" fmla="*/ 340405 h 983181"/>
              <a:gd name="connsiteX63" fmla="*/ 399818 w 614602"/>
              <a:gd name="connsiteY63" fmla="*/ 378656 h 983181"/>
              <a:gd name="connsiteX64" fmla="*/ 352497 w 614602"/>
              <a:gd name="connsiteY64" fmla="*/ 320381 h 983181"/>
              <a:gd name="connsiteX65" fmla="*/ 338827 w 614602"/>
              <a:gd name="connsiteY65" fmla="*/ 252116 h 983181"/>
              <a:gd name="connsiteX66" fmla="*/ 354294 w 614602"/>
              <a:gd name="connsiteY66" fmla="*/ 169260 h 983181"/>
              <a:gd name="connsiteX67" fmla="*/ 367964 w 614602"/>
              <a:gd name="connsiteY67" fmla="*/ 117382 h 983181"/>
              <a:gd name="connsiteX68" fmla="*/ 368885 w 614602"/>
              <a:gd name="connsiteY68" fmla="*/ 36367 h 983181"/>
              <a:gd name="connsiteX69" fmla="*/ 347765 w 614602"/>
              <a:gd name="connsiteY69" fmla="*/ 0 h 9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14602" h="983181">
                <a:moveTo>
                  <a:pt x="347765" y="0"/>
                </a:moveTo>
                <a:cubicBezTo>
                  <a:pt x="345575" y="10165"/>
                  <a:pt x="341281" y="25019"/>
                  <a:pt x="332298" y="40968"/>
                </a:cubicBezTo>
                <a:cubicBezTo>
                  <a:pt x="322527" y="58319"/>
                  <a:pt x="312275" y="67914"/>
                  <a:pt x="294967" y="84652"/>
                </a:cubicBezTo>
                <a:cubicBezTo>
                  <a:pt x="255358" y="123035"/>
                  <a:pt x="235422" y="142445"/>
                  <a:pt x="228499" y="153837"/>
                </a:cubicBezTo>
                <a:cubicBezTo>
                  <a:pt x="211849" y="181222"/>
                  <a:pt x="207555" y="207468"/>
                  <a:pt x="205759" y="219385"/>
                </a:cubicBezTo>
                <a:cubicBezTo>
                  <a:pt x="201640" y="246113"/>
                  <a:pt x="204006" y="268503"/>
                  <a:pt x="206679" y="283094"/>
                </a:cubicBezTo>
                <a:cubicBezTo>
                  <a:pt x="200545" y="278931"/>
                  <a:pt x="184333" y="266750"/>
                  <a:pt x="175745" y="243966"/>
                </a:cubicBezTo>
                <a:cubicBezTo>
                  <a:pt x="165886" y="217808"/>
                  <a:pt x="172634" y="194980"/>
                  <a:pt x="174825" y="188452"/>
                </a:cubicBezTo>
                <a:cubicBezTo>
                  <a:pt x="157693" y="224074"/>
                  <a:pt x="154801" y="253781"/>
                  <a:pt x="154801" y="272183"/>
                </a:cubicBezTo>
                <a:cubicBezTo>
                  <a:pt x="154801" y="295932"/>
                  <a:pt x="159577" y="314334"/>
                  <a:pt x="167551" y="345005"/>
                </a:cubicBezTo>
                <a:cubicBezTo>
                  <a:pt x="176052" y="377736"/>
                  <a:pt x="180521" y="382643"/>
                  <a:pt x="191212" y="423304"/>
                </a:cubicBezTo>
                <a:cubicBezTo>
                  <a:pt x="200895" y="460109"/>
                  <a:pt x="202210" y="475138"/>
                  <a:pt x="197565" y="491569"/>
                </a:cubicBezTo>
                <a:cubicBezTo>
                  <a:pt x="195199" y="499938"/>
                  <a:pt x="189854" y="518954"/>
                  <a:pt x="172984" y="526183"/>
                </a:cubicBezTo>
                <a:cubicBezTo>
                  <a:pt x="164046" y="529995"/>
                  <a:pt x="151383" y="530696"/>
                  <a:pt x="142051" y="524343"/>
                </a:cubicBezTo>
                <a:cubicBezTo>
                  <a:pt x="131841" y="517420"/>
                  <a:pt x="129519" y="504801"/>
                  <a:pt x="128380" y="498842"/>
                </a:cubicBezTo>
                <a:cubicBezTo>
                  <a:pt x="117601" y="440962"/>
                  <a:pt x="112212" y="412000"/>
                  <a:pt x="109276" y="402360"/>
                </a:cubicBezTo>
                <a:cubicBezTo>
                  <a:pt x="106910" y="394561"/>
                  <a:pt x="93547" y="352629"/>
                  <a:pt x="61035" y="329538"/>
                </a:cubicBezTo>
                <a:cubicBezTo>
                  <a:pt x="54682" y="325025"/>
                  <a:pt x="42107" y="316350"/>
                  <a:pt x="23704" y="314071"/>
                </a:cubicBezTo>
                <a:cubicBezTo>
                  <a:pt x="13802" y="312844"/>
                  <a:pt x="5477" y="313896"/>
                  <a:pt x="0" y="314991"/>
                </a:cubicBezTo>
                <a:cubicBezTo>
                  <a:pt x="20068" y="328487"/>
                  <a:pt x="57530" y="358500"/>
                  <a:pt x="71025" y="407837"/>
                </a:cubicBezTo>
                <a:cubicBezTo>
                  <a:pt x="79876" y="440173"/>
                  <a:pt x="75363" y="469617"/>
                  <a:pt x="71025" y="497966"/>
                </a:cubicBezTo>
                <a:cubicBezTo>
                  <a:pt x="66556" y="527104"/>
                  <a:pt x="62131" y="529645"/>
                  <a:pt x="49161" y="578981"/>
                </a:cubicBezTo>
                <a:cubicBezTo>
                  <a:pt x="36455" y="627398"/>
                  <a:pt x="30014" y="651847"/>
                  <a:pt x="28217" y="685497"/>
                </a:cubicBezTo>
                <a:cubicBezTo>
                  <a:pt x="27078" y="707099"/>
                  <a:pt x="25501" y="741976"/>
                  <a:pt x="38251" y="784039"/>
                </a:cubicBezTo>
                <a:cubicBezTo>
                  <a:pt x="50870" y="825796"/>
                  <a:pt x="71201" y="853487"/>
                  <a:pt x="81059" y="866676"/>
                </a:cubicBezTo>
                <a:cubicBezTo>
                  <a:pt x="139422" y="944799"/>
                  <a:pt x="227316" y="973893"/>
                  <a:pt x="260397" y="983182"/>
                </a:cubicBezTo>
                <a:cubicBezTo>
                  <a:pt x="223767" y="957725"/>
                  <a:pt x="199493" y="930822"/>
                  <a:pt x="183938" y="910360"/>
                </a:cubicBezTo>
                <a:cubicBezTo>
                  <a:pt x="171845" y="894499"/>
                  <a:pt x="163476" y="883413"/>
                  <a:pt x="156641" y="865755"/>
                </a:cubicBezTo>
                <a:cubicBezTo>
                  <a:pt x="138852" y="819749"/>
                  <a:pt x="150200" y="776722"/>
                  <a:pt x="154801" y="760160"/>
                </a:cubicBezTo>
                <a:cubicBezTo>
                  <a:pt x="161636" y="735535"/>
                  <a:pt x="171758" y="718491"/>
                  <a:pt x="184859" y="696451"/>
                </a:cubicBezTo>
                <a:cubicBezTo>
                  <a:pt x="200545" y="669987"/>
                  <a:pt x="207117" y="666043"/>
                  <a:pt x="227666" y="635460"/>
                </a:cubicBezTo>
                <a:cubicBezTo>
                  <a:pt x="245061" y="609521"/>
                  <a:pt x="257461" y="591031"/>
                  <a:pt x="268634" y="564435"/>
                </a:cubicBezTo>
                <a:cubicBezTo>
                  <a:pt x="271964" y="556548"/>
                  <a:pt x="288307" y="516588"/>
                  <a:pt x="290498" y="463395"/>
                </a:cubicBezTo>
                <a:cubicBezTo>
                  <a:pt x="291594" y="436230"/>
                  <a:pt x="288307" y="422691"/>
                  <a:pt x="285021" y="413314"/>
                </a:cubicBezTo>
                <a:cubicBezTo>
                  <a:pt x="278186" y="393860"/>
                  <a:pt x="267144" y="380277"/>
                  <a:pt x="259520" y="372346"/>
                </a:cubicBezTo>
                <a:cubicBezTo>
                  <a:pt x="273191" y="378919"/>
                  <a:pt x="297991" y="393071"/>
                  <a:pt x="318716" y="420587"/>
                </a:cubicBezTo>
                <a:cubicBezTo>
                  <a:pt x="338389" y="446745"/>
                  <a:pt x="344523" y="471939"/>
                  <a:pt x="347853" y="486136"/>
                </a:cubicBezTo>
                <a:cubicBezTo>
                  <a:pt x="356660" y="523949"/>
                  <a:pt x="352103" y="554576"/>
                  <a:pt x="348773" y="575345"/>
                </a:cubicBezTo>
                <a:cubicBezTo>
                  <a:pt x="342288" y="615830"/>
                  <a:pt x="327216" y="656886"/>
                  <a:pt x="312362" y="697328"/>
                </a:cubicBezTo>
                <a:cubicBezTo>
                  <a:pt x="307280" y="711173"/>
                  <a:pt x="299305" y="732030"/>
                  <a:pt x="302328" y="758319"/>
                </a:cubicBezTo>
                <a:cubicBezTo>
                  <a:pt x="303555" y="768923"/>
                  <a:pt x="307148" y="785266"/>
                  <a:pt x="319373" y="798805"/>
                </a:cubicBezTo>
                <a:cubicBezTo>
                  <a:pt x="323623" y="803493"/>
                  <a:pt x="329231" y="809540"/>
                  <a:pt x="337819" y="811117"/>
                </a:cubicBezTo>
                <a:cubicBezTo>
                  <a:pt x="340141" y="811555"/>
                  <a:pt x="351052" y="813133"/>
                  <a:pt x="367877" y="799287"/>
                </a:cubicBezTo>
                <a:cubicBezTo>
                  <a:pt x="401746" y="771420"/>
                  <a:pt x="407179" y="724055"/>
                  <a:pt x="407924" y="716431"/>
                </a:cubicBezTo>
                <a:cubicBezTo>
                  <a:pt x="411386" y="682387"/>
                  <a:pt x="401440" y="657193"/>
                  <a:pt x="398811" y="650883"/>
                </a:cubicBezTo>
                <a:cubicBezTo>
                  <a:pt x="392852" y="636599"/>
                  <a:pt x="385359" y="625996"/>
                  <a:pt x="379707" y="619029"/>
                </a:cubicBezTo>
                <a:cubicBezTo>
                  <a:pt x="408012" y="644617"/>
                  <a:pt x="426415" y="669329"/>
                  <a:pt x="437982" y="687294"/>
                </a:cubicBezTo>
                <a:cubicBezTo>
                  <a:pt x="444204" y="696977"/>
                  <a:pt x="450732" y="707186"/>
                  <a:pt x="457086" y="721908"/>
                </a:cubicBezTo>
                <a:cubicBezTo>
                  <a:pt x="460240" y="729182"/>
                  <a:pt x="473911" y="761781"/>
                  <a:pt x="474393" y="807480"/>
                </a:cubicBezTo>
                <a:cubicBezTo>
                  <a:pt x="474612" y="827723"/>
                  <a:pt x="474568" y="864397"/>
                  <a:pt x="454369" y="904883"/>
                </a:cubicBezTo>
                <a:cubicBezTo>
                  <a:pt x="441356" y="930997"/>
                  <a:pt x="424837" y="948874"/>
                  <a:pt x="413401" y="959521"/>
                </a:cubicBezTo>
                <a:cubicBezTo>
                  <a:pt x="423873" y="955359"/>
                  <a:pt x="439340" y="948348"/>
                  <a:pt x="456209" y="936781"/>
                </a:cubicBezTo>
                <a:cubicBezTo>
                  <a:pt x="475620" y="923417"/>
                  <a:pt x="491875" y="907424"/>
                  <a:pt x="527235" y="858482"/>
                </a:cubicBezTo>
                <a:cubicBezTo>
                  <a:pt x="561060" y="811643"/>
                  <a:pt x="577929" y="788245"/>
                  <a:pt x="588226" y="764716"/>
                </a:cubicBezTo>
                <a:cubicBezTo>
                  <a:pt x="609082" y="717045"/>
                  <a:pt x="612894" y="676165"/>
                  <a:pt x="613727" y="665474"/>
                </a:cubicBezTo>
                <a:cubicBezTo>
                  <a:pt x="619028" y="597691"/>
                  <a:pt x="599092" y="543578"/>
                  <a:pt x="585509" y="514353"/>
                </a:cubicBezTo>
                <a:cubicBezTo>
                  <a:pt x="585115" y="532931"/>
                  <a:pt x="583801" y="553349"/>
                  <a:pt x="580953" y="575345"/>
                </a:cubicBezTo>
                <a:cubicBezTo>
                  <a:pt x="578543" y="594054"/>
                  <a:pt x="575388" y="611405"/>
                  <a:pt x="571839" y="627222"/>
                </a:cubicBezTo>
                <a:cubicBezTo>
                  <a:pt x="569473" y="605578"/>
                  <a:pt x="563207" y="573811"/>
                  <a:pt x="544542" y="540730"/>
                </a:cubicBezTo>
                <a:cubicBezTo>
                  <a:pt x="535866" y="525395"/>
                  <a:pt x="529469" y="518516"/>
                  <a:pt x="508131" y="490649"/>
                </a:cubicBezTo>
                <a:cubicBezTo>
                  <a:pt x="490824" y="468040"/>
                  <a:pt x="465498" y="434959"/>
                  <a:pt x="448060" y="407793"/>
                </a:cubicBezTo>
                <a:cubicBezTo>
                  <a:pt x="431979" y="382774"/>
                  <a:pt x="411736" y="345882"/>
                  <a:pt x="395262" y="295800"/>
                </a:cubicBezTo>
                <a:cubicBezTo>
                  <a:pt x="392720" y="306404"/>
                  <a:pt x="390223" y="321827"/>
                  <a:pt x="391625" y="340405"/>
                </a:cubicBezTo>
                <a:cubicBezTo>
                  <a:pt x="392808" y="356222"/>
                  <a:pt x="396401" y="369235"/>
                  <a:pt x="399818" y="378656"/>
                </a:cubicBezTo>
                <a:cubicBezTo>
                  <a:pt x="387901" y="369761"/>
                  <a:pt x="366562" y="351183"/>
                  <a:pt x="352497" y="320381"/>
                </a:cubicBezTo>
                <a:cubicBezTo>
                  <a:pt x="339221" y="291375"/>
                  <a:pt x="338871" y="265743"/>
                  <a:pt x="338827" y="252116"/>
                </a:cubicBezTo>
                <a:cubicBezTo>
                  <a:pt x="338783" y="230778"/>
                  <a:pt x="343953" y="210272"/>
                  <a:pt x="354294" y="169260"/>
                </a:cubicBezTo>
                <a:cubicBezTo>
                  <a:pt x="362882" y="135259"/>
                  <a:pt x="364240" y="136968"/>
                  <a:pt x="367964" y="117382"/>
                </a:cubicBezTo>
                <a:cubicBezTo>
                  <a:pt x="373573" y="87763"/>
                  <a:pt x="377911" y="63358"/>
                  <a:pt x="368885" y="36367"/>
                </a:cubicBezTo>
                <a:cubicBezTo>
                  <a:pt x="363013" y="19367"/>
                  <a:pt x="353943" y="7186"/>
                  <a:pt x="347765" y="0"/>
                </a:cubicBezTo>
                <a:close/>
              </a:path>
            </a:pathLst>
          </a:custGeom>
          <a:solidFill>
            <a:srgbClr val="E41B1C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4D730F61-2E05-4CED-9E08-61D6972B6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5967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702DA9B-682C-4586-AC97-AA128432A1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/>
              <a:t>Haga clic para modificar el estilo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-1846750" y="1562036"/>
            <a:ext cx="5505754" cy="21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40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83573334-4E24-41B1-AC4C-D8B2B2C4F9E0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7A66452C-64B1-4C1A-8B7A-7B8DE5D41E95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EA0373-3084-440F-9C00-3A8E5624652C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8A56B34-119C-4570-89E3-7241C3E2D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0091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25"/>
            <a:ext cx="4792501" cy="205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95" y="3274425"/>
            <a:ext cx="3420000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98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AB9FFA8-DF48-A4E5-C0DE-25B05599468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" y="3349626"/>
            <a:ext cx="9955213" cy="2130425"/>
            <a:chOff x="0" y="2110"/>
            <a:chExt cx="6271" cy="134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F7ED167-9EA8-441D-B850-A4F0F955A5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966"/>
              <a:ext cx="1022" cy="486"/>
            </a:xfrm>
            <a:custGeom>
              <a:avLst/>
              <a:gdLst>
                <a:gd name="T0" fmla="*/ 36 w 572"/>
                <a:gd name="T1" fmla="*/ 356 h 358"/>
                <a:gd name="T2" fmla="*/ 3 w 572"/>
                <a:gd name="T3" fmla="*/ 328 h 358"/>
                <a:gd name="T4" fmla="*/ 53 w 572"/>
                <a:gd name="T5" fmla="*/ 198 h 358"/>
                <a:gd name="T6" fmla="*/ 99 w 572"/>
                <a:gd name="T7" fmla="*/ 136 h 358"/>
                <a:gd name="T8" fmla="*/ 125 w 572"/>
                <a:gd name="T9" fmla="*/ 198 h 358"/>
                <a:gd name="T10" fmla="*/ 132 w 572"/>
                <a:gd name="T11" fmla="*/ 182 h 358"/>
                <a:gd name="T12" fmla="*/ 189 w 572"/>
                <a:gd name="T13" fmla="*/ 73 h 358"/>
                <a:gd name="T14" fmla="*/ 246 w 572"/>
                <a:gd name="T15" fmla="*/ 0 h 358"/>
                <a:gd name="T16" fmla="*/ 280 w 572"/>
                <a:gd name="T17" fmla="*/ 104 h 358"/>
                <a:gd name="T18" fmla="*/ 286 w 572"/>
                <a:gd name="T19" fmla="*/ 120 h 358"/>
                <a:gd name="T20" fmla="*/ 300 w 572"/>
                <a:gd name="T21" fmla="*/ 108 h 358"/>
                <a:gd name="T22" fmla="*/ 328 w 572"/>
                <a:gd name="T23" fmla="*/ 75 h 358"/>
                <a:gd name="T24" fmla="*/ 327 w 572"/>
                <a:gd name="T25" fmla="*/ 145 h 358"/>
                <a:gd name="T26" fmla="*/ 324 w 572"/>
                <a:gd name="T27" fmla="*/ 207 h 358"/>
                <a:gd name="T28" fmla="*/ 330 w 572"/>
                <a:gd name="T29" fmla="*/ 225 h 358"/>
                <a:gd name="T30" fmla="*/ 346 w 572"/>
                <a:gd name="T31" fmla="*/ 213 h 358"/>
                <a:gd name="T32" fmla="*/ 349 w 572"/>
                <a:gd name="T33" fmla="*/ 208 h 358"/>
                <a:gd name="T34" fmla="*/ 412 w 572"/>
                <a:gd name="T35" fmla="*/ 64 h 358"/>
                <a:gd name="T36" fmla="*/ 419 w 572"/>
                <a:gd name="T37" fmla="*/ 58 h 358"/>
                <a:gd name="T38" fmla="*/ 470 w 572"/>
                <a:gd name="T39" fmla="*/ 137 h 358"/>
                <a:gd name="T40" fmla="*/ 496 w 572"/>
                <a:gd name="T41" fmla="*/ 203 h 358"/>
                <a:gd name="T42" fmla="*/ 505 w 572"/>
                <a:gd name="T43" fmla="*/ 239 h 358"/>
                <a:gd name="T44" fmla="*/ 525 w 572"/>
                <a:gd name="T45" fmla="*/ 219 h 358"/>
                <a:gd name="T46" fmla="*/ 558 w 572"/>
                <a:gd name="T47" fmla="*/ 268 h 358"/>
                <a:gd name="T48" fmla="*/ 558 w 572"/>
                <a:gd name="T49" fmla="*/ 349 h 358"/>
                <a:gd name="T50" fmla="*/ 546 w 572"/>
                <a:gd name="T51" fmla="*/ 357 h 358"/>
                <a:gd name="T52" fmla="*/ 512 w 572"/>
                <a:gd name="T53" fmla="*/ 356 h 358"/>
                <a:gd name="T54" fmla="*/ 505 w 572"/>
                <a:gd name="T55" fmla="*/ 338 h 358"/>
                <a:gd name="T56" fmla="*/ 507 w 572"/>
                <a:gd name="T57" fmla="*/ 322 h 358"/>
                <a:gd name="T58" fmla="*/ 487 w 572"/>
                <a:gd name="T59" fmla="*/ 308 h 358"/>
                <a:gd name="T60" fmla="*/ 467 w 572"/>
                <a:gd name="T61" fmla="*/ 296 h 358"/>
                <a:gd name="T62" fmla="*/ 431 w 572"/>
                <a:gd name="T63" fmla="*/ 202 h 358"/>
                <a:gd name="T64" fmla="*/ 419 w 572"/>
                <a:gd name="T65" fmla="*/ 178 h 358"/>
                <a:gd name="T66" fmla="*/ 405 w 572"/>
                <a:gd name="T67" fmla="*/ 210 h 358"/>
                <a:gd name="T68" fmla="*/ 330 w 572"/>
                <a:gd name="T69" fmla="*/ 298 h 358"/>
                <a:gd name="T70" fmla="*/ 316 w 572"/>
                <a:gd name="T71" fmla="*/ 289 h 358"/>
                <a:gd name="T72" fmla="*/ 289 w 572"/>
                <a:gd name="T73" fmla="*/ 190 h 358"/>
                <a:gd name="T74" fmla="*/ 272 w 572"/>
                <a:gd name="T75" fmla="*/ 183 h 358"/>
                <a:gd name="T76" fmla="*/ 233 w 572"/>
                <a:gd name="T77" fmla="*/ 164 h 358"/>
                <a:gd name="T78" fmla="*/ 219 w 572"/>
                <a:gd name="T79" fmla="*/ 123 h 358"/>
                <a:gd name="T80" fmla="*/ 184 w 572"/>
                <a:gd name="T81" fmla="*/ 175 h 358"/>
                <a:gd name="T82" fmla="*/ 120 w 572"/>
                <a:gd name="T83" fmla="*/ 283 h 358"/>
                <a:gd name="T84" fmla="*/ 108 w 572"/>
                <a:gd name="T85" fmla="*/ 290 h 358"/>
                <a:gd name="T86" fmla="*/ 99 w 572"/>
                <a:gd name="T87" fmla="*/ 279 h 358"/>
                <a:gd name="T88" fmla="*/ 89 w 572"/>
                <a:gd name="T89" fmla="*/ 253 h 358"/>
                <a:gd name="T90" fmla="*/ 50 w 572"/>
                <a:gd name="T91" fmla="*/ 337 h 358"/>
                <a:gd name="T92" fmla="*/ 36 w 572"/>
                <a:gd name="T93" fmla="*/ 35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2" h="358">
                  <a:moveTo>
                    <a:pt x="36" y="356"/>
                  </a:moveTo>
                  <a:cubicBezTo>
                    <a:pt x="8" y="358"/>
                    <a:pt x="5" y="356"/>
                    <a:pt x="3" y="328"/>
                  </a:cubicBezTo>
                  <a:cubicBezTo>
                    <a:pt x="0" y="277"/>
                    <a:pt x="10" y="232"/>
                    <a:pt x="53" y="198"/>
                  </a:cubicBezTo>
                  <a:cubicBezTo>
                    <a:pt x="73" y="182"/>
                    <a:pt x="91" y="163"/>
                    <a:pt x="99" y="136"/>
                  </a:cubicBezTo>
                  <a:cubicBezTo>
                    <a:pt x="121" y="152"/>
                    <a:pt x="123" y="175"/>
                    <a:pt x="125" y="198"/>
                  </a:cubicBezTo>
                  <a:cubicBezTo>
                    <a:pt x="131" y="190"/>
                    <a:pt x="132" y="190"/>
                    <a:pt x="132" y="182"/>
                  </a:cubicBezTo>
                  <a:cubicBezTo>
                    <a:pt x="136" y="138"/>
                    <a:pt x="156" y="103"/>
                    <a:pt x="189" y="73"/>
                  </a:cubicBezTo>
                  <a:cubicBezTo>
                    <a:pt x="211" y="53"/>
                    <a:pt x="235" y="33"/>
                    <a:pt x="246" y="0"/>
                  </a:cubicBezTo>
                  <a:cubicBezTo>
                    <a:pt x="262" y="35"/>
                    <a:pt x="278" y="67"/>
                    <a:pt x="280" y="104"/>
                  </a:cubicBezTo>
                  <a:cubicBezTo>
                    <a:pt x="280" y="110"/>
                    <a:pt x="281" y="118"/>
                    <a:pt x="286" y="120"/>
                  </a:cubicBezTo>
                  <a:cubicBezTo>
                    <a:pt x="293" y="122"/>
                    <a:pt x="296" y="113"/>
                    <a:pt x="300" y="108"/>
                  </a:cubicBezTo>
                  <a:cubicBezTo>
                    <a:pt x="308" y="98"/>
                    <a:pt x="314" y="86"/>
                    <a:pt x="328" y="75"/>
                  </a:cubicBezTo>
                  <a:cubicBezTo>
                    <a:pt x="321" y="101"/>
                    <a:pt x="323" y="123"/>
                    <a:pt x="327" y="145"/>
                  </a:cubicBezTo>
                  <a:cubicBezTo>
                    <a:pt x="331" y="166"/>
                    <a:pt x="323" y="186"/>
                    <a:pt x="324" y="207"/>
                  </a:cubicBezTo>
                  <a:cubicBezTo>
                    <a:pt x="324" y="214"/>
                    <a:pt x="322" y="222"/>
                    <a:pt x="330" y="225"/>
                  </a:cubicBezTo>
                  <a:cubicBezTo>
                    <a:pt x="338" y="228"/>
                    <a:pt x="342" y="219"/>
                    <a:pt x="346" y="213"/>
                  </a:cubicBezTo>
                  <a:cubicBezTo>
                    <a:pt x="348" y="211"/>
                    <a:pt x="349" y="210"/>
                    <a:pt x="349" y="208"/>
                  </a:cubicBezTo>
                  <a:cubicBezTo>
                    <a:pt x="361" y="156"/>
                    <a:pt x="400" y="116"/>
                    <a:pt x="412" y="64"/>
                  </a:cubicBezTo>
                  <a:cubicBezTo>
                    <a:pt x="413" y="62"/>
                    <a:pt x="413" y="59"/>
                    <a:pt x="419" y="58"/>
                  </a:cubicBezTo>
                  <a:cubicBezTo>
                    <a:pt x="422" y="93"/>
                    <a:pt x="446" y="115"/>
                    <a:pt x="470" y="137"/>
                  </a:cubicBezTo>
                  <a:cubicBezTo>
                    <a:pt x="488" y="155"/>
                    <a:pt x="492" y="179"/>
                    <a:pt x="496" y="203"/>
                  </a:cubicBezTo>
                  <a:cubicBezTo>
                    <a:pt x="498" y="215"/>
                    <a:pt x="498" y="228"/>
                    <a:pt x="505" y="239"/>
                  </a:cubicBezTo>
                  <a:cubicBezTo>
                    <a:pt x="515" y="235"/>
                    <a:pt x="517" y="224"/>
                    <a:pt x="525" y="219"/>
                  </a:cubicBezTo>
                  <a:cubicBezTo>
                    <a:pt x="539" y="234"/>
                    <a:pt x="548" y="251"/>
                    <a:pt x="558" y="268"/>
                  </a:cubicBezTo>
                  <a:cubicBezTo>
                    <a:pt x="572" y="295"/>
                    <a:pt x="566" y="322"/>
                    <a:pt x="558" y="349"/>
                  </a:cubicBezTo>
                  <a:cubicBezTo>
                    <a:pt x="556" y="356"/>
                    <a:pt x="552" y="357"/>
                    <a:pt x="546" y="357"/>
                  </a:cubicBezTo>
                  <a:cubicBezTo>
                    <a:pt x="534" y="357"/>
                    <a:pt x="523" y="357"/>
                    <a:pt x="512" y="356"/>
                  </a:cubicBezTo>
                  <a:cubicBezTo>
                    <a:pt x="503" y="353"/>
                    <a:pt x="504" y="345"/>
                    <a:pt x="505" y="338"/>
                  </a:cubicBezTo>
                  <a:cubicBezTo>
                    <a:pt x="505" y="332"/>
                    <a:pt x="506" y="327"/>
                    <a:pt x="507" y="322"/>
                  </a:cubicBezTo>
                  <a:cubicBezTo>
                    <a:pt x="508" y="301"/>
                    <a:pt x="506" y="299"/>
                    <a:pt x="487" y="308"/>
                  </a:cubicBezTo>
                  <a:cubicBezTo>
                    <a:pt x="473" y="314"/>
                    <a:pt x="468" y="309"/>
                    <a:pt x="467" y="296"/>
                  </a:cubicBezTo>
                  <a:cubicBezTo>
                    <a:pt x="466" y="260"/>
                    <a:pt x="456" y="228"/>
                    <a:pt x="431" y="202"/>
                  </a:cubicBezTo>
                  <a:cubicBezTo>
                    <a:pt x="425" y="196"/>
                    <a:pt x="422" y="188"/>
                    <a:pt x="419" y="178"/>
                  </a:cubicBezTo>
                  <a:cubicBezTo>
                    <a:pt x="412" y="189"/>
                    <a:pt x="407" y="199"/>
                    <a:pt x="405" y="210"/>
                  </a:cubicBezTo>
                  <a:cubicBezTo>
                    <a:pt x="394" y="252"/>
                    <a:pt x="359" y="273"/>
                    <a:pt x="330" y="298"/>
                  </a:cubicBezTo>
                  <a:cubicBezTo>
                    <a:pt x="320" y="307"/>
                    <a:pt x="315" y="298"/>
                    <a:pt x="316" y="289"/>
                  </a:cubicBezTo>
                  <a:cubicBezTo>
                    <a:pt x="318" y="253"/>
                    <a:pt x="300" y="222"/>
                    <a:pt x="289" y="190"/>
                  </a:cubicBezTo>
                  <a:cubicBezTo>
                    <a:pt x="286" y="179"/>
                    <a:pt x="281" y="178"/>
                    <a:pt x="272" y="183"/>
                  </a:cubicBezTo>
                  <a:cubicBezTo>
                    <a:pt x="240" y="200"/>
                    <a:pt x="240" y="200"/>
                    <a:pt x="233" y="164"/>
                  </a:cubicBezTo>
                  <a:cubicBezTo>
                    <a:pt x="231" y="151"/>
                    <a:pt x="226" y="139"/>
                    <a:pt x="219" y="123"/>
                  </a:cubicBezTo>
                  <a:cubicBezTo>
                    <a:pt x="205" y="140"/>
                    <a:pt x="190" y="155"/>
                    <a:pt x="184" y="175"/>
                  </a:cubicBezTo>
                  <a:cubicBezTo>
                    <a:pt x="172" y="217"/>
                    <a:pt x="149" y="251"/>
                    <a:pt x="120" y="283"/>
                  </a:cubicBezTo>
                  <a:cubicBezTo>
                    <a:pt x="116" y="286"/>
                    <a:pt x="114" y="291"/>
                    <a:pt x="108" y="290"/>
                  </a:cubicBezTo>
                  <a:cubicBezTo>
                    <a:pt x="102" y="290"/>
                    <a:pt x="101" y="284"/>
                    <a:pt x="99" y="279"/>
                  </a:cubicBezTo>
                  <a:cubicBezTo>
                    <a:pt x="97" y="271"/>
                    <a:pt x="95" y="262"/>
                    <a:pt x="89" y="253"/>
                  </a:cubicBezTo>
                  <a:cubicBezTo>
                    <a:pt x="70" y="280"/>
                    <a:pt x="53" y="305"/>
                    <a:pt x="50" y="337"/>
                  </a:cubicBezTo>
                  <a:cubicBezTo>
                    <a:pt x="49" y="346"/>
                    <a:pt x="47" y="355"/>
                    <a:pt x="36" y="356"/>
                  </a:cubicBezTo>
                  <a:close/>
                </a:path>
              </a:pathLst>
            </a:custGeom>
            <a:solidFill>
              <a:srgbClr val="EC6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591BD2E-615B-0BEC-C7C5-8CCB38BC1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" y="3120"/>
              <a:ext cx="853" cy="329"/>
            </a:xfrm>
            <a:custGeom>
              <a:avLst/>
              <a:gdLst>
                <a:gd name="T0" fmla="*/ 0 w 477"/>
                <a:gd name="T1" fmla="*/ 243 h 243"/>
                <a:gd name="T2" fmla="*/ 9 w 477"/>
                <a:gd name="T3" fmla="*/ 218 h 243"/>
                <a:gd name="T4" fmla="*/ 53 w 477"/>
                <a:gd name="T5" fmla="*/ 129 h 243"/>
                <a:gd name="T6" fmla="*/ 68 w 477"/>
                <a:gd name="T7" fmla="*/ 166 h 243"/>
                <a:gd name="T8" fmla="*/ 72 w 477"/>
                <a:gd name="T9" fmla="*/ 174 h 243"/>
                <a:gd name="T10" fmla="*/ 77 w 477"/>
                <a:gd name="T11" fmla="*/ 172 h 243"/>
                <a:gd name="T12" fmla="*/ 132 w 477"/>
                <a:gd name="T13" fmla="*/ 92 h 243"/>
                <a:gd name="T14" fmla="*/ 170 w 477"/>
                <a:gd name="T15" fmla="*/ 17 h 243"/>
                <a:gd name="T16" fmla="*/ 186 w 477"/>
                <a:gd name="T17" fmla="*/ 0 h 243"/>
                <a:gd name="T18" fmla="*/ 204 w 477"/>
                <a:gd name="T19" fmla="*/ 70 h 243"/>
                <a:gd name="T20" fmla="*/ 216 w 477"/>
                <a:gd name="T21" fmla="*/ 78 h 243"/>
                <a:gd name="T22" fmla="*/ 250 w 477"/>
                <a:gd name="T23" fmla="*/ 59 h 243"/>
                <a:gd name="T24" fmla="*/ 264 w 477"/>
                <a:gd name="T25" fmla="*/ 93 h 243"/>
                <a:gd name="T26" fmla="*/ 284 w 477"/>
                <a:gd name="T27" fmla="*/ 185 h 243"/>
                <a:gd name="T28" fmla="*/ 384 w 477"/>
                <a:gd name="T29" fmla="*/ 53 h 243"/>
                <a:gd name="T30" fmla="*/ 404 w 477"/>
                <a:gd name="T31" fmla="*/ 93 h 243"/>
                <a:gd name="T32" fmla="*/ 436 w 477"/>
                <a:gd name="T33" fmla="*/ 181 h 243"/>
                <a:gd name="T34" fmla="*/ 451 w 477"/>
                <a:gd name="T35" fmla="*/ 189 h 243"/>
                <a:gd name="T36" fmla="*/ 476 w 477"/>
                <a:gd name="T37" fmla="*/ 203 h 243"/>
                <a:gd name="T38" fmla="*/ 476 w 477"/>
                <a:gd name="T39" fmla="*/ 243 h 243"/>
                <a:gd name="T40" fmla="*/ 420 w 477"/>
                <a:gd name="T41" fmla="*/ 243 h 243"/>
                <a:gd name="T42" fmla="*/ 405 w 477"/>
                <a:gd name="T43" fmla="*/ 215 h 243"/>
                <a:gd name="T44" fmla="*/ 395 w 477"/>
                <a:gd name="T45" fmla="*/ 198 h 243"/>
                <a:gd name="T46" fmla="*/ 395 w 477"/>
                <a:gd name="T47" fmla="*/ 152 h 243"/>
                <a:gd name="T48" fmla="*/ 367 w 477"/>
                <a:gd name="T49" fmla="*/ 194 h 243"/>
                <a:gd name="T50" fmla="*/ 354 w 477"/>
                <a:gd name="T51" fmla="*/ 201 h 243"/>
                <a:gd name="T52" fmla="*/ 352 w 477"/>
                <a:gd name="T53" fmla="*/ 185 h 243"/>
                <a:gd name="T54" fmla="*/ 361 w 477"/>
                <a:gd name="T55" fmla="*/ 156 h 243"/>
                <a:gd name="T56" fmla="*/ 318 w 477"/>
                <a:gd name="T57" fmla="*/ 196 h 243"/>
                <a:gd name="T58" fmla="*/ 257 w 477"/>
                <a:gd name="T59" fmla="*/ 203 h 243"/>
                <a:gd name="T60" fmla="*/ 246 w 477"/>
                <a:gd name="T61" fmla="*/ 190 h 243"/>
                <a:gd name="T62" fmla="*/ 220 w 477"/>
                <a:gd name="T63" fmla="*/ 130 h 243"/>
                <a:gd name="T64" fmla="*/ 192 w 477"/>
                <a:gd name="T65" fmla="*/ 169 h 243"/>
                <a:gd name="T66" fmla="*/ 178 w 477"/>
                <a:gd name="T67" fmla="*/ 177 h 243"/>
                <a:gd name="T68" fmla="*/ 171 w 477"/>
                <a:gd name="T69" fmla="*/ 164 h 243"/>
                <a:gd name="T70" fmla="*/ 157 w 477"/>
                <a:gd name="T71" fmla="*/ 139 h 243"/>
                <a:gd name="T72" fmla="*/ 100 w 477"/>
                <a:gd name="T73" fmla="*/ 189 h 243"/>
                <a:gd name="T74" fmla="*/ 85 w 477"/>
                <a:gd name="T75" fmla="*/ 202 h 243"/>
                <a:gd name="T76" fmla="*/ 76 w 477"/>
                <a:gd name="T77" fmla="*/ 212 h 243"/>
                <a:gd name="T78" fmla="*/ 48 w 477"/>
                <a:gd name="T79" fmla="*/ 243 h 243"/>
                <a:gd name="T80" fmla="*/ 0 w 477"/>
                <a:gd name="T8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243">
                  <a:moveTo>
                    <a:pt x="0" y="243"/>
                  </a:moveTo>
                  <a:cubicBezTo>
                    <a:pt x="11" y="238"/>
                    <a:pt x="8" y="227"/>
                    <a:pt x="9" y="218"/>
                  </a:cubicBezTo>
                  <a:cubicBezTo>
                    <a:pt x="14" y="184"/>
                    <a:pt x="36" y="159"/>
                    <a:pt x="53" y="129"/>
                  </a:cubicBezTo>
                  <a:cubicBezTo>
                    <a:pt x="62" y="141"/>
                    <a:pt x="66" y="153"/>
                    <a:pt x="68" y="166"/>
                  </a:cubicBezTo>
                  <a:cubicBezTo>
                    <a:pt x="68" y="169"/>
                    <a:pt x="68" y="173"/>
                    <a:pt x="72" y="174"/>
                  </a:cubicBezTo>
                  <a:cubicBezTo>
                    <a:pt x="74" y="174"/>
                    <a:pt x="76" y="173"/>
                    <a:pt x="77" y="172"/>
                  </a:cubicBezTo>
                  <a:cubicBezTo>
                    <a:pt x="93" y="143"/>
                    <a:pt x="123" y="125"/>
                    <a:pt x="132" y="92"/>
                  </a:cubicBezTo>
                  <a:cubicBezTo>
                    <a:pt x="139" y="64"/>
                    <a:pt x="151" y="39"/>
                    <a:pt x="170" y="17"/>
                  </a:cubicBezTo>
                  <a:cubicBezTo>
                    <a:pt x="174" y="12"/>
                    <a:pt x="179" y="7"/>
                    <a:pt x="186" y="0"/>
                  </a:cubicBezTo>
                  <a:cubicBezTo>
                    <a:pt x="194" y="25"/>
                    <a:pt x="206" y="45"/>
                    <a:pt x="204" y="70"/>
                  </a:cubicBezTo>
                  <a:cubicBezTo>
                    <a:pt x="203" y="80"/>
                    <a:pt x="206" y="85"/>
                    <a:pt x="216" y="78"/>
                  </a:cubicBezTo>
                  <a:cubicBezTo>
                    <a:pt x="227" y="70"/>
                    <a:pt x="238" y="57"/>
                    <a:pt x="250" y="59"/>
                  </a:cubicBezTo>
                  <a:cubicBezTo>
                    <a:pt x="262" y="62"/>
                    <a:pt x="257" y="81"/>
                    <a:pt x="264" y="93"/>
                  </a:cubicBezTo>
                  <a:cubicBezTo>
                    <a:pt x="280" y="121"/>
                    <a:pt x="288" y="151"/>
                    <a:pt x="284" y="185"/>
                  </a:cubicBezTo>
                  <a:cubicBezTo>
                    <a:pt x="336" y="155"/>
                    <a:pt x="364" y="108"/>
                    <a:pt x="384" y="53"/>
                  </a:cubicBezTo>
                  <a:cubicBezTo>
                    <a:pt x="386" y="71"/>
                    <a:pt x="394" y="83"/>
                    <a:pt x="404" y="93"/>
                  </a:cubicBezTo>
                  <a:cubicBezTo>
                    <a:pt x="429" y="118"/>
                    <a:pt x="435" y="148"/>
                    <a:pt x="436" y="181"/>
                  </a:cubicBezTo>
                  <a:cubicBezTo>
                    <a:pt x="436" y="195"/>
                    <a:pt x="439" y="196"/>
                    <a:pt x="451" y="189"/>
                  </a:cubicBezTo>
                  <a:cubicBezTo>
                    <a:pt x="474" y="175"/>
                    <a:pt x="475" y="177"/>
                    <a:pt x="476" y="203"/>
                  </a:cubicBezTo>
                  <a:cubicBezTo>
                    <a:pt x="477" y="217"/>
                    <a:pt x="466" y="230"/>
                    <a:pt x="476" y="243"/>
                  </a:cubicBezTo>
                  <a:cubicBezTo>
                    <a:pt x="457" y="243"/>
                    <a:pt x="439" y="243"/>
                    <a:pt x="420" y="243"/>
                  </a:cubicBezTo>
                  <a:cubicBezTo>
                    <a:pt x="421" y="231"/>
                    <a:pt x="425" y="217"/>
                    <a:pt x="405" y="215"/>
                  </a:cubicBezTo>
                  <a:cubicBezTo>
                    <a:pt x="396" y="214"/>
                    <a:pt x="396" y="205"/>
                    <a:pt x="395" y="198"/>
                  </a:cubicBezTo>
                  <a:cubicBezTo>
                    <a:pt x="391" y="182"/>
                    <a:pt x="391" y="167"/>
                    <a:pt x="395" y="152"/>
                  </a:cubicBezTo>
                  <a:cubicBezTo>
                    <a:pt x="387" y="167"/>
                    <a:pt x="376" y="180"/>
                    <a:pt x="367" y="194"/>
                  </a:cubicBezTo>
                  <a:cubicBezTo>
                    <a:pt x="364" y="198"/>
                    <a:pt x="360" y="204"/>
                    <a:pt x="354" y="201"/>
                  </a:cubicBezTo>
                  <a:cubicBezTo>
                    <a:pt x="347" y="197"/>
                    <a:pt x="350" y="190"/>
                    <a:pt x="352" y="185"/>
                  </a:cubicBezTo>
                  <a:cubicBezTo>
                    <a:pt x="355" y="176"/>
                    <a:pt x="361" y="168"/>
                    <a:pt x="361" y="156"/>
                  </a:cubicBezTo>
                  <a:cubicBezTo>
                    <a:pt x="346" y="170"/>
                    <a:pt x="333" y="184"/>
                    <a:pt x="318" y="196"/>
                  </a:cubicBezTo>
                  <a:cubicBezTo>
                    <a:pt x="298" y="212"/>
                    <a:pt x="278" y="208"/>
                    <a:pt x="257" y="203"/>
                  </a:cubicBezTo>
                  <a:cubicBezTo>
                    <a:pt x="250" y="202"/>
                    <a:pt x="248" y="195"/>
                    <a:pt x="246" y="190"/>
                  </a:cubicBezTo>
                  <a:cubicBezTo>
                    <a:pt x="240" y="169"/>
                    <a:pt x="226" y="152"/>
                    <a:pt x="220" y="130"/>
                  </a:cubicBezTo>
                  <a:cubicBezTo>
                    <a:pt x="206" y="142"/>
                    <a:pt x="204" y="159"/>
                    <a:pt x="192" y="169"/>
                  </a:cubicBezTo>
                  <a:cubicBezTo>
                    <a:pt x="188" y="173"/>
                    <a:pt x="185" y="179"/>
                    <a:pt x="178" y="177"/>
                  </a:cubicBezTo>
                  <a:cubicBezTo>
                    <a:pt x="172" y="175"/>
                    <a:pt x="172" y="169"/>
                    <a:pt x="171" y="164"/>
                  </a:cubicBezTo>
                  <a:cubicBezTo>
                    <a:pt x="169" y="155"/>
                    <a:pt x="168" y="146"/>
                    <a:pt x="157" y="139"/>
                  </a:cubicBezTo>
                  <a:cubicBezTo>
                    <a:pt x="149" y="169"/>
                    <a:pt x="125" y="179"/>
                    <a:pt x="100" y="189"/>
                  </a:cubicBezTo>
                  <a:cubicBezTo>
                    <a:pt x="93" y="191"/>
                    <a:pt x="89" y="196"/>
                    <a:pt x="85" y="202"/>
                  </a:cubicBezTo>
                  <a:cubicBezTo>
                    <a:pt x="82" y="205"/>
                    <a:pt x="79" y="209"/>
                    <a:pt x="76" y="212"/>
                  </a:cubicBezTo>
                  <a:cubicBezTo>
                    <a:pt x="55" y="228"/>
                    <a:pt x="55" y="228"/>
                    <a:pt x="48" y="243"/>
                  </a:cubicBezTo>
                  <a:cubicBezTo>
                    <a:pt x="32" y="243"/>
                    <a:pt x="16" y="243"/>
                    <a:pt x="0" y="243"/>
                  </a:cubicBezTo>
                  <a:close/>
                </a:path>
              </a:pathLst>
            </a:custGeom>
            <a:solidFill>
              <a:srgbClr val="F49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D480DAB-38ED-FCA3-B0CC-112BFDE30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" y="3285"/>
              <a:ext cx="692" cy="166"/>
            </a:xfrm>
            <a:custGeom>
              <a:avLst/>
              <a:gdLst>
                <a:gd name="T0" fmla="*/ 0 w 387"/>
                <a:gd name="T1" fmla="*/ 121 h 122"/>
                <a:gd name="T2" fmla="*/ 0 w 387"/>
                <a:gd name="T3" fmla="*/ 82 h 122"/>
                <a:gd name="T4" fmla="*/ 33 w 387"/>
                <a:gd name="T5" fmla="*/ 76 h 122"/>
                <a:gd name="T6" fmla="*/ 49 w 387"/>
                <a:gd name="T7" fmla="*/ 62 h 122"/>
                <a:gd name="T8" fmla="*/ 110 w 387"/>
                <a:gd name="T9" fmla="*/ 5 h 122"/>
                <a:gd name="T10" fmla="*/ 129 w 387"/>
                <a:gd name="T11" fmla="*/ 54 h 122"/>
                <a:gd name="T12" fmla="*/ 161 w 387"/>
                <a:gd name="T13" fmla="*/ 10 h 122"/>
                <a:gd name="T14" fmla="*/ 172 w 387"/>
                <a:gd name="T15" fmla="*/ 0 h 122"/>
                <a:gd name="T16" fmla="*/ 178 w 387"/>
                <a:gd name="T17" fmla="*/ 11 h 122"/>
                <a:gd name="T18" fmla="*/ 205 w 387"/>
                <a:gd name="T19" fmla="*/ 73 h 122"/>
                <a:gd name="T20" fmla="*/ 262 w 387"/>
                <a:gd name="T21" fmla="*/ 74 h 122"/>
                <a:gd name="T22" fmla="*/ 290 w 387"/>
                <a:gd name="T23" fmla="*/ 49 h 122"/>
                <a:gd name="T24" fmla="*/ 318 w 387"/>
                <a:gd name="T25" fmla="*/ 20 h 122"/>
                <a:gd name="T26" fmla="*/ 306 w 387"/>
                <a:gd name="T27" fmla="*/ 76 h 122"/>
                <a:gd name="T28" fmla="*/ 349 w 387"/>
                <a:gd name="T29" fmla="*/ 13 h 122"/>
                <a:gd name="T30" fmla="*/ 350 w 387"/>
                <a:gd name="T31" fmla="*/ 43 h 122"/>
                <a:gd name="T32" fmla="*/ 353 w 387"/>
                <a:gd name="T33" fmla="*/ 84 h 122"/>
                <a:gd name="T34" fmla="*/ 367 w 387"/>
                <a:gd name="T35" fmla="*/ 91 h 122"/>
                <a:gd name="T36" fmla="*/ 376 w 387"/>
                <a:gd name="T37" fmla="*/ 114 h 122"/>
                <a:gd name="T38" fmla="*/ 372 w 387"/>
                <a:gd name="T39" fmla="*/ 121 h 122"/>
                <a:gd name="T40" fmla="*/ 32 w 387"/>
                <a:gd name="T41" fmla="*/ 122 h 122"/>
                <a:gd name="T42" fmla="*/ 0 w 387"/>
                <a:gd name="T43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7" h="122">
                  <a:moveTo>
                    <a:pt x="0" y="121"/>
                  </a:moveTo>
                  <a:cubicBezTo>
                    <a:pt x="0" y="109"/>
                    <a:pt x="0" y="97"/>
                    <a:pt x="0" y="82"/>
                  </a:cubicBezTo>
                  <a:cubicBezTo>
                    <a:pt x="16" y="97"/>
                    <a:pt x="25" y="90"/>
                    <a:pt x="33" y="76"/>
                  </a:cubicBezTo>
                  <a:cubicBezTo>
                    <a:pt x="37" y="70"/>
                    <a:pt x="42" y="63"/>
                    <a:pt x="49" y="62"/>
                  </a:cubicBezTo>
                  <a:cubicBezTo>
                    <a:pt x="79" y="54"/>
                    <a:pt x="100" y="37"/>
                    <a:pt x="110" y="5"/>
                  </a:cubicBezTo>
                  <a:cubicBezTo>
                    <a:pt x="124" y="20"/>
                    <a:pt x="129" y="35"/>
                    <a:pt x="129" y="54"/>
                  </a:cubicBezTo>
                  <a:cubicBezTo>
                    <a:pt x="146" y="42"/>
                    <a:pt x="154" y="26"/>
                    <a:pt x="161" y="10"/>
                  </a:cubicBezTo>
                  <a:cubicBezTo>
                    <a:pt x="163" y="5"/>
                    <a:pt x="166" y="0"/>
                    <a:pt x="172" y="0"/>
                  </a:cubicBezTo>
                  <a:cubicBezTo>
                    <a:pt x="178" y="0"/>
                    <a:pt x="177" y="7"/>
                    <a:pt x="178" y="11"/>
                  </a:cubicBezTo>
                  <a:cubicBezTo>
                    <a:pt x="184" y="33"/>
                    <a:pt x="200" y="50"/>
                    <a:pt x="205" y="73"/>
                  </a:cubicBezTo>
                  <a:cubicBezTo>
                    <a:pt x="208" y="83"/>
                    <a:pt x="249" y="83"/>
                    <a:pt x="262" y="74"/>
                  </a:cubicBezTo>
                  <a:cubicBezTo>
                    <a:pt x="272" y="66"/>
                    <a:pt x="281" y="58"/>
                    <a:pt x="290" y="49"/>
                  </a:cubicBezTo>
                  <a:cubicBezTo>
                    <a:pt x="299" y="41"/>
                    <a:pt x="307" y="32"/>
                    <a:pt x="318" y="20"/>
                  </a:cubicBezTo>
                  <a:cubicBezTo>
                    <a:pt x="323" y="44"/>
                    <a:pt x="309" y="59"/>
                    <a:pt x="306" y="76"/>
                  </a:cubicBezTo>
                  <a:cubicBezTo>
                    <a:pt x="323" y="58"/>
                    <a:pt x="337" y="39"/>
                    <a:pt x="349" y="13"/>
                  </a:cubicBezTo>
                  <a:cubicBezTo>
                    <a:pt x="353" y="26"/>
                    <a:pt x="353" y="34"/>
                    <a:pt x="350" y="43"/>
                  </a:cubicBezTo>
                  <a:cubicBezTo>
                    <a:pt x="345" y="57"/>
                    <a:pt x="352" y="70"/>
                    <a:pt x="353" y="84"/>
                  </a:cubicBezTo>
                  <a:cubicBezTo>
                    <a:pt x="353" y="92"/>
                    <a:pt x="362" y="91"/>
                    <a:pt x="367" y="91"/>
                  </a:cubicBezTo>
                  <a:cubicBezTo>
                    <a:pt x="384" y="94"/>
                    <a:pt x="387" y="101"/>
                    <a:pt x="376" y="114"/>
                  </a:cubicBezTo>
                  <a:cubicBezTo>
                    <a:pt x="374" y="116"/>
                    <a:pt x="373" y="119"/>
                    <a:pt x="372" y="121"/>
                  </a:cubicBezTo>
                  <a:cubicBezTo>
                    <a:pt x="259" y="122"/>
                    <a:pt x="145" y="122"/>
                    <a:pt x="32" y="122"/>
                  </a:cubicBezTo>
                  <a:cubicBezTo>
                    <a:pt x="21" y="122"/>
                    <a:pt x="10" y="122"/>
                    <a:pt x="0" y="121"/>
                  </a:cubicBezTo>
                  <a:close/>
                </a:path>
              </a:pathLst>
            </a:custGeom>
            <a:solidFill>
              <a:srgbClr val="FDC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EF4733A-5DB2-992D-8218-B1FD4A558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" y="2471"/>
              <a:ext cx="5124" cy="976"/>
            </a:xfrm>
            <a:custGeom>
              <a:avLst/>
              <a:gdLst>
                <a:gd name="T0" fmla="*/ 1566 w 2866"/>
                <a:gd name="T1" fmla="*/ 275 h 719"/>
                <a:gd name="T2" fmla="*/ 1618 w 2866"/>
                <a:gd name="T3" fmla="*/ 351 h 719"/>
                <a:gd name="T4" fmla="*/ 1760 w 2866"/>
                <a:gd name="T5" fmla="*/ 254 h 719"/>
                <a:gd name="T6" fmla="*/ 1897 w 2866"/>
                <a:gd name="T7" fmla="*/ 396 h 719"/>
                <a:gd name="T8" fmla="*/ 2153 w 2866"/>
                <a:gd name="T9" fmla="*/ 217 h 719"/>
                <a:gd name="T10" fmla="*/ 2383 w 2866"/>
                <a:gd name="T11" fmla="*/ 51 h 719"/>
                <a:gd name="T12" fmla="*/ 2474 w 2866"/>
                <a:gd name="T13" fmla="*/ 353 h 719"/>
                <a:gd name="T14" fmla="*/ 2566 w 2866"/>
                <a:gd name="T15" fmla="*/ 458 h 719"/>
                <a:gd name="T16" fmla="*/ 2764 w 2866"/>
                <a:gd name="T17" fmla="*/ 378 h 719"/>
                <a:gd name="T18" fmla="*/ 2835 w 2866"/>
                <a:gd name="T19" fmla="*/ 625 h 719"/>
                <a:gd name="T20" fmla="*/ 2698 w 2866"/>
                <a:gd name="T21" fmla="*/ 667 h 719"/>
                <a:gd name="T22" fmla="*/ 2679 w 2866"/>
                <a:gd name="T23" fmla="*/ 579 h 719"/>
                <a:gd name="T24" fmla="*/ 2603 w 2866"/>
                <a:gd name="T25" fmla="*/ 569 h 719"/>
                <a:gd name="T26" fmla="*/ 2453 w 2866"/>
                <a:gd name="T27" fmla="*/ 597 h 719"/>
                <a:gd name="T28" fmla="*/ 2320 w 2866"/>
                <a:gd name="T29" fmla="*/ 476 h 719"/>
                <a:gd name="T30" fmla="*/ 2317 w 2866"/>
                <a:gd name="T31" fmla="*/ 369 h 719"/>
                <a:gd name="T32" fmla="*/ 2280 w 2866"/>
                <a:gd name="T33" fmla="*/ 264 h 719"/>
                <a:gd name="T34" fmla="*/ 2098 w 2866"/>
                <a:gd name="T35" fmla="*/ 370 h 719"/>
                <a:gd name="T36" fmla="*/ 1835 w 2866"/>
                <a:gd name="T37" fmla="*/ 520 h 719"/>
                <a:gd name="T38" fmla="*/ 1762 w 2866"/>
                <a:gd name="T39" fmla="*/ 451 h 719"/>
                <a:gd name="T40" fmla="*/ 1664 w 2866"/>
                <a:gd name="T41" fmla="*/ 590 h 719"/>
                <a:gd name="T42" fmla="*/ 1607 w 2866"/>
                <a:gd name="T43" fmla="*/ 572 h 719"/>
                <a:gd name="T44" fmla="*/ 1532 w 2866"/>
                <a:gd name="T45" fmla="*/ 479 h 719"/>
                <a:gd name="T46" fmla="*/ 1349 w 2866"/>
                <a:gd name="T47" fmla="*/ 566 h 719"/>
                <a:gd name="T48" fmla="*/ 1313 w 2866"/>
                <a:gd name="T49" fmla="*/ 550 h 719"/>
                <a:gd name="T50" fmla="*/ 1162 w 2866"/>
                <a:gd name="T51" fmla="*/ 426 h 719"/>
                <a:gd name="T52" fmla="*/ 1085 w 2866"/>
                <a:gd name="T53" fmla="*/ 362 h 719"/>
                <a:gd name="T54" fmla="*/ 1051 w 2866"/>
                <a:gd name="T55" fmla="*/ 264 h 719"/>
                <a:gd name="T56" fmla="*/ 907 w 2866"/>
                <a:gd name="T57" fmla="*/ 383 h 719"/>
                <a:gd name="T58" fmla="*/ 853 w 2866"/>
                <a:gd name="T59" fmla="*/ 374 h 719"/>
                <a:gd name="T60" fmla="*/ 757 w 2866"/>
                <a:gd name="T61" fmla="*/ 525 h 719"/>
                <a:gd name="T62" fmla="*/ 636 w 2866"/>
                <a:gd name="T63" fmla="*/ 617 h 719"/>
                <a:gd name="T64" fmla="*/ 506 w 2866"/>
                <a:gd name="T65" fmla="*/ 584 h 719"/>
                <a:gd name="T66" fmla="*/ 417 w 2866"/>
                <a:gd name="T67" fmla="*/ 630 h 719"/>
                <a:gd name="T68" fmla="*/ 309 w 2866"/>
                <a:gd name="T69" fmla="*/ 545 h 719"/>
                <a:gd name="T70" fmla="*/ 128 w 2866"/>
                <a:gd name="T71" fmla="*/ 621 h 719"/>
                <a:gd name="T72" fmla="*/ 51 w 2866"/>
                <a:gd name="T73" fmla="*/ 708 h 719"/>
                <a:gd name="T74" fmla="*/ 70 w 2866"/>
                <a:gd name="T75" fmla="*/ 569 h 719"/>
                <a:gd name="T76" fmla="*/ 200 w 2866"/>
                <a:gd name="T77" fmla="*/ 525 h 719"/>
                <a:gd name="T78" fmla="*/ 381 w 2866"/>
                <a:gd name="T79" fmla="*/ 378 h 719"/>
                <a:gd name="T80" fmla="*/ 484 w 2866"/>
                <a:gd name="T81" fmla="*/ 357 h 719"/>
                <a:gd name="T82" fmla="*/ 622 w 2866"/>
                <a:gd name="T83" fmla="*/ 440 h 719"/>
                <a:gd name="T84" fmla="*/ 692 w 2866"/>
                <a:gd name="T85" fmla="*/ 441 h 719"/>
                <a:gd name="T86" fmla="*/ 814 w 2866"/>
                <a:gd name="T87" fmla="*/ 261 h 719"/>
                <a:gd name="T88" fmla="*/ 996 w 2866"/>
                <a:gd name="T89" fmla="*/ 182 h 719"/>
                <a:gd name="T90" fmla="*/ 1171 w 2866"/>
                <a:gd name="T91" fmla="*/ 0 h 719"/>
                <a:gd name="T92" fmla="*/ 1224 w 2866"/>
                <a:gd name="T93" fmla="*/ 285 h 719"/>
                <a:gd name="T94" fmla="*/ 1334 w 2866"/>
                <a:gd name="T95" fmla="*/ 186 h 719"/>
                <a:gd name="T96" fmla="*/ 1371 w 2866"/>
                <a:gd name="T97" fmla="*/ 345 h 719"/>
                <a:gd name="T98" fmla="*/ 1492 w 2866"/>
                <a:gd name="T99" fmla="*/ 32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6" h="719">
                  <a:moveTo>
                    <a:pt x="1492" y="321"/>
                  </a:moveTo>
                  <a:cubicBezTo>
                    <a:pt x="1524" y="317"/>
                    <a:pt x="1548" y="300"/>
                    <a:pt x="1566" y="275"/>
                  </a:cubicBezTo>
                  <a:cubicBezTo>
                    <a:pt x="1583" y="251"/>
                    <a:pt x="1591" y="260"/>
                    <a:pt x="1597" y="280"/>
                  </a:cubicBezTo>
                  <a:cubicBezTo>
                    <a:pt x="1606" y="305"/>
                    <a:pt x="1595" y="352"/>
                    <a:pt x="1618" y="351"/>
                  </a:cubicBezTo>
                  <a:cubicBezTo>
                    <a:pt x="1651" y="349"/>
                    <a:pt x="1684" y="321"/>
                    <a:pt x="1715" y="301"/>
                  </a:cubicBezTo>
                  <a:cubicBezTo>
                    <a:pt x="1732" y="289"/>
                    <a:pt x="1744" y="271"/>
                    <a:pt x="1760" y="254"/>
                  </a:cubicBezTo>
                  <a:cubicBezTo>
                    <a:pt x="1783" y="314"/>
                    <a:pt x="1849" y="337"/>
                    <a:pt x="1873" y="394"/>
                  </a:cubicBezTo>
                  <a:cubicBezTo>
                    <a:pt x="1878" y="404"/>
                    <a:pt x="1888" y="399"/>
                    <a:pt x="1897" y="396"/>
                  </a:cubicBezTo>
                  <a:cubicBezTo>
                    <a:pt x="1985" y="367"/>
                    <a:pt x="2062" y="324"/>
                    <a:pt x="2109" y="239"/>
                  </a:cubicBezTo>
                  <a:cubicBezTo>
                    <a:pt x="2117" y="225"/>
                    <a:pt x="2122" y="198"/>
                    <a:pt x="2153" y="217"/>
                  </a:cubicBezTo>
                  <a:cubicBezTo>
                    <a:pt x="2165" y="224"/>
                    <a:pt x="2183" y="204"/>
                    <a:pt x="2191" y="190"/>
                  </a:cubicBezTo>
                  <a:cubicBezTo>
                    <a:pt x="2231" y="113"/>
                    <a:pt x="2306" y="84"/>
                    <a:pt x="2383" y="51"/>
                  </a:cubicBezTo>
                  <a:cubicBezTo>
                    <a:pt x="2383" y="80"/>
                    <a:pt x="2385" y="106"/>
                    <a:pt x="2402" y="129"/>
                  </a:cubicBezTo>
                  <a:cubicBezTo>
                    <a:pt x="2453" y="194"/>
                    <a:pt x="2478" y="269"/>
                    <a:pt x="2474" y="353"/>
                  </a:cubicBezTo>
                  <a:cubicBezTo>
                    <a:pt x="2499" y="354"/>
                    <a:pt x="2506" y="329"/>
                    <a:pt x="2525" y="326"/>
                  </a:cubicBezTo>
                  <a:cubicBezTo>
                    <a:pt x="2550" y="366"/>
                    <a:pt x="2577" y="406"/>
                    <a:pt x="2566" y="458"/>
                  </a:cubicBezTo>
                  <a:cubicBezTo>
                    <a:pt x="2573" y="457"/>
                    <a:pt x="2578" y="458"/>
                    <a:pt x="2579" y="457"/>
                  </a:cubicBezTo>
                  <a:cubicBezTo>
                    <a:pt x="2621" y="384"/>
                    <a:pt x="2696" y="391"/>
                    <a:pt x="2764" y="378"/>
                  </a:cubicBezTo>
                  <a:cubicBezTo>
                    <a:pt x="2771" y="377"/>
                    <a:pt x="2775" y="378"/>
                    <a:pt x="2780" y="383"/>
                  </a:cubicBezTo>
                  <a:cubicBezTo>
                    <a:pt x="2841" y="437"/>
                    <a:pt x="2866" y="547"/>
                    <a:pt x="2835" y="625"/>
                  </a:cubicBezTo>
                  <a:cubicBezTo>
                    <a:pt x="2810" y="688"/>
                    <a:pt x="2769" y="712"/>
                    <a:pt x="2693" y="708"/>
                  </a:cubicBezTo>
                  <a:cubicBezTo>
                    <a:pt x="2671" y="692"/>
                    <a:pt x="2690" y="679"/>
                    <a:pt x="2698" y="667"/>
                  </a:cubicBezTo>
                  <a:cubicBezTo>
                    <a:pt x="2712" y="645"/>
                    <a:pt x="2721" y="622"/>
                    <a:pt x="2714" y="595"/>
                  </a:cubicBezTo>
                  <a:cubicBezTo>
                    <a:pt x="2709" y="573"/>
                    <a:pt x="2699" y="566"/>
                    <a:pt x="2679" y="579"/>
                  </a:cubicBezTo>
                  <a:cubicBezTo>
                    <a:pt x="2672" y="584"/>
                    <a:pt x="2664" y="589"/>
                    <a:pt x="2656" y="593"/>
                  </a:cubicBezTo>
                  <a:cubicBezTo>
                    <a:pt x="2630" y="605"/>
                    <a:pt x="2607" y="604"/>
                    <a:pt x="2603" y="569"/>
                  </a:cubicBezTo>
                  <a:cubicBezTo>
                    <a:pt x="2599" y="543"/>
                    <a:pt x="2589" y="541"/>
                    <a:pt x="2567" y="552"/>
                  </a:cubicBezTo>
                  <a:cubicBezTo>
                    <a:pt x="2530" y="570"/>
                    <a:pt x="2489" y="577"/>
                    <a:pt x="2453" y="597"/>
                  </a:cubicBezTo>
                  <a:cubicBezTo>
                    <a:pt x="2429" y="610"/>
                    <a:pt x="2424" y="595"/>
                    <a:pt x="2426" y="574"/>
                  </a:cubicBezTo>
                  <a:cubicBezTo>
                    <a:pt x="2439" y="455"/>
                    <a:pt x="2434" y="451"/>
                    <a:pt x="2320" y="476"/>
                  </a:cubicBezTo>
                  <a:cubicBezTo>
                    <a:pt x="2292" y="482"/>
                    <a:pt x="2287" y="469"/>
                    <a:pt x="2294" y="447"/>
                  </a:cubicBezTo>
                  <a:cubicBezTo>
                    <a:pt x="2302" y="421"/>
                    <a:pt x="2312" y="396"/>
                    <a:pt x="2317" y="369"/>
                  </a:cubicBezTo>
                  <a:cubicBezTo>
                    <a:pt x="2323" y="339"/>
                    <a:pt x="2322" y="309"/>
                    <a:pt x="2314" y="279"/>
                  </a:cubicBezTo>
                  <a:cubicBezTo>
                    <a:pt x="2309" y="259"/>
                    <a:pt x="2302" y="249"/>
                    <a:pt x="2280" y="264"/>
                  </a:cubicBezTo>
                  <a:cubicBezTo>
                    <a:pt x="2231" y="298"/>
                    <a:pt x="2169" y="310"/>
                    <a:pt x="2123" y="351"/>
                  </a:cubicBezTo>
                  <a:cubicBezTo>
                    <a:pt x="2116" y="358"/>
                    <a:pt x="2104" y="361"/>
                    <a:pt x="2098" y="370"/>
                  </a:cubicBezTo>
                  <a:cubicBezTo>
                    <a:pt x="2066" y="416"/>
                    <a:pt x="2017" y="437"/>
                    <a:pt x="1967" y="454"/>
                  </a:cubicBezTo>
                  <a:cubicBezTo>
                    <a:pt x="1920" y="470"/>
                    <a:pt x="1875" y="490"/>
                    <a:pt x="1835" y="520"/>
                  </a:cubicBezTo>
                  <a:cubicBezTo>
                    <a:pt x="1805" y="542"/>
                    <a:pt x="1797" y="538"/>
                    <a:pt x="1786" y="501"/>
                  </a:cubicBezTo>
                  <a:cubicBezTo>
                    <a:pt x="1780" y="483"/>
                    <a:pt x="1782" y="453"/>
                    <a:pt x="1762" y="451"/>
                  </a:cubicBezTo>
                  <a:cubicBezTo>
                    <a:pt x="1739" y="449"/>
                    <a:pt x="1733" y="478"/>
                    <a:pt x="1726" y="497"/>
                  </a:cubicBezTo>
                  <a:cubicBezTo>
                    <a:pt x="1712" y="533"/>
                    <a:pt x="1683" y="558"/>
                    <a:pt x="1664" y="590"/>
                  </a:cubicBezTo>
                  <a:cubicBezTo>
                    <a:pt x="1657" y="601"/>
                    <a:pt x="1643" y="609"/>
                    <a:pt x="1628" y="604"/>
                  </a:cubicBezTo>
                  <a:cubicBezTo>
                    <a:pt x="1614" y="599"/>
                    <a:pt x="1609" y="586"/>
                    <a:pt x="1607" y="572"/>
                  </a:cubicBezTo>
                  <a:cubicBezTo>
                    <a:pt x="1604" y="547"/>
                    <a:pt x="1609" y="521"/>
                    <a:pt x="1602" y="490"/>
                  </a:cubicBezTo>
                  <a:cubicBezTo>
                    <a:pt x="1572" y="520"/>
                    <a:pt x="1550" y="510"/>
                    <a:pt x="1532" y="479"/>
                  </a:cubicBezTo>
                  <a:cubicBezTo>
                    <a:pt x="1516" y="454"/>
                    <a:pt x="1494" y="453"/>
                    <a:pt x="1475" y="472"/>
                  </a:cubicBezTo>
                  <a:cubicBezTo>
                    <a:pt x="1437" y="510"/>
                    <a:pt x="1385" y="527"/>
                    <a:pt x="1349" y="566"/>
                  </a:cubicBezTo>
                  <a:cubicBezTo>
                    <a:pt x="1342" y="572"/>
                    <a:pt x="1335" y="579"/>
                    <a:pt x="1325" y="576"/>
                  </a:cubicBezTo>
                  <a:cubicBezTo>
                    <a:pt x="1312" y="573"/>
                    <a:pt x="1313" y="561"/>
                    <a:pt x="1313" y="550"/>
                  </a:cubicBezTo>
                  <a:cubicBezTo>
                    <a:pt x="1313" y="489"/>
                    <a:pt x="1271" y="453"/>
                    <a:pt x="1229" y="418"/>
                  </a:cubicBezTo>
                  <a:cubicBezTo>
                    <a:pt x="1206" y="398"/>
                    <a:pt x="1184" y="419"/>
                    <a:pt x="1162" y="426"/>
                  </a:cubicBezTo>
                  <a:cubicBezTo>
                    <a:pt x="1142" y="433"/>
                    <a:pt x="1124" y="464"/>
                    <a:pt x="1103" y="446"/>
                  </a:cubicBezTo>
                  <a:cubicBezTo>
                    <a:pt x="1078" y="426"/>
                    <a:pt x="1077" y="392"/>
                    <a:pt x="1085" y="362"/>
                  </a:cubicBezTo>
                  <a:cubicBezTo>
                    <a:pt x="1099" y="309"/>
                    <a:pt x="1103" y="255"/>
                    <a:pt x="1094" y="197"/>
                  </a:cubicBezTo>
                  <a:cubicBezTo>
                    <a:pt x="1090" y="229"/>
                    <a:pt x="1070" y="246"/>
                    <a:pt x="1051" y="264"/>
                  </a:cubicBezTo>
                  <a:cubicBezTo>
                    <a:pt x="1003" y="310"/>
                    <a:pt x="926" y="333"/>
                    <a:pt x="937" y="423"/>
                  </a:cubicBezTo>
                  <a:cubicBezTo>
                    <a:pt x="908" y="415"/>
                    <a:pt x="912" y="397"/>
                    <a:pt x="907" y="383"/>
                  </a:cubicBezTo>
                  <a:cubicBezTo>
                    <a:pt x="903" y="371"/>
                    <a:pt x="901" y="355"/>
                    <a:pt x="885" y="353"/>
                  </a:cubicBezTo>
                  <a:cubicBezTo>
                    <a:pt x="869" y="351"/>
                    <a:pt x="861" y="364"/>
                    <a:pt x="853" y="374"/>
                  </a:cubicBezTo>
                  <a:cubicBezTo>
                    <a:pt x="837" y="394"/>
                    <a:pt x="831" y="417"/>
                    <a:pt x="826" y="441"/>
                  </a:cubicBezTo>
                  <a:cubicBezTo>
                    <a:pt x="817" y="481"/>
                    <a:pt x="794" y="510"/>
                    <a:pt x="757" y="525"/>
                  </a:cubicBezTo>
                  <a:cubicBezTo>
                    <a:pt x="718" y="541"/>
                    <a:pt x="691" y="566"/>
                    <a:pt x="679" y="607"/>
                  </a:cubicBezTo>
                  <a:cubicBezTo>
                    <a:pt x="671" y="635"/>
                    <a:pt x="655" y="633"/>
                    <a:pt x="636" y="617"/>
                  </a:cubicBezTo>
                  <a:cubicBezTo>
                    <a:pt x="621" y="604"/>
                    <a:pt x="609" y="589"/>
                    <a:pt x="593" y="577"/>
                  </a:cubicBezTo>
                  <a:cubicBezTo>
                    <a:pt x="557" y="551"/>
                    <a:pt x="538" y="553"/>
                    <a:pt x="506" y="584"/>
                  </a:cubicBezTo>
                  <a:cubicBezTo>
                    <a:pt x="494" y="596"/>
                    <a:pt x="485" y="610"/>
                    <a:pt x="474" y="622"/>
                  </a:cubicBezTo>
                  <a:cubicBezTo>
                    <a:pt x="457" y="640"/>
                    <a:pt x="443" y="638"/>
                    <a:pt x="417" y="630"/>
                  </a:cubicBezTo>
                  <a:cubicBezTo>
                    <a:pt x="359" y="612"/>
                    <a:pt x="362" y="562"/>
                    <a:pt x="343" y="524"/>
                  </a:cubicBezTo>
                  <a:cubicBezTo>
                    <a:pt x="325" y="522"/>
                    <a:pt x="319" y="536"/>
                    <a:pt x="309" y="545"/>
                  </a:cubicBezTo>
                  <a:cubicBezTo>
                    <a:pt x="258" y="589"/>
                    <a:pt x="196" y="605"/>
                    <a:pt x="133" y="620"/>
                  </a:cubicBezTo>
                  <a:cubicBezTo>
                    <a:pt x="127" y="622"/>
                    <a:pt x="134" y="621"/>
                    <a:pt x="128" y="621"/>
                  </a:cubicBezTo>
                  <a:cubicBezTo>
                    <a:pt x="74" y="620"/>
                    <a:pt x="64" y="630"/>
                    <a:pt x="58" y="696"/>
                  </a:cubicBezTo>
                  <a:cubicBezTo>
                    <a:pt x="58" y="701"/>
                    <a:pt x="55" y="705"/>
                    <a:pt x="51" y="708"/>
                  </a:cubicBezTo>
                  <a:cubicBezTo>
                    <a:pt x="11" y="719"/>
                    <a:pt x="0" y="699"/>
                    <a:pt x="6" y="663"/>
                  </a:cubicBezTo>
                  <a:cubicBezTo>
                    <a:pt x="13" y="622"/>
                    <a:pt x="35" y="591"/>
                    <a:pt x="70" y="569"/>
                  </a:cubicBezTo>
                  <a:cubicBezTo>
                    <a:pt x="111" y="544"/>
                    <a:pt x="153" y="520"/>
                    <a:pt x="182" y="480"/>
                  </a:cubicBezTo>
                  <a:cubicBezTo>
                    <a:pt x="198" y="491"/>
                    <a:pt x="192" y="510"/>
                    <a:pt x="200" y="525"/>
                  </a:cubicBezTo>
                  <a:cubicBezTo>
                    <a:pt x="205" y="521"/>
                    <a:pt x="211" y="519"/>
                    <a:pt x="212" y="516"/>
                  </a:cubicBezTo>
                  <a:cubicBezTo>
                    <a:pt x="237" y="431"/>
                    <a:pt x="301" y="396"/>
                    <a:pt x="381" y="378"/>
                  </a:cubicBezTo>
                  <a:cubicBezTo>
                    <a:pt x="401" y="374"/>
                    <a:pt x="422" y="365"/>
                    <a:pt x="436" y="349"/>
                  </a:cubicBezTo>
                  <a:cubicBezTo>
                    <a:pt x="458" y="324"/>
                    <a:pt x="469" y="330"/>
                    <a:pt x="484" y="357"/>
                  </a:cubicBezTo>
                  <a:cubicBezTo>
                    <a:pt x="510" y="400"/>
                    <a:pt x="527" y="445"/>
                    <a:pt x="522" y="499"/>
                  </a:cubicBezTo>
                  <a:cubicBezTo>
                    <a:pt x="558" y="477"/>
                    <a:pt x="590" y="459"/>
                    <a:pt x="622" y="440"/>
                  </a:cubicBezTo>
                  <a:cubicBezTo>
                    <a:pt x="641" y="448"/>
                    <a:pt x="618" y="481"/>
                    <a:pt x="646" y="480"/>
                  </a:cubicBezTo>
                  <a:cubicBezTo>
                    <a:pt x="669" y="479"/>
                    <a:pt x="683" y="461"/>
                    <a:pt x="692" y="441"/>
                  </a:cubicBezTo>
                  <a:cubicBezTo>
                    <a:pt x="700" y="424"/>
                    <a:pt x="706" y="405"/>
                    <a:pt x="709" y="386"/>
                  </a:cubicBezTo>
                  <a:cubicBezTo>
                    <a:pt x="719" y="322"/>
                    <a:pt x="757" y="284"/>
                    <a:pt x="814" y="261"/>
                  </a:cubicBezTo>
                  <a:cubicBezTo>
                    <a:pt x="874" y="237"/>
                    <a:pt x="929" y="206"/>
                    <a:pt x="963" y="149"/>
                  </a:cubicBezTo>
                  <a:cubicBezTo>
                    <a:pt x="982" y="155"/>
                    <a:pt x="977" y="178"/>
                    <a:pt x="996" y="182"/>
                  </a:cubicBezTo>
                  <a:cubicBezTo>
                    <a:pt x="1023" y="150"/>
                    <a:pt x="1026" y="101"/>
                    <a:pt x="1065" y="75"/>
                  </a:cubicBezTo>
                  <a:cubicBezTo>
                    <a:pt x="1100" y="53"/>
                    <a:pt x="1134" y="27"/>
                    <a:pt x="1171" y="0"/>
                  </a:cubicBezTo>
                  <a:cubicBezTo>
                    <a:pt x="1181" y="39"/>
                    <a:pt x="1185" y="80"/>
                    <a:pt x="1207" y="114"/>
                  </a:cubicBezTo>
                  <a:cubicBezTo>
                    <a:pt x="1235" y="152"/>
                    <a:pt x="1248" y="222"/>
                    <a:pt x="1224" y="285"/>
                  </a:cubicBezTo>
                  <a:cubicBezTo>
                    <a:pt x="1262" y="270"/>
                    <a:pt x="1284" y="241"/>
                    <a:pt x="1304" y="208"/>
                  </a:cubicBezTo>
                  <a:cubicBezTo>
                    <a:pt x="1311" y="197"/>
                    <a:pt x="1318" y="182"/>
                    <a:pt x="1334" y="186"/>
                  </a:cubicBezTo>
                  <a:cubicBezTo>
                    <a:pt x="1347" y="189"/>
                    <a:pt x="1347" y="205"/>
                    <a:pt x="1348" y="217"/>
                  </a:cubicBezTo>
                  <a:cubicBezTo>
                    <a:pt x="1354" y="259"/>
                    <a:pt x="1372" y="300"/>
                    <a:pt x="1371" y="345"/>
                  </a:cubicBezTo>
                  <a:cubicBezTo>
                    <a:pt x="1370" y="366"/>
                    <a:pt x="1369" y="386"/>
                    <a:pt x="1364" y="407"/>
                  </a:cubicBezTo>
                  <a:cubicBezTo>
                    <a:pt x="1397" y="365"/>
                    <a:pt x="1432" y="324"/>
                    <a:pt x="1492" y="321"/>
                  </a:cubicBezTo>
                  <a:close/>
                </a:path>
              </a:pathLst>
            </a:custGeom>
            <a:solidFill>
              <a:srgbClr val="ED6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6BFB073-C686-9759-2125-29ADD47D5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5" y="2710"/>
              <a:ext cx="4825" cy="734"/>
            </a:xfrm>
            <a:custGeom>
              <a:avLst/>
              <a:gdLst>
                <a:gd name="T0" fmla="*/ 63 w 2699"/>
                <a:gd name="T1" fmla="*/ 429 h 541"/>
                <a:gd name="T2" fmla="*/ 313 w 2699"/>
                <a:gd name="T3" fmla="*/ 316 h 541"/>
                <a:gd name="T4" fmla="*/ 378 w 2699"/>
                <a:gd name="T5" fmla="*/ 420 h 541"/>
                <a:gd name="T6" fmla="*/ 438 w 2699"/>
                <a:gd name="T7" fmla="*/ 435 h 541"/>
                <a:gd name="T8" fmla="*/ 630 w 2699"/>
                <a:gd name="T9" fmla="*/ 450 h 541"/>
                <a:gd name="T10" fmla="*/ 782 w 2699"/>
                <a:gd name="T11" fmla="*/ 264 h 541"/>
                <a:gd name="T12" fmla="*/ 882 w 2699"/>
                <a:gd name="T13" fmla="*/ 188 h 541"/>
                <a:gd name="T14" fmla="*/ 970 w 2699"/>
                <a:gd name="T15" fmla="*/ 113 h 541"/>
                <a:gd name="T16" fmla="*/ 1073 w 2699"/>
                <a:gd name="T17" fmla="*/ 147 h 541"/>
                <a:gd name="T18" fmla="*/ 1094 w 2699"/>
                <a:gd name="T19" fmla="*/ 261 h 541"/>
                <a:gd name="T20" fmla="*/ 1293 w 2699"/>
                <a:gd name="T21" fmla="*/ 394 h 541"/>
                <a:gd name="T22" fmla="*/ 1512 w 2699"/>
                <a:gd name="T23" fmla="*/ 301 h 541"/>
                <a:gd name="T24" fmla="*/ 1544 w 2699"/>
                <a:gd name="T25" fmla="*/ 318 h 541"/>
                <a:gd name="T26" fmla="*/ 1585 w 2699"/>
                <a:gd name="T27" fmla="*/ 334 h 541"/>
                <a:gd name="T28" fmla="*/ 1601 w 2699"/>
                <a:gd name="T29" fmla="*/ 420 h 541"/>
                <a:gd name="T30" fmla="*/ 1714 w 2699"/>
                <a:gd name="T31" fmla="*/ 265 h 541"/>
                <a:gd name="T32" fmla="*/ 1778 w 2699"/>
                <a:gd name="T33" fmla="*/ 346 h 541"/>
                <a:gd name="T34" fmla="*/ 1996 w 2699"/>
                <a:gd name="T35" fmla="*/ 241 h 541"/>
                <a:gd name="T36" fmla="*/ 2221 w 2699"/>
                <a:gd name="T37" fmla="*/ 91 h 541"/>
                <a:gd name="T38" fmla="*/ 2298 w 2699"/>
                <a:gd name="T39" fmla="*/ 117 h 541"/>
                <a:gd name="T40" fmla="*/ 2351 w 2699"/>
                <a:gd name="T41" fmla="*/ 278 h 541"/>
                <a:gd name="T42" fmla="*/ 2413 w 2699"/>
                <a:gd name="T43" fmla="*/ 378 h 541"/>
                <a:gd name="T44" fmla="*/ 2556 w 2699"/>
                <a:gd name="T45" fmla="*/ 350 h 541"/>
                <a:gd name="T46" fmla="*/ 2629 w 2699"/>
                <a:gd name="T47" fmla="*/ 402 h 541"/>
                <a:gd name="T48" fmla="*/ 2697 w 2699"/>
                <a:gd name="T49" fmla="*/ 455 h 541"/>
                <a:gd name="T50" fmla="*/ 2607 w 2699"/>
                <a:gd name="T51" fmla="*/ 532 h 541"/>
                <a:gd name="T52" fmla="*/ 2516 w 2699"/>
                <a:gd name="T53" fmla="*/ 480 h 541"/>
                <a:gd name="T54" fmla="*/ 2446 w 2699"/>
                <a:gd name="T55" fmla="*/ 454 h 541"/>
                <a:gd name="T56" fmla="*/ 2331 w 2699"/>
                <a:gd name="T57" fmla="*/ 426 h 541"/>
                <a:gd name="T58" fmla="*/ 2271 w 2699"/>
                <a:gd name="T59" fmla="*/ 456 h 541"/>
                <a:gd name="T60" fmla="*/ 2234 w 2699"/>
                <a:gd name="T61" fmla="*/ 395 h 541"/>
                <a:gd name="T62" fmla="*/ 2101 w 2699"/>
                <a:gd name="T63" fmla="*/ 424 h 541"/>
                <a:gd name="T64" fmla="*/ 2150 w 2699"/>
                <a:gd name="T65" fmla="*/ 280 h 541"/>
                <a:gd name="T66" fmla="*/ 2118 w 2699"/>
                <a:gd name="T67" fmla="*/ 257 h 541"/>
                <a:gd name="T68" fmla="*/ 1913 w 2699"/>
                <a:gd name="T69" fmla="*/ 364 h 541"/>
                <a:gd name="T70" fmla="*/ 1762 w 2699"/>
                <a:gd name="T71" fmla="*/ 433 h 541"/>
                <a:gd name="T72" fmla="*/ 1649 w 2699"/>
                <a:gd name="T73" fmla="*/ 445 h 541"/>
                <a:gd name="T74" fmla="*/ 1552 w 2699"/>
                <a:gd name="T75" fmla="*/ 496 h 541"/>
                <a:gd name="T76" fmla="*/ 1436 w 2699"/>
                <a:gd name="T77" fmla="*/ 472 h 541"/>
                <a:gd name="T78" fmla="*/ 1395 w 2699"/>
                <a:gd name="T79" fmla="*/ 438 h 541"/>
                <a:gd name="T80" fmla="*/ 1318 w 2699"/>
                <a:gd name="T81" fmla="*/ 452 h 541"/>
                <a:gd name="T82" fmla="*/ 1176 w 2699"/>
                <a:gd name="T83" fmla="*/ 424 h 541"/>
                <a:gd name="T84" fmla="*/ 1015 w 2699"/>
                <a:gd name="T85" fmla="*/ 419 h 541"/>
                <a:gd name="T86" fmla="*/ 964 w 2699"/>
                <a:gd name="T87" fmla="*/ 236 h 541"/>
                <a:gd name="T88" fmla="*/ 836 w 2699"/>
                <a:gd name="T89" fmla="*/ 415 h 541"/>
                <a:gd name="T90" fmla="*/ 816 w 2699"/>
                <a:gd name="T91" fmla="*/ 356 h 541"/>
                <a:gd name="T92" fmla="*/ 486 w 2699"/>
                <a:gd name="T93" fmla="*/ 460 h 541"/>
                <a:gd name="T94" fmla="*/ 346 w 2699"/>
                <a:gd name="T95" fmla="*/ 495 h 541"/>
                <a:gd name="T96" fmla="*/ 242 w 2699"/>
                <a:gd name="T97" fmla="*/ 471 h 541"/>
                <a:gd name="T98" fmla="*/ 82 w 2699"/>
                <a:gd name="T99" fmla="*/ 53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9" h="541">
                  <a:moveTo>
                    <a:pt x="19" y="532"/>
                  </a:moveTo>
                  <a:cubicBezTo>
                    <a:pt x="0" y="483"/>
                    <a:pt x="22" y="454"/>
                    <a:pt x="63" y="429"/>
                  </a:cubicBezTo>
                  <a:cubicBezTo>
                    <a:pt x="82" y="418"/>
                    <a:pt x="94" y="436"/>
                    <a:pt x="115" y="431"/>
                  </a:cubicBezTo>
                  <a:cubicBezTo>
                    <a:pt x="191" y="411"/>
                    <a:pt x="259" y="382"/>
                    <a:pt x="313" y="316"/>
                  </a:cubicBezTo>
                  <a:cubicBezTo>
                    <a:pt x="323" y="346"/>
                    <a:pt x="329" y="371"/>
                    <a:pt x="340" y="393"/>
                  </a:cubicBezTo>
                  <a:cubicBezTo>
                    <a:pt x="346" y="408"/>
                    <a:pt x="338" y="449"/>
                    <a:pt x="378" y="420"/>
                  </a:cubicBezTo>
                  <a:cubicBezTo>
                    <a:pt x="382" y="417"/>
                    <a:pt x="388" y="422"/>
                    <a:pt x="390" y="429"/>
                  </a:cubicBezTo>
                  <a:cubicBezTo>
                    <a:pt x="400" y="480"/>
                    <a:pt x="421" y="456"/>
                    <a:pt x="438" y="435"/>
                  </a:cubicBezTo>
                  <a:cubicBezTo>
                    <a:pt x="503" y="350"/>
                    <a:pt x="524" y="344"/>
                    <a:pt x="604" y="425"/>
                  </a:cubicBezTo>
                  <a:cubicBezTo>
                    <a:pt x="611" y="433"/>
                    <a:pt x="619" y="440"/>
                    <a:pt x="630" y="450"/>
                  </a:cubicBezTo>
                  <a:cubicBezTo>
                    <a:pt x="643" y="394"/>
                    <a:pt x="669" y="356"/>
                    <a:pt x="723" y="338"/>
                  </a:cubicBezTo>
                  <a:cubicBezTo>
                    <a:pt x="755" y="327"/>
                    <a:pt x="776" y="301"/>
                    <a:pt x="782" y="264"/>
                  </a:cubicBezTo>
                  <a:cubicBezTo>
                    <a:pt x="788" y="232"/>
                    <a:pt x="796" y="200"/>
                    <a:pt x="824" y="176"/>
                  </a:cubicBezTo>
                  <a:cubicBezTo>
                    <a:pt x="854" y="150"/>
                    <a:pt x="868" y="151"/>
                    <a:pt x="882" y="188"/>
                  </a:cubicBezTo>
                  <a:cubicBezTo>
                    <a:pt x="888" y="203"/>
                    <a:pt x="889" y="220"/>
                    <a:pt x="895" y="237"/>
                  </a:cubicBezTo>
                  <a:cubicBezTo>
                    <a:pt x="887" y="175"/>
                    <a:pt x="926" y="143"/>
                    <a:pt x="970" y="113"/>
                  </a:cubicBezTo>
                  <a:cubicBezTo>
                    <a:pt x="1009" y="85"/>
                    <a:pt x="1047" y="57"/>
                    <a:pt x="1064" y="0"/>
                  </a:cubicBezTo>
                  <a:cubicBezTo>
                    <a:pt x="1085" y="54"/>
                    <a:pt x="1082" y="101"/>
                    <a:pt x="1073" y="147"/>
                  </a:cubicBezTo>
                  <a:cubicBezTo>
                    <a:pt x="1066" y="181"/>
                    <a:pt x="1054" y="213"/>
                    <a:pt x="1068" y="249"/>
                  </a:cubicBezTo>
                  <a:cubicBezTo>
                    <a:pt x="1074" y="264"/>
                    <a:pt x="1074" y="273"/>
                    <a:pt x="1094" y="261"/>
                  </a:cubicBezTo>
                  <a:cubicBezTo>
                    <a:pt x="1186" y="204"/>
                    <a:pt x="1205" y="207"/>
                    <a:pt x="1267" y="295"/>
                  </a:cubicBezTo>
                  <a:cubicBezTo>
                    <a:pt x="1286" y="322"/>
                    <a:pt x="1304" y="353"/>
                    <a:pt x="1293" y="394"/>
                  </a:cubicBezTo>
                  <a:cubicBezTo>
                    <a:pt x="1328" y="343"/>
                    <a:pt x="1392" y="333"/>
                    <a:pt x="1433" y="289"/>
                  </a:cubicBezTo>
                  <a:cubicBezTo>
                    <a:pt x="1461" y="259"/>
                    <a:pt x="1491" y="256"/>
                    <a:pt x="1512" y="301"/>
                  </a:cubicBezTo>
                  <a:cubicBezTo>
                    <a:pt x="1517" y="312"/>
                    <a:pt x="1528" y="319"/>
                    <a:pt x="1536" y="329"/>
                  </a:cubicBezTo>
                  <a:cubicBezTo>
                    <a:pt x="1539" y="325"/>
                    <a:pt x="1541" y="321"/>
                    <a:pt x="1544" y="318"/>
                  </a:cubicBezTo>
                  <a:cubicBezTo>
                    <a:pt x="1554" y="308"/>
                    <a:pt x="1562" y="290"/>
                    <a:pt x="1575" y="294"/>
                  </a:cubicBezTo>
                  <a:cubicBezTo>
                    <a:pt x="1594" y="300"/>
                    <a:pt x="1583" y="320"/>
                    <a:pt x="1585" y="334"/>
                  </a:cubicBezTo>
                  <a:cubicBezTo>
                    <a:pt x="1586" y="346"/>
                    <a:pt x="1584" y="358"/>
                    <a:pt x="1585" y="370"/>
                  </a:cubicBezTo>
                  <a:cubicBezTo>
                    <a:pt x="1587" y="388"/>
                    <a:pt x="1575" y="415"/>
                    <a:pt x="1601" y="420"/>
                  </a:cubicBezTo>
                  <a:cubicBezTo>
                    <a:pt x="1621" y="424"/>
                    <a:pt x="1628" y="397"/>
                    <a:pt x="1641" y="384"/>
                  </a:cubicBezTo>
                  <a:cubicBezTo>
                    <a:pt x="1673" y="348"/>
                    <a:pt x="1682" y="299"/>
                    <a:pt x="1714" y="265"/>
                  </a:cubicBezTo>
                  <a:cubicBezTo>
                    <a:pt x="1730" y="247"/>
                    <a:pt x="1740" y="242"/>
                    <a:pt x="1750" y="271"/>
                  </a:cubicBezTo>
                  <a:cubicBezTo>
                    <a:pt x="1759" y="297"/>
                    <a:pt x="1756" y="338"/>
                    <a:pt x="1778" y="346"/>
                  </a:cubicBezTo>
                  <a:cubicBezTo>
                    <a:pt x="1795" y="352"/>
                    <a:pt x="1820" y="318"/>
                    <a:pt x="1843" y="303"/>
                  </a:cubicBezTo>
                  <a:cubicBezTo>
                    <a:pt x="1891" y="274"/>
                    <a:pt x="1946" y="264"/>
                    <a:pt x="1996" y="241"/>
                  </a:cubicBezTo>
                  <a:cubicBezTo>
                    <a:pt x="2038" y="221"/>
                    <a:pt x="2058" y="182"/>
                    <a:pt x="2095" y="158"/>
                  </a:cubicBezTo>
                  <a:cubicBezTo>
                    <a:pt x="2136" y="131"/>
                    <a:pt x="2181" y="117"/>
                    <a:pt x="2221" y="91"/>
                  </a:cubicBezTo>
                  <a:cubicBezTo>
                    <a:pt x="2224" y="89"/>
                    <a:pt x="2230" y="89"/>
                    <a:pt x="2233" y="86"/>
                  </a:cubicBezTo>
                  <a:cubicBezTo>
                    <a:pt x="2285" y="56"/>
                    <a:pt x="2288" y="57"/>
                    <a:pt x="2298" y="117"/>
                  </a:cubicBezTo>
                  <a:cubicBezTo>
                    <a:pt x="2308" y="179"/>
                    <a:pt x="2288" y="235"/>
                    <a:pt x="2264" y="296"/>
                  </a:cubicBezTo>
                  <a:cubicBezTo>
                    <a:pt x="2296" y="290"/>
                    <a:pt x="2320" y="261"/>
                    <a:pt x="2351" y="278"/>
                  </a:cubicBezTo>
                  <a:cubicBezTo>
                    <a:pt x="2367" y="286"/>
                    <a:pt x="2390" y="257"/>
                    <a:pt x="2402" y="287"/>
                  </a:cubicBezTo>
                  <a:cubicBezTo>
                    <a:pt x="2415" y="316"/>
                    <a:pt x="2424" y="346"/>
                    <a:pt x="2413" y="378"/>
                  </a:cubicBezTo>
                  <a:cubicBezTo>
                    <a:pt x="2409" y="391"/>
                    <a:pt x="2398" y="401"/>
                    <a:pt x="2403" y="420"/>
                  </a:cubicBezTo>
                  <a:cubicBezTo>
                    <a:pt x="2448" y="382"/>
                    <a:pt x="2509" y="385"/>
                    <a:pt x="2556" y="350"/>
                  </a:cubicBezTo>
                  <a:cubicBezTo>
                    <a:pt x="2575" y="336"/>
                    <a:pt x="2579" y="363"/>
                    <a:pt x="2581" y="379"/>
                  </a:cubicBezTo>
                  <a:cubicBezTo>
                    <a:pt x="2585" y="422"/>
                    <a:pt x="2590" y="424"/>
                    <a:pt x="2629" y="402"/>
                  </a:cubicBezTo>
                  <a:cubicBezTo>
                    <a:pt x="2646" y="393"/>
                    <a:pt x="2663" y="363"/>
                    <a:pt x="2681" y="382"/>
                  </a:cubicBezTo>
                  <a:cubicBezTo>
                    <a:pt x="2696" y="399"/>
                    <a:pt x="2699" y="428"/>
                    <a:pt x="2697" y="455"/>
                  </a:cubicBezTo>
                  <a:cubicBezTo>
                    <a:pt x="2695" y="487"/>
                    <a:pt x="2654" y="498"/>
                    <a:pt x="2661" y="532"/>
                  </a:cubicBezTo>
                  <a:cubicBezTo>
                    <a:pt x="2643" y="532"/>
                    <a:pt x="2625" y="532"/>
                    <a:pt x="2607" y="532"/>
                  </a:cubicBezTo>
                  <a:cubicBezTo>
                    <a:pt x="2590" y="508"/>
                    <a:pt x="2616" y="490"/>
                    <a:pt x="2617" y="463"/>
                  </a:cubicBezTo>
                  <a:cubicBezTo>
                    <a:pt x="2587" y="500"/>
                    <a:pt x="2552" y="495"/>
                    <a:pt x="2516" y="480"/>
                  </a:cubicBezTo>
                  <a:cubicBezTo>
                    <a:pt x="2508" y="477"/>
                    <a:pt x="2497" y="474"/>
                    <a:pt x="2495" y="465"/>
                  </a:cubicBezTo>
                  <a:cubicBezTo>
                    <a:pt x="2488" y="417"/>
                    <a:pt x="2465" y="445"/>
                    <a:pt x="2446" y="454"/>
                  </a:cubicBezTo>
                  <a:cubicBezTo>
                    <a:pt x="2437" y="459"/>
                    <a:pt x="2429" y="466"/>
                    <a:pt x="2419" y="470"/>
                  </a:cubicBezTo>
                  <a:cubicBezTo>
                    <a:pt x="2365" y="493"/>
                    <a:pt x="2342" y="481"/>
                    <a:pt x="2331" y="426"/>
                  </a:cubicBezTo>
                  <a:cubicBezTo>
                    <a:pt x="2326" y="424"/>
                    <a:pt x="2322" y="427"/>
                    <a:pt x="2319" y="430"/>
                  </a:cubicBezTo>
                  <a:cubicBezTo>
                    <a:pt x="2305" y="442"/>
                    <a:pt x="2295" y="465"/>
                    <a:pt x="2271" y="456"/>
                  </a:cubicBezTo>
                  <a:cubicBezTo>
                    <a:pt x="2248" y="448"/>
                    <a:pt x="2257" y="427"/>
                    <a:pt x="2258" y="409"/>
                  </a:cubicBezTo>
                  <a:cubicBezTo>
                    <a:pt x="2259" y="389"/>
                    <a:pt x="2246" y="391"/>
                    <a:pt x="2234" y="395"/>
                  </a:cubicBezTo>
                  <a:cubicBezTo>
                    <a:pt x="2201" y="405"/>
                    <a:pt x="2167" y="413"/>
                    <a:pt x="2134" y="425"/>
                  </a:cubicBezTo>
                  <a:cubicBezTo>
                    <a:pt x="2123" y="429"/>
                    <a:pt x="2111" y="435"/>
                    <a:pt x="2101" y="424"/>
                  </a:cubicBezTo>
                  <a:cubicBezTo>
                    <a:pt x="2089" y="412"/>
                    <a:pt x="2095" y="398"/>
                    <a:pt x="2102" y="386"/>
                  </a:cubicBezTo>
                  <a:cubicBezTo>
                    <a:pt x="2120" y="352"/>
                    <a:pt x="2145" y="320"/>
                    <a:pt x="2150" y="280"/>
                  </a:cubicBezTo>
                  <a:cubicBezTo>
                    <a:pt x="2151" y="271"/>
                    <a:pt x="2154" y="261"/>
                    <a:pt x="2147" y="254"/>
                  </a:cubicBezTo>
                  <a:cubicBezTo>
                    <a:pt x="2138" y="245"/>
                    <a:pt x="2127" y="253"/>
                    <a:pt x="2118" y="257"/>
                  </a:cubicBezTo>
                  <a:cubicBezTo>
                    <a:pt x="2069" y="283"/>
                    <a:pt x="2019" y="308"/>
                    <a:pt x="1978" y="347"/>
                  </a:cubicBezTo>
                  <a:cubicBezTo>
                    <a:pt x="1960" y="365"/>
                    <a:pt x="1939" y="375"/>
                    <a:pt x="1913" y="364"/>
                  </a:cubicBezTo>
                  <a:cubicBezTo>
                    <a:pt x="1879" y="350"/>
                    <a:pt x="1851" y="362"/>
                    <a:pt x="1827" y="385"/>
                  </a:cubicBezTo>
                  <a:cubicBezTo>
                    <a:pt x="1807" y="404"/>
                    <a:pt x="1788" y="423"/>
                    <a:pt x="1762" y="433"/>
                  </a:cubicBezTo>
                  <a:cubicBezTo>
                    <a:pt x="1750" y="437"/>
                    <a:pt x="1735" y="445"/>
                    <a:pt x="1728" y="434"/>
                  </a:cubicBezTo>
                  <a:cubicBezTo>
                    <a:pt x="1694" y="386"/>
                    <a:pt x="1675" y="437"/>
                    <a:pt x="1649" y="445"/>
                  </a:cubicBezTo>
                  <a:cubicBezTo>
                    <a:pt x="1644" y="446"/>
                    <a:pt x="1642" y="454"/>
                    <a:pt x="1638" y="459"/>
                  </a:cubicBezTo>
                  <a:cubicBezTo>
                    <a:pt x="1616" y="486"/>
                    <a:pt x="1589" y="505"/>
                    <a:pt x="1552" y="496"/>
                  </a:cubicBezTo>
                  <a:cubicBezTo>
                    <a:pt x="1517" y="489"/>
                    <a:pt x="1515" y="457"/>
                    <a:pt x="1508" y="428"/>
                  </a:cubicBezTo>
                  <a:cubicBezTo>
                    <a:pt x="1482" y="440"/>
                    <a:pt x="1460" y="459"/>
                    <a:pt x="1436" y="472"/>
                  </a:cubicBezTo>
                  <a:cubicBezTo>
                    <a:pt x="1423" y="480"/>
                    <a:pt x="1408" y="489"/>
                    <a:pt x="1394" y="476"/>
                  </a:cubicBezTo>
                  <a:cubicBezTo>
                    <a:pt x="1383" y="465"/>
                    <a:pt x="1390" y="451"/>
                    <a:pt x="1395" y="438"/>
                  </a:cubicBezTo>
                  <a:cubicBezTo>
                    <a:pt x="1400" y="427"/>
                    <a:pt x="1408" y="418"/>
                    <a:pt x="1403" y="401"/>
                  </a:cubicBezTo>
                  <a:cubicBezTo>
                    <a:pt x="1372" y="416"/>
                    <a:pt x="1348" y="439"/>
                    <a:pt x="1318" y="452"/>
                  </a:cubicBezTo>
                  <a:cubicBezTo>
                    <a:pt x="1289" y="465"/>
                    <a:pt x="1262" y="474"/>
                    <a:pt x="1228" y="475"/>
                  </a:cubicBezTo>
                  <a:cubicBezTo>
                    <a:pt x="1187" y="476"/>
                    <a:pt x="1179" y="456"/>
                    <a:pt x="1176" y="424"/>
                  </a:cubicBezTo>
                  <a:cubicBezTo>
                    <a:pt x="1174" y="401"/>
                    <a:pt x="1179" y="376"/>
                    <a:pt x="1169" y="347"/>
                  </a:cubicBezTo>
                  <a:cubicBezTo>
                    <a:pt x="1135" y="413"/>
                    <a:pt x="1068" y="400"/>
                    <a:pt x="1015" y="419"/>
                  </a:cubicBezTo>
                  <a:cubicBezTo>
                    <a:pt x="994" y="427"/>
                    <a:pt x="986" y="406"/>
                    <a:pt x="987" y="389"/>
                  </a:cubicBezTo>
                  <a:cubicBezTo>
                    <a:pt x="989" y="337"/>
                    <a:pt x="975" y="288"/>
                    <a:pt x="964" y="236"/>
                  </a:cubicBezTo>
                  <a:cubicBezTo>
                    <a:pt x="959" y="308"/>
                    <a:pt x="899" y="345"/>
                    <a:pt x="864" y="398"/>
                  </a:cubicBezTo>
                  <a:cubicBezTo>
                    <a:pt x="857" y="407"/>
                    <a:pt x="850" y="420"/>
                    <a:pt x="836" y="415"/>
                  </a:cubicBezTo>
                  <a:cubicBezTo>
                    <a:pt x="825" y="411"/>
                    <a:pt x="825" y="397"/>
                    <a:pt x="823" y="387"/>
                  </a:cubicBezTo>
                  <a:cubicBezTo>
                    <a:pt x="822" y="377"/>
                    <a:pt x="826" y="366"/>
                    <a:pt x="816" y="356"/>
                  </a:cubicBezTo>
                  <a:cubicBezTo>
                    <a:pt x="755" y="392"/>
                    <a:pt x="688" y="414"/>
                    <a:pt x="649" y="485"/>
                  </a:cubicBezTo>
                  <a:cubicBezTo>
                    <a:pt x="618" y="541"/>
                    <a:pt x="511" y="522"/>
                    <a:pt x="486" y="460"/>
                  </a:cubicBezTo>
                  <a:cubicBezTo>
                    <a:pt x="467" y="459"/>
                    <a:pt x="458" y="475"/>
                    <a:pt x="444" y="483"/>
                  </a:cubicBezTo>
                  <a:cubicBezTo>
                    <a:pt x="413" y="500"/>
                    <a:pt x="382" y="515"/>
                    <a:pt x="346" y="495"/>
                  </a:cubicBezTo>
                  <a:cubicBezTo>
                    <a:pt x="337" y="489"/>
                    <a:pt x="326" y="487"/>
                    <a:pt x="316" y="491"/>
                  </a:cubicBezTo>
                  <a:cubicBezTo>
                    <a:pt x="286" y="502"/>
                    <a:pt x="263" y="491"/>
                    <a:pt x="242" y="471"/>
                  </a:cubicBezTo>
                  <a:cubicBezTo>
                    <a:pt x="225" y="455"/>
                    <a:pt x="209" y="456"/>
                    <a:pt x="189" y="464"/>
                  </a:cubicBezTo>
                  <a:cubicBezTo>
                    <a:pt x="149" y="480"/>
                    <a:pt x="103" y="487"/>
                    <a:pt x="82" y="532"/>
                  </a:cubicBezTo>
                  <a:cubicBezTo>
                    <a:pt x="61" y="532"/>
                    <a:pt x="40" y="532"/>
                    <a:pt x="19" y="532"/>
                  </a:cubicBezTo>
                  <a:close/>
                </a:path>
              </a:pathLst>
            </a:custGeom>
            <a:solidFill>
              <a:srgbClr val="F49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B07E56D-6CBA-DC1E-85B5-8595FA95A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7" y="2983"/>
              <a:ext cx="4591" cy="453"/>
            </a:xfrm>
            <a:custGeom>
              <a:avLst/>
              <a:gdLst>
                <a:gd name="T0" fmla="*/ 8 w 2568"/>
                <a:gd name="T1" fmla="*/ 331 h 334"/>
                <a:gd name="T2" fmla="*/ 81 w 2568"/>
                <a:gd name="T3" fmla="*/ 262 h 334"/>
                <a:gd name="T4" fmla="*/ 122 w 2568"/>
                <a:gd name="T5" fmla="*/ 247 h 334"/>
                <a:gd name="T6" fmla="*/ 164 w 2568"/>
                <a:gd name="T7" fmla="*/ 251 h 334"/>
                <a:gd name="T8" fmla="*/ 253 w 2568"/>
                <a:gd name="T9" fmla="*/ 274 h 334"/>
                <a:gd name="T10" fmla="*/ 270 w 2568"/>
                <a:gd name="T11" fmla="*/ 272 h 334"/>
                <a:gd name="T12" fmla="*/ 395 w 2568"/>
                <a:gd name="T13" fmla="*/ 249 h 334"/>
                <a:gd name="T14" fmla="*/ 426 w 2568"/>
                <a:gd name="T15" fmla="*/ 236 h 334"/>
                <a:gd name="T16" fmla="*/ 426 w 2568"/>
                <a:gd name="T17" fmla="*/ 265 h 334"/>
                <a:gd name="T18" fmla="*/ 493 w 2568"/>
                <a:gd name="T19" fmla="*/ 303 h 334"/>
                <a:gd name="T20" fmla="*/ 587 w 2568"/>
                <a:gd name="T21" fmla="*/ 246 h 334"/>
                <a:gd name="T22" fmla="*/ 654 w 2568"/>
                <a:gd name="T23" fmla="*/ 188 h 334"/>
                <a:gd name="T24" fmla="*/ 759 w 2568"/>
                <a:gd name="T25" fmla="*/ 128 h 334"/>
                <a:gd name="T26" fmla="*/ 759 w 2568"/>
                <a:gd name="T27" fmla="*/ 220 h 334"/>
                <a:gd name="T28" fmla="*/ 894 w 2568"/>
                <a:gd name="T29" fmla="*/ 0 h 334"/>
                <a:gd name="T30" fmla="*/ 923 w 2568"/>
                <a:gd name="T31" fmla="*/ 182 h 334"/>
                <a:gd name="T32" fmla="*/ 956 w 2568"/>
                <a:gd name="T33" fmla="*/ 204 h 334"/>
                <a:gd name="T34" fmla="*/ 1007 w 2568"/>
                <a:gd name="T35" fmla="*/ 190 h 334"/>
                <a:gd name="T36" fmla="*/ 1092 w 2568"/>
                <a:gd name="T37" fmla="*/ 116 h 334"/>
                <a:gd name="T38" fmla="*/ 1114 w 2568"/>
                <a:gd name="T39" fmla="*/ 208 h 334"/>
                <a:gd name="T40" fmla="*/ 1158 w 2568"/>
                <a:gd name="T41" fmla="*/ 260 h 334"/>
                <a:gd name="T42" fmla="*/ 1309 w 2568"/>
                <a:gd name="T43" fmla="*/ 195 h 334"/>
                <a:gd name="T44" fmla="*/ 1343 w 2568"/>
                <a:gd name="T45" fmla="*/ 185 h 334"/>
                <a:gd name="T46" fmla="*/ 1343 w 2568"/>
                <a:gd name="T47" fmla="*/ 223 h 334"/>
                <a:gd name="T48" fmla="*/ 1321 w 2568"/>
                <a:gd name="T49" fmla="*/ 274 h 334"/>
                <a:gd name="T50" fmla="*/ 1446 w 2568"/>
                <a:gd name="T51" fmla="*/ 200 h 334"/>
                <a:gd name="T52" fmla="*/ 1448 w 2568"/>
                <a:gd name="T53" fmla="*/ 225 h 334"/>
                <a:gd name="T54" fmla="*/ 1477 w 2568"/>
                <a:gd name="T55" fmla="*/ 285 h 334"/>
                <a:gd name="T56" fmla="*/ 1550 w 2568"/>
                <a:gd name="T57" fmla="*/ 256 h 334"/>
                <a:gd name="T58" fmla="*/ 1627 w 2568"/>
                <a:gd name="T59" fmla="*/ 189 h 334"/>
                <a:gd name="T60" fmla="*/ 1647 w 2568"/>
                <a:gd name="T61" fmla="*/ 204 h 334"/>
                <a:gd name="T62" fmla="*/ 1686 w 2568"/>
                <a:gd name="T63" fmla="*/ 220 h 334"/>
                <a:gd name="T64" fmla="*/ 1750 w 2568"/>
                <a:gd name="T65" fmla="*/ 171 h 334"/>
                <a:gd name="T66" fmla="*/ 1843 w 2568"/>
                <a:gd name="T67" fmla="*/ 153 h 334"/>
                <a:gd name="T68" fmla="*/ 1895 w 2568"/>
                <a:gd name="T69" fmla="*/ 141 h 334"/>
                <a:gd name="T70" fmla="*/ 2060 w 2568"/>
                <a:gd name="T71" fmla="*/ 35 h 334"/>
                <a:gd name="T72" fmla="*/ 2090 w 2568"/>
                <a:gd name="T73" fmla="*/ 57 h 334"/>
                <a:gd name="T74" fmla="*/ 2038 w 2568"/>
                <a:gd name="T75" fmla="*/ 189 h 334"/>
                <a:gd name="T76" fmla="*/ 2031 w 2568"/>
                <a:gd name="T77" fmla="*/ 217 h 334"/>
                <a:gd name="T78" fmla="*/ 2059 w 2568"/>
                <a:gd name="T79" fmla="*/ 212 h 334"/>
                <a:gd name="T80" fmla="*/ 2163 w 2568"/>
                <a:gd name="T81" fmla="*/ 180 h 334"/>
                <a:gd name="T82" fmla="*/ 2196 w 2568"/>
                <a:gd name="T83" fmla="*/ 211 h 334"/>
                <a:gd name="T84" fmla="*/ 2198 w 2568"/>
                <a:gd name="T85" fmla="*/ 247 h 334"/>
                <a:gd name="T86" fmla="*/ 2229 w 2568"/>
                <a:gd name="T87" fmla="*/ 228 h 334"/>
                <a:gd name="T88" fmla="*/ 2272 w 2568"/>
                <a:gd name="T89" fmla="*/ 200 h 334"/>
                <a:gd name="T90" fmla="*/ 2277 w 2568"/>
                <a:gd name="T91" fmla="*/ 208 h 334"/>
                <a:gd name="T92" fmla="*/ 2281 w 2568"/>
                <a:gd name="T93" fmla="*/ 266 h 334"/>
                <a:gd name="T94" fmla="*/ 2354 w 2568"/>
                <a:gd name="T95" fmla="*/ 252 h 334"/>
                <a:gd name="T96" fmla="*/ 2430 w 2568"/>
                <a:gd name="T97" fmla="*/ 222 h 334"/>
                <a:gd name="T98" fmla="*/ 2517 w 2568"/>
                <a:gd name="T99" fmla="*/ 271 h 334"/>
                <a:gd name="T100" fmla="*/ 2556 w 2568"/>
                <a:gd name="T101" fmla="*/ 235 h 334"/>
                <a:gd name="T102" fmla="*/ 2533 w 2568"/>
                <a:gd name="T103" fmla="*/ 331 h 334"/>
                <a:gd name="T104" fmla="*/ 2073 w 2568"/>
                <a:gd name="T105" fmla="*/ 333 h 334"/>
                <a:gd name="T106" fmla="*/ 67 w 2568"/>
                <a:gd name="T107" fmla="*/ 333 h 334"/>
                <a:gd name="T108" fmla="*/ 8 w 2568"/>
                <a:gd name="T109" fmla="*/ 33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8" h="334">
                  <a:moveTo>
                    <a:pt x="8" y="331"/>
                  </a:moveTo>
                  <a:cubicBezTo>
                    <a:pt x="0" y="274"/>
                    <a:pt x="53" y="281"/>
                    <a:pt x="81" y="262"/>
                  </a:cubicBezTo>
                  <a:cubicBezTo>
                    <a:pt x="92" y="254"/>
                    <a:pt x="111" y="256"/>
                    <a:pt x="122" y="247"/>
                  </a:cubicBezTo>
                  <a:cubicBezTo>
                    <a:pt x="139" y="234"/>
                    <a:pt x="150" y="237"/>
                    <a:pt x="164" y="251"/>
                  </a:cubicBezTo>
                  <a:cubicBezTo>
                    <a:pt x="188" y="278"/>
                    <a:pt x="216" y="296"/>
                    <a:pt x="253" y="274"/>
                  </a:cubicBezTo>
                  <a:cubicBezTo>
                    <a:pt x="258" y="272"/>
                    <a:pt x="267" y="270"/>
                    <a:pt x="270" y="272"/>
                  </a:cubicBezTo>
                  <a:cubicBezTo>
                    <a:pt x="323" y="323"/>
                    <a:pt x="356" y="272"/>
                    <a:pt x="395" y="249"/>
                  </a:cubicBezTo>
                  <a:cubicBezTo>
                    <a:pt x="405" y="244"/>
                    <a:pt x="412" y="229"/>
                    <a:pt x="426" y="236"/>
                  </a:cubicBezTo>
                  <a:cubicBezTo>
                    <a:pt x="439" y="244"/>
                    <a:pt x="424" y="255"/>
                    <a:pt x="426" y="265"/>
                  </a:cubicBezTo>
                  <a:cubicBezTo>
                    <a:pt x="434" y="301"/>
                    <a:pt x="467" y="304"/>
                    <a:pt x="493" y="303"/>
                  </a:cubicBezTo>
                  <a:cubicBezTo>
                    <a:pt x="532" y="302"/>
                    <a:pt x="573" y="297"/>
                    <a:pt x="587" y="246"/>
                  </a:cubicBezTo>
                  <a:cubicBezTo>
                    <a:pt x="596" y="215"/>
                    <a:pt x="627" y="201"/>
                    <a:pt x="654" y="188"/>
                  </a:cubicBezTo>
                  <a:cubicBezTo>
                    <a:pt x="689" y="172"/>
                    <a:pt x="722" y="152"/>
                    <a:pt x="759" y="128"/>
                  </a:cubicBezTo>
                  <a:cubicBezTo>
                    <a:pt x="759" y="157"/>
                    <a:pt x="759" y="182"/>
                    <a:pt x="759" y="220"/>
                  </a:cubicBezTo>
                  <a:cubicBezTo>
                    <a:pt x="811" y="141"/>
                    <a:pt x="886" y="94"/>
                    <a:pt x="894" y="0"/>
                  </a:cubicBezTo>
                  <a:cubicBezTo>
                    <a:pt x="901" y="63"/>
                    <a:pt x="930" y="120"/>
                    <a:pt x="923" y="182"/>
                  </a:cubicBezTo>
                  <a:cubicBezTo>
                    <a:pt x="920" y="208"/>
                    <a:pt x="927" y="219"/>
                    <a:pt x="956" y="204"/>
                  </a:cubicBezTo>
                  <a:cubicBezTo>
                    <a:pt x="971" y="196"/>
                    <a:pt x="990" y="189"/>
                    <a:pt x="1007" y="190"/>
                  </a:cubicBezTo>
                  <a:cubicBezTo>
                    <a:pt x="1056" y="190"/>
                    <a:pt x="1079" y="162"/>
                    <a:pt x="1092" y="116"/>
                  </a:cubicBezTo>
                  <a:cubicBezTo>
                    <a:pt x="1119" y="145"/>
                    <a:pt x="1110" y="178"/>
                    <a:pt x="1114" y="208"/>
                  </a:cubicBezTo>
                  <a:cubicBezTo>
                    <a:pt x="1117" y="232"/>
                    <a:pt x="1095" y="263"/>
                    <a:pt x="1158" y="260"/>
                  </a:cubicBezTo>
                  <a:cubicBezTo>
                    <a:pt x="1223" y="256"/>
                    <a:pt x="1262" y="223"/>
                    <a:pt x="1309" y="195"/>
                  </a:cubicBezTo>
                  <a:cubicBezTo>
                    <a:pt x="1320" y="189"/>
                    <a:pt x="1329" y="171"/>
                    <a:pt x="1343" y="185"/>
                  </a:cubicBezTo>
                  <a:cubicBezTo>
                    <a:pt x="1353" y="195"/>
                    <a:pt x="1350" y="211"/>
                    <a:pt x="1343" y="223"/>
                  </a:cubicBezTo>
                  <a:cubicBezTo>
                    <a:pt x="1334" y="237"/>
                    <a:pt x="1323" y="250"/>
                    <a:pt x="1321" y="274"/>
                  </a:cubicBezTo>
                  <a:cubicBezTo>
                    <a:pt x="1371" y="262"/>
                    <a:pt x="1405" y="228"/>
                    <a:pt x="1446" y="200"/>
                  </a:cubicBezTo>
                  <a:cubicBezTo>
                    <a:pt x="1447" y="211"/>
                    <a:pt x="1448" y="218"/>
                    <a:pt x="1448" y="225"/>
                  </a:cubicBezTo>
                  <a:cubicBezTo>
                    <a:pt x="1448" y="250"/>
                    <a:pt x="1449" y="276"/>
                    <a:pt x="1477" y="285"/>
                  </a:cubicBezTo>
                  <a:cubicBezTo>
                    <a:pt x="1508" y="296"/>
                    <a:pt x="1541" y="281"/>
                    <a:pt x="1550" y="256"/>
                  </a:cubicBezTo>
                  <a:cubicBezTo>
                    <a:pt x="1565" y="218"/>
                    <a:pt x="1610" y="223"/>
                    <a:pt x="1627" y="189"/>
                  </a:cubicBezTo>
                  <a:cubicBezTo>
                    <a:pt x="1634" y="174"/>
                    <a:pt x="1645" y="192"/>
                    <a:pt x="1647" y="204"/>
                  </a:cubicBezTo>
                  <a:cubicBezTo>
                    <a:pt x="1651" y="234"/>
                    <a:pt x="1662" y="232"/>
                    <a:pt x="1686" y="220"/>
                  </a:cubicBezTo>
                  <a:cubicBezTo>
                    <a:pt x="1713" y="209"/>
                    <a:pt x="1730" y="189"/>
                    <a:pt x="1750" y="171"/>
                  </a:cubicBezTo>
                  <a:cubicBezTo>
                    <a:pt x="1777" y="148"/>
                    <a:pt x="1807" y="130"/>
                    <a:pt x="1843" y="153"/>
                  </a:cubicBezTo>
                  <a:cubicBezTo>
                    <a:pt x="1865" y="167"/>
                    <a:pt x="1881" y="155"/>
                    <a:pt x="1895" y="141"/>
                  </a:cubicBezTo>
                  <a:cubicBezTo>
                    <a:pt x="1941" y="92"/>
                    <a:pt x="2003" y="67"/>
                    <a:pt x="2060" y="35"/>
                  </a:cubicBezTo>
                  <a:cubicBezTo>
                    <a:pt x="2086" y="21"/>
                    <a:pt x="2090" y="34"/>
                    <a:pt x="2090" y="57"/>
                  </a:cubicBezTo>
                  <a:cubicBezTo>
                    <a:pt x="2090" y="108"/>
                    <a:pt x="2063" y="148"/>
                    <a:pt x="2038" y="189"/>
                  </a:cubicBezTo>
                  <a:cubicBezTo>
                    <a:pt x="2033" y="198"/>
                    <a:pt x="2023" y="207"/>
                    <a:pt x="2031" y="217"/>
                  </a:cubicBezTo>
                  <a:cubicBezTo>
                    <a:pt x="2041" y="228"/>
                    <a:pt x="2050" y="215"/>
                    <a:pt x="2059" y="212"/>
                  </a:cubicBezTo>
                  <a:cubicBezTo>
                    <a:pt x="2094" y="202"/>
                    <a:pt x="2128" y="191"/>
                    <a:pt x="2163" y="180"/>
                  </a:cubicBezTo>
                  <a:cubicBezTo>
                    <a:pt x="2191" y="172"/>
                    <a:pt x="2207" y="177"/>
                    <a:pt x="2196" y="211"/>
                  </a:cubicBezTo>
                  <a:cubicBezTo>
                    <a:pt x="2192" y="224"/>
                    <a:pt x="2183" y="239"/>
                    <a:pt x="2198" y="247"/>
                  </a:cubicBezTo>
                  <a:cubicBezTo>
                    <a:pt x="2215" y="256"/>
                    <a:pt x="2221" y="239"/>
                    <a:pt x="2229" y="228"/>
                  </a:cubicBezTo>
                  <a:cubicBezTo>
                    <a:pt x="2239" y="213"/>
                    <a:pt x="2253" y="202"/>
                    <a:pt x="2272" y="200"/>
                  </a:cubicBezTo>
                  <a:cubicBezTo>
                    <a:pt x="2274" y="203"/>
                    <a:pt x="2277" y="206"/>
                    <a:pt x="2277" y="208"/>
                  </a:cubicBezTo>
                  <a:cubicBezTo>
                    <a:pt x="2273" y="228"/>
                    <a:pt x="2260" y="253"/>
                    <a:pt x="2281" y="266"/>
                  </a:cubicBezTo>
                  <a:cubicBezTo>
                    <a:pt x="2305" y="279"/>
                    <a:pt x="2333" y="268"/>
                    <a:pt x="2354" y="252"/>
                  </a:cubicBezTo>
                  <a:cubicBezTo>
                    <a:pt x="2377" y="234"/>
                    <a:pt x="2400" y="222"/>
                    <a:pt x="2430" y="222"/>
                  </a:cubicBezTo>
                  <a:cubicBezTo>
                    <a:pt x="2425" y="270"/>
                    <a:pt x="2479" y="300"/>
                    <a:pt x="2517" y="271"/>
                  </a:cubicBezTo>
                  <a:cubicBezTo>
                    <a:pt x="2530" y="261"/>
                    <a:pt x="2541" y="249"/>
                    <a:pt x="2556" y="235"/>
                  </a:cubicBezTo>
                  <a:cubicBezTo>
                    <a:pt x="2568" y="275"/>
                    <a:pt x="2533" y="299"/>
                    <a:pt x="2533" y="331"/>
                  </a:cubicBezTo>
                  <a:cubicBezTo>
                    <a:pt x="2380" y="332"/>
                    <a:pt x="2226" y="333"/>
                    <a:pt x="2073" y="333"/>
                  </a:cubicBezTo>
                  <a:cubicBezTo>
                    <a:pt x="1404" y="334"/>
                    <a:pt x="735" y="333"/>
                    <a:pt x="67" y="333"/>
                  </a:cubicBezTo>
                  <a:cubicBezTo>
                    <a:pt x="47" y="333"/>
                    <a:pt x="28" y="332"/>
                    <a:pt x="8" y="331"/>
                  </a:cubicBezTo>
                  <a:close/>
                </a:path>
              </a:pathLst>
            </a:custGeom>
            <a:solidFill>
              <a:srgbClr val="FDC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3C958B-6C13-F215-78B7-CAAB431FF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5" y="2330"/>
              <a:ext cx="295" cy="307"/>
            </a:xfrm>
            <a:custGeom>
              <a:avLst/>
              <a:gdLst>
                <a:gd name="T0" fmla="*/ 125 w 165"/>
                <a:gd name="T1" fmla="*/ 0 h 226"/>
                <a:gd name="T2" fmla="*/ 36 w 165"/>
                <a:gd name="T3" fmla="*/ 226 h 226"/>
                <a:gd name="T4" fmla="*/ 40 w 165"/>
                <a:gd name="T5" fmla="*/ 107 h 226"/>
                <a:gd name="T6" fmla="*/ 87 w 165"/>
                <a:gd name="T7" fmla="*/ 58 h 226"/>
                <a:gd name="T8" fmla="*/ 125 w 165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6">
                  <a:moveTo>
                    <a:pt x="125" y="0"/>
                  </a:moveTo>
                  <a:cubicBezTo>
                    <a:pt x="165" y="108"/>
                    <a:pt x="73" y="154"/>
                    <a:pt x="36" y="226"/>
                  </a:cubicBezTo>
                  <a:cubicBezTo>
                    <a:pt x="0" y="172"/>
                    <a:pt x="0" y="152"/>
                    <a:pt x="40" y="107"/>
                  </a:cubicBezTo>
                  <a:cubicBezTo>
                    <a:pt x="55" y="90"/>
                    <a:pt x="73" y="76"/>
                    <a:pt x="87" y="58"/>
                  </a:cubicBezTo>
                  <a:cubicBezTo>
                    <a:pt x="101" y="41"/>
                    <a:pt x="111" y="22"/>
                    <a:pt x="125" y="0"/>
                  </a:cubicBezTo>
                  <a:close/>
                </a:path>
              </a:pathLst>
            </a:custGeom>
            <a:solidFill>
              <a:srgbClr val="EC6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402150B-B034-C7BF-48D4-611EED93DD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5" y="2368"/>
              <a:ext cx="352" cy="314"/>
            </a:xfrm>
            <a:custGeom>
              <a:avLst/>
              <a:gdLst>
                <a:gd name="T0" fmla="*/ 5 w 197"/>
                <a:gd name="T1" fmla="*/ 231 h 231"/>
                <a:gd name="T2" fmla="*/ 36 w 197"/>
                <a:gd name="T3" fmla="*/ 159 h 231"/>
                <a:gd name="T4" fmla="*/ 164 w 197"/>
                <a:gd name="T5" fmla="*/ 23 h 231"/>
                <a:gd name="T6" fmla="*/ 174 w 197"/>
                <a:gd name="T7" fmla="*/ 0 h 231"/>
                <a:gd name="T8" fmla="*/ 118 w 197"/>
                <a:gd name="T9" fmla="*/ 165 h 231"/>
                <a:gd name="T10" fmla="*/ 5 w 197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31">
                  <a:moveTo>
                    <a:pt x="5" y="231"/>
                  </a:moveTo>
                  <a:cubicBezTo>
                    <a:pt x="0" y="194"/>
                    <a:pt x="14" y="172"/>
                    <a:pt x="36" y="159"/>
                  </a:cubicBezTo>
                  <a:cubicBezTo>
                    <a:pt x="92" y="126"/>
                    <a:pt x="137" y="83"/>
                    <a:pt x="164" y="23"/>
                  </a:cubicBezTo>
                  <a:cubicBezTo>
                    <a:pt x="167" y="18"/>
                    <a:pt x="169" y="12"/>
                    <a:pt x="174" y="0"/>
                  </a:cubicBezTo>
                  <a:cubicBezTo>
                    <a:pt x="197" y="79"/>
                    <a:pt x="176" y="134"/>
                    <a:pt x="118" y="165"/>
                  </a:cubicBezTo>
                  <a:cubicBezTo>
                    <a:pt x="81" y="184"/>
                    <a:pt x="41" y="196"/>
                    <a:pt x="5" y="231"/>
                  </a:cubicBezTo>
                  <a:close/>
                </a:path>
              </a:pathLst>
            </a:custGeom>
            <a:solidFill>
              <a:srgbClr val="EB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B0D6FFB-4948-CDE8-F133-BECD9AE08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2" y="2355"/>
              <a:ext cx="214" cy="219"/>
            </a:xfrm>
            <a:custGeom>
              <a:avLst/>
              <a:gdLst>
                <a:gd name="T0" fmla="*/ 32 w 120"/>
                <a:gd name="T1" fmla="*/ 162 h 162"/>
                <a:gd name="T2" fmla="*/ 41 w 120"/>
                <a:gd name="T3" fmla="*/ 54 h 162"/>
                <a:gd name="T4" fmla="*/ 108 w 120"/>
                <a:gd name="T5" fmla="*/ 0 h 162"/>
                <a:gd name="T6" fmla="*/ 111 w 120"/>
                <a:gd name="T7" fmla="*/ 70 h 162"/>
                <a:gd name="T8" fmla="*/ 32 w 120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62">
                  <a:moveTo>
                    <a:pt x="32" y="162"/>
                  </a:moveTo>
                  <a:cubicBezTo>
                    <a:pt x="0" y="123"/>
                    <a:pt x="20" y="89"/>
                    <a:pt x="41" y="54"/>
                  </a:cubicBezTo>
                  <a:cubicBezTo>
                    <a:pt x="63" y="36"/>
                    <a:pt x="85" y="18"/>
                    <a:pt x="108" y="0"/>
                  </a:cubicBezTo>
                  <a:cubicBezTo>
                    <a:pt x="120" y="17"/>
                    <a:pt x="110" y="44"/>
                    <a:pt x="111" y="70"/>
                  </a:cubicBezTo>
                  <a:cubicBezTo>
                    <a:pt x="97" y="111"/>
                    <a:pt x="72" y="143"/>
                    <a:pt x="32" y="162"/>
                  </a:cubicBezTo>
                  <a:close/>
                </a:path>
              </a:pathLst>
            </a:custGeom>
            <a:solidFill>
              <a:srgbClr val="EB7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5834120-8544-EC87-0C07-35F7038D5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2612"/>
              <a:ext cx="163" cy="255"/>
            </a:xfrm>
            <a:custGeom>
              <a:avLst/>
              <a:gdLst>
                <a:gd name="T0" fmla="*/ 18 w 91"/>
                <a:gd name="T1" fmla="*/ 188 h 188"/>
                <a:gd name="T2" fmla="*/ 50 w 91"/>
                <a:gd name="T3" fmla="*/ 32 h 188"/>
                <a:gd name="T4" fmla="*/ 74 w 91"/>
                <a:gd name="T5" fmla="*/ 0 h 188"/>
                <a:gd name="T6" fmla="*/ 62 w 91"/>
                <a:gd name="T7" fmla="*/ 130 h 188"/>
                <a:gd name="T8" fmla="*/ 18 w 9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88">
                  <a:moveTo>
                    <a:pt x="18" y="188"/>
                  </a:moveTo>
                  <a:cubicBezTo>
                    <a:pt x="0" y="130"/>
                    <a:pt x="0" y="76"/>
                    <a:pt x="50" y="32"/>
                  </a:cubicBezTo>
                  <a:cubicBezTo>
                    <a:pt x="60" y="24"/>
                    <a:pt x="66" y="11"/>
                    <a:pt x="74" y="0"/>
                  </a:cubicBezTo>
                  <a:cubicBezTo>
                    <a:pt x="91" y="46"/>
                    <a:pt x="91" y="90"/>
                    <a:pt x="62" y="130"/>
                  </a:cubicBezTo>
                  <a:cubicBezTo>
                    <a:pt x="48" y="150"/>
                    <a:pt x="33" y="168"/>
                    <a:pt x="18" y="188"/>
                  </a:cubicBezTo>
                  <a:close/>
                </a:path>
              </a:pathLst>
            </a:custGeom>
            <a:solidFill>
              <a:srgbClr val="EB6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075ADE4-7AED-6737-B40D-1680F104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1" y="2318"/>
              <a:ext cx="243" cy="259"/>
            </a:xfrm>
            <a:custGeom>
              <a:avLst/>
              <a:gdLst>
                <a:gd name="T0" fmla="*/ 21 w 136"/>
                <a:gd name="T1" fmla="*/ 191 h 191"/>
                <a:gd name="T2" fmla="*/ 123 w 136"/>
                <a:gd name="T3" fmla="*/ 0 h 191"/>
                <a:gd name="T4" fmla="*/ 21 w 136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91">
                  <a:moveTo>
                    <a:pt x="21" y="191"/>
                  </a:moveTo>
                  <a:cubicBezTo>
                    <a:pt x="0" y="93"/>
                    <a:pt x="81" y="63"/>
                    <a:pt x="123" y="0"/>
                  </a:cubicBezTo>
                  <a:cubicBezTo>
                    <a:pt x="136" y="94"/>
                    <a:pt x="56" y="125"/>
                    <a:pt x="21" y="191"/>
                  </a:cubicBezTo>
                  <a:close/>
                </a:path>
              </a:pathLst>
            </a:custGeom>
            <a:solidFill>
              <a:srgbClr val="E97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9C68C42-7C8F-2B72-3C95-E214C67F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3" y="2547"/>
              <a:ext cx="166" cy="270"/>
            </a:xfrm>
            <a:custGeom>
              <a:avLst/>
              <a:gdLst>
                <a:gd name="T0" fmla="*/ 87 w 93"/>
                <a:gd name="T1" fmla="*/ 0 h 199"/>
                <a:gd name="T2" fmla="*/ 12 w 93"/>
                <a:gd name="T3" fmla="*/ 199 h 199"/>
                <a:gd name="T4" fmla="*/ 87 w 93"/>
                <a:gd name="T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99">
                  <a:moveTo>
                    <a:pt x="87" y="0"/>
                  </a:moveTo>
                  <a:cubicBezTo>
                    <a:pt x="60" y="70"/>
                    <a:pt x="93" y="150"/>
                    <a:pt x="12" y="199"/>
                  </a:cubicBezTo>
                  <a:cubicBezTo>
                    <a:pt x="30" y="129"/>
                    <a:pt x="0" y="51"/>
                    <a:pt x="87" y="0"/>
                  </a:cubicBezTo>
                  <a:close/>
                </a:path>
              </a:pathLst>
            </a:custGeom>
            <a:solidFill>
              <a:srgbClr val="F1A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29457B0-D0F9-A05F-B83C-9D6AFDDD9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9" y="2686"/>
              <a:ext cx="147" cy="207"/>
            </a:xfrm>
            <a:custGeom>
              <a:avLst/>
              <a:gdLst>
                <a:gd name="T0" fmla="*/ 77 w 82"/>
                <a:gd name="T1" fmla="*/ 0 h 153"/>
                <a:gd name="T2" fmla="*/ 19 w 82"/>
                <a:gd name="T3" fmla="*/ 153 h 153"/>
                <a:gd name="T4" fmla="*/ 77 w 82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53">
                  <a:moveTo>
                    <a:pt x="77" y="0"/>
                  </a:moveTo>
                  <a:cubicBezTo>
                    <a:pt x="82" y="96"/>
                    <a:pt x="82" y="96"/>
                    <a:pt x="19" y="153"/>
                  </a:cubicBezTo>
                  <a:cubicBezTo>
                    <a:pt x="6" y="91"/>
                    <a:pt x="0" y="32"/>
                    <a:pt x="77" y="0"/>
                  </a:cubicBezTo>
                  <a:close/>
                </a:path>
              </a:pathLst>
            </a:custGeom>
            <a:solidFill>
              <a:srgbClr val="E97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7AA60A5-2D50-D39D-BF0A-BFDEF092E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2" y="2526"/>
              <a:ext cx="189" cy="236"/>
            </a:xfrm>
            <a:custGeom>
              <a:avLst/>
              <a:gdLst>
                <a:gd name="T0" fmla="*/ 94 w 106"/>
                <a:gd name="T1" fmla="*/ 52 h 174"/>
                <a:gd name="T2" fmla="*/ 7 w 106"/>
                <a:gd name="T3" fmla="*/ 174 h 174"/>
                <a:gd name="T4" fmla="*/ 23 w 106"/>
                <a:gd name="T5" fmla="*/ 54 h 174"/>
                <a:gd name="T6" fmla="*/ 56 w 106"/>
                <a:gd name="T7" fmla="*/ 19 h 174"/>
                <a:gd name="T8" fmla="*/ 91 w 106"/>
                <a:gd name="T9" fmla="*/ 7 h 174"/>
                <a:gd name="T10" fmla="*/ 96 w 106"/>
                <a:gd name="T11" fmla="*/ 45 h 174"/>
                <a:gd name="T12" fmla="*/ 94 w 106"/>
                <a:gd name="T13" fmla="*/ 5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4">
                  <a:moveTo>
                    <a:pt x="94" y="52"/>
                  </a:moveTo>
                  <a:cubicBezTo>
                    <a:pt x="66" y="92"/>
                    <a:pt x="37" y="131"/>
                    <a:pt x="7" y="174"/>
                  </a:cubicBezTo>
                  <a:cubicBezTo>
                    <a:pt x="0" y="130"/>
                    <a:pt x="0" y="90"/>
                    <a:pt x="23" y="54"/>
                  </a:cubicBezTo>
                  <a:cubicBezTo>
                    <a:pt x="29" y="38"/>
                    <a:pt x="43" y="29"/>
                    <a:pt x="56" y="19"/>
                  </a:cubicBezTo>
                  <a:cubicBezTo>
                    <a:pt x="66" y="11"/>
                    <a:pt x="78" y="0"/>
                    <a:pt x="91" y="7"/>
                  </a:cubicBezTo>
                  <a:cubicBezTo>
                    <a:pt x="106" y="15"/>
                    <a:pt x="102" y="31"/>
                    <a:pt x="96" y="45"/>
                  </a:cubicBezTo>
                  <a:cubicBezTo>
                    <a:pt x="94" y="47"/>
                    <a:pt x="94" y="50"/>
                    <a:pt x="94" y="52"/>
                  </a:cubicBezTo>
                  <a:close/>
                </a:path>
              </a:pathLst>
            </a:custGeom>
            <a:solidFill>
              <a:srgbClr val="F1A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D9431AC-5375-615F-0124-D7A286CC87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5" y="2732"/>
              <a:ext cx="192" cy="215"/>
            </a:xfrm>
            <a:custGeom>
              <a:avLst/>
              <a:gdLst>
                <a:gd name="T0" fmla="*/ 8 w 107"/>
                <a:gd name="T1" fmla="*/ 159 h 159"/>
                <a:gd name="T2" fmla="*/ 107 w 107"/>
                <a:gd name="T3" fmla="*/ 0 h 159"/>
                <a:gd name="T4" fmla="*/ 8 w 107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59">
                  <a:moveTo>
                    <a:pt x="8" y="159"/>
                  </a:moveTo>
                  <a:cubicBezTo>
                    <a:pt x="0" y="114"/>
                    <a:pt x="0" y="114"/>
                    <a:pt x="107" y="0"/>
                  </a:cubicBezTo>
                  <a:cubicBezTo>
                    <a:pt x="105" y="78"/>
                    <a:pt x="90" y="101"/>
                    <a:pt x="8" y="159"/>
                  </a:cubicBezTo>
                  <a:close/>
                </a:path>
              </a:pathLst>
            </a:custGeom>
            <a:solidFill>
              <a:srgbClr val="F0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75EF5E6-233B-A32F-E190-9845BDF899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5" y="2110"/>
              <a:ext cx="179" cy="249"/>
            </a:xfrm>
            <a:custGeom>
              <a:avLst/>
              <a:gdLst>
                <a:gd name="T0" fmla="*/ 100 w 100"/>
                <a:gd name="T1" fmla="*/ 0 h 183"/>
                <a:gd name="T2" fmla="*/ 38 w 100"/>
                <a:gd name="T3" fmla="*/ 183 h 183"/>
                <a:gd name="T4" fmla="*/ 100 w 100"/>
                <a:gd name="T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83">
                  <a:moveTo>
                    <a:pt x="100" y="0"/>
                  </a:moveTo>
                  <a:cubicBezTo>
                    <a:pt x="92" y="68"/>
                    <a:pt x="59" y="121"/>
                    <a:pt x="38" y="183"/>
                  </a:cubicBezTo>
                  <a:cubicBezTo>
                    <a:pt x="0" y="124"/>
                    <a:pt x="20" y="68"/>
                    <a:pt x="100" y="0"/>
                  </a:cubicBezTo>
                  <a:close/>
                </a:path>
              </a:pathLst>
            </a:custGeom>
            <a:solidFill>
              <a:srgbClr val="E87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4E4A314-EC4D-03A5-5DDF-A5162B27E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9" y="2770"/>
              <a:ext cx="159" cy="236"/>
            </a:xfrm>
            <a:custGeom>
              <a:avLst/>
              <a:gdLst>
                <a:gd name="T0" fmla="*/ 65 w 89"/>
                <a:gd name="T1" fmla="*/ 174 h 174"/>
                <a:gd name="T2" fmla="*/ 75 w 89"/>
                <a:gd name="T3" fmla="*/ 0 h 174"/>
                <a:gd name="T4" fmla="*/ 65 w 89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74">
                  <a:moveTo>
                    <a:pt x="65" y="174"/>
                  </a:moveTo>
                  <a:cubicBezTo>
                    <a:pt x="0" y="98"/>
                    <a:pt x="1" y="72"/>
                    <a:pt x="75" y="0"/>
                  </a:cubicBezTo>
                  <a:cubicBezTo>
                    <a:pt x="39" y="55"/>
                    <a:pt x="89" y="114"/>
                    <a:pt x="65" y="174"/>
                  </a:cubicBezTo>
                  <a:close/>
                </a:path>
              </a:pathLst>
            </a:custGeom>
            <a:solidFill>
              <a:srgbClr val="ED9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9459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0370"/>
            <a:ext cx="9738637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3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o 84"/>
          <p:cNvGrpSpPr/>
          <p:nvPr userDrawn="1"/>
        </p:nvGrpSpPr>
        <p:grpSpPr>
          <a:xfrm>
            <a:off x="-35619" y="2598386"/>
            <a:ext cx="9829477" cy="2838255"/>
            <a:chOff x="603250" y="2909898"/>
            <a:chExt cx="8755046" cy="2566995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337412" y="3536961"/>
              <a:ext cx="2001834" cy="1428755"/>
            </a:xfrm>
            <a:custGeom>
              <a:avLst/>
              <a:gdLst>
                <a:gd name="T0" fmla="*/ 189 w 218"/>
                <a:gd name="T1" fmla="*/ 49 h 223"/>
                <a:gd name="T2" fmla="*/ 203 w 218"/>
                <a:gd name="T3" fmla="*/ 0 h 223"/>
                <a:gd name="T4" fmla="*/ 209 w 218"/>
                <a:gd name="T5" fmla="*/ 37 h 223"/>
                <a:gd name="T6" fmla="*/ 218 w 218"/>
                <a:gd name="T7" fmla="*/ 58 h 223"/>
                <a:gd name="T8" fmla="*/ 218 w 218"/>
                <a:gd name="T9" fmla="*/ 112 h 223"/>
                <a:gd name="T10" fmla="*/ 215 w 218"/>
                <a:gd name="T11" fmla="*/ 114 h 223"/>
                <a:gd name="T12" fmla="*/ 208 w 218"/>
                <a:gd name="T13" fmla="*/ 109 h 223"/>
                <a:gd name="T14" fmla="*/ 198 w 218"/>
                <a:gd name="T15" fmla="*/ 110 h 223"/>
                <a:gd name="T16" fmla="*/ 187 w 218"/>
                <a:gd name="T17" fmla="*/ 125 h 223"/>
                <a:gd name="T18" fmla="*/ 181 w 218"/>
                <a:gd name="T19" fmla="*/ 129 h 223"/>
                <a:gd name="T20" fmla="*/ 178 w 218"/>
                <a:gd name="T21" fmla="*/ 123 h 223"/>
                <a:gd name="T22" fmla="*/ 176 w 218"/>
                <a:gd name="T23" fmla="*/ 120 h 223"/>
                <a:gd name="T24" fmla="*/ 152 w 218"/>
                <a:gd name="T25" fmla="*/ 144 h 223"/>
                <a:gd name="T26" fmla="*/ 123 w 218"/>
                <a:gd name="T27" fmla="*/ 157 h 223"/>
                <a:gd name="T28" fmla="*/ 94 w 218"/>
                <a:gd name="T29" fmla="*/ 172 h 223"/>
                <a:gd name="T30" fmla="*/ 81 w 218"/>
                <a:gd name="T31" fmla="*/ 189 h 223"/>
                <a:gd name="T32" fmla="*/ 77 w 218"/>
                <a:gd name="T33" fmla="*/ 194 h 223"/>
                <a:gd name="T34" fmla="*/ 71 w 218"/>
                <a:gd name="T35" fmla="*/ 190 h 223"/>
                <a:gd name="T36" fmla="*/ 63 w 218"/>
                <a:gd name="T37" fmla="*/ 177 h 223"/>
                <a:gd name="T38" fmla="*/ 58 w 218"/>
                <a:gd name="T39" fmla="*/ 192 h 223"/>
                <a:gd name="T40" fmla="*/ 45 w 218"/>
                <a:gd name="T41" fmla="*/ 220 h 223"/>
                <a:gd name="T42" fmla="*/ 40 w 218"/>
                <a:gd name="T43" fmla="*/ 223 h 223"/>
                <a:gd name="T44" fmla="*/ 37 w 218"/>
                <a:gd name="T45" fmla="*/ 218 h 223"/>
                <a:gd name="T46" fmla="*/ 30 w 218"/>
                <a:gd name="T47" fmla="*/ 199 h 223"/>
                <a:gd name="T48" fmla="*/ 25 w 218"/>
                <a:gd name="T49" fmla="*/ 194 h 223"/>
                <a:gd name="T50" fmla="*/ 23 w 218"/>
                <a:gd name="T51" fmla="*/ 200 h 223"/>
                <a:gd name="T52" fmla="*/ 14 w 218"/>
                <a:gd name="T53" fmla="*/ 206 h 223"/>
                <a:gd name="T54" fmla="*/ 6 w 218"/>
                <a:gd name="T55" fmla="*/ 211 h 223"/>
                <a:gd name="T56" fmla="*/ 2 w 218"/>
                <a:gd name="T57" fmla="*/ 211 h 223"/>
                <a:gd name="T58" fmla="*/ 3 w 218"/>
                <a:gd name="T59" fmla="*/ 207 h 223"/>
                <a:gd name="T60" fmla="*/ 15 w 218"/>
                <a:gd name="T61" fmla="*/ 155 h 223"/>
                <a:gd name="T62" fmla="*/ 42 w 218"/>
                <a:gd name="T63" fmla="*/ 183 h 223"/>
                <a:gd name="T64" fmla="*/ 47 w 218"/>
                <a:gd name="T65" fmla="*/ 136 h 223"/>
                <a:gd name="T66" fmla="*/ 22 w 218"/>
                <a:gd name="T67" fmla="*/ 92 h 223"/>
                <a:gd name="T68" fmla="*/ 62 w 218"/>
                <a:gd name="T69" fmla="*/ 144 h 223"/>
                <a:gd name="T70" fmla="*/ 91 w 218"/>
                <a:gd name="T71" fmla="*/ 98 h 223"/>
                <a:gd name="T72" fmla="*/ 84 w 218"/>
                <a:gd name="T73" fmla="*/ 139 h 223"/>
                <a:gd name="T74" fmla="*/ 112 w 218"/>
                <a:gd name="T75" fmla="*/ 124 h 223"/>
                <a:gd name="T76" fmla="*/ 142 w 218"/>
                <a:gd name="T77" fmla="*/ 62 h 223"/>
                <a:gd name="T78" fmla="*/ 138 w 218"/>
                <a:gd name="T79" fmla="*/ 54 h 223"/>
                <a:gd name="T80" fmla="*/ 162 w 218"/>
                <a:gd name="T81" fmla="*/ 109 h 223"/>
                <a:gd name="T82" fmla="*/ 168 w 218"/>
                <a:gd name="T83" fmla="*/ 57 h 223"/>
                <a:gd name="T84" fmla="*/ 145 w 218"/>
                <a:gd name="T85" fmla="*/ 14 h 223"/>
                <a:gd name="T86" fmla="*/ 148 w 218"/>
                <a:gd name="T87" fmla="*/ 11 h 223"/>
                <a:gd name="T88" fmla="*/ 187 w 218"/>
                <a:gd name="T89" fmla="*/ 52 h 223"/>
                <a:gd name="T90" fmla="*/ 190 w 218"/>
                <a:gd name="T91" fmla="*/ 59 h 223"/>
                <a:gd name="T92" fmla="*/ 191 w 218"/>
                <a:gd name="T93" fmla="*/ 59 h 223"/>
                <a:gd name="T94" fmla="*/ 191 w 218"/>
                <a:gd name="T95" fmla="*/ 59 h 223"/>
                <a:gd name="T96" fmla="*/ 189 w 218"/>
                <a:gd name="T97" fmla="*/ 4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23">
                  <a:moveTo>
                    <a:pt x="189" y="49"/>
                  </a:moveTo>
                  <a:cubicBezTo>
                    <a:pt x="187" y="31"/>
                    <a:pt x="193" y="15"/>
                    <a:pt x="203" y="0"/>
                  </a:cubicBezTo>
                  <a:cubicBezTo>
                    <a:pt x="200" y="13"/>
                    <a:pt x="203" y="25"/>
                    <a:pt x="209" y="37"/>
                  </a:cubicBezTo>
                  <a:cubicBezTo>
                    <a:pt x="212" y="44"/>
                    <a:pt x="215" y="51"/>
                    <a:pt x="218" y="58"/>
                  </a:cubicBezTo>
                  <a:cubicBezTo>
                    <a:pt x="218" y="76"/>
                    <a:pt x="218" y="94"/>
                    <a:pt x="218" y="112"/>
                  </a:cubicBezTo>
                  <a:cubicBezTo>
                    <a:pt x="218" y="114"/>
                    <a:pt x="217" y="115"/>
                    <a:pt x="215" y="114"/>
                  </a:cubicBezTo>
                  <a:cubicBezTo>
                    <a:pt x="212" y="113"/>
                    <a:pt x="210" y="111"/>
                    <a:pt x="208" y="109"/>
                  </a:cubicBezTo>
                  <a:cubicBezTo>
                    <a:pt x="203" y="104"/>
                    <a:pt x="202" y="104"/>
                    <a:pt x="198" y="110"/>
                  </a:cubicBezTo>
                  <a:cubicBezTo>
                    <a:pt x="195" y="115"/>
                    <a:pt x="191" y="121"/>
                    <a:pt x="187" y="125"/>
                  </a:cubicBezTo>
                  <a:cubicBezTo>
                    <a:pt x="186" y="127"/>
                    <a:pt x="184" y="129"/>
                    <a:pt x="181" y="129"/>
                  </a:cubicBezTo>
                  <a:cubicBezTo>
                    <a:pt x="178" y="129"/>
                    <a:pt x="179" y="125"/>
                    <a:pt x="178" y="123"/>
                  </a:cubicBezTo>
                  <a:cubicBezTo>
                    <a:pt x="178" y="122"/>
                    <a:pt x="178" y="121"/>
                    <a:pt x="176" y="120"/>
                  </a:cubicBezTo>
                  <a:cubicBezTo>
                    <a:pt x="171" y="131"/>
                    <a:pt x="162" y="139"/>
                    <a:pt x="152" y="144"/>
                  </a:cubicBezTo>
                  <a:cubicBezTo>
                    <a:pt x="142" y="149"/>
                    <a:pt x="133" y="153"/>
                    <a:pt x="123" y="157"/>
                  </a:cubicBezTo>
                  <a:cubicBezTo>
                    <a:pt x="113" y="161"/>
                    <a:pt x="103" y="166"/>
                    <a:pt x="94" y="172"/>
                  </a:cubicBezTo>
                  <a:cubicBezTo>
                    <a:pt x="87" y="176"/>
                    <a:pt x="83" y="181"/>
                    <a:pt x="81" y="189"/>
                  </a:cubicBezTo>
                  <a:cubicBezTo>
                    <a:pt x="80" y="191"/>
                    <a:pt x="80" y="193"/>
                    <a:pt x="77" y="194"/>
                  </a:cubicBezTo>
                  <a:cubicBezTo>
                    <a:pt x="74" y="194"/>
                    <a:pt x="73" y="192"/>
                    <a:pt x="71" y="190"/>
                  </a:cubicBezTo>
                  <a:cubicBezTo>
                    <a:pt x="68" y="186"/>
                    <a:pt x="66" y="182"/>
                    <a:pt x="63" y="177"/>
                  </a:cubicBezTo>
                  <a:cubicBezTo>
                    <a:pt x="61" y="182"/>
                    <a:pt x="59" y="187"/>
                    <a:pt x="58" y="192"/>
                  </a:cubicBezTo>
                  <a:cubicBezTo>
                    <a:pt x="55" y="202"/>
                    <a:pt x="51" y="211"/>
                    <a:pt x="45" y="220"/>
                  </a:cubicBezTo>
                  <a:cubicBezTo>
                    <a:pt x="44" y="221"/>
                    <a:pt x="42" y="223"/>
                    <a:pt x="40" y="223"/>
                  </a:cubicBezTo>
                  <a:cubicBezTo>
                    <a:pt x="38" y="222"/>
                    <a:pt x="38" y="220"/>
                    <a:pt x="37" y="218"/>
                  </a:cubicBezTo>
                  <a:cubicBezTo>
                    <a:pt x="36" y="211"/>
                    <a:pt x="33" y="205"/>
                    <a:pt x="30" y="199"/>
                  </a:cubicBezTo>
                  <a:cubicBezTo>
                    <a:pt x="29" y="197"/>
                    <a:pt x="28" y="194"/>
                    <a:pt x="25" y="194"/>
                  </a:cubicBezTo>
                  <a:cubicBezTo>
                    <a:pt x="23" y="195"/>
                    <a:pt x="24" y="198"/>
                    <a:pt x="23" y="200"/>
                  </a:cubicBezTo>
                  <a:cubicBezTo>
                    <a:pt x="21" y="204"/>
                    <a:pt x="19" y="206"/>
                    <a:pt x="14" y="206"/>
                  </a:cubicBezTo>
                  <a:cubicBezTo>
                    <a:pt x="10" y="206"/>
                    <a:pt x="9" y="210"/>
                    <a:pt x="6" y="211"/>
                  </a:cubicBezTo>
                  <a:cubicBezTo>
                    <a:pt x="4" y="211"/>
                    <a:pt x="3" y="212"/>
                    <a:pt x="2" y="211"/>
                  </a:cubicBezTo>
                  <a:cubicBezTo>
                    <a:pt x="0" y="209"/>
                    <a:pt x="2" y="208"/>
                    <a:pt x="3" y="207"/>
                  </a:cubicBezTo>
                  <a:cubicBezTo>
                    <a:pt x="12" y="191"/>
                    <a:pt x="18" y="175"/>
                    <a:pt x="15" y="155"/>
                  </a:cubicBezTo>
                  <a:cubicBezTo>
                    <a:pt x="28" y="162"/>
                    <a:pt x="38" y="170"/>
                    <a:pt x="42" y="183"/>
                  </a:cubicBezTo>
                  <a:cubicBezTo>
                    <a:pt x="47" y="179"/>
                    <a:pt x="50" y="155"/>
                    <a:pt x="47" y="136"/>
                  </a:cubicBezTo>
                  <a:cubicBezTo>
                    <a:pt x="45" y="119"/>
                    <a:pt x="35" y="106"/>
                    <a:pt x="22" y="92"/>
                  </a:cubicBezTo>
                  <a:cubicBezTo>
                    <a:pt x="48" y="102"/>
                    <a:pt x="57" y="121"/>
                    <a:pt x="62" y="144"/>
                  </a:cubicBezTo>
                  <a:cubicBezTo>
                    <a:pt x="65" y="125"/>
                    <a:pt x="71" y="108"/>
                    <a:pt x="91" y="98"/>
                  </a:cubicBezTo>
                  <a:cubicBezTo>
                    <a:pt x="87" y="112"/>
                    <a:pt x="83" y="124"/>
                    <a:pt x="84" y="139"/>
                  </a:cubicBezTo>
                  <a:cubicBezTo>
                    <a:pt x="92" y="129"/>
                    <a:pt x="102" y="126"/>
                    <a:pt x="112" y="124"/>
                  </a:cubicBezTo>
                  <a:cubicBezTo>
                    <a:pt x="148" y="118"/>
                    <a:pt x="153" y="85"/>
                    <a:pt x="142" y="62"/>
                  </a:cubicBezTo>
                  <a:cubicBezTo>
                    <a:pt x="140" y="59"/>
                    <a:pt x="139" y="57"/>
                    <a:pt x="138" y="54"/>
                  </a:cubicBezTo>
                  <a:cubicBezTo>
                    <a:pt x="156" y="63"/>
                    <a:pt x="163" y="78"/>
                    <a:pt x="162" y="109"/>
                  </a:cubicBezTo>
                  <a:cubicBezTo>
                    <a:pt x="170" y="91"/>
                    <a:pt x="172" y="74"/>
                    <a:pt x="168" y="57"/>
                  </a:cubicBezTo>
                  <a:cubicBezTo>
                    <a:pt x="164" y="41"/>
                    <a:pt x="156" y="26"/>
                    <a:pt x="145" y="14"/>
                  </a:cubicBezTo>
                  <a:cubicBezTo>
                    <a:pt x="144" y="12"/>
                    <a:pt x="144" y="10"/>
                    <a:pt x="148" y="11"/>
                  </a:cubicBezTo>
                  <a:cubicBezTo>
                    <a:pt x="166" y="19"/>
                    <a:pt x="179" y="34"/>
                    <a:pt x="187" y="52"/>
                  </a:cubicBezTo>
                  <a:cubicBezTo>
                    <a:pt x="189" y="54"/>
                    <a:pt x="189" y="57"/>
                    <a:pt x="190" y="59"/>
                  </a:cubicBezTo>
                  <a:cubicBezTo>
                    <a:pt x="191" y="60"/>
                    <a:pt x="192" y="58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88" y="56"/>
                    <a:pt x="190" y="52"/>
                    <a:pt x="189" y="49"/>
                  </a:cubicBezTo>
                  <a:close/>
                </a:path>
              </a:pathLst>
            </a:custGeom>
            <a:solidFill>
              <a:srgbClr val="E6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22300" y="3171835"/>
              <a:ext cx="1174747" cy="1428755"/>
            </a:xfrm>
            <a:custGeom>
              <a:avLst/>
              <a:gdLst>
                <a:gd name="T0" fmla="*/ 0 w 128"/>
                <a:gd name="T1" fmla="*/ 132 h 223"/>
                <a:gd name="T2" fmla="*/ 0 w 128"/>
                <a:gd name="T3" fmla="*/ 52 h 223"/>
                <a:gd name="T4" fmla="*/ 17 w 128"/>
                <a:gd name="T5" fmla="*/ 78 h 223"/>
                <a:gd name="T6" fmla="*/ 26 w 128"/>
                <a:gd name="T7" fmla="*/ 40 h 223"/>
                <a:gd name="T8" fmla="*/ 6 w 128"/>
                <a:gd name="T9" fmla="*/ 10 h 223"/>
                <a:gd name="T10" fmla="*/ 33 w 128"/>
                <a:gd name="T11" fmla="*/ 21 h 223"/>
                <a:gd name="T12" fmla="*/ 47 w 128"/>
                <a:gd name="T13" fmla="*/ 0 h 223"/>
                <a:gd name="T14" fmla="*/ 43 w 128"/>
                <a:gd name="T15" fmla="*/ 34 h 223"/>
                <a:gd name="T16" fmla="*/ 43 w 128"/>
                <a:gd name="T17" fmla="*/ 58 h 223"/>
                <a:gd name="T18" fmla="*/ 56 w 128"/>
                <a:gd name="T19" fmla="*/ 41 h 223"/>
                <a:gd name="T20" fmla="*/ 66 w 128"/>
                <a:gd name="T21" fmla="*/ 24 h 223"/>
                <a:gd name="T22" fmla="*/ 62 w 128"/>
                <a:gd name="T23" fmla="*/ 55 h 223"/>
                <a:gd name="T24" fmla="*/ 96 w 128"/>
                <a:gd name="T25" fmla="*/ 30 h 223"/>
                <a:gd name="T26" fmla="*/ 57 w 128"/>
                <a:gd name="T27" fmla="*/ 116 h 223"/>
                <a:gd name="T28" fmla="*/ 77 w 128"/>
                <a:gd name="T29" fmla="*/ 90 h 223"/>
                <a:gd name="T30" fmla="*/ 105 w 128"/>
                <a:gd name="T31" fmla="*/ 72 h 223"/>
                <a:gd name="T32" fmla="*/ 97 w 128"/>
                <a:gd name="T33" fmla="*/ 94 h 223"/>
                <a:gd name="T34" fmla="*/ 101 w 128"/>
                <a:gd name="T35" fmla="*/ 138 h 223"/>
                <a:gd name="T36" fmla="*/ 100 w 128"/>
                <a:gd name="T37" fmla="*/ 171 h 223"/>
                <a:gd name="T38" fmla="*/ 98 w 128"/>
                <a:gd name="T39" fmla="*/ 180 h 223"/>
                <a:gd name="T40" fmla="*/ 103 w 128"/>
                <a:gd name="T41" fmla="*/ 176 h 223"/>
                <a:gd name="T42" fmla="*/ 121 w 128"/>
                <a:gd name="T43" fmla="*/ 133 h 223"/>
                <a:gd name="T44" fmla="*/ 123 w 128"/>
                <a:gd name="T45" fmla="*/ 194 h 223"/>
                <a:gd name="T46" fmla="*/ 119 w 128"/>
                <a:gd name="T47" fmla="*/ 216 h 223"/>
                <a:gd name="T48" fmla="*/ 116 w 128"/>
                <a:gd name="T49" fmla="*/ 219 h 223"/>
                <a:gd name="T50" fmla="*/ 109 w 128"/>
                <a:gd name="T51" fmla="*/ 221 h 223"/>
                <a:gd name="T52" fmla="*/ 103 w 128"/>
                <a:gd name="T53" fmla="*/ 217 h 223"/>
                <a:gd name="T54" fmla="*/ 103 w 128"/>
                <a:gd name="T55" fmla="*/ 214 h 223"/>
                <a:gd name="T56" fmla="*/ 103 w 128"/>
                <a:gd name="T57" fmla="*/ 211 h 223"/>
                <a:gd name="T58" fmla="*/ 104 w 128"/>
                <a:gd name="T59" fmla="*/ 199 h 223"/>
                <a:gd name="T60" fmla="*/ 104 w 128"/>
                <a:gd name="T61" fmla="*/ 195 h 223"/>
                <a:gd name="T62" fmla="*/ 84 w 128"/>
                <a:gd name="T63" fmla="*/ 207 h 223"/>
                <a:gd name="T64" fmla="*/ 80 w 128"/>
                <a:gd name="T65" fmla="*/ 208 h 223"/>
                <a:gd name="T66" fmla="*/ 74 w 128"/>
                <a:gd name="T67" fmla="*/ 201 h 223"/>
                <a:gd name="T68" fmla="*/ 81 w 128"/>
                <a:gd name="T69" fmla="*/ 180 h 223"/>
                <a:gd name="T70" fmla="*/ 82 w 128"/>
                <a:gd name="T71" fmla="*/ 147 h 223"/>
                <a:gd name="T72" fmla="*/ 81 w 128"/>
                <a:gd name="T73" fmla="*/ 116 h 223"/>
                <a:gd name="T74" fmla="*/ 75 w 128"/>
                <a:gd name="T75" fmla="*/ 131 h 223"/>
                <a:gd name="T76" fmla="*/ 68 w 128"/>
                <a:gd name="T77" fmla="*/ 148 h 223"/>
                <a:gd name="T78" fmla="*/ 57 w 128"/>
                <a:gd name="T79" fmla="*/ 147 h 223"/>
                <a:gd name="T80" fmla="*/ 44 w 128"/>
                <a:gd name="T81" fmla="*/ 113 h 223"/>
                <a:gd name="T82" fmla="*/ 42 w 128"/>
                <a:gd name="T83" fmla="*/ 121 h 223"/>
                <a:gd name="T84" fmla="*/ 38 w 128"/>
                <a:gd name="T85" fmla="*/ 131 h 223"/>
                <a:gd name="T86" fmla="*/ 26 w 128"/>
                <a:gd name="T87" fmla="*/ 95 h 223"/>
                <a:gd name="T88" fmla="*/ 20 w 128"/>
                <a:gd name="T89" fmla="*/ 103 h 223"/>
                <a:gd name="T90" fmla="*/ 8 w 128"/>
                <a:gd name="T91" fmla="*/ 126 h 223"/>
                <a:gd name="T92" fmla="*/ 0 w 128"/>
                <a:gd name="T93" fmla="*/ 13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223">
                  <a:moveTo>
                    <a:pt x="0" y="132"/>
                  </a:moveTo>
                  <a:cubicBezTo>
                    <a:pt x="0" y="106"/>
                    <a:pt x="0" y="79"/>
                    <a:pt x="0" y="52"/>
                  </a:cubicBezTo>
                  <a:cubicBezTo>
                    <a:pt x="10" y="58"/>
                    <a:pt x="14" y="68"/>
                    <a:pt x="17" y="78"/>
                  </a:cubicBezTo>
                  <a:cubicBezTo>
                    <a:pt x="24" y="66"/>
                    <a:pt x="26" y="53"/>
                    <a:pt x="26" y="40"/>
                  </a:cubicBezTo>
                  <a:cubicBezTo>
                    <a:pt x="25" y="27"/>
                    <a:pt x="19" y="16"/>
                    <a:pt x="6" y="10"/>
                  </a:cubicBezTo>
                  <a:cubicBezTo>
                    <a:pt x="16" y="6"/>
                    <a:pt x="21" y="8"/>
                    <a:pt x="33" y="21"/>
                  </a:cubicBezTo>
                  <a:cubicBezTo>
                    <a:pt x="35" y="12"/>
                    <a:pt x="36" y="4"/>
                    <a:pt x="47" y="0"/>
                  </a:cubicBezTo>
                  <a:cubicBezTo>
                    <a:pt x="39" y="11"/>
                    <a:pt x="42" y="23"/>
                    <a:pt x="43" y="34"/>
                  </a:cubicBezTo>
                  <a:cubicBezTo>
                    <a:pt x="44" y="42"/>
                    <a:pt x="44" y="49"/>
                    <a:pt x="43" y="58"/>
                  </a:cubicBezTo>
                  <a:cubicBezTo>
                    <a:pt x="48" y="52"/>
                    <a:pt x="52" y="47"/>
                    <a:pt x="56" y="41"/>
                  </a:cubicBezTo>
                  <a:cubicBezTo>
                    <a:pt x="60" y="36"/>
                    <a:pt x="62" y="30"/>
                    <a:pt x="66" y="24"/>
                  </a:cubicBezTo>
                  <a:cubicBezTo>
                    <a:pt x="65" y="34"/>
                    <a:pt x="65" y="44"/>
                    <a:pt x="62" y="55"/>
                  </a:cubicBezTo>
                  <a:cubicBezTo>
                    <a:pt x="71" y="43"/>
                    <a:pt x="81" y="34"/>
                    <a:pt x="96" y="30"/>
                  </a:cubicBezTo>
                  <a:cubicBezTo>
                    <a:pt x="69" y="53"/>
                    <a:pt x="55" y="81"/>
                    <a:pt x="57" y="116"/>
                  </a:cubicBezTo>
                  <a:cubicBezTo>
                    <a:pt x="63" y="107"/>
                    <a:pt x="69" y="98"/>
                    <a:pt x="77" y="90"/>
                  </a:cubicBezTo>
                  <a:cubicBezTo>
                    <a:pt x="85" y="82"/>
                    <a:pt x="94" y="76"/>
                    <a:pt x="105" y="72"/>
                  </a:cubicBezTo>
                  <a:cubicBezTo>
                    <a:pt x="102" y="80"/>
                    <a:pt x="99" y="86"/>
                    <a:pt x="97" y="94"/>
                  </a:cubicBezTo>
                  <a:cubicBezTo>
                    <a:pt x="95" y="109"/>
                    <a:pt x="98" y="124"/>
                    <a:pt x="101" y="138"/>
                  </a:cubicBezTo>
                  <a:cubicBezTo>
                    <a:pt x="102" y="149"/>
                    <a:pt x="103" y="160"/>
                    <a:pt x="100" y="171"/>
                  </a:cubicBezTo>
                  <a:cubicBezTo>
                    <a:pt x="99" y="174"/>
                    <a:pt x="100" y="177"/>
                    <a:pt x="98" y="180"/>
                  </a:cubicBezTo>
                  <a:cubicBezTo>
                    <a:pt x="100" y="178"/>
                    <a:pt x="101" y="176"/>
                    <a:pt x="103" y="176"/>
                  </a:cubicBezTo>
                  <a:cubicBezTo>
                    <a:pt x="114" y="163"/>
                    <a:pt x="118" y="148"/>
                    <a:pt x="121" y="133"/>
                  </a:cubicBezTo>
                  <a:cubicBezTo>
                    <a:pt x="127" y="153"/>
                    <a:pt x="128" y="174"/>
                    <a:pt x="123" y="194"/>
                  </a:cubicBezTo>
                  <a:cubicBezTo>
                    <a:pt x="121" y="201"/>
                    <a:pt x="120" y="208"/>
                    <a:pt x="119" y="216"/>
                  </a:cubicBezTo>
                  <a:cubicBezTo>
                    <a:pt x="120" y="218"/>
                    <a:pt x="121" y="222"/>
                    <a:pt x="116" y="219"/>
                  </a:cubicBezTo>
                  <a:cubicBezTo>
                    <a:pt x="114" y="218"/>
                    <a:pt x="111" y="220"/>
                    <a:pt x="109" y="221"/>
                  </a:cubicBezTo>
                  <a:cubicBezTo>
                    <a:pt x="104" y="223"/>
                    <a:pt x="103" y="223"/>
                    <a:pt x="103" y="217"/>
                  </a:cubicBezTo>
                  <a:cubicBezTo>
                    <a:pt x="103" y="216"/>
                    <a:pt x="103" y="215"/>
                    <a:pt x="103" y="214"/>
                  </a:cubicBezTo>
                  <a:cubicBezTo>
                    <a:pt x="103" y="213"/>
                    <a:pt x="103" y="212"/>
                    <a:pt x="103" y="211"/>
                  </a:cubicBezTo>
                  <a:cubicBezTo>
                    <a:pt x="106" y="207"/>
                    <a:pt x="104" y="203"/>
                    <a:pt x="104" y="199"/>
                  </a:cubicBezTo>
                  <a:cubicBezTo>
                    <a:pt x="104" y="198"/>
                    <a:pt x="104" y="197"/>
                    <a:pt x="104" y="195"/>
                  </a:cubicBezTo>
                  <a:cubicBezTo>
                    <a:pt x="98" y="200"/>
                    <a:pt x="92" y="205"/>
                    <a:pt x="84" y="207"/>
                  </a:cubicBezTo>
                  <a:cubicBezTo>
                    <a:pt x="83" y="207"/>
                    <a:pt x="81" y="208"/>
                    <a:pt x="80" y="208"/>
                  </a:cubicBezTo>
                  <a:cubicBezTo>
                    <a:pt x="73" y="209"/>
                    <a:pt x="71" y="206"/>
                    <a:pt x="74" y="201"/>
                  </a:cubicBezTo>
                  <a:cubicBezTo>
                    <a:pt x="77" y="194"/>
                    <a:pt x="80" y="187"/>
                    <a:pt x="81" y="180"/>
                  </a:cubicBezTo>
                  <a:cubicBezTo>
                    <a:pt x="82" y="169"/>
                    <a:pt x="84" y="158"/>
                    <a:pt x="82" y="147"/>
                  </a:cubicBezTo>
                  <a:cubicBezTo>
                    <a:pt x="81" y="137"/>
                    <a:pt x="81" y="127"/>
                    <a:pt x="81" y="116"/>
                  </a:cubicBezTo>
                  <a:cubicBezTo>
                    <a:pt x="77" y="121"/>
                    <a:pt x="76" y="126"/>
                    <a:pt x="75" y="131"/>
                  </a:cubicBezTo>
                  <a:cubicBezTo>
                    <a:pt x="74" y="137"/>
                    <a:pt x="72" y="143"/>
                    <a:pt x="68" y="148"/>
                  </a:cubicBezTo>
                  <a:cubicBezTo>
                    <a:pt x="64" y="153"/>
                    <a:pt x="60" y="153"/>
                    <a:pt x="57" y="147"/>
                  </a:cubicBezTo>
                  <a:cubicBezTo>
                    <a:pt x="51" y="136"/>
                    <a:pt x="46" y="125"/>
                    <a:pt x="44" y="113"/>
                  </a:cubicBezTo>
                  <a:cubicBezTo>
                    <a:pt x="43" y="115"/>
                    <a:pt x="43" y="118"/>
                    <a:pt x="42" y="121"/>
                  </a:cubicBezTo>
                  <a:cubicBezTo>
                    <a:pt x="41" y="124"/>
                    <a:pt x="41" y="127"/>
                    <a:pt x="38" y="131"/>
                  </a:cubicBezTo>
                  <a:cubicBezTo>
                    <a:pt x="34" y="118"/>
                    <a:pt x="29" y="107"/>
                    <a:pt x="26" y="95"/>
                  </a:cubicBezTo>
                  <a:cubicBezTo>
                    <a:pt x="22" y="97"/>
                    <a:pt x="21" y="100"/>
                    <a:pt x="20" y="103"/>
                  </a:cubicBezTo>
                  <a:cubicBezTo>
                    <a:pt x="16" y="111"/>
                    <a:pt x="12" y="119"/>
                    <a:pt x="8" y="126"/>
                  </a:cubicBezTo>
                  <a:cubicBezTo>
                    <a:pt x="6" y="129"/>
                    <a:pt x="5" y="133"/>
                    <a:pt x="0" y="132"/>
                  </a:cubicBezTo>
                  <a:close/>
                </a:path>
              </a:pathLst>
            </a:custGeom>
            <a:solidFill>
              <a:srgbClr val="E5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900359" y="3902087"/>
              <a:ext cx="1055686" cy="966790"/>
            </a:xfrm>
            <a:custGeom>
              <a:avLst/>
              <a:gdLst>
                <a:gd name="T0" fmla="*/ 9 w 115"/>
                <a:gd name="T1" fmla="*/ 140 h 151"/>
                <a:gd name="T2" fmla="*/ 0 w 115"/>
                <a:gd name="T3" fmla="*/ 71 h 151"/>
                <a:gd name="T4" fmla="*/ 20 w 115"/>
                <a:gd name="T5" fmla="*/ 89 h 151"/>
                <a:gd name="T6" fmla="*/ 34 w 115"/>
                <a:gd name="T7" fmla="*/ 109 h 151"/>
                <a:gd name="T8" fmla="*/ 34 w 115"/>
                <a:gd name="T9" fmla="*/ 72 h 151"/>
                <a:gd name="T10" fmla="*/ 52 w 115"/>
                <a:gd name="T11" fmla="*/ 18 h 151"/>
                <a:gd name="T12" fmla="*/ 71 w 115"/>
                <a:gd name="T13" fmla="*/ 0 h 151"/>
                <a:gd name="T14" fmla="*/ 63 w 115"/>
                <a:gd name="T15" fmla="*/ 51 h 151"/>
                <a:gd name="T16" fmla="*/ 88 w 115"/>
                <a:gd name="T17" fmla="*/ 29 h 151"/>
                <a:gd name="T18" fmla="*/ 85 w 115"/>
                <a:gd name="T19" fmla="*/ 33 h 151"/>
                <a:gd name="T20" fmla="*/ 78 w 115"/>
                <a:gd name="T21" fmla="*/ 63 h 151"/>
                <a:gd name="T22" fmla="*/ 80 w 115"/>
                <a:gd name="T23" fmla="*/ 68 h 151"/>
                <a:gd name="T24" fmla="*/ 84 w 115"/>
                <a:gd name="T25" fmla="*/ 115 h 151"/>
                <a:gd name="T26" fmla="*/ 88 w 115"/>
                <a:gd name="T27" fmla="*/ 113 h 151"/>
                <a:gd name="T28" fmla="*/ 109 w 115"/>
                <a:gd name="T29" fmla="*/ 97 h 151"/>
                <a:gd name="T30" fmla="*/ 114 w 115"/>
                <a:gd name="T31" fmla="*/ 97 h 151"/>
                <a:gd name="T32" fmla="*/ 112 w 115"/>
                <a:gd name="T33" fmla="*/ 101 h 151"/>
                <a:gd name="T34" fmla="*/ 106 w 115"/>
                <a:gd name="T35" fmla="*/ 113 h 151"/>
                <a:gd name="T36" fmla="*/ 105 w 115"/>
                <a:gd name="T37" fmla="*/ 127 h 151"/>
                <a:gd name="T38" fmla="*/ 95 w 115"/>
                <a:gd name="T39" fmla="*/ 126 h 151"/>
                <a:gd name="T40" fmla="*/ 71 w 115"/>
                <a:gd name="T41" fmla="*/ 119 h 151"/>
                <a:gd name="T42" fmla="*/ 51 w 115"/>
                <a:gd name="T43" fmla="*/ 73 h 151"/>
                <a:gd name="T44" fmla="*/ 47 w 115"/>
                <a:gd name="T45" fmla="*/ 97 h 151"/>
                <a:gd name="T46" fmla="*/ 44 w 115"/>
                <a:gd name="T47" fmla="*/ 132 h 151"/>
                <a:gd name="T48" fmla="*/ 42 w 115"/>
                <a:gd name="T49" fmla="*/ 139 h 151"/>
                <a:gd name="T50" fmla="*/ 16 w 115"/>
                <a:gd name="T51" fmla="*/ 148 h 151"/>
                <a:gd name="T52" fmla="*/ 9 w 115"/>
                <a:gd name="T53" fmla="*/ 14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51">
                  <a:moveTo>
                    <a:pt x="9" y="140"/>
                  </a:moveTo>
                  <a:cubicBezTo>
                    <a:pt x="16" y="116"/>
                    <a:pt x="12" y="94"/>
                    <a:pt x="0" y="71"/>
                  </a:cubicBezTo>
                  <a:cubicBezTo>
                    <a:pt x="9" y="77"/>
                    <a:pt x="15" y="82"/>
                    <a:pt x="20" y="89"/>
                  </a:cubicBezTo>
                  <a:cubicBezTo>
                    <a:pt x="26" y="95"/>
                    <a:pt x="29" y="102"/>
                    <a:pt x="34" y="109"/>
                  </a:cubicBezTo>
                  <a:cubicBezTo>
                    <a:pt x="34" y="97"/>
                    <a:pt x="34" y="84"/>
                    <a:pt x="34" y="72"/>
                  </a:cubicBezTo>
                  <a:cubicBezTo>
                    <a:pt x="34" y="52"/>
                    <a:pt x="39" y="34"/>
                    <a:pt x="52" y="18"/>
                  </a:cubicBezTo>
                  <a:cubicBezTo>
                    <a:pt x="57" y="11"/>
                    <a:pt x="63" y="5"/>
                    <a:pt x="71" y="0"/>
                  </a:cubicBezTo>
                  <a:cubicBezTo>
                    <a:pt x="62" y="16"/>
                    <a:pt x="56" y="32"/>
                    <a:pt x="63" y="51"/>
                  </a:cubicBezTo>
                  <a:cubicBezTo>
                    <a:pt x="66" y="36"/>
                    <a:pt x="72" y="31"/>
                    <a:pt x="88" y="29"/>
                  </a:cubicBezTo>
                  <a:cubicBezTo>
                    <a:pt x="88" y="32"/>
                    <a:pt x="86" y="32"/>
                    <a:pt x="85" y="33"/>
                  </a:cubicBezTo>
                  <a:cubicBezTo>
                    <a:pt x="75" y="41"/>
                    <a:pt x="73" y="51"/>
                    <a:pt x="78" y="63"/>
                  </a:cubicBezTo>
                  <a:cubicBezTo>
                    <a:pt x="79" y="65"/>
                    <a:pt x="79" y="67"/>
                    <a:pt x="80" y="68"/>
                  </a:cubicBezTo>
                  <a:cubicBezTo>
                    <a:pt x="89" y="83"/>
                    <a:pt x="92" y="99"/>
                    <a:pt x="84" y="115"/>
                  </a:cubicBezTo>
                  <a:cubicBezTo>
                    <a:pt x="87" y="116"/>
                    <a:pt x="87" y="114"/>
                    <a:pt x="88" y="113"/>
                  </a:cubicBezTo>
                  <a:cubicBezTo>
                    <a:pt x="94" y="106"/>
                    <a:pt x="100" y="100"/>
                    <a:pt x="109" y="97"/>
                  </a:cubicBezTo>
                  <a:cubicBezTo>
                    <a:pt x="110" y="96"/>
                    <a:pt x="113" y="96"/>
                    <a:pt x="114" y="97"/>
                  </a:cubicBezTo>
                  <a:cubicBezTo>
                    <a:pt x="115" y="99"/>
                    <a:pt x="113" y="100"/>
                    <a:pt x="112" y="101"/>
                  </a:cubicBezTo>
                  <a:cubicBezTo>
                    <a:pt x="109" y="105"/>
                    <a:pt x="107" y="109"/>
                    <a:pt x="106" y="113"/>
                  </a:cubicBezTo>
                  <a:cubicBezTo>
                    <a:pt x="104" y="117"/>
                    <a:pt x="106" y="122"/>
                    <a:pt x="105" y="127"/>
                  </a:cubicBezTo>
                  <a:cubicBezTo>
                    <a:pt x="101" y="124"/>
                    <a:pt x="99" y="124"/>
                    <a:pt x="95" y="126"/>
                  </a:cubicBezTo>
                  <a:cubicBezTo>
                    <a:pt x="88" y="130"/>
                    <a:pt x="78" y="126"/>
                    <a:pt x="71" y="119"/>
                  </a:cubicBezTo>
                  <a:cubicBezTo>
                    <a:pt x="64" y="104"/>
                    <a:pt x="56" y="90"/>
                    <a:pt x="51" y="73"/>
                  </a:cubicBezTo>
                  <a:cubicBezTo>
                    <a:pt x="48" y="81"/>
                    <a:pt x="47" y="89"/>
                    <a:pt x="47" y="97"/>
                  </a:cubicBezTo>
                  <a:cubicBezTo>
                    <a:pt x="47" y="109"/>
                    <a:pt x="47" y="121"/>
                    <a:pt x="44" y="132"/>
                  </a:cubicBezTo>
                  <a:cubicBezTo>
                    <a:pt x="44" y="135"/>
                    <a:pt x="43" y="137"/>
                    <a:pt x="42" y="139"/>
                  </a:cubicBezTo>
                  <a:cubicBezTo>
                    <a:pt x="36" y="147"/>
                    <a:pt x="25" y="151"/>
                    <a:pt x="16" y="148"/>
                  </a:cubicBezTo>
                  <a:cubicBezTo>
                    <a:pt x="13" y="147"/>
                    <a:pt x="9" y="144"/>
                    <a:pt x="9" y="140"/>
                  </a:cubicBezTo>
                  <a:close/>
                </a:path>
              </a:pathLst>
            </a:custGeom>
            <a:solidFill>
              <a:srgbClr val="E63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549398" y="4370402"/>
              <a:ext cx="1120773" cy="747714"/>
            </a:xfrm>
            <a:custGeom>
              <a:avLst/>
              <a:gdLst>
                <a:gd name="T0" fmla="*/ 3 w 122"/>
                <a:gd name="T1" fmla="*/ 26 h 117"/>
                <a:gd name="T2" fmla="*/ 3 w 122"/>
                <a:gd name="T3" fmla="*/ 34 h 117"/>
                <a:gd name="T4" fmla="*/ 17 w 122"/>
                <a:gd name="T5" fmla="*/ 31 h 117"/>
                <a:gd name="T6" fmla="*/ 18 w 122"/>
                <a:gd name="T7" fmla="*/ 29 h 117"/>
                <a:gd name="T8" fmla="*/ 21 w 122"/>
                <a:gd name="T9" fmla="*/ 40 h 117"/>
                <a:gd name="T10" fmla="*/ 24 w 122"/>
                <a:gd name="T11" fmla="*/ 42 h 117"/>
                <a:gd name="T12" fmla="*/ 25 w 122"/>
                <a:gd name="T13" fmla="*/ 39 h 117"/>
                <a:gd name="T14" fmla="*/ 49 w 122"/>
                <a:gd name="T15" fmla="*/ 0 h 117"/>
                <a:gd name="T16" fmla="*/ 49 w 122"/>
                <a:gd name="T17" fmla="*/ 9 h 117"/>
                <a:gd name="T18" fmla="*/ 61 w 122"/>
                <a:gd name="T19" fmla="*/ 47 h 117"/>
                <a:gd name="T20" fmla="*/ 70 w 122"/>
                <a:gd name="T21" fmla="*/ 48 h 117"/>
                <a:gd name="T22" fmla="*/ 122 w 122"/>
                <a:gd name="T23" fmla="*/ 45 h 117"/>
                <a:gd name="T24" fmla="*/ 110 w 122"/>
                <a:gd name="T25" fmla="*/ 79 h 117"/>
                <a:gd name="T26" fmla="*/ 91 w 122"/>
                <a:gd name="T27" fmla="*/ 82 h 117"/>
                <a:gd name="T28" fmla="*/ 87 w 122"/>
                <a:gd name="T29" fmla="*/ 78 h 117"/>
                <a:gd name="T30" fmla="*/ 79 w 122"/>
                <a:gd name="T31" fmla="*/ 77 h 117"/>
                <a:gd name="T32" fmla="*/ 74 w 122"/>
                <a:gd name="T33" fmla="*/ 94 h 117"/>
                <a:gd name="T34" fmla="*/ 72 w 122"/>
                <a:gd name="T35" fmla="*/ 100 h 117"/>
                <a:gd name="T36" fmla="*/ 66 w 122"/>
                <a:gd name="T37" fmla="*/ 97 h 117"/>
                <a:gd name="T38" fmla="*/ 47 w 122"/>
                <a:gd name="T39" fmla="*/ 68 h 117"/>
                <a:gd name="T40" fmla="*/ 40 w 122"/>
                <a:gd name="T41" fmla="*/ 98 h 117"/>
                <a:gd name="T42" fmla="*/ 41 w 122"/>
                <a:gd name="T43" fmla="*/ 110 h 117"/>
                <a:gd name="T44" fmla="*/ 39 w 122"/>
                <a:gd name="T45" fmla="*/ 116 h 117"/>
                <a:gd name="T46" fmla="*/ 34 w 122"/>
                <a:gd name="T47" fmla="*/ 113 h 117"/>
                <a:gd name="T48" fmla="*/ 32 w 122"/>
                <a:gd name="T49" fmla="*/ 111 h 117"/>
                <a:gd name="T50" fmla="*/ 10 w 122"/>
                <a:gd name="T51" fmla="*/ 76 h 117"/>
                <a:gd name="T52" fmla="*/ 0 w 122"/>
                <a:gd name="T53" fmla="*/ 35 h 117"/>
                <a:gd name="T54" fmla="*/ 1 w 122"/>
                <a:gd name="T55" fmla="*/ 27 h 117"/>
                <a:gd name="T56" fmla="*/ 3 w 122"/>
                <a:gd name="T5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17">
                  <a:moveTo>
                    <a:pt x="3" y="26"/>
                  </a:moveTo>
                  <a:cubicBezTo>
                    <a:pt x="3" y="29"/>
                    <a:pt x="3" y="32"/>
                    <a:pt x="3" y="34"/>
                  </a:cubicBezTo>
                  <a:cubicBezTo>
                    <a:pt x="8" y="33"/>
                    <a:pt x="11" y="26"/>
                    <a:pt x="17" y="31"/>
                  </a:cubicBezTo>
                  <a:cubicBezTo>
                    <a:pt x="18" y="32"/>
                    <a:pt x="18" y="29"/>
                    <a:pt x="18" y="29"/>
                  </a:cubicBezTo>
                  <a:cubicBezTo>
                    <a:pt x="19" y="32"/>
                    <a:pt x="20" y="36"/>
                    <a:pt x="21" y="40"/>
                  </a:cubicBezTo>
                  <a:cubicBezTo>
                    <a:pt x="21" y="41"/>
                    <a:pt x="21" y="43"/>
                    <a:pt x="24" y="42"/>
                  </a:cubicBezTo>
                  <a:cubicBezTo>
                    <a:pt x="26" y="42"/>
                    <a:pt x="25" y="40"/>
                    <a:pt x="25" y="39"/>
                  </a:cubicBezTo>
                  <a:cubicBezTo>
                    <a:pt x="27" y="23"/>
                    <a:pt x="36" y="11"/>
                    <a:pt x="49" y="0"/>
                  </a:cubicBezTo>
                  <a:cubicBezTo>
                    <a:pt x="49" y="4"/>
                    <a:pt x="49" y="7"/>
                    <a:pt x="49" y="9"/>
                  </a:cubicBezTo>
                  <a:cubicBezTo>
                    <a:pt x="49" y="23"/>
                    <a:pt x="53" y="36"/>
                    <a:pt x="61" y="47"/>
                  </a:cubicBezTo>
                  <a:cubicBezTo>
                    <a:pt x="64" y="52"/>
                    <a:pt x="66" y="53"/>
                    <a:pt x="70" y="48"/>
                  </a:cubicBezTo>
                  <a:cubicBezTo>
                    <a:pt x="83" y="34"/>
                    <a:pt x="105" y="33"/>
                    <a:pt x="122" y="45"/>
                  </a:cubicBezTo>
                  <a:cubicBezTo>
                    <a:pt x="106" y="52"/>
                    <a:pt x="101" y="63"/>
                    <a:pt x="110" y="79"/>
                  </a:cubicBezTo>
                  <a:cubicBezTo>
                    <a:pt x="106" y="86"/>
                    <a:pt x="97" y="87"/>
                    <a:pt x="91" y="82"/>
                  </a:cubicBezTo>
                  <a:cubicBezTo>
                    <a:pt x="89" y="81"/>
                    <a:pt x="88" y="79"/>
                    <a:pt x="87" y="78"/>
                  </a:cubicBezTo>
                  <a:cubicBezTo>
                    <a:pt x="85" y="73"/>
                    <a:pt x="83" y="73"/>
                    <a:pt x="79" y="77"/>
                  </a:cubicBezTo>
                  <a:cubicBezTo>
                    <a:pt x="75" y="82"/>
                    <a:pt x="73" y="88"/>
                    <a:pt x="74" y="94"/>
                  </a:cubicBezTo>
                  <a:cubicBezTo>
                    <a:pt x="74" y="96"/>
                    <a:pt x="74" y="99"/>
                    <a:pt x="72" y="100"/>
                  </a:cubicBezTo>
                  <a:cubicBezTo>
                    <a:pt x="69" y="101"/>
                    <a:pt x="67" y="99"/>
                    <a:pt x="66" y="97"/>
                  </a:cubicBezTo>
                  <a:cubicBezTo>
                    <a:pt x="58" y="89"/>
                    <a:pt x="52" y="80"/>
                    <a:pt x="47" y="68"/>
                  </a:cubicBezTo>
                  <a:cubicBezTo>
                    <a:pt x="42" y="78"/>
                    <a:pt x="39" y="88"/>
                    <a:pt x="40" y="98"/>
                  </a:cubicBezTo>
                  <a:cubicBezTo>
                    <a:pt x="40" y="102"/>
                    <a:pt x="41" y="106"/>
                    <a:pt x="41" y="110"/>
                  </a:cubicBezTo>
                  <a:cubicBezTo>
                    <a:pt x="42" y="112"/>
                    <a:pt x="42" y="115"/>
                    <a:pt x="39" y="116"/>
                  </a:cubicBezTo>
                  <a:cubicBezTo>
                    <a:pt x="36" y="117"/>
                    <a:pt x="35" y="115"/>
                    <a:pt x="34" y="113"/>
                  </a:cubicBezTo>
                  <a:cubicBezTo>
                    <a:pt x="33" y="112"/>
                    <a:pt x="32" y="112"/>
                    <a:pt x="32" y="111"/>
                  </a:cubicBezTo>
                  <a:cubicBezTo>
                    <a:pt x="24" y="100"/>
                    <a:pt x="16" y="88"/>
                    <a:pt x="10" y="76"/>
                  </a:cubicBezTo>
                  <a:cubicBezTo>
                    <a:pt x="4" y="63"/>
                    <a:pt x="2" y="49"/>
                    <a:pt x="0" y="35"/>
                  </a:cubicBezTo>
                  <a:cubicBezTo>
                    <a:pt x="0" y="32"/>
                    <a:pt x="0" y="29"/>
                    <a:pt x="1" y="27"/>
                  </a:cubicBezTo>
                  <a:cubicBezTo>
                    <a:pt x="2" y="26"/>
                    <a:pt x="3" y="26"/>
                    <a:pt x="3" y="26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02192" y="5067317"/>
              <a:ext cx="2452683" cy="307976"/>
            </a:xfrm>
            <a:custGeom>
              <a:avLst/>
              <a:gdLst>
                <a:gd name="T0" fmla="*/ 64 w 267"/>
                <a:gd name="T1" fmla="*/ 6 h 48"/>
                <a:gd name="T2" fmla="*/ 117 w 267"/>
                <a:gd name="T3" fmla="*/ 20 h 48"/>
                <a:gd name="T4" fmla="*/ 151 w 267"/>
                <a:gd name="T5" fmla="*/ 0 h 48"/>
                <a:gd name="T6" fmla="*/ 158 w 267"/>
                <a:gd name="T7" fmla="*/ 16 h 48"/>
                <a:gd name="T8" fmla="*/ 178 w 267"/>
                <a:gd name="T9" fmla="*/ 17 h 48"/>
                <a:gd name="T10" fmla="*/ 198 w 267"/>
                <a:gd name="T11" fmla="*/ 10 h 48"/>
                <a:gd name="T12" fmla="*/ 224 w 267"/>
                <a:gd name="T13" fmla="*/ 15 h 48"/>
                <a:gd name="T14" fmla="*/ 228 w 267"/>
                <a:gd name="T15" fmla="*/ 14 h 48"/>
                <a:gd name="T16" fmla="*/ 232 w 267"/>
                <a:gd name="T17" fmla="*/ 10 h 48"/>
                <a:gd name="T18" fmla="*/ 239 w 267"/>
                <a:gd name="T19" fmla="*/ 12 h 48"/>
                <a:gd name="T20" fmla="*/ 264 w 267"/>
                <a:gd name="T21" fmla="*/ 7 h 48"/>
                <a:gd name="T22" fmla="*/ 265 w 267"/>
                <a:gd name="T23" fmla="*/ 7 h 48"/>
                <a:gd name="T24" fmla="*/ 262 w 267"/>
                <a:gd name="T25" fmla="*/ 17 h 48"/>
                <a:gd name="T26" fmla="*/ 253 w 267"/>
                <a:gd name="T27" fmla="*/ 19 h 48"/>
                <a:gd name="T28" fmla="*/ 248 w 267"/>
                <a:gd name="T29" fmla="*/ 21 h 48"/>
                <a:gd name="T30" fmla="*/ 240 w 267"/>
                <a:gd name="T31" fmla="*/ 33 h 48"/>
                <a:gd name="T32" fmla="*/ 222 w 267"/>
                <a:gd name="T33" fmla="*/ 37 h 48"/>
                <a:gd name="T34" fmla="*/ 184 w 267"/>
                <a:gd name="T35" fmla="*/ 34 h 48"/>
                <a:gd name="T36" fmla="*/ 160 w 267"/>
                <a:gd name="T37" fmla="*/ 39 h 48"/>
                <a:gd name="T38" fmla="*/ 143 w 267"/>
                <a:gd name="T39" fmla="*/ 34 h 48"/>
                <a:gd name="T40" fmla="*/ 135 w 267"/>
                <a:gd name="T41" fmla="*/ 36 h 48"/>
                <a:gd name="T42" fmla="*/ 122 w 267"/>
                <a:gd name="T43" fmla="*/ 46 h 48"/>
                <a:gd name="T44" fmla="*/ 117 w 267"/>
                <a:gd name="T45" fmla="*/ 47 h 48"/>
                <a:gd name="T46" fmla="*/ 90 w 267"/>
                <a:gd name="T47" fmla="*/ 47 h 48"/>
                <a:gd name="T48" fmla="*/ 67 w 267"/>
                <a:gd name="T49" fmla="*/ 40 h 48"/>
                <a:gd name="T50" fmla="*/ 55 w 267"/>
                <a:gd name="T51" fmla="*/ 36 h 48"/>
                <a:gd name="T52" fmla="*/ 29 w 267"/>
                <a:gd name="T53" fmla="*/ 32 h 48"/>
                <a:gd name="T54" fmla="*/ 3 w 267"/>
                <a:gd name="T55" fmla="*/ 13 h 48"/>
                <a:gd name="T56" fmla="*/ 1 w 267"/>
                <a:gd name="T57" fmla="*/ 9 h 48"/>
                <a:gd name="T58" fmla="*/ 5 w 267"/>
                <a:gd name="T59" fmla="*/ 7 h 48"/>
                <a:gd name="T60" fmla="*/ 22 w 267"/>
                <a:gd name="T61" fmla="*/ 7 h 48"/>
                <a:gd name="T62" fmla="*/ 37 w 267"/>
                <a:gd name="T63" fmla="*/ 8 h 48"/>
                <a:gd name="T64" fmla="*/ 64 w 267"/>
                <a:gd name="T6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48">
                  <a:moveTo>
                    <a:pt x="64" y="6"/>
                  </a:moveTo>
                  <a:cubicBezTo>
                    <a:pt x="77" y="27"/>
                    <a:pt x="101" y="27"/>
                    <a:pt x="117" y="20"/>
                  </a:cubicBezTo>
                  <a:cubicBezTo>
                    <a:pt x="129" y="15"/>
                    <a:pt x="140" y="9"/>
                    <a:pt x="151" y="0"/>
                  </a:cubicBezTo>
                  <a:cubicBezTo>
                    <a:pt x="151" y="7"/>
                    <a:pt x="152" y="13"/>
                    <a:pt x="158" y="16"/>
                  </a:cubicBezTo>
                  <a:cubicBezTo>
                    <a:pt x="165" y="19"/>
                    <a:pt x="172" y="19"/>
                    <a:pt x="178" y="17"/>
                  </a:cubicBezTo>
                  <a:cubicBezTo>
                    <a:pt x="185" y="15"/>
                    <a:pt x="191" y="12"/>
                    <a:pt x="198" y="10"/>
                  </a:cubicBezTo>
                  <a:cubicBezTo>
                    <a:pt x="207" y="7"/>
                    <a:pt x="216" y="5"/>
                    <a:pt x="224" y="15"/>
                  </a:cubicBezTo>
                  <a:cubicBezTo>
                    <a:pt x="225" y="17"/>
                    <a:pt x="227" y="16"/>
                    <a:pt x="228" y="14"/>
                  </a:cubicBezTo>
                  <a:cubicBezTo>
                    <a:pt x="230" y="13"/>
                    <a:pt x="231" y="12"/>
                    <a:pt x="232" y="10"/>
                  </a:cubicBezTo>
                  <a:cubicBezTo>
                    <a:pt x="234" y="14"/>
                    <a:pt x="238" y="13"/>
                    <a:pt x="239" y="12"/>
                  </a:cubicBezTo>
                  <a:cubicBezTo>
                    <a:pt x="247" y="7"/>
                    <a:pt x="256" y="10"/>
                    <a:pt x="264" y="7"/>
                  </a:cubicBezTo>
                  <a:cubicBezTo>
                    <a:pt x="264" y="6"/>
                    <a:pt x="265" y="7"/>
                    <a:pt x="265" y="7"/>
                  </a:cubicBezTo>
                  <a:cubicBezTo>
                    <a:pt x="267" y="11"/>
                    <a:pt x="263" y="14"/>
                    <a:pt x="262" y="17"/>
                  </a:cubicBezTo>
                  <a:cubicBezTo>
                    <a:pt x="260" y="21"/>
                    <a:pt x="257" y="23"/>
                    <a:pt x="253" y="19"/>
                  </a:cubicBezTo>
                  <a:cubicBezTo>
                    <a:pt x="251" y="17"/>
                    <a:pt x="249" y="18"/>
                    <a:pt x="248" y="21"/>
                  </a:cubicBezTo>
                  <a:cubicBezTo>
                    <a:pt x="246" y="25"/>
                    <a:pt x="243" y="29"/>
                    <a:pt x="240" y="33"/>
                  </a:cubicBezTo>
                  <a:cubicBezTo>
                    <a:pt x="235" y="39"/>
                    <a:pt x="229" y="41"/>
                    <a:pt x="222" y="37"/>
                  </a:cubicBezTo>
                  <a:cubicBezTo>
                    <a:pt x="210" y="30"/>
                    <a:pt x="197" y="31"/>
                    <a:pt x="184" y="34"/>
                  </a:cubicBezTo>
                  <a:cubicBezTo>
                    <a:pt x="176" y="36"/>
                    <a:pt x="168" y="39"/>
                    <a:pt x="160" y="39"/>
                  </a:cubicBezTo>
                  <a:cubicBezTo>
                    <a:pt x="154" y="38"/>
                    <a:pt x="148" y="37"/>
                    <a:pt x="143" y="34"/>
                  </a:cubicBezTo>
                  <a:cubicBezTo>
                    <a:pt x="139" y="32"/>
                    <a:pt x="137" y="32"/>
                    <a:pt x="135" y="36"/>
                  </a:cubicBezTo>
                  <a:cubicBezTo>
                    <a:pt x="132" y="41"/>
                    <a:pt x="127" y="43"/>
                    <a:pt x="122" y="46"/>
                  </a:cubicBezTo>
                  <a:cubicBezTo>
                    <a:pt x="121" y="47"/>
                    <a:pt x="119" y="48"/>
                    <a:pt x="117" y="47"/>
                  </a:cubicBezTo>
                  <a:cubicBezTo>
                    <a:pt x="108" y="45"/>
                    <a:pt x="99" y="47"/>
                    <a:pt x="90" y="47"/>
                  </a:cubicBezTo>
                  <a:cubicBezTo>
                    <a:pt x="82" y="47"/>
                    <a:pt x="74" y="45"/>
                    <a:pt x="67" y="40"/>
                  </a:cubicBezTo>
                  <a:cubicBezTo>
                    <a:pt x="64" y="38"/>
                    <a:pt x="60" y="36"/>
                    <a:pt x="55" y="36"/>
                  </a:cubicBezTo>
                  <a:cubicBezTo>
                    <a:pt x="47" y="34"/>
                    <a:pt x="38" y="33"/>
                    <a:pt x="29" y="32"/>
                  </a:cubicBezTo>
                  <a:cubicBezTo>
                    <a:pt x="16" y="30"/>
                    <a:pt x="7" y="25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0" y="5"/>
                    <a:pt x="3" y="6"/>
                    <a:pt x="5" y="7"/>
                  </a:cubicBezTo>
                  <a:cubicBezTo>
                    <a:pt x="11" y="9"/>
                    <a:pt x="17" y="7"/>
                    <a:pt x="22" y="7"/>
                  </a:cubicBezTo>
                  <a:cubicBezTo>
                    <a:pt x="27" y="9"/>
                    <a:pt x="32" y="11"/>
                    <a:pt x="37" y="8"/>
                  </a:cubicBezTo>
                  <a:cubicBezTo>
                    <a:pt x="46" y="9"/>
                    <a:pt x="55" y="9"/>
                    <a:pt x="64" y="6"/>
                  </a:cubicBezTo>
                  <a:close/>
                </a:path>
              </a:pathLst>
            </a:custGeom>
            <a:solidFill>
              <a:srgbClr val="EE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22300" y="3754450"/>
              <a:ext cx="982661" cy="781052"/>
            </a:xfrm>
            <a:custGeom>
              <a:avLst/>
              <a:gdLst>
                <a:gd name="T0" fmla="*/ 104 w 107"/>
                <a:gd name="T1" fmla="*/ 122 h 122"/>
                <a:gd name="T2" fmla="*/ 103 w 107"/>
                <a:gd name="T3" fmla="*/ 122 h 122"/>
                <a:gd name="T4" fmla="*/ 102 w 107"/>
                <a:gd name="T5" fmla="*/ 121 h 122"/>
                <a:gd name="T6" fmla="*/ 91 w 107"/>
                <a:gd name="T7" fmla="*/ 116 h 122"/>
                <a:gd name="T8" fmla="*/ 75 w 107"/>
                <a:gd name="T9" fmla="*/ 119 h 122"/>
                <a:gd name="T10" fmla="*/ 69 w 107"/>
                <a:gd name="T11" fmla="*/ 110 h 122"/>
                <a:gd name="T12" fmla="*/ 71 w 107"/>
                <a:gd name="T13" fmla="*/ 97 h 122"/>
                <a:gd name="T14" fmla="*/ 70 w 107"/>
                <a:gd name="T15" fmla="*/ 85 h 122"/>
                <a:gd name="T16" fmla="*/ 64 w 107"/>
                <a:gd name="T17" fmla="*/ 82 h 122"/>
                <a:gd name="T18" fmla="*/ 52 w 107"/>
                <a:gd name="T19" fmla="*/ 80 h 122"/>
                <a:gd name="T20" fmla="*/ 40 w 107"/>
                <a:gd name="T21" fmla="*/ 80 h 122"/>
                <a:gd name="T22" fmla="*/ 27 w 107"/>
                <a:gd name="T23" fmla="*/ 80 h 122"/>
                <a:gd name="T24" fmla="*/ 23 w 107"/>
                <a:gd name="T25" fmla="*/ 77 h 122"/>
                <a:gd name="T26" fmla="*/ 13 w 107"/>
                <a:gd name="T27" fmla="*/ 78 h 122"/>
                <a:gd name="T28" fmla="*/ 7 w 107"/>
                <a:gd name="T29" fmla="*/ 89 h 122"/>
                <a:gd name="T30" fmla="*/ 2 w 107"/>
                <a:gd name="T31" fmla="*/ 91 h 122"/>
                <a:gd name="T32" fmla="*/ 1 w 107"/>
                <a:gd name="T33" fmla="*/ 87 h 122"/>
                <a:gd name="T34" fmla="*/ 0 w 107"/>
                <a:gd name="T35" fmla="*/ 45 h 122"/>
                <a:gd name="T36" fmla="*/ 0 w 107"/>
                <a:gd name="T37" fmla="*/ 41 h 122"/>
                <a:gd name="T38" fmla="*/ 14 w 107"/>
                <a:gd name="T39" fmla="*/ 21 h 122"/>
                <a:gd name="T40" fmla="*/ 23 w 107"/>
                <a:gd name="T41" fmla="*/ 3 h 122"/>
                <a:gd name="T42" fmla="*/ 27 w 107"/>
                <a:gd name="T43" fmla="*/ 1 h 122"/>
                <a:gd name="T44" fmla="*/ 28 w 107"/>
                <a:gd name="T45" fmla="*/ 5 h 122"/>
                <a:gd name="T46" fmla="*/ 31 w 107"/>
                <a:gd name="T47" fmla="*/ 16 h 122"/>
                <a:gd name="T48" fmla="*/ 38 w 107"/>
                <a:gd name="T49" fmla="*/ 39 h 122"/>
                <a:gd name="T50" fmla="*/ 44 w 107"/>
                <a:gd name="T51" fmla="*/ 17 h 122"/>
                <a:gd name="T52" fmla="*/ 59 w 107"/>
                <a:gd name="T53" fmla="*/ 56 h 122"/>
                <a:gd name="T54" fmla="*/ 66 w 107"/>
                <a:gd name="T55" fmla="*/ 56 h 122"/>
                <a:gd name="T56" fmla="*/ 74 w 107"/>
                <a:gd name="T57" fmla="*/ 36 h 122"/>
                <a:gd name="T58" fmla="*/ 81 w 107"/>
                <a:gd name="T59" fmla="*/ 21 h 122"/>
                <a:gd name="T60" fmla="*/ 83 w 107"/>
                <a:gd name="T61" fmla="*/ 25 h 122"/>
                <a:gd name="T62" fmla="*/ 85 w 107"/>
                <a:gd name="T63" fmla="*/ 64 h 122"/>
                <a:gd name="T64" fmla="*/ 78 w 107"/>
                <a:gd name="T65" fmla="*/ 106 h 122"/>
                <a:gd name="T66" fmla="*/ 73 w 107"/>
                <a:gd name="T67" fmla="*/ 115 h 122"/>
                <a:gd name="T68" fmla="*/ 107 w 107"/>
                <a:gd name="T69" fmla="*/ 99 h 122"/>
                <a:gd name="T70" fmla="*/ 106 w 107"/>
                <a:gd name="T71" fmla="*/ 109 h 122"/>
                <a:gd name="T72" fmla="*/ 104 w 107"/>
                <a:gd name="T73" fmla="*/ 120 h 122"/>
                <a:gd name="T74" fmla="*/ 104 w 107"/>
                <a:gd name="T7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22">
                  <a:moveTo>
                    <a:pt x="104" y="122"/>
                  </a:move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2" y="122"/>
                    <a:pt x="102" y="121"/>
                  </a:cubicBezTo>
                  <a:cubicBezTo>
                    <a:pt x="99" y="113"/>
                    <a:pt x="99" y="113"/>
                    <a:pt x="91" y="116"/>
                  </a:cubicBezTo>
                  <a:cubicBezTo>
                    <a:pt x="86" y="118"/>
                    <a:pt x="81" y="119"/>
                    <a:pt x="75" y="119"/>
                  </a:cubicBezTo>
                  <a:cubicBezTo>
                    <a:pt x="70" y="119"/>
                    <a:pt x="67" y="115"/>
                    <a:pt x="69" y="110"/>
                  </a:cubicBezTo>
                  <a:cubicBezTo>
                    <a:pt x="72" y="105"/>
                    <a:pt x="72" y="101"/>
                    <a:pt x="71" y="97"/>
                  </a:cubicBezTo>
                  <a:cubicBezTo>
                    <a:pt x="69" y="93"/>
                    <a:pt x="70" y="89"/>
                    <a:pt x="70" y="85"/>
                  </a:cubicBezTo>
                  <a:cubicBezTo>
                    <a:pt x="70" y="81"/>
                    <a:pt x="68" y="79"/>
                    <a:pt x="64" y="82"/>
                  </a:cubicBezTo>
                  <a:cubicBezTo>
                    <a:pt x="59" y="85"/>
                    <a:pt x="56" y="83"/>
                    <a:pt x="52" y="80"/>
                  </a:cubicBezTo>
                  <a:cubicBezTo>
                    <a:pt x="46" y="75"/>
                    <a:pt x="44" y="75"/>
                    <a:pt x="40" y="80"/>
                  </a:cubicBezTo>
                  <a:cubicBezTo>
                    <a:pt x="35" y="84"/>
                    <a:pt x="31" y="83"/>
                    <a:pt x="27" y="80"/>
                  </a:cubicBezTo>
                  <a:cubicBezTo>
                    <a:pt x="26" y="79"/>
                    <a:pt x="24" y="78"/>
                    <a:pt x="23" y="77"/>
                  </a:cubicBezTo>
                  <a:cubicBezTo>
                    <a:pt x="19" y="74"/>
                    <a:pt x="16" y="74"/>
                    <a:pt x="13" y="78"/>
                  </a:cubicBezTo>
                  <a:cubicBezTo>
                    <a:pt x="11" y="82"/>
                    <a:pt x="9" y="86"/>
                    <a:pt x="7" y="89"/>
                  </a:cubicBezTo>
                  <a:cubicBezTo>
                    <a:pt x="5" y="91"/>
                    <a:pt x="4" y="92"/>
                    <a:pt x="2" y="91"/>
                  </a:cubicBezTo>
                  <a:cubicBezTo>
                    <a:pt x="0" y="91"/>
                    <a:pt x="1" y="89"/>
                    <a:pt x="1" y="87"/>
                  </a:cubicBezTo>
                  <a:cubicBezTo>
                    <a:pt x="0" y="73"/>
                    <a:pt x="1" y="59"/>
                    <a:pt x="0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8" y="36"/>
                    <a:pt x="9" y="28"/>
                    <a:pt x="14" y="21"/>
                  </a:cubicBezTo>
                  <a:cubicBezTo>
                    <a:pt x="17" y="15"/>
                    <a:pt x="19" y="9"/>
                    <a:pt x="23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9" y="1"/>
                    <a:pt x="28" y="3"/>
                    <a:pt x="28" y="5"/>
                  </a:cubicBezTo>
                  <a:cubicBezTo>
                    <a:pt x="28" y="9"/>
                    <a:pt x="29" y="13"/>
                    <a:pt x="31" y="16"/>
                  </a:cubicBezTo>
                  <a:cubicBezTo>
                    <a:pt x="35" y="23"/>
                    <a:pt x="37" y="30"/>
                    <a:pt x="38" y="39"/>
                  </a:cubicBezTo>
                  <a:cubicBezTo>
                    <a:pt x="41" y="31"/>
                    <a:pt x="40" y="24"/>
                    <a:pt x="44" y="17"/>
                  </a:cubicBezTo>
                  <a:cubicBezTo>
                    <a:pt x="47" y="31"/>
                    <a:pt x="52" y="44"/>
                    <a:pt x="59" y="56"/>
                  </a:cubicBezTo>
                  <a:cubicBezTo>
                    <a:pt x="61" y="61"/>
                    <a:pt x="64" y="60"/>
                    <a:pt x="66" y="56"/>
                  </a:cubicBezTo>
                  <a:cubicBezTo>
                    <a:pt x="71" y="50"/>
                    <a:pt x="73" y="43"/>
                    <a:pt x="74" y="36"/>
                  </a:cubicBezTo>
                  <a:cubicBezTo>
                    <a:pt x="76" y="30"/>
                    <a:pt x="77" y="25"/>
                    <a:pt x="81" y="21"/>
                  </a:cubicBezTo>
                  <a:cubicBezTo>
                    <a:pt x="83" y="23"/>
                    <a:pt x="83" y="24"/>
                    <a:pt x="83" y="25"/>
                  </a:cubicBezTo>
                  <a:cubicBezTo>
                    <a:pt x="82" y="38"/>
                    <a:pt x="84" y="51"/>
                    <a:pt x="85" y="64"/>
                  </a:cubicBezTo>
                  <a:cubicBezTo>
                    <a:pt x="85" y="78"/>
                    <a:pt x="84" y="92"/>
                    <a:pt x="78" y="106"/>
                  </a:cubicBezTo>
                  <a:cubicBezTo>
                    <a:pt x="77" y="109"/>
                    <a:pt x="75" y="112"/>
                    <a:pt x="73" y="115"/>
                  </a:cubicBezTo>
                  <a:cubicBezTo>
                    <a:pt x="88" y="116"/>
                    <a:pt x="97" y="108"/>
                    <a:pt x="107" y="99"/>
                  </a:cubicBezTo>
                  <a:cubicBezTo>
                    <a:pt x="106" y="103"/>
                    <a:pt x="106" y="106"/>
                    <a:pt x="106" y="109"/>
                  </a:cubicBezTo>
                  <a:cubicBezTo>
                    <a:pt x="104" y="112"/>
                    <a:pt x="107" y="116"/>
                    <a:pt x="104" y="120"/>
                  </a:cubicBezTo>
                  <a:cubicBezTo>
                    <a:pt x="104" y="121"/>
                    <a:pt x="104" y="121"/>
                    <a:pt x="104" y="122"/>
                  </a:cubicBezTo>
                  <a:close/>
                </a:path>
              </a:pathLst>
            </a:custGeom>
            <a:solidFill>
              <a:srgbClr val="ED6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12775" y="4043376"/>
              <a:ext cx="1239836" cy="1042991"/>
            </a:xfrm>
            <a:custGeom>
              <a:avLst/>
              <a:gdLst>
                <a:gd name="T0" fmla="*/ 1 w 135"/>
                <a:gd name="T1" fmla="*/ 0 h 163"/>
                <a:gd name="T2" fmla="*/ 2 w 135"/>
                <a:gd name="T3" fmla="*/ 34 h 163"/>
                <a:gd name="T4" fmla="*/ 4 w 135"/>
                <a:gd name="T5" fmla="*/ 45 h 163"/>
                <a:gd name="T6" fmla="*/ 11 w 135"/>
                <a:gd name="T7" fmla="*/ 36 h 163"/>
                <a:gd name="T8" fmla="*/ 14 w 135"/>
                <a:gd name="T9" fmla="*/ 30 h 163"/>
                <a:gd name="T10" fmla="*/ 24 w 135"/>
                <a:gd name="T11" fmla="*/ 30 h 163"/>
                <a:gd name="T12" fmla="*/ 29 w 135"/>
                <a:gd name="T13" fmla="*/ 34 h 163"/>
                <a:gd name="T14" fmla="*/ 39 w 135"/>
                <a:gd name="T15" fmla="*/ 33 h 163"/>
                <a:gd name="T16" fmla="*/ 53 w 135"/>
                <a:gd name="T17" fmla="*/ 33 h 163"/>
                <a:gd name="T18" fmla="*/ 65 w 135"/>
                <a:gd name="T19" fmla="*/ 34 h 163"/>
                <a:gd name="T20" fmla="*/ 73 w 135"/>
                <a:gd name="T21" fmla="*/ 37 h 163"/>
                <a:gd name="T22" fmla="*/ 75 w 135"/>
                <a:gd name="T23" fmla="*/ 59 h 163"/>
                <a:gd name="T24" fmla="*/ 72 w 135"/>
                <a:gd name="T25" fmla="*/ 64 h 163"/>
                <a:gd name="T26" fmla="*/ 72 w 135"/>
                <a:gd name="T27" fmla="*/ 70 h 163"/>
                <a:gd name="T28" fmla="*/ 77 w 135"/>
                <a:gd name="T29" fmla="*/ 72 h 163"/>
                <a:gd name="T30" fmla="*/ 99 w 135"/>
                <a:gd name="T31" fmla="*/ 67 h 163"/>
                <a:gd name="T32" fmla="*/ 104 w 135"/>
                <a:gd name="T33" fmla="*/ 71 h 163"/>
                <a:gd name="T34" fmla="*/ 104 w 135"/>
                <a:gd name="T35" fmla="*/ 77 h 163"/>
                <a:gd name="T36" fmla="*/ 124 w 135"/>
                <a:gd name="T37" fmla="*/ 145 h 163"/>
                <a:gd name="T38" fmla="*/ 135 w 135"/>
                <a:gd name="T39" fmla="*/ 161 h 163"/>
                <a:gd name="T40" fmla="*/ 129 w 135"/>
                <a:gd name="T41" fmla="*/ 159 h 163"/>
                <a:gd name="T42" fmla="*/ 121 w 135"/>
                <a:gd name="T43" fmla="*/ 149 h 163"/>
                <a:gd name="T44" fmla="*/ 114 w 135"/>
                <a:gd name="T45" fmla="*/ 145 h 163"/>
                <a:gd name="T46" fmla="*/ 112 w 135"/>
                <a:gd name="T47" fmla="*/ 143 h 163"/>
                <a:gd name="T48" fmla="*/ 107 w 135"/>
                <a:gd name="T49" fmla="*/ 134 h 163"/>
                <a:gd name="T50" fmla="*/ 108 w 135"/>
                <a:gd name="T51" fmla="*/ 124 h 163"/>
                <a:gd name="T52" fmla="*/ 100 w 135"/>
                <a:gd name="T53" fmla="*/ 126 h 163"/>
                <a:gd name="T54" fmla="*/ 93 w 135"/>
                <a:gd name="T55" fmla="*/ 108 h 163"/>
                <a:gd name="T56" fmla="*/ 85 w 135"/>
                <a:gd name="T57" fmla="*/ 101 h 163"/>
                <a:gd name="T58" fmla="*/ 60 w 135"/>
                <a:gd name="T59" fmla="*/ 76 h 163"/>
                <a:gd name="T60" fmla="*/ 49 w 135"/>
                <a:gd name="T61" fmla="*/ 67 h 163"/>
                <a:gd name="T62" fmla="*/ 39 w 135"/>
                <a:gd name="T63" fmla="*/ 67 h 163"/>
                <a:gd name="T64" fmla="*/ 16 w 135"/>
                <a:gd name="T65" fmla="*/ 66 h 163"/>
                <a:gd name="T66" fmla="*/ 2 w 135"/>
                <a:gd name="T67" fmla="*/ 64 h 163"/>
                <a:gd name="T68" fmla="*/ 1 w 135"/>
                <a:gd name="T69" fmla="*/ 56 h 163"/>
                <a:gd name="T70" fmla="*/ 1 w 135"/>
                <a:gd name="T7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3">
                  <a:moveTo>
                    <a:pt x="1" y="0"/>
                  </a:moveTo>
                  <a:cubicBezTo>
                    <a:pt x="3" y="12"/>
                    <a:pt x="2" y="23"/>
                    <a:pt x="2" y="34"/>
                  </a:cubicBezTo>
                  <a:cubicBezTo>
                    <a:pt x="3" y="38"/>
                    <a:pt x="0" y="44"/>
                    <a:pt x="4" y="45"/>
                  </a:cubicBezTo>
                  <a:cubicBezTo>
                    <a:pt x="7" y="46"/>
                    <a:pt x="9" y="40"/>
                    <a:pt x="11" y="36"/>
                  </a:cubicBezTo>
                  <a:cubicBezTo>
                    <a:pt x="12" y="34"/>
                    <a:pt x="13" y="31"/>
                    <a:pt x="14" y="30"/>
                  </a:cubicBezTo>
                  <a:cubicBezTo>
                    <a:pt x="17" y="27"/>
                    <a:pt x="21" y="26"/>
                    <a:pt x="24" y="30"/>
                  </a:cubicBezTo>
                  <a:cubicBezTo>
                    <a:pt x="26" y="31"/>
                    <a:pt x="28" y="32"/>
                    <a:pt x="29" y="34"/>
                  </a:cubicBezTo>
                  <a:cubicBezTo>
                    <a:pt x="33" y="37"/>
                    <a:pt x="36" y="38"/>
                    <a:pt x="39" y="33"/>
                  </a:cubicBezTo>
                  <a:cubicBezTo>
                    <a:pt x="44" y="27"/>
                    <a:pt x="48" y="27"/>
                    <a:pt x="53" y="33"/>
                  </a:cubicBezTo>
                  <a:cubicBezTo>
                    <a:pt x="57" y="37"/>
                    <a:pt x="61" y="39"/>
                    <a:pt x="65" y="34"/>
                  </a:cubicBezTo>
                  <a:cubicBezTo>
                    <a:pt x="69" y="31"/>
                    <a:pt x="72" y="33"/>
                    <a:pt x="73" y="37"/>
                  </a:cubicBezTo>
                  <a:cubicBezTo>
                    <a:pt x="73" y="45"/>
                    <a:pt x="72" y="52"/>
                    <a:pt x="75" y="59"/>
                  </a:cubicBezTo>
                  <a:cubicBezTo>
                    <a:pt x="76" y="61"/>
                    <a:pt x="74" y="63"/>
                    <a:pt x="72" y="64"/>
                  </a:cubicBezTo>
                  <a:cubicBezTo>
                    <a:pt x="71" y="66"/>
                    <a:pt x="70" y="68"/>
                    <a:pt x="72" y="70"/>
                  </a:cubicBezTo>
                  <a:cubicBezTo>
                    <a:pt x="73" y="72"/>
                    <a:pt x="75" y="72"/>
                    <a:pt x="77" y="72"/>
                  </a:cubicBezTo>
                  <a:cubicBezTo>
                    <a:pt x="85" y="73"/>
                    <a:pt x="92" y="69"/>
                    <a:pt x="99" y="67"/>
                  </a:cubicBezTo>
                  <a:cubicBezTo>
                    <a:pt x="104" y="65"/>
                    <a:pt x="104" y="66"/>
                    <a:pt x="104" y="71"/>
                  </a:cubicBezTo>
                  <a:cubicBezTo>
                    <a:pt x="104" y="73"/>
                    <a:pt x="104" y="75"/>
                    <a:pt x="104" y="77"/>
                  </a:cubicBezTo>
                  <a:cubicBezTo>
                    <a:pt x="104" y="102"/>
                    <a:pt x="111" y="124"/>
                    <a:pt x="124" y="145"/>
                  </a:cubicBezTo>
                  <a:cubicBezTo>
                    <a:pt x="128" y="150"/>
                    <a:pt x="132" y="155"/>
                    <a:pt x="135" y="161"/>
                  </a:cubicBezTo>
                  <a:cubicBezTo>
                    <a:pt x="132" y="163"/>
                    <a:pt x="130" y="161"/>
                    <a:pt x="129" y="159"/>
                  </a:cubicBezTo>
                  <a:cubicBezTo>
                    <a:pt x="126" y="155"/>
                    <a:pt x="124" y="152"/>
                    <a:pt x="121" y="149"/>
                  </a:cubicBezTo>
                  <a:cubicBezTo>
                    <a:pt x="120" y="146"/>
                    <a:pt x="119" y="143"/>
                    <a:pt x="114" y="145"/>
                  </a:cubicBezTo>
                  <a:cubicBezTo>
                    <a:pt x="113" y="145"/>
                    <a:pt x="112" y="144"/>
                    <a:pt x="112" y="143"/>
                  </a:cubicBezTo>
                  <a:cubicBezTo>
                    <a:pt x="114" y="138"/>
                    <a:pt x="109" y="137"/>
                    <a:pt x="107" y="134"/>
                  </a:cubicBezTo>
                  <a:cubicBezTo>
                    <a:pt x="105" y="131"/>
                    <a:pt x="109" y="128"/>
                    <a:pt x="108" y="124"/>
                  </a:cubicBezTo>
                  <a:cubicBezTo>
                    <a:pt x="106" y="129"/>
                    <a:pt x="103" y="128"/>
                    <a:pt x="100" y="126"/>
                  </a:cubicBezTo>
                  <a:cubicBezTo>
                    <a:pt x="96" y="120"/>
                    <a:pt x="95" y="113"/>
                    <a:pt x="93" y="108"/>
                  </a:cubicBezTo>
                  <a:cubicBezTo>
                    <a:pt x="92" y="103"/>
                    <a:pt x="90" y="101"/>
                    <a:pt x="85" y="101"/>
                  </a:cubicBezTo>
                  <a:cubicBezTo>
                    <a:pt x="70" y="101"/>
                    <a:pt x="61" y="90"/>
                    <a:pt x="60" y="76"/>
                  </a:cubicBezTo>
                  <a:cubicBezTo>
                    <a:pt x="60" y="67"/>
                    <a:pt x="58" y="65"/>
                    <a:pt x="49" y="67"/>
                  </a:cubicBezTo>
                  <a:cubicBezTo>
                    <a:pt x="46" y="68"/>
                    <a:pt x="43" y="68"/>
                    <a:pt x="39" y="67"/>
                  </a:cubicBezTo>
                  <a:cubicBezTo>
                    <a:pt x="32" y="63"/>
                    <a:pt x="24" y="64"/>
                    <a:pt x="16" y="66"/>
                  </a:cubicBezTo>
                  <a:cubicBezTo>
                    <a:pt x="11" y="68"/>
                    <a:pt x="6" y="68"/>
                    <a:pt x="2" y="64"/>
                  </a:cubicBezTo>
                  <a:cubicBezTo>
                    <a:pt x="1" y="61"/>
                    <a:pt x="2" y="58"/>
                    <a:pt x="1" y="56"/>
                  </a:cubicBezTo>
                  <a:cubicBezTo>
                    <a:pt x="1" y="37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F39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87400" y="4849829"/>
              <a:ext cx="1138236" cy="608014"/>
            </a:xfrm>
            <a:custGeom>
              <a:avLst/>
              <a:gdLst>
                <a:gd name="T0" fmla="*/ 123 w 124"/>
                <a:gd name="T1" fmla="*/ 95 h 95"/>
                <a:gd name="T2" fmla="*/ 70 w 124"/>
                <a:gd name="T3" fmla="*/ 95 h 95"/>
                <a:gd name="T4" fmla="*/ 56 w 124"/>
                <a:gd name="T5" fmla="*/ 68 h 95"/>
                <a:gd name="T6" fmla="*/ 51 w 124"/>
                <a:gd name="T7" fmla="*/ 57 h 95"/>
                <a:gd name="T8" fmla="*/ 47 w 124"/>
                <a:gd name="T9" fmla="*/ 42 h 95"/>
                <a:gd name="T10" fmla="*/ 39 w 124"/>
                <a:gd name="T11" fmla="*/ 28 h 95"/>
                <a:gd name="T12" fmla="*/ 33 w 124"/>
                <a:gd name="T13" fmla="*/ 29 h 95"/>
                <a:gd name="T14" fmla="*/ 17 w 124"/>
                <a:gd name="T15" fmla="*/ 28 h 95"/>
                <a:gd name="T16" fmla="*/ 11 w 124"/>
                <a:gd name="T17" fmla="*/ 20 h 95"/>
                <a:gd name="T18" fmla="*/ 7 w 124"/>
                <a:gd name="T19" fmla="*/ 34 h 95"/>
                <a:gd name="T20" fmla="*/ 4 w 124"/>
                <a:gd name="T21" fmla="*/ 41 h 95"/>
                <a:gd name="T22" fmla="*/ 8 w 124"/>
                <a:gd name="T23" fmla="*/ 4 h 95"/>
                <a:gd name="T24" fmla="*/ 15 w 124"/>
                <a:gd name="T25" fmla="*/ 1 h 95"/>
                <a:gd name="T26" fmla="*/ 18 w 124"/>
                <a:gd name="T27" fmla="*/ 7 h 95"/>
                <a:gd name="T28" fmla="*/ 21 w 124"/>
                <a:gd name="T29" fmla="*/ 19 h 95"/>
                <a:gd name="T30" fmla="*/ 27 w 124"/>
                <a:gd name="T31" fmla="*/ 20 h 95"/>
                <a:gd name="T32" fmla="*/ 34 w 124"/>
                <a:gd name="T33" fmla="*/ 13 h 95"/>
                <a:gd name="T34" fmla="*/ 48 w 124"/>
                <a:gd name="T35" fmla="*/ 17 h 95"/>
                <a:gd name="T36" fmla="*/ 55 w 124"/>
                <a:gd name="T37" fmla="*/ 33 h 95"/>
                <a:gd name="T38" fmla="*/ 60 w 124"/>
                <a:gd name="T39" fmla="*/ 35 h 95"/>
                <a:gd name="T40" fmla="*/ 67 w 124"/>
                <a:gd name="T41" fmla="*/ 33 h 95"/>
                <a:gd name="T42" fmla="*/ 67 w 124"/>
                <a:gd name="T43" fmla="*/ 40 h 95"/>
                <a:gd name="T44" fmla="*/ 67 w 124"/>
                <a:gd name="T45" fmla="*/ 51 h 95"/>
                <a:gd name="T46" fmla="*/ 82 w 124"/>
                <a:gd name="T47" fmla="*/ 45 h 95"/>
                <a:gd name="T48" fmla="*/ 88 w 124"/>
                <a:gd name="T49" fmla="*/ 47 h 95"/>
                <a:gd name="T50" fmla="*/ 85 w 124"/>
                <a:gd name="T51" fmla="*/ 52 h 95"/>
                <a:gd name="T52" fmla="*/ 82 w 124"/>
                <a:gd name="T53" fmla="*/ 58 h 95"/>
                <a:gd name="T54" fmla="*/ 80 w 124"/>
                <a:gd name="T55" fmla="*/ 70 h 95"/>
                <a:gd name="T56" fmla="*/ 85 w 124"/>
                <a:gd name="T57" fmla="*/ 74 h 95"/>
                <a:gd name="T58" fmla="*/ 114 w 124"/>
                <a:gd name="T59" fmla="*/ 81 h 95"/>
                <a:gd name="T60" fmla="*/ 121 w 124"/>
                <a:gd name="T61" fmla="*/ 86 h 95"/>
                <a:gd name="T62" fmla="*/ 124 w 124"/>
                <a:gd name="T63" fmla="*/ 93 h 95"/>
                <a:gd name="T64" fmla="*/ 123 w 124"/>
                <a:gd name="T6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95">
                  <a:moveTo>
                    <a:pt x="123" y="95"/>
                  </a:moveTo>
                  <a:cubicBezTo>
                    <a:pt x="105" y="95"/>
                    <a:pt x="88" y="95"/>
                    <a:pt x="70" y="95"/>
                  </a:cubicBezTo>
                  <a:cubicBezTo>
                    <a:pt x="65" y="86"/>
                    <a:pt x="55" y="80"/>
                    <a:pt x="56" y="68"/>
                  </a:cubicBezTo>
                  <a:cubicBezTo>
                    <a:pt x="57" y="64"/>
                    <a:pt x="55" y="60"/>
                    <a:pt x="51" y="57"/>
                  </a:cubicBezTo>
                  <a:cubicBezTo>
                    <a:pt x="44" y="54"/>
                    <a:pt x="46" y="48"/>
                    <a:pt x="47" y="42"/>
                  </a:cubicBezTo>
                  <a:cubicBezTo>
                    <a:pt x="48" y="35"/>
                    <a:pt x="45" y="31"/>
                    <a:pt x="39" y="28"/>
                  </a:cubicBezTo>
                  <a:cubicBezTo>
                    <a:pt x="37" y="28"/>
                    <a:pt x="35" y="28"/>
                    <a:pt x="33" y="29"/>
                  </a:cubicBezTo>
                  <a:cubicBezTo>
                    <a:pt x="25" y="34"/>
                    <a:pt x="23" y="34"/>
                    <a:pt x="17" y="28"/>
                  </a:cubicBezTo>
                  <a:cubicBezTo>
                    <a:pt x="15" y="25"/>
                    <a:pt x="14" y="22"/>
                    <a:pt x="11" y="20"/>
                  </a:cubicBezTo>
                  <a:cubicBezTo>
                    <a:pt x="7" y="24"/>
                    <a:pt x="7" y="29"/>
                    <a:pt x="7" y="34"/>
                  </a:cubicBezTo>
                  <a:cubicBezTo>
                    <a:pt x="6" y="36"/>
                    <a:pt x="8" y="40"/>
                    <a:pt x="4" y="41"/>
                  </a:cubicBezTo>
                  <a:cubicBezTo>
                    <a:pt x="0" y="28"/>
                    <a:pt x="1" y="16"/>
                    <a:pt x="8" y="4"/>
                  </a:cubicBezTo>
                  <a:cubicBezTo>
                    <a:pt x="9" y="2"/>
                    <a:pt x="12" y="0"/>
                    <a:pt x="15" y="1"/>
                  </a:cubicBezTo>
                  <a:cubicBezTo>
                    <a:pt x="18" y="2"/>
                    <a:pt x="17" y="5"/>
                    <a:pt x="18" y="7"/>
                  </a:cubicBezTo>
                  <a:cubicBezTo>
                    <a:pt x="19" y="11"/>
                    <a:pt x="19" y="15"/>
                    <a:pt x="21" y="19"/>
                  </a:cubicBezTo>
                  <a:cubicBezTo>
                    <a:pt x="23" y="22"/>
                    <a:pt x="24" y="24"/>
                    <a:pt x="27" y="20"/>
                  </a:cubicBezTo>
                  <a:cubicBezTo>
                    <a:pt x="29" y="17"/>
                    <a:pt x="32" y="15"/>
                    <a:pt x="34" y="13"/>
                  </a:cubicBezTo>
                  <a:cubicBezTo>
                    <a:pt x="40" y="9"/>
                    <a:pt x="45" y="10"/>
                    <a:pt x="48" y="17"/>
                  </a:cubicBezTo>
                  <a:cubicBezTo>
                    <a:pt x="50" y="22"/>
                    <a:pt x="53" y="28"/>
                    <a:pt x="55" y="33"/>
                  </a:cubicBezTo>
                  <a:cubicBezTo>
                    <a:pt x="56" y="37"/>
                    <a:pt x="58" y="37"/>
                    <a:pt x="60" y="35"/>
                  </a:cubicBezTo>
                  <a:cubicBezTo>
                    <a:pt x="62" y="33"/>
                    <a:pt x="64" y="31"/>
                    <a:pt x="67" y="33"/>
                  </a:cubicBezTo>
                  <a:cubicBezTo>
                    <a:pt x="69" y="35"/>
                    <a:pt x="68" y="38"/>
                    <a:pt x="67" y="40"/>
                  </a:cubicBezTo>
                  <a:cubicBezTo>
                    <a:pt x="64" y="44"/>
                    <a:pt x="68" y="47"/>
                    <a:pt x="67" y="51"/>
                  </a:cubicBezTo>
                  <a:cubicBezTo>
                    <a:pt x="73" y="48"/>
                    <a:pt x="76" y="45"/>
                    <a:pt x="82" y="45"/>
                  </a:cubicBezTo>
                  <a:cubicBezTo>
                    <a:pt x="84" y="45"/>
                    <a:pt x="87" y="44"/>
                    <a:pt x="88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83" y="53"/>
                    <a:pt x="83" y="55"/>
                    <a:pt x="82" y="58"/>
                  </a:cubicBezTo>
                  <a:cubicBezTo>
                    <a:pt x="81" y="62"/>
                    <a:pt x="81" y="66"/>
                    <a:pt x="80" y="70"/>
                  </a:cubicBezTo>
                  <a:cubicBezTo>
                    <a:pt x="80" y="74"/>
                    <a:pt x="81" y="76"/>
                    <a:pt x="85" y="74"/>
                  </a:cubicBezTo>
                  <a:cubicBezTo>
                    <a:pt x="96" y="71"/>
                    <a:pt x="105" y="74"/>
                    <a:pt x="114" y="81"/>
                  </a:cubicBezTo>
                  <a:cubicBezTo>
                    <a:pt x="116" y="83"/>
                    <a:pt x="118" y="84"/>
                    <a:pt x="121" y="86"/>
                  </a:cubicBezTo>
                  <a:cubicBezTo>
                    <a:pt x="124" y="87"/>
                    <a:pt x="124" y="90"/>
                    <a:pt x="124" y="93"/>
                  </a:cubicBezTo>
                  <a:cubicBezTo>
                    <a:pt x="124" y="94"/>
                    <a:pt x="123" y="95"/>
                    <a:pt x="123" y="95"/>
                  </a:cubicBezTo>
                  <a:close/>
                </a:path>
              </a:pathLst>
            </a:custGeom>
            <a:solidFill>
              <a:srgbClr val="F8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606794" y="5265755"/>
              <a:ext cx="2995607" cy="198438"/>
            </a:xfrm>
            <a:custGeom>
              <a:avLst/>
              <a:gdLst>
                <a:gd name="T0" fmla="*/ 326 w 326"/>
                <a:gd name="T1" fmla="*/ 25 h 31"/>
                <a:gd name="T2" fmla="*/ 323 w 326"/>
                <a:gd name="T3" fmla="*/ 27 h 31"/>
                <a:gd name="T4" fmla="*/ 306 w 326"/>
                <a:gd name="T5" fmla="*/ 28 h 31"/>
                <a:gd name="T6" fmla="*/ 256 w 326"/>
                <a:gd name="T7" fmla="*/ 30 h 31"/>
                <a:gd name="T8" fmla="*/ 206 w 326"/>
                <a:gd name="T9" fmla="*/ 30 h 31"/>
                <a:gd name="T10" fmla="*/ 181 w 326"/>
                <a:gd name="T11" fmla="*/ 30 h 31"/>
                <a:gd name="T12" fmla="*/ 167 w 326"/>
                <a:gd name="T13" fmla="*/ 29 h 31"/>
                <a:gd name="T14" fmla="*/ 143 w 326"/>
                <a:gd name="T15" fmla="*/ 24 h 31"/>
                <a:gd name="T16" fmla="*/ 135 w 326"/>
                <a:gd name="T17" fmla="*/ 23 h 31"/>
                <a:gd name="T18" fmla="*/ 115 w 326"/>
                <a:gd name="T19" fmla="*/ 26 h 31"/>
                <a:gd name="T20" fmla="*/ 108 w 326"/>
                <a:gd name="T21" fmla="*/ 29 h 31"/>
                <a:gd name="T22" fmla="*/ 41 w 326"/>
                <a:gd name="T23" fmla="*/ 30 h 31"/>
                <a:gd name="T24" fmla="*/ 29 w 326"/>
                <a:gd name="T25" fmla="*/ 25 h 31"/>
                <a:gd name="T26" fmla="*/ 22 w 326"/>
                <a:gd name="T27" fmla="*/ 17 h 31"/>
                <a:gd name="T28" fmla="*/ 1 w 326"/>
                <a:gd name="T29" fmla="*/ 5 h 31"/>
                <a:gd name="T30" fmla="*/ 0 w 326"/>
                <a:gd name="T31" fmla="*/ 3 h 31"/>
                <a:gd name="T32" fmla="*/ 16 w 326"/>
                <a:gd name="T33" fmla="*/ 4 h 31"/>
                <a:gd name="T34" fmla="*/ 32 w 326"/>
                <a:gd name="T35" fmla="*/ 5 h 31"/>
                <a:gd name="T36" fmla="*/ 57 w 326"/>
                <a:gd name="T37" fmla="*/ 10 h 31"/>
                <a:gd name="T38" fmla="*/ 70 w 326"/>
                <a:gd name="T39" fmla="*/ 21 h 31"/>
                <a:gd name="T40" fmla="*/ 98 w 326"/>
                <a:gd name="T41" fmla="*/ 21 h 31"/>
                <a:gd name="T42" fmla="*/ 110 w 326"/>
                <a:gd name="T43" fmla="*/ 11 h 31"/>
                <a:gd name="T44" fmla="*/ 115 w 326"/>
                <a:gd name="T45" fmla="*/ 6 h 31"/>
                <a:gd name="T46" fmla="*/ 137 w 326"/>
                <a:gd name="T47" fmla="*/ 3 h 31"/>
                <a:gd name="T48" fmla="*/ 149 w 326"/>
                <a:gd name="T49" fmla="*/ 4 h 31"/>
                <a:gd name="T50" fmla="*/ 162 w 326"/>
                <a:gd name="T51" fmla="*/ 8 h 31"/>
                <a:gd name="T52" fmla="*/ 183 w 326"/>
                <a:gd name="T53" fmla="*/ 22 h 31"/>
                <a:gd name="T54" fmla="*/ 198 w 326"/>
                <a:gd name="T55" fmla="*/ 27 h 31"/>
                <a:gd name="T56" fmla="*/ 257 w 326"/>
                <a:gd name="T57" fmla="*/ 27 h 31"/>
                <a:gd name="T58" fmla="*/ 278 w 326"/>
                <a:gd name="T59" fmla="*/ 22 h 31"/>
                <a:gd name="T60" fmla="*/ 307 w 326"/>
                <a:gd name="T61" fmla="*/ 21 h 31"/>
                <a:gd name="T62" fmla="*/ 319 w 326"/>
                <a:gd name="T63" fmla="*/ 22 h 31"/>
                <a:gd name="T64" fmla="*/ 326 w 326"/>
                <a:gd name="T6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1">
                  <a:moveTo>
                    <a:pt x="326" y="25"/>
                  </a:moveTo>
                  <a:cubicBezTo>
                    <a:pt x="326" y="27"/>
                    <a:pt x="324" y="27"/>
                    <a:pt x="323" y="27"/>
                  </a:cubicBezTo>
                  <a:cubicBezTo>
                    <a:pt x="317" y="26"/>
                    <a:pt x="311" y="29"/>
                    <a:pt x="306" y="28"/>
                  </a:cubicBezTo>
                  <a:cubicBezTo>
                    <a:pt x="289" y="27"/>
                    <a:pt x="273" y="31"/>
                    <a:pt x="256" y="30"/>
                  </a:cubicBezTo>
                  <a:cubicBezTo>
                    <a:pt x="239" y="29"/>
                    <a:pt x="223" y="30"/>
                    <a:pt x="206" y="30"/>
                  </a:cubicBezTo>
                  <a:cubicBezTo>
                    <a:pt x="198" y="30"/>
                    <a:pt x="189" y="30"/>
                    <a:pt x="181" y="30"/>
                  </a:cubicBezTo>
                  <a:cubicBezTo>
                    <a:pt x="176" y="31"/>
                    <a:pt x="172" y="29"/>
                    <a:pt x="167" y="29"/>
                  </a:cubicBezTo>
                  <a:cubicBezTo>
                    <a:pt x="160" y="23"/>
                    <a:pt x="152" y="21"/>
                    <a:pt x="143" y="24"/>
                  </a:cubicBezTo>
                  <a:cubicBezTo>
                    <a:pt x="140" y="25"/>
                    <a:pt x="137" y="24"/>
                    <a:pt x="135" y="23"/>
                  </a:cubicBezTo>
                  <a:cubicBezTo>
                    <a:pt x="128" y="20"/>
                    <a:pt x="121" y="21"/>
                    <a:pt x="115" y="26"/>
                  </a:cubicBezTo>
                  <a:cubicBezTo>
                    <a:pt x="113" y="28"/>
                    <a:pt x="111" y="30"/>
                    <a:pt x="108" y="29"/>
                  </a:cubicBezTo>
                  <a:cubicBezTo>
                    <a:pt x="85" y="30"/>
                    <a:pt x="63" y="29"/>
                    <a:pt x="41" y="30"/>
                  </a:cubicBezTo>
                  <a:cubicBezTo>
                    <a:pt x="36" y="30"/>
                    <a:pt x="32" y="28"/>
                    <a:pt x="29" y="25"/>
                  </a:cubicBezTo>
                  <a:cubicBezTo>
                    <a:pt x="27" y="22"/>
                    <a:pt x="24" y="20"/>
                    <a:pt x="22" y="17"/>
                  </a:cubicBezTo>
                  <a:cubicBezTo>
                    <a:pt x="16" y="11"/>
                    <a:pt x="8" y="8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5" y="0"/>
                    <a:pt x="11" y="2"/>
                    <a:pt x="16" y="4"/>
                  </a:cubicBezTo>
                  <a:cubicBezTo>
                    <a:pt x="21" y="6"/>
                    <a:pt x="27" y="7"/>
                    <a:pt x="32" y="5"/>
                  </a:cubicBezTo>
                  <a:cubicBezTo>
                    <a:pt x="42" y="2"/>
                    <a:pt x="49" y="7"/>
                    <a:pt x="57" y="10"/>
                  </a:cubicBezTo>
                  <a:cubicBezTo>
                    <a:pt x="61" y="14"/>
                    <a:pt x="65" y="18"/>
                    <a:pt x="70" y="21"/>
                  </a:cubicBezTo>
                  <a:cubicBezTo>
                    <a:pt x="79" y="26"/>
                    <a:pt x="88" y="27"/>
                    <a:pt x="98" y="21"/>
                  </a:cubicBezTo>
                  <a:cubicBezTo>
                    <a:pt x="102" y="18"/>
                    <a:pt x="107" y="15"/>
                    <a:pt x="110" y="11"/>
                  </a:cubicBezTo>
                  <a:cubicBezTo>
                    <a:pt x="112" y="9"/>
                    <a:pt x="113" y="7"/>
                    <a:pt x="115" y="6"/>
                  </a:cubicBezTo>
                  <a:cubicBezTo>
                    <a:pt x="122" y="4"/>
                    <a:pt x="130" y="4"/>
                    <a:pt x="137" y="3"/>
                  </a:cubicBezTo>
                  <a:cubicBezTo>
                    <a:pt x="141" y="3"/>
                    <a:pt x="145" y="5"/>
                    <a:pt x="149" y="4"/>
                  </a:cubicBezTo>
                  <a:cubicBezTo>
                    <a:pt x="154" y="4"/>
                    <a:pt x="158" y="6"/>
                    <a:pt x="162" y="8"/>
                  </a:cubicBezTo>
                  <a:cubicBezTo>
                    <a:pt x="170" y="11"/>
                    <a:pt x="177" y="16"/>
                    <a:pt x="183" y="22"/>
                  </a:cubicBezTo>
                  <a:cubicBezTo>
                    <a:pt x="187" y="26"/>
                    <a:pt x="192" y="27"/>
                    <a:pt x="198" y="27"/>
                  </a:cubicBezTo>
                  <a:cubicBezTo>
                    <a:pt x="217" y="27"/>
                    <a:pt x="237" y="27"/>
                    <a:pt x="257" y="27"/>
                  </a:cubicBezTo>
                  <a:cubicBezTo>
                    <a:pt x="264" y="27"/>
                    <a:pt x="272" y="27"/>
                    <a:pt x="278" y="22"/>
                  </a:cubicBezTo>
                  <a:cubicBezTo>
                    <a:pt x="288" y="17"/>
                    <a:pt x="297" y="21"/>
                    <a:pt x="307" y="21"/>
                  </a:cubicBezTo>
                  <a:cubicBezTo>
                    <a:pt x="311" y="21"/>
                    <a:pt x="315" y="21"/>
                    <a:pt x="319" y="22"/>
                  </a:cubicBezTo>
                  <a:cubicBezTo>
                    <a:pt x="322" y="22"/>
                    <a:pt x="325" y="22"/>
                    <a:pt x="326" y="25"/>
                  </a:cubicBezTo>
                  <a:close/>
                </a:path>
              </a:pathLst>
            </a:custGeom>
            <a:solidFill>
              <a:srgbClr val="F6D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470392" y="4708540"/>
              <a:ext cx="688973" cy="493714"/>
            </a:xfrm>
            <a:custGeom>
              <a:avLst/>
              <a:gdLst>
                <a:gd name="T0" fmla="*/ 69 w 75"/>
                <a:gd name="T1" fmla="*/ 63 h 77"/>
                <a:gd name="T2" fmla="*/ 66 w 75"/>
                <a:gd name="T3" fmla="*/ 66 h 77"/>
                <a:gd name="T4" fmla="*/ 57 w 75"/>
                <a:gd name="T5" fmla="*/ 66 h 77"/>
                <a:gd name="T6" fmla="*/ 52 w 75"/>
                <a:gd name="T7" fmla="*/ 65 h 77"/>
                <a:gd name="T8" fmla="*/ 48 w 75"/>
                <a:gd name="T9" fmla="*/ 64 h 77"/>
                <a:gd name="T10" fmla="*/ 38 w 75"/>
                <a:gd name="T11" fmla="*/ 75 h 77"/>
                <a:gd name="T12" fmla="*/ 33 w 75"/>
                <a:gd name="T13" fmla="*/ 73 h 77"/>
                <a:gd name="T14" fmla="*/ 32 w 75"/>
                <a:gd name="T15" fmla="*/ 66 h 77"/>
                <a:gd name="T16" fmla="*/ 29 w 75"/>
                <a:gd name="T17" fmla="*/ 62 h 77"/>
                <a:gd name="T18" fmla="*/ 9 w 75"/>
                <a:gd name="T19" fmla="*/ 62 h 77"/>
                <a:gd name="T20" fmla="*/ 4 w 75"/>
                <a:gd name="T21" fmla="*/ 61 h 77"/>
                <a:gd name="T22" fmla="*/ 5 w 75"/>
                <a:gd name="T23" fmla="*/ 57 h 77"/>
                <a:gd name="T24" fmla="*/ 10 w 75"/>
                <a:gd name="T25" fmla="*/ 36 h 77"/>
                <a:gd name="T26" fmla="*/ 0 w 75"/>
                <a:gd name="T27" fmla="*/ 21 h 77"/>
                <a:gd name="T28" fmla="*/ 22 w 75"/>
                <a:gd name="T29" fmla="*/ 39 h 77"/>
                <a:gd name="T30" fmla="*/ 24 w 75"/>
                <a:gd name="T31" fmla="*/ 0 h 77"/>
                <a:gd name="T32" fmla="*/ 49 w 75"/>
                <a:gd name="T33" fmla="*/ 44 h 77"/>
                <a:gd name="T34" fmla="*/ 75 w 75"/>
                <a:gd name="T35" fmla="*/ 24 h 77"/>
                <a:gd name="T36" fmla="*/ 69 w 75"/>
                <a:gd name="T37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7">
                  <a:moveTo>
                    <a:pt x="69" y="63"/>
                  </a:moveTo>
                  <a:cubicBezTo>
                    <a:pt x="71" y="67"/>
                    <a:pt x="68" y="67"/>
                    <a:pt x="66" y="66"/>
                  </a:cubicBezTo>
                  <a:cubicBezTo>
                    <a:pt x="63" y="64"/>
                    <a:pt x="60" y="65"/>
                    <a:pt x="57" y="66"/>
                  </a:cubicBezTo>
                  <a:cubicBezTo>
                    <a:pt x="55" y="67"/>
                    <a:pt x="53" y="66"/>
                    <a:pt x="52" y="65"/>
                  </a:cubicBezTo>
                  <a:cubicBezTo>
                    <a:pt x="50" y="63"/>
                    <a:pt x="49" y="62"/>
                    <a:pt x="48" y="64"/>
                  </a:cubicBezTo>
                  <a:cubicBezTo>
                    <a:pt x="47" y="70"/>
                    <a:pt x="42" y="73"/>
                    <a:pt x="38" y="75"/>
                  </a:cubicBezTo>
                  <a:cubicBezTo>
                    <a:pt x="35" y="77"/>
                    <a:pt x="34" y="75"/>
                    <a:pt x="33" y="73"/>
                  </a:cubicBezTo>
                  <a:cubicBezTo>
                    <a:pt x="32" y="70"/>
                    <a:pt x="32" y="68"/>
                    <a:pt x="32" y="66"/>
                  </a:cubicBezTo>
                  <a:cubicBezTo>
                    <a:pt x="32" y="64"/>
                    <a:pt x="32" y="62"/>
                    <a:pt x="29" y="62"/>
                  </a:cubicBezTo>
                  <a:cubicBezTo>
                    <a:pt x="22" y="61"/>
                    <a:pt x="15" y="62"/>
                    <a:pt x="9" y="62"/>
                  </a:cubicBezTo>
                  <a:cubicBezTo>
                    <a:pt x="7" y="62"/>
                    <a:pt x="5" y="63"/>
                    <a:pt x="4" y="61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10" y="51"/>
                    <a:pt x="11" y="43"/>
                    <a:pt x="10" y="36"/>
                  </a:cubicBezTo>
                  <a:cubicBezTo>
                    <a:pt x="9" y="30"/>
                    <a:pt x="4" y="26"/>
                    <a:pt x="0" y="21"/>
                  </a:cubicBezTo>
                  <a:cubicBezTo>
                    <a:pt x="12" y="23"/>
                    <a:pt x="19" y="26"/>
                    <a:pt x="22" y="39"/>
                  </a:cubicBezTo>
                  <a:cubicBezTo>
                    <a:pt x="34" y="33"/>
                    <a:pt x="35" y="17"/>
                    <a:pt x="24" y="0"/>
                  </a:cubicBezTo>
                  <a:cubicBezTo>
                    <a:pt x="45" y="6"/>
                    <a:pt x="52" y="18"/>
                    <a:pt x="49" y="44"/>
                  </a:cubicBezTo>
                  <a:cubicBezTo>
                    <a:pt x="57" y="37"/>
                    <a:pt x="63" y="29"/>
                    <a:pt x="75" y="24"/>
                  </a:cubicBezTo>
                  <a:cubicBezTo>
                    <a:pt x="65" y="37"/>
                    <a:pt x="59" y="49"/>
                    <a:pt x="69" y="63"/>
                  </a:cubicBezTo>
                  <a:close/>
                </a:path>
              </a:pathLst>
            </a:custGeom>
            <a:solidFill>
              <a:srgbClr val="EA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339971" y="4792678"/>
              <a:ext cx="955673" cy="338138"/>
            </a:xfrm>
            <a:custGeom>
              <a:avLst/>
              <a:gdLst>
                <a:gd name="T0" fmla="*/ 1 w 104"/>
                <a:gd name="T1" fmla="*/ 11 h 53"/>
                <a:gd name="T2" fmla="*/ 24 w 104"/>
                <a:gd name="T3" fmla="*/ 13 h 53"/>
                <a:gd name="T4" fmla="*/ 60 w 104"/>
                <a:gd name="T5" fmla="*/ 19 h 53"/>
                <a:gd name="T6" fmla="*/ 70 w 104"/>
                <a:gd name="T7" fmla="*/ 1 h 53"/>
                <a:gd name="T8" fmla="*/ 85 w 104"/>
                <a:gd name="T9" fmla="*/ 7 h 53"/>
                <a:gd name="T10" fmla="*/ 86 w 104"/>
                <a:gd name="T11" fmla="*/ 6 h 53"/>
                <a:gd name="T12" fmla="*/ 102 w 104"/>
                <a:gd name="T13" fmla="*/ 0 h 53"/>
                <a:gd name="T14" fmla="*/ 102 w 104"/>
                <a:gd name="T15" fmla="*/ 8 h 53"/>
                <a:gd name="T16" fmla="*/ 95 w 104"/>
                <a:gd name="T17" fmla="*/ 24 h 53"/>
                <a:gd name="T18" fmla="*/ 90 w 104"/>
                <a:gd name="T19" fmla="*/ 29 h 53"/>
                <a:gd name="T20" fmla="*/ 87 w 104"/>
                <a:gd name="T21" fmla="*/ 23 h 53"/>
                <a:gd name="T22" fmla="*/ 86 w 104"/>
                <a:gd name="T23" fmla="*/ 21 h 53"/>
                <a:gd name="T24" fmla="*/ 51 w 104"/>
                <a:gd name="T25" fmla="*/ 48 h 53"/>
                <a:gd name="T26" fmla="*/ 1 w 104"/>
                <a:gd name="T27" fmla="*/ 16 h 53"/>
                <a:gd name="T28" fmla="*/ 1 w 104"/>
                <a:gd name="T2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3">
                  <a:moveTo>
                    <a:pt x="1" y="11"/>
                  </a:moveTo>
                  <a:cubicBezTo>
                    <a:pt x="11" y="19"/>
                    <a:pt x="16" y="19"/>
                    <a:pt x="24" y="13"/>
                  </a:cubicBezTo>
                  <a:cubicBezTo>
                    <a:pt x="36" y="26"/>
                    <a:pt x="49" y="28"/>
                    <a:pt x="60" y="19"/>
                  </a:cubicBezTo>
                  <a:cubicBezTo>
                    <a:pt x="65" y="14"/>
                    <a:pt x="68" y="7"/>
                    <a:pt x="70" y="1"/>
                  </a:cubicBezTo>
                  <a:cubicBezTo>
                    <a:pt x="74" y="6"/>
                    <a:pt x="78" y="9"/>
                    <a:pt x="85" y="7"/>
                  </a:cubicBezTo>
                  <a:cubicBezTo>
                    <a:pt x="85" y="6"/>
                    <a:pt x="86" y="6"/>
                    <a:pt x="86" y="6"/>
                  </a:cubicBezTo>
                  <a:cubicBezTo>
                    <a:pt x="94" y="10"/>
                    <a:pt x="98" y="5"/>
                    <a:pt x="102" y="0"/>
                  </a:cubicBezTo>
                  <a:cubicBezTo>
                    <a:pt x="104" y="2"/>
                    <a:pt x="103" y="5"/>
                    <a:pt x="102" y="8"/>
                  </a:cubicBezTo>
                  <a:cubicBezTo>
                    <a:pt x="100" y="14"/>
                    <a:pt x="97" y="19"/>
                    <a:pt x="95" y="24"/>
                  </a:cubicBezTo>
                  <a:cubicBezTo>
                    <a:pt x="94" y="26"/>
                    <a:pt x="93" y="29"/>
                    <a:pt x="90" y="29"/>
                  </a:cubicBezTo>
                  <a:cubicBezTo>
                    <a:pt x="87" y="28"/>
                    <a:pt x="87" y="26"/>
                    <a:pt x="87" y="23"/>
                  </a:cubicBezTo>
                  <a:cubicBezTo>
                    <a:pt x="86" y="22"/>
                    <a:pt x="86" y="22"/>
                    <a:pt x="86" y="21"/>
                  </a:cubicBezTo>
                  <a:cubicBezTo>
                    <a:pt x="79" y="37"/>
                    <a:pt x="67" y="44"/>
                    <a:pt x="51" y="48"/>
                  </a:cubicBezTo>
                  <a:cubicBezTo>
                    <a:pt x="29" y="53"/>
                    <a:pt x="7" y="34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EA5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03250" y="4959366"/>
              <a:ext cx="725486" cy="511177"/>
            </a:xfrm>
            <a:custGeom>
              <a:avLst/>
              <a:gdLst>
                <a:gd name="T0" fmla="*/ 25 w 79"/>
                <a:gd name="T1" fmla="*/ 24 h 80"/>
                <a:gd name="T2" fmla="*/ 27 w 79"/>
                <a:gd name="T3" fmla="*/ 5 h 80"/>
                <a:gd name="T4" fmla="*/ 32 w 79"/>
                <a:gd name="T5" fmla="*/ 0 h 80"/>
                <a:gd name="T6" fmla="*/ 35 w 79"/>
                <a:gd name="T7" fmla="*/ 4 h 80"/>
                <a:gd name="T8" fmla="*/ 53 w 79"/>
                <a:gd name="T9" fmla="*/ 9 h 80"/>
                <a:gd name="T10" fmla="*/ 60 w 79"/>
                <a:gd name="T11" fmla="*/ 10 h 80"/>
                <a:gd name="T12" fmla="*/ 68 w 79"/>
                <a:gd name="T13" fmla="*/ 26 h 80"/>
                <a:gd name="T14" fmla="*/ 74 w 79"/>
                <a:gd name="T15" fmla="*/ 41 h 80"/>
                <a:gd name="T16" fmla="*/ 78 w 79"/>
                <a:gd name="T17" fmla="*/ 51 h 80"/>
                <a:gd name="T18" fmla="*/ 57 w 79"/>
                <a:gd name="T19" fmla="*/ 49 h 80"/>
                <a:gd name="T20" fmla="*/ 50 w 79"/>
                <a:gd name="T21" fmla="*/ 51 h 80"/>
                <a:gd name="T22" fmla="*/ 34 w 79"/>
                <a:gd name="T23" fmla="*/ 51 h 80"/>
                <a:gd name="T24" fmla="*/ 25 w 79"/>
                <a:gd name="T25" fmla="*/ 63 h 80"/>
                <a:gd name="T26" fmla="*/ 23 w 79"/>
                <a:gd name="T27" fmla="*/ 70 h 80"/>
                <a:gd name="T28" fmla="*/ 21 w 79"/>
                <a:gd name="T29" fmla="*/ 78 h 80"/>
                <a:gd name="T30" fmla="*/ 8 w 79"/>
                <a:gd name="T31" fmla="*/ 79 h 80"/>
                <a:gd name="T32" fmla="*/ 1 w 79"/>
                <a:gd name="T33" fmla="*/ 74 h 80"/>
                <a:gd name="T34" fmla="*/ 1 w 79"/>
                <a:gd name="T35" fmla="*/ 17 h 80"/>
                <a:gd name="T36" fmla="*/ 2 w 79"/>
                <a:gd name="T37" fmla="*/ 13 h 80"/>
                <a:gd name="T38" fmla="*/ 4 w 79"/>
                <a:gd name="T39" fmla="*/ 17 h 80"/>
                <a:gd name="T40" fmla="*/ 4 w 79"/>
                <a:gd name="T41" fmla="*/ 68 h 80"/>
                <a:gd name="T42" fmla="*/ 8 w 79"/>
                <a:gd name="T43" fmla="*/ 75 h 80"/>
                <a:gd name="T44" fmla="*/ 10 w 79"/>
                <a:gd name="T45" fmla="*/ 70 h 80"/>
                <a:gd name="T46" fmla="*/ 18 w 79"/>
                <a:gd name="T47" fmla="*/ 64 h 80"/>
                <a:gd name="T48" fmla="*/ 18 w 79"/>
                <a:gd name="T49" fmla="*/ 59 h 80"/>
                <a:gd name="T50" fmla="*/ 23 w 79"/>
                <a:gd name="T51" fmla="*/ 49 h 80"/>
                <a:gd name="T52" fmla="*/ 28 w 79"/>
                <a:gd name="T53" fmla="*/ 33 h 80"/>
                <a:gd name="T54" fmla="*/ 25 w 79"/>
                <a:gd name="T5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80">
                  <a:moveTo>
                    <a:pt x="25" y="24"/>
                  </a:moveTo>
                  <a:cubicBezTo>
                    <a:pt x="25" y="17"/>
                    <a:pt x="25" y="11"/>
                    <a:pt x="27" y="5"/>
                  </a:cubicBezTo>
                  <a:cubicBezTo>
                    <a:pt x="28" y="3"/>
                    <a:pt x="29" y="0"/>
                    <a:pt x="32" y="0"/>
                  </a:cubicBezTo>
                  <a:cubicBezTo>
                    <a:pt x="34" y="0"/>
                    <a:pt x="34" y="3"/>
                    <a:pt x="35" y="4"/>
                  </a:cubicBezTo>
                  <a:cubicBezTo>
                    <a:pt x="38" y="14"/>
                    <a:pt x="46" y="16"/>
                    <a:pt x="53" y="9"/>
                  </a:cubicBezTo>
                  <a:cubicBezTo>
                    <a:pt x="56" y="6"/>
                    <a:pt x="57" y="9"/>
                    <a:pt x="60" y="10"/>
                  </a:cubicBezTo>
                  <a:cubicBezTo>
                    <a:pt x="68" y="13"/>
                    <a:pt x="70" y="17"/>
                    <a:pt x="68" y="26"/>
                  </a:cubicBezTo>
                  <a:cubicBezTo>
                    <a:pt x="67" y="31"/>
                    <a:pt x="66" y="38"/>
                    <a:pt x="74" y="41"/>
                  </a:cubicBezTo>
                  <a:cubicBezTo>
                    <a:pt x="79" y="42"/>
                    <a:pt x="78" y="47"/>
                    <a:pt x="78" y="51"/>
                  </a:cubicBezTo>
                  <a:cubicBezTo>
                    <a:pt x="71" y="51"/>
                    <a:pt x="64" y="50"/>
                    <a:pt x="57" y="49"/>
                  </a:cubicBezTo>
                  <a:cubicBezTo>
                    <a:pt x="54" y="48"/>
                    <a:pt x="52" y="48"/>
                    <a:pt x="50" y="51"/>
                  </a:cubicBezTo>
                  <a:cubicBezTo>
                    <a:pt x="43" y="60"/>
                    <a:pt x="41" y="60"/>
                    <a:pt x="34" y="51"/>
                  </a:cubicBezTo>
                  <a:cubicBezTo>
                    <a:pt x="32" y="56"/>
                    <a:pt x="29" y="60"/>
                    <a:pt x="25" y="63"/>
                  </a:cubicBezTo>
                  <a:cubicBezTo>
                    <a:pt x="23" y="65"/>
                    <a:pt x="23" y="67"/>
                    <a:pt x="23" y="70"/>
                  </a:cubicBezTo>
                  <a:cubicBezTo>
                    <a:pt x="24" y="73"/>
                    <a:pt x="24" y="76"/>
                    <a:pt x="21" y="78"/>
                  </a:cubicBezTo>
                  <a:cubicBezTo>
                    <a:pt x="17" y="78"/>
                    <a:pt x="12" y="78"/>
                    <a:pt x="8" y="79"/>
                  </a:cubicBezTo>
                  <a:cubicBezTo>
                    <a:pt x="4" y="80"/>
                    <a:pt x="0" y="80"/>
                    <a:pt x="1" y="74"/>
                  </a:cubicBezTo>
                  <a:cubicBezTo>
                    <a:pt x="1" y="55"/>
                    <a:pt x="1" y="36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4"/>
                    <a:pt x="4" y="16"/>
                    <a:pt x="4" y="17"/>
                  </a:cubicBezTo>
                  <a:cubicBezTo>
                    <a:pt x="4" y="34"/>
                    <a:pt x="4" y="51"/>
                    <a:pt x="4" y="68"/>
                  </a:cubicBezTo>
                  <a:cubicBezTo>
                    <a:pt x="4" y="70"/>
                    <a:pt x="3" y="74"/>
                    <a:pt x="8" y="75"/>
                  </a:cubicBezTo>
                  <a:cubicBezTo>
                    <a:pt x="10" y="74"/>
                    <a:pt x="9" y="72"/>
                    <a:pt x="10" y="70"/>
                  </a:cubicBezTo>
                  <a:cubicBezTo>
                    <a:pt x="10" y="62"/>
                    <a:pt x="11" y="61"/>
                    <a:pt x="18" y="64"/>
                  </a:cubicBezTo>
                  <a:cubicBezTo>
                    <a:pt x="19" y="62"/>
                    <a:pt x="19" y="60"/>
                    <a:pt x="18" y="59"/>
                  </a:cubicBezTo>
                  <a:cubicBezTo>
                    <a:pt x="16" y="54"/>
                    <a:pt x="17" y="51"/>
                    <a:pt x="23" y="49"/>
                  </a:cubicBezTo>
                  <a:cubicBezTo>
                    <a:pt x="30" y="47"/>
                    <a:pt x="33" y="38"/>
                    <a:pt x="28" y="33"/>
                  </a:cubicBezTo>
                  <a:cubicBezTo>
                    <a:pt x="26" y="30"/>
                    <a:pt x="25" y="27"/>
                    <a:pt x="25" y="24"/>
                  </a:cubicBezTo>
                  <a:close/>
                </a:path>
              </a:pathLst>
            </a:custGeom>
            <a:solidFill>
              <a:srgbClr val="F9F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969113" y="5202255"/>
              <a:ext cx="2012947" cy="268288"/>
            </a:xfrm>
            <a:custGeom>
              <a:avLst/>
              <a:gdLst>
                <a:gd name="T0" fmla="*/ 81 w 219"/>
                <a:gd name="T1" fmla="*/ 40 h 42"/>
                <a:gd name="T2" fmla="*/ 23 w 219"/>
                <a:gd name="T3" fmla="*/ 41 h 42"/>
                <a:gd name="T4" fmla="*/ 1 w 219"/>
                <a:gd name="T5" fmla="*/ 40 h 42"/>
                <a:gd name="T6" fmla="*/ 1 w 219"/>
                <a:gd name="T7" fmla="*/ 38 h 42"/>
                <a:gd name="T8" fmla="*/ 26 w 219"/>
                <a:gd name="T9" fmla="*/ 37 h 42"/>
                <a:gd name="T10" fmla="*/ 68 w 219"/>
                <a:gd name="T11" fmla="*/ 38 h 42"/>
                <a:gd name="T12" fmla="*/ 72 w 219"/>
                <a:gd name="T13" fmla="*/ 32 h 42"/>
                <a:gd name="T14" fmla="*/ 79 w 219"/>
                <a:gd name="T15" fmla="*/ 24 h 42"/>
                <a:gd name="T16" fmla="*/ 110 w 219"/>
                <a:gd name="T17" fmla="*/ 21 h 42"/>
                <a:gd name="T18" fmla="*/ 112 w 219"/>
                <a:gd name="T19" fmla="*/ 13 h 42"/>
                <a:gd name="T20" fmla="*/ 118 w 219"/>
                <a:gd name="T21" fmla="*/ 8 h 42"/>
                <a:gd name="T22" fmla="*/ 150 w 219"/>
                <a:gd name="T23" fmla="*/ 7 h 42"/>
                <a:gd name="T24" fmla="*/ 159 w 219"/>
                <a:gd name="T25" fmla="*/ 6 h 42"/>
                <a:gd name="T26" fmla="*/ 166 w 219"/>
                <a:gd name="T27" fmla="*/ 3 h 42"/>
                <a:gd name="T28" fmla="*/ 173 w 219"/>
                <a:gd name="T29" fmla="*/ 1 h 42"/>
                <a:gd name="T30" fmla="*/ 205 w 219"/>
                <a:gd name="T31" fmla="*/ 6 h 42"/>
                <a:gd name="T32" fmla="*/ 217 w 219"/>
                <a:gd name="T33" fmla="*/ 7 h 42"/>
                <a:gd name="T34" fmla="*/ 213 w 219"/>
                <a:gd name="T35" fmla="*/ 13 h 42"/>
                <a:gd name="T36" fmla="*/ 201 w 219"/>
                <a:gd name="T37" fmla="*/ 20 h 42"/>
                <a:gd name="T38" fmla="*/ 187 w 219"/>
                <a:gd name="T39" fmla="*/ 19 h 42"/>
                <a:gd name="T40" fmla="*/ 179 w 219"/>
                <a:gd name="T41" fmla="*/ 12 h 42"/>
                <a:gd name="T42" fmla="*/ 171 w 219"/>
                <a:gd name="T43" fmla="*/ 15 h 42"/>
                <a:gd name="T44" fmla="*/ 168 w 219"/>
                <a:gd name="T45" fmla="*/ 24 h 42"/>
                <a:gd name="T46" fmla="*/ 156 w 219"/>
                <a:gd name="T47" fmla="*/ 26 h 42"/>
                <a:gd name="T48" fmla="*/ 146 w 219"/>
                <a:gd name="T49" fmla="*/ 25 h 42"/>
                <a:gd name="T50" fmla="*/ 135 w 219"/>
                <a:gd name="T51" fmla="*/ 33 h 42"/>
                <a:gd name="T52" fmla="*/ 116 w 219"/>
                <a:gd name="T53" fmla="*/ 40 h 42"/>
                <a:gd name="T54" fmla="*/ 81 w 219"/>
                <a:gd name="T5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42">
                  <a:moveTo>
                    <a:pt x="81" y="40"/>
                  </a:moveTo>
                  <a:cubicBezTo>
                    <a:pt x="61" y="42"/>
                    <a:pt x="42" y="42"/>
                    <a:pt x="23" y="41"/>
                  </a:cubicBezTo>
                  <a:cubicBezTo>
                    <a:pt x="15" y="40"/>
                    <a:pt x="8" y="40"/>
                    <a:pt x="1" y="40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10" y="36"/>
                    <a:pt x="18" y="37"/>
                    <a:pt x="26" y="37"/>
                  </a:cubicBezTo>
                  <a:cubicBezTo>
                    <a:pt x="40" y="39"/>
                    <a:pt x="54" y="38"/>
                    <a:pt x="68" y="38"/>
                  </a:cubicBezTo>
                  <a:cubicBezTo>
                    <a:pt x="72" y="38"/>
                    <a:pt x="75" y="37"/>
                    <a:pt x="72" y="32"/>
                  </a:cubicBezTo>
                  <a:cubicBezTo>
                    <a:pt x="70" y="25"/>
                    <a:pt x="72" y="23"/>
                    <a:pt x="79" y="24"/>
                  </a:cubicBezTo>
                  <a:cubicBezTo>
                    <a:pt x="90" y="25"/>
                    <a:pt x="100" y="26"/>
                    <a:pt x="110" y="21"/>
                  </a:cubicBezTo>
                  <a:cubicBezTo>
                    <a:pt x="112" y="19"/>
                    <a:pt x="111" y="15"/>
                    <a:pt x="112" y="13"/>
                  </a:cubicBezTo>
                  <a:cubicBezTo>
                    <a:pt x="112" y="9"/>
                    <a:pt x="115" y="6"/>
                    <a:pt x="118" y="8"/>
                  </a:cubicBezTo>
                  <a:cubicBezTo>
                    <a:pt x="129" y="13"/>
                    <a:pt x="139" y="9"/>
                    <a:pt x="150" y="7"/>
                  </a:cubicBezTo>
                  <a:cubicBezTo>
                    <a:pt x="153" y="7"/>
                    <a:pt x="156" y="6"/>
                    <a:pt x="159" y="6"/>
                  </a:cubicBezTo>
                  <a:cubicBezTo>
                    <a:pt x="162" y="6"/>
                    <a:pt x="164" y="5"/>
                    <a:pt x="166" y="3"/>
                  </a:cubicBezTo>
                  <a:cubicBezTo>
                    <a:pt x="168" y="0"/>
                    <a:pt x="170" y="0"/>
                    <a:pt x="173" y="1"/>
                  </a:cubicBezTo>
                  <a:cubicBezTo>
                    <a:pt x="183" y="9"/>
                    <a:pt x="194" y="8"/>
                    <a:pt x="205" y="6"/>
                  </a:cubicBezTo>
                  <a:cubicBezTo>
                    <a:pt x="209" y="6"/>
                    <a:pt x="213" y="5"/>
                    <a:pt x="217" y="7"/>
                  </a:cubicBezTo>
                  <a:cubicBezTo>
                    <a:pt x="219" y="11"/>
                    <a:pt x="216" y="12"/>
                    <a:pt x="213" y="13"/>
                  </a:cubicBezTo>
                  <a:cubicBezTo>
                    <a:pt x="209" y="15"/>
                    <a:pt x="205" y="17"/>
                    <a:pt x="201" y="20"/>
                  </a:cubicBezTo>
                  <a:cubicBezTo>
                    <a:pt x="196" y="23"/>
                    <a:pt x="192" y="23"/>
                    <a:pt x="187" y="19"/>
                  </a:cubicBezTo>
                  <a:cubicBezTo>
                    <a:pt x="185" y="17"/>
                    <a:pt x="182" y="14"/>
                    <a:pt x="179" y="12"/>
                  </a:cubicBezTo>
                  <a:cubicBezTo>
                    <a:pt x="176" y="10"/>
                    <a:pt x="173" y="10"/>
                    <a:pt x="171" y="15"/>
                  </a:cubicBezTo>
                  <a:cubicBezTo>
                    <a:pt x="170" y="18"/>
                    <a:pt x="168" y="21"/>
                    <a:pt x="168" y="24"/>
                  </a:cubicBezTo>
                  <a:cubicBezTo>
                    <a:pt x="164" y="32"/>
                    <a:pt x="161" y="33"/>
                    <a:pt x="156" y="26"/>
                  </a:cubicBezTo>
                  <a:cubicBezTo>
                    <a:pt x="153" y="22"/>
                    <a:pt x="150" y="23"/>
                    <a:pt x="146" y="25"/>
                  </a:cubicBezTo>
                  <a:cubicBezTo>
                    <a:pt x="142" y="27"/>
                    <a:pt x="138" y="30"/>
                    <a:pt x="135" y="33"/>
                  </a:cubicBezTo>
                  <a:cubicBezTo>
                    <a:pt x="130" y="38"/>
                    <a:pt x="124" y="40"/>
                    <a:pt x="116" y="40"/>
                  </a:cubicBezTo>
                  <a:cubicBezTo>
                    <a:pt x="105" y="40"/>
                    <a:pt x="93" y="39"/>
                    <a:pt x="81" y="40"/>
                  </a:cubicBezTo>
                  <a:close/>
                </a:path>
              </a:pathLst>
            </a:custGeom>
            <a:solidFill>
              <a:srgbClr val="F9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17697" y="5214956"/>
              <a:ext cx="2700333" cy="261937"/>
            </a:xfrm>
            <a:custGeom>
              <a:avLst/>
              <a:gdLst>
                <a:gd name="T0" fmla="*/ 184 w 294"/>
                <a:gd name="T1" fmla="*/ 12 h 41"/>
                <a:gd name="T2" fmla="*/ 210 w 294"/>
                <a:gd name="T3" fmla="*/ 26 h 41"/>
                <a:gd name="T4" fmla="*/ 236 w 294"/>
                <a:gd name="T5" fmla="*/ 37 h 41"/>
                <a:gd name="T6" fmla="*/ 293 w 294"/>
                <a:gd name="T7" fmla="*/ 37 h 41"/>
                <a:gd name="T8" fmla="*/ 293 w 294"/>
                <a:gd name="T9" fmla="*/ 38 h 41"/>
                <a:gd name="T10" fmla="*/ 293 w 294"/>
                <a:gd name="T11" fmla="*/ 38 h 41"/>
                <a:gd name="T12" fmla="*/ 218 w 294"/>
                <a:gd name="T13" fmla="*/ 38 h 41"/>
                <a:gd name="T14" fmla="*/ 202 w 294"/>
                <a:gd name="T15" fmla="*/ 37 h 41"/>
                <a:gd name="T16" fmla="*/ 193 w 294"/>
                <a:gd name="T17" fmla="*/ 35 h 41"/>
                <a:gd name="T18" fmla="*/ 181 w 294"/>
                <a:gd name="T19" fmla="*/ 28 h 41"/>
                <a:gd name="T20" fmla="*/ 152 w 294"/>
                <a:gd name="T21" fmla="*/ 28 h 41"/>
                <a:gd name="T22" fmla="*/ 143 w 294"/>
                <a:gd name="T23" fmla="*/ 28 h 41"/>
                <a:gd name="T24" fmla="*/ 133 w 294"/>
                <a:gd name="T25" fmla="*/ 31 h 41"/>
                <a:gd name="T26" fmla="*/ 119 w 294"/>
                <a:gd name="T27" fmla="*/ 37 h 41"/>
                <a:gd name="T28" fmla="*/ 104 w 294"/>
                <a:gd name="T29" fmla="*/ 38 h 41"/>
                <a:gd name="T30" fmla="*/ 22 w 294"/>
                <a:gd name="T31" fmla="*/ 38 h 41"/>
                <a:gd name="T32" fmla="*/ 0 w 294"/>
                <a:gd name="T33" fmla="*/ 38 h 41"/>
                <a:gd name="T34" fmla="*/ 0 w 294"/>
                <a:gd name="T35" fmla="*/ 37 h 41"/>
                <a:gd name="T36" fmla="*/ 14 w 294"/>
                <a:gd name="T37" fmla="*/ 35 h 41"/>
                <a:gd name="T38" fmla="*/ 73 w 294"/>
                <a:gd name="T39" fmla="*/ 35 h 41"/>
                <a:gd name="T40" fmla="*/ 92 w 294"/>
                <a:gd name="T41" fmla="*/ 35 h 41"/>
                <a:gd name="T42" fmla="*/ 95 w 294"/>
                <a:gd name="T43" fmla="*/ 31 h 41"/>
                <a:gd name="T44" fmla="*/ 93 w 294"/>
                <a:gd name="T45" fmla="*/ 24 h 41"/>
                <a:gd name="T46" fmla="*/ 101 w 294"/>
                <a:gd name="T47" fmla="*/ 23 h 41"/>
                <a:gd name="T48" fmla="*/ 124 w 294"/>
                <a:gd name="T49" fmla="*/ 19 h 41"/>
                <a:gd name="T50" fmla="*/ 131 w 294"/>
                <a:gd name="T51" fmla="*/ 9 h 41"/>
                <a:gd name="T52" fmla="*/ 137 w 294"/>
                <a:gd name="T53" fmla="*/ 2 h 41"/>
                <a:gd name="T54" fmla="*/ 145 w 294"/>
                <a:gd name="T55" fmla="*/ 7 h 41"/>
                <a:gd name="T56" fmla="*/ 152 w 294"/>
                <a:gd name="T57" fmla="*/ 9 h 41"/>
                <a:gd name="T58" fmla="*/ 154 w 294"/>
                <a:gd name="T59" fmla="*/ 6 h 41"/>
                <a:gd name="T60" fmla="*/ 167 w 294"/>
                <a:gd name="T61" fmla="*/ 6 h 41"/>
                <a:gd name="T62" fmla="*/ 177 w 294"/>
                <a:gd name="T63" fmla="*/ 11 h 41"/>
                <a:gd name="T64" fmla="*/ 184 w 294"/>
                <a:gd name="T6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41">
                  <a:moveTo>
                    <a:pt x="184" y="12"/>
                  </a:moveTo>
                  <a:cubicBezTo>
                    <a:pt x="195" y="12"/>
                    <a:pt x="203" y="19"/>
                    <a:pt x="210" y="26"/>
                  </a:cubicBezTo>
                  <a:cubicBezTo>
                    <a:pt x="217" y="35"/>
                    <a:pt x="225" y="38"/>
                    <a:pt x="236" y="37"/>
                  </a:cubicBezTo>
                  <a:cubicBezTo>
                    <a:pt x="255" y="36"/>
                    <a:pt x="274" y="37"/>
                    <a:pt x="293" y="37"/>
                  </a:cubicBezTo>
                  <a:cubicBezTo>
                    <a:pt x="293" y="37"/>
                    <a:pt x="294" y="37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68" y="39"/>
                    <a:pt x="243" y="39"/>
                    <a:pt x="218" y="38"/>
                  </a:cubicBezTo>
                  <a:cubicBezTo>
                    <a:pt x="213" y="37"/>
                    <a:pt x="208" y="35"/>
                    <a:pt x="202" y="37"/>
                  </a:cubicBezTo>
                  <a:cubicBezTo>
                    <a:pt x="199" y="38"/>
                    <a:pt x="196" y="38"/>
                    <a:pt x="193" y="35"/>
                  </a:cubicBezTo>
                  <a:cubicBezTo>
                    <a:pt x="189" y="33"/>
                    <a:pt x="185" y="30"/>
                    <a:pt x="181" y="28"/>
                  </a:cubicBezTo>
                  <a:cubicBezTo>
                    <a:pt x="171" y="23"/>
                    <a:pt x="162" y="24"/>
                    <a:pt x="152" y="28"/>
                  </a:cubicBezTo>
                  <a:cubicBezTo>
                    <a:pt x="149" y="29"/>
                    <a:pt x="146" y="30"/>
                    <a:pt x="143" y="28"/>
                  </a:cubicBezTo>
                  <a:cubicBezTo>
                    <a:pt x="138" y="26"/>
                    <a:pt x="135" y="27"/>
                    <a:pt x="133" y="31"/>
                  </a:cubicBezTo>
                  <a:cubicBezTo>
                    <a:pt x="129" y="36"/>
                    <a:pt x="125" y="37"/>
                    <a:pt x="119" y="37"/>
                  </a:cubicBezTo>
                  <a:cubicBezTo>
                    <a:pt x="114" y="36"/>
                    <a:pt x="109" y="37"/>
                    <a:pt x="104" y="38"/>
                  </a:cubicBezTo>
                  <a:cubicBezTo>
                    <a:pt x="77" y="41"/>
                    <a:pt x="50" y="37"/>
                    <a:pt x="22" y="38"/>
                  </a:cubicBezTo>
                  <a:cubicBezTo>
                    <a:pt x="15" y="38"/>
                    <a:pt x="7" y="41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4" y="34"/>
                    <a:pt x="9" y="35"/>
                    <a:pt x="14" y="35"/>
                  </a:cubicBezTo>
                  <a:cubicBezTo>
                    <a:pt x="34" y="35"/>
                    <a:pt x="53" y="34"/>
                    <a:pt x="73" y="35"/>
                  </a:cubicBezTo>
                  <a:cubicBezTo>
                    <a:pt x="79" y="35"/>
                    <a:pt x="86" y="35"/>
                    <a:pt x="92" y="35"/>
                  </a:cubicBezTo>
                  <a:cubicBezTo>
                    <a:pt x="96" y="35"/>
                    <a:pt x="97" y="34"/>
                    <a:pt x="95" y="31"/>
                  </a:cubicBezTo>
                  <a:cubicBezTo>
                    <a:pt x="93" y="29"/>
                    <a:pt x="92" y="26"/>
                    <a:pt x="93" y="24"/>
                  </a:cubicBezTo>
                  <a:cubicBezTo>
                    <a:pt x="95" y="21"/>
                    <a:pt x="98" y="23"/>
                    <a:pt x="101" y="23"/>
                  </a:cubicBezTo>
                  <a:cubicBezTo>
                    <a:pt x="109" y="25"/>
                    <a:pt x="117" y="25"/>
                    <a:pt x="124" y="19"/>
                  </a:cubicBezTo>
                  <a:cubicBezTo>
                    <a:pt x="127" y="16"/>
                    <a:pt x="130" y="13"/>
                    <a:pt x="131" y="9"/>
                  </a:cubicBezTo>
                  <a:cubicBezTo>
                    <a:pt x="132" y="6"/>
                    <a:pt x="134" y="3"/>
                    <a:pt x="137" y="2"/>
                  </a:cubicBezTo>
                  <a:cubicBezTo>
                    <a:pt x="141" y="2"/>
                    <a:pt x="143" y="5"/>
                    <a:pt x="145" y="7"/>
                  </a:cubicBezTo>
                  <a:cubicBezTo>
                    <a:pt x="147" y="10"/>
                    <a:pt x="149" y="13"/>
                    <a:pt x="152" y="9"/>
                  </a:cubicBezTo>
                  <a:cubicBezTo>
                    <a:pt x="153" y="8"/>
                    <a:pt x="154" y="7"/>
                    <a:pt x="154" y="6"/>
                  </a:cubicBezTo>
                  <a:cubicBezTo>
                    <a:pt x="160" y="1"/>
                    <a:pt x="161" y="0"/>
                    <a:pt x="167" y="6"/>
                  </a:cubicBezTo>
                  <a:cubicBezTo>
                    <a:pt x="170" y="9"/>
                    <a:pt x="173" y="11"/>
                    <a:pt x="177" y="11"/>
                  </a:cubicBezTo>
                  <a:cubicBezTo>
                    <a:pt x="180" y="11"/>
                    <a:pt x="182" y="10"/>
                    <a:pt x="184" y="12"/>
                  </a:cubicBezTo>
                  <a:close/>
                </a:path>
              </a:pathLst>
            </a:custGeom>
            <a:solidFill>
              <a:srgbClr val="F9E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03250" y="4645040"/>
              <a:ext cx="827087" cy="320676"/>
            </a:xfrm>
            <a:custGeom>
              <a:avLst/>
              <a:gdLst>
                <a:gd name="T0" fmla="*/ 2 w 90"/>
                <a:gd name="T1" fmla="*/ 31 h 50"/>
                <a:gd name="T2" fmla="*/ 2 w 90"/>
                <a:gd name="T3" fmla="*/ 29 h 50"/>
                <a:gd name="T4" fmla="*/ 12 w 90"/>
                <a:gd name="T5" fmla="*/ 4 h 50"/>
                <a:gd name="T6" fmla="*/ 18 w 90"/>
                <a:gd name="T7" fmla="*/ 1 h 50"/>
                <a:gd name="T8" fmla="*/ 39 w 90"/>
                <a:gd name="T9" fmla="*/ 6 h 50"/>
                <a:gd name="T10" fmla="*/ 42 w 90"/>
                <a:gd name="T11" fmla="*/ 6 h 50"/>
                <a:gd name="T12" fmla="*/ 57 w 90"/>
                <a:gd name="T13" fmla="*/ 9 h 50"/>
                <a:gd name="T14" fmla="*/ 80 w 90"/>
                <a:gd name="T15" fmla="*/ 33 h 50"/>
                <a:gd name="T16" fmla="*/ 90 w 90"/>
                <a:gd name="T17" fmla="*/ 47 h 50"/>
                <a:gd name="T18" fmla="*/ 89 w 90"/>
                <a:gd name="T19" fmla="*/ 50 h 50"/>
                <a:gd name="T20" fmla="*/ 87 w 90"/>
                <a:gd name="T21" fmla="*/ 49 h 50"/>
                <a:gd name="T22" fmla="*/ 68 w 90"/>
                <a:gd name="T23" fmla="*/ 34 h 50"/>
                <a:gd name="T24" fmla="*/ 62 w 90"/>
                <a:gd name="T25" fmla="*/ 34 h 50"/>
                <a:gd name="T26" fmla="*/ 52 w 90"/>
                <a:gd name="T27" fmla="*/ 34 h 50"/>
                <a:gd name="T28" fmla="*/ 48 w 90"/>
                <a:gd name="T29" fmla="*/ 32 h 50"/>
                <a:gd name="T30" fmla="*/ 35 w 90"/>
                <a:gd name="T31" fmla="*/ 31 h 50"/>
                <a:gd name="T32" fmla="*/ 27 w 90"/>
                <a:gd name="T33" fmla="*/ 37 h 50"/>
                <a:gd name="T34" fmla="*/ 5 w 90"/>
                <a:gd name="T35" fmla="*/ 41 h 50"/>
                <a:gd name="T36" fmla="*/ 2 w 90"/>
                <a:gd name="T3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0">
                  <a:moveTo>
                    <a:pt x="2" y="31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6" y="21"/>
                    <a:pt x="10" y="13"/>
                    <a:pt x="12" y="4"/>
                  </a:cubicBezTo>
                  <a:cubicBezTo>
                    <a:pt x="14" y="2"/>
                    <a:pt x="16" y="1"/>
                    <a:pt x="18" y="1"/>
                  </a:cubicBezTo>
                  <a:cubicBezTo>
                    <a:pt x="25" y="2"/>
                    <a:pt x="33" y="0"/>
                    <a:pt x="39" y="6"/>
                  </a:cubicBezTo>
                  <a:cubicBezTo>
                    <a:pt x="40" y="6"/>
                    <a:pt x="41" y="7"/>
                    <a:pt x="42" y="6"/>
                  </a:cubicBezTo>
                  <a:cubicBezTo>
                    <a:pt x="48" y="1"/>
                    <a:pt x="52" y="5"/>
                    <a:pt x="57" y="9"/>
                  </a:cubicBezTo>
                  <a:cubicBezTo>
                    <a:pt x="64" y="17"/>
                    <a:pt x="72" y="26"/>
                    <a:pt x="80" y="33"/>
                  </a:cubicBezTo>
                  <a:cubicBezTo>
                    <a:pt x="85" y="37"/>
                    <a:pt x="88" y="41"/>
                    <a:pt x="90" y="47"/>
                  </a:cubicBezTo>
                  <a:cubicBezTo>
                    <a:pt x="90" y="48"/>
                    <a:pt x="90" y="49"/>
                    <a:pt x="89" y="50"/>
                  </a:cubicBezTo>
                  <a:cubicBezTo>
                    <a:pt x="88" y="50"/>
                    <a:pt x="87" y="50"/>
                    <a:pt x="87" y="49"/>
                  </a:cubicBezTo>
                  <a:cubicBezTo>
                    <a:pt x="82" y="42"/>
                    <a:pt x="74" y="39"/>
                    <a:pt x="68" y="34"/>
                  </a:cubicBezTo>
                  <a:cubicBezTo>
                    <a:pt x="65" y="31"/>
                    <a:pt x="64" y="33"/>
                    <a:pt x="62" y="34"/>
                  </a:cubicBezTo>
                  <a:cubicBezTo>
                    <a:pt x="58" y="37"/>
                    <a:pt x="55" y="38"/>
                    <a:pt x="52" y="34"/>
                  </a:cubicBezTo>
                  <a:cubicBezTo>
                    <a:pt x="51" y="33"/>
                    <a:pt x="50" y="32"/>
                    <a:pt x="48" y="32"/>
                  </a:cubicBezTo>
                  <a:cubicBezTo>
                    <a:pt x="44" y="34"/>
                    <a:pt x="39" y="32"/>
                    <a:pt x="35" y="31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0" y="45"/>
                    <a:pt x="13" y="43"/>
                    <a:pt x="5" y="41"/>
                  </a:cubicBezTo>
                  <a:cubicBezTo>
                    <a:pt x="0" y="39"/>
                    <a:pt x="4" y="34"/>
                    <a:pt x="2" y="31"/>
                  </a:cubicBezTo>
                  <a:close/>
                </a:path>
              </a:pathLst>
            </a:custGeom>
            <a:solidFill>
              <a:srgbClr val="FCD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902069" y="4940316"/>
              <a:ext cx="844548" cy="312738"/>
            </a:xfrm>
            <a:custGeom>
              <a:avLst/>
              <a:gdLst>
                <a:gd name="T0" fmla="*/ 72 w 92"/>
                <a:gd name="T1" fmla="*/ 0 h 49"/>
                <a:gd name="T2" fmla="*/ 66 w 92"/>
                <a:gd name="T3" fmla="*/ 25 h 49"/>
                <a:gd name="T4" fmla="*/ 92 w 92"/>
                <a:gd name="T5" fmla="*/ 24 h 49"/>
                <a:gd name="T6" fmla="*/ 67 w 92"/>
                <a:gd name="T7" fmla="*/ 45 h 49"/>
                <a:gd name="T8" fmla="*/ 45 w 92"/>
                <a:gd name="T9" fmla="*/ 47 h 49"/>
                <a:gd name="T10" fmla="*/ 3 w 92"/>
                <a:gd name="T11" fmla="*/ 16 h 49"/>
                <a:gd name="T12" fmla="*/ 1 w 92"/>
                <a:gd name="T13" fmla="*/ 9 h 49"/>
                <a:gd name="T14" fmla="*/ 5 w 92"/>
                <a:gd name="T15" fmla="*/ 9 h 49"/>
                <a:gd name="T16" fmla="*/ 23 w 92"/>
                <a:gd name="T17" fmla="*/ 8 h 49"/>
                <a:gd name="T18" fmla="*/ 46 w 92"/>
                <a:gd name="T19" fmla="*/ 22 h 49"/>
                <a:gd name="T20" fmla="*/ 72 w 9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9">
                  <a:moveTo>
                    <a:pt x="72" y="0"/>
                  </a:moveTo>
                  <a:cubicBezTo>
                    <a:pt x="75" y="9"/>
                    <a:pt x="72" y="17"/>
                    <a:pt x="66" y="25"/>
                  </a:cubicBezTo>
                  <a:cubicBezTo>
                    <a:pt x="75" y="25"/>
                    <a:pt x="84" y="23"/>
                    <a:pt x="92" y="24"/>
                  </a:cubicBezTo>
                  <a:cubicBezTo>
                    <a:pt x="87" y="36"/>
                    <a:pt x="78" y="41"/>
                    <a:pt x="67" y="45"/>
                  </a:cubicBezTo>
                  <a:cubicBezTo>
                    <a:pt x="60" y="48"/>
                    <a:pt x="53" y="49"/>
                    <a:pt x="45" y="47"/>
                  </a:cubicBezTo>
                  <a:cubicBezTo>
                    <a:pt x="27" y="43"/>
                    <a:pt x="14" y="30"/>
                    <a:pt x="3" y="16"/>
                  </a:cubicBezTo>
                  <a:cubicBezTo>
                    <a:pt x="1" y="14"/>
                    <a:pt x="0" y="12"/>
                    <a:pt x="1" y="9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12" y="16"/>
                    <a:pt x="17" y="12"/>
                    <a:pt x="23" y="8"/>
                  </a:cubicBezTo>
                  <a:cubicBezTo>
                    <a:pt x="29" y="15"/>
                    <a:pt x="37" y="20"/>
                    <a:pt x="46" y="22"/>
                  </a:cubicBezTo>
                  <a:cubicBezTo>
                    <a:pt x="62" y="24"/>
                    <a:pt x="74" y="19"/>
                    <a:pt x="72" y="0"/>
                  </a:cubicBezTo>
                  <a:close/>
                </a:path>
              </a:pathLst>
            </a:custGeom>
            <a:solidFill>
              <a:srgbClr val="ED6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713649" y="5073667"/>
              <a:ext cx="1644647" cy="403226"/>
            </a:xfrm>
            <a:custGeom>
              <a:avLst/>
              <a:gdLst>
                <a:gd name="T0" fmla="*/ 0 w 179"/>
                <a:gd name="T1" fmla="*/ 60 h 63"/>
                <a:gd name="T2" fmla="*/ 6 w 179"/>
                <a:gd name="T3" fmla="*/ 59 h 63"/>
                <a:gd name="T4" fmla="*/ 36 w 179"/>
                <a:gd name="T5" fmla="*/ 59 h 63"/>
                <a:gd name="T6" fmla="*/ 51 w 179"/>
                <a:gd name="T7" fmla="*/ 53 h 63"/>
                <a:gd name="T8" fmla="*/ 65 w 179"/>
                <a:gd name="T9" fmla="*/ 43 h 63"/>
                <a:gd name="T10" fmla="*/ 77 w 179"/>
                <a:gd name="T11" fmla="*/ 47 h 63"/>
                <a:gd name="T12" fmla="*/ 81 w 179"/>
                <a:gd name="T13" fmla="*/ 49 h 63"/>
                <a:gd name="T14" fmla="*/ 85 w 179"/>
                <a:gd name="T15" fmla="*/ 43 h 63"/>
                <a:gd name="T16" fmla="*/ 108 w 179"/>
                <a:gd name="T17" fmla="*/ 41 h 63"/>
                <a:gd name="T18" fmla="*/ 119 w 179"/>
                <a:gd name="T19" fmla="*/ 41 h 63"/>
                <a:gd name="T20" fmla="*/ 140 w 179"/>
                <a:gd name="T21" fmla="*/ 41 h 63"/>
                <a:gd name="T22" fmla="*/ 146 w 179"/>
                <a:gd name="T23" fmla="*/ 42 h 63"/>
                <a:gd name="T24" fmla="*/ 174 w 179"/>
                <a:gd name="T25" fmla="*/ 48 h 63"/>
                <a:gd name="T26" fmla="*/ 174 w 179"/>
                <a:gd name="T27" fmla="*/ 24 h 63"/>
                <a:gd name="T28" fmla="*/ 175 w 179"/>
                <a:gd name="T29" fmla="*/ 2 h 63"/>
                <a:gd name="T30" fmla="*/ 176 w 179"/>
                <a:gd name="T31" fmla="*/ 0 h 63"/>
                <a:gd name="T32" fmla="*/ 178 w 179"/>
                <a:gd name="T33" fmla="*/ 8 h 63"/>
                <a:gd name="T34" fmla="*/ 178 w 179"/>
                <a:gd name="T35" fmla="*/ 49 h 63"/>
                <a:gd name="T36" fmla="*/ 172 w 179"/>
                <a:gd name="T37" fmla="*/ 55 h 63"/>
                <a:gd name="T38" fmla="*/ 166 w 179"/>
                <a:gd name="T39" fmla="*/ 55 h 63"/>
                <a:gd name="T40" fmla="*/ 62 w 179"/>
                <a:gd name="T41" fmla="*/ 54 h 63"/>
                <a:gd name="T42" fmla="*/ 57 w 179"/>
                <a:gd name="T43" fmla="*/ 55 h 63"/>
                <a:gd name="T44" fmla="*/ 18 w 179"/>
                <a:gd name="T45" fmla="*/ 60 h 63"/>
                <a:gd name="T46" fmla="*/ 0 w 179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63">
                  <a:moveTo>
                    <a:pt x="0" y="60"/>
                  </a:moveTo>
                  <a:cubicBezTo>
                    <a:pt x="2" y="58"/>
                    <a:pt x="4" y="59"/>
                    <a:pt x="6" y="59"/>
                  </a:cubicBezTo>
                  <a:cubicBezTo>
                    <a:pt x="16" y="59"/>
                    <a:pt x="26" y="59"/>
                    <a:pt x="36" y="59"/>
                  </a:cubicBezTo>
                  <a:cubicBezTo>
                    <a:pt x="42" y="59"/>
                    <a:pt x="47" y="57"/>
                    <a:pt x="51" y="53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70" y="39"/>
                    <a:pt x="75" y="41"/>
                    <a:pt x="77" y="47"/>
                  </a:cubicBezTo>
                  <a:cubicBezTo>
                    <a:pt x="78" y="49"/>
                    <a:pt x="79" y="49"/>
                    <a:pt x="81" y="49"/>
                  </a:cubicBezTo>
                  <a:cubicBezTo>
                    <a:pt x="84" y="48"/>
                    <a:pt x="85" y="46"/>
                    <a:pt x="85" y="43"/>
                  </a:cubicBezTo>
                  <a:cubicBezTo>
                    <a:pt x="92" y="36"/>
                    <a:pt x="100" y="37"/>
                    <a:pt x="108" y="41"/>
                  </a:cubicBezTo>
                  <a:cubicBezTo>
                    <a:pt x="112" y="43"/>
                    <a:pt x="115" y="43"/>
                    <a:pt x="119" y="41"/>
                  </a:cubicBezTo>
                  <a:cubicBezTo>
                    <a:pt x="126" y="37"/>
                    <a:pt x="133" y="36"/>
                    <a:pt x="140" y="41"/>
                  </a:cubicBezTo>
                  <a:cubicBezTo>
                    <a:pt x="142" y="42"/>
                    <a:pt x="144" y="42"/>
                    <a:pt x="146" y="42"/>
                  </a:cubicBezTo>
                  <a:cubicBezTo>
                    <a:pt x="162" y="39"/>
                    <a:pt x="162" y="39"/>
                    <a:pt x="174" y="48"/>
                  </a:cubicBezTo>
                  <a:cubicBezTo>
                    <a:pt x="175" y="39"/>
                    <a:pt x="174" y="32"/>
                    <a:pt x="174" y="24"/>
                  </a:cubicBezTo>
                  <a:cubicBezTo>
                    <a:pt x="174" y="17"/>
                    <a:pt x="173" y="9"/>
                    <a:pt x="175" y="2"/>
                  </a:cubicBezTo>
                  <a:cubicBezTo>
                    <a:pt x="175" y="1"/>
                    <a:pt x="176" y="1"/>
                    <a:pt x="176" y="0"/>
                  </a:cubicBezTo>
                  <a:cubicBezTo>
                    <a:pt x="178" y="3"/>
                    <a:pt x="177" y="5"/>
                    <a:pt x="178" y="8"/>
                  </a:cubicBezTo>
                  <a:cubicBezTo>
                    <a:pt x="178" y="21"/>
                    <a:pt x="176" y="35"/>
                    <a:pt x="178" y="49"/>
                  </a:cubicBezTo>
                  <a:cubicBezTo>
                    <a:pt x="179" y="53"/>
                    <a:pt x="177" y="57"/>
                    <a:pt x="172" y="55"/>
                  </a:cubicBezTo>
                  <a:cubicBezTo>
                    <a:pt x="170" y="55"/>
                    <a:pt x="168" y="55"/>
                    <a:pt x="166" y="55"/>
                  </a:cubicBezTo>
                  <a:cubicBezTo>
                    <a:pt x="131" y="54"/>
                    <a:pt x="96" y="55"/>
                    <a:pt x="62" y="54"/>
                  </a:cubicBezTo>
                  <a:cubicBezTo>
                    <a:pt x="60" y="54"/>
                    <a:pt x="58" y="54"/>
                    <a:pt x="57" y="55"/>
                  </a:cubicBezTo>
                  <a:cubicBezTo>
                    <a:pt x="45" y="63"/>
                    <a:pt x="31" y="60"/>
                    <a:pt x="18" y="60"/>
                  </a:cubicBezTo>
                  <a:cubicBezTo>
                    <a:pt x="12" y="60"/>
                    <a:pt x="6" y="60"/>
                    <a:pt x="0" y="60"/>
                  </a:cubicBezTo>
                  <a:close/>
                </a:path>
              </a:pathLst>
            </a:custGeom>
            <a:solidFill>
              <a:srgbClr val="FCF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034200" y="4733940"/>
              <a:ext cx="514349" cy="436563"/>
            </a:xfrm>
            <a:custGeom>
              <a:avLst/>
              <a:gdLst>
                <a:gd name="T0" fmla="*/ 33 w 56"/>
                <a:gd name="T1" fmla="*/ 59 h 68"/>
                <a:gd name="T2" fmla="*/ 19 w 56"/>
                <a:gd name="T3" fmla="*/ 62 h 68"/>
                <a:gd name="T4" fmla="*/ 10 w 56"/>
                <a:gd name="T5" fmla="*/ 65 h 68"/>
                <a:gd name="T6" fmla="*/ 0 w 56"/>
                <a:gd name="T7" fmla="*/ 62 h 68"/>
                <a:gd name="T8" fmla="*/ 14 w 56"/>
                <a:gd name="T9" fmla="*/ 0 h 68"/>
                <a:gd name="T10" fmla="*/ 24 w 56"/>
                <a:gd name="T11" fmla="*/ 31 h 68"/>
                <a:gd name="T12" fmla="*/ 36 w 56"/>
                <a:gd name="T13" fmla="*/ 20 h 68"/>
                <a:gd name="T14" fmla="*/ 36 w 56"/>
                <a:gd name="T15" fmla="*/ 23 h 68"/>
                <a:gd name="T16" fmla="*/ 55 w 56"/>
                <a:gd name="T17" fmla="*/ 13 h 68"/>
                <a:gd name="T18" fmla="*/ 55 w 56"/>
                <a:gd name="T19" fmla="*/ 18 h 68"/>
                <a:gd name="T20" fmla="*/ 36 w 56"/>
                <a:gd name="T21" fmla="*/ 57 h 68"/>
                <a:gd name="T22" fmla="*/ 33 w 56"/>
                <a:gd name="T2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8">
                  <a:moveTo>
                    <a:pt x="33" y="59"/>
                  </a:moveTo>
                  <a:cubicBezTo>
                    <a:pt x="29" y="61"/>
                    <a:pt x="25" y="63"/>
                    <a:pt x="19" y="62"/>
                  </a:cubicBezTo>
                  <a:cubicBezTo>
                    <a:pt x="16" y="62"/>
                    <a:pt x="13" y="63"/>
                    <a:pt x="10" y="65"/>
                  </a:cubicBezTo>
                  <a:cubicBezTo>
                    <a:pt x="6" y="68"/>
                    <a:pt x="3" y="67"/>
                    <a:pt x="0" y="62"/>
                  </a:cubicBezTo>
                  <a:cubicBezTo>
                    <a:pt x="13" y="44"/>
                    <a:pt x="17" y="22"/>
                    <a:pt x="14" y="0"/>
                  </a:cubicBezTo>
                  <a:cubicBezTo>
                    <a:pt x="21" y="9"/>
                    <a:pt x="24" y="19"/>
                    <a:pt x="24" y="31"/>
                  </a:cubicBezTo>
                  <a:cubicBezTo>
                    <a:pt x="29" y="28"/>
                    <a:pt x="32" y="23"/>
                    <a:pt x="36" y="20"/>
                  </a:cubicBezTo>
                  <a:cubicBezTo>
                    <a:pt x="37" y="21"/>
                    <a:pt x="35" y="24"/>
                    <a:pt x="36" y="23"/>
                  </a:cubicBezTo>
                  <a:cubicBezTo>
                    <a:pt x="42" y="17"/>
                    <a:pt x="51" y="20"/>
                    <a:pt x="55" y="13"/>
                  </a:cubicBezTo>
                  <a:cubicBezTo>
                    <a:pt x="56" y="14"/>
                    <a:pt x="56" y="16"/>
                    <a:pt x="55" y="18"/>
                  </a:cubicBezTo>
                  <a:cubicBezTo>
                    <a:pt x="52" y="33"/>
                    <a:pt x="45" y="45"/>
                    <a:pt x="36" y="57"/>
                  </a:cubicBezTo>
                  <a:cubicBezTo>
                    <a:pt x="36" y="58"/>
                    <a:pt x="35" y="59"/>
                    <a:pt x="33" y="59"/>
                  </a:cubicBezTo>
                  <a:close/>
                </a:path>
              </a:pathLst>
            </a:custGeom>
            <a:solidFill>
              <a:srgbClr val="EA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533770" y="4625990"/>
              <a:ext cx="579437" cy="422276"/>
            </a:xfrm>
            <a:custGeom>
              <a:avLst/>
              <a:gdLst>
                <a:gd name="T0" fmla="*/ 63 w 63"/>
                <a:gd name="T1" fmla="*/ 57 h 66"/>
                <a:gd name="T2" fmla="*/ 46 w 63"/>
                <a:gd name="T3" fmla="*/ 60 h 66"/>
                <a:gd name="T4" fmla="*/ 41 w 63"/>
                <a:gd name="T5" fmla="*/ 58 h 66"/>
                <a:gd name="T6" fmla="*/ 29 w 63"/>
                <a:gd name="T7" fmla="*/ 39 h 66"/>
                <a:gd name="T8" fmla="*/ 24 w 63"/>
                <a:gd name="T9" fmla="*/ 27 h 66"/>
                <a:gd name="T10" fmla="*/ 18 w 63"/>
                <a:gd name="T11" fmla="*/ 25 h 66"/>
                <a:gd name="T12" fmla="*/ 5 w 63"/>
                <a:gd name="T13" fmla="*/ 34 h 66"/>
                <a:gd name="T14" fmla="*/ 1 w 63"/>
                <a:gd name="T15" fmla="*/ 30 h 66"/>
                <a:gd name="T16" fmla="*/ 2 w 63"/>
                <a:gd name="T17" fmla="*/ 7 h 66"/>
                <a:gd name="T18" fmla="*/ 3 w 63"/>
                <a:gd name="T19" fmla="*/ 5 h 66"/>
                <a:gd name="T20" fmla="*/ 21 w 63"/>
                <a:gd name="T21" fmla="*/ 12 h 66"/>
                <a:gd name="T22" fmla="*/ 27 w 63"/>
                <a:gd name="T23" fmla="*/ 10 h 66"/>
                <a:gd name="T24" fmla="*/ 35 w 63"/>
                <a:gd name="T25" fmla="*/ 13 h 66"/>
                <a:gd name="T26" fmla="*/ 37 w 63"/>
                <a:gd name="T27" fmla="*/ 0 h 66"/>
                <a:gd name="T28" fmla="*/ 42 w 63"/>
                <a:gd name="T29" fmla="*/ 27 h 66"/>
                <a:gd name="T30" fmla="*/ 47 w 63"/>
                <a:gd name="T31" fmla="*/ 16 h 66"/>
                <a:gd name="T32" fmla="*/ 58 w 63"/>
                <a:gd name="T33" fmla="*/ 8 h 66"/>
                <a:gd name="T34" fmla="*/ 63 w 63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66">
                  <a:moveTo>
                    <a:pt x="63" y="57"/>
                  </a:moveTo>
                  <a:cubicBezTo>
                    <a:pt x="59" y="64"/>
                    <a:pt x="52" y="66"/>
                    <a:pt x="46" y="60"/>
                  </a:cubicBezTo>
                  <a:cubicBezTo>
                    <a:pt x="45" y="59"/>
                    <a:pt x="43" y="58"/>
                    <a:pt x="41" y="58"/>
                  </a:cubicBezTo>
                  <a:cubicBezTo>
                    <a:pt x="34" y="54"/>
                    <a:pt x="32" y="46"/>
                    <a:pt x="29" y="39"/>
                  </a:cubicBezTo>
                  <a:cubicBezTo>
                    <a:pt x="27" y="35"/>
                    <a:pt x="25" y="31"/>
                    <a:pt x="24" y="27"/>
                  </a:cubicBezTo>
                  <a:cubicBezTo>
                    <a:pt x="22" y="23"/>
                    <a:pt x="20" y="23"/>
                    <a:pt x="18" y="25"/>
                  </a:cubicBezTo>
                  <a:cubicBezTo>
                    <a:pt x="14" y="29"/>
                    <a:pt x="10" y="32"/>
                    <a:pt x="5" y="34"/>
                  </a:cubicBezTo>
                  <a:cubicBezTo>
                    <a:pt x="2" y="35"/>
                    <a:pt x="0" y="34"/>
                    <a:pt x="1" y="30"/>
                  </a:cubicBezTo>
                  <a:cubicBezTo>
                    <a:pt x="4" y="23"/>
                    <a:pt x="4" y="15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8" y="11"/>
                    <a:pt x="14" y="13"/>
                    <a:pt x="21" y="12"/>
                  </a:cubicBezTo>
                  <a:cubicBezTo>
                    <a:pt x="23" y="12"/>
                    <a:pt x="25" y="12"/>
                    <a:pt x="27" y="10"/>
                  </a:cubicBezTo>
                  <a:cubicBezTo>
                    <a:pt x="29" y="8"/>
                    <a:pt x="34" y="6"/>
                    <a:pt x="35" y="13"/>
                  </a:cubicBezTo>
                  <a:cubicBezTo>
                    <a:pt x="37" y="8"/>
                    <a:pt x="34" y="4"/>
                    <a:pt x="37" y="0"/>
                  </a:cubicBezTo>
                  <a:cubicBezTo>
                    <a:pt x="36" y="15"/>
                    <a:pt x="36" y="16"/>
                    <a:pt x="42" y="27"/>
                  </a:cubicBezTo>
                  <a:cubicBezTo>
                    <a:pt x="44" y="24"/>
                    <a:pt x="44" y="19"/>
                    <a:pt x="47" y="16"/>
                  </a:cubicBezTo>
                  <a:cubicBezTo>
                    <a:pt x="50" y="13"/>
                    <a:pt x="53" y="10"/>
                    <a:pt x="58" y="8"/>
                  </a:cubicBezTo>
                  <a:cubicBezTo>
                    <a:pt x="49" y="26"/>
                    <a:pt x="54" y="42"/>
                    <a:pt x="63" y="57"/>
                  </a:cubicBezTo>
                  <a:close/>
                </a:path>
              </a:pathLst>
            </a:custGeom>
            <a:solidFill>
              <a:srgbClr val="E7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12775" y="4830778"/>
              <a:ext cx="330199" cy="620714"/>
            </a:xfrm>
            <a:custGeom>
              <a:avLst/>
              <a:gdLst>
                <a:gd name="T0" fmla="*/ 1 w 36"/>
                <a:gd name="T1" fmla="*/ 2 h 97"/>
                <a:gd name="T2" fmla="*/ 7 w 36"/>
                <a:gd name="T3" fmla="*/ 11 h 97"/>
                <a:gd name="T4" fmla="*/ 26 w 36"/>
                <a:gd name="T5" fmla="*/ 6 h 97"/>
                <a:gd name="T6" fmla="*/ 35 w 36"/>
                <a:gd name="T7" fmla="*/ 0 h 97"/>
                <a:gd name="T8" fmla="*/ 35 w 36"/>
                <a:gd name="T9" fmla="*/ 5 h 97"/>
                <a:gd name="T10" fmla="*/ 27 w 36"/>
                <a:gd name="T11" fmla="*/ 9 h 97"/>
                <a:gd name="T12" fmla="*/ 24 w 36"/>
                <a:gd name="T13" fmla="*/ 44 h 97"/>
                <a:gd name="T14" fmla="*/ 33 w 36"/>
                <a:gd name="T15" fmla="*/ 55 h 97"/>
                <a:gd name="T16" fmla="*/ 33 w 36"/>
                <a:gd name="T17" fmla="*/ 59 h 97"/>
                <a:gd name="T18" fmla="*/ 20 w 36"/>
                <a:gd name="T19" fmla="*/ 71 h 97"/>
                <a:gd name="T20" fmla="*/ 18 w 36"/>
                <a:gd name="T21" fmla="*/ 76 h 97"/>
                <a:gd name="T22" fmla="*/ 20 w 36"/>
                <a:gd name="T23" fmla="*/ 83 h 97"/>
                <a:gd name="T24" fmla="*/ 18 w 36"/>
                <a:gd name="T25" fmla="*/ 87 h 97"/>
                <a:gd name="T26" fmla="*/ 14 w 36"/>
                <a:gd name="T27" fmla="*/ 85 h 97"/>
                <a:gd name="T28" fmla="*/ 12 w 36"/>
                <a:gd name="T29" fmla="*/ 84 h 97"/>
                <a:gd name="T30" fmla="*/ 10 w 36"/>
                <a:gd name="T31" fmla="*/ 87 h 97"/>
                <a:gd name="T32" fmla="*/ 9 w 36"/>
                <a:gd name="T33" fmla="*/ 97 h 97"/>
                <a:gd name="T34" fmla="*/ 11 w 36"/>
                <a:gd name="T35" fmla="*/ 73 h 97"/>
                <a:gd name="T36" fmla="*/ 9 w 36"/>
                <a:gd name="T37" fmla="*/ 49 h 97"/>
                <a:gd name="T38" fmla="*/ 1 w 36"/>
                <a:gd name="T39" fmla="*/ 37 h 97"/>
                <a:gd name="T40" fmla="*/ 1 w 36"/>
                <a:gd name="T41" fmla="*/ 33 h 97"/>
                <a:gd name="T42" fmla="*/ 1 w 36"/>
                <a:gd name="T4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97">
                  <a:moveTo>
                    <a:pt x="1" y="2"/>
                  </a:moveTo>
                  <a:cubicBezTo>
                    <a:pt x="4" y="4"/>
                    <a:pt x="0" y="10"/>
                    <a:pt x="7" y="11"/>
                  </a:cubicBezTo>
                  <a:cubicBezTo>
                    <a:pt x="14" y="12"/>
                    <a:pt x="20" y="14"/>
                    <a:pt x="26" y="6"/>
                  </a:cubicBezTo>
                  <a:cubicBezTo>
                    <a:pt x="28" y="4"/>
                    <a:pt x="30" y="0"/>
                    <a:pt x="35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1" y="4"/>
                    <a:pt x="29" y="6"/>
                    <a:pt x="27" y="9"/>
                  </a:cubicBezTo>
                  <a:cubicBezTo>
                    <a:pt x="22" y="20"/>
                    <a:pt x="21" y="32"/>
                    <a:pt x="24" y="44"/>
                  </a:cubicBezTo>
                  <a:cubicBezTo>
                    <a:pt x="28" y="47"/>
                    <a:pt x="27" y="53"/>
                    <a:pt x="33" y="55"/>
                  </a:cubicBezTo>
                  <a:cubicBezTo>
                    <a:pt x="34" y="56"/>
                    <a:pt x="34" y="58"/>
                    <a:pt x="33" y="59"/>
                  </a:cubicBezTo>
                  <a:cubicBezTo>
                    <a:pt x="29" y="64"/>
                    <a:pt x="29" y="72"/>
                    <a:pt x="20" y="71"/>
                  </a:cubicBezTo>
                  <a:cubicBezTo>
                    <a:pt x="17" y="71"/>
                    <a:pt x="17" y="74"/>
                    <a:pt x="18" y="76"/>
                  </a:cubicBezTo>
                  <a:cubicBezTo>
                    <a:pt x="19" y="79"/>
                    <a:pt x="20" y="80"/>
                    <a:pt x="20" y="83"/>
                  </a:cubicBezTo>
                  <a:cubicBezTo>
                    <a:pt x="20" y="84"/>
                    <a:pt x="20" y="86"/>
                    <a:pt x="18" y="87"/>
                  </a:cubicBezTo>
                  <a:cubicBezTo>
                    <a:pt x="17" y="88"/>
                    <a:pt x="15" y="87"/>
                    <a:pt x="14" y="85"/>
                  </a:cubicBezTo>
                  <a:cubicBezTo>
                    <a:pt x="14" y="84"/>
                    <a:pt x="13" y="83"/>
                    <a:pt x="12" y="84"/>
                  </a:cubicBezTo>
                  <a:cubicBezTo>
                    <a:pt x="10" y="84"/>
                    <a:pt x="11" y="86"/>
                    <a:pt x="10" y="87"/>
                  </a:cubicBezTo>
                  <a:cubicBezTo>
                    <a:pt x="10" y="90"/>
                    <a:pt x="12" y="94"/>
                    <a:pt x="9" y="97"/>
                  </a:cubicBezTo>
                  <a:cubicBezTo>
                    <a:pt x="5" y="88"/>
                    <a:pt x="6" y="80"/>
                    <a:pt x="11" y="73"/>
                  </a:cubicBezTo>
                  <a:cubicBezTo>
                    <a:pt x="18" y="64"/>
                    <a:pt x="17" y="57"/>
                    <a:pt x="9" y="49"/>
                  </a:cubicBezTo>
                  <a:cubicBezTo>
                    <a:pt x="6" y="46"/>
                    <a:pt x="5" y="41"/>
                    <a:pt x="1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23"/>
                    <a:pt x="1" y="12"/>
                    <a:pt x="1" y="2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96925" y="5240355"/>
              <a:ext cx="633412" cy="223838"/>
            </a:xfrm>
            <a:custGeom>
              <a:avLst/>
              <a:gdLst>
                <a:gd name="T0" fmla="*/ 0 w 69"/>
                <a:gd name="T1" fmla="*/ 34 h 35"/>
                <a:gd name="T2" fmla="*/ 1 w 69"/>
                <a:gd name="T3" fmla="*/ 28 h 35"/>
                <a:gd name="T4" fmla="*/ 7 w 69"/>
                <a:gd name="T5" fmla="*/ 14 h 35"/>
                <a:gd name="T6" fmla="*/ 11 w 69"/>
                <a:gd name="T7" fmla="*/ 6 h 35"/>
                <a:gd name="T8" fmla="*/ 15 w 69"/>
                <a:gd name="T9" fmla="*/ 4 h 35"/>
                <a:gd name="T10" fmla="*/ 16 w 69"/>
                <a:gd name="T11" fmla="*/ 7 h 35"/>
                <a:gd name="T12" fmla="*/ 21 w 69"/>
                <a:gd name="T13" fmla="*/ 12 h 35"/>
                <a:gd name="T14" fmla="*/ 26 w 69"/>
                <a:gd name="T15" fmla="*/ 8 h 35"/>
                <a:gd name="T16" fmla="*/ 37 w 69"/>
                <a:gd name="T17" fmla="*/ 3 h 35"/>
                <a:gd name="T18" fmla="*/ 57 w 69"/>
                <a:gd name="T19" fmla="*/ 7 h 35"/>
                <a:gd name="T20" fmla="*/ 63 w 69"/>
                <a:gd name="T21" fmla="*/ 22 h 35"/>
                <a:gd name="T22" fmla="*/ 69 w 69"/>
                <a:gd name="T23" fmla="*/ 34 h 35"/>
                <a:gd name="T24" fmla="*/ 63 w 69"/>
                <a:gd name="T25" fmla="*/ 30 h 35"/>
                <a:gd name="T26" fmla="*/ 43 w 69"/>
                <a:gd name="T27" fmla="*/ 28 h 35"/>
                <a:gd name="T28" fmla="*/ 42 w 69"/>
                <a:gd name="T29" fmla="*/ 34 h 35"/>
                <a:gd name="T30" fmla="*/ 16 w 69"/>
                <a:gd name="T31" fmla="*/ 27 h 35"/>
                <a:gd name="T32" fmla="*/ 8 w 69"/>
                <a:gd name="T33" fmla="*/ 23 h 35"/>
                <a:gd name="T34" fmla="*/ 4 w 69"/>
                <a:gd name="T35" fmla="*/ 22 h 35"/>
                <a:gd name="T36" fmla="*/ 4 w 69"/>
                <a:gd name="T37" fmla="*/ 25 h 35"/>
                <a:gd name="T38" fmla="*/ 0 w 69"/>
                <a:gd name="T3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35">
                  <a:moveTo>
                    <a:pt x="0" y="34"/>
                  </a:moveTo>
                  <a:cubicBezTo>
                    <a:pt x="1" y="32"/>
                    <a:pt x="1" y="30"/>
                    <a:pt x="1" y="28"/>
                  </a:cubicBezTo>
                  <a:cubicBezTo>
                    <a:pt x="1" y="22"/>
                    <a:pt x="1" y="17"/>
                    <a:pt x="7" y="14"/>
                  </a:cubicBezTo>
                  <a:cubicBezTo>
                    <a:pt x="10" y="12"/>
                    <a:pt x="9" y="8"/>
                    <a:pt x="11" y="6"/>
                  </a:cubicBezTo>
                  <a:cubicBezTo>
                    <a:pt x="12" y="5"/>
                    <a:pt x="14" y="4"/>
                    <a:pt x="15" y="4"/>
                  </a:cubicBezTo>
                  <a:cubicBezTo>
                    <a:pt x="16" y="4"/>
                    <a:pt x="16" y="6"/>
                    <a:pt x="16" y="7"/>
                  </a:cubicBezTo>
                  <a:cubicBezTo>
                    <a:pt x="17" y="10"/>
                    <a:pt x="17" y="12"/>
                    <a:pt x="21" y="12"/>
                  </a:cubicBezTo>
                  <a:cubicBezTo>
                    <a:pt x="24" y="13"/>
                    <a:pt x="25" y="11"/>
                    <a:pt x="26" y="8"/>
                  </a:cubicBezTo>
                  <a:cubicBezTo>
                    <a:pt x="28" y="3"/>
                    <a:pt x="31" y="0"/>
                    <a:pt x="37" y="3"/>
                  </a:cubicBezTo>
                  <a:cubicBezTo>
                    <a:pt x="43" y="6"/>
                    <a:pt x="51" y="3"/>
                    <a:pt x="57" y="7"/>
                  </a:cubicBezTo>
                  <a:cubicBezTo>
                    <a:pt x="56" y="13"/>
                    <a:pt x="57" y="18"/>
                    <a:pt x="63" y="22"/>
                  </a:cubicBezTo>
                  <a:cubicBezTo>
                    <a:pt x="67" y="25"/>
                    <a:pt x="65" y="31"/>
                    <a:pt x="69" y="34"/>
                  </a:cubicBezTo>
                  <a:cubicBezTo>
                    <a:pt x="66" y="35"/>
                    <a:pt x="65" y="32"/>
                    <a:pt x="63" y="30"/>
                  </a:cubicBezTo>
                  <a:cubicBezTo>
                    <a:pt x="60" y="26"/>
                    <a:pt x="47" y="25"/>
                    <a:pt x="43" y="28"/>
                  </a:cubicBezTo>
                  <a:cubicBezTo>
                    <a:pt x="41" y="30"/>
                    <a:pt x="43" y="32"/>
                    <a:pt x="42" y="34"/>
                  </a:cubicBezTo>
                  <a:cubicBezTo>
                    <a:pt x="35" y="26"/>
                    <a:pt x="25" y="27"/>
                    <a:pt x="16" y="27"/>
                  </a:cubicBezTo>
                  <a:cubicBezTo>
                    <a:pt x="13" y="27"/>
                    <a:pt x="10" y="25"/>
                    <a:pt x="8" y="23"/>
                  </a:cubicBezTo>
                  <a:cubicBezTo>
                    <a:pt x="7" y="22"/>
                    <a:pt x="6" y="21"/>
                    <a:pt x="4" y="22"/>
                  </a:cubicBezTo>
                  <a:cubicBezTo>
                    <a:pt x="3" y="22"/>
                    <a:pt x="4" y="24"/>
                    <a:pt x="4" y="25"/>
                  </a:cubicBezTo>
                  <a:cubicBezTo>
                    <a:pt x="3" y="28"/>
                    <a:pt x="6" y="33"/>
                    <a:pt x="0" y="34"/>
                  </a:cubicBezTo>
                  <a:close/>
                </a:path>
              </a:pathLst>
            </a:custGeom>
            <a:solidFill>
              <a:srgbClr val="FEF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521685" y="4875229"/>
              <a:ext cx="808037" cy="276226"/>
            </a:xfrm>
            <a:custGeom>
              <a:avLst/>
              <a:gdLst>
                <a:gd name="T0" fmla="*/ 88 w 88"/>
                <a:gd name="T1" fmla="*/ 31 h 43"/>
                <a:gd name="T2" fmla="*/ 88 w 88"/>
                <a:gd name="T3" fmla="*/ 33 h 43"/>
                <a:gd name="T4" fmla="*/ 78 w 88"/>
                <a:gd name="T5" fmla="*/ 41 h 43"/>
                <a:gd name="T6" fmla="*/ 66 w 88"/>
                <a:gd name="T7" fmla="*/ 40 h 43"/>
                <a:gd name="T8" fmla="*/ 54 w 88"/>
                <a:gd name="T9" fmla="*/ 38 h 43"/>
                <a:gd name="T10" fmla="*/ 48 w 88"/>
                <a:gd name="T11" fmla="*/ 38 h 43"/>
                <a:gd name="T12" fmla="*/ 29 w 88"/>
                <a:gd name="T13" fmla="*/ 40 h 43"/>
                <a:gd name="T14" fmla="*/ 22 w 88"/>
                <a:gd name="T15" fmla="*/ 41 h 43"/>
                <a:gd name="T16" fmla="*/ 3 w 88"/>
                <a:gd name="T17" fmla="*/ 37 h 43"/>
                <a:gd name="T18" fmla="*/ 0 w 88"/>
                <a:gd name="T19" fmla="*/ 35 h 43"/>
                <a:gd name="T20" fmla="*/ 16 w 88"/>
                <a:gd name="T21" fmla="*/ 34 h 43"/>
                <a:gd name="T22" fmla="*/ 25 w 88"/>
                <a:gd name="T23" fmla="*/ 28 h 43"/>
                <a:gd name="T24" fmla="*/ 39 w 88"/>
                <a:gd name="T25" fmla="*/ 4 h 43"/>
                <a:gd name="T26" fmla="*/ 47 w 88"/>
                <a:gd name="T27" fmla="*/ 5 h 43"/>
                <a:gd name="T28" fmla="*/ 52 w 88"/>
                <a:gd name="T29" fmla="*/ 24 h 43"/>
                <a:gd name="T30" fmla="*/ 53 w 88"/>
                <a:gd name="T31" fmla="*/ 30 h 43"/>
                <a:gd name="T32" fmla="*/ 70 w 88"/>
                <a:gd name="T33" fmla="*/ 18 h 43"/>
                <a:gd name="T34" fmla="*/ 74 w 88"/>
                <a:gd name="T35" fmla="*/ 15 h 43"/>
                <a:gd name="T36" fmla="*/ 80 w 88"/>
                <a:gd name="T37" fmla="*/ 15 h 43"/>
                <a:gd name="T38" fmla="*/ 81 w 88"/>
                <a:gd name="T39" fmla="*/ 20 h 43"/>
                <a:gd name="T40" fmla="*/ 78 w 88"/>
                <a:gd name="T41" fmla="*/ 33 h 43"/>
                <a:gd name="T42" fmla="*/ 87 w 88"/>
                <a:gd name="T43" fmla="*/ 28 h 43"/>
                <a:gd name="T44" fmla="*/ 88 w 88"/>
                <a:gd name="T45" fmla="*/ 29 h 43"/>
                <a:gd name="T46" fmla="*/ 88 w 88"/>
                <a:gd name="T4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43">
                  <a:moveTo>
                    <a:pt x="88" y="31"/>
                  </a:moveTo>
                  <a:cubicBezTo>
                    <a:pt x="88" y="32"/>
                    <a:pt x="88" y="32"/>
                    <a:pt x="88" y="33"/>
                  </a:cubicBezTo>
                  <a:cubicBezTo>
                    <a:pt x="86" y="36"/>
                    <a:pt x="82" y="39"/>
                    <a:pt x="78" y="41"/>
                  </a:cubicBezTo>
                  <a:cubicBezTo>
                    <a:pt x="74" y="43"/>
                    <a:pt x="70" y="43"/>
                    <a:pt x="66" y="40"/>
                  </a:cubicBezTo>
                  <a:cubicBezTo>
                    <a:pt x="62" y="37"/>
                    <a:pt x="58" y="36"/>
                    <a:pt x="54" y="38"/>
                  </a:cubicBezTo>
                  <a:cubicBezTo>
                    <a:pt x="52" y="39"/>
                    <a:pt x="50" y="39"/>
                    <a:pt x="48" y="38"/>
                  </a:cubicBezTo>
                  <a:cubicBezTo>
                    <a:pt x="41" y="36"/>
                    <a:pt x="35" y="38"/>
                    <a:pt x="29" y="40"/>
                  </a:cubicBezTo>
                  <a:cubicBezTo>
                    <a:pt x="27" y="41"/>
                    <a:pt x="24" y="41"/>
                    <a:pt x="22" y="41"/>
                  </a:cubicBezTo>
                  <a:cubicBezTo>
                    <a:pt x="16" y="39"/>
                    <a:pt x="10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5" y="31"/>
                    <a:pt x="11" y="32"/>
                    <a:pt x="16" y="34"/>
                  </a:cubicBezTo>
                  <a:cubicBezTo>
                    <a:pt x="22" y="35"/>
                    <a:pt x="24" y="33"/>
                    <a:pt x="25" y="28"/>
                  </a:cubicBezTo>
                  <a:cubicBezTo>
                    <a:pt x="28" y="19"/>
                    <a:pt x="34" y="12"/>
                    <a:pt x="39" y="4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50" y="11"/>
                    <a:pt x="51" y="18"/>
                    <a:pt x="52" y="24"/>
                  </a:cubicBezTo>
                  <a:cubicBezTo>
                    <a:pt x="52" y="26"/>
                    <a:pt x="51" y="28"/>
                    <a:pt x="53" y="30"/>
                  </a:cubicBezTo>
                  <a:cubicBezTo>
                    <a:pt x="58" y="26"/>
                    <a:pt x="64" y="22"/>
                    <a:pt x="70" y="18"/>
                  </a:cubicBezTo>
                  <a:cubicBezTo>
                    <a:pt x="71" y="17"/>
                    <a:pt x="73" y="16"/>
                    <a:pt x="74" y="15"/>
                  </a:cubicBezTo>
                  <a:cubicBezTo>
                    <a:pt x="76" y="14"/>
                    <a:pt x="78" y="14"/>
                    <a:pt x="80" y="15"/>
                  </a:cubicBezTo>
                  <a:cubicBezTo>
                    <a:pt x="82" y="16"/>
                    <a:pt x="81" y="18"/>
                    <a:pt x="81" y="20"/>
                  </a:cubicBezTo>
                  <a:cubicBezTo>
                    <a:pt x="80" y="24"/>
                    <a:pt x="77" y="28"/>
                    <a:pt x="78" y="33"/>
                  </a:cubicBezTo>
                  <a:cubicBezTo>
                    <a:pt x="81" y="32"/>
                    <a:pt x="83" y="28"/>
                    <a:pt x="87" y="28"/>
                  </a:cubicBezTo>
                  <a:cubicBezTo>
                    <a:pt x="87" y="28"/>
                    <a:pt x="88" y="28"/>
                    <a:pt x="88" y="29"/>
                  </a:cubicBezTo>
                  <a:cubicBezTo>
                    <a:pt x="88" y="30"/>
                    <a:pt x="88" y="31"/>
                    <a:pt x="88" y="31"/>
                  </a:cubicBezTo>
                  <a:close/>
                </a:path>
              </a:pathLst>
            </a:custGeom>
            <a:solidFill>
              <a:srgbClr val="FBD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871783" y="5343542"/>
              <a:ext cx="1047748" cy="127001"/>
            </a:xfrm>
            <a:custGeom>
              <a:avLst/>
              <a:gdLst>
                <a:gd name="T0" fmla="*/ 0 w 114"/>
                <a:gd name="T1" fmla="*/ 18 h 20"/>
                <a:gd name="T2" fmla="*/ 17 w 114"/>
                <a:gd name="T3" fmla="*/ 15 h 20"/>
                <a:gd name="T4" fmla="*/ 27 w 114"/>
                <a:gd name="T5" fmla="*/ 10 h 20"/>
                <a:gd name="T6" fmla="*/ 39 w 114"/>
                <a:gd name="T7" fmla="*/ 7 h 20"/>
                <a:gd name="T8" fmla="*/ 44 w 114"/>
                <a:gd name="T9" fmla="*/ 8 h 20"/>
                <a:gd name="T10" fmla="*/ 64 w 114"/>
                <a:gd name="T11" fmla="*/ 3 h 20"/>
                <a:gd name="T12" fmla="*/ 69 w 114"/>
                <a:gd name="T13" fmla="*/ 3 h 20"/>
                <a:gd name="T14" fmla="*/ 92 w 114"/>
                <a:gd name="T15" fmla="*/ 16 h 20"/>
                <a:gd name="T16" fmla="*/ 100 w 114"/>
                <a:gd name="T17" fmla="*/ 16 h 20"/>
                <a:gd name="T18" fmla="*/ 110 w 114"/>
                <a:gd name="T19" fmla="*/ 16 h 20"/>
                <a:gd name="T20" fmla="*/ 114 w 114"/>
                <a:gd name="T21" fmla="*/ 18 h 20"/>
                <a:gd name="T22" fmla="*/ 95 w 114"/>
                <a:gd name="T23" fmla="*/ 18 h 20"/>
                <a:gd name="T24" fmla="*/ 87 w 114"/>
                <a:gd name="T25" fmla="*/ 16 h 20"/>
                <a:gd name="T26" fmla="*/ 78 w 114"/>
                <a:gd name="T27" fmla="*/ 14 h 20"/>
                <a:gd name="T28" fmla="*/ 41 w 114"/>
                <a:gd name="T29" fmla="*/ 14 h 20"/>
                <a:gd name="T30" fmla="*/ 24 w 114"/>
                <a:gd name="T31" fmla="*/ 17 h 20"/>
                <a:gd name="T32" fmla="*/ 0 w 114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0">
                  <a:moveTo>
                    <a:pt x="0" y="18"/>
                  </a:moveTo>
                  <a:cubicBezTo>
                    <a:pt x="6" y="16"/>
                    <a:pt x="11" y="15"/>
                    <a:pt x="17" y="15"/>
                  </a:cubicBezTo>
                  <a:cubicBezTo>
                    <a:pt x="21" y="15"/>
                    <a:pt x="24" y="14"/>
                    <a:pt x="27" y="10"/>
                  </a:cubicBezTo>
                  <a:cubicBezTo>
                    <a:pt x="29" y="7"/>
                    <a:pt x="33" y="0"/>
                    <a:pt x="39" y="7"/>
                  </a:cubicBezTo>
                  <a:cubicBezTo>
                    <a:pt x="40" y="8"/>
                    <a:pt x="44" y="8"/>
                    <a:pt x="44" y="8"/>
                  </a:cubicBezTo>
                  <a:cubicBezTo>
                    <a:pt x="50" y="2"/>
                    <a:pt x="58" y="6"/>
                    <a:pt x="64" y="3"/>
                  </a:cubicBezTo>
                  <a:cubicBezTo>
                    <a:pt x="66" y="2"/>
                    <a:pt x="67" y="2"/>
                    <a:pt x="69" y="3"/>
                  </a:cubicBezTo>
                  <a:cubicBezTo>
                    <a:pt x="77" y="6"/>
                    <a:pt x="85" y="10"/>
                    <a:pt x="92" y="16"/>
                  </a:cubicBezTo>
                  <a:cubicBezTo>
                    <a:pt x="94" y="18"/>
                    <a:pt x="98" y="18"/>
                    <a:pt x="100" y="16"/>
                  </a:cubicBezTo>
                  <a:cubicBezTo>
                    <a:pt x="104" y="11"/>
                    <a:pt x="107" y="14"/>
                    <a:pt x="110" y="16"/>
                  </a:cubicBezTo>
                  <a:cubicBezTo>
                    <a:pt x="111" y="17"/>
                    <a:pt x="113" y="17"/>
                    <a:pt x="114" y="18"/>
                  </a:cubicBezTo>
                  <a:cubicBezTo>
                    <a:pt x="108" y="18"/>
                    <a:pt x="101" y="18"/>
                    <a:pt x="95" y="18"/>
                  </a:cubicBezTo>
                  <a:cubicBezTo>
                    <a:pt x="92" y="18"/>
                    <a:pt x="89" y="18"/>
                    <a:pt x="87" y="16"/>
                  </a:cubicBezTo>
                  <a:cubicBezTo>
                    <a:pt x="84" y="14"/>
                    <a:pt x="81" y="14"/>
                    <a:pt x="78" y="14"/>
                  </a:cubicBezTo>
                  <a:cubicBezTo>
                    <a:pt x="66" y="14"/>
                    <a:pt x="53" y="14"/>
                    <a:pt x="41" y="14"/>
                  </a:cubicBezTo>
                  <a:cubicBezTo>
                    <a:pt x="35" y="14"/>
                    <a:pt x="30" y="15"/>
                    <a:pt x="24" y="17"/>
                  </a:cubicBezTo>
                  <a:cubicBezTo>
                    <a:pt x="17" y="20"/>
                    <a:pt x="8" y="18"/>
                    <a:pt x="0" y="18"/>
                  </a:cubicBezTo>
                  <a:close/>
                </a:path>
              </a:pathLst>
            </a:custGeom>
            <a:solidFill>
              <a:srgbClr val="F9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41916" y="4830778"/>
              <a:ext cx="257174" cy="320676"/>
            </a:xfrm>
            <a:custGeom>
              <a:avLst/>
              <a:gdLst>
                <a:gd name="T0" fmla="*/ 27 w 28"/>
                <a:gd name="T1" fmla="*/ 43 h 50"/>
                <a:gd name="T2" fmla="*/ 23 w 28"/>
                <a:gd name="T3" fmla="*/ 47 h 50"/>
                <a:gd name="T4" fmla="*/ 6 w 28"/>
                <a:gd name="T5" fmla="*/ 48 h 50"/>
                <a:gd name="T6" fmla="*/ 0 w 28"/>
                <a:gd name="T7" fmla="*/ 45 h 50"/>
                <a:gd name="T8" fmla="*/ 7 w 28"/>
                <a:gd name="T9" fmla="*/ 0 h 50"/>
                <a:gd name="T10" fmla="*/ 25 w 28"/>
                <a:gd name="T11" fmla="*/ 33 h 50"/>
                <a:gd name="T12" fmla="*/ 27 w 28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0">
                  <a:moveTo>
                    <a:pt x="27" y="43"/>
                  </a:moveTo>
                  <a:cubicBezTo>
                    <a:pt x="28" y="46"/>
                    <a:pt x="25" y="47"/>
                    <a:pt x="23" y="47"/>
                  </a:cubicBezTo>
                  <a:cubicBezTo>
                    <a:pt x="17" y="47"/>
                    <a:pt x="11" y="46"/>
                    <a:pt x="6" y="48"/>
                  </a:cubicBezTo>
                  <a:cubicBezTo>
                    <a:pt x="3" y="50"/>
                    <a:pt x="2" y="47"/>
                    <a:pt x="0" y="45"/>
                  </a:cubicBezTo>
                  <a:cubicBezTo>
                    <a:pt x="14" y="33"/>
                    <a:pt x="13" y="17"/>
                    <a:pt x="7" y="0"/>
                  </a:cubicBezTo>
                  <a:cubicBezTo>
                    <a:pt x="19" y="8"/>
                    <a:pt x="23" y="20"/>
                    <a:pt x="25" y="33"/>
                  </a:cubicBezTo>
                  <a:cubicBezTo>
                    <a:pt x="25" y="36"/>
                    <a:pt x="26" y="40"/>
                    <a:pt x="27" y="43"/>
                  </a:cubicBezTo>
                  <a:close/>
                </a:path>
              </a:pathLst>
            </a:custGeom>
            <a:solidFill>
              <a:srgbClr val="E85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7943836" y="3448061"/>
              <a:ext cx="395287" cy="287338"/>
            </a:xfrm>
            <a:custGeom>
              <a:avLst/>
              <a:gdLst>
                <a:gd name="T0" fmla="*/ 5 w 43"/>
                <a:gd name="T1" fmla="*/ 29 h 45"/>
                <a:gd name="T2" fmla="*/ 7 w 43"/>
                <a:gd name="T3" fmla="*/ 35 h 45"/>
                <a:gd name="T4" fmla="*/ 6 w 43"/>
                <a:gd name="T5" fmla="*/ 0 h 45"/>
                <a:gd name="T6" fmla="*/ 20 w 43"/>
                <a:gd name="T7" fmla="*/ 22 h 45"/>
                <a:gd name="T8" fmla="*/ 40 w 43"/>
                <a:gd name="T9" fmla="*/ 22 h 45"/>
                <a:gd name="T10" fmla="*/ 39 w 43"/>
                <a:gd name="T11" fmla="*/ 27 h 45"/>
                <a:gd name="T12" fmla="*/ 25 w 43"/>
                <a:gd name="T13" fmla="*/ 39 h 45"/>
                <a:gd name="T14" fmla="*/ 22 w 43"/>
                <a:gd name="T15" fmla="*/ 43 h 45"/>
                <a:gd name="T16" fmla="*/ 20 w 43"/>
                <a:gd name="T17" fmla="*/ 38 h 45"/>
                <a:gd name="T18" fmla="*/ 20 w 43"/>
                <a:gd name="T19" fmla="*/ 32 h 45"/>
                <a:gd name="T20" fmla="*/ 8 w 43"/>
                <a:gd name="T21" fmla="*/ 43 h 45"/>
                <a:gd name="T22" fmla="*/ 6 w 43"/>
                <a:gd name="T23" fmla="*/ 43 h 45"/>
                <a:gd name="T24" fmla="*/ 0 w 43"/>
                <a:gd name="T25" fmla="*/ 41 h 45"/>
                <a:gd name="T26" fmla="*/ 2 w 43"/>
                <a:gd name="T27" fmla="*/ 33 h 45"/>
                <a:gd name="T28" fmla="*/ 5 w 43"/>
                <a:gd name="T2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5">
                  <a:moveTo>
                    <a:pt x="5" y="29"/>
                  </a:moveTo>
                  <a:cubicBezTo>
                    <a:pt x="5" y="31"/>
                    <a:pt x="6" y="33"/>
                    <a:pt x="7" y="35"/>
                  </a:cubicBezTo>
                  <a:cubicBezTo>
                    <a:pt x="14" y="23"/>
                    <a:pt x="10" y="11"/>
                    <a:pt x="6" y="0"/>
                  </a:cubicBezTo>
                  <a:cubicBezTo>
                    <a:pt x="14" y="3"/>
                    <a:pt x="18" y="8"/>
                    <a:pt x="20" y="22"/>
                  </a:cubicBezTo>
                  <a:cubicBezTo>
                    <a:pt x="27" y="18"/>
                    <a:pt x="33" y="17"/>
                    <a:pt x="40" y="22"/>
                  </a:cubicBezTo>
                  <a:cubicBezTo>
                    <a:pt x="43" y="24"/>
                    <a:pt x="43" y="26"/>
                    <a:pt x="39" y="27"/>
                  </a:cubicBezTo>
                  <a:cubicBezTo>
                    <a:pt x="32" y="28"/>
                    <a:pt x="28" y="32"/>
                    <a:pt x="25" y="39"/>
                  </a:cubicBezTo>
                  <a:cubicBezTo>
                    <a:pt x="23" y="40"/>
                    <a:pt x="26" y="44"/>
                    <a:pt x="22" y="43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6"/>
                    <a:pt x="21" y="34"/>
                    <a:pt x="20" y="32"/>
                  </a:cubicBezTo>
                  <a:cubicBezTo>
                    <a:pt x="16" y="36"/>
                    <a:pt x="11" y="39"/>
                    <a:pt x="8" y="43"/>
                  </a:cubicBezTo>
                  <a:cubicBezTo>
                    <a:pt x="7" y="43"/>
                    <a:pt x="6" y="43"/>
                    <a:pt x="6" y="43"/>
                  </a:cubicBezTo>
                  <a:cubicBezTo>
                    <a:pt x="4" y="43"/>
                    <a:pt x="1" y="45"/>
                    <a:pt x="0" y="41"/>
                  </a:cubicBezTo>
                  <a:cubicBezTo>
                    <a:pt x="1" y="39"/>
                    <a:pt x="2" y="36"/>
                    <a:pt x="2" y="33"/>
                  </a:cubicBezTo>
                  <a:cubicBezTo>
                    <a:pt x="3" y="32"/>
                    <a:pt x="1" y="29"/>
                    <a:pt x="5" y="29"/>
                  </a:cubicBezTo>
                  <a:close/>
                </a:path>
              </a:pathLst>
            </a:custGeom>
            <a:solidFill>
              <a:srgbClr val="E66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174872" y="3863987"/>
              <a:ext cx="376238" cy="280988"/>
            </a:xfrm>
            <a:custGeom>
              <a:avLst/>
              <a:gdLst>
                <a:gd name="T0" fmla="*/ 18 w 41"/>
                <a:gd name="T1" fmla="*/ 40 h 44"/>
                <a:gd name="T2" fmla="*/ 7 w 41"/>
                <a:gd name="T3" fmla="*/ 29 h 44"/>
                <a:gd name="T4" fmla="*/ 5 w 41"/>
                <a:gd name="T5" fmla="*/ 1 h 44"/>
                <a:gd name="T6" fmla="*/ 17 w 41"/>
                <a:gd name="T7" fmla="*/ 21 h 44"/>
                <a:gd name="T8" fmla="*/ 23 w 41"/>
                <a:gd name="T9" fmla="*/ 0 h 44"/>
                <a:gd name="T10" fmla="*/ 23 w 41"/>
                <a:gd name="T11" fmla="*/ 4 h 44"/>
                <a:gd name="T12" fmla="*/ 31 w 41"/>
                <a:gd name="T13" fmla="*/ 27 h 44"/>
                <a:gd name="T14" fmla="*/ 40 w 41"/>
                <a:gd name="T15" fmla="*/ 38 h 44"/>
                <a:gd name="T16" fmla="*/ 38 w 41"/>
                <a:gd name="T17" fmla="*/ 43 h 44"/>
                <a:gd name="T18" fmla="*/ 34 w 41"/>
                <a:gd name="T19" fmla="*/ 40 h 44"/>
                <a:gd name="T20" fmla="*/ 17 w 41"/>
                <a:gd name="T21" fmla="*/ 29 h 44"/>
                <a:gd name="T22" fmla="*/ 22 w 41"/>
                <a:gd name="T23" fmla="*/ 35 h 44"/>
                <a:gd name="T24" fmla="*/ 18 w 41"/>
                <a:gd name="T25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4">
                  <a:moveTo>
                    <a:pt x="18" y="40"/>
                  </a:moveTo>
                  <a:cubicBezTo>
                    <a:pt x="15" y="36"/>
                    <a:pt x="10" y="33"/>
                    <a:pt x="7" y="29"/>
                  </a:cubicBezTo>
                  <a:cubicBezTo>
                    <a:pt x="1" y="21"/>
                    <a:pt x="0" y="9"/>
                    <a:pt x="5" y="1"/>
                  </a:cubicBezTo>
                  <a:cubicBezTo>
                    <a:pt x="6" y="9"/>
                    <a:pt x="8" y="17"/>
                    <a:pt x="17" y="21"/>
                  </a:cubicBezTo>
                  <a:cubicBezTo>
                    <a:pt x="15" y="12"/>
                    <a:pt x="17" y="5"/>
                    <a:pt x="23" y="0"/>
                  </a:cubicBezTo>
                  <a:cubicBezTo>
                    <a:pt x="25" y="2"/>
                    <a:pt x="23" y="3"/>
                    <a:pt x="23" y="4"/>
                  </a:cubicBezTo>
                  <a:cubicBezTo>
                    <a:pt x="20" y="14"/>
                    <a:pt x="23" y="21"/>
                    <a:pt x="31" y="27"/>
                  </a:cubicBezTo>
                  <a:cubicBezTo>
                    <a:pt x="34" y="30"/>
                    <a:pt x="39" y="32"/>
                    <a:pt x="40" y="38"/>
                  </a:cubicBezTo>
                  <a:cubicBezTo>
                    <a:pt x="41" y="40"/>
                    <a:pt x="41" y="42"/>
                    <a:pt x="38" y="43"/>
                  </a:cubicBezTo>
                  <a:cubicBezTo>
                    <a:pt x="36" y="44"/>
                    <a:pt x="35" y="42"/>
                    <a:pt x="34" y="40"/>
                  </a:cubicBezTo>
                  <a:cubicBezTo>
                    <a:pt x="30" y="34"/>
                    <a:pt x="27" y="32"/>
                    <a:pt x="17" y="29"/>
                  </a:cubicBezTo>
                  <a:cubicBezTo>
                    <a:pt x="18" y="31"/>
                    <a:pt x="21" y="33"/>
                    <a:pt x="22" y="35"/>
                  </a:cubicBezTo>
                  <a:cubicBezTo>
                    <a:pt x="23" y="38"/>
                    <a:pt x="23" y="41"/>
                    <a:pt x="18" y="40"/>
                  </a:cubicBezTo>
                  <a:close/>
                </a:path>
              </a:pathLst>
            </a:custGeom>
            <a:solidFill>
              <a:srgbClr val="E45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650998" y="3306773"/>
              <a:ext cx="228600" cy="390526"/>
            </a:xfrm>
            <a:custGeom>
              <a:avLst/>
              <a:gdLst>
                <a:gd name="T0" fmla="*/ 8 w 25"/>
                <a:gd name="T1" fmla="*/ 61 h 61"/>
                <a:gd name="T2" fmla="*/ 6 w 25"/>
                <a:gd name="T3" fmla="*/ 31 h 61"/>
                <a:gd name="T4" fmla="*/ 9 w 25"/>
                <a:gd name="T5" fmla="*/ 0 h 61"/>
                <a:gd name="T6" fmla="*/ 17 w 25"/>
                <a:gd name="T7" fmla="*/ 27 h 61"/>
                <a:gd name="T8" fmla="*/ 8 w 25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1">
                  <a:moveTo>
                    <a:pt x="8" y="61"/>
                  </a:moveTo>
                  <a:cubicBezTo>
                    <a:pt x="15" y="50"/>
                    <a:pt x="13" y="40"/>
                    <a:pt x="6" y="31"/>
                  </a:cubicBezTo>
                  <a:cubicBezTo>
                    <a:pt x="0" y="21"/>
                    <a:pt x="1" y="11"/>
                    <a:pt x="9" y="0"/>
                  </a:cubicBezTo>
                  <a:cubicBezTo>
                    <a:pt x="8" y="12"/>
                    <a:pt x="13" y="19"/>
                    <a:pt x="17" y="27"/>
                  </a:cubicBezTo>
                  <a:cubicBezTo>
                    <a:pt x="25" y="40"/>
                    <a:pt x="21" y="52"/>
                    <a:pt x="8" y="61"/>
                  </a:cubicBezTo>
                  <a:close/>
                </a:path>
              </a:pathLst>
            </a:custGeom>
            <a:solidFill>
              <a:srgbClr val="D83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70602" y="5362592"/>
              <a:ext cx="781049" cy="76201"/>
            </a:xfrm>
            <a:custGeom>
              <a:avLst/>
              <a:gdLst>
                <a:gd name="T0" fmla="*/ 47 w 85"/>
                <a:gd name="T1" fmla="*/ 10 h 12"/>
                <a:gd name="T2" fmla="*/ 20 w 85"/>
                <a:gd name="T3" fmla="*/ 8 h 12"/>
                <a:gd name="T4" fmla="*/ 0 w 85"/>
                <a:gd name="T5" fmla="*/ 8 h 12"/>
                <a:gd name="T6" fmla="*/ 11 w 85"/>
                <a:gd name="T7" fmla="*/ 1 h 12"/>
                <a:gd name="T8" fmla="*/ 54 w 85"/>
                <a:gd name="T9" fmla="*/ 1 h 12"/>
                <a:gd name="T10" fmla="*/ 76 w 85"/>
                <a:gd name="T11" fmla="*/ 1 h 12"/>
                <a:gd name="T12" fmla="*/ 85 w 85"/>
                <a:gd name="T13" fmla="*/ 9 h 12"/>
                <a:gd name="T14" fmla="*/ 80 w 85"/>
                <a:gd name="T15" fmla="*/ 12 h 12"/>
                <a:gd name="T16" fmla="*/ 55 w 85"/>
                <a:gd name="T17" fmla="*/ 10 h 12"/>
                <a:gd name="T18" fmla="*/ 54 w 85"/>
                <a:gd name="T19" fmla="*/ 10 h 12"/>
                <a:gd name="T20" fmla="*/ 47 w 85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">
                  <a:moveTo>
                    <a:pt x="47" y="10"/>
                  </a:moveTo>
                  <a:cubicBezTo>
                    <a:pt x="38" y="8"/>
                    <a:pt x="29" y="9"/>
                    <a:pt x="20" y="8"/>
                  </a:cubicBezTo>
                  <a:cubicBezTo>
                    <a:pt x="13" y="7"/>
                    <a:pt x="6" y="7"/>
                    <a:pt x="0" y="8"/>
                  </a:cubicBezTo>
                  <a:cubicBezTo>
                    <a:pt x="1" y="2"/>
                    <a:pt x="6" y="1"/>
                    <a:pt x="11" y="1"/>
                  </a:cubicBezTo>
                  <a:cubicBezTo>
                    <a:pt x="25" y="4"/>
                    <a:pt x="40" y="0"/>
                    <a:pt x="54" y="1"/>
                  </a:cubicBezTo>
                  <a:cubicBezTo>
                    <a:pt x="61" y="2"/>
                    <a:pt x="68" y="2"/>
                    <a:pt x="76" y="1"/>
                  </a:cubicBezTo>
                  <a:cubicBezTo>
                    <a:pt x="80" y="1"/>
                    <a:pt x="84" y="3"/>
                    <a:pt x="85" y="9"/>
                  </a:cubicBezTo>
                  <a:cubicBezTo>
                    <a:pt x="84" y="11"/>
                    <a:pt x="82" y="12"/>
                    <a:pt x="80" y="12"/>
                  </a:cubicBezTo>
                  <a:cubicBezTo>
                    <a:pt x="72" y="9"/>
                    <a:pt x="63" y="11"/>
                    <a:pt x="55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10"/>
                    <a:pt x="49" y="10"/>
                    <a:pt x="47" y="10"/>
                  </a:cubicBezTo>
                  <a:close/>
                </a:path>
              </a:pathLst>
            </a:custGeom>
            <a:solidFill>
              <a:srgbClr val="F6C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12775" y="4402152"/>
              <a:ext cx="128588" cy="428626"/>
            </a:xfrm>
            <a:custGeom>
              <a:avLst/>
              <a:gdLst>
                <a:gd name="T0" fmla="*/ 12 w 14"/>
                <a:gd name="T1" fmla="*/ 43 h 67"/>
                <a:gd name="T2" fmla="*/ 1 w 14"/>
                <a:gd name="T3" fmla="*/ 67 h 67"/>
                <a:gd name="T4" fmla="*/ 1 w 14"/>
                <a:gd name="T5" fmla="*/ 0 h 67"/>
                <a:gd name="T6" fmla="*/ 2 w 14"/>
                <a:gd name="T7" fmla="*/ 8 h 67"/>
                <a:gd name="T8" fmla="*/ 4 w 14"/>
                <a:gd name="T9" fmla="*/ 17 h 67"/>
                <a:gd name="T10" fmla="*/ 12 w 14"/>
                <a:gd name="T11" fmla="*/ 31 h 67"/>
                <a:gd name="T12" fmla="*/ 12 w 14"/>
                <a:gd name="T1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2" y="43"/>
                  </a:moveTo>
                  <a:cubicBezTo>
                    <a:pt x="11" y="52"/>
                    <a:pt x="7" y="60"/>
                    <a:pt x="1" y="67"/>
                  </a:cubicBezTo>
                  <a:cubicBezTo>
                    <a:pt x="1" y="45"/>
                    <a:pt x="0" y="22"/>
                    <a:pt x="1" y="0"/>
                  </a:cubicBezTo>
                  <a:cubicBezTo>
                    <a:pt x="3" y="2"/>
                    <a:pt x="2" y="5"/>
                    <a:pt x="2" y="8"/>
                  </a:cubicBezTo>
                  <a:cubicBezTo>
                    <a:pt x="5" y="11"/>
                    <a:pt x="5" y="14"/>
                    <a:pt x="4" y="17"/>
                  </a:cubicBezTo>
                  <a:cubicBezTo>
                    <a:pt x="3" y="24"/>
                    <a:pt x="5" y="29"/>
                    <a:pt x="12" y="31"/>
                  </a:cubicBezTo>
                  <a:cubicBezTo>
                    <a:pt x="14" y="35"/>
                    <a:pt x="14" y="39"/>
                    <a:pt x="12" y="43"/>
                  </a:cubicBezTo>
                  <a:close/>
                </a:path>
              </a:pathLst>
            </a:custGeom>
            <a:solidFill>
              <a:srgbClr val="F4B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608506" y="5394342"/>
              <a:ext cx="661987" cy="82551"/>
            </a:xfrm>
            <a:custGeom>
              <a:avLst/>
              <a:gdLst>
                <a:gd name="T0" fmla="*/ 0 w 72"/>
                <a:gd name="T1" fmla="*/ 10 h 13"/>
                <a:gd name="T2" fmla="*/ 0 w 72"/>
                <a:gd name="T3" fmla="*/ 9 h 13"/>
                <a:gd name="T4" fmla="*/ 5 w 72"/>
                <a:gd name="T5" fmla="*/ 5 h 13"/>
                <a:gd name="T6" fmla="*/ 25 w 72"/>
                <a:gd name="T7" fmla="*/ 3 h 13"/>
                <a:gd name="T8" fmla="*/ 35 w 72"/>
                <a:gd name="T9" fmla="*/ 3 h 13"/>
                <a:gd name="T10" fmla="*/ 58 w 72"/>
                <a:gd name="T11" fmla="*/ 7 h 13"/>
                <a:gd name="T12" fmla="*/ 72 w 72"/>
                <a:gd name="T13" fmla="*/ 10 h 13"/>
                <a:gd name="T14" fmla="*/ 60 w 72"/>
                <a:gd name="T15" fmla="*/ 10 h 13"/>
                <a:gd name="T16" fmla="*/ 0 w 7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12" y="2"/>
                    <a:pt x="18" y="0"/>
                    <a:pt x="25" y="3"/>
                  </a:cubicBezTo>
                  <a:cubicBezTo>
                    <a:pt x="28" y="4"/>
                    <a:pt x="32" y="4"/>
                    <a:pt x="35" y="3"/>
                  </a:cubicBezTo>
                  <a:cubicBezTo>
                    <a:pt x="44" y="0"/>
                    <a:pt x="51" y="3"/>
                    <a:pt x="58" y="7"/>
                  </a:cubicBezTo>
                  <a:cubicBezTo>
                    <a:pt x="63" y="8"/>
                    <a:pt x="67" y="9"/>
                    <a:pt x="72" y="10"/>
                  </a:cubicBezTo>
                  <a:cubicBezTo>
                    <a:pt x="68" y="13"/>
                    <a:pt x="64" y="10"/>
                    <a:pt x="60" y="10"/>
                  </a:cubicBezTo>
                  <a:cubicBezTo>
                    <a:pt x="40" y="10"/>
                    <a:pt x="20" y="10"/>
                    <a:pt x="0" y="10"/>
                  </a:cubicBezTo>
                  <a:close/>
                </a:path>
              </a:pathLst>
            </a:custGeom>
            <a:solidFill>
              <a:srgbClr val="FAE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934310" y="3633800"/>
              <a:ext cx="238125" cy="217488"/>
            </a:xfrm>
            <a:custGeom>
              <a:avLst/>
              <a:gdLst>
                <a:gd name="T0" fmla="*/ 7 w 26"/>
                <a:gd name="T1" fmla="*/ 14 h 34"/>
                <a:gd name="T2" fmla="*/ 19 w 26"/>
                <a:gd name="T3" fmla="*/ 1 h 34"/>
                <a:gd name="T4" fmla="*/ 23 w 26"/>
                <a:gd name="T5" fmla="*/ 1 h 34"/>
                <a:gd name="T6" fmla="*/ 24 w 26"/>
                <a:gd name="T7" fmla="*/ 4 h 34"/>
                <a:gd name="T8" fmla="*/ 23 w 26"/>
                <a:gd name="T9" fmla="*/ 13 h 34"/>
                <a:gd name="T10" fmla="*/ 26 w 26"/>
                <a:gd name="T11" fmla="*/ 10 h 34"/>
                <a:gd name="T12" fmla="*/ 25 w 26"/>
                <a:gd name="T13" fmla="*/ 20 h 34"/>
                <a:gd name="T14" fmla="*/ 12 w 26"/>
                <a:gd name="T15" fmla="*/ 34 h 34"/>
                <a:gd name="T16" fmla="*/ 0 w 26"/>
                <a:gd name="T17" fmla="*/ 19 h 34"/>
                <a:gd name="T18" fmla="*/ 1 w 26"/>
                <a:gd name="T19" fmla="*/ 12 h 34"/>
                <a:gd name="T20" fmla="*/ 7 w 26"/>
                <a:gd name="T21" fmla="*/ 14 h 34"/>
                <a:gd name="T22" fmla="*/ 6 w 26"/>
                <a:gd name="T23" fmla="*/ 20 h 34"/>
                <a:gd name="T24" fmla="*/ 12 w 26"/>
                <a:gd name="T25" fmla="*/ 26 h 34"/>
                <a:gd name="T26" fmla="*/ 18 w 26"/>
                <a:gd name="T27" fmla="*/ 22 h 34"/>
                <a:gd name="T28" fmla="*/ 17 w 26"/>
                <a:gd name="T29" fmla="*/ 14 h 34"/>
                <a:gd name="T30" fmla="*/ 13 w 26"/>
                <a:gd name="T31" fmla="*/ 14 h 34"/>
                <a:gd name="T32" fmla="*/ 7 w 26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7" y="14"/>
                  </a:moveTo>
                  <a:cubicBezTo>
                    <a:pt x="9" y="8"/>
                    <a:pt x="16" y="6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2"/>
                    <a:pt x="24" y="3"/>
                    <a:pt x="24" y="4"/>
                  </a:cubicBezTo>
                  <a:cubicBezTo>
                    <a:pt x="23" y="7"/>
                    <a:pt x="21" y="10"/>
                    <a:pt x="23" y="13"/>
                  </a:cubicBezTo>
                  <a:cubicBezTo>
                    <a:pt x="25" y="13"/>
                    <a:pt x="24" y="10"/>
                    <a:pt x="26" y="10"/>
                  </a:cubicBezTo>
                  <a:cubicBezTo>
                    <a:pt x="26" y="13"/>
                    <a:pt x="25" y="17"/>
                    <a:pt x="25" y="20"/>
                  </a:cubicBezTo>
                  <a:cubicBezTo>
                    <a:pt x="25" y="28"/>
                    <a:pt x="18" y="34"/>
                    <a:pt x="12" y="34"/>
                  </a:cubicBezTo>
                  <a:cubicBezTo>
                    <a:pt x="6" y="33"/>
                    <a:pt x="0" y="26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3"/>
                    <a:pt x="5" y="13"/>
                    <a:pt x="7" y="14"/>
                  </a:cubicBezTo>
                  <a:cubicBezTo>
                    <a:pt x="8" y="16"/>
                    <a:pt x="6" y="18"/>
                    <a:pt x="6" y="20"/>
                  </a:cubicBezTo>
                  <a:cubicBezTo>
                    <a:pt x="6" y="24"/>
                    <a:pt x="8" y="26"/>
                    <a:pt x="12" y="26"/>
                  </a:cubicBezTo>
                  <a:cubicBezTo>
                    <a:pt x="15" y="27"/>
                    <a:pt x="17" y="25"/>
                    <a:pt x="18" y="22"/>
                  </a:cubicBezTo>
                  <a:cubicBezTo>
                    <a:pt x="19" y="19"/>
                    <a:pt x="20" y="16"/>
                    <a:pt x="17" y="14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1" y="14"/>
                    <a:pt x="9" y="16"/>
                    <a:pt x="7" y="14"/>
                  </a:cubicBezTo>
                  <a:close/>
                </a:path>
              </a:pathLst>
            </a:custGeom>
            <a:solidFill>
              <a:srgbClr val="EA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293935" y="4024326"/>
              <a:ext cx="266699" cy="211138"/>
            </a:xfrm>
            <a:custGeom>
              <a:avLst/>
              <a:gdLst>
                <a:gd name="T0" fmla="*/ 5 w 29"/>
                <a:gd name="T1" fmla="*/ 15 h 33"/>
                <a:gd name="T2" fmla="*/ 7 w 29"/>
                <a:gd name="T3" fmla="*/ 10 h 33"/>
                <a:gd name="T4" fmla="*/ 0 w 29"/>
                <a:gd name="T5" fmla="*/ 0 h 33"/>
                <a:gd name="T6" fmla="*/ 23 w 29"/>
                <a:gd name="T7" fmla="*/ 16 h 33"/>
                <a:gd name="T8" fmla="*/ 25 w 29"/>
                <a:gd name="T9" fmla="*/ 17 h 33"/>
                <a:gd name="T10" fmla="*/ 27 w 29"/>
                <a:gd name="T11" fmla="*/ 13 h 33"/>
                <a:gd name="T12" fmla="*/ 21 w 29"/>
                <a:gd name="T13" fmla="*/ 31 h 33"/>
                <a:gd name="T14" fmla="*/ 11 w 29"/>
                <a:gd name="T15" fmla="*/ 27 h 33"/>
                <a:gd name="T16" fmla="*/ 5 w 29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5" y="15"/>
                  </a:moveTo>
                  <a:cubicBezTo>
                    <a:pt x="9" y="14"/>
                    <a:pt x="10" y="13"/>
                    <a:pt x="7" y="10"/>
                  </a:cubicBezTo>
                  <a:cubicBezTo>
                    <a:pt x="5" y="7"/>
                    <a:pt x="1" y="5"/>
                    <a:pt x="0" y="0"/>
                  </a:cubicBezTo>
                  <a:cubicBezTo>
                    <a:pt x="9" y="4"/>
                    <a:pt x="19" y="5"/>
                    <a:pt x="23" y="16"/>
                  </a:cubicBezTo>
                  <a:cubicBezTo>
                    <a:pt x="23" y="17"/>
                    <a:pt x="24" y="18"/>
                    <a:pt x="25" y="17"/>
                  </a:cubicBezTo>
                  <a:cubicBezTo>
                    <a:pt x="27" y="16"/>
                    <a:pt x="26" y="14"/>
                    <a:pt x="27" y="13"/>
                  </a:cubicBezTo>
                  <a:cubicBezTo>
                    <a:pt x="29" y="18"/>
                    <a:pt x="26" y="28"/>
                    <a:pt x="21" y="31"/>
                  </a:cubicBezTo>
                  <a:cubicBezTo>
                    <a:pt x="17" y="33"/>
                    <a:pt x="13" y="31"/>
                    <a:pt x="11" y="27"/>
                  </a:cubicBezTo>
                  <a:cubicBezTo>
                    <a:pt x="9" y="23"/>
                    <a:pt x="7" y="19"/>
                    <a:pt x="5" y="15"/>
                  </a:cubicBezTo>
                  <a:close/>
                </a:path>
              </a:pathLst>
            </a:custGeom>
            <a:solidFill>
              <a:srgbClr val="EB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911716" y="4370402"/>
              <a:ext cx="174625" cy="293688"/>
            </a:xfrm>
            <a:custGeom>
              <a:avLst/>
              <a:gdLst>
                <a:gd name="T0" fmla="*/ 12 w 19"/>
                <a:gd name="T1" fmla="*/ 46 h 46"/>
                <a:gd name="T2" fmla="*/ 2 w 19"/>
                <a:gd name="T3" fmla="*/ 15 h 46"/>
                <a:gd name="T4" fmla="*/ 7 w 19"/>
                <a:gd name="T5" fmla="*/ 0 h 46"/>
                <a:gd name="T6" fmla="*/ 16 w 19"/>
                <a:gd name="T7" fmla="*/ 24 h 46"/>
                <a:gd name="T8" fmla="*/ 12 w 1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12" y="46"/>
                  </a:moveTo>
                  <a:cubicBezTo>
                    <a:pt x="12" y="34"/>
                    <a:pt x="6" y="25"/>
                    <a:pt x="2" y="15"/>
                  </a:cubicBezTo>
                  <a:cubicBezTo>
                    <a:pt x="0" y="9"/>
                    <a:pt x="1" y="6"/>
                    <a:pt x="7" y="0"/>
                  </a:cubicBezTo>
                  <a:cubicBezTo>
                    <a:pt x="8" y="9"/>
                    <a:pt x="13" y="16"/>
                    <a:pt x="16" y="24"/>
                  </a:cubicBezTo>
                  <a:cubicBezTo>
                    <a:pt x="19" y="31"/>
                    <a:pt x="19" y="39"/>
                    <a:pt x="12" y="46"/>
                  </a:cubicBezTo>
                  <a:close/>
                </a:path>
              </a:pathLst>
            </a:custGeom>
            <a:solidFill>
              <a:srgbClr val="D4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9302733" y="3908437"/>
              <a:ext cx="46038" cy="1152529"/>
            </a:xfrm>
            <a:custGeom>
              <a:avLst/>
              <a:gdLst>
                <a:gd name="T0" fmla="*/ 3 w 5"/>
                <a:gd name="T1" fmla="*/ 56 h 180"/>
                <a:gd name="T2" fmla="*/ 3 w 5"/>
                <a:gd name="T3" fmla="*/ 8 h 180"/>
                <a:gd name="T4" fmla="*/ 4 w 5"/>
                <a:gd name="T5" fmla="*/ 0 h 180"/>
                <a:gd name="T6" fmla="*/ 4 w 5"/>
                <a:gd name="T7" fmla="*/ 19 h 180"/>
                <a:gd name="T8" fmla="*/ 5 w 5"/>
                <a:gd name="T9" fmla="*/ 173 h 180"/>
                <a:gd name="T10" fmla="*/ 3 w 5"/>
                <a:gd name="T11" fmla="*/ 180 h 180"/>
                <a:gd name="T12" fmla="*/ 3 w 5"/>
                <a:gd name="T13" fmla="*/ 180 h 180"/>
                <a:gd name="T14" fmla="*/ 1 w 5"/>
                <a:gd name="T15" fmla="*/ 171 h 180"/>
                <a:gd name="T16" fmla="*/ 1 w 5"/>
                <a:gd name="T17" fmla="*/ 141 h 180"/>
                <a:gd name="T18" fmla="*/ 1 w 5"/>
                <a:gd name="T19" fmla="*/ 122 h 180"/>
                <a:gd name="T20" fmla="*/ 1 w 5"/>
                <a:gd name="T21" fmla="*/ 66 h 180"/>
                <a:gd name="T22" fmla="*/ 3 w 5"/>
                <a:gd name="T23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80">
                  <a:moveTo>
                    <a:pt x="3" y="56"/>
                  </a:moveTo>
                  <a:cubicBezTo>
                    <a:pt x="3" y="40"/>
                    <a:pt x="3" y="24"/>
                    <a:pt x="3" y="8"/>
                  </a:cubicBezTo>
                  <a:cubicBezTo>
                    <a:pt x="3" y="5"/>
                    <a:pt x="4" y="3"/>
                    <a:pt x="4" y="0"/>
                  </a:cubicBezTo>
                  <a:cubicBezTo>
                    <a:pt x="5" y="6"/>
                    <a:pt x="4" y="13"/>
                    <a:pt x="4" y="19"/>
                  </a:cubicBezTo>
                  <a:cubicBezTo>
                    <a:pt x="5" y="70"/>
                    <a:pt x="5" y="122"/>
                    <a:pt x="5" y="173"/>
                  </a:cubicBezTo>
                  <a:cubicBezTo>
                    <a:pt x="5" y="176"/>
                    <a:pt x="5" y="178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1" y="177"/>
                    <a:pt x="1" y="174"/>
                    <a:pt x="1" y="171"/>
                  </a:cubicBezTo>
                  <a:cubicBezTo>
                    <a:pt x="1" y="161"/>
                    <a:pt x="1" y="151"/>
                    <a:pt x="1" y="141"/>
                  </a:cubicBezTo>
                  <a:cubicBezTo>
                    <a:pt x="1" y="135"/>
                    <a:pt x="1" y="129"/>
                    <a:pt x="1" y="122"/>
                  </a:cubicBezTo>
                  <a:cubicBezTo>
                    <a:pt x="1" y="104"/>
                    <a:pt x="1" y="85"/>
                    <a:pt x="1" y="66"/>
                  </a:cubicBezTo>
                  <a:cubicBezTo>
                    <a:pt x="1" y="63"/>
                    <a:pt x="0" y="59"/>
                    <a:pt x="3" y="56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665901" y="5413393"/>
              <a:ext cx="312737" cy="50800"/>
            </a:xfrm>
            <a:custGeom>
              <a:avLst/>
              <a:gdLst>
                <a:gd name="T0" fmla="*/ 0 w 34"/>
                <a:gd name="T1" fmla="*/ 2 h 8"/>
                <a:gd name="T2" fmla="*/ 20 w 34"/>
                <a:gd name="T3" fmla="*/ 0 h 8"/>
                <a:gd name="T4" fmla="*/ 30 w 34"/>
                <a:gd name="T5" fmla="*/ 2 h 8"/>
                <a:gd name="T6" fmla="*/ 34 w 34"/>
                <a:gd name="T7" fmla="*/ 6 h 8"/>
                <a:gd name="T8" fmla="*/ 34 w 34"/>
                <a:gd name="T9" fmla="*/ 7 h 8"/>
                <a:gd name="T10" fmla="*/ 0 w 34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">
                  <a:moveTo>
                    <a:pt x="0" y="2"/>
                  </a:moveTo>
                  <a:cubicBezTo>
                    <a:pt x="6" y="2"/>
                    <a:pt x="13" y="0"/>
                    <a:pt x="20" y="0"/>
                  </a:cubicBezTo>
                  <a:cubicBezTo>
                    <a:pt x="23" y="0"/>
                    <a:pt x="26" y="5"/>
                    <a:pt x="30" y="2"/>
                  </a:cubicBezTo>
                  <a:cubicBezTo>
                    <a:pt x="32" y="2"/>
                    <a:pt x="33" y="4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22" y="8"/>
                    <a:pt x="10" y="7"/>
                    <a:pt x="0" y="2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984619" y="4081476"/>
              <a:ext cx="92074" cy="147638"/>
            </a:xfrm>
            <a:custGeom>
              <a:avLst/>
              <a:gdLst>
                <a:gd name="T0" fmla="*/ 5 w 10"/>
                <a:gd name="T1" fmla="*/ 0 h 23"/>
                <a:gd name="T2" fmla="*/ 10 w 10"/>
                <a:gd name="T3" fmla="*/ 16 h 23"/>
                <a:gd name="T4" fmla="*/ 5 w 10"/>
                <a:gd name="T5" fmla="*/ 22 h 23"/>
                <a:gd name="T6" fmla="*/ 1 w 10"/>
                <a:gd name="T7" fmla="*/ 17 h 23"/>
                <a:gd name="T8" fmla="*/ 5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5" y="0"/>
                  </a:moveTo>
                  <a:cubicBezTo>
                    <a:pt x="7" y="6"/>
                    <a:pt x="10" y="11"/>
                    <a:pt x="10" y="16"/>
                  </a:cubicBezTo>
                  <a:cubicBezTo>
                    <a:pt x="9" y="19"/>
                    <a:pt x="9" y="22"/>
                    <a:pt x="5" y="22"/>
                  </a:cubicBezTo>
                  <a:cubicBezTo>
                    <a:pt x="2" y="23"/>
                    <a:pt x="1" y="19"/>
                    <a:pt x="1" y="17"/>
                  </a:cubicBezTo>
                  <a:cubicBezTo>
                    <a:pt x="0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CE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5794366" y="4625990"/>
              <a:ext cx="136525" cy="153988"/>
            </a:xfrm>
            <a:custGeom>
              <a:avLst/>
              <a:gdLst>
                <a:gd name="T0" fmla="*/ 5 w 15"/>
                <a:gd name="T1" fmla="*/ 0 h 24"/>
                <a:gd name="T2" fmla="*/ 13 w 15"/>
                <a:gd name="T3" fmla="*/ 15 h 24"/>
                <a:gd name="T4" fmla="*/ 0 w 15"/>
                <a:gd name="T5" fmla="*/ 24 h 24"/>
                <a:gd name="T6" fmla="*/ 5 w 1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5" y="0"/>
                  </a:moveTo>
                  <a:cubicBezTo>
                    <a:pt x="13" y="4"/>
                    <a:pt x="15" y="8"/>
                    <a:pt x="13" y="15"/>
                  </a:cubicBezTo>
                  <a:cubicBezTo>
                    <a:pt x="12" y="21"/>
                    <a:pt x="8" y="23"/>
                    <a:pt x="0" y="24"/>
                  </a:cubicBezTo>
                  <a:cubicBezTo>
                    <a:pt x="10" y="17"/>
                    <a:pt x="9" y="9"/>
                    <a:pt x="5" y="0"/>
                  </a:cubicBezTo>
                  <a:close/>
                </a:path>
              </a:pathLst>
            </a:custGeom>
            <a:solidFill>
              <a:srgbClr val="C14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12775" y="2909898"/>
              <a:ext cx="174625" cy="109537"/>
            </a:xfrm>
            <a:custGeom>
              <a:avLst/>
              <a:gdLst>
                <a:gd name="T0" fmla="*/ 19 w 19"/>
                <a:gd name="T1" fmla="*/ 0 h 17"/>
                <a:gd name="T2" fmla="*/ 10 w 19"/>
                <a:gd name="T3" fmla="*/ 14 h 17"/>
                <a:gd name="T4" fmla="*/ 2 w 19"/>
                <a:gd name="T5" fmla="*/ 14 h 17"/>
                <a:gd name="T6" fmla="*/ 1 w 19"/>
                <a:gd name="T7" fmla="*/ 10 h 17"/>
                <a:gd name="T8" fmla="*/ 7 w 19"/>
                <a:gd name="T9" fmla="*/ 7 h 17"/>
                <a:gd name="T10" fmla="*/ 19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9" y="0"/>
                  </a:moveTo>
                  <a:cubicBezTo>
                    <a:pt x="17" y="7"/>
                    <a:pt x="14" y="11"/>
                    <a:pt x="10" y="14"/>
                  </a:cubicBezTo>
                  <a:cubicBezTo>
                    <a:pt x="7" y="16"/>
                    <a:pt x="5" y="17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2" y="7"/>
                    <a:pt x="5" y="7"/>
                    <a:pt x="7" y="7"/>
                  </a:cubicBezTo>
                  <a:cubicBezTo>
                    <a:pt x="12" y="8"/>
                    <a:pt x="15" y="5"/>
                    <a:pt x="19" y="0"/>
                  </a:cubicBezTo>
                  <a:close/>
                </a:path>
              </a:pathLst>
            </a:custGeom>
            <a:solidFill>
              <a:srgbClr val="CB3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2478085" y="3306774"/>
              <a:ext cx="100013" cy="122238"/>
            </a:xfrm>
            <a:custGeom>
              <a:avLst/>
              <a:gdLst>
                <a:gd name="T0" fmla="*/ 4 w 11"/>
                <a:gd name="T1" fmla="*/ 19 h 19"/>
                <a:gd name="T2" fmla="*/ 3 w 11"/>
                <a:gd name="T3" fmla="*/ 6 h 19"/>
                <a:gd name="T4" fmla="*/ 4 w 11"/>
                <a:gd name="T5" fmla="*/ 1 h 19"/>
                <a:gd name="T6" fmla="*/ 10 w 11"/>
                <a:gd name="T7" fmla="*/ 4 h 19"/>
                <a:gd name="T8" fmla="*/ 4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4" y="19"/>
                  </a:moveTo>
                  <a:cubicBezTo>
                    <a:pt x="4" y="14"/>
                    <a:pt x="4" y="10"/>
                    <a:pt x="3" y="6"/>
                  </a:cubicBezTo>
                  <a:cubicBezTo>
                    <a:pt x="2" y="4"/>
                    <a:pt x="0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10"/>
                    <a:pt x="9" y="14"/>
                    <a:pt x="4" y="19"/>
                  </a:cubicBezTo>
                  <a:close/>
                </a:path>
              </a:pathLst>
            </a:custGeom>
            <a:solidFill>
              <a:srgbClr val="C7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299189" y="4721241"/>
              <a:ext cx="165100" cy="77787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6 w 18"/>
                <a:gd name="T5" fmla="*/ 2 h 12"/>
                <a:gd name="T6" fmla="*/ 18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1" y="6"/>
                    <a:pt x="5" y="6"/>
                    <a:pt x="0" y="12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8" y="6"/>
                  </a:cubicBezTo>
                  <a:close/>
                </a:path>
              </a:pathLst>
            </a:custGeom>
            <a:solidFill>
              <a:srgbClr val="C94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21020" y="3946539"/>
              <a:ext cx="165100" cy="58737"/>
            </a:xfrm>
            <a:custGeom>
              <a:avLst/>
              <a:gdLst>
                <a:gd name="T0" fmla="*/ 18 w 18"/>
                <a:gd name="T1" fmla="*/ 0 h 9"/>
                <a:gd name="T2" fmla="*/ 4 w 18"/>
                <a:gd name="T3" fmla="*/ 6 h 9"/>
                <a:gd name="T4" fmla="*/ 1 w 18"/>
                <a:gd name="T5" fmla="*/ 2 h 9"/>
                <a:gd name="T6" fmla="*/ 5 w 18"/>
                <a:gd name="T7" fmla="*/ 1 h 9"/>
                <a:gd name="T8" fmla="*/ 18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3" y="8"/>
                    <a:pt x="9" y="9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" y="2"/>
                    <a:pt x="14" y="2"/>
                    <a:pt x="18" y="0"/>
                  </a:cubicBezTo>
                  <a:close/>
                </a:path>
              </a:pathLst>
            </a:custGeom>
            <a:solidFill>
              <a:srgbClr val="C5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869101" y="4689491"/>
              <a:ext cx="73025" cy="141288"/>
            </a:xfrm>
            <a:custGeom>
              <a:avLst/>
              <a:gdLst>
                <a:gd name="T0" fmla="*/ 4 w 8"/>
                <a:gd name="T1" fmla="*/ 22 h 22"/>
                <a:gd name="T2" fmla="*/ 4 w 8"/>
                <a:gd name="T3" fmla="*/ 0 h 22"/>
                <a:gd name="T4" fmla="*/ 4 w 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0" y="15"/>
                    <a:pt x="0" y="8"/>
                    <a:pt x="4" y="0"/>
                  </a:cubicBezTo>
                  <a:cubicBezTo>
                    <a:pt x="8" y="8"/>
                    <a:pt x="4" y="15"/>
                    <a:pt x="4" y="22"/>
                  </a:cubicBezTo>
                  <a:close/>
                </a:path>
              </a:pathLst>
            </a:custGeom>
            <a:solidFill>
              <a:srgbClr val="B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8339124" y="3973527"/>
              <a:ext cx="128588" cy="146051"/>
            </a:xfrm>
            <a:custGeom>
              <a:avLst/>
              <a:gdLst>
                <a:gd name="T0" fmla="*/ 0 w 14"/>
                <a:gd name="T1" fmla="*/ 23 h 23"/>
                <a:gd name="T2" fmla="*/ 7 w 14"/>
                <a:gd name="T3" fmla="*/ 0 h 23"/>
                <a:gd name="T4" fmla="*/ 0 w 14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8" y="17"/>
                    <a:pt x="9" y="9"/>
                    <a:pt x="7" y="0"/>
                  </a:cubicBezTo>
                  <a:cubicBezTo>
                    <a:pt x="14" y="9"/>
                    <a:pt x="12" y="18"/>
                    <a:pt x="0" y="23"/>
                  </a:cubicBezTo>
                  <a:close/>
                </a:path>
              </a:pathLst>
            </a:custGeom>
            <a:solidFill>
              <a:srgbClr val="B3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8926497" y="3255975"/>
              <a:ext cx="128588" cy="141288"/>
            </a:xfrm>
            <a:custGeom>
              <a:avLst/>
              <a:gdLst>
                <a:gd name="T0" fmla="*/ 14 w 14"/>
                <a:gd name="T1" fmla="*/ 22 h 22"/>
                <a:gd name="T2" fmla="*/ 6 w 14"/>
                <a:gd name="T3" fmla="*/ 0 h 22"/>
                <a:gd name="T4" fmla="*/ 14 w 1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">
                  <a:moveTo>
                    <a:pt x="14" y="22"/>
                  </a:moveTo>
                  <a:cubicBezTo>
                    <a:pt x="2" y="18"/>
                    <a:pt x="0" y="10"/>
                    <a:pt x="6" y="0"/>
                  </a:cubicBezTo>
                  <a:cubicBezTo>
                    <a:pt x="6" y="9"/>
                    <a:pt x="6" y="17"/>
                    <a:pt x="14" y="22"/>
                  </a:cubicBezTo>
                  <a:close/>
                </a:path>
              </a:pathLst>
            </a:custGeom>
            <a:solidFill>
              <a:srgbClr val="B5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126276" y="4318016"/>
              <a:ext cx="82549" cy="134938"/>
            </a:xfrm>
            <a:custGeom>
              <a:avLst/>
              <a:gdLst>
                <a:gd name="T0" fmla="*/ 9 w 9"/>
                <a:gd name="T1" fmla="*/ 21 h 21"/>
                <a:gd name="T2" fmla="*/ 5 w 9"/>
                <a:gd name="T3" fmla="*/ 0 h 21"/>
                <a:gd name="T4" fmla="*/ 9 w 9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cubicBezTo>
                    <a:pt x="1" y="14"/>
                    <a:pt x="0" y="9"/>
                    <a:pt x="5" y="0"/>
                  </a:cubicBezTo>
                  <a:cubicBezTo>
                    <a:pt x="6" y="8"/>
                    <a:pt x="6" y="15"/>
                    <a:pt x="9" y="21"/>
                  </a:cubicBezTo>
                  <a:close/>
                </a:path>
              </a:pathLst>
            </a:custGeom>
            <a:solidFill>
              <a:srgbClr val="C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6234102" y="4068777"/>
              <a:ext cx="138113" cy="63500"/>
            </a:xfrm>
            <a:custGeom>
              <a:avLst/>
              <a:gdLst>
                <a:gd name="T0" fmla="*/ 15 w 15"/>
                <a:gd name="T1" fmla="*/ 0 h 10"/>
                <a:gd name="T2" fmla="*/ 4 w 15"/>
                <a:gd name="T3" fmla="*/ 10 h 10"/>
                <a:gd name="T4" fmla="*/ 0 w 15"/>
                <a:gd name="T5" fmla="*/ 8 h 10"/>
                <a:gd name="T6" fmla="*/ 3 w 15"/>
                <a:gd name="T7" fmla="*/ 6 h 10"/>
                <a:gd name="T8" fmla="*/ 15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13" y="7"/>
                    <a:pt x="9" y="10"/>
                    <a:pt x="4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7" y="6"/>
                    <a:pt x="11" y="3"/>
                    <a:pt x="15" y="0"/>
                  </a:cubicBezTo>
                  <a:close/>
                </a:path>
              </a:pathLst>
            </a:custGeom>
            <a:solidFill>
              <a:srgbClr val="BB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888274" y="3556014"/>
              <a:ext cx="101600" cy="103187"/>
            </a:xfrm>
            <a:custGeom>
              <a:avLst/>
              <a:gdLst>
                <a:gd name="T0" fmla="*/ 11 w 11"/>
                <a:gd name="T1" fmla="*/ 12 h 16"/>
                <a:gd name="T2" fmla="*/ 8 w 11"/>
                <a:gd name="T3" fmla="*/ 16 h 16"/>
                <a:gd name="T4" fmla="*/ 0 w 11"/>
                <a:gd name="T5" fmla="*/ 0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3"/>
                    <a:pt x="9" y="15"/>
                    <a:pt x="8" y="16"/>
                  </a:cubicBezTo>
                  <a:cubicBezTo>
                    <a:pt x="8" y="9"/>
                    <a:pt x="5" y="4"/>
                    <a:pt x="0" y="0"/>
                  </a:cubicBezTo>
                  <a:cubicBezTo>
                    <a:pt x="6" y="1"/>
                    <a:pt x="10" y="5"/>
                    <a:pt x="11" y="12"/>
                  </a:cubicBezTo>
                  <a:close/>
                </a:path>
              </a:pathLst>
            </a:custGeom>
            <a:solidFill>
              <a:srgbClr val="C77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493836" y="4267216"/>
              <a:ext cx="74612" cy="82551"/>
            </a:xfrm>
            <a:custGeom>
              <a:avLst/>
              <a:gdLst>
                <a:gd name="T0" fmla="*/ 8 w 8"/>
                <a:gd name="T1" fmla="*/ 5 h 13"/>
                <a:gd name="T2" fmla="*/ 0 w 8"/>
                <a:gd name="T3" fmla="*/ 13 h 13"/>
                <a:gd name="T4" fmla="*/ 5 w 8"/>
                <a:gd name="T5" fmla="*/ 0 h 13"/>
                <a:gd name="T6" fmla="*/ 8 w 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4" y="10"/>
                    <a:pt x="0" y="13"/>
                  </a:cubicBezTo>
                  <a:cubicBezTo>
                    <a:pt x="2" y="8"/>
                    <a:pt x="3" y="4"/>
                    <a:pt x="5" y="0"/>
                  </a:cubicBezTo>
                  <a:cubicBezTo>
                    <a:pt x="6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F9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04235" y="3583001"/>
              <a:ext cx="92074" cy="44450"/>
            </a:xfrm>
            <a:custGeom>
              <a:avLst/>
              <a:gdLst>
                <a:gd name="T0" fmla="*/ 10 w 10"/>
                <a:gd name="T1" fmla="*/ 4 h 7"/>
                <a:gd name="T2" fmla="*/ 7 w 10"/>
                <a:gd name="T3" fmla="*/ 7 h 7"/>
                <a:gd name="T4" fmla="*/ 0 w 10"/>
                <a:gd name="T5" fmla="*/ 0 h 7"/>
                <a:gd name="T6" fmla="*/ 10 w 10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8" y="4"/>
                    <a:pt x="7" y="6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4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CC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9055084" y="3851289"/>
              <a:ext cx="36513" cy="69850"/>
            </a:xfrm>
            <a:custGeom>
              <a:avLst/>
              <a:gdLst>
                <a:gd name="T0" fmla="*/ 2 w 4"/>
                <a:gd name="T1" fmla="*/ 0 h 11"/>
                <a:gd name="T2" fmla="*/ 4 w 4"/>
                <a:gd name="T3" fmla="*/ 11 h 11"/>
                <a:gd name="T4" fmla="*/ 0 w 4"/>
                <a:gd name="T5" fmla="*/ 3 h 11"/>
                <a:gd name="T6" fmla="*/ 2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4" y="3"/>
                    <a:pt x="3" y="7"/>
                    <a:pt x="4" y="11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49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851761" y="4184665"/>
              <a:ext cx="1477960" cy="633414"/>
            </a:xfrm>
            <a:custGeom>
              <a:avLst/>
              <a:gdLst>
                <a:gd name="T0" fmla="*/ 161 w 161"/>
                <a:gd name="T1" fmla="*/ 13 h 99"/>
                <a:gd name="T2" fmla="*/ 161 w 161"/>
                <a:gd name="T3" fmla="*/ 80 h 99"/>
                <a:gd name="T4" fmla="*/ 138 w 161"/>
                <a:gd name="T5" fmla="*/ 81 h 99"/>
                <a:gd name="T6" fmla="*/ 133 w 161"/>
                <a:gd name="T7" fmla="*/ 81 h 99"/>
                <a:gd name="T8" fmla="*/ 114 w 161"/>
                <a:gd name="T9" fmla="*/ 84 h 99"/>
                <a:gd name="T10" fmla="*/ 97 w 161"/>
                <a:gd name="T11" fmla="*/ 84 h 99"/>
                <a:gd name="T12" fmla="*/ 86 w 161"/>
                <a:gd name="T13" fmla="*/ 79 h 99"/>
                <a:gd name="T14" fmla="*/ 65 w 161"/>
                <a:gd name="T15" fmla="*/ 81 h 99"/>
                <a:gd name="T16" fmla="*/ 42 w 161"/>
                <a:gd name="T17" fmla="*/ 85 h 99"/>
                <a:gd name="T18" fmla="*/ 27 w 161"/>
                <a:gd name="T19" fmla="*/ 93 h 99"/>
                <a:gd name="T20" fmla="*/ 13 w 161"/>
                <a:gd name="T21" fmla="*/ 92 h 99"/>
                <a:gd name="T22" fmla="*/ 8 w 161"/>
                <a:gd name="T23" fmla="*/ 92 h 99"/>
                <a:gd name="T24" fmla="*/ 0 w 161"/>
                <a:gd name="T25" fmla="*/ 91 h 99"/>
                <a:gd name="T26" fmla="*/ 7 w 161"/>
                <a:gd name="T27" fmla="*/ 72 h 99"/>
                <a:gd name="T28" fmla="*/ 16 w 161"/>
                <a:gd name="T29" fmla="*/ 88 h 99"/>
                <a:gd name="T30" fmla="*/ 21 w 161"/>
                <a:gd name="T31" fmla="*/ 92 h 99"/>
                <a:gd name="T32" fmla="*/ 23 w 161"/>
                <a:gd name="T33" fmla="*/ 87 h 99"/>
                <a:gd name="T34" fmla="*/ 43 w 161"/>
                <a:gd name="T35" fmla="*/ 66 h 99"/>
                <a:gd name="T36" fmla="*/ 86 w 161"/>
                <a:gd name="T37" fmla="*/ 46 h 99"/>
                <a:gd name="T38" fmla="*/ 118 w 161"/>
                <a:gd name="T39" fmla="*/ 18 h 99"/>
                <a:gd name="T40" fmla="*/ 121 w 161"/>
                <a:gd name="T41" fmla="*/ 15 h 99"/>
                <a:gd name="T42" fmla="*/ 123 w 161"/>
                <a:gd name="T43" fmla="*/ 18 h 99"/>
                <a:gd name="T44" fmla="*/ 124 w 161"/>
                <a:gd name="T45" fmla="*/ 28 h 99"/>
                <a:gd name="T46" fmla="*/ 141 w 161"/>
                <a:gd name="T47" fmla="*/ 7 h 99"/>
                <a:gd name="T48" fmla="*/ 152 w 161"/>
                <a:gd name="T49" fmla="*/ 6 h 99"/>
                <a:gd name="T50" fmla="*/ 161 w 161"/>
                <a:gd name="T51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99">
                  <a:moveTo>
                    <a:pt x="161" y="13"/>
                  </a:moveTo>
                  <a:cubicBezTo>
                    <a:pt x="161" y="35"/>
                    <a:pt x="161" y="58"/>
                    <a:pt x="161" y="80"/>
                  </a:cubicBezTo>
                  <a:cubicBezTo>
                    <a:pt x="153" y="79"/>
                    <a:pt x="145" y="78"/>
                    <a:pt x="138" y="81"/>
                  </a:cubicBezTo>
                  <a:cubicBezTo>
                    <a:pt x="136" y="81"/>
                    <a:pt x="134" y="82"/>
                    <a:pt x="133" y="81"/>
                  </a:cubicBezTo>
                  <a:cubicBezTo>
                    <a:pt x="125" y="75"/>
                    <a:pt x="120" y="79"/>
                    <a:pt x="114" y="84"/>
                  </a:cubicBezTo>
                  <a:cubicBezTo>
                    <a:pt x="108" y="87"/>
                    <a:pt x="103" y="89"/>
                    <a:pt x="97" y="84"/>
                  </a:cubicBezTo>
                  <a:cubicBezTo>
                    <a:pt x="95" y="80"/>
                    <a:pt x="91" y="79"/>
                    <a:pt x="86" y="79"/>
                  </a:cubicBezTo>
                  <a:cubicBezTo>
                    <a:pt x="79" y="79"/>
                    <a:pt x="72" y="79"/>
                    <a:pt x="65" y="81"/>
                  </a:cubicBezTo>
                  <a:cubicBezTo>
                    <a:pt x="57" y="83"/>
                    <a:pt x="50" y="86"/>
                    <a:pt x="42" y="85"/>
                  </a:cubicBezTo>
                  <a:cubicBezTo>
                    <a:pt x="36" y="84"/>
                    <a:pt x="31" y="89"/>
                    <a:pt x="27" y="93"/>
                  </a:cubicBezTo>
                  <a:cubicBezTo>
                    <a:pt x="20" y="99"/>
                    <a:pt x="19" y="99"/>
                    <a:pt x="13" y="92"/>
                  </a:cubicBezTo>
                  <a:cubicBezTo>
                    <a:pt x="11" y="90"/>
                    <a:pt x="10" y="90"/>
                    <a:pt x="8" y="92"/>
                  </a:cubicBezTo>
                  <a:cubicBezTo>
                    <a:pt x="5" y="96"/>
                    <a:pt x="2" y="96"/>
                    <a:pt x="0" y="91"/>
                  </a:cubicBezTo>
                  <a:cubicBezTo>
                    <a:pt x="1" y="84"/>
                    <a:pt x="4" y="79"/>
                    <a:pt x="7" y="72"/>
                  </a:cubicBezTo>
                  <a:cubicBezTo>
                    <a:pt x="10" y="78"/>
                    <a:pt x="13" y="83"/>
                    <a:pt x="16" y="88"/>
                  </a:cubicBezTo>
                  <a:cubicBezTo>
                    <a:pt x="17" y="90"/>
                    <a:pt x="18" y="92"/>
                    <a:pt x="21" y="92"/>
                  </a:cubicBezTo>
                  <a:cubicBezTo>
                    <a:pt x="23" y="91"/>
                    <a:pt x="23" y="89"/>
                    <a:pt x="23" y="87"/>
                  </a:cubicBezTo>
                  <a:cubicBezTo>
                    <a:pt x="25" y="76"/>
                    <a:pt x="34" y="71"/>
                    <a:pt x="43" y="66"/>
                  </a:cubicBezTo>
                  <a:cubicBezTo>
                    <a:pt x="57" y="58"/>
                    <a:pt x="72" y="52"/>
                    <a:pt x="86" y="46"/>
                  </a:cubicBezTo>
                  <a:cubicBezTo>
                    <a:pt x="100" y="40"/>
                    <a:pt x="113" y="33"/>
                    <a:pt x="118" y="18"/>
                  </a:cubicBezTo>
                  <a:cubicBezTo>
                    <a:pt x="119" y="17"/>
                    <a:pt x="119" y="15"/>
                    <a:pt x="121" y="15"/>
                  </a:cubicBezTo>
                  <a:cubicBezTo>
                    <a:pt x="122" y="15"/>
                    <a:pt x="123" y="17"/>
                    <a:pt x="123" y="18"/>
                  </a:cubicBezTo>
                  <a:cubicBezTo>
                    <a:pt x="124" y="21"/>
                    <a:pt x="125" y="24"/>
                    <a:pt x="124" y="28"/>
                  </a:cubicBezTo>
                  <a:cubicBezTo>
                    <a:pt x="133" y="22"/>
                    <a:pt x="137" y="14"/>
                    <a:pt x="141" y="7"/>
                  </a:cubicBezTo>
                  <a:cubicBezTo>
                    <a:pt x="146" y="0"/>
                    <a:pt x="147" y="0"/>
                    <a:pt x="152" y="6"/>
                  </a:cubicBezTo>
                  <a:cubicBezTo>
                    <a:pt x="155" y="9"/>
                    <a:pt x="158" y="11"/>
                    <a:pt x="161" y="13"/>
                  </a:cubicBezTo>
                  <a:close/>
                </a:path>
              </a:pathLst>
            </a:custGeom>
            <a:solidFill>
              <a:srgbClr val="EE7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300901" y="4695842"/>
              <a:ext cx="1138236" cy="481013"/>
            </a:xfrm>
            <a:custGeom>
              <a:avLst/>
              <a:gdLst>
                <a:gd name="T0" fmla="*/ 60 w 124"/>
                <a:gd name="T1" fmla="*/ 11 h 75"/>
                <a:gd name="T2" fmla="*/ 67 w 124"/>
                <a:gd name="T3" fmla="*/ 10 h 75"/>
                <a:gd name="T4" fmla="*/ 74 w 124"/>
                <a:gd name="T5" fmla="*/ 10 h 75"/>
                <a:gd name="T6" fmla="*/ 86 w 124"/>
                <a:gd name="T7" fmla="*/ 11 h 75"/>
                <a:gd name="T8" fmla="*/ 107 w 124"/>
                <a:gd name="T9" fmla="*/ 4 h 75"/>
                <a:gd name="T10" fmla="*/ 123 w 124"/>
                <a:gd name="T11" fmla="*/ 0 h 75"/>
                <a:gd name="T12" fmla="*/ 120 w 124"/>
                <a:gd name="T13" fmla="*/ 6 h 75"/>
                <a:gd name="T14" fmla="*/ 103 w 124"/>
                <a:gd name="T15" fmla="*/ 29 h 75"/>
                <a:gd name="T16" fmla="*/ 89 w 124"/>
                <a:gd name="T17" fmla="*/ 50 h 75"/>
                <a:gd name="T18" fmla="*/ 84 w 124"/>
                <a:gd name="T19" fmla="*/ 54 h 75"/>
                <a:gd name="T20" fmla="*/ 78 w 124"/>
                <a:gd name="T21" fmla="*/ 50 h 75"/>
                <a:gd name="T22" fmla="*/ 71 w 124"/>
                <a:gd name="T23" fmla="*/ 48 h 75"/>
                <a:gd name="T24" fmla="*/ 57 w 124"/>
                <a:gd name="T25" fmla="*/ 59 h 75"/>
                <a:gd name="T26" fmla="*/ 49 w 124"/>
                <a:gd name="T27" fmla="*/ 61 h 75"/>
                <a:gd name="T28" fmla="*/ 18 w 124"/>
                <a:gd name="T29" fmla="*/ 59 h 75"/>
                <a:gd name="T30" fmla="*/ 13 w 124"/>
                <a:gd name="T31" fmla="*/ 67 h 75"/>
                <a:gd name="T32" fmla="*/ 7 w 124"/>
                <a:gd name="T33" fmla="*/ 71 h 75"/>
                <a:gd name="T34" fmla="*/ 0 w 124"/>
                <a:gd name="T35" fmla="*/ 74 h 75"/>
                <a:gd name="T36" fmla="*/ 4 w 124"/>
                <a:gd name="T37" fmla="*/ 65 h 75"/>
                <a:gd name="T38" fmla="*/ 26 w 124"/>
                <a:gd name="T39" fmla="*/ 19 h 75"/>
                <a:gd name="T40" fmla="*/ 27 w 124"/>
                <a:gd name="T41" fmla="*/ 8 h 75"/>
                <a:gd name="T42" fmla="*/ 44 w 124"/>
                <a:gd name="T43" fmla="*/ 41 h 75"/>
                <a:gd name="T44" fmla="*/ 60 w 124"/>
                <a:gd name="T45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0" y="11"/>
                  </a:moveTo>
                  <a:cubicBezTo>
                    <a:pt x="63" y="14"/>
                    <a:pt x="65" y="15"/>
                    <a:pt x="67" y="10"/>
                  </a:cubicBezTo>
                  <a:cubicBezTo>
                    <a:pt x="70" y="5"/>
                    <a:pt x="72" y="7"/>
                    <a:pt x="74" y="10"/>
                  </a:cubicBezTo>
                  <a:cubicBezTo>
                    <a:pt x="79" y="18"/>
                    <a:pt x="79" y="17"/>
                    <a:pt x="86" y="11"/>
                  </a:cubicBezTo>
                  <a:cubicBezTo>
                    <a:pt x="92" y="6"/>
                    <a:pt x="98" y="2"/>
                    <a:pt x="107" y="4"/>
                  </a:cubicBezTo>
                  <a:cubicBezTo>
                    <a:pt x="113" y="5"/>
                    <a:pt x="118" y="0"/>
                    <a:pt x="123" y="0"/>
                  </a:cubicBezTo>
                  <a:cubicBezTo>
                    <a:pt x="124" y="3"/>
                    <a:pt x="121" y="5"/>
                    <a:pt x="120" y="6"/>
                  </a:cubicBezTo>
                  <a:cubicBezTo>
                    <a:pt x="113" y="13"/>
                    <a:pt x="108" y="21"/>
                    <a:pt x="103" y="29"/>
                  </a:cubicBezTo>
                  <a:cubicBezTo>
                    <a:pt x="98" y="36"/>
                    <a:pt x="93" y="43"/>
                    <a:pt x="89" y="50"/>
                  </a:cubicBezTo>
                  <a:cubicBezTo>
                    <a:pt x="87" y="52"/>
                    <a:pt x="86" y="53"/>
                    <a:pt x="84" y="54"/>
                  </a:cubicBezTo>
                  <a:cubicBezTo>
                    <a:pt x="81" y="54"/>
                    <a:pt x="79" y="52"/>
                    <a:pt x="78" y="50"/>
                  </a:cubicBezTo>
                  <a:cubicBezTo>
                    <a:pt x="77" y="44"/>
                    <a:pt x="74" y="46"/>
                    <a:pt x="71" y="48"/>
                  </a:cubicBezTo>
                  <a:cubicBezTo>
                    <a:pt x="65" y="51"/>
                    <a:pt x="61" y="55"/>
                    <a:pt x="57" y="59"/>
                  </a:cubicBezTo>
                  <a:cubicBezTo>
                    <a:pt x="55" y="61"/>
                    <a:pt x="52" y="62"/>
                    <a:pt x="49" y="61"/>
                  </a:cubicBezTo>
                  <a:cubicBezTo>
                    <a:pt x="39" y="58"/>
                    <a:pt x="29" y="56"/>
                    <a:pt x="18" y="59"/>
                  </a:cubicBezTo>
                  <a:cubicBezTo>
                    <a:pt x="19" y="64"/>
                    <a:pt x="19" y="68"/>
                    <a:pt x="13" y="67"/>
                  </a:cubicBezTo>
                  <a:cubicBezTo>
                    <a:pt x="10" y="67"/>
                    <a:pt x="9" y="69"/>
                    <a:pt x="7" y="71"/>
                  </a:cubicBezTo>
                  <a:cubicBezTo>
                    <a:pt x="5" y="73"/>
                    <a:pt x="4" y="75"/>
                    <a:pt x="0" y="74"/>
                  </a:cubicBezTo>
                  <a:cubicBezTo>
                    <a:pt x="0" y="71"/>
                    <a:pt x="4" y="69"/>
                    <a:pt x="4" y="65"/>
                  </a:cubicBezTo>
                  <a:cubicBezTo>
                    <a:pt x="14" y="51"/>
                    <a:pt x="23" y="36"/>
                    <a:pt x="26" y="19"/>
                  </a:cubicBezTo>
                  <a:cubicBezTo>
                    <a:pt x="26" y="15"/>
                    <a:pt x="27" y="12"/>
                    <a:pt x="27" y="8"/>
                  </a:cubicBezTo>
                  <a:cubicBezTo>
                    <a:pt x="38" y="17"/>
                    <a:pt x="40" y="29"/>
                    <a:pt x="44" y="41"/>
                  </a:cubicBezTo>
                  <a:cubicBezTo>
                    <a:pt x="53" y="33"/>
                    <a:pt x="56" y="22"/>
                    <a:pt x="60" y="11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568448" y="4452954"/>
              <a:ext cx="53975" cy="69850"/>
            </a:xfrm>
            <a:custGeom>
              <a:avLst/>
              <a:gdLst>
                <a:gd name="T0" fmla="*/ 1 w 6"/>
                <a:gd name="T1" fmla="*/ 11 h 11"/>
                <a:gd name="T2" fmla="*/ 3 w 6"/>
                <a:gd name="T3" fmla="*/ 0 h 11"/>
                <a:gd name="T4" fmla="*/ 1 w 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7"/>
                    <a:pt x="0" y="3"/>
                    <a:pt x="3" y="0"/>
                  </a:cubicBezTo>
                  <a:cubicBezTo>
                    <a:pt x="3" y="3"/>
                    <a:pt x="6" y="7"/>
                    <a:pt x="1" y="11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817808" y="4337066"/>
              <a:ext cx="1497010" cy="915991"/>
            </a:xfrm>
            <a:custGeom>
              <a:avLst/>
              <a:gdLst>
                <a:gd name="T0" fmla="*/ 81 w 163"/>
                <a:gd name="T1" fmla="*/ 50 h 143"/>
                <a:gd name="T2" fmla="*/ 79 w 163"/>
                <a:gd name="T3" fmla="*/ 78 h 143"/>
                <a:gd name="T4" fmla="*/ 95 w 163"/>
                <a:gd name="T5" fmla="*/ 68 h 143"/>
                <a:gd name="T6" fmla="*/ 103 w 163"/>
                <a:gd name="T7" fmla="*/ 71 h 143"/>
                <a:gd name="T8" fmla="*/ 119 w 163"/>
                <a:gd name="T9" fmla="*/ 103 h 143"/>
                <a:gd name="T10" fmla="*/ 135 w 163"/>
                <a:gd name="T11" fmla="*/ 123 h 143"/>
                <a:gd name="T12" fmla="*/ 163 w 163"/>
                <a:gd name="T13" fmla="*/ 140 h 143"/>
                <a:gd name="T14" fmla="*/ 150 w 163"/>
                <a:gd name="T15" fmla="*/ 139 h 143"/>
                <a:gd name="T16" fmla="*/ 140 w 163"/>
                <a:gd name="T17" fmla="*/ 133 h 143"/>
                <a:gd name="T18" fmla="*/ 122 w 163"/>
                <a:gd name="T19" fmla="*/ 116 h 143"/>
                <a:gd name="T20" fmla="*/ 116 w 163"/>
                <a:gd name="T21" fmla="*/ 111 h 143"/>
                <a:gd name="T22" fmla="*/ 105 w 163"/>
                <a:gd name="T23" fmla="*/ 93 h 143"/>
                <a:gd name="T24" fmla="*/ 105 w 163"/>
                <a:gd name="T25" fmla="*/ 104 h 143"/>
                <a:gd name="T26" fmla="*/ 100 w 163"/>
                <a:gd name="T27" fmla="*/ 117 h 143"/>
                <a:gd name="T28" fmla="*/ 63 w 163"/>
                <a:gd name="T29" fmla="*/ 122 h 143"/>
                <a:gd name="T30" fmla="*/ 49 w 163"/>
                <a:gd name="T31" fmla="*/ 123 h 143"/>
                <a:gd name="T32" fmla="*/ 39 w 163"/>
                <a:gd name="T33" fmla="*/ 116 h 143"/>
                <a:gd name="T34" fmla="*/ 25 w 163"/>
                <a:gd name="T35" fmla="*/ 111 h 143"/>
                <a:gd name="T36" fmla="*/ 11 w 163"/>
                <a:gd name="T37" fmla="*/ 119 h 143"/>
                <a:gd name="T38" fmla="*/ 0 w 163"/>
                <a:gd name="T39" fmla="*/ 118 h 143"/>
                <a:gd name="T40" fmla="*/ 18 w 163"/>
                <a:gd name="T41" fmla="*/ 110 h 143"/>
                <a:gd name="T42" fmla="*/ 32 w 163"/>
                <a:gd name="T43" fmla="*/ 91 h 143"/>
                <a:gd name="T44" fmla="*/ 35 w 163"/>
                <a:gd name="T45" fmla="*/ 88 h 143"/>
                <a:gd name="T46" fmla="*/ 36 w 163"/>
                <a:gd name="T47" fmla="*/ 91 h 143"/>
                <a:gd name="T48" fmla="*/ 38 w 163"/>
                <a:gd name="T49" fmla="*/ 99 h 143"/>
                <a:gd name="T50" fmla="*/ 42 w 163"/>
                <a:gd name="T51" fmla="*/ 92 h 143"/>
                <a:gd name="T52" fmla="*/ 50 w 163"/>
                <a:gd name="T53" fmla="*/ 71 h 143"/>
                <a:gd name="T54" fmla="*/ 54 w 163"/>
                <a:gd name="T55" fmla="*/ 41 h 143"/>
                <a:gd name="T56" fmla="*/ 57 w 163"/>
                <a:gd name="T57" fmla="*/ 9 h 143"/>
                <a:gd name="T58" fmla="*/ 62 w 163"/>
                <a:gd name="T59" fmla="*/ 0 h 143"/>
                <a:gd name="T60" fmla="*/ 81 w 163"/>
                <a:gd name="T61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43">
                  <a:moveTo>
                    <a:pt x="81" y="50"/>
                  </a:moveTo>
                  <a:cubicBezTo>
                    <a:pt x="84" y="60"/>
                    <a:pt x="85" y="69"/>
                    <a:pt x="79" y="78"/>
                  </a:cubicBezTo>
                  <a:cubicBezTo>
                    <a:pt x="86" y="76"/>
                    <a:pt x="91" y="72"/>
                    <a:pt x="95" y="68"/>
                  </a:cubicBezTo>
                  <a:cubicBezTo>
                    <a:pt x="100" y="64"/>
                    <a:pt x="101" y="65"/>
                    <a:pt x="103" y="71"/>
                  </a:cubicBezTo>
                  <a:cubicBezTo>
                    <a:pt x="107" y="82"/>
                    <a:pt x="112" y="93"/>
                    <a:pt x="119" y="103"/>
                  </a:cubicBezTo>
                  <a:cubicBezTo>
                    <a:pt x="122" y="112"/>
                    <a:pt x="129" y="118"/>
                    <a:pt x="135" y="123"/>
                  </a:cubicBezTo>
                  <a:cubicBezTo>
                    <a:pt x="143" y="131"/>
                    <a:pt x="152" y="137"/>
                    <a:pt x="163" y="140"/>
                  </a:cubicBezTo>
                  <a:cubicBezTo>
                    <a:pt x="158" y="143"/>
                    <a:pt x="154" y="141"/>
                    <a:pt x="150" y="139"/>
                  </a:cubicBezTo>
                  <a:cubicBezTo>
                    <a:pt x="146" y="138"/>
                    <a:pt x="144" y="135"/>
                    <a:pt x="140" y="133"/>
                  </a:cubicBezTo>
                  <a:cubicBezTo>
                    <a:pt x="133" y="128"/>
                    <a:pt x="127" y="123"/>
                    <a:pt x="122" y="116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09" y="107"/>
                    <a:pt x="105" y="102"/>
                    <a:pt x="105" y="93"/>
                  </a:cubicBezTo>
                  <a:cubicBezTo>
                    <a:pt x="102" y="97"/>
                    <a:pt x="103" y="100"/>
                    <a:pt x="105" y="104"/>
                  </a:cubicBezTo>
                  <a:cubicBezTo>
                    <a:pt x="108" y="112"/>
                    <a:pt x="107" y="112"/>
                    <a:pt x="100" y="117"/>
                  </a:cubicBezTo>
                  <a:cubicBezTo>
                    <a:pt x="88" y="125"/>
                    <a:pt x="75" y="122"/>
                    <a:pt x="63" y="122"/>
                  </a:cubicBezTo>
                  <a:cubicBezTo>
                    <a:pt x="58" y="122"/>
                    <a:pt x="54" y="122"/>
                    <a:pt x="49" y="123"/>
                  </a:cubicBezTo>
                  <a:cubicBezTo>
                    <a:pt x="44" y="123"/>
                    <a:pt x="41" y="122"/>
                    <a:pt x="39" y="116"/>
                  </a:cubicBezTo>
                  <a:cubicBezTo>
                    <a:pt x="36" y="108"/>
                    <a:pt x="33" y="107"/>
                    <a:pt x="25" y="111"/>
                  </a:cubicBezTo>
                  <a:cubicBezTo>
                    <a:pt x="20" y="114"/>
                    <a:pt x="17" y="119"/>
                    <a:pt x="11" y="119"/>
                  </a:cubicBezTo>
                  <a:cubicBezTo>
                    <a:pt x="7" y="120"/>
                    <a:pt x="3" y="121"/>
                    <a:pt x="0" y="118"/>
                  </a:cubicBezTo>
                  <a:cubicBezTo>
                    <a:pt x="6" y="115"/>
                    <a:pt x="13" y="114"/>
                    <a:pt x="18" y="110"/>
                  </a:cubicBezTo>
                  <a:cubicBezTo>
                    <a:pt x="24" y="104"/>
                    <a:pt x="30" y="98"/>
                    <a:pt x="32" y="91"/>
                  </a:cubicBezTo>
                  <a:cubicBezTo>
                    <a:pt x="33" y="89"/>
                    <a:pt x="33" y="88"/>
                    <a:pt x="35" y="88"/>
                  </a:cubicBezTo>
                  <a:cubicBezTo>
                    <a:pt x="36" y="88"/>
                    <a:pt x="36" y="90"/>
                    <a:pt x="36" y="91"/>
                  </a:cubicBezTo>
                  <a:cubicBezTo>
                    <a:pt x="37" y="94"/>
                    <a:pt x="35" y="98"/>
                    <a:pt x="38" y="99"/>
                  </a:cubicBezTo>
                  <a:cubicBezTo>
                    <a:pt x="42" y="99"/>
                    <a:pt x="41" y="95"/>
                    <a:pt x="42" y="92"/>
                  </a:cubicBezTo>
                  <a:cubicBezTo>
                    <a:pt x="45" y="85"/>
                    <a:pt x="49" y="79"/>
                    <a:pt x="50" y="71"/>
                  </a:cubicBezTo>
                  <a:cubicBezTo>
                    <a:pt x="52" y="61"/>
                    <a:pt x="54" y="51"/>
                    <a:pt x="54" y="41"/>
                  </a:cubicBezTo>
                  <a:cubicBezTo>
                    <a:pt x="54" y="30"/>
                    <a:pt x="54" y="20"/>
                    <a:pt x="57" y="9"/>
                  </a:cubicBezTo>
                  <a:cubicBezTo>
                    <a:pt x="57" y="6"/>
                    <a:pt x="58" y="3"/>
                    <a:pt x="62" y="0"/>
                  </a:cubicBezTo>
                  <a:cubicBezTo>
                    <a:pt x="65" y="19"/>
                    <a:pt x="75" y="34"/>
                    <a:pt x="81" y="50"/>
                  </a:cubicBezTo>
                  <a:close/>
                </a:path>
              </a:pathLst>
            </a:custGeom>
            <a:solidFill>
              <a:srgbClr val="EE9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522411" y="4786330"/>
              <a:ext cx="2590795" cy="665165"/>
            </a:xfrm>
            <a:custGeom>
              <a:avLst/>
              <a:gdLst>
                <a:gd name="T0" fmla="*/ 141 w 282"/>
                <a:gd name="T1" fmla="*/ 48 h 104"/>
                <a:gd name="T2" fmla="*/ 168 w 282"/>
                <a:gd name="T3" fmla="*/ 38 h 104"/>
                <a:gd name="T4" fmla="*/ 181 w 282"/>
                <a:gd name="T5" fmla="*/ 44 h 104"/>
                <a:gd name="T6" fmla="*/ 191 w 282"/>
                <a:gd name="T7" fmla="*/ 51 h 104"/>
                <a:gd name="T8" fmla="*/ 209 w 282"/>
                <a:gd name="T9" fmla="*/ 52 h 104"/>
                <a:gd name="T10" fmla="*/ 214 w 282"/>
                <a:gd name="T11" fmla="*/ 52 h 104"/>
                <a:gd name="T12" fmla="*/ 225 w 282"/>
                <a:gd name="T13" fmla="*/ 51 h 104"/>
                <a:gd name="T14" fmla="*/ 238 w 282"/>
                <a:gd name="T15" fmla="*/ 46 h 104"/>
                <a:gd name="T16" fmla="*/ 246 w 282"/>
                <a:gd name="T17" fmla="*/ 41 h 104"/>
                <a:gd name="T18" fmla="*/ 243 w 282"/>
                <a:gd name="T19" fmla="*/ 31 h 104"/>
                <a:gd name="T20" fmla="*/ 248 w 282"/>
                <a:gd name="T21" fmla="*/ 19 h 104"/>
                <a:gd name="T22" fmla="*/ 248 w 282"/>
                <a:gd name="T23" fmla="*/ 28 h 104"/>
                <a:gd name="T24" fmla="*/ 256 w 282"/>
                <a:gd name="T25" fmla="*/ 38 h 104"/>
                <a:gd name="T26" fmla="*/ 264 w 282"/>
                <a:gd name="T27" fmla="*/ 45 h 104"/>
                <a:gd name="T28" fmla="*/ 282 w 282"/>
                <a:gd name="T29" fmla="*/ 62 h 104"/>
                <a:gd name="T30" fmla="*/ 270 w 282"/>
                <a:gd name="T31" fmla="*/ 59 h 104"/>
                <a:gd name="T32" fmla="*/ 264 w 282"/>
                <a:gd name="T33" fmla="*/ 70 h 104"/>
                <a:gd name="T34" fmla="*/ 239 w 282"/>
                <a:gd name="T35" fmla="*/ 65 h 104"/>
                <a:gd name="T36" fmla="*/ 214 w 282"/>
                <a:gd name="T37" fmla="*/ 62 h 104"/>
                <a:gd name="T38" fmla="*/ 207 w 282"/>
                <a:gd name="T39" fmla="*/ 63 h 104"/>
                <a:gd name="T40" fmla="*/ 198 w 282"/>
                <a:gd name="T41" fmla="*/ 68 h 104"/>
                <a:gd name="T42" fmla="*/ 182 w 282"/>
                <a:gd name="T43" fmla="*/ 68 h 104"/>
                <a:gd name="T44" fmla="*/ 179 w 282"/>
                <a:gd name="T45" fmla="*/ 67 h 104"/>
                <a:gd name="T46" fmla="*/ 169 w 282"/>
                <a:gd name="T47" fmla="*/ 68 h 104"/>
                <a:gd name="T48" fmla="*/ 157 w 282"/>
                <a:gd name="T49" fmla="*/ 69 h 104"/>
                <a:gd name="T50" fmla="*/ 145 w 282"/>
                <a:gd name="T51" fmla="*/ 70 h 104"/>
                <a:gd name="T52" fmla="*/ 100 w 282"/>
                <a:gd name="T53" fmla="*/ 70 h 104"/>
                <a:gd name="T54" fmla="*/ 99 w 282"/>
                <a:gd name="T55" fmla="*/ 69 h 104"/>
                <a:gd name="T56" fmla="*/ 92 w 282"/>
                <a:gd name="T57" fmla="*/ 70 h 104"/>
                <a:gd name="T58" fmla="*/ 94 w 282"/>
                <a:gd name="T59" fmla="*/ 77 h 104"/>
                <a:gd name="T60" fmla="*/ 108 w 282"/>
                <a:gd name="T61" fmla="*/ 92 h 104"/>
                <a:gd name="T62" fmla="*/ 117 w 282"/>
                <a:gd name="T63" fmla="*/ 104 h 104"/>
                <a:gd name="T64" fmla="*/ 57 w 282"/>
                <a:gd name="T65" fmla="*/ 104 h 104"/>
                <a:gd name="T66" fmla="*/ 56 w 282"/>
                <a:gd name="T67" fmla="*/ 101 h 104"/>
                <a:gd name="T68" fmla="*/ 61 w 282"/>
                <a:gd name="T69" fmla="*/ 85 h 104"/>
                <a:gd name="T70" fmla="*/ 62 w 282"/>
                <a:gd name="T71" fmla="*/ 68 h 104"/>
                <a:gd name="T72" fmla="*/ 31 w 282"/>
                <a:gd name="T73" fmla="*/ 69 h 104"/>
                <a:gd name="T74" fmla="*/ 17 w 282"/>
                <a:gd name="T75" fmla="*/ 46 h 104"/>
                <a:gd name="T76" fmla="*/ 4 w 282"/>
                <a:gd name="T77" fmla="*/ 19 h 104"/>
                <a:gd name="T78" fmla="*/ 2 w 282"/>
                <a:gd name="T79" fmla="*/ 9 h 104"/>
                <a:gd name="T80" fmla="*/ 6 w 282"/>
                <a:gd name="T81" fmla="*/ 10 h 104"/>
                <a:gd name="T82" fmla="*/ 6 w 282"/>
                <a:gd name="T83" fmla="*/ 5 h 104"/>
                <a:gd name="T84" fmla="*/ 10 w 282"/>
                <a:gd name="T85" fmla="*/ 13 h 104"/>
                <a:gd name="T86" fmla="*/ 13 w 282"/>
                <a:gd name="T87" fmla="*/ 19 h 104"/>
                <a:gd name="T88" fmla="*/ 15 w 282"/>
                <a:gd name="T89" fmla="*/ 24 h 104"/>
                <a:gd name="T90" fmla="*/ 14 w 282"/>
                <a:gd name="T91" fmla="*/ 27 h 104"/>
                <a:gd name="T92" fmla="*/ 18 w 282"/>
                <a:gd name="T93" fmla="*/ 26 h 104"/>
                <a:gd name="T94" fmla="*/ 21 w 282"/>
                <a:gd name="T95" fmla="*/ 27 h 104"/>
                <a:gd name="T96" fmla="*/ 33 w 282"/>
                <a:gd name="T97" fmla="*/ 44 h 104"/>
                <a:gd name="T98" fmla="*/ 36 w 282"/>
                <a:gd name="T99" fmla="*/ 45 h 104"/>
                <a:gd name="T100" fmla="*/ 43 w 282"/>
                <a:gd name="T101" fmla="*/ 51 h 104"/>
                <a:gd name="T102" fmla="*/ 50 w 282"/>
                <a:gd name="T103" fmla="*/ 0 h 104"/>
                <a:gd name="T104" fmla="*/ 65 w 282"/>
                <a:gd name="T105" fmla="*/ 25 h 104"/>
                <a:gd name="T106" fmla="*/ 65 w 282"/>
                <a:gd name="T107" fmla="*/ 26 h 104"/>
                <a:gd name="T108" fmla="*/ 74 w 282"/>
                <a:gd name="T109" fmla="*/ 34 h 104"/>
                <a:gd name="T110" fmla="*/ 75 w 282"/>
                <a:gd name="T111" fmla="*/ 25 h 104"/>
                <a:gd name="T112" fmla="*/ 87 w 282"/>
                <a:gd name="T113" fmla="*/ 5 h 104"/>
                <a:gd name="T114" fmla="*/ 90 w 282"/>
                <a:gd name="T115" fmla="*/ 12 h 104"/>
                <a:gd name="T116" fmla="*/ 110 w 282"/>
                <a:gd name="T117" fmla="*/ 40 h 104"/>
                <a:gd name="T118" fmla="*/ 141 w 282"/>
                <a:gd name="T11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104">
                  <a:moveTo>
                    <a:pt x="141" y="48"/>
                  </a:moveTo>
                  <a:cubicBezTo>
                    <a:pt x="152" y="50"/>
                    <a:pt x="160" y="44"/>
                    <a:pt x="168" y="38"/>
                  </a:cubicBezTo>
                  <a:cubicBezTo>
                    <a:pt x="174" y="35"/>
                    <a:pt x="180" y="38"/>
                    <a:pt x="181" y="44"/>
                  </a:cubicBezTo>
                  <a:cubicBezTo>
                    <a:pt x="182" y="51"/>
                    <a:pt x="185" y="52"/>
                    <a:pt x="191" y="51"/>
                  </a:cubicBezTo>
                  <a:cubicBezTo>
                    <a:pt x="197" y="49"/>
                    <a:pt x="203" y="50"/>
                    <a:pt x="209" y="52"/>
                  </a:cubicBezTo>
                  <a:cubicBezTo>
                    <a:pt x="211" y="52"/>
                    <a:pt x="212" y="52"/>
                    <a:pt x="214" y="52"/>
                  </a:cubicBezTo>
                  <a:cubicBezTo>
                    <a:pt x="217" y="49"/>
                    <a:pt x="221" y="50"/>
                    <a:pt x="225" y="51"/>
                  </a:cubicBezTo>
                  <a:cubicBezTo>
                    <a:pt x="230" y="52"/>
                    <a:pt x="234" y="50"/>
                    <a:pt x="238" y="46"/>
                  </a:cubicBezTo>
                  <a:cubicBezTo>
                    <a:pt x="240" y="44"/>
                    <a:pt x="246" y="46"/>
                    <a:pt x="246" y="41"/>
                  </a:cubicBezTo>
                  <a:cubicBezTo>
                    <a:pt x="247" y="37"/>
                    <a:pt x="244" y="34"/>
                    <a:pt x="243" y="31"/>
                  </a:cubicBezTo>
                  <a:cubicBezTo>
                    <a:pt x="239" y="25"/>
                    <a:pt x="245" y="23"/>
                    <a:pt x="248" y="19"/>
                  </a:cubicBezTo>
                  <a:cubicBezTo>
                    <a:pt x="251" y="22"/>
                    <a:pt x="247" y="25"/>
                    <a:pt x="248" y="28"/>
                  </a:cubicBezTo>
                  <a:cubicBezTo>
                    <a:pt x="250" y="32"/>
                    <a:pt x="252" y="36"/>
                    <a:pt x="256" y="38"/>
                  </a:cubicBezTo>
                  <a:cubicBezTo>
                    <a:pt x="260" y="40"/>
                    <a:pt x="262" y="42"/>
                    <a:pt x="264" y="45"/>
                  </a:cubicBezTo>
                  <a:cubicBezTo>
                    <a:pt x="268" y="52"/>
                    <a:pt x="275" y="56"/>
                    <a:pt x="282" y="62"/>
                  </a:cubicBezTo>
                  <a:cubicBezTo>
                    <a:pt x="278" y="64"/>
                    <a:pt x="278" y="64"/>
                    <a:pt x="270" y="59"/>
                  </a:cubicBezTo>
                  <a:cubicBezTo>
                    <a:pt x="270" y="64"/>
                    <a:pt x="273" y="71"/>
                    <a:pt x="264" y="70"/>
                  </a:cubicBezTo>
                  <a:cubicBezTo>
                    <a:pt x="256" y="66"/>
                    <a:pt x="248" y="65"/>
                    <a:pt x="239" y="65"/>
                  </a:cubicBezTo>
                  <a:cubicBezTo>
                    <a:pt x="231" y="65"/>
                    <a:pt x="223" y="62"/>
                    <a:pt x="214" y="62"/>
                  </a:cubicBezTo>
                  <a:cubicBezTo>
                    <a:pt x="212" y="60"/>
                    <a:pt x="209" y="61"/>
                    <a:pt x="207" y="63"/>
                  </a:cubicBezTo>
                  <a:cubicBezTo>
                    <a:pt x="205" y="66"/>
                    <a:pt x="202" y="68"/>
                    <a:pt x="198" y="68"/>
                  </a:cubicBezTo>
                  <a:cubicBezTo>
                    <a:pt x="193" y="68"/>
                    <a:pt x="188" y="64"/>
                    <a:pt x="182" y="68"/>
                  </a:cubicBezTo>
                  <a:cubicBezTo>
                    <a:pt x="181" y="68"/>
                    <a:pt x="180" y="68"/>
                    <a:pt x="179" y="67"/>
                  </a:cubicBezTo>
                  <a:cubicBezTo>
                    <a:pt x="175" y="65"/>
                    <a:pt x="172" y="66"/>
                    <a:pt x="169" y="68"/>
                  </a:cubicBezTo>
                  <a:cubicBezTo>
                    <a:pt x="165" y="71"/>
                    <a:pt x="161" y="71"/>
                    <a:pt x="157" y="69"/>
                  </a:cubicBezTo>
                  <a:cubicBezTo>
                    <a:pt x="153" y="68"/>
                    <a:pt x="149" y="69"/>
                    <a:pt x="145" y="70"/>
                  </a:cubicBezTo>
                  <a:cubicBezTo>
                    <a:pt x="130" y="75"/>
                    <a:pt x="115" y="73"/>
                    <a:pt x="100" y="70"/>
                  </a:cubicBezTo>
                  <a:cubicBezTo>
                    <a:pt x="99" y="69"/>
                    <a:pt x="100" y="70"/>
                    <a:pt x="99" y="69"/>
                  </a:cubicBezTo>
                  <a:cubicBezTo>
                    <a:pt x="97" y="69"/>
                    <a:pt x="94" y="67"/>
                    <a:pt x="92" y="70"/>
                  </a:cubicBezTo>
                  <a:cubicBezTo>
                    <a:pt x="90" y="72"/>
                    <a:pt x="93" y="75"/>
                    <a:pt x="94" y="77"/>
                  </a:cubicBezTo>
                  <a:cubicBezTo>
                    <a:pt x="98" y="83"/>
                    <a:pt x="104" y="87"/>
                    <a:pt x="108" y="92"/>
                  </a:cubicBezTo>
                  <a:cubicBezTo>
                    <a:pt x="111" y="96"/>
                    <a:pt x="117" y="98"/>
                    <a:pt x="117" y="104"/>
                  </a:cubicBezTo>
                  <a:cubicBezTo>
                    <a:pt x="97" y="104"/>
                    <a:pt x="77" y="104"/>
                    <a:pt x="57" y="104"/>
                  </a:cubicBezTo>
                  <a:cubicBezTo>
                    <a:pt x="56" y="103"/>
                    <a:pt x="56" y="102"/>
                    <a:pt x="56" y="101"/>
                  </a:cubicBezTo>
                  <a:cubicBezTo>
                    <a:pt x="59" y="96"/>
                    <a:pt x="61" y="90"/>
                    <a:pt x="61" y="85"/>
                  </a:cubicBezTo>
                  <a:cubicBezTo>
                    <a:pt x="62" y="79"/>
                    <a:pt x="61" y="74"/>
                    <a:pt x="62" y="68"/>
                  </a:cubicBezTo>
                  <a:cubicBezTo>
                    <a:pt x="51" y="81"/>
                    <a:pt x="41" y="81"/>
                    <a:pt x="31" y="69"/>
                  </a:cubicBezTo>
                  <a:cubicBezTo>
                    <a:pt x="25" y="62"/>
                    <a:pt x="20" y="55"/>
                    <a:pt x="17" y="46"/>
                  </a:cubicBezTo>
                  <a:cubicBezTo>
                    <a:pt x="14" y="37"/>
                    <a:pt x="8" y="28"/>
                    <a:pt x="4" y="19"/>
                  </a:cubicBezTo>
                  <a:cubicBezTo>
                    <a:pt x="3" y="16"/>
                    <a:pt x="0" y="13"/>
                    <a:pt x="2" y="9"/>
                  </a:cubicBezTo>
                  <a:cubicBezTo>
                    <a:pt x="4" y="9"/>
                    <a:pt x="5" y="12"/>
                    <a:pt x="6" y="10"/>
                  </a:cubicBezTo>
                  <a:cubicBezTo>
                    <a:pt x="9" y="9"/>
                    <a:pt x="5" y="7"/>
                    <a:pt x="6" y="5"/>
                  </a:cubicBezTo>
                  <a:cubicBezTo>
                    <a:pt x="10" y="7"/>
                    <a:pt x="14" y="8"/>
                    <a:pt x="10" y="13"/>
                  </a:cubicBezTo>
                  <a:cubicBezTo>
                    <a:pt x="9" y="16"/>
                    <a:pt x="7" y="20"/>
                    <a:pt x="13" y="19"/>
                  </a:cubicBezTo>
                  <a:cubicBezTo>
                    <a:pt x="17" y="19"/>
                    <a:pt x="17" y="21"/>
                    <a:pt x="15" y="24"/>
                  </a:cubicBezTo>
                  <a:cubicBezTo>
                    <a:pt x="15" y="25"/>
                    <a:pt x="12" y="26"/>
                    <a:pt x="14" y="27"/>
                  </a:cubicBezTo>
                  <a:cubicBezTo>
                    <a:pt x="16" y="28"/>
                    <a:pt x="17" y="27"/>
                    <a:pt x="18" y="26"/>
                  </a:cubicBezTo>
                  <a:cubicBezTo>
                    <a:pt x="20" y="23"/>
                    <a:pt x="21" y="25"/>
                    <a:pt x="21" y="27"/>
                  </a:cubicBezTo>
                  <a:cubicBezTo>
                    <a:pt x="24" y="34"/>
                    <a:pt x="29" y="38"/>
                    <a:pt x="33" y="44"/>
                  </a:cubicBezTo>
                  <a:cubicBezTo>
                    <a:pt x="33" y="45"/>
                    <a:pt x="35" y="45"/>
                    <a:pt x="36" y="45"/>
                  </a:cubicBezTo>
                  <a:cubicBezTo>
                    <a:pt x="39" y="46"/>
                    <a:pt x="39" y="50"/>
                    <a:pt x="43" y="51"/>
                  </a:cubicBezTo>
                  <a:cubicBezTo>
                    <a:pt x="41" y="33"/>
                    <a:pt x="39" y="16"/>
                    <a:pt x="50" y="0"/>
                  </a:cubicBezTo>
                  <a:cubicBezTo>
                    <a:pt x="54" y="9"/>
                    <a:pt x="58" y="18"/>
                    <a:pt x="65" y="25"/>
                  </a:cubicBezTo>
                  <a:cubicBezTo>
                    <a:pt x="65" y="25"/>
                    <a:pt x="65" y="25"/>
                    <a:pt x="65" y="26"/>
                  </a:cubicBezTo>
                  <a:cubicBezTo>
                    <a:pt x="68" y="29"/>
                    <a:pt x="70" y="34"/>
                    <a:pt x="74" y="34"/>
                  </a:cubicBezTo>
                  <a:cubicBezTo>
                    <a:pt x="78" y="33"/>
                    <a:pt x="74" y="28"/>
                    <a:pt x="75" y="25"/>
                  </a:cubicBezTo>
                  <a:cubicBezTo>
                    <a:pt x="76" y="16"/>
                    <a:pt x="81" y="10"/>
                    <a:pt x="87" y="5"/>
                  </a:cubicBezTo>
                  <a:cubicBezTo>
                    <a:pt x="90" y="7"/>
                    <a:pt x="89" y="10"/>
                    <a:pt x="90" y="12"/>
                  </a:cubicBezTo>
                  <a:cubicBezTo>
                    <a:pt x="93" y="24"/>
                    <a:pt x="100" y="33"/>
                    <a:pt x="110" y="40"/>
                  </a:cubicBezTo>
                  <a:cubicBezTo>
                    <a:pt x="119" y="47"/>
                    <a:pt x="129" y="49"/>
                    <a:pt x="141" y="48"/>
                  </a:cubicBezTo>
                  <a:close/>
                </a:path>
              </a:pathLst>
            </a:custGeom>
            <a:solidFill>
              <a:srgbClr val="EB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3956044" y="4965718"/>
              <a:ext cx="4125906" cy="492127"/>
            </a:xfrm>
            <a:custGeom>
              <a:avLst/>
              <a:gdLst>
                <a:gd name="T0" fmla="*/ 3 w 449"/>
                <a:gd name="T1" fmla="*/ 35 h 77"/>
                <a:gd name="T2" fmla="*/ 8 w 449"/>
                <a:gd name="T3" fmla="*/ 32 h 77"/>
                <a:gd name="T4" fmla="*/ 24 w 449"/>
                <a:gd name="T5" fmla="*/ 38 h 77"/>
                <a:gd name="T6" fmla="*/ 86 w 449"/>
                <a:gd name="T7" fmla="*/ 20 h 77"/>
                <a:gd name="T8" fmla="*/ 91 w 449"/>
                <a:gd name="T9" fmla="*/ 35 h 77"/>
                <a:gd name="T10" fmla="*/ 108 w 449"/>
                <a:gd name="T11" fmla="*/ 29 h 77"/>
                <a:gd name="T12" fmla="*/ 163 w 449"/>
                <a:gd name="T13" fmla="*/ 51 h 77"/>
                <a:gd name="T14" fmla="*/ 210 w 449"/>
                <a:gd name="T15" fmla="*/ 60 h 77"/>
                <a:gd name="T16" fmla="*/ 238 w 449"/>
                <a:gd name="T17" fmla="*/ 49 h 77"/>
                <a:gd name="T18" fmla="*/ 274 w 449"/>
                <a:gd name="T19" fmla="*/ 52 h 77"/>
                <a:gd name="T20" fmla="*/ 325 w 449"/>
                <a:gd name="T21" fmla="*/ 52 h 77"/>
                <a:gd name="T22" fmla="*/ 350 w 449"/>
                <a:gd name="T23" fmla="*/ 34 h 77"/>
                <a:gd name="T24" fmla="*/ 364 w 449"/>
                <a:gd name="T25" fmla="*/ 32 h 77"/>
                <a:gd name="T26" fmla="*/ 378 w 449"/>
                <a:gd name="T27" fmla="*/ 24 h 77"/>
                <a:gd name="T28" fmla="*/ 379 w 449"/>
                <a:gd name="T29" fmla="*/ 14 h 77"/>
                <a:gd name="T30" fmla="*/ 394 w 449"/>
                <a:gd name="T31" fmla="*/ 12 h 77"/>
                <a:gd name="T32" fmla="*/ 419 w 449"/>
                <a:gd name="T33" fmla="*/ 16 h 77"/>
                <a:gd name="T34" fmla="*/ 443 w 449"/>
                <a:gd name="T35" fmla="*/ 4 h 77"/>
                <a:gd name="T36" fmla="*/ 446 w 449"/>
                <a:gd name="T37" fmla="*/ 17 h 77"/>
                <a:gd name="T38" fmla="*/ 434 w 449"/>
                <a:gd name="T39" fmla="*/ 20 h 77"/>
                <a:gd name="T40" fmla="*/ 425 w 449"/>
                <a:gd name="T41" fmla="*/ 18 h 77"/>
                <a:gd name="T42" fmla="*/ 402 w 449"/>
                <a:gd name="T43" fmla="*/ 38 h 77"/>
                <a:gd name="T44" fmla="*/ 392 w 449"/>
                <a:gd name="T45" fmla="*/ 22 h 77"/>
                <a:gd name="T46" fmla="*/ 376 w 449"/>
                <a:gd name="T47" fmla="*/ 50 h 77"/>
                <a:gd name="T48" fmla="*/ 329 w 449"/>
                <a:gd name="T49" fmla="*/ 76 h 77"/>
                <a:gd name="T50" fmla="*/ 314 w 449"/>
                <a:gd name="T51" fmla="*/ 65 h 77"/>
                <a:gd name="T52" fmla="*/ 263 w 449"/>
                <a:gd name="T53" fmla="*/ 66 h 77"/>
                <a:gd name="T54" fmla="*/ 241 w 449"/>
                <a:gd name="T55" fmla="*/ 70 h 77"/>
                <a:gd name="T56" fmla="*/ 155 w 449"/>
                <a:gd name="T57" fmla="*/ 76 h 77"/>
                <a:gd name="T58" fmla="*/ 114 w 449"/>
                <a:gd name="T59" fmla="*/ 53 h 77"/>
                <a:gd name="T60" fmla="*/ 94 w 449"/>
                <a:gd name="T61" fmla="*/ 52 h 77"/>
                <a:gd name="T62" fmla="*/ 75 w 449"/>
                <a:gd name="T63" fmla="*/ 58 h 77"/>
                <a:gd name="T64" fmla="*/ 24 w 449"/>
                <a:gd name="T65" fmla="*/ 64 h 77"/>
                <a:gd name="T66" fmla="*/ 0 w 449"/>
                <a:gd name="T67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77">
                  <a:moveTo>
                    <a:pt x="0" y="41"/>
                  </a:moveTo>
                  <a:cubicBezTo>
                    <a:pt x="5" y="41"/>
                    <a:pt x="5" y="38"/>
                    <a:pt x="3" y="35"/>
                  </a:cubicBezTo>
                  <a:cubicBezTo>
                    <a:pt x="2" y="33"/>
                    <a:pt x="1" y="31"/>
                    <a:pt x="3" y="29"/>
                  </a:cubicBezTo>
                  <a:cubicBezTo>
                    <a:pt x="5" y="27"/>
                    <a:pt x="7" y="30"/>
                    <a:pt x="8" y="32"/>
                  </a:cubicBezTo>
                  <a:cubicBezTo>
                    <a:pt x="11" y="34"/>
                    <a:pt x="13" y="36"/>
                    <a:pt x="17" y="34"/>
                  </a:cubicBezTo>
                  <a:cubicBezTo>
                    <a:pt x="20" y="34"/>
                    <a:pt x="22" y="37"/>
                    <a:pt x="24" y="38"/>
                  </a:cubicBezTo>
                  <a:cubicBezTo>
                    <a:pt x="28" y="41"/>
                    <a:pt x="33" y="42"/>
                    <a:pt x="39" y="42"/>
                  </a:cubicBezTo>
                  <a:cubicBezTo>
                    <a:pt x="58" y="44"/>
                    <a:pt x="74" y="36"/>
                    <a:pt x="86" y="20"/>
                  </a:cubicBezTo>
                  <a:cubicBezTo>
                    <a:pt x="90" y="19"/>
                    <a:pt x="90" y="22"/>
                    <a:pt x="90" y="24"/>
                  </a:cubicBezTo>
                  <a:cubicBezTo>
                    <a:pt x="90" y="28"/>
                    <a:pt x="90" y="31"/>
                    <a:pt x="91" y="35"/>
                  </a:cubicBezTo>
                  <a:cubicBezTo>
                    <a:pt x="97" y="33"/>
                    <a:pt x="100" y="28"/>
                    <a:pt x="104" y="24"/>
                  </a:cubicBezTo>
                  <a:cubicBezTo>
                    <a:pt x="106" y="24"/>
                    <a:pt x="107" y="27"/>
                    <a:pt x="108" y="29"/>
                  </a:cubicBezTo>
                  <a:cubicBezTo>
                    <a:pt x="111" y="40"/>
                    <a:pt x="120" y="45"/>
                    <a:pt x="131" y="46"/>
                  </a:cubicBezTo>
                  <a:cubicBezTo>
                    <a:pt x="142" y="47"/>
                    <a:pt x="152" y="49"/>
                    <a:pt x="163" y="51"/>
                  </a:cubicBezTo>
                  <a:cubicBezTo>
                    <a:pt x="168" y="51"/>
                    <a:pt x="171" y="55"/>
                    <a:pt x="175" y="57"/>
                  </a:cubicBezTo>
                  <a:cubicBezTo>
                    <a:pt x="186" y="63"/>
                    <a:pt x="198" y="61"/>
                    <a:pt x="210" y="60"/>
                  </a:cubicBezTo>
                  <a:cubicBezTo>
                    <a:pt x="212" y="60"/>
                    <a:pt x="213" y="59"/>
                    <a:pt x="214" y="60"/>
                  </a:cubicBezTo>
                  <a:cubicBezTo>
                    <a:pt x="226" y="65"/>
                    <a:pt x="232" y="56"/>
                    <a:pt x="238" y="49"/>
                  </a:cubicBezTo>
                  <a:cubicBezTo>
                    <a:pt x="240" y="46"/>
                    <a:pt x="241" y="44"/>
                    <a:pt x="246" y="47"/>
                  </a:cubicBezTo>
                  <a:cubicBezTo>
                    <a:pt x="254" y="54"/>
                    <a:pt x="264" y="54"/>
                    <a:pt x="274" y="52"/>
                  </a:cubicBezTo>
                  <a:cubicBezTo>
                    <a:pt x="281" y="50"/>
                    <a:pt x="287" y="48"/>
                    <a:pt x="294" y="47"/>
                  </a:cubicBezTo>
                  <a:cubicBezTo>
                    <a:pt x="305" y="45"/>
                    <a:pt x="316" y="45"/>
                    <a:pt x="325" y="52"/>
                  </a:cubicBezTo>
                  <a:cubicBezTo>
                    <a:pt x="332" y="56"/>
                    <a:pt x="338" y="54"/>
                    <a:pt x="342" y="47"/>
                  </a:cubicBezTo>
                  <a:cubicBezTo>
                    <a:pt x="345" y="43"/>
                    <a:pt x="349" y="39"/>
                    <a:pt x="350" y="34"/>
                  </a:cubicBezTo>
                  <a:cubicBezTo>
                    <a:pt x="352" y="29"/>
                    <a:pt x="354" y="30"/>
                    <a:pt x="357" y="33"/>
                  </a:cubicBezTo>
                  <a:cubicBezTo>
                    <a:pt x="360" y="37"/>
                    <a:pt x="362" y="35"/>
                    <a:pt x="364" y="32"/>
                  </a:cubicBezTo>
                  <a:cubicBezTo>
                    <a:pt x="366" y="31"/>
                    <a:pt x="369" y="31"/>
                    <a:pt x="370" y="28"/>
                  </a:cubicBezTo>
                  <a:cubicBezTo>
                    <a:pt x="371" y="24"/>
                    <a:pt x="374" y="22"/>
                    <a:pt x="378" y="24"/>
                  </a:cubicBezTo>
                  <a:cubicBezTo>
                    <a:pt x="381" y="25"/>
                    <a:pt x="382" y="22"/>
                    <a:pt x="381" y="20"/>
                  </a:cubicBezTo>
                  <a:cubicBezTo>
                    <a:pt x="381" y="18"/>
                    <a:pt x="379" y="17"/>
                    <a:pt x="379" y="14"/>
                  </a:cubicBezTo>
                  <a:cubicBezTo>
                    <a:pt x="384" y="16"/>
                    <a:pt x="389" y="16"/>
                    <a:pt x="393" y="12"/>
                  </a:cubicBezTo>
                  <a:cubicBezTo>
                    <a:pt x="393" y="12"/>
                    <a:pt x="394" y="12"/>
                    <a:pt x="394" y="12"/>
                  </a:cubicBezTo>
                  <a:cubicBezTo>
                    <a:pt x="399" y="18"/>
                    <a:pt x="407" y="13"/>
                    <a:pt x="412" y="17"/>
                  </a:cubicBezTo>
                  <a:cubicBezTo>
                    <a:pt x="415" y="19"/>
                    <a:pt x="417" y="19"/>
                    <a:pt x="419" y="16"/>
                  </a:cubicBezTo>
                  <a:cubicBezTo>
                    <a:pt x="425" y="10"/>
                    <a:pt x="431" y="6"/>
                    <a:pt x="438" y="2"/>
                  </a:cubicBezTo>
                  <a:cubicBezTo>
                    <a:pt x="441" y="0"/>
                    <a:pt x="443" y="0"/>
                    <a:pt x="443" y="4"/>
                  </a:cubicBezTo>
                  <a:cubicBezTo>
                    <a:pt x="443" y="8"/>
                    <a:pt x="444" y="10"/>
                    <a:pt x="448" y="11"/>
                  </a:cubicBezTo>
                  <a:cubicBezTo>
                    <a:pt x="449" y="13"/>
                    <a:pt x="447" y="15"/>
                    <a:pt x="446" y="17"/>
                  </a:cubicBezTo>
                  <a:cubicBezTo>
                    <a:pt x="444" y="19"/>
                    <a:pt x="443" y="21"/>
                    <a:pt x="441" y="23"/>
                  </a:cubicBezTo>
                  <a:cubicBezTo>
                    <a:pt x="437" y="26"/>
                    <a:pt x="435" y="25"/>
                    <a:pt x="434" y="20"/>
                  </a:cubicBezTo>
                  <a:cubicBezTo>
                    <a:pt x="434" y="18"/>
                    <a:pt x="436" y="14"/>
                    <a:pt x="432" y="13"/>
                  </a:cubicBezTo>
                  <a:cubicBezTo>
                    <a:pt x="429" y="12"/>
                    <a:pt x="427" y="16"/>
                    <a:pt x="425" y="18"/>
                  </a:cubicBezTo>
                  <a:cubicBezTo>
                    <a:pt x="419" y="23"/>
                    <a:pt x="416" y="30"/>
                    <a:pt x="412" y="37"/>
                  </a:cubicBezTo>
                  <a:cubicBezTo>
                    <a:pt x="408" y="42"/>
                    <a:pt x="406" y="42"/>
                    <a:pt x="402" y="38"/>
                  </a:cubicBezTo>
                  <a:cubicBezTo>
                    <a:pt x="398" y="34"/>
                    <a:pt x="396" y="30"/>
                    <a:pt x="394" y="25"/>
                  </a:cubicBezTo>
                  <a:cubicBezTo>
                    <a:pt x="393" y="24"/>
                    <a:pt x="393" y="22"/>
                    <a:pt x="392" y="22"/>
                  </a:cubicBezTo>
                  <a:cubicBezTo>
                    <a:pt x="389" y="21"/>
                    <a:pt x="389" y="24"/>
                    <a:pt x="389" y="25"/>
                  </a:cubicBezTo>
                  <a:cubicBezTo>
                    <a:pt x="384" y="33"/>
                    <a:pt x="381" y="42"/>
                    <a:pt x="376" y="50"/>
                  </a:cubicBezTo>
                  <a:cubicBezTo>
                    <a:pt x="370" y="59"/>
                    <a:pt x="364" y="69"/>
                    <a:pt x="354" y="76"/>
                  </a:cubicBezTo>
                  <a:cubicBezTo>
                    <a:pt x="346" y="76"/>
                    <a:pt x="337" y="76"/>
                    <a:pt x="329" y="76"/>
                  </a:cubicBezTo>
                  <a:cubicBezTo>
                    <a:pt x="326" y="76"/>
                    <a:pt x="326" y="73"/>
                    <a:pt x="325" y="72"/>
                  </a:cubicBezTo>
                  <a:cubicBezTo>
                    <a:pt x="324" y="65"/>
                    <a:pt x="319" y="64"/>
                    <a:pt x="314" y="65"/>
                  </a:cubicBezTo>
                  <a:cubicBezTo>
                    <a:pt x="304" y="67"/>
                    <a:pt x="294" y="65"/>
                    <a:pt x="285" y="65"/>
                  </a:cubicBezTo>
                  <a:cubicBezTo>
                    <a:pt x="278" y="65"/>
                    <a:pt x="271" y="67"/>
                    <a:pt x="263" y="66"/>
                  </a:cubicBezTo>
                  <a:cubicBezTo>
                    <a:pt x="260" y="66"/>
                    <a:pt x="256" y="66"/>
                    <a:pt x="253" y="65"/>
                  </a:cubicBezTo>
                  <a:cubicBezTo>
                    <a:pt x="247" y="63"/>
                    <a:pt x="244" y="67"/>
                    <a:pt x="241" y="70"/>
                  </a:cubicBezTo>
                  <a:cubicBezTo>
                    <a:pt x="235" y="75"/>
                    <a:pt x="229" y="76"/>
                    <a:pt x="223" y="76"/>
                  </a:cubicBezTo>
                  <a:cubicBezTo>
                    <a:pt x="200" y="76"/>
                    <a:pt x="177" y="76"/>
                    <a:pt x="155" y="76"/>
                  </a:cubicBezTo>
                  <a:cubicBezTo>
                    <a:pt x="151" y="76"/>
                    <a:pt x="149" y="75"/>
                    <a:pt x="146" y="72"/>
                  </a:cubicBezTo>
                  <a:cubicBezTo>
                    <a:pt x="137" y="63"/>
                    <a:pt x="126" y="55"/>
                    <a:pt x="114" y="53"/>
                  </a:cubicBezTo>
                  <a:cubicBezTo>
                    <a:pt x="108" y="53"/>
                    <a:pt x="102" y="55"/>
                    <a:pt x="97" y="51"/>
                  </a:cubicBezTo>
                  <a:cubicBezTo>
                    <a:pt x="97" y="50"/>
                    <a:pt x="95" y="51"/>
                    <a:pt x="94" y="52"/>
                  </a:cubicBezTo>
                  <a:cubicBezTo>
                    <a:pt x="91" y="55"/>
                    <a:pt x="88" y="56"/>
                    <a:pt x="83" y="53"/>
                  </a:cubicBezTo>
                  <a:cubicBezTo>
                    <a:pt x="80" y="51"/>
                    <a:pt x="77" y="55"/>
                    <a:pt x="75" y="58"/>
                  </a:cubicBezTo>
                  <a:cubicBezTo>
                    <a:pt x="69" y="64"/>
                    <a:pt x="63" y="70"/>
                    <a:pt x="55" y="73"/>
                  </a:cubicBezTo>
                  <a:cubicBezTo>
                    <a:pt x="43" y="77"/>
                    <a:pt x="33" y="72"/>
                    <a:pt x="24" y="64"/>
                  </a:cubicBezTo>
                  <a:cubicBezTo>
                    <a:pt x="21" y="62"/>
                    <a:pt x="20" y="60"/>
                    <a:pt x="18" y="58"/>
                  </a:cubicBezTo>
                  <a:cubicBezTo>
                    <a:pt x="12" y="53"/>
                    <a:pt x="4" y="48"/>
                    <a:pt x="0" y="41"/>
                  </a:cubicBezTo>
                  <a:close/>
                </a:path>
              </a:pathLst>
            </a:custGeom>
            <a:solidFill>
              <a:srgbClr val="EBA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631825" y="4440254"/>
              <a:ext cx="844548" cy="287338"/>
            </a:xfrm>
            <a:custGeom>
              <a:avLst/>
              <a:gdLst>
                <a:gd name="T0" fmla="*/ 10 w 92"/>
                <a:gd name="T1" fmla="*/ 25 h 45"/>
                <a:gd name="T2" fmla="*/ 0 w 92"/>
                <a:gd name="T3" fmla="*/ 15 h 45"/>
                <a:gd name="T4" fmla="*/ 0 w 92"/>
                <a:gd name="T5" fmla="*/ 2 h 45"/>
                <a:gd name="T6" fmla="*/ 23 w 92"/>
                <a:gd name="T7" fmla="*/ 1 h 45"/>
                <a:gd name="T8" fmla="*/ 31 w 92"/>
                <a:gd name="T9" fmla="*/ 1 h 45"/>
                <a:gd name="T10" fmla="*/ 52 w 92"/>
                <a:gd name="T11" fmla="*/ 2 h 45"/>
                <a:gd name="T12" fmla="*/ 60 w 92"/>
                <a:gd name="T13" fmla="*/ 11 h 45"/>
                <a:gd name="T14" fmla="*/ 82 w 92"/>
                <a:gd name="T15" fmla="*/ 37 h 45"/>
                <a:gd name="T16" fmla="*/ 92 w 92"/>
                <a:gd name="T17" fmla="*/ 45 h 45"/>
                <a:gd name="T18" fmla="*/ 68 w 92"/>
                <a:gd name="T19" fmla="*/ 39 h 45"/>
                <a:gd name="T20" fmla="*/ 57 w 92"/>
                <a:gd name="T21" fmla="*/ 38 h 45"/>
                <a:gd name="T22" fmla="*/ 50 w 92"/>
                <a:gd name="T23" fmla="*/ 37 h 45"/>
                <a:gd name="T24" fmla="*/ 44 w 92"/>
                <a:gd name="T25" fmla="*/ 18 h 45"/>
                <a:gd name="T26" fmla="*/ 41 w 92"/>
                <a:gd name="T27" fmla="*/ 33 h 45"/>
                <a:gd name="T28" fmla="*/ 39 w 92"/>
                <a:gd name="T29" fmla="*/ 39 h 45"/>
                <a:gd name="T30" fmla="*/ 34 w 92"/>
                <a:gd name="T31" fmla="*/ 36 h 45"/>
                <a:gd name="T32" fmla="*/ 22 w 92"/>
                <a:gd name="T33" fmla="*/ 8 h 45"/>
                <a:gd name="T34" fmla="*/ 10 w 92"/>
                <a:gd name="T3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5">
                  <a:moveTo>
                    <a:pt x="10" y="25"/>
                  </a:moveTo>
                  <a:cubicBezTo>
                    <a:pt x="0" y="25"/>
                    <a:pt x="0" y="25"/>
                    <a:pt x="0" y="15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8" y="7"/>
                    <a:pt x="16" y="1"/>
                    <a:pt x="23" y="1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8" y="4"/>
                    <a:pt x="44" y="5"/>
                    <a:pt x="52" y="2"/>
                  </a:cubicBezTo>
                  <a:cubicBezTo>
                    <a:pt x="57" y="0"/>
                    <a:pt x="62" y="6"/>
                    <a:pt x="60" y="11"/>
                  </a:cubicBezTo>
                  <a:cubicBezTo>
                    <a:pt x="58" y="23"/>
                    <a:pt x="71" y="39"/>
                    <a:pt x="82" y="37"/>
                  </a:cubicBezTo>
                  <a:cubicBezTo>
                    <a:pt x="89" y="36"/>
                    <a:pt x="92" y="39"/>
                    <a:pt x="92" y="45"/>
                  </a:cubicBezTo>
                  <a:cubicBezTo>
                    <a:pt x="84" y="43"/>
                    <a:pt x="76" y="44"/>
                    <a:pt x="68" y="39"/>
                  </a:cubicBezTo>
                  <a:cubicBezTo>
                    <a:pt x="65" y="37"/>
                    <a:pt x="61" y="37"/>
                    <a:pt x="57" y="38"/>
                  </a:cubicBezTo>
                  <a:cubicBezTo>
                    <a:pt x="55" y="38"/>
                    <a:pt x="52" y="38"/>
                    <a:pt x="50" y="37"/>
                  </a:cubicBezTo>
                  <a:cubicBezTo>
                    <a:pt x="45" y="32"/>
                    <a:pt x="45" y="26"/>
                    <a:pt x="44" y="18"/>
                  </a:cubicBezTo>
                  <a:cubicBezTo>
                    <a:pt x="41" y="24"/>
                    <a:pt x="41" y="28"/>
                    <a:pt x="41" y="33"/>
                  </a:cubicBezTo>
                  <a:cubicBezTo>
                    <a:pt x="41" y="35"/>
                    <a:pt x="41" y="38"/>
                    <a:pt x="39" y="39"/>
                  </a:cubicBezTo>
                  <a:cubicBezTo>
                    <a:pt x="36" y="40"/>
                    <a:pt x="35" y="37"/>
                    <a:pt x="34" y="36"/>
                  </a:cubicBezTo>
                  <a:cubicBezTo>
                    <a:pt x="26" y="29"/>
                    <a:pt x="20" y="21"/>
                    <a:pt x="22" y="8"/>
                  </a:cubicBezTo>
                  <a:cubicBezTo>
                    <a:pt x="14" y="13"/>
                    <a:pt x="14" y="21"/>
                    <a:pt x="10" y="25"/>
                  </a:cubicBezTo>
                  <a:close/>
                </a:path>
              </a:pathLst>
            </a:custGeom>
            <a:solidFill>
              <a:srgbClr val="F5B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071562" y="4657741"/>
              <a:ext cx="615949" cy="422276"/>
            </a:xfrm>
            <a:custGeom>
              <a:avLst/>
              <a:gdLst>
                <a:gd name="T0" fmla="*/ 2 w 67"/>
                <a:gd name="T1" fmla="*/ 2 h 66"/>
                <a:gd name="T2" fmla="*/ 4 w 67"/>
                <a:gd name="T3" fmla="*/ 3 h 66"/>
                <a:gd name="T4" fmla="*/ 31 w 67"/>
                <a:gd name="T5" fmla="*/ 8 h 66"/>
                <a:gd name="T6" fmla="*/ 44 w 67"/>
                <a:gd name="T7" fmla="*/ 11 h 66"/>
                <a:gd name="T8" fmla="*/ 51 w 67"/>
                <a:gd name="T9" fmla="*/ 29 h 66"/>
                <a:gd name="T10" fmla="*/ 64 w 67"/>
                <a:gd name="T11" fmla="*/ 57 h 66"/>
                <a:gd name="T12" fmla="*/ 67 w 67"/>
                <a:gd name="T13" fmla="*/ 65 h 66"/>
                <a:gd name="T14" fmla="*/ 61 w 67"/>
                <a:gd name="T15" fmla="*/ 61 h 66"/>
                <a:gd name="T16" fmla="*/ 51 w 67"/>
                <a:gd name="T17" fmla="*/ 50 h 66"/>
                <a:gd name="T18" fmla="*/ 38 w 67"/>
                <a:gd name="T19" fmla="*/ 45 h 66"/>
                <a:gd name="T20" fmla="*/ 21 w 67"/>
                <a:gd name="T21" fmla="*/ 27 h 66"/>
                <a:gd name="T22" fmla="*/ 5 w 67"/>
                <a:gd name="T23" fmla="*/ 8 h 66"/>
                <a:gd name="T24" fmla="*/ 2 w 67"/>
                <a:gd name="T2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2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14" y="0"/>
                    <a:pt x="22" y="4"/>
                    <a:pt x="31" y="8"/>
                  </a:cubicBezTo>
                  <a:cubicBezTo>
                    <a:pt x="35" y="10"/>
                    <a:pt x="41" y="6"/>
                    <a:pt x="44" y="11"/>
                  </a:cubicBezTo>
                  <a:cubicBezTo>
                    <a:pt x="47" y="17"/>
                    <a:pt x="47" y="24"/>
                    <a:pt x="51" y="29"/>
                  </a:cubicBezTo>
                  <a:cubicBezTo>
                    <a:pt x="54" y="39"/>
                    <a:pt x="60" y="48"/>
                    <a:pt x="64" y="57"/>
                  </a:cubicBezTo>
                  <a:cubicBezTo>
                    <a:pt x="65" y="60"/>
                    <a:pt x="67" y="62"/>
                    <a:pt x="67" y="65"/>
                  </a:cubicBezTo>
                  <a:cubicBezTo>
                    <a:pt x="64" y="66"/>
                    <a:pt x="62" y="63"/>
                    <a:pt x="61" y="61"/>
                  </a:cubicBezTo>
                  <a:cubicBezTo>
                    <a:pt x="58" y="57"/>
                    <a:pt x="54" y="54"/>
                    <a:pt x="51" y="50"/>
                  </a:cubicBezTo>
                  <a:cubicBezTo>
                    <a:pt x="48" y="46"/>
                    <a:pt x="43" y="45"/>
                    <a:pt x="38" y="45"/>
                  </a:cubicBezTo>
                  <a:cubicBezTo>
                    <a:pt x="34" y="38"/>
                    <a:pt x="28" y="32"/>
                    <a:pt x="21" y="27"/>
                  </a:cubicBezTo>
                  <a:cubicBezTo>
                    <a:pt x="15" y="22"/>
                    <a:pt x="11" y="15"/>
                    <a:pt x="5" y="8"/>
                  </a:cubicBezTo>
                  <a:cubicBezTo>
                    <a:pt x="4" y="6"/>
                    <a:pt x="0" y="5"/>
                    <a:pt x="2" y="2"/>
                  </a:cubicBezTo>
                  <a:close/>
                </a:path>
              </a:pathLst>
            </a:custGeom>
            <a:solidFill>
              <a:srgbClr val="F6C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1403349" y="4926031"/>
              <a:ext cx="706436" cy="525464"/>
            </a:xfrm>
            <a:custGeom>
              <a:avLst/>
              <a:gdLst>
                <a:gd name="T0" fmla="*/ 2 w 77"/>
                <a:gd name="T1" fmla="*/ 3 h 82"/>
                <a:gd name="T2" fmla="*/ 15 w 77"/>
                <a:gd name="T3" fmla="*/ 6 h 82"/>
                <a:gd name="T4" fmla="*/ 31 w 77"/>
                <a:gd name="T5" fmla="*/ 23 h 82"/>
                <a:gd name="T6" fmla="*/ 49 w 77"/>
                <a:gd name="T7" fmla="*/ 49 h 82"/>
                <a:gd name="T8" fmla="*/ 73 w 77"/>
                <a:gd name="T9" fmla="*/ 46 h 82"/>
                <a:gd name="T10" fmla="*/ 76 w 77"/>
                <a:gd name="T11" fmla="*/ 41 h 82"/>
                <a:gd name="T12" fmla="*/ 70 w 77"/>
                <a:gd name="T13" fmla="*/ 82 h 82"/>
                <a:gd name="T14" fmla="*/ 56 w 77"/>
                <a:gd name="T15" fmla="*/ 82 h 82"/>
                <a:gd name="T16" fmla="*/ 49 w 77"/>
                <a:gd name="T17" fmla="*/ 73 h 82"/>
                <a:gd name="T18" fmla="*/ 42 w 77"/>
                <a:gd name="T19" fmla="*/ 68 h 82"/>
                <a:gd name="T20" fmla="*/ 18 w 77"/>
                <a:gd name="T21" fmla="*/ 64 h 82"/>
                <a:gd name="T22" fmla="*/ 11 w 77"/>
                <a:gd name="T23" fmla="*/ 59 h 82"/>
                <a:gd name="T24" fmla="*/ 14 w 77"/>
                <a:gd name="T25" fmla="*/ 45 h 82"/>
                <a:gd name="T26" fmla="*/ 19 w 77"/>
                <a:gd name="T27" fmla="*/ 38 h 82"/>
                <a:gd name="T28" fmla="*/ 22 w 77"/>
                <a:gd name="T29" fmla="*/ 35 h 82"/>
                <a:gd name="T30" fmla="*/ 18 w 77"/>
                <a:gd name="T31" fmla="*/ 33 h 82"/>
                <a:gd name="T32" fmla="*/ 6 w 77"/>
                <a:gd name="T33" fmla="*/ 36 h 82"/>
                <a:gd name="T34" fmla="*/ 2 w 77"/>
                <a:gd name="T35" fmla="*/ 37 h 82"/>
                <a:gd name="T36" fmla="*/ 1 w 77"/>
                <a:gd name="T37" fmla="*/ 33 h 82"/>
                <a:gd name="T38" fmla="*/ 2 w 77"/>
                <a:gd name="T39" fmla="*/ 6 h 82"/>
                <a:gd name="T40" fmla="*/ 2 w 77"/>
                <a:gd name="T4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82">
                  <a:moveTo>
                    <a:pt x="2" y="3"/>
                  </a:moveTo>
                  <a:cubicBezTo>
                    <a:pt x="5" y="0"/>
                    <a:pt x="12" y="2"/>
                    <a:pt x="15" y="6"/>
                  </a:cubicBezTo>
                  <a:cubicBezTo>
                    <a:pt x="21" y="12"/>
                    <a:pt x="25" y="18"/>
                    <a:pt x="31" y="23"/>
                  </a:cubicBezTo>
                  <a:cubicBezTo>
                    <a:pt x="35" y="33"/>
                    <a:pt x="41" y="42"/>
                    <a:pt x="49" y="49"/>
                  </a:cubicBezTo>
                  <a:cubicBezTo>
                    <a:pt x="59" y="58"/>
                    <a:pt x="65" y="56"/>
                    <a:pt x="73" y="46"/>
                  </a:cubicBezTo>
                  <a:cubicBezTo>
                    <a:pt x="73" y="45"/>
                    <a:pt x="74" y="43"/>
                    <a:pt x="76" y="41"/>
                  </a:cubicBezTo>
                  <a:cubicBezTo>
                    <a:pt x="77" y="56"/>
                    <a:pt x="77" y="70"/>
                    <a:pt x="70" y="82"/>
                  </a:cubicBezTo>
                  <a:cubicBezTo>
                    <a:pt x="65" y="82"/>
                    <a:pt x="61" y="82"/>
                    <a:pt x="56" y="82"/>
                  </a:cubicBezTo>
                  <a:cubicBezTo>
                    <a:pt x="55" y="78"/>
                    <a:pt x="54" y="75"/>
                    <a:pt x="49" y="73"/>
                  </a:cubicBezTo>
                  <a:cubicBezTo>
                    <a:pt x="47" y="73"/>
                    <a:pt x="44" y="70"/>
                    <a:pt x="42" y="68"/>
                  </a:cubicBezTo>
                  <a:cubicBezTo>
                    <a:pt x="35" y="61"/>
                    <a:pt x="27" y="61"/>
                    <a:pt x="18" y="64"/>
                  </a:cubicBezTo>
                  <a:cubicBezTo>
                    <a:pt x="13" y="66"/>
                    <a:pt x="11" y="64"/>
                    <a:pt x="11" y="59"/>
                  </a:cubicBezTo>
                  <a:cubicBezTo>
                    <a:pt x="12" y="54"/>
                    <a:pt x="12" y="49"/>
                    <a:pt x="14" y="45"/>
                  </a:cubicBezTo>
                  <a:cubicBezTo>
                    <a:pt x="15" y="42"/>
                    <a:pt x="16" y="39"/>
                    <a:pt x="19" y="38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1" y="34"/>
                    <a:pt x="20" y="33"/>
                    <a:pt x="18" y="33"/>
                  </a:cubicBezTo>
                  <a:cubicBezTo>
                    <a:pt x="14" y="32"/>
                    <a:pt x="10" y="34"/>
                    <a:pt x="6" y="36"/>
                  </a:cubicBezTo>
                  <a:cubicBezTo>
                    <a:pt x="5" y="37"/>
                    <a:pt x="4" y="38"/>
                    <a:pt x="2" y="37"/>
                  </a:cubicBezTo>
                  <a:cubicBezTo>
                    <a:pt x="1" y="36"/>
                    <a:pt x="0" y="35"/>
                    <a:pt x="1" y="33"/>
                  </a:cubicBezTo>
                  <a:cubicBezTo>
                    <a:pt x="4" y="24"/>
                    <a:pt x="2" y="15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7E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925512" y="4824430"/>
              <a:ext cx="696912" cy="390526"/>
            </a:xfrm>
            <a:custGeom>
              <a:avLst/>
              <a:gdLst>
                <a:gd name="T0" fmla="*/ 54 w 76"/>
                <a:gd name="T1" fmla="*/ 22 h 61"/>
                <a:gd name="T2" fmla="*/ 54 w 76"/>
                <a:gd name="T3" fmla="*/ 53 h 61"/>
                <a:gd name="T4" fmla="*/ 64 w 76"/>
                <a:gd name="T5" fmla="*/ 48 h 61"/>
                <a:gd name="T6" fmla="*/ 72 w 76"/>
                <a:gd name="T7" fmla="*/ 49 h 61"/>
                <a:gd name="T8" fmla="*/ 76 w 76"/>
                <a:gd name="T9" fmla="*/ 52 h 61"/>
                <a:gd name="T10" fmla="*/ 72 w 76"/>
                <a:gd name="T11" fmla="*/ 55 h 61"/>
                <a:gd name="T12" fmla="*/ 66 w 76"/>
                <a:gd name="T13" fmla="*/ 61 h 61"/>
                <a:gd name="T14" fmla="*/ 73 w 76"/>
                <a:gd name="T15" fmla="*/ 51 h 61"/>
                <a:gd name="T16" fmla="*/ 57 w 76"/>
                <a:gd name="T17" fmla="*/ 54 h 61"/>
                <a:gd name="T18" fmla="*/ 51 w 76"/>
                <a:gd name="T19" fmla="*/ 57 h 61"/>
                <a:gd name="T20" fmla="*/ 51 w 76"/>
                <a:gd name="T21" fmla="*/ 52 h 61"/>
                <a:gd name="T22" fmla="*/ 50 w 76"/>
                <a:gd name="T23" fmla="*/ 49 h 61"/>
                <a:gd name="T24" fmla="*/ 50 w 76"/>
                <a:gd name="T25" fmla="*/ 43 h 61"/>
                <a:gd name="T26" fmla="*/ 51 w 76"/>
                <a:gd name="T27" fmla="*/ 38 h 61"/>
                <a:gd name="T28" fmla="*/ 47 w 76"/>
                <a:gd name="T29" fmla="*/ 40 h 61"/>
                <a:gd name="T30" fmla="*/ 40 w 76"/>
                <a:gd name="T31" fmla="*/ 43 h 61"/>
                <a:gd name="T32" fmla="*/ 39 w 76"/>
                <a:gd name="T33" fmla="*/ 38 h 61"/>
                <a:gd name="T34" fmla="*/ 30 w 76"/>
                <a:gd name="T35" fmla="*/ 20 h 61"/>
                <a:gd name="T36" fmla="*/ 20 w 76"/>
                <a:gd name="T37" fmla="*/ 18 h 61"/>
                <a:gd name="T38" fmla="*/ 14 w 76"/>
                <a:gd name="T39" fmla="*/ 22 h 61"/>
                <a:gd name="T40" fmla="*/ 4 w 76"/>
                <a:gd name="T41" fmla="*/ 19 h 61"/>
                <a:gd name="T42" fmla="*/ 2 w 76"/>
                <a:gd name="T43" fmla="*/ 12 h 61"/>
                <a:gd name="T44" fmla="*/ 1 w 76"/>
                <a:gd name="T45" fmla="*/ 6 h 61"/>
                <a:gd name="T46" fmla="*/ 1 w 76"/>
                <a:gd name="T47" fmla="*/ 1 h 61"/>
                <a:gd name="T48" fmla="*/ 13 w 76"/>
                <a:gd name="T49" fmla="*/ 2 h 61"/>
                <a:gd name="T50" fmla="*/ 18 w 76"/>
                <a:gd name="T51" fmla="*/ 4 h 61"/>
                <a:gd name="T52" fmla="*/ 26 w 76"/>
                <a:gd name="T53" fmla="*/ 4 h 61"/>
                <a:gd name="T54" fmla="*/ 32 w 76"/>
                <a:gd name="T55" fmla="*/ 2 h 61"/>
                <a:gd name="T56" fmla="*/ 54 w 76"/>
                <a:gd name="T5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1">
                  <a:moveTo>
                    <a:pt x="54" y="22"/>
                  </a:moveTo>
                  <a:cubicBezTo>
                    <a:pt x="58" y="32"/>
                    <a:pt x="57" y="42"/>
                    <a:pt x="54" y="53"/>
                  </a:cubicBezTo>
                  <a:cubicBezTo>
                    <a:pt x="58" y="52"/>
                    <a:pt x="60" y="49"/>
                    <a:pt x="64" y="48"/>
                  </a:cubicBezTo>
                  <a:cubicBezTo>
                    <a:pt x="67" y="48"/>
                    <a:pt x="70" y="48"/>
                    <a:pt x="72" y="49"/>
                  </a:cubicBezTo>
                  <a:cubicBezTo>
                    <a:pt x="74" y="49"/>
                    <a:pt x="76" y="49"/>
                    <a:pt x="76" y="52"/>
                  </a:cubicBezTo>
                  <a:cubicBezTo>
                    <a:pt x="76" y="54"/>
                    <a:pt x="74" y="54"/>
                    <a:pt x="72" y="55"/>
                  </a:cubicBezTo>
                  <a:cubicBezTo>
                    <a:pt x="69" y="56"/>
                    <a:pt x="68" y="59"/>
                    <a:pt x="66" y="61"/>
                  </a:cubicBezTo>
                  <a:cubicBezTo>
                    <a:pt x="65" y="56"/>
                    <a:pt x="69" y="54"/>
                    <a:pt x="73" y="51"/>
                  </a:cubicBezTo>
                  <a:cubicBezTo>
                    <a:pt x="66" y="49"/>
                    <a:pt x="61" y="50"/>
                    <a:pt x="57" y="54"/>
                  </a:cubicBezTo>
                  <a:cubicBezTo>
                    <a:pt x="55" y="56"/>
                    <a:pt x="54" y="58"/>
                    <a:pt x="51" y="57"/>
                  </a:cubicBezTo>
                  <a:cubicBezTo>
                    <a:pt x="49" y="56"/>
                    <a:pt x="51" y="54"/>
                    <a:pt x="51" y="52"/>
                  </a:cubicBezTo>
                  <a:cubicBezTo>
                    <a:pt x="51" y="51"/>
                    <a:pt x="51" y="49"/>
                    <a:pt x="50" y="49"/>
                  </a:cubicBezTo>
                  <a:cubicBezTo>
                    <a:pt x="47" y="47"/>
                    <a:pt x="48" y="45"/>
                    <a:pt x="50" y="43"/>
                  </a:cubicBezTo>
                  <a:cubicBezTo>
                    <a:pt x="52" y="42"/>
                    <a:pt x="53" y="40"/>
                    <a:pt x="51" y="38"/>
                  </a:cubicBezTo>
                  <a:cubicBezTo>
                    <a:pt x="48" y="36"/>
                    <a:pt x="48" y="38"/>
                    <a:pt x="47" y="40"/>
                  </a:cubicBezTo>
                  <a:cubicBezTo>
                    <a:pt x="45" y="43"/>
                    <a:pt x="42" y="43"/>
                    <a:pt x="40" y="43"/>
                  </a:cubicBezTo>
                  <a:cubicBezTo>
                    <a:pt x="37" y="43"/>
                    <a:pt x="39" y="40"/>
                    <a:pt x="39" y="38"/>
                  </a:cubicBezTo>
                  <a:cubicBezTo>
                    <a:pt x="36" y="32"/>
                    <a:pt x="33" y="26"/>
                    <a:pt x="30" y="20"/>
                  </a:cubicBezTo>
                  <a:cubicBezTo>
                    <a:pt x="28" y="15"/>
                    <a:pt x="24" y="13"/>
                    <a:pt x="20" y="18"/>
                  </a:cubicBezTo>
                  <a:cubicBezTo>
                    <a:pt x="18" y="19"/>
                    <a:pt x="16" y="21"/>
                    <a:pt x="14" y="22"/>
                  </a:cubicBezTo>
                  <a:cubicBezTo>
                    <a:pt x="9" y="26"/>
                    <a:pt x="6" y="24"/>
                    <a:pt x="4" y="19"/>
                  </a:cubicBezTo>
                  <a:cubicBezTo>
                    <a:pt x="4" y="16"/>
                    <a:pt x="4" y="14"/>
                    <a:pt x="2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5" y="2"/>
                    <a:pt x="9" y="6"/>
                    <a:pt x="13" y="2"/>
                  </a:cubicBezTo>
                  <a:cubicBezTo>
                    <a:pt x="15" y="1"/>
                    <a:pt x="17" y="3"/>
                    <a:pt x="18" y="4"/>
                  </a:cubicBezTo>
                  <a:cubicBezTo>
                    <a:pt x="21" y="10"/>
                    <a:pt x="24" y="8"/>
                    <a:pt x="26" y="4"/>
                  </a:cubicBezTo>
                  <a:cubicBezTo>
                    <a:pt x="28" y="2"/>
                    <a:pt x="30" y="0"/>
                    <a:pt x="32" y="2"/>
                  </a:cubicBezTo>
                  <a:cubicBezTo>
                    <a:pt x="38" y="10"/>
                    <a:pt x="49" y="12"/>
                    <a:pt x="54" y="22"/>
                  </a:cubicBezTo>
                  <a:close/>
                </a:path>
              </a:pathLst>
            </a:custGeom>
            <a:solidFill>
              <a:srgbClr val="FAE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942974" y="4900631"/>
              <a:ext cx="165100" cy="122238"/>
            </a:xfrm>
            <a:custGeom>
              <a:avLst/>
              <a:gdLst>
                <a:gd name="T0" fmla="*/ 0 w 18"/>
                <a:gd name="T1" fmla="*/ 0 h 19"/>
                <a:gd name="T2" fmla="*/ 3 w 18"/>
                <a:gd name="T3" fmla="*/ 6 h 19"/>
                <a:gd name="T4" fmla="*/ 11 w 18"/>
                <a:gd name="T5" fmla="*/ 9 h 19"/>
                <a:gd name="T6" fmla="*/ 18 w 18"/>
                <a:gd name="T7" fmla="*/ 6 h 19"/>
                <a:gd name="T8" fmla="*/ 9 w 18"/>
                <a:gd name="T9" fmla="*/ 16 h 19"/>
                <a:gd name="T10" fmla="*/ 6 w 18"/>
                <a:gd name="T11" fmla="*/ 16 h 19"/>
                <a:gd name="T12" fmla="*/ 0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3" y="1"/>
                    <a:pt x="3" y="4"/>
                    <a:pt x="3" y="6"/>
                  </a:cubicBezTo>
                  <a:cubicBezTo>
                    <a:pt x="4" y="11"/>
                    <a:pt x="7" y="12"/>
                    <a:pt x="11" y="9"/>
                  </a:cubicBezTo>
                  <a:cubicBezTo>
                    <a:pt x="13" y="7"/>
                    <a:pt x="15" y="5"/>
                    <a:pt x="18" y="6"/>
                  </a:cubicBezTo>
                  <a:cubicBezTo>
                    <a:pt x="16" y="10"/>
                    <a:pt x="11" y="12"/>
                    <a:pt x="9" y="16"/>
                  </a:cubicBezTo>
                  <a:cubicBezTo>
                    <a:pt x="8" y="19"/>
                    <a:pt x="7" y="17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441694" y="5170507"/>
              <a:ext cx="679449" cy="166688"/>
            </a:xfrm>
            <a:custGeom>
              <a:avLst/>
              <a:gdLst>
                <a:gd name="T0" fmla="*/ 56 w 74"/>
                <a:gd name="T1" fmla="*/ 9 h 26"/>
                <a:gd name="T2" fmla="*/ 74 w 74"/>
                <a:gd name="T3" fmla="*/ 26 h 26"/>
                <a:gd name="T4" fmla="*/ 62 w 74"/>
                <a:gd name="T5" fmla="*/ 21 h 26"/>
                <a:gd name="T6" fmla="*/ 47 w 74"/>
                <a:gd name="T7" fmla="*/ 23 h 26"/>
                <a:gd name="T8" fmla="*/ 35 w 74"/>
                <a:gd name="T9" fmla="*/ 21 h 26"/>
                <a:gd name="T10" fmla="*/ 18 w 74"/>
                <a:gd name="T11" fmla="*/ 18 h 26"/>
                <a:gd name="T12" fmla="*/ 5 w 74"/>
                <a:gd name="T13" fmla="*/ 16 h 26"/>
                <a:gd name="T14" fmla="*/ 4 w 74"/>
                <a:gd name="T15" fmla="*/ 0 h 26"/>
                <a:gd name="T16" fmla="*/ 46 w 74"/>
                <a:gd name="T17" fmla="*/ 4 h 26"/>
                <a:gd name="T18" fmla="*/ 56 w 74"/>
                <a:gd name="T1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6">
                  <a:moveTo>
                    <a:pt x="56" y="9"/>
                  </a:moveTo>
                  <a:cubicBezTo>
                    <a:pt x="62" y="14"/>
                    <a:pt x="69" y="19"/>
                    <a:pt x="74" y="26"/>
                  </a:cubicBezTo>
                  <a:cubicBezTo>
                    <a:pt x="70" y="25"/>
                    <a:pt x="66" y="23"/>
                    <a:pt x="62" y="21"/>
                  </a:cubicBezTo>
                  <a:cubicBezTo>
                    <a:pt x="58" y="20"/>
                    <a:pt x="52" y="22"/>
                    <a:pt x="47" y="23"/>
                  </a:cubicBezTo>
                  <a:cubicBezTo>
                    <a:pt x="43" y="24"/>
                    <a:pt x="39" y="24"/>
                    <a:pt x="35" y="21"/>
                  </a:cubicBezTo>
                  <a:cubicBezTo>
                    <a:pt x="30" y="18"/>
                    <a:pt x="24" y="18"/>
                    <a:pt x="18" y="18"/>
                  </a:cubicBezTo>
                  <a:cubicBezTo>
                    <a:pt x="14" y="19"/>
                    <a:pt x="9" y="21"/>
                    <a:pt x="5" y="16"/>
                  </a:cubicBezTo>
                  <a:cubicBezTo>
                    <a:pt x="2" y="11"/>
                    <a:pt x="0" y="6"/>
                    <a:pt x="4" y="0"/>
                  </a:cubicBezTo>
                  <a:cubicBezTo>
                    <a:pt x="18" y="0"/>
                    <a:pt x="32" y="4"/>
                    <a:pt x="46" y="4"/>
                  </a:cubicBezTo>
                  <a:cubicBezTo>
                    <a:pt x="50" y="4"/>
                    <a:pt x="53" y="8"/>
                    <a:pt x="56" y="9"/>
                  </a:cubicBezTo>
                  <a:close/>
                </a:path>
              </a:pathLst>
            </a:custGeom>
            <a:solidFill>
              <a:srgbClr val="F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3295645" y="5151457"/>
              <a:ext cx="311149" cy="146051"/>
            </a:xfrm>
            <a:custGeom>
              <a:avLst/>
              <a:gdLst>
                <a:gd name="T0" fmla="*/ 20 w 34"/>
                <a:gd name="T1" fmla="*/ 3 h 23"/>
                <a:gd name="T2" fmla="*/ 20 w 34"/>
                <a:gd name="T3" fmla="*/ 7 h 23"/>
                <a:gd name="T4" fmla="*/ 34 w 34"/>
                <a:gd name="T5" fmla="*/ 21 h 23"/>
                <a:gd name="T6" fmla="*/ 34 w 34"/>
                <a:gd name="T7" fmla="*/ 22 h 23"/>
                <a:gd name="T8" fmla="*/ 13 w 34"/>
                <a:gd name="T9" fmla="*/ 15 h 23"/>
                <a:gd name="T10" fmla="*/ 7 w 34"/>
                <a:gd name="T11" fmla="*/ 16 h 23"/>
                <a:gd name="T12" fmla="*/ 2 w 34"/>
                <a:gd name="T13" fmla="*/ 20 h 23"/>
                <a:gd name="T14" fmla="*/ 6 w 34"/>
                <a:gd name="T15" fmla="*/ 10 h 23"/>
                <a:gd name="T16" fmla="*/ 15 w 34"/>
                <a:gd name="T17" fmla="*/ 3 h 23"/>
                <a:gd name="T18" fmla="*/ 20 w 34"/>
                <a:gd name="T1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0" y="3"/>
                  </a:moveTo>
                  <a:cubicBezTo>
                    <a:pt x="20" y="5"/>
                    <a:pt x="19" y="6"/>
                    <a:pt x="20" y="7"/>
                  </a:cubicBezTo>
                  <a:cubicBezTo>
                    <a:pt x="20" y="19"/>
                    <a:pt x="22" y="21"/>
                    <a:pt x="34" y="21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26" y="23"/>
                    <a:pt x="19" y="23"/>
                    <a:pt x="13" y="15"/>
                  </a:cubicBezTo>
                  <a:cubicBezTo>
                    <a:pt x="12" y="12"/>
                    <a:pt x="9" y="12"/>
                    <a:pt x="7" y="16"/>
                  </a:cubicBezTo>
                  <a:cubicBezTo>
                    <a:pt x="6" y="18"/>
                    <a:pt x="4" y="20"/>
                    <a:pt x="2" y="20"/>
                  </a:cubicBezTo>
                  <a:cubicBezTo>
                    <a:pt x="0" y="15"/>
                    <a:pt x="3" y="13"/>
                    <a:pt x="6" y="10"/>
                  </a:cubicBezTo>
                  <a:cubicBezTo>
                    <a:pt x="9" y="8"/>
                    <a:pt x="12" y="5"/>
                    <a:pt x="15" y="3"/>
                  </a:cubicBezTo>
                  <a:cubicBezTo>
                    <a:pt x="17" y="1"/>
                    <a:pt x="19" y="0"/>
                    <a:pt x="20" y="3"/>
                  </a:cubicBezTo>
                  <a:close/>
                </a:path>
              </a:pathLst>
            </a:custGeom>
            <a:solidFill>
              <a:srgbClr val="FB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4654542" y="5381644"/>
              <a:ext cx="487362" cy="63500"/>
            </a:xfrm>
            <a:custGeom>
              <a:avLst/>
              <a:gdLst>
                <a:gd name="T0" fmla="*/ 53 w 53"/>
                <a:gd name="T1" fmla="*/ 9 h 10"/>
                <a:gd name="T2" fmla="*/ 46 w 53"/>
                <a:gd name="T3" fmla="*/ 7 h 10"/>
                <a:gd name="T4" fmla="*/ 29 w 53"/>
                <a:gd name="T5" fmla="*/ 6 h 10"/>
                <a:gd name="T6" fmla="*/ 22 w 53"/>
                <a:gd name="T7" fmla="*/ 7 h 10"/>
                <a:gd name="T8" fmla="*/ 0 w 53"/>
                <a:gd name="T9" fmla="*/ 7 h 10"/>
                <a:gd name="T10" fmla="*/ 20 w 53"/>
                <a:gd name="T11" fmla="*/ 3 h 10"/>
                <a:gd name="T12" fmla="*/ 30 w 53"/>
                <a:gd name="T13" fmla="*/ 4 h 10"/>
                <a:gd name="T14" fmla="*/ 53 w 53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">
                  <a:moveTo>
                    <a:pt x="53" y="9"/>
                  </a:moveTo>
                  <a:cubicBezTo>
                    <a:pt x="50" y="10"/>
                    <a:pt x="48" y="8"/>
                    <a:pt x="46" y="7"/>
                  </a:cubicBezTo>
                  <a:cubicBezTo>
                    <a:pt x="40" y="5"/>
                    <a:pt x="35" y="5"/>
                    <a:pt x="29" y="6"/>
                  </a:cubicBezTo>
                  <a:cubicBezTo>
                    <a:pt x="27" y="7"/>
                    <a:pt x="25" y="8"/>
                    <a:pt x="22" y="7"/>
                  </a:cubicBezTo>
                  <a:cubicBezTo>
                    <a:pt x="15" y="4"/>
                    <a:pt x="8" y="6"/>
                    <a:pt x="0" y="7"/>
                  </a:cubicBezTo>
                  <a:cubicBezTo>
                    <a:pt x="6" y="1"/>
                    <a:pt x="12" y="0"/>
                    <a:pt x="20" y="3"/>
                  </a:cubicBezTo>
                  <a:cubicBezTo>
                    <a:pt x="23" y="4"/>
                    <a:pt x="26" y="5"/>
                    <a:pt x="30" y="4"/>
                  </a:cubicBezTo>
                  <a:cubicBezTo>
                    <a:pt x="39" y="1"/>
                    <a:pt x="47" y="3"/>
                    <a:pt x="53" y="9"/>
                  </a:cubicBezTo>
                  <a:close/>
                </a:path>
              </a:pathLst>
            </a:custGeom>
            <a:solidFill>
              <a:srgbClr val="FAD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22300" y="5060969"/>
              <a:ext cx="174625" cy="403226"/>
            </a:xfrm>
            <a:custGeom>
              <a:avLst/>
              <a:gdLst>
                <a:gd name="T0" fmla="*/ 0 w 19"/>
                <a:gd name="T1" fmla="*/ 1 h 63"/>
                <a:gd name="T2" fmla="*/ 4 w 19"/>
                <a:gd name="T3" fmla="*/ 2 h 63"/>
                <a:gd name="T4" fmla="*/ 17 w 19"/>
                <a:gd name="T5" fmla="*/ 23 h 63"/>
                <a:gd name="T6" fmla="*/ 17 w 19"/>
                <a:gd name="T7" fmla="*/ 29 h 63"/>
                <a:gd name="T8" fmla="*/ 8 w 19"/>
                <a:gd name="T9" fmla="*/ 61 h 63"/>
                <a:gd name="T10" fmla="*/ 0 w 19"/>
                <a:gd name="T11" fmla="*/ 55 h 63"/>
                <a:gd name="T12" fmla="*/ 0 w 1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3">
                  <a:moveTo>
                    <a:pt x="0" y="1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7" y="10"/>
                    <a:pt x="13" y="16"/>
                    <a:pt x="17" y="23"/>
                  </a:cubicBezTo>
                  <a:cubicBezTo>
                    <a:pt x="19" y="25"/>
                    <a:pt x="19" y="27"/>
                    <a:pt x="17" y="29"/>
                  </a:cubicBezTo>
                  <a:cubicBezTo>
                    <a:pt x="9" y="39"/>
                    <a:pt x="7" y="49"/>
                    <a:pt x="8" y="61"/>
                  </a:cubicBezTo>
                  <a:cubicBezTo>
                    <a:pt x="1" y="63"/>
                    <a:pt x="0" y="62"/>
                    <a:pt x="0" y="55"/>
                  </a:cubicBezTo>
                  <a:cubicBezTo>
                    <a:pt x="0" y="37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6E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7970824" y="5060969"/>
              <a:ext cx="1358897" cy="282576"/>
            </a:xfrm>
            <a:custGeom>
              <a:avLst/>
              <a:gdLst>
                <a:gd name="T0" fmla="*/ 60 w 148"/>
                <a:gd name="T1" fmla="*/ 5 h 44"/>
                <a:gd name="T2" fmla="*/ 98 w 148"/>
                <a:gd name="T3" fmla="*/ 6 h 44"/>
                <a:gd name="T4" fmla="*/ 102 w 148"/>
                <a:gd name="T5" fmla="*/ 6 h 44"/>
                <a:gd name="T6" fmla="*/ 117 w 148"/>
                <a:gd name="T7" fmla="*/ 6 h 44"/>
                <a:gd name="T8" fmla="*/ 126 w 148"/>
                <a:gd name="T9" fmla="*/ 9 h 44"/>
                <a:gd name="T10" fmla="*/ 140 w 148"/>
                <a:gd name="T11" fmla="*/ 9 h 44"/>
                <a:gd name="T12" fmla="*/ 148 w 148"/>
                <a:gd name="T13" fmla="*/ 4 h 44"/>
                <a:gd name="T14" fmla="*/ 148 w 148"/>
                <a:gd name="T15" fmla="*/ 27 h 44"/>
                <a:gd name="T16" fmla="*/ 134 w 148"/>
                <a:gd name="T17" fmla="*/ 36 h 44"/>
                <a:gd name="T18" fmla="*/ 124 w 148"/>
                <a:gd name="T19" fmla="*/ 38 h 44"/>
                <a:gd name="T20" fmla="*/ 116 w 148"/>
                <a:gd name="T21" fmla="*/ 35 h 44"/>
                <a:gd name="T22" fmla="*/ 109 w 148"/>
                <a:gd name="T23" fmla="*/ 30 h 44"/>
                <a:gd name="T24" fmla="*/ 79 w 148"/>
                <a:gd name="T25" fmla="*/ 32 h 44"/>
                <a:gd name="T26" fmla="*/ 63 w 148"/>
                <a:gd name="T27" fmla="*/ 25 h 44"/>
                <a:gd name="T28" fmla="*/ 58 w 148"/>
                <a:gd name="T29" fmla="*/ 26 h 44"/>
                <a:gd name="T30" fmla="*/ 51 w 148"/>
                <a:gd name="T31" fmla="*/ 30 h 44"/>
                <a:gd name="T32" fmla="*/ 32 w 148"/>
                <a:gd name="T33" fmla="*/ 32 h 44"/>
                <a:gd name="T34" fmla="*/ 9 w 148"/>
                <a:gd name="T35" fmla="*/ 32 h 44"/>
                <a:gd name="T36" fmla="*/ 4 w 148"/>
                <a:gd name="T37" fmla="*/ 35 h 44"/>
                <a:gd name="T38" fmla="*/ 3 w 148"/>
                <a:gd name="T39" fmla="*/ 44 h 44"/>
                <a:gd name="T40" fmla="*/ 2 w 148"/>
                <a:gd name="T41" fmla="*/ 28 h 44"/>
                <a:gd name="T42" fmla="*/ 7 w 148"/>
                <a:gd name="T43" fmla="*/ 25 h 44"/>
                <a:gd name="T44" fmla="*/ 10 w 148"/>
                <a:gd name="T45" fmla="*/ 26 h 44"/>
                <a:gd name="T46" fmla="*/ 28 w 148"/>
                <a:gd name="T47" fmla="*/ 20 h 44"/>
                <a:gd name="T48" fmla="*/ 33 w 148"/>
                <a:gd name="T49" fmla="*/ 7 h 44"/>
                <a:gd name="T50" fmla="*/ 51 w 148"/>
                <a:gd name="T51" fmla="*/ 3 h 44"/>
                <a:gd name="T52" fmla="*/ 59 w 148"/>
                <a:gd name="T53" fmla="*/ 4 h 44"/>
                <a:gd name="T54" fmla="*/ 60 w 148"/>
                <a:gd name="T5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4">
                  <a:moveTo>
                    <a:pt x="60" y="5"/>
                  </a:moveTo>
                  <a:cubicBezTo>
                    <a:pt x="73" y="6"/>
                    <a:pt x="85" y="15"/>
                    <a:pt x="98" y="6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7" y="9"/>
                    <a:pt x="112" y="9"/>
                    <a:pt x="117" y="6"/>
                  </a:cubicBezTo>
                  <a:cubicBezTo>
                    <a:pt x="121" y="4"/>
                    <a:pt x="124" y="7"/>
                    <a:pt x="126" y="9"/>
                  </a:cubicBezTo>
                  <a:cubicBezTo>
                    <a:pt x="132" y="14"/>
                    <a:pt x="136" y="12"/>
                    <a:pt x="140" y="9"/>
                  </a:cubicBezTo>
                  <a:cubicBezTo>
                    <a:pt x="143" y="7"/>
                    <a:pt x="145" y="5"/>
                    <a:pt x="148" y="4"/>
                  </a:cubicBezTo>
                  <a:cubicBezTo>
                    <a:pt x="148" y="11"/>
                    <a:pt x="148" y="19"/>
                    <a:pt x="148" y="27"/>
                  </a:cubicBezTo>
                  <a:cubicBezTo>
                    <a:pt x="145" y="33"/>
                    <a:pt x="142" y="38"/>
                    <a:pt x="134" y="36"/>
                  </a:cubicBezTo>
                  <a:cubicBezTo>
                    <a:pt x="131" y="35"/>
                    <a:pt x="127" y="37"/>
                    <a:pt x="124" y="38"/>
                  </a:cubicBezTo>
                  <a:cubicBezTo>
                    <a:pt x="120" y="39"/>
                    <a:pt x="117" y="39"/>
                    <a:pt x="116" y="35"/>
                  </a:cubicBezTo>
                  <a:cubicBezTo>
                    <a:pt x="115" y="31"/>
                    <a:pt x="112" y="31"/>
                    <a:pt x="109" y="30"/>
                  </a:cubicBezTo>
                  <a:cubicBezTo>
                    <a:pt x="99" y="29"/>
                    <a:pt x="89" y="31"/>
                    <a:pt x="79" y="32"/>
                  </a:cubicBezTo>
                  <a:cubicBezTo>
                    <a:pt x="73" y="32"/>
                    <a:pt x="68" y="28"/>
                    <a:pt x="63" y="25"/>
                  </a:cubicBezTo>
                  <a:cubicBezTo>
                    <a:pt x="60" y="24"/>
                    <a:pt x="59" y="23"/>
                    <a:pt x="58" y="26"/>
                  </a:cubicBezTo>
                  <a:cubicBezTo>
                    <a:pt x="57" y="30"/>
                    <a:pt x="55" y="31"/>
                    <a:pt x="51" y="30"/>
                  </a:cubicBezTo>
                  <a:cubicBezTo>
                    <a:pt x="45" y="28"/>
                    <a:pt x="38" y="31"/>
                    <a:pt x="32" y="32"/>
                  </a:cubicBezTo>
                  <a:cubicBezTo>
                    <a:pt x="24" y="34"/>
                    <a:pt x="17" y="35"/>
                    <a:pt x="9" y="32"/>
                  </a:cubicBezTo>
                  <a:cubicBezTo>
                    <a:pt x="6" y="30"/>
                    <a:pt x="5" y="31"/>
                    <a:pt x="4" y="35"/>
                  </a:cubicBezTo>
                  <a:cubicBezTo>
                    <a:pt x="4" y="38"/>
                    <a:pt x="6" y="41"/>
                    <a:pt x="3" y="44"/>
                  </a:cubicBezTo>
                  <a:cubicBezTo>
                    <a:pt x="0" y="39"/>
                    <a:pt x="1" y="33"/>
                    <a:pt x="2" y="28"/>
                  </a:cubicBezTo>
                  <a:cubicBezTo>
                    <a:pt x="2" y="25"/>
                    <a:pt x="5" y="24"/>
                    <a:pt x="7" y="25"/>
                  </a:cubicBezTo>
                  <a:cubicBezTo>
                    <a:pt x="8" y="25"/>
                    <a:pt x="9" y="26"/>
                    <a:pt x="10" y="26"/>
                  </a:cubicBezTo>
                  <a:cubicBezTo>
                    <a:pt x="22" y="33"/>
                    <a:pt x="24" y="32"/>
                    <a:pt x="28" y="20"/>
                  </a:cubicBezTo>
                  <a:cubicBezTo>
                    <a:pt x="30" y="16"/>
                    <a:pt x="30" y="11"/>
                    <a:pt x="33" y="7"/>
                  </a:cubicBezTo>
                  <a:cubicBezTo>
                    <a:pt x="38" y="4"/>
                    <a:pt x="44" y="0"/>
                    <a:pt x="51" y="3"/>
                  </a:cubicBezTo>
                  <a:cubicBezTo>
                    <a:pt x="53" y="5"/>
                    <a:pt x="57" y="3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7208825" y="5170507"/>
              <a:ext cx="1038223" cy="293688"/>
            </a:xfrm>
            <a:custGeom>
              <a:avLst/>
              <a:gdLst>
                <a:gd name="T0" fmla="*/ 113 w 113"/>
                <a:gd name="T1" fmla="*/ 3 h 46"/>
                <a:gd name="T2" fmla="*/ 110 w 113"/>
                <a:gd name="T3" fmla="*/ 12 h 46"/>
                <a:gd name="T4" fmla="*/ 106 w 113"/>
                <a:gd name="T5" fmla="*/ 15 h 46"/>
                <a:gd name="T6" fmla="*/ 91 w 113"/>
                <a:gd name="T7" fmla="*/ 11 h 46"/>
                <a:gd name="T8" fmla="*/ 87 w 113"/>
                <a:gd name="T9" fmla="*/ 9 h 46"/>
                <a:gd name="T10" fmla="*/ 86 w 113"/>
                <a:gd name="T11" fmla="*/ 13 h 46"/>
                <a:gd name="T12" fmla="*/ 86 w 113"/>
                <a:gd name="T13" fmla="*/ 27 h 46"/>
                <a:gd name="T14" fmla="*/ 54 w 113"/>
                <a:gd name="T15" fmla="*/ 31 h 46"/>
                <a:gd name="T16" fmla="*/ 48 w 113"/>
                <a:gd name="T17" fmla="*/ 31 h 46"/>
                <a:gd name="T18" fmla="*/ 49 w 113"/>
                <a:gd name="T19" fmla="*/ 38 h 46"/>
                <a:gd name="T20" fmla="*/ 46 w 113"/>
                <a:gd name="T21" fmla="*/ 45 h 46"/>
                <a:gd name="T22" fmla="*/ 0 w 113"/>
                <a:gd name="T23" fmla="*/ 44 h 46"/>
                <a:gd name="T24" fmla="*/ 21 w 113"/>
                <a:gd name="T25" fmla="*/ 18 h 46"/>
                <a:gd name="T26" fmla="*/ 28 w 113"/>
                <a:gd name="T27" fmla="*/ 7 h 46"/>
                <a:gd name="T28" fmla="*/ 39 w 113"/>
                <a:gd name="T29" fmla="*/ 2 h 46"/>
                <a:gd name="T30" fmla="*/ 43 w 113"/>
                <a:gd name="T31" fmla="*/ 5 h 46"/>
                <a:gd name="T32" fmla="*/ 62 w 113"/>
                <a:gd name="T33" fmla="*/ 6 h 46"/>
                <a:gd name="T34" fmla="*/ 70 w 113"/>
                <a:gd name="T35" fmla="*/ 7 h 46"/>
                <a:gd name="T36" fmla="*/ 78 w 113"/>
                <a:gd name="T37" fmla="*/ 7 h 46"/>
                <a:gd name="T38" fmla="*/ 93 w 113"/>
                <a:gd name="T39" fmla="*/ 4 h 46"/>
                <a:gd name="T40" fmla="*/ 99 w 113"/>
                <a:gd name="T41" fmla="*/ 4 h 46"/>
                <a:gd name="T42" fmla="*/ 113 w 113"/>
                <a:gd name="T4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46">
                  <a:moveTo>
                    <a:pt x="113" y="3"/>
                  </a:moveTo>
                  <a:cubicBezTo>
                    <a:pt x="112" y="6"/>
                    <a:pt x="111" y="9"/>
                    <a:pt x="110" y="12"/>
                  </a:cubicBezTo>
                  <a:cubicBezTo>
                    <a:pt x="110" y="14"/>
                    <a:pt x="108" y="15"/>
                    <a:pt x="106" y="15"/>
                  </a:cubicBezTo>
                  <a:cubicBezTo>
                    <a:pt x="100" y="15"/>
                    <a:pt x="96" y="14"/>
                    <a:pt x="91" y="11"/>
                  </a:cubicBezTo>
                  <a:cubicBezTo>
                    <a:pt x="90" y="10"/>
                    <a:pt x="89" y="8"/>
                    <a:pt x="87" y="9"/>
                  </a:cubicBezTo>
                  <a:cubicBezTo>
                    <a:pt x="85" y="10"/>
                    <a:pt x="86" y="12"/>
                    <a:pt x="86" y="13"/>
                  </a:cubicBezTo>
                  <a:cubicBezTo>
                    <a:pt x="86" y="18"/>
                    <a:pt x="86" y="23"/>
                    <a:pt x="86" y="27"/>
                  </a:cubicBezTo>
                  <a:cubicBezTo>
                    <a:pt x="76" y="33"/>
                    <a:pt x="65" y="32"/>
                    <a:pt x="54" y="31"/>
                  </a:cubicBezTo>
                  <a:cubicBezTo>
                    <a:pt x="52" y="31"/>
                    <a:pt x="49" y="29"/>
                    <a:pt x="48" y="31"/>
                  </a:cubicBezTo>
                  <a:cubicBezTo>
                    <a:pt x="46" y="34"/>
                    <a:pt x="48" y="37"/>
                    <a:pt x="49" y="38"/>
                  </a:cubicBezTo>
                  <a:cubicBezTo>
                    <a:pt x="54" y="44"/>
                    <a:pt x="50" y="45"/>
                    <a:pt x="46" y="45"/>
                  </a:cubicBezTo>
                  <a:cubicBezTo>
                    <a:pt x="31" y="45"/>
                    <a:pt x="16" y="46"/>
                    <a:pt x="0" y="44"/>
                  </a:cubicBezTo>
                  <a:cubicBezTo>
                    <a:pt x="8" y="35"/>
                    <a:pt x="15" y="27"/>
                    <a:pt x="21" y="18"/>
                  </a:cubicBezTo>
                  <a:cubicBezTo>
                    <a:pt x="24" y="15"/>
                    <a:pt x="26" y="11"/>
                    <a:pt x="28" y="7"/>
                  </a:cubicBezTo>
                  <a:cubicBezTo>
                    <a:pt x="30" y="1"/>
                    <a:pt x="33" y="0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50" y="9"/>
                    <a:pt x="55" y="12"/>
                    <a:pt x="62" y="6"/>
                  </a:cubicBezTo>
                  <a:cubicBezTo>
                    <a:pt x="65" y="4"/>
                    <a:pt x="68" y="5"/>
                    <a:pt x="70" y="7"/>
                  </a:cubicBezTo>
                  <a:cubicBezTo>
                    <a:pt x="73" y="10"/>
                    <a:pt x="75" y="10"/>
                    <a:pt x="78" y="7"/>
                  </a:cubicBezTo>
                  <a:cubicBezTo>
                    <a:pt x="83" y="3"/>
                    <a:pt x="88" y="2"/>
                    <a:pt x="93" y="4"/>
                  </a:cubicBezTo>
                  <a:cubicBezTo>
                    <a:pt x="95" y="5"/>
                    <a:pt x="98" y="5"/>
                    <a:pt x="99" y="4"/>
                  </a:cubicBezTo>
                  <a:cubicBezTo>
                    <a:pt x="104" y="0"/>
                    <a:pt x="108" y="1"/>
                    <a:pt x="113" y="3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494698" y="5234007"/>
              <a:ext cx="835024" cy="173038"/>
            </a:xfrm>
            <a:custGeom>
              <a:avLst/>
              <a:gdLst>
                <a:gd name="T0" fmla="*/ 52 w 91"/>
                <a:gd name="T1" fmla="*/ 3 h 27"/>
                <a:gd name="T2" fmla="*/ 60 w 91"/>
                <a:gd name="T3" fmla="*/ 7 h 27"/>
                <a:gd name="T4" fmla="*/ 66 w 91"/>
                <a:gd name="T5" fmla="*/ 10 h 27"/>
                <a:gd name="T6" fmla="*/ 82 w 91"/>
                <a:gd name="T7" fmla="*/ 8 h 27"/>
                <a:gd name="T8" fmla="*/ 87 w 91"/>
                <a:gd name="T9" fmla="*/ 5 h 27"/>
                <a:gd name="T10" fmla="*/ 91 w 91"/>
                <a:gd name="T11" fmla="*/ 0 h 27"/>
                <a:gd name="T12" fmla="*/ 91 w 91"/>
                <a:gd name="T13" fmla="*/ 22 h 27"/>
                <a:gd name="T14" fmla="*/ 90 w 91"/>
                <a:gd name="T15" fmla="*/ 26 h 27"/>
                <a:gd name="T16" fmla="*/ 86 w 91"/>
                <a:gd name="T17" fmla="*/ 24 h 27"/>
                <a:gd name="T18" fmla="*/ 61 w 91"/>
                <a:gd name="T19" fmla="*/ 19 h 27"/>
                <a:gd name="T20" fmla="*/ 55 w 91"/>
                <a:gd name="T21" fmla="*/ 19 h 27"/>
                <a:gd name="T22" fmla="*/ 32 w 91"/>
                <a:gd name="T23" fmla="*/ 18 h 27"/>
                <a:gd name="T24" fmla="*/ 26 w 91"/>
                <a:gd name="T25" fmla="*/ 19 h 27"/>
                <a:gd name="T26" fmla="*/ 0 w 91"/>
                <a:gd name="T27" fmla="*/ 18 h 27"/>
                <a:gd name="T28" fmla="*/ 3 w 91"/>
                <a:gd name="T29" fmla="*/ 12 h 27"/>
                <a:gd name="T30" fmla="*/ 18 w 91"/>
                <a:gd name="T31" fmla="*/ 9 h 27"/>
                <a:gd name="T32" fmla="*/ 25 w 91"/>
                <a:gd name="T33" fmla="*/ 14 h 27"/>
                <a:gd name="T34" fmla="*/ 31 w 91"/>
                <a:gd name="T35" fmla="*/ 15 h 27"/>
                <a:gd name="T36" fmla="*/ 48 w 91"/>
                <a:gd name="T37" fmla="*/ 6 h 27"/>
                <a:gd name="T38" fmla="*/ 52 w 91"/>
                <a:gd name="T3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27">
                  <a:moveTo>
                    <a:pt x="52" y="3"/>
                  </a:moveTo>
                  <a:cubicBezTo>
                    <a:pt x="56" y="1"/>
                    <a:pt x="60" y="0"/>
                    <a:pt x="60" y="7"/>
                  </a:cubicBezTo>
                  <a:cubicBezTo>
                    <a:pt x="60" y="10"/>
                    <a:pt x="62" y="11"/>
                    <a:pt x="66" y="10"/>
                  </a:cubicBezTo>
                  <a:cubicBezTo>
                    <a:pt x="71" y="8"/>
                    <a:pt x="76" y="6"/>
                    <a:pt x="82" y="8"/>
                  </a:cubicBezTo>
                  <a:cubicBezTo>
                    <a:pt x="84" y="9"/>
                    <a:pt x="86" y="6"/>
                    <a:pt x="87" y="5"/>
                  </a:cubicBezTo>
                  <a:cubicBezTo>
                    <a:pt x="88" y="3"/>
                    <a:pt x="89" y="1"/>
                    <a:pt x="91" y="0"/>
                  </a:cubicBezTo>
                  <a:cubicBezTo>
                    <a:pt x="91" y="7"/>
                    <a:pt x="91" y="14"/>
                    <a:pt x="91" y="22"/>
                  </a:cubicBezTo>
                  <a:cubicBezTo>
                    <a:pt x="91" y="23"/>
                    <a:pt x="91" y="25"/>
                    <a:pt x="90" y="26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79" y="13"/>
                    <a:pt x="70" y="16"/>
                    <a:pt x="61" y="19"/>
                  </a:cubicBezTo>
                  <a:cubicBezTo>
                    <a:pt x="59" y="20"/>
                    <a:pt x="57" y="21"/>
                    <a:pt x="55" y="19"/>
                  </a:cubicBezTo>
                  <a:cubicBezTo>
                    <a:pt x="48" y="11"/>
                    <a:pt x="40" y="14"/>
                    <a:pt x="32" y="18"/>
                  </a:cubicBezTo>
                  <a:cubicBezTo>
                    <a:pt x="30" y="19"/>
                    <a:pt x="29" y="20"/>
                    <a:pt x="26" y="19"/>
                  </a:cubicBezTo>
                  <a:cubicBezTo>
                    <a:pt x="18" y="14"/>
                    <a:pt x="9" y="14"/>
                    <a:pt x="0" y="18"/>
                  </a:cubicBezTo>
                  <a:cubicBezTo>
                    <a:pt x="0" y="15"/>
                    <a:pt x="2" y="14"/>
                    <a:pt x="3" y="12"/>
                  </a:cubicBezTo>
                  <a:cubicBezTo>
                    <a:pt x="6" y="2"/>
                    <a:pt x="10" y="2"/>
                    <a:pt x="18" y="9"/>
                  </a:cubicBezTo>
                  <a:cubicBezTo>
                    <a:pt x="20" y="11"/>
                    <a:pt x="23" y="12"/>
                    <a:pt x="25" y="14"/>
                  </a:cubicBezTo>
                  <a:cubicBezTo>
                    <a:pt x="27" y="16"/>
                    <a:pt x="29" y="16"/>
                    <a:pt x="31" y="15"/>
                  </a:cubicBezTo>
                  <a:cubicBezTo>
                    <a:pt x="37" y="12"/>
                    <a:pt x="42" y="8"/>
                    <a:pt x="48" y="6"/>
                  </a:cubicBezTo>
                  <a:cubicBezTo>
                    <a:pt x="50" y="6"/>
                    <a:pt x="51" y="4"/>
                    <a:pt x="52" y="3"/>
                  </a:cubicBezTo>
                  <a:close/>
                </a:path>
              </a:pathLst>
            </a:custGeom>
            <a:solidFill>
              <a:srgbClr val="F8F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2330447" y="5176857"/>
              <a:ext cx="1019173" cy="204788"/>
            </a:xfrm>
            <a:custGeom>
              <a:avLst/>
              <a:gdLst>
                <a:gd name="T0" fmla="*/ 111 w 111"/>
                <a:gd name="T1" fmla="*/ 6 h 32"/>
                <a:gd name="T2" fmla="*/ 107 w 111"/>
                <a:gd name="T3" fmla="*/ 16 h 32"/>
                <a:gd name="T4" fmla="*/ 104 w 111"/>
                <a:gd name="T5" fmla="*/ 20 h 32"/>
                <a:gd name="T6" fmla="*/ 100 w 111"/>
                <a:gd name="T7" fmla="*/ 17 h 32"/>
                <a:gd name="T8" fmla="*/ 97 w 111"/>
                <a:gd name="T9" fmla="*/ 12 h 32"/>
                <a:gd name="T10" fmla="*/ 92 w 111"/>
                <a:gd name="T11" fmla="*/ 10 h 32"/>
                <a:gd name="T12" fmla="*/ 88 w 111"/>
                <a:gd name="T13" fmla="*/ 14 h 32"/>
                <a:gd name="T14" fmla="*/ 81 w 111"/>
                <a:gd name="T15" fmla="*/ 25 h 32"/>
                <a:gd name="T16" fmla="*/ 55 w 111"/>
                <a:gd name="T17" fmla="*/ 26 h 32"/>
                <a:gd name="T18" fmla="*/ 27 w 111"/>
                <a:gd name="T19" fmla="*/ 26 h 32"/>
                <a:gd name="T20" fmla="*/ 20 w 111"/>
                <a:gd name="T21" fmla="*/ 32 h 32"/>
                <a:gd name="T22" fmla="*/ 3 w 111"/>
                <a:gd name="T23" fmla="*/ 14 h 32"/>
                <a:gd name="T24" fmla="*/ 2 w 111"/>
                <a:gd name="T25" fmla="*/ 7 h 32"/>
                <a:gd name="T26" fmla="*/ 9 w 111"/>
                <a:gd name="T27" fmla="*/ 6 h 32"/>
                <a:gd name="T28" fmla="*/ 59 w 111"/>
                <a:gd name="T29" fmla="*/ 7 h 32"/>
                <a:gd name="T30" fmla="*/ 73 w 111"/>
                <a:gd name="T31" fmla="*/ 8 h 32"/>
                <a:gd name="T32" fmla="*/ 81 w 111"/>
                <a:gd name="T33" fmla="*/ 4 h 32"/>
                <a:gd name="T34" fmla="*/ 91 w 111"/>
                <a:gd name="T35" fmla="*/ 5 h 32"/>
                <a:gd name="T36" fmla="*/ 94 w 111"/>
                <a:gd name="T37" fmla="*/ 6 h 32"/>
                <a:gd name="T38" fmla="*/ 111 w 111"/>
                <a:gd name="T3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32">
                  <a:moveTo>
                    <a:pt x="111" y="6"/>
                  </a:moveTo>
                  <a:cubicBezTo>
                    <a:pt x="110" y="9"/>
                    <a:pt x="108" y="13"/>
                    <a:pt x="107" y="16"/>
                  </a:cubicBezTo>
                  <a:cubicBezTo>
                    <a:pt x="106" y="17"/>
                    <a:pt x="106" y="20"/>
                    <a:pt x="104" y="20"/>
                  </a:cubicBezTo>
                  <a:cubicBezTo>
                    <a:pt x="102" y="21"/>
                    <a:pt x="101" y="18"/>
                    <a:pt x="100" y="17"/>
                  </a:cubicBezTo>
                  <a:cubicBezTo>
                    <a:pt x="99" y="15"/>
                    <a:pt x="98" y="13"/>
                    <a:pt x="97" y="12"/>
                  </a:cubicBezTo>
                  <a:cubicBezTo>
                    <a:pt x="96" y="11"/>
                    <a:pt x="95" y="9"/>
                    <a:pt x="92" y="10"/>
                  </a:cubicBezTo>
                  <a:cubicBezTo>
                    <a:pt x="90" y="10"/>
                    <a:pt x="88" y="12"/>
                    <a:pt x="88" y="14"/>
                  </a:cubicBezTo>
                  <a:cubicBezTo>
                    <a:pt x="88" y="19"/>
                    <a:pt x="85" y="23"/>
                    <a:pt x="81" y="25"/>
                  </a:cubicBezTo>
                  <a:cubicBezTo>
                    <a:pt x="73" y="26"/>
                    <a:pt x="64" y="26"/>
                    <a:pt x="55" y="26"/>
                  </a:cubicBezTo>
                  <a:cubicBezTo>
                    <a:pt x="46" y="26"/>
                    <a:pt x="36" y="25"/>
                    <a:pt x="27" y="26"/>
                  </a:cubicBezTo>
                  <a:cubicBezTo>
                    <a:pt x="23" y="27"/>
                    <a:pt x="22" y="30"/>
                    <a:pt x="20" y="32"/>
                  </a:cubicBezTo>
                  <a:cubicBezTo>
                    <a:pt x="13" y="27"/>
                    <a:pt x="8" y="21"/>
                    <a:pt x="3" y="14"/>
                  </a:cubicBezTo>
                  <a:cubicBezTo>
                    <a:pt x="1" y="12"/>
                    <a:pt x="0" y="9"/>
                    <a:pt x="2" y="7"/>
                  </a:cubicBezTo>
                  <a:cubicBezTo>
                    <a:pt x="4" y="4"/>
                    <a:pt x="6" y="5"/>
                    <a:pt x="9" y="6"/>
                  </a:cubicBezTo>
                  <a:cubicBezTo>
                    <a:pt x="25" y="11"/>
                    <a:pt x="42" y="13"/>
                    <a:pt x="59" y="7"/>
                  </a:cubicBezTo>
                  <a:cubicBezTo>
                    <a:pt x="63" y="5"/>
                    <a:pt x="68" y="5"/>
                    <a:pt x="73" y="8"/>
                  </a:cubicBezTo>
                  <a:cubicBezTo>
                    <a:pt x="77" y="10"/>
                    <a:pt x="78" y="5"/>
                    <a:pt x="81" y="4"/>
                  </a:cubicBezTo>
                  <a:cubicBezTo>
                    <a:pt x="85" y="3"/>
                    <a:pt x="88" y="1"/>
                    <a:pt x="91" y="5"/>
                  </a:cubicBezTo>
                  <a:cubicBezTo>
                    <a:pt x="92" y="5"/>
                    <a:pt x="93" y="6"/>
                    <a:pt x="94" y="6"/>
                  </a:cubicBezTo>
                  <a:cubicBezTo>
                    <a:pt x="100" y="0"/>
                    <a:pt x="105" y="5"/>
                    <a:pt x="111" y="6"/>
                  </a:cubicBezTo>
                  <a:close/>
                </a:path>
              </a:pathLst>
            </a:custGeom>
            <a:solidFill>
              <a:srgbClr val="F7C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2505071" y="5303857"/>
              <a:ext cx="569912" cy="160338"/>
            </a:xfrm>
            <a:custGeom>
              <a:avLst/>
              <a:gdLst>
                <a:gd name="T0" fmla="*/ 1 w 62"/>
                <a:gd name="T1" fmla="*/ 12 h 25"/>
                <a:gd name="T2" fmla="*/ 7 w 62"/>
                <a:gd name="T3" fmla="*/ 5 h 25"/>
                <a:gd name="T4" fmla="*/ 21 w 62"/>
                <a:gd name="T5" fmla="*/ 5 h 25"/>
                <a:gd name="T6" fmla="*/ 25 w 62"/>
                <a:gd name="T7" fmla="*/ 6 h 25"/>
                <a:gd name="T8" fmla="*/ 57 w 62"/>
                <a:gd name="T9" fmla="*/ 4 h 25"/>
                <a:gd name="T10" fmla="*/ 62 w 62"/>
                <a:gd name="T11" fmla="*/ 5 h 25"/>
                <a:gd name="T12" fmla="*/ 39 w 62"/>
                <a:gd name="T13" fmla="*/ 12 h 25"/>
                <a:gd name="T14" fmla="*/ 34 w 62"/>
                <a:gd name="T15" fmla="*/ 10 h 25"/>
                <a:gd name="T16" fmla="*/ 30 w 62"/>
                <a:gd name="T17" fmla="*/ 10 h 25"/>
                <a:gd name="T18" fmla="*/ 31 w 62"/>
                <a:gd name="T19" fmla="*/ 14 h 25"/>
                <a:gd name="T20" fmla="*/ 35 w 62"/>
                <a:gd name="T21" fmla="*/ 22 h 25"/>
                <a:gd name="T22" fmla="*/ 27 w 62"/>
                <a:gd name="T23" fmla="*/ 23 h 25"/>
                <a:gd name="T24" fmla="*/ 10 w 62"/>
                <a:gd name="T25" fmla="*/ 23 h 25"/>
                <a:gd name="T26" fmla="*/ 1 w 62"/>
                <a:gd name="T2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5">
                  <a:moveTo>
                    <a:pt x="1" y="12"/>
                  </a:moveTo>
                  <a:cubicBezTo>
                    <a:pt x="0" y="8"/>
                    <a:pt x="2" y="5"/>
                    <a:pt x="7" y="5"/>
                  </a:cubicBezTo>
                  <a:cubicBezTo>
                    <a:pt x="12" y="4"/>
                    <a:pt x="17" y="3"/>
                    <a:pt x="21" y="5"/>
                  </a:cubicBezTo>
                  <a:cubicBezTo>
                    <a:pt x="23" y="5"/>
                    <a:pt x="24" y="6"/>
                    <a:pt x="25" y="6"/>
                  </a:cubicBezTo>
                  <a:cubicBezTo>
                    <a:pt x="36" y="0"/>
                    <a:pt x="47" y="9"/>
                    <a:pt x="57" y="4"/>
                  </a:cubicBezTo>
                  <a:cubicBezTo>
                    <a:pt x="59" y="3"/>
                    <a:pt x="61" y="4"/>
                    <a:pt x="62" y="5"/>
                  </a:cubicBezTo>
                  <a:cubicBezTo>
                    <a:pt x="56" y="13"/>
                    <a:pt x="47" y="12"/>
                    <a:pt x="39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2" y="10"/>
                    <a:pt x="31" y="9"/>
                    <a:pt x="30" y="10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3" y="16"/>
                    <a:pt x="37" y="19"/>
                    <a:pt x="35" y="22"/>
                  </a:cubicBezTo>
                  <a:cubicBezTo>
                    <a:pt x="34" y="25"/>
                    <a:pt x="30" y="23"/>
                    <a:pt x="27" y="23"/>
                  </a:cubicBezTo>
                  <a:cubicBezTo>
                    <a:pt x="21" y="23"/>
                    <a:pt x="16" y="23"/>
                    <a:pt x="10" y="23"/>
                  </a:cubicBezTo>
                  <a:cubicBezTo>
                    <a:pt x="7" y="19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F6D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722312" y="4472005"/>
              <a:ext cx="395287" cy="255588"/>
            </a:xfrm>
            <a:custGeom>
              <a:avLst/>
              <a:gdLst>
                <a:gd name="T0" fmla="*/ 40 w 43"/>
                <a:gd name="T1" fmla="*/ 31 h 40"/>
                <a:gd name="T2" fmla="*/ 43 w 43"/>
                <a:gd name="T3" fmla="*/ 37 h 40"/>
                <a:gd name="T4" fmla="*/ 38 w 43"/>
                <a:gd name="T5" fmla="*/ 33 h 40"/>
                <a:gd name="T6" fmla="*/ 32 w 43"/>
                <a:gd name="T7" fmla="*/ 33 h 40"/>
                <a:gd name="T8" fmla="*/ 25 w 43"/>
                <a:gd name="T9" fmla="*/ 34 h 40"/>
                <a:gd name="T10" fmla="*/ 0 w 43"/>
                <a:gd name="T11" fmla="*/ 32 h 40"/>
                <a:gd name="T12" fmla="*/ 0 w 43"/>
                <a:gd name="T13" fmla="*/ 20 h 40"/>
                <a:gd name="T14" fmla="*/ 7 w 43"/>
                <a:gd name="T15" fmla="*/ 4 h 40"/>
                <a:gd name="T16" fmla="*/ 12 w 43"/>
                <a:gd name="T17" fmla="*/ 1 h 40"/>
                <a:gd name="T18" fmla="*/ 13 w 43"/>
                <a:gd name="T19" fmla="*/ 6 h 40"/>
                <a:gd name="T20" fmla="*/ 26 w 43"/>
                <a:gd name="T21" fmla="*/ 31 h 40"/>
                <a:gd name="T22" fmla="*/ 28 w 43"/>
                <a:gd name="T23" fmla="*/ 33 h 40"/>
                <a:gd name="T24" fmla="*/ 29 w 43"/>
                <a:gd name="T25" fmla="*/ 30 h 40"/>
                <a:gd name="T26" fmla="*/ 32 w 43"/>
                <a:gd name="T27" fmla="*/ 14 h 40"/>
                <a:gd name="T28" fmla="*/ 35 w 43"/>
                <a:gd name="T29" fmla="*/ 10 h 40"/>
                <a:gd name="T30" fmla="*/ 36 w 43"/>
                <a:gd name="T31" fmla="*/ 14 h 40"/>
                <a:gd name="T32" fmla="*/ 40 w 43"/>
                <a:gd name="T3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0">
                  <a:moveTo>
                    <a:pt x="40" y="31"/>
                  </a:moveTo>
                  <a:cubicBezTo>
                    <a:pt x="41" y="33"/>
                    <a:pt x="42" y="35"/>
                    <a:pt x="43" y="37"/>
                  </a:cubicBezTo>
                  <a:cubicBezTo>
                    <a:pt x="41" y="36"/>
                    <a:pt x="40" y="34"/>
                    <a:pt x="38" y="33"/>
                  </a:cubicBezTo>
                  <a:cubicBezTo>
                    <a:pt x="36" y="32"/>
                    <a:pt x="32" y="31"/>
                    <a:pt x="32" y="33"/>
                  </a:cubicBezTo>
                  <a:cubicBezTo>
                    <a:pt x="30" y="40"/>
                    <a:pt x="27" y="36"/>
                    <a:pt x="25" y="34"/>
                  </a:cubicBezTo>
                  <a:cubicBezTo>
                    <a:pt x="20" y="30"/>
                    <a:pt x="6" y="28"/>
                    <a:pt x="0" y="32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1" y="14"/>
                    <a:pt x="4" y="9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4" y="2"/>
                    <a:pt x="13" y="4"/>
                    <a:pt x="13" y="6"/>
                  </a:cubicBezTo>
                  <a:cubicBezTo>
                    <a:pt x="11" y="17"/>
                    <a:pt x="20" y="24"/>
                    <a:pt x="26" y="31"/>
                  </a:cubicBezTo>
                  <a:cubicBezTo>
                    <a:pt x="26" y="32"/>
                    <a:pt x="27" y="33"/>
                    <a:pt x="28" y="33"/>
                  </a:cubicBezTo>
                  <a:cubicBezTo>
                    <a:pt x="30" y="32"/>
                    <a:pt x="30" y="31"/>
                    <a:pt x="29" y="30"/>
                  </a:cubicBezTo>
                  <a:cubicBezTo>
                    <a:pt x="29" y="24"/>
                    <a:pt x="30" y="19"/>
                    <a:pt x="32" y="14"/>
                  </a:cubicBezTo>
                  <a:cubicBezTo>
                    <a:pt x="32" y="12"/>
                    <a:pt x="32" y="10"/>
                    <a:pt x="35" y="10"/>
                  </a:cubicBezTo>
                  <a:cubicBezTo>
                    <a:pt x="37" y="10"/>
                    <a:pt x="36" y="12"/>
                    <a:pt x="36" y="14"/>
                  </a:cubicBezTo>
                  <a:cubicBezTo>
                    <a:pt x="36" y="20"/>
                    <a:pt x="37" y="26"/>
                    <a:pt x="40" y="31"/>
                  </a:cubicBezTo>
                  <a:close/>
                </a:path>
              </a:pathLst>
            </a:custGeom>
            <a:solidFill>
              <a:srgbClr val="FB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8043849" y="4811730"/>
              <a:ext cx="1285873" cy="306388"/>
            </a:xfrm>
            <a:custGeom>
              <a:avLst/>
              <a:gdLst>
                <a:gd name="T0" fmla="*/ 0 w 140"/>
                <a:gd name="T1" fmla="*/ 40 h 48"/>
                <a:gd name="T2" fmla="*/ 3 w 140"/>
                <a:gd name="T3" fmla="*/ 35 h 48"/>
                <a:gd name="T4" fmla="*/ 21 w 140"/>
                <a:gd name="T5" fmla="*/ 10 h 48"/>
                <a:gd name="T6" fmla="*/ 39 w 140"/>
                <a:gd name="T7" fmla="*/ 1 h 48"/>
                <a:gd name="T8" fmla="*/ 84 w 140"/>
                <a:gd name="T9" fmla="*/ 4 h 48"/>
                <a:gd name="T10" fmla="*/ 90 w 140"/>
                <a:gd name="T11" fmla="*/ 3 h 48"/>
                <a:gd name="T12" fmla="*/ 122 w 140"/>
                <a:gd name="T13" fmla="*/ 3 h 48"/>
                <a:gd name="T14" fmla="*/ 140 w 140"/>
                <a:gd name="T15" fmla="*/ 0 h 48"/>
                <a:gd name="T16" fmla="*/ 140 w 140"/>
                <a:gd name="T17" fmla="*/ 39 h 48"/>
                <a:gd name="T18" fmla="*/ 131 w 140"/>
                <a:gd name="T19" fmla="*/ 45 h 48"/>
                <a:gd name="T20" fmla="*/ 128 w 140"/>
                <a:gd name="T21" fmla="*/ 46 h 48"/>
                <a:gd name="T22" fmla="*/ 127 w 140"/>
                <a:gd name="T23" fmla="*/ 43 h 48"/>
                <a:gd name="T24" fmla="*/ 131 w 140"/>
                <a:gd name="T25" fmla="*/ 31 h 48"/>
                <a:gd name="T26" fmla="*/ 131 w 140"/>
                <a:gd name="T27" fmla="*/ 26 h 48"/>
                <a:gd name="T28" fmla="*/ 126 w 140"/>
                <a:gd name="T29" fmla="*/ 27 h 48"/>
                <a:gd name="T30" fmla="*/ 102 w 140"/>
                <a:gd name="T31" fmla="*/ 44 h 48"/>
                <a:gd name="T32" fmla="*/ 99 w 140"/>
                <a:gd name="T33" fmla="*/ 20 h 48"/>
                <a:gd name="T34" fmla="*/ 95 w 140"/>
                <a:gd name="T35" fmla="*/ 13 h 48"/>
                <a:gd name="T36" fmla="*/ 90 w 140"/>
                <a:gd name="T37" fmla="*/ 18 h 48"/>
                <a:gd name="T38" fmla="*/ 77 w 140"/>
                <a:gd name="T39" fmla="*/ 45 h 48"/>
                <a:gd name="T40" fmla="*/ 73 w 140"/>
                <a:gd name="T41" fmla="*/ 47 h 48"/>
                <a:gd name="T42" fmla="*/ 52 w 140"/>
                <a:gd name="T43" fmla="*/ 44 h 48"/>
                <a:gd name="T44" fmla="*/ 52 w 140"/>
                <a:gd name="T45" fmla="*/ 44 h 48"/>
                <a:gd name="T46" fmla="*/ 40 w 140"/>
                <a:gd name="T47" fmla="*/ 23 h 48"/>
                <a:gd name="T48" fmla="*/ 29 w 140"/>
                <a:gd name="T49" fmla="*/ 35 h 48"/>
                <a:gd name="T50" fmla="*/ 3 w 140"/>
                <a:gd name="T51" fmla="*/ 41 h 48"/>
                <a:gd name="T52" fmla="*/ 0 w 140"/>
                <a:gd name="T5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8">
                  <a:moveTo>
                    <a:pt x="0" y="40"/>
                  </a:moveTo>
                  <a:cubicBezTo>
                    <a:pt x="0" y="38"/>
                    <a:pt x="2" y="37"/>
                    <a:pt x="3" y="35"/>
                  </a:cubicBezTo>
                  <a:cubicBezTo>
                    <a:pt x="9" y="27"/>
                    <a:pt x="15" y="18"/>
                    <a:pt x="21" y="10"/>
                  </a:cubicBezTo>
                  <a:cubicBezTo>
                    <a:pt x="25" y="4"/>
                    <a:pt x="31" y="1"/>
                    <a:pt x="39" y="1"/>
                  </a:cubicBezTo>
                  <a:cubicBezTo>
                    <a:pt x="54" y="2"/>
                    <a:pt x="69" y="2"/>
                    <a:pt x="84" y="4"/>
                  </a:cubicBezTo>
                  <a:cubicBezTo>
                    <a:pt x="86" y="4"/>
                    <a:pt x="88" y="4"/>
                    <a:pt x="90" y="3"/>
                  </a:cubicBezTo>
                  <a:cubicBezTo>
                    <a:pt x="100" y="0"/>
                    <a:pt x="111" y="2"/>
                    <a:pt x="122" y="3"/>
                  </a:cubicBezTo>
                  <a:cubicBezTo>
                    <a:pt x="128" y="3"/>
                    <a:pt x="134" y="2"/>
                    <a:pt x="140" y="0"/>
                  </a:cubicBezTo>
                  <a:cubicBezTo>
                    <a:pt x="140" y="13"/>
                    <a:pt x="140" y="26"/>
                    <a:pt x="140" y="39"/>
                  </a:cubicBezTo>
                  <a:cubicBezTo>
                    <a:pt x="136" y="40"/>
                    <a:pt x="134" y="43"/>
                    <a:pt x="131" y="45"/>
                  </a:cubicBezTo>
                  <a:cubicBezTo>
                    <a:pt x="130" y="46"/>
                    <a:pt x="129" y="47"/>
                    <a:pt x="128" y="46"/>
                  </a:cubicBezTo>
                  <a:cubicBezTo>
                    <a:pt x="126" y="46"/>
                    <a:pt x="127" y="44"/>
                    <a:pt x="127" y="43"/>
                  </a:cubicBezTo>
                  <a:cubicBezTo>
                    <a:pt x="128" y="39"/>
                    <a:pt x="129" y="35"/>
                    <a:pt x="131" y="31"/>
                  </a:cubicBezTo>
                  <a:cubicBezTo>
                    <a:pt x="132" y="30"/>
                    <a:pt x="133" y="27"/>
                    <a:pt x="131" y="26"/>
                  </a:cubicBezTo>
                  <a:cubicBezTo>
                    <a:pt x="129" y="24"/>
                    <a:pt x="127" y="26"/>
                    <a:pt x="126" y="27"/>
                  </a:cubicBezTo>
                  <a:cubicBezTo>
                    <a:pt x="118" y="33"/>
                    <a:pt x="111" y="38"/>
                    <a:pt x="102" y="44"/>
                  </a:cubicBezTo>
                  <a:cubicBezTo>
                    <a:pt x="103" y="35"/>
                    <a:pt x="101" y="27"/>
                    <a:pt x="99" y="20"/>
                  </a:cubicBezTo>
                  <a:cubicBezTo>
                    <a:pt x="98" y="17"/>
                    <a:pt x="98" y="13"/>
                    <a:pt x="95" y="13"/>
                  </a:cubicBezTo>
                  <a:cubicBezTo>
                    <a:pt x="92" y="12"/>
                    <a:pt x="91" y="16"/>
                    <a:pt x="90" y="18"/>
                  </a:cubicBezTo>
                  <a:cubicBezTo>
                    <a:pt x="86" y="27"/>
                    <a:pt x="78" y="34"/>
                    <a:pt x="77" y="45"/>
                  </a:cubicBezTo>
                  <a:cubicBezTo>
                    <a:pt x="77" y="48"/>
                    <a:pt x="74" y="47"/>
                    <a:pt x="73" y="47"/>
                  </a:cubicBezTo>
                  <a:cubicBezTo>
                    <a:pt x="66" y="43"/>
                    <a:pt x="59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2" y="41"/>
                    <a:pt x="41" y="32"/>
                    <a:pt x="40" y="23"/>
                  </a:cubicBezTo>
                  <a:cubicBezTo>
                    <a:pt x="35" y="26"/>
                    <a:pt x="35" y="33"/>
                    <a:pt x="29" y="35"/>
                  </a:cubicBezTo>
                  <a:cubicBezTo>
                    <a:pt x="20" y="35"/>
                    <a:pt x="11" y="35"/>
                    <a:pt x="3" y="41"/>
                  </a:cubicBezTo>
                  <a:cubicBezTo>
                    <a:pt x="2" y="41"/>
                    <a:pt x="1" y="41"/>
                    <a:pt x="0" y="40"/>
                  </a:cubicBezTo>
                  <a:close/>
                </a:path>
              </a:pathLst>
            </a:custGeom>
            <a:solidFill>
              <a:srgbClr val="F6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970823" y="3684602"/>
              <a:ext cx="165100" cy="141288"/>
            </a:xfrm>
            <a:custGeom>
              <a:avLst/>
              <a:gdLst>
                <a:gd name="T0" fmla="*/ 3 w 18"/>
                <a:gd name="T1" fmla="*/ 6 h 22"/>
                <a:gd name="T2" fmla="*/ 8 w 18"/>
                <a:gd name="T3" fmla="*/ 5 h 22"/>
                <a:gd name="T4" fmla="*/ 15 w 18"/>
                <a:gd name="T5" fmla="*/ 4 h 22"/>
                <a:gd name="T6" fmla="*/ 13 w 18"/>
                <a:gd name="T7" fmla="*/ 19 h 22"/>
                <a:gd name="T8" fmla="*/ 3 w 18"/>
                <a:gd name="T9" fmla="*/ 19 h 22"/>
                <a:gd name="T10" fmla="*/ 1 w 18"/>
                <a:gd name="T11" fmla="*/ 9 h 22"/>
                <a:gd name="T12" fmla="*/ 3 w 18"/>
                <a:gd name="T13" fmla="*/ 6 h 22"/>
                <a:gd name="T14" fmla="*/ 3 w 18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3" y="6"/>
                  </a:moveTo>
                  <a:cubicBezTo>
                    <a:pt x="5" y="5"/>
                    <a:pt x="6" y="5"/>
                    <a:pt x="8" y="5"/>
                  </a:cubicBezTo>
                  <a:cubicBezTo>
                    <a:pt x="10" y="5"/>
                    <a:pt x="12" y="0"/>
                    <a:pt x="15" y="4"/>
                  </a:cubicBezTo>
                  <a:cubicBezTo>
                    <a:pt x="18" y="7"/>
                    <a:pt x="17" y="16"/>
                    <a:pt x="13" y="19"/>
                  </a:cubicBezTo>
                  <a:cubicBezTo>
                    <a:pt x="10" y="22"/>
                    <a:pt x="7" y="21"/>
                    <a:pt x="3" y="19"/>
                  </a:cubicBezTo>
                  <a:cubicBezTo>
                    <a:pt x="0" y="16"/>
                    <a:pt x="0" y="13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7D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403470" y="4087830"/>
              <a:ext cx="82549" cy="84137"/>
            </a:xfrm>
            <a:custGeom>
              <a:avLst/>
              <a:gdLst>
                <a:gd name="T0" fmla="*/ 9 w 9"/>
                <a:gd name="T1" fmla="*/ 8 h 13"/>
                <a:gd name="T2" fmla="*/ 6 w 9"/>
                <a:gd name="T3" fmla="*/ 13 h 13"/>
                <a:gd name="T4" fmla="*/ 0 w 9"/>
                <a:gd name="T5" fmla="*/ 3 h 13"/>
                <a:gd name="T6" fmla="*/ 3 w 9"/>
                <a:gd name="T7" fmla="*/ 0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9" y="10"/>
                    <a:pt x="8" y="13"/>
                    <a:pt x="6" y="13"/>
                  </a:cubicBezTo>
                  <a:cubicBezTo>
                    <a:pt x="2" y="12"/>
                    <a:pt x="1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1"/>
                    <a:pt x="9" y="3"/>
                    <a:pt x="9" y="8"/>
                  </a:cubicBezTo>
                  <a:close/>
                </a:path>
              </a:pathLst>
            </a:custGeom>
            <a:solidFill>
              <a:srgbClr val="F4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8237521" y="4664094"/>
              <a:ext cx="1092198" cy="211138"/>
            </a:xfrm>
            <a:custGeom>
              <a:avLst/>
              <a:gdLst>
                <a:gd name="T0" fmla="*/ 119 w 119"/>
                <a:gd name="T1" fmla="*/ 23 h 33"/>
                <a:gd name="T2" fmla="*/ 99 w 119"/>
                <a:gd name="T3" fmla="*/ 27 h 33"/>
                <a:gd name="T4" fmla="*/ 70 w 119"/>
                <a:gd name="T5" fmla="*/ 28 h 33"/>
                <a:gd name="T6" fmla="*/ 49 w 119"/>
                <a:gd name="T7" fmla="*/ 27 h 33"/>
                <a:gd name="T8" fmla="*/ 10 w 119"/>
                <a:gd name="T9" fmla="*/ 27 h 33"/>
                <a:gd name="T10" fmla="*/ 0 w 119"/>
                <a:gd name="T11" fmla="*/ 33 h 33"/>
                <a:gd name="T12" fmla="*/ 17 w 119"/>
                <a:gd name="T13" fmla="*/ 10 h 33"/>
                <a:gd name="T14" fmla="*/ 21 w 119"/>
                <a:gd name="T15" fmla="*/ 5 h 33"/>
                <a:gd name="T16" fmla="*/ 50 w 119"/>
                <a:gd name="T17" fmla="*/ 2 h 33"/>
                <a:gd name="T18" fmla="*/ 55 w 119"/>
                <a:gd name="T19" fmla="*/ 9 h 33"/>
                <a:gd name="T20" fmla="*/ 55 w 119"/>
                <a:gd name="T21" fmla="*/ 18 h 33"/>
                <a:gd name="T22" fmla="*/ 63 w 119"/>
                <a:gd name="T23" fmla="*/ 15 h 33"/>
                <a:gd name="T24" fmla="*/ 72 w 119"/>
                <a:gd name="T25" fmla="*/ 8 h 33"/>
                <a:gd name="T26" fmla="*/ 91 w 119"/>
                <a:gd name="T27" fmla="*/ 4 h 33"/>
                <a:gd name="T28" fmla="*/ 97 w 119"/>
                <a:gd name="T29" fmla="*/ 3 h 33"/>
                <a:gd name="T30" fmla="*/ 116 w 119"/>
                <a:gd name="T31" fmla="*/ 2 h 33"/>
                <a:gd name="T32" fmla="*/ 119 w 119"/>
                <a:gd name="T33" fmla="*/ 5 h 33"/>
                <a:gd name="T34" fmla="*/ 119 w 119"/>
                <a:gd name="T3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33">
                  <a:moveTo>
                    <a:pt x="119" y="23"/>
                  </a:moveTo>
                  <a:cubicBezTo>
                    <a:pt x="114" y="30"/>
                    <a:pt x="106" y="27"/>
                    <a:pt x="99" y="27"/>
                  </a:cubicBezTo>
                  <a:cubicBezTo>
                    <a:pt x="89" y="28"/>
                    <a:pt x="79" y="25"/>
                    <a:pt x="70" y="28"/>
                  </a:cubicBezTo>
                  <a:cubicBezTo>
                    <a:pt x="63" y="30"/>
                    <a:pt x="56" y="28"/>
                    <a:pt x="49" y="27"/>
                  </a:cubicBezTo>
                  <a:cubicBezTo>
                    <a:pt x="36" y="26"/>
                    <a:pt x="23" y="27"/>
                    <a:pt x="10" y="27"/>
                  </a:cubicBezTo>
                  <a:cubicBezTo>
                    <a:pt x="6" y="27"/>
                    <a:pt x="4" y="31"/>
                    <a:pt x="0" y="33"/>
                  </a:cubicBezTo>
                  <a:cubicBezTo>
                    <a:pt x="4" y="25"/>
                    <a:pt x="10" y="17"/>
                    <a:pt x="17" y="10"/>
                  </a:cubicBezTo>
                  <a:cubicBezTo>
                    <a:pt x="18" y="9"/>
                    <a:pt x="20" y="7"/>
                    <a:pt x="21" y="5"/>
                  </a:cubicBezTo>
                  <a:cubicBezTo>
                    <a:pt x="31" y="1"/>
                    <a:pt x="41" y="2"/>
                    <a:pt x="50" y="2"/>
                  </a:cubicBezTo>
                  <a:cubicBezTo>
                    <a:pt x="54" y="2"/>
                    <a:pt x="56" y="5"/>
                    <a:pt x="55" y="9"/>
                  </a:cubicBezTo>
                  <a:cubicBezTo>
                    <a:pt x="55" y="12"/>
                    <a:pt x="51" y="15"/>
                    <a:pt x="55" y="18"/>
                  </a:cubicBezTo>
                  <a:cubicBezTo>
                    <a:pt x="58" y="20"/>
                    <a:pt x="60" y="16"/>
                    <a:pt x="63" y="15"/>
                  </a:cubicBezTo>
                  <a:cubicBezTo>
                    <a:pt x="66" y="13"/>
                    <a:pt x="69" y="10"/>
                    <a:pt x="72" y="8"/>
                  </a:cubicBezTo>
                  <a:cubicBezTo>
                    <a:pt x="79" y="0"/>
                    <a:pt x="81" y="0"/>
                    <a:pt x="91" y="4"/>
                  </a:cubicBezTo>
                  <a:cubicBezTo>
                    <a:pt x="93" y="5"/>
                    <a:pt x="95" y="4"/>
                    <a:pt x="97" y="3"/>
                  </a:cubicBezTo>
                  <a:cubicBezTo>
                    <a:pt x="103" y="1"/>
                    <a:pt x="110" y="2"/>
                    <a:pt x="116" y="2"/>
                  </a:cubicBezTo>
                  <a:cubicBezTo>
                    <a:pt x="117" y="2"/>
                    <a:pt x="118" y="4"/>
                    <a:pt x="119" y="5"/>
                  </a:cubicBezTo>
                  <a:cubicBezTo>
                    <a:pt x="119" y="11"/>
                    <a:pt x="119" y="17"/>
                    <a:pt x="119" y="23"/>
                  </a:cubicBezTo>
                  <a:close/>
                </a:path>
              </a:pathLst>
            </a:custGeom>
            <a:solidFill>
              <a:srgbClr val="F49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8705832" y="4714894"/>
              <a:ext cx="193675" cy="90487"/>
            </a:xfrm>
            <a:custGeom>
              <a:avLst/>
              <a:gdLst>
                <a:gd name="T0" fmla="*/ 21 w 21"/>
                <a:gd name="T1" fmla="*/ 0 h 14"/>
                <a:gd name="T2" fmla="*/ 4 w 21"/>
                <a:gd name="T3" fmla="*/ 13 h 14"/>
                <a:gd name="T4" fmla="*/ 0 w 21"/>
                <a:gd name="T5" fmla="*/ 9 h 14"/>
                <a:gd name="T6" fmla="*/ 4 w 21"/>
                <a:gd name="T7" fmla="*/ 1 h 14"/>
                <a:gd name="T8" fmla="*/ 21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8" y="7"/>
                    <a:pt x="11" y="9"/>
                    <a:pt x="4" y="13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10" y="4"/>
                    <a:pt x="15" y="1"/>
                    <a:pt x="21" y="0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00910" y="5016513"/>
              <a:ext cx="946148" cy="268288"/>
            </a:xfrm>
            <a:custGeom>
              <a:avLst/>
              <a:gdLst>
                <a:gd name="T0" fmla="*/ 70 w 103"/>
                <a:gd name="T1" fmla="*/ 8 h 42"/>
                <a:gd name="T2" fmla="*/ 100 w 103"/>
                <a:gd name="T3" fmla="*/ 1 h 42"/>
                <a:gd name="T4" fmla="*/ 96 w 103"/>
                <a:gd name="T5" fmla="*/ 15 h 42"/>
                <a:gd name="T6" fmla="*/ 92 w 103"/>
                <a:gd name="T7" fmla="*/ 27 h 42"/>
                <a:gd name="T8" fmla="*/ 87 w 103"/>
                <a:gd name="T9" fmla="*/ 28 h 42"/>
                <a:gd name="T10" fmla="*/ 81 w 103"/>
                <a:gd name="T11" fmla="*/ 28 h 42"/>
                <a:gd name="T12" fmla="*/ 71 w 103"/>
                <a:gd name="T13" fmla="*/ 30 h 42"/>
                <a:gd name="T14" fmla="*/ 58 w 103"/>
                <a:gd name="T15" fmla="*/ 33 h 42"/>
                <a:gd name="T16" fmla="*/ 49 w 103"/>
                <a:gd name="T17" fmla="*/ 33 h 42"/>
                <a:gd name="T18" fmla="*/ 39 w 103"/>
                <a:gd name="T19" fmla="*/ 33 h 42"/>
                <a:gd name="T20" fmla="*/ 27 w 103"/>
                <a:gd name="T21" fmla="*/ 34 h 42"/>
                <a:gd name="T22" fmla="*/ 17 w 103"/>
                <a:gd name="T23" fmla="*/ 28 h 42"/>
                <a:gd name="T24" fmla="*/ 8 w 103"/>
                <a:gd name="T25" fmla="*/ 32 h 42"/>
                <a:gd name="T26" fmla="*/ 0 w 103"/>
                <a:gd name="T27" fmla="*/ 42 h 42"/>
                <a:gd name="T28" fmla="*/ 14 w 103"/>
                <a:gd name="T29" fmla="*/ 12 h 42"/>
                <a:gd name="T30" fmla="*/ 16 w 103"/>
                <a:gd name="T31" fmla="*/ 10 h 42"/>
                <a:gd name="T32" fmla="*/ 20 w 103"/>
                <a:gd name="T33" fmla="*/ 15 h 42"/>
                <a:gd name="T34" fmla="*/ 29 w 103"/>
                <a:gd name="T35" fmla="*/ 30 h 42"/>
                <a:gd name="T36" fmla="*/ 35 w 103"/>
                <a:gd name="T37" fmla="*/ 28 h 42"/>
                <a:gd name="T38" fmla="*/ 53 w 103"/>
                <a:gd name="T39" fmla="*/ 4 h 42"/>
                <a:gd name="T40" fmla="*/ 58 w 103"/>
                <a:gd name="T41" fmla="*/ 2 h 42"/>
                <a:gd name="T42" fmla="*/ 61 w 103"/>
                <a:gd name="T43" fmla="*/ 8 h 42"/>
                <a:gd name="T44" fmla="*/ 61 w 103"/>
                <a:gd name="T45" fmla="*/ 15 h 42"/>
                <a:gd name="T46" fmla="*/ 70 w 103"/>
                <a:gd name="T4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42">
                  <a:moveTo>
                    <a:pt x="70" y="8"/>
                  </a:moveTo>
                  <a:cubicBezTo>
                    <a:pt x="79" y="2"/>
                    <a:pt x="90" y="0"/>
                    <a:pt x="100" y="1"/>
                  </a:cubicBezTo>
                  <a:cubicBezTo>
                    <a:pt x="103" y="7"/>
                    <a:pt x="97" y="10"/>
                    <a:pt x="96" y="15"/>
                  </a:cubicBezTo>
                  <a:cubicBezTo>
                    <a:pt x="95" y="19"/>
                    <a:pt x="93" y="23"/>
                    <a:pt x="92" y="27"/>
                  </a:cubicBezTo>
                  <a:cubicBezTo>
                    <a:pt x="90" y="28"/>
                    <a:pt x="89" y="29"/>
                    <a:pt x="87" y="28"/>
                  </a:cubicBezTo>
                  <a:cubicBezTo>
                    <a:pt x="85" y="25"/>
                    <a:pt x="83" y="26"/>
                    <a:pt x="81" y="28"/>
                  </a:cubicBezTo>
                  <a:cubicBezTo>
                    <a:pt x="78" y="31"/>
                    <a:pt x="75" y="31"/>
                    <a:pt x="71" y="30"/>
                  </a:cubicBezTo>
                  <a:cubicBezTo>
                    <a:pt x="66" y="27"/>
                    <a:pt x="61" y="29"/>
                    <a:pt x="58" y="33"/>
                  </a:cubicBezTo>
                  <a:cubicBezTo>
                    <a:pt x="54" y="38"/>
                    <a:pt x="51" y="36"/>
                    <a:pt x="49" y="33"/>
                  </a:cubicBezTo>
                  <a:cubicBezTo>
                    <a:pt x="46" y="30"/>
                    <a:pt x="43" y="30"/>
                    <a:pt x="39" y="33"/>
                  </a:cubicBezTo>
                  <a:cubicBezTo>
                    <a:pt x="36" y="37"/>
                    <a:pt x="32" y="36"/>
                    <a:pt x="27" y="34"/>
                  </a:cubicBezTo>
                  <a:cubicBezTo>
                    <a:pt x="24" y="31"/>
                    <a:pt x="21" y="30"/>
                    <a:pt x="17" y="28"/>
                  </a:cubicBezTo>
                  <a:cubicBezTo>
                    <a:pt x="12" y="25"/>
                    <a:pt x="10" y="26"/>
                    <a:pt x="8" y="32"/>
                  </a:cubicBezTo>
                  <a:cubicBezTo>
                    <a:pt x="6" y="36"/>
                    <a:pt x="6" y="41"/>
                    <a:pt x="0" y="42"/>
                  </a:cubicBezTo>
                  <a:cubicBezTo>
                    <a:pt x="4" y="32"/>
                    <a:pt x="9" y="22"/>
                    <a:pt x="14" y="12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8" y="11"/>
                    <a:pt x="19" y="13"/>
                    <a:pt x="20" y="15"/>
                  </a:cubicBezTo>
                  <a:cubicBezTo>
                    <a:pt x="21" y="21"/>
                    <a:pt x="24" y="25"/>
                    <a:pt x="29" y="30"/>
                  </a:cubicBezTo>
                  <a:cubicBezTo>
                    <a:pt x="32" y="33"/>
                    <a:pt x="33" y="32"/>
                    <a:pt x="35" y="28"/>
                  </a:cubicBezTo>
                  <a:cubicBezTo>
                    <a:pt x="40" y="19"/>
                    <a:pt x="45" y="11"/>
                    <a:pt x="53" y="4"/>
                  </a:cubicBezTo>
                  <a:cubicBezTo>
                    <a:pt x="55" y="3"/>
                    <a:pt x="56" y="1"/>
                    <a:pt x="58" y="2"/>
                  </a:cubicBezTo>
                  <a:cubicBezTo>
                    <a:pt x="61" y="3"/>
                    <a:pt x="61" y="5"/>
                    <a:pt x="61" y="8"/>
                  </a:cubicBezTo>
                  <a:cubicBezTo>
                    <a:pt x="61" y="10"/>
                    <a:pt x="61" y="13"/>
                    <a:pt x="61" y="15"/>
                  </a:cubicBezTo>
                  <a:cubicBezTo>
                    <a:pt x="67" y="16"/>
                    <a:pt x="67" y="9"/>
                    <a:pt x="70" y="8"/>
                  </a:cubicBezTo>
                  <a:close/>
                </a:path>
              </a:pathLst>
            </a:custGeom>
            <a:solidFill>
              <a:srgbClr val="F7C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658086" y="5099055"/>
              <a:ext cx="46038" cy="46037"/>
            </a:xfrm>
            <a:custGeom>
              <a:avLst/>
              <a:gdLst>
                <a:gd name="T0" fmla="*/ 3 w 5"/>
                <a:gd name="T1" fmla="*/ 7 h 7"/>
                <a:gd name="T2" fmla="*/ 1 w 5"/>
                <a:gd name="T3" fmla="*/ 1 h 7"/>
                <a:gd name="T4" fmla="*/ 3 w 5"/>
                <a:gd name="T5" fmla="*/ 1 h 7"/>
                <a:gd name="T6" fmla="*/ 3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3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8283575" y="4940300"/>
              <a:ext cx="238125" cy="171450"/>
            </a:xfrm>
            <a:custGeom>
              <a:avLst/>
              <a:gdLst>
                <a:gd name="T0" fmla="*/ 0 w 26"/>
                <a:gd name="T1" fmla="*/ 27 h 27"/>
                <a:gd name="T2" fmla="*/ 4 w 26"/>
                <a:gd name="T3" fmla="*/ 13 h 27"/>
                <a:gd name="T4" fmla="*/ 11 w 26"/>
                <a:gd name="T5" fmla="*/ 3 h 27"/>
                <a:gd name="T6" fmla="*/ 15 w 26"/>
                <a:gd name="T7" fmla="*/ 1 h 27"/>
                <a:gd name="T8" fmla="*/ 16 w 26"/>
                <a:gd name="T9" fmla="*/ 5 h 27"/>
                <a:gd name="T10" fmla="*/ 26 w 26"/>
                <a:gd name="T11" fmla="*/ 24 h 27"/>
                <a:gd name="T12" fmla="*/ 12 w 26"/>
                <a:gd name="T13" fmla="*/ 23 h 27"/>
                <a:gd name="T14" fmla="*/ 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cubicBezTo>
                    <a:pt x="0" y="22"/>
                    <a:pt x="3" y="18"/>
                    <a:pt x="4" y="13"/>
                  </a:cubicBezTo>
                  <a:cubicBezTo>
                    <a:pt x="7" y="10"/>
                    <a:pt x="9" y="6"/>
                    <a:pt x="11" y="3"/>
                  </a:cubicBezTo>
                  <a:cubicBezTo>
                    <a:pt x="12" y="2"/>
                    <a:pt x="13" y="0"/>
                    <a:pt x="15" y="1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6" y="13"/>
                    <a:pt x="20" y="19"/>
                    <a:pt x="26" y="24"/>
                  </a:cubicBezTo>
                  <a:cubicBezTo>
                    <a:pt x="21" y="24"/>
                    <a:pt x="17" y="24"/>
                    <a:pt x="12" y="23"/>
                  </a:cubicBezTo>
                  <a:cubicBezTo>
                    <a:pt x="9" y="21"/>
                    <a:pt x="4" y="25"/>
                    <a:pt x="0" y="27"/>
                  </a:cubicBezTo>
                  <a:close/>
                </a:path>
              </a:pathLst>
            </a:custGeom>
            <a:solidFill>
              <a:srgbClr val="FBD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80680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2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957" y="2843627"/>
            <a:ext cx="4384065" cy="2593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413" y="2916361"/>
            <a:ext cx="4414513" cy="25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82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58592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73746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1438275"/>
            <a:ext cx="4116387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1438275"/>
            <a:ext cx="4116388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660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5F16432-11ED-47E9-9313-75AF50C6C7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1A2F6966-B9AA-458E-93F4-B874439C1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5124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9925" y="1973263"/>
            <a:ext cx="4113213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21250" y="1323975"/>
            <a:ext cx="413385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1250" y="1973263"/>
            <a:ext cx="4133850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25846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07189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38303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10984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1151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4472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58013" y="287338"/>
            <a:ext cx="2095500" cy="4576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8338" y="287338"/>
            <a:ext cx="6137275" cy="45767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377994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6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050510" y="103803"/>
            <a:ext cx="7622368" cy="68175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378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504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01899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2" y="97244"/>
            <a:ext cx="9228419" cy="570345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4253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82290" y="891133"/>
            <a:ext cx="2839341" cy="4254517"/>
          </a:xfrm>
          <a:prstGeom prst="roundRect">
            <a:avLst>
              <a:gd name="adj" fmla="val 3968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64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63995" y="1021132"/>
            <a:ext cx="104359" cy="33592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64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113204" y="1437271"/>
            <a:ext cx="1779985" cy="1485443"/>
            <a:chOff x="1476865" y="1868068"/>
            <a:chExt cx="2232248" cy="133373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8068"/>
              <a:ext cx="2232248" cy="73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5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157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6039"/>
              <a:ext cx="2232248" cy="73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5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157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286355" y="4596473"/>
            <a:ext cx="1779788" cy="310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1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418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6428" y="3314991"/>
            <a:ext cx="2166761" cy="12557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89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1890" b="1" baseline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189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189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189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452254" y="4255202"/>
            <a:ext cx="778621" cy="768958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103" dirty="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103" dirty="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103" dirty="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103" dirty="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072599" y="4097183"/>
            <a:ext cx="80047" cy="17739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64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277313" y="1021134"/>
            <a:ext cx="722263" cy="716916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64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64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500160" y="4298206"/>
            <a:ext cx="677282" cy="66887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41B1C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103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103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4217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" y="0"/>
            <a:ext cx="9721850" cy="5400675"/>
          </a:xfrm>
          <a:custGeom>
            <a:avLst/>
            <a:gdLst>
              <a:gd name="T0" fmla="*/ 30 w 3840"/>
              <a:gd name="T1" fmla="*/ 1817 h 2079"/>
              <a:gd name="T2" fmla="*/ 79 w 3840"/>
              <a:gd name="T3" fmla="*/ 1704 h 2079"/>
              <a:gd name="T4" fmla="*/ 151 w 3840"/>
              <a:gd name="T5" fmla="*/ 1916 h 2079"/>
              <a:gd name="T6" fmla="*/ 143 w 3840"/>
              <a:gd name="T7" fmla="*/ 1840 h 2079"/>
              <a:gd name="T8" fmla="*/ 201 w 3840"/>
              <a:gd name="T9" fmla="*/ 1957 h 2079"/>
              <a:gd name="T10" fmla="*/ 243 w 3840"/>
              <a:gd name="T11" fmla="*/ 1996 h 2079"/>
              <a:gd name="T12" fmla="*/ 299 w 3840"/>
              <a:gd name="T13" fmla="*/ 1859 h 2079"/>
              <a:gd name="T14" fmla="*/ 354 w 3840"/>
              <a:gd name="T15" fmla="*/ 1858 h 2079"/>
              <a:gd name="T16" fmla="*/ 360 w 3840"/>
              <a:gd name="T17" fmla="*/ 1845 h 2079"/>
              <a:gd name="T18" fmla="*/ 428 w 3840"/>
              <a:gd name="T19" fmla="*/ 1764 h 2079"/>
              <a:gd name="T20" fmla="*/ 467 w 3840"/>
              <a:gd name="T21" fmla="*/ 1779 h 2079"/>
              <a:gd name="T22" fmla="*/ 493 w 3840"/>
              <a:gd name="T23" fmla="*/ 1904 h 2079"/>
              <a:gd name="T24" fmla="*/ 567 w 3840"/>
              <a:gd name="T25" fmla="*/ 1997 h 2079"/>
              <a:gd name="T26" fmla="*/ 607 w 3840"/>
              <a:gd name="T27" fmla="*/ 1981 h 2079"/>
              <a:gd name="T28" fmla="*/ 824 w 3840"/>
              <a:gd name="T29" fmla="*/ 1760 h 2079"/>
              <a:gd name="T30" fmla="*/ 862 w 3840"/>
              <a:gd name="T31" fmla="*/ 1971 h 2079"/>
              <a:gd name="T32" fmla="*/ 926 w 3840"/>
              <a:gd name="T33" fmla="*/ 2000 h 2079"/>
              <a:gd name="T34" fmla="*/ 1038 w 3840"/>
              <a:gd name="T35" fmla="*/ 1861 h 2079"/>
              <a:gd name="T36" fmla="*/ 1177 w 3840"/>
              <a:gd name="T37" fmla="*/ 1760 h 2079"/>
              <a:gd name="T38" fmla="*/ 1176 w 3840"/>
              <a:gd name="T39" fmla="*/ 1969 h 2079"/>
              <a:gd name="T40" fmla="*/ 1175 w 3840"/>
              <a:gd name="T41" fmla="*/ 1922 h 2079"/>
              <a:gd name="T42" fmla="*/ 1231 w 3840"/>
              <a:gd name="T43" fmla="*/ 2008 h 2079"/>
              <a:gd name="T44" fmla="*/ 1253 w 3840"/>
              <a:gd name="T45" fmla="*/ 2016 h 2079"/>
              <a:gd name="T46" fmla="*/ 1477 w 3840"/>
              <a:gd name="T47" fmla="*/ 1761 h 2079"/>
              <a:gd name="T48" fmla="*/ 1531 w 3840"/>
              <a:gd name="T49" fmla="*/ 2009 h 2079"/>
              <a:gd name="T50" fmla="*/ 1615 w 3840"/>
              <a:gd name="T51" fmla="*/ 2020 h 2079"/>
              <a:gd name="T52" fmla="*/ 1721 w 3840"/>
              <a:gd name="T53" fmla="*/ 1862 h 2079"/>
              <a:gd name="T54" fmla="*/ 1846 w 3840"/>
              <a:gd name="T55" fmla="*/ 1920 h 2079"/>
              <a:gd name="T56" fmla="*/ 1920 w 3840"/>
              <a:gd name="T57" fmla="*/ 2051 h 2079"/>
              <a:gd name="T58" fmla="*/ 1931 w 3840"/>
              <a:gd name="T59" fmla="*/ 2015 h 2079"/>
              <a:gd name="T60" fmla="*/ 1970 w 3840"/>
              <a:gd name="T61" fmla="*/ 2013 h 2079"/>
              <a:gd name="T62" fmla="*/ 2187 w 3840"/>
              <a:gd name="T63" fmla="*/ 1962 h 2079"/>
              <a:gd name="T64" fmla="*/ 2228 w 3840"/>
              <a:gd name="T65" fmla="*/ 2010 h 2079"/>
              <a:gd name="T66" fmla="*/ 2398 w 3840"/>
              <a:gd name="T67" fmla="*/ 1832 h 2079"/>
              <a:gd name="T68" fmla="*/ 2415 w 3840"/>
              <a:gd name="T69" fmla="*/ 1846 h 2079"/>
              <a:gd name="T70" fmla="*/ 2510 w 3840"/>
              <a:gd name="T71" fmla="*/ 1810 h 2079"/>
              <a:gd name="T72" fmla="*/ 2508 w 3840"/>
              <a:gd name="T73" fmla="*/ 1822 h 2079"/>
              <a:gd name="T74" fmla="*/ 2540 w 3840"/>
              <a:gd name="T75" fmla="*/ 1982 h 2079"/>
              <a:gd name="T76" fmla="*/ 2608 w 3840"/>
              <a:gd name="T77" fmla="*/ 2048 h 2079"/>
              <a:gd name="T78" fmla="*/ 2634 w 3840"/>
              <a:gd name="T79" fmla="*/ 2030 h 2079"/>
              <a:gd name="T80" fmla="*/ 2729 w 3840"/>
              <a:gd name="T81" fmla="*/ 1814 h 2079"/>
              <a:gd name="T82" fmla="*/ 2876 w 3840"/>
              <a:gd name="T83" fmla="*/ 1987 h 2079"/>
              <a:gd name="T84" fmla="*/ 2986 w 3840"/>
              <a:gd name="T85" fmla="*/ 1996 h 2079"/>
              <a:gd name="T86" fmla="*/ 3068 w 3840"/>
              <a:gd name="T87" fmla="*/ 1819 h 2079"/>
              <a:gd name="T88" fmla="*/ 3186 w 3840"/>
              <a:gd name="T89" fmla="*/ 1871 h 2079"/>
              <a:gd name="T90" fmla="*/ 3260 w 3840"/>
              <a:gd name="T91" fmla="*/ 1980 h 2079"/>
              <a:gd name="T92" fmla="*/ 3315 w 3840"/>
              <a:gd name="T93" fmla="*/ 1999 h 2079"/>
              <a:gd name="T94" fmla="*/ 3529 w 3840"/>
              <a:gd name="T95" fmla="*/ 1753 h 2079"/>
              <a:gd name="T96" fmla="*/ 3559 w 3840"/>
              <a:gd name="T97" fmla="*/ 1896 h 2079"/>
              <a:gd name="T98" fmla="*/ 3656 w 3840"/>
              <a:gd name="T99" fmla="*/ 1902 h 2079"/>
              <a:gd name="T100" fmla="*/ 3640 w 3840"/>
              <a:gd name="T101" fmla="*/ 1764 h 2079"/>
              <a:gd name="T102" fmla="*/ 3783 w 3840"/>
              <a:gd name="T103" fmla="*/ 1875 h 2079"/>
              <a:gd name="T104" fmla="*/ 3825 w 3840"/>
              <a:gd name="T105" fmla="*/ 1936 h 2079"/>
              <a:gd name="T106" fmla="*/ 3802 w 3840"/>
              <a:gd name="T107" fmla="*/ 1776 h 2079"/>
              <a:gd name="T108" fmla="*/ 0 w 3840"/>
              <a:gd name="T109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079">
                <a:moveTo>
                  <a:pt x="12" y="1827"/>
                </a:moveTo>
                <a:cubicBezTo>
                  <a:pt x="15" y="1831"/>
                  <a:pt x="20" y="1835"/>
                  <a:pt x="25" y="1833"/>
                </a:cubicBezTo>
                <a:cubicBezTo>
                  <a:pt x="33" y="1830"/>
                  <a:pt x="31" y="1823"/>
                  <a:pt x="30" y="1817"/>
                </a:cubicBezTo>
                <a:cubicBezTo>
                  <a:pt x="28" y="1775"/>
                  <a:pt x="30" y="1735"/>
                  <a:pt x="54" y="1699"/>
                </a:cubicBezTo>
                <a:cubicBezTo>
                  <a:pt x="59" y="1692"/>
                  <a:pt x="63" y="1683"/>
                  <a:pt x="73" y="1686"/>
                </a:cubicBezTo>
                <a:cubicBezTo>
                  <a:pt x="82" y="1688"/>
                  <a:pt x="78" y="1698"/>
                  <a:pt x="79" y="1704"/>
                </a:cubicBezTo>
                <a:cubicBezTo>
                  <a:pt x="85" y="1737"/>
                  <a:pt x="85" y="1770"/>
                  <a:pt x="93" y="1802"/>
                </a:cubicBezTo>
                <a:cubicBezTo>
                  <a:pt x="103" y="1848"/>
                  <a:pt x="126" y="1888"/>
                  <a:pt x="142" y="1932"/>
                </a:cubicBezTo>
                <a:cubicBezTo>
                  <a:pt x="151" y="1928"/>
                  <a:pt x="147" y="1921"/>
                  <a:pt x="151" y="1916"/>
                </a:cubicBezTo>
                <a:cubicBezTo>
                  <a:pt x="152" y="1913"/>
                  <a:pt x="153" y="1911"/>
                  <a:pt x="154" y="1909"/>
                </a:cubicBezTo>
                <a:cubicBezTo>
                  <a:pt x="147" y="1887"/>
                  <a:pt x="139" y="1865"/>
                  <a:pt x="134" y="1842"/>
                </a:cubicBezTo>
                <a:cubicBezTo>
                  <a:pt x="131" y="1828"/>
                  <a:pt x="140" y="1843"/>
                  <a:pt x="143" y="1840"/>
                </a:cubicBezTo>
                <a:cubicBezTo>
                  <a:pt x="166" y="1875"/>
                  <a:pt x="182" y="1914"/>
                  <a:pt x="199" y="1952"/>
                </a:cubicBezTo>
                <a:cubicBezTo>
                  <a:pt x="202" y="1954"/>
                  <a:pt x="202" y="1956"/>
                  <a:pt x="201" y="1957"/>
                </a:cubicBezTo>
                <a:cubicBezTo>
                  <a:pt x="201" y="1957"/>
                  <a:pt x="201" y="1957"/>
                  <a:pt x="201" y="1957"/>
                </a:cubicBezTo>
                <a:cubicBezTo>
                  <a:pt x="210" y="1981"/>
                  <a:pt x="224" y="2002"/>
                  <a:pt x="228" y="2028"/>
                </a:cubicBezTo>
                <a:cubicBezTo>
                  <a:pt x="231" y="2015"/>
                  <a:pt x="224" y="2000"/>
                  <a:pt x="242" y="1995"/>
                </a:cubicBezTo>
                <a:cubicBezTo>
                  <a:pt x="243" y="1996"/>
                  <a:pt x="243" y="1996"/>
                  <a:pt x="243" y="1996"/>
                </a:cubicBezTo>
                <a:cubicBezTo>
                  <a:pt x="272" y="2009"/>
                  <a:pt x="274" y="2007"/>
                  <a:pt x="270" y="1977"/>
                </a:cubicBezTo>
                <a:cubicBezTo>
                  <a:pt x="269" y="1964"/>
                  <a:pt x="267" y="1952"/>
                  <a:pt x="274" y="1940"/>
                </a:cubicBezTo>
                <a:cubicBezTo>
                  <a:pt x="281" y="1912"/>
                  <a:pt x="284" y="1883"/>
                  <a:pt x="299" y="1859"/>
                </a:cubicBezTo>
                <a:cubicBezTo>
                  <a:pt x="313" y="1837"/>
                  <a:pt x="331" y="1819"/>
                  <a:pt x="357" y="1811"/>
                </a:cubicBezTo>
                <a:cubicBezTo>
                  <a:pt x="362" y="1819"/>
                  <a:pt x="353" y="1826"/>
                  <a:pt x="355" y="1834"/>
                </a:cubicBezTo>
                <a:cubicBezTo>
                  <a:pt x="350" y="1842"/>
                  <a:pt x="354" y="1851"/>
                  <a:pt x="354" y="1858"/>
                </a:cubicBezTo>
                <a:cubicBezTo>
                  <a:pt x="354" y="1857"/>
                  <a:pt x="355" y="1856"/>
                  <a:pt x="356" y="1855"/>
                </a:cubicBezTo>
                <a:cubicBezTo>
                  <a:pt x="357" y="1854"/>
                  <a:pt x="357" y="1854"/>
                  <a:pt x="358" y="1853"/>
                </a:cubicBezTo>
                <a:cubicBezTo>
                  <a:pt x="357" y="1850"/>
                  <a:pt x="358" y="1848"/>
                  <a:pt x="360" y="1845"/>
                </a:cubicBezTo>
                <a:cubicBezTo>
                  <a:pt x="376" y="1813"/>
                  <a:pt x="393" y="1781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46" y="1747"/>
                  <a:pt x="469" y="1744"/>
                  <a:pt x="497" y="1738"/>
                </a:cubicBezTo>
                <a:cubicBezTo>
                  <a:pt x="485" y="1755"/>
                  <a:pt x="476" y="1767"/>
                  <a:pt x="467" y="1779"/>
                </a:cubicBezTo>
                <a:cubicBezTo>
                  <a:pt x="453" y="1823"/>
                  <a:pt x="462" y="1864"/>
                  <a:pt x="483" y="1903"/>
                </a:cubicBezTo>
                <a:cubicBezTo>
                  <a:pt x="486" y="1907"/>
                  <a:pt x="488" y="1911"/>
                  <a:pt x="490" y="1914"/>
                </a:cubicBezTo>
                <a:cubicBezTo>
                  <a:pt x="490" y="1911"/>
                  <a:pt x="490" y="1907"/>
                  <a:pt x="493" y="1904"/>
                </a:cubicBezTo>
                <a:cubicBezTo>
                  <a:pt x="541" y="1923"/>
                  <a:pt x="545" y="1969"/>
                  <a:pt x="553" y="2010"/>
                </a:cubicBezTo>
                <a:cubicBezTo>
                  <a:pt x="557" y="2032"/>
                  <a:pt x="554" y="2056"/>
                  <a:pt x="556" y="2079"/>
                </a:cubicBezTo>
                <a:cubicBezTo>
                  <a:pt x="571" y="2053"/>
                  <a:pt x="566" y="2025"/>
                  <a:pt x="567" y="1997"/>
                </a:cubicBezTo>
                <a:cubicBezTo>
                  <a:pt x="569" y="1997"/>
                  <a:pt x="571" y="1996"/>
                  <a:pt x="572" y="1997"/>
                </a:cubicBezTo>
                <a:cubicBezTo>
                  <a:pt x="582" y="2004"/>
                  <a:pt x="591" y="2019"/>
                  <a:pt x="603" y="2012"/>
                </a:cubicBezTo>
                <a:cubicBezTo>
                  <a:pt x="614" y="2007"/>
                  <a:pt x="607" y="1992"/>
                  <a:pt x="607" y="1981"/>
                </a:cubicBezTo>
                <a:cubicBezTo>
                  <a:pt x="605" y="1858"/>
                  <a:pt x="667" y="1773"/>
                  <a:pt x="778" y="1744"/>
                </a:cubicBezTo>
                <a:cubicBezTo>
                  <a:pt x="787" y="1741"/>
                  <a:pt x="797" y="1741"/>
                  <a:pt x="806" y="1739"/>
                </a:cubicBezTo>
                <a:cubicBezTo>
                  <a:pt x="823" y="1736"/>
                  <a:pt x="829" y="1740"/>
                  <a:pt x="824" y="1760"/>
                </a:cubicBezTo>
                <a:cubicBezTo>
                  <a:pt x="807" y="1833"/>
                  <a:pt x="809" y="1905"/>
                  <a:pt x="833" y="1977"/>
                </a:cubicBezTo>
                <a:cubicBezTo>
                  <a:pt x="837" y="1990"/>
                  <a:pt x="841" y="2011"/>
                  <a:pt x="857" y="2007"/>
                </a:cubicBezTo>
                <a:cubicBezTo>
                  <a:pt x="870" y="2004"/>
                  <a:pt x="863" y="1983"/>
                  <a:pt x="862" y="1971"/>
                </a:cubicBezTo>
                <a:cubicBezTo>
                  <a:pt x="862" y="1959"/>
                  <a:pt x="858" y="1947"/>
                  <a:pt x="856" y="1933"/>
                </a:cubicBezTo>
                <a:cubicBezTo>
                  <a:pt x="883" y="1944"/>
                  <a:pt x="896" y="1965"/>
                  <a:pt x="912" y="1984"/>
                </a:cubicBezTo>
                <a:cubicBezTo>
                  <a:pt x="919" y="1988"/>
                  <a:pt x="924" y="1994"/>
                  <a:pt x="926" y="2000"/>
                </a:cubicBezTo>
                <a:cubicBezTo>
                  <a:pt x="925" y="1991"/>
                  <a:pt x="926" y="1981"/>
                  <a:pt x="931" y="1971"/>
                </a:cubicBezTo>
                <a:cubicBezTo>
                  <a:pt x="942" y="1908"/>
                  <a:pt x="970" y="1858"/>
                  <a:pt x="1033" y="1832"/>
                </a:cubicBezTo>
                <a:cubicBezTo>
                  <a:pt x="1046" y="1840"/>
                  <a:pt x="1041" y="1851"/>
                  <a:pt x="1038" y="1861"/>
                </a:cubicBezTo>
                <a:cubicBezTo>
                  <a:pt x="1037" y="1864"/>
                  <a:pt x="1037" y="1867"/>
                  <a:pt x="1036" y="1869"/>
                </a:cubicBezTo>
                <a:cubicBezTo>
                  <a:pt x="1039" y="1861"/>
                  <a:pt x="1042" y="1853"/>
                  <a:pt x="1050" y="1846"/>
                </a:cubicBezTo>
                <a:cubicBezTo>
                  <a:pt x="1078" y="1800"/>
                  <a:pt x="1116" y="1767"/>
                  <a:pt x="1177" y="1760"/>
                </a:cubicBezTo>
                <a:cubicBezTo>
                  <a:pt x="1133" y="1810"/>
                  <a:pt x="1132" y="1862"/>
                  <a:pt x="1161" y="1915"/>
                </a:cubicBezTo>
                <a:cubicBezTo>
                  <a:pt x="1176" y="1930"/>
                  <a:pt x="1178" y="1947"/>
                  <a:pt x="1177" y="1967"/>
                </a:cubicBezTo>
                <a:cubicBezTo>
                  <a:pt x="1177" y="1968"/>
                  <a:pt x="1177" y="1968"/>
                  <a:pt x="1176" y="1969"/>
                </a:cubicBezTo>
                <a:cubicBezTo>
                  <a:pt x="1179" y="1970"/>
                  <a:pt x="1178" y="1967"/>
                  <a:pt x="1179" y="1966"/>
                </a:cubicBezTo>
                <a:cubicBezTo>
                  <a:pt x="1179" y="1965"/>
                  <a:pt x="1180" y="1964"/>
                  <a:pt x="1180" y="1963"/>
                </a:cubicBezTo>
                <a:cubicBezTo>
                  <a:pt x="1178" y="1949"/>
                  <a:pt x="1177" y="1936"/>
                  <a:pt x="1175" y="1922"/>
                </a:cubicBezTo>
                <a:cubicBezTo>
                  <a:pt x="1195" y="1929"/>
                  <a:pt x="1206" y="1944"/>
                  <a:pt x="1213" y="1964"/>
                </a:cubicBezTo>
                <a:cubicBezTo>
                  <a:pt x="1213" y="1964"/>
                  <a:pt x="1213" y="1964"/>
                  <a:pt x="1213" y="1964"/>
                </a:cubicBezTo>
                <a:cubicBezTo>
                  <a:pt x="1224" y="1977"/>
                  <a:pt x="1225" y="1993"/>
                  <a:pt x="1231" y="2008"/>
                </a:cubicBezTo>
                <a:cubicBezTo>
                  <a:pt x="1238" y="2021"/>
                  <a:pt x="1241" y="2034"/>
                  <a:pt x="1242" y="2047"/>
                </a:cubicBezTo>
                <a:cubicBezTo>
                  <a:pt x="1242" y="2046"/>
                  <a:pt x="1242" y="2044"/>
                  <a:pt x="1243" y="2043"/>
                </a:cubicBezTo>
                <a:cubicBezTo>
                  <a:pt x="1243" y="2033"/>
                  <a:pt x="1237" y="2020"/>
                  <a:pt x="1253" y="2016"/>
                </a:cubicBezTo>
                <a:cubicBezTo>
                  <a:pt x="1260" y="2027"/>
                  <a:pt x="1271" y="2032"/>
                  <a:pt x="1283" y="2037"/>
                </a:cubicBezTo>
                <a:cubicBezTo>
                  <a:pt x="1294" y="2028"/>
                  <a:pt x="1287" y="2016"/>
                  <a:pt x="1286" y="2006"/>
                </a:cubicBezTo>
                <a:cubicBezTo>
                  <a:pt x="1282" y="1879"/>
                  <a:pt x="1360" y="1778"/>
                  <a:pt x="1477" y="1761"/>
                </a:cubicBezTo>
                <a:cubicBezTo>
                  <a:pt x="1487" y="1760"/>
                  <a:pt x="1504" y="1749"/>
                  <a:pt x="1509" y="1771"/>
                </a:cubicBezTo>
                <a:cubicBezTo>
                  <a:pt x="1502" y="1817"/>
                  <a:pt x="1496" y="1862"/>
                  <a:pt x="1499" y="1908"/>
                </a:cubicBezTo>
                <a:cubicBezTo>
                  <a:pt x="1501" y="1946"/>
                  <a:pt x="1519" y="1976"/>
                  <a:pt x="1531" y="2009"/>
                </a:cubicBezTo>
                <a:cubicBezTo>
                  <a:pt x="1538" y="1996"/>
                  <a:pt x="1532" y="1983"/>
                  <a:pt x="1531" y="1970"/>
                </a:cubicBezTo>
                <a:cubicBezTo>
                  <a:pt x="1530" y="1956"/>
                  <a:pt x="1523" y="1941"/>
                  <a:pt x="1535" y="1929"/>
                </a:cubicBezTo>
                <a:cubicBezTo>
                  <a:pt x="1573" y="1946"/>
                  <a:pt x="1592" y="1980"/>
                  <a:pt x="1615" y="2020"/>
                </a:cubicBezTo>
                <a:cubicBezTo>
                  <a:pt x="1612" y="1936"/>
                  <a:pt x="1636" y="1872"/>
                  <a:pt x="1709" y="1835"/>
                </a:cubicBezTo>
                <a:cubicBezTo>
                  <a:pt x="1726" y="1828"/>
                  <a:pt x="1725" y="1842"/>
                  <a:pt x="1724" y="1850"/>
                </a:cubicBezTo>
                <a:cubicBezTo>
                  <a:pt x="1723" y="1854"/>
                  <a:pt x="1722" y="1859"/>
                  <a:pt x="1721" y="1862"/>
                </a:cubicBezTo>
                <a:cubicBezTo>
                  <a:pt x="1723" y="1856"/>
                  <a:pt x="1726" y="1850"/>
                  <a:pt x="1732" y="1846"/>
                </a:cubicBezTo>
                <a:cubicBezTo>
                  <a:pt x="1761" y="1799"/>
                  <a:pt x="1800" y="1769"/>
                  <a:pt x="1862" y="1760"/>
                </a:cubicBezTo>
                <a:cubicBezTo>
                  <a:pt x="1813" y="1812"/>
                  <a:pt x="1817" y="1865"/>
                  <a:pt x="1846" y="1920"/>
                </a:cubicBezTo>
                <a:cubicBezTo>
                  <a:pt x="1852" y="1926"/>
                  <a:pt x="1855" y="1933"/>
                  <a:pt x="1857" y="1939"/>
                </a:cubicBezTo>
                <a:cubicBezTo>
                  <a:pt x="1857" y="1933"/>
                  <a:pt x="1860" y="1928"/>
                  <a:pt x="1870" y="1926"/>
                </a:cubicBezTo>
                <a:cubicBezTo>
                  <a:pt x="1907" y="1960"/>
                  <a:pt x="1915" y="2005"/>
                  <a:pt x="1920" y="2051"/>
                </a:cubicBezTo>
                <a:cubicBezTo>
                  <a:pt x="1923" y="2057"/>
                  <a:pt x="1925" y="2062"/>
                  <a:pt x="1925" y="2068"/>
                </a:cubicBezTo>
                <a:cubicBezTo>
                  <a:pt x="1926" y="2062"/>
                  <a:pt x="1927" y="2056"/>
                  <a:pt x="1931" y="2051"/>
                </a:cubicBezTo>
                <a:cubicBezTo>
                  <a:pt x="1931" y="2040"/>
                  <a:pt x="1931" y="2029"/>
                  <a:pt x="1931" y="2015"/>
                </a:cubicBezTo>
                <a:cubicBezTo>
                  <a:pt x="1938" y="2020"/>
                  <a:pt x="1942" y="2023"/>
                  <a:pt x="1946" y="2026"/>
                </a:cubicBezTo>
                <a:cubicBezTo>
                  <a:pt x="1952" y="2031"/>
                  <a:pt x="1960" y="2038"/>
                  <a:pt x="1967" y="2035"/>
                </a:cubicBezTo>
                <a:cubicBezTo>
                  <a:pt x="1977" y="2031"/>
                  <a:pt x="1970" y="2020"/>
                  <a:pt x="1970" y="2013"/>
                </a:cubicBezTo>
                <a:cubicBezTo>
                  <a:pt x="1964" y="1882"/>
                  <a:pt x="2036" y="1784"/>
                  <a:pt x="2156" y="1762"/>
                </a:cubicBezTo>
                <a:cubicBezTo>
                  <a:pt x="2167" y="1760"/>
                  <a:pt x="2178" y="1760"/>
                  <a:pt x="2193" y="1758"/>
                </a:cubicBezTo>
                <a:cubicBezTo>
                  <a:pt x="2174" y="1828"/>
                  <a:pt x="2172" y="1895"/>
                  <a:pt x="2187" y="1962"/>
                </a:cubicBezTo>
                <a:cubicBezTo>
                  <a:pt x="2190" y="1980"/>
                  <a:pt x="2198" y="1997"/>
                  <a:pt x="2204" y="2014"/>
                </a:cubicBezTo>
                <a:cubicBezTo>
                  <a:pt x="2207" y="2022"/>
                  <a:pt x="2212" y="2031"/>
                  <a:pt x="2222" y="2029"/>
                </a:cubicBezTo>
                <a:cubicBezTo>
                  <a:pt x="2230" y="2027"/>
                  <a:pt x="2228" y="2016"/>
                  <a:pt x="2228" y="2010"/>
                </a:cubicBezTo>
                <a:cubicBezTo>
                  <a:pt x="2225" y="1984"/>
                  <a:pt x="2222" y="1959"/>
                  <a:pt x="2218" y="1929"/>
                </a:cubicBezTo>
                <a:cubicBezTo>
                  <a:pt x="2257" y="1946"/>
                  <a:pt x="2275" y="1981"/>
                  <a:pt x="2297" y="2018"/>
                </a:cubicBezTo>
                <a:cubicBezTo>
                  <a:pt x="2297" y="1934"/>
                  <a:pt x="2319" y="1867"/>
                  <a:pt x="2398" y="1832"/>
                </a:cubicBezTo>
                <a:cubicBezTo>
                  <a:pt x="2412" y="1838"/>
                  <a:pt x="2407" y="1848"/>
                  <a:pt x="2405" y="1858"/>
                </a:cubicBezTo>
                <a:cubicBezTo>
                  <a:pt x="2404" y="1860"/>
                  <a:pt x="2404" y="1863"/>
                  <a:pt x="2403" y="1865"/>
                </a:cubicBezTo>
                <a:cubicBezTo>
                  <a:pt x="2406" y="1858"/>
                  <a:pt x="2410" y="1852"/>
                  <a:pt x="2415" y="1846"/>
                </a:cubicBezTo>
                <a:cubicBezTo>
                  <a:pt x="2418" y="1828"/>
                  <a:pt x="2434" y="1820"/>
                  <a:pt x="2446" y="1809"/>
                </a:cubicBezTo>
                <a:cubicBezTo>
                  <a:pt x="2469" y="1778"/>
                  <a:pt x="2502" y="1766"/>
                  <a:pt x="2542" y="1760"/>
                </a:cubicBezTo>
                <a:cubicBezTo>
                  <a:pt x="2530" y="1778"/>
                  <a:pt x="2520" y="1794"/>
                  <a:pt x="2510" y="1810"/>
                </a:cubicBezTo>
                <a:cubicBezTo>
                  <a:pt x="2510" y="1810"/>
                  <a:pt x="2510" y="1810"/>
                  <a:pt x="2510" y="1810"/>
                </a:cubicBezTo>
                <a:cubicBezTo>
                  <a:pt x="2510" y="1814"/>
                  <a:pt x="2509" y="1818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6" y="1847"/>
                  <a:pt x="2509" y="1871"/>
                  <a:pt x="2516" y="1896"/>
                </a:cubicBezTo>
                <a:cubicBezTo>
                  <a:pt x="2530" y="1923"/>
                  <a:pt x="2544" y="1950"/>
                  <a:pt x="2540" y="1982"/>
                </a:cubicBezTo>
                <a:cubicBezTo>
                  <a:pt x="2550" y="1963"/>
                  <a:pt x="2544" y="1944"/>
                  <a:pt x="2542" y="1922"/>
                </a:cubicBezTo>
                <a:cubicBezTo>
                  <a:pt x="2585" y="1946"/>
                  <a:pt x="2590" y="1988"/>
                  <a:pt x="2600" y="2028"/>
                </a:cubicBezTo>
                <a:cubicBezTo>
                  <a:pt x="2605" y="2034"/>
                  <a:pt x="2607" y="2041"/>
                  <a:pt x="2608" y="2048"/>
                </a:cubicBezTo>
                <a:cubicBezTo>
                  <a:pt x="2608" y="2046"/>
                  <a:pt x="2608" y="2045"/>
                  <a:pt x="2609" y="2043"/>
                </a:cubicBezTo>
                <a:cubicBezTo>
                  <a:pt x="2609" y="2033"/>
                  <a:pt x="2606" y="2021"/>
                  <a:pt x="2619" y="2015"/>
                </a:cubicBezTo>
                <a:cubicBezTo>
                  <a:pt x="2624" y="2021"/>
                  <a:pt x="2629" y="2026"/>
                  <a:pt x="2634" y="2030"/>
                </a:cubicBezTo>
                <a:cubicBezTo>
                  <a:pt x="2639" y="2034"/>
                  <a:pt x="2645" y="2039"/>
                  <a:pt x="2651" y="2035"/>
                </a:cubicBezTo>
                <a:cubicBezTo>
                  <a:pt x="2659" y="2031"/>
                  <a:pt x="2653" y="2024"/>
                  <a:pt x="2653" y="2019"/>
                </a:cubicBezTo>
                <a:cubicBezTo>
                  <a:pt x="2649" y="1940"/>
                  <a:pt x="2668" y="1869"/>
                  <a:pt x="2729" y="1814"/>
                </a:cubicBezTo>
                <a:cubicBezTo>
                  <a:pt x="2764" y="1781"/>
                  <a:pt x="2807" y="1765"/>
                  <a:pt x="2854" y="1759"/>
                </a:cubicBezTo>
                <a:cubicBezTo>
                  <a:pt x="2870" y="1758"/>
                  <a:pt x="2876" y="1759"/>
                  <a:pt x="2871" y="1779"/>
                </a:cubicBezTo>
                <a:cubicBezTo>
                  <a:pt x="2853" y="1848"/>
                  <a:pt x="2856" y="1918"/>
                  <a:pt x="2876" y="1987"/>
                </a:cubicBezTo>
                <a:cubicBezTo>
                  <a:pt x="2880" y="2004"/>
                  <a:pt x="2886" y="2021"/>
                  <a:pt x="2904" y="2032"/>
                </a:cubicBezTo>
                <a:cubicBezTo>
                  <a:pt x="2919" y="1996"/>
                  <a:pt x="2901" y="1964"/>
                  <a:pt x="2900" y="1929"/>
                </a:cubicBezTo>
                <a:cubicBezTo>
                  <a:pt x="2935" y="1943"/>
                  <a:pt x="2952" y="1977"/>
                  <a:pt x="2986" y="1996"/>
                </a:cubicBezTo>
                <a:cubicBezTo>
                  <a:pt x="2983" y="1919"/>
                  <a:pt x="2978" y="1842"/>
                  <a:pt x="3056" y="1797"/>
                </a:cubicBezTo>
                <a:cubicBezTo>
                  <a:pt x="3072" y="1790"/>
                  <a:pt x="3070" y="1803"/>
                  <a:pt x="3069" y="1811"/>
                </a:cubicBezTo>
                <a:cubicBezTo>
                  <a:pt x="3069" y="1814"/>
                  <a:pt x="3068" y="1817"/>
                  <a:pt x="3068" y="1819"/>
                </a:cubicBezTo>
                <a:cubicBezTo>
                  <a:pt x="3070" y="1813"/>
                  <a:pt x="3074" y="1808"/>
                  <a:pt x="3080" y="1804"/>
                </a:cubicBezTo>
                <a:cubicBezTo>
                  <a:pt x="3108" y="1760"/>
                  <a:pt x="3146" y="1730"/>
                  <a:pt x="3205" y="1723"/>
                </a:cubicBezTo>
                <a:cubicBezTo>
                  <a:pt x="3163" y="1770"/>
                  <a:pt x="3157" y="1819"/>
                  <a:pt x="3186" y="1871"/>
                </a:cubicBezTo>
                <a:cubicBezTo>
                  <a:pt x="3193" y="1881"/>
                  <a:pt x="3198" y="1891"/>
                  <a:pt x="3201" y="1901"/>
                </a:cubicBezTo>
                <a:cubicBezTo>
                  <a:pt x="3201" y="1896"/>
                  <a:pt x="3201" y="1890"/>
                  <a:pt x="3205" y="1885"/>
                </a:cubicBezTo>
                <a:cubicBezTo>
                  <a:pt x="3243" y="1905"/>
                  <a:pt x="3252" y="1943"/>
                  <a:pt x="3260" y="1980"/>
                </a:cubicBezTo>
                <a:cubicBezTo>
                  <a:pt x="3265" y="2006"/>
                  <a:pt x="3267" y="2031"/>
                  <a:pt x="3268" y="2057"/>
                </a:cubicBezTo>
                <a:cubicBezTo>
                  <a:pt x="3275" y="2033"/>
                  <a:pt x="3281" y="2008"/>
                  <a:pt x="3274" y="1979"/>
                </a:cubicBezTo>
                <a:cubicBezTo>
                  <a:pt x="3289" y="1983"/>
                  <a:pt x="3297" y="1998"/>
                  <a:pt x="3315" y="1999"/>
                </a:cubicBezTo>
                <a:cubicBezTo>
                  <a:pt x="3315" y="1981"/>
                  <a:pt x="3315" y="1963"/>
                  <a:pt x="3315" y="1945"/>
                </a:cubicBezTo>
                <a:cubicBezTo>
                  <a:pt x="3317" y="1832"/>
                  <a:pt x="3388" y="1747"/>
                  <a:pt x="3499" y="1724"/>
                </a:cubicBezTo>
                <a:cubicBezTo>
                  <a:pt x="3535" y="1717"/>
                  <a:pt x="3536" y="1718"/>
                  <a:pt x="3529" y="1753"/>
                </a:cubicBezTo>
                <a:cubicBezTo>
                  <a:pt x="3516" y="1820"/>
                  <a:pt x="3519" y="1886"/>
                  <a:pt x="3538" y="1952"/>
                </a:cubicBezTo>
                <a:cubicBezTo>
                  <a:pt x="3543" y="1967"/>
                  <a:pt x="3548" y="1983"/>
                  <a:pt x="3566" y="1995"/>
                </a:cubicBezTo>
                <a:cubicBezTo>
                  <a:pt x="3578" y="1960"/>
                  <a:pt x="3564" y="1929"/>
                  <a:pt x="3559" y="1896"/>
                </a:cubicBezTo>
                <a:cubicBezTo>
                  <a:pt x="3581" y="1901"/>
                  <a:pt x="3586" y="1921"/>
                  <a:pt x="3599" y="1936"/>
                </a:cubicBezTo>
                <a:cubicBezTo>
                  <a:pt x="3613" y="1924"/>
                  <a:pt x="3624" y="1908"/>
                  <a:pt x="3642" y="1899"/>
                </a:cubicBezTo>
                <a:cubicBezTo>
                  <a:pt x="3646" y="1897"/>
                  <a:pt x="3654" y="1887"/>
                  <a:pt x="3656" y="1902"/>
                </a:cubicBezTo>
                <a:cubicBezTo>
                  <a:pt x="3652" y="1915"/>
                  <a:pt x="3650" y="1930"/>
                  <a:pt x="3651" y="1946"/>
                </a:cubicBezTo>
                <a:cubicBezTo>
                  <a:pt x="3672" y="1936"/>
                  <a:pt x="3679" y="1918"/>
                  <a:pt x="3682" y="1898"/>
                </a:cubicBezTo>
                <a:cubicBezTo>
                  <a:pt x="3690" y="1847"/>
                  <a:pt x="3678" y="1801"/>
                  <a:pt x="3640" y="1764"/>
                </a:cubicBezTo>
                <a:cubicBezTo>
                  <a:pt x="3634" y="1757"/>
                  <a:pt x="3618" y="1749"/>
                  <a:pt x="3642" y="1746"/>
                </a:cubicBezTo>
                <a:cubicBezTo>
                  <a:pt x="3672" y="1742"/>
                  <a:pt x="3697" y="1751"/>
                  <a:pt x="3718" y="1772"/>
                </a:cubicBezTo>
                <a:cubicBezTo>
                  <a:pt x="3748" y="1801"/>
                  <a:pt x="3769" y="1836"/>
                  <a:pt x="3783" y="1875"/>
                </a:cubicBezTo>
                <a:cubicBezTo>
                  <a:pt x="3783" y="1875"/>
                  <a:pt x="3783" y="1875"/>
                  <a:pt x="3783" y="1875"/>
                </a:cubicBezTo>
                <a:cubicBezTo>
                  <a:pt x="3792" y="1892"/>
                  <a:pt x="3801" y="1910"/>
                  <a:pt x="3811" y="1926"/>
                </a:cubicBezTo>
                <a:cubicBezTo>
                  <a:pt x="3814" y="1932"/>
                  <a:pt x="3817" y="1939"/>
                  <a:pt x="3825" y="1936"/>
                </a:cubicBezTo>
                <a:cubicBezTo>
                  <a:pt x="3832" y="1934"/>
                  <a:pt x="3830" y="1926"/>
                  <a:pt x="3830" y="1920"/>
                </a:cubicBezTo>
                <a:cubicBezTo>
                  <a:pt x="3828" y="1880"/>
                  <a:pt x="3821" y="1840"/>
                  <a:pt x="3807" y="1802"/>
                </a:cubicBezTo>
                <a:cubicBezTo>
                  <a:pt x="3804" y="1795"/>
                  <a:pt x="3797" y="1788"/>
                  <a:pt x="3802" y="1776"/>
                </a:cubicBezTo>
                <a:cubicBezTo>
                  <a:pt x="3818" y="1788"/>
                  <a:pt x="3830" y="1802"/>
                  <a:pt x="3840" y="1817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16"/>
                  <a:pt x="0" y="1816"/>
                  <a:pt x="0" y="1816"/>
                </a:cubicBezTo>
                <a:cubicBezTo>
                  <a:pt x="4" y="1819"/>
                  <a:pt x="9" y="1822"/>
                  <a:pt x="12" y="1827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650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012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71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0" r:id="rId2"/>
    <p:sldLayoutId id="2147483755" r:id="rId3"/>
    <p:sldLayoutId id="2147483751" r:id="rId4"/>
    <p:sldLayoutId id="2147483775" r:id="rId5"/>
    <p:sldLayoutId id="2147483765" r:id="rId6"/>
    <p:sldLayoutId id="2147483771" r:id="rId7"/>
    <p:sldLayoutId id="2147483770" r:id="rId8"/>
    <p:sldLayoutId id="2147483768" r:id="rId9"/>
    <p:sldLayoutId id="2147483769" r:id="rId10"/>
    <p:sldLayoutId id="2147483772" r:id="rId11"/>
    <p:sldLayoutId id="2147483766" r:id="rId12"/>
    <p:sldLayoutId id="2147483754" r:id="rId13"/>
    <p:sldLayoutId id="2147483774" r:id="rId14"/>
    <p:sldLayoutId id="2147483773" r:id="rId15"/>
    <p:sldLayoutId id="2147483760" r:id="rId16"/>
    <p:sldLayoutId id="2147483761" r:id="rId17"/>
    <p:sldLayoutId id="2147483763" r:id="rId18"/>
    <p:sldLayoutId id="2147483758" r:id="rId19"/>
    <p:sldLayoutId id="2147483752" r:id="rId20"/>
    <p:sldLayoutId id="2147483767" r:id="rId21"/>
    <p:sldLayoutId id="2147483762" r:id="rId22"/>
    <p:sldLayoutId id="2147483764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2" r:id="rId4"/>
    <p:sldLayoutId id="2147483693" r:id="rId5"/>
    <p:sldLayoutId id="2147483694" r:id="rId6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4" r:id="rId2"/>
    <p:sldLayoutId id="2147483735" r:id="rId3"/>
    <p:sldLayoutId id="2147483737" r:id="rId4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29A1-A8EB-48B2-8507-485FA5BBBB19}" type="datetimeFigureOut">
              <a:rPr lang="es-PE" smtClean="0"/>
              <a:t>11/04/2026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8F3E-FA5D-4E8D-A1A0-C60BBDBC9D6F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87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  <p:sldLayoutId id="2147483810" r:id="rId34"/>
    <p:sldLayoutId id="2147483811" r:id="rId35"/>
    <p:sldLayoutId id="214748381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684117-0830-4372-B00D-5A549198B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2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8" y="0"/>
            <a:ext cx="9722888" cy="5400676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699771" y="4392194"/>
            <a:ext cx="30830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altLang="ko-KR" sz="1400" i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Rinette Visca, S.T., M.Si 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508999" y="1800810"/>
            <a:ext cx="411262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latin typeface="Eras Bold ITC" panose="020B0907030504020204" pitchFamily="34" charset="0"/>
                <a:cs typeface="Arial" pitchFamily="34" charset="0"/>
              </a:rPr>
              <a:t>Operasi </a:t>
            </a:r>
            <a:r>
              <a:rPr lang="en-US" altLang="ko-KR" sz="3200" dirty="0" err="1">
                <a:latin typeface="Eras Bold ITC" panose="020B0907030504020204" pitchFamily="34" charset="0"/>
                <a:cs typeface="Arial" pitchFamily="34" charset="0"/>
              </a:rPr>
              <a:t>Perpindahan</a:t>
            </a:r>
            <a:r>
              <a:rPr lang="en-US" altLang="ko-KR" sz="3200" dirty="0">
                <a:latin typeface="Eras Bold ITC" panose="020B0907030504020204" pitchFamily="34" charset="0"/>
                <a:cs typeface="Arial" pitchFamily="34" charset="0"/>
              </a:rPr>
              <a:t> </a:t>
            </a:r>
            <a:r>
              <a:rPr lang="en-US" altLang="ko-KR" sz="3200" dirty="0" err="1">
                <a:latin typeface="Eras Bold ITC" panose="020B0907030504020204" pitchFamily="34" charset="0"/>
                <a:cs typeface="Arial" pitchFamily="34" charset="0"/>
              </a:rPr>
              <a:t>Kalor</a:t>
            </a:r>
            <a:endParaRPr lang="ko-KR" altLang="en-US" sz="3200" dirty="0">
              <a:latin typeface="Eras Bold ITC" panose="020B0907030504020204" pitchFamily="34" charset="0"/>
              <a:cs typeface="Arial" pitchFamily="34" charset="0"/>
            </a:endParaRPr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AFFBBA4C-1181-4401-9FBF-5A51B97C5B7C}"/>
              </a:ext>
            </a:extLst>
          </p:cNvPr>
          <p:cNvSpPr/>
          <p:nvPr/>
        </p:nvSpPr>
        <p:spPr>
          <a:xfrm>
            <a:off x="6017138" y="3675331"/>
            <a:ext cx="2448272" cy="432048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735774" y="3695432"/>
            <a:ext cx="30830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i="1" dirty="0" err="1">
                <a:solidFill>
                  <a:schemeClr val="bg1"/>
                </a:solidFill>
                <a:cs typeface="Arial" pitchFamily="34" charset="0"/>
              </a:rPr>
              <a:t>Pertemuan</a:t>
            </a:r>
            <a:r>
              <a:rPr lang="en-US" altLang="ko-KR" sz="1800" i="1" dirty="0">
                <a:solidFill>
                  <a:schemeClr val="bg1"/>
                </a:solidFill>
                <a:cs typeface="Arial" pitchFamily="34" charset="0"/>
              </a:rPr>
              <a:t> ke-1</a:t>
            </a:r>
            <a:endParaRPr lang="ko-KR" altLang="en-US" sz="18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riángulo rectángulo 16">
            <a:extLst>
              <a:ext uri="{FF2B5EF4-FFF2-40B4-BE49-F238E27FC236}">
                <a16:creationId xmlns:a16="http://schemas.microsoft.com/office/drawing/2014/main" id="{BC9AE030-1260-49FF-B81F-4580F9F54A97}"/>
              </a:ext>
            </a:extLst>
          </p:cNvPr>
          <p:cNvSpPr/>
          <p:nvPr/>
        </p:nvSpPr>
        <p:spPr>
          <a:xfrm>
            <a:off x="-1038" y="3730033"/>
            <a:ext cx="623138" cy="1670641"/>
          </a:xfrm>
          <a:prstGeom prst="rtTriangl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C55726DB-ED2F-495B-8CCA-C350E2215D93}"/>
              </a:ext>
            </a:extLst>
          </p:cNvPr>
          <p:cNvSpPr/>
          <p:nvPr/>
        </p:nvSpPr>
        <p:spPr>
          <a:xfrm rot="10800000">
            <a:off x="9181405" y="-1"/>
            <a:ext cx="559610" cy="1332185"/>
          </a:xfrm>
          <a:prstGeom prst="rtTriangl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C08A538-AA2B-4BFD-8CD3-1691208C35D0}"/>
              </a:ext>
            </a:extLst>
          </p:cNvPr>
          <p:cNvSpPr/>
          <p:nvPr/>
        </p:nvSpPr>
        <p:spPr>
          <a:xfrm>
            <a:off x="774263" y="331787"/>
            <a:ext cx="4737100" cy="47371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2" name="Gráfico 10">
            <a:extLst>
              <a:ext uri="{FF2B5EF4-FFF2-40B4-BE49-F238E27FC236}">
                <a16:creationId xmlns:a16="http://schemas.microsoft.com/office/drawing/2014/main" id="{C9E10DE4-61BD-4DEC-8E23-E6C2B2CBEEE1}"/>
              </a:ext>
            </a:extLst>
          </p:cNvPr>
          <p:cNvGrpSpPr/>
          <p:nvPr/>
        </p:nvGrpSpPr>
        <p:grpSpPr>
          <a:xfrm>
            <a:off x="143936" y="165192"/>
            <a:ext cx="541864" cy="541864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3" name="Forma libre: forma 30">
              <a:extLst>
                <a:ext uri="{FF2B5EF4-FFF2-40B4-BE49-F238E27FC236}">
                  <a16:creationId xmlns:a16="http://schemas.microsoft.com/office/drawing/2014/main" id="{85985607-D72E-4F9A-8D70-E343B93E797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41B1C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103" dirty="0"/>
            </a:p>
          </p:txBody>
        </p:sp>
        <p:sp>
          <p:nvSpPr>
            <p:cNvPr id="24" name="Forma libre: forma 31">
              <a:extLst>
                <a:ext uri="{FF2B5EF4-FFF2-40B4-BE49-F238E27FC236}">
                  <a16:creationId xmlns:a16="http://schemas.microsoft.com/office/drawing/2014/main" id="{07916A0B-A2C2-4A73-B82F-CE78C1EDCE78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103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6237CB2-3E2C-14C6-31AD-22DAB65B1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13" y="1480869"/>
            <a:ext cx="1986508" cy="26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8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71C1-5E39-2FA8-0E1C-B64CE35E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02" y="-99255"/>
            <a:ext cx="6973538" cy="1398834"/>
          </a:xfrm>
        </p:spPr>
        <p:txBody>
          <a:bodyPr/>
          <a:lstStyle/>
          <a:p>
            <a:r>
              <a:rPr lang="en-US" dirty="0"/>
              <a:t>Definisi Operasi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Kalor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67B31-6DB9-22A5-BD40-FFAE5D33746F}"/>
              </a:ext>
            </a:extLst>
          </p:cNvPr>
          <p:cNvSpPr txBox="1"/>
          <p:nvPr/>
        </p:nvSpPr>
        <p:spPr>
          <a:xfrm>
            <a:off x="263651" y="600162"/>
            <a:ext cx="9145016" cy="398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(heat) didefinisikan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berpindah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melintasi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batas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semata-mata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(temperature gradient).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(work)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transfer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bekerja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berpindah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spontan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bersuhu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bersuhu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Termodinamika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🔬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mempelajari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transfer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benda-benda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sistem-sistem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55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F1A3A-1232-E8BF-F435-C4759D4BA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69B4-5226-B29B-5A02-6E827ABE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01" y="233143"/>
            <a:ext cx="8094415" cy="734037"/>
          </a:xfrm>
        </p:spPr>
        <p:txBody>
          <a:bodyPr/>
          <a:lstStyle/>
          <a:p>
            <a:pPr algn="ctr"/>
            <a:r>
              <a:rPr lang="sv-SE" dirty="0"/>
              <a:t>Energi termal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19A69-3915-58E6-33F8-793B8879EBD5}"/>
              </a:ext>
            </a:extLst>
          </p:cNvPr>
          <p:cNvSpPr txBox="1"/>
          <p:nvPr/>
        </p:nvSpPr>
        <p:spPr>
          <a:xfrm>
            <a:off x="263651" y="600162"/>
            <a:ext cx="9145016" cy="398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tersimpan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gerakan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acak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partikel-partikel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penyusunnya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— atom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gerak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partikelnya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Energi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hadir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beberapa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gerak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molekuler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Translasi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bergerak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berpindah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acak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Rotasi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sumbunya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Vibrasi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atom-atom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bergetar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relatif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lain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dominan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Energi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intramolekul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tersimpan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atom</a:t>
            </a:r>
            <a:endParaRPr lang="en-US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3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5043E-A935-F113-B90F-D4887AE4E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BCF0-23C4-3714-5777-43469BC0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8" y="225771"/>
            <a:ext cx="8094415" cy="401638"/>
          </a:xfrm>
        </p:spPr>
        <p:txBody>
          <a:bodyPr/>
          <a:lstStyle/>
          <a:p>
            <a:pPr algn="ctr"/>
            <a:r>
              <a:rPr lang="sv-SE" dirty="0"/>
              <a:t>Energi termal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F22C5-D93D-B32E-357C-A8A2ACE445DF}"/>
              </a:ext>
            </a:extLst>
          </p:cNvPr>
          <p:cNvSpPr txBox="1"/>
          <p:nvPr/>
        </p:nvSpPr>
        <p:spPr>
          <a:xfrm>
            <a:off x="263651" y="600162"/>
            <a:ext cx="9145016" cy="354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Dalam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konteks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dicampuradukkan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dibedakan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tersimpan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keadaan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(state function) yang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kapasitas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berpindah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melintasi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batas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adanya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Begitu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kembali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/ internal energy, U).</a:t>
            </a:r>
            <a:endParaRPr lang="en-US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5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1C738-0B2D-C06B-0CE0-AC8720260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6B2E-F5F2-C0D9-1C61-992D2ECA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8" y="225771"/>
            <a:ext cx="8094415" cy="401638"/>
          </a:xfrm>
        </p:spPr>
        <p:txBody>
          <a:bodyPr/>
          <a:lstStyle/>
          <a:p>
            <a:pPr algn="ctr"/>
            <a:r>
              <a:rPr lang="sv-SE" dirty="0"/>
              <a:t>Energi termal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0B039-9A92-5C51-CEE9-E9D3E33CD615}"/>
              </a:ext>
            </a:extLst>
          </p:cNvPr>
          <p:cNvSpPr txBox="1"/>
          <p:nvPr/>
        </p:nvSpPr>
        <p:spPr>
          <a:xfrm>
            <a:off x="263651" y="600162"/>
            <a:ext cx="9145016" cy="380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matematis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tersimpan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dinyatakan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U = m · cᵥ · </a:t>
            </a:r>
            <a:r>
              <a:rPr lang="el-GR" sz="2400" b="1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 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cᵥ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kapasitas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Singkatnya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rekening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tabungan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"transfer uang" yang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ketika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 dua </a:t>
            </a:r>
            <a:r>
              <a:rPr lang="en-US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benda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i="1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3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8EF9B-A2D5-7BA5-DA20-778F65946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9FFD-D435-0161-F05A-F6C39CF0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01" y="147037"/>
            <a:ext cx="6973538" cy="678637"/>
          </a:xfrm>
        </p:spPr>
        <p:txBody>
          <a:bodyPr/>
          <a:lstStyle/>
          <a:p>
            <a:pPr algn="ctr"/>
            <a:r>
              <a:rPr lang="sv-SE" sz="2000" dirty="0"/>
              <a:t>Pentingnya Perpindahan Kalor dalam Industri Kimia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78E2E4-802C-884D-0348-5D9EC8D3D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0773"/>
              </p:ext>
            </p:extLst>
          </p:nvPr>
        </p:nvGraphicFramePr>
        <p:xfrm>
          <a:off x="294902" y="682351"/>
          <a:ext cx="9318552" cy="423196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106184">
                  <a:extLst>
                    <a:ext uri="{9D8B030D-6E8A-4147-A177-3AD203B41FA5}">
                      <a16:colId xmlns:a16="http://schemas.microsoft.com/office/drawing/2014/main" val="2645568997"/>
                    </a:ext>
                  </a:extLst>
                </a:gridCol>
                <a:gridCol w="3106184">
                  <a:extLst>
                    <a:ext uri="{9D8B030D-6E8A-4147-A177-3AD203B41FA5}">
                      <a16:colId xmlns:a16="http://schemas.microsoft.com/office/drawing/2014/main" val="4197991880"/>
                    </a:ext>
                  </a:extLst>
                </a:gridCol>
                <a:gridCol w="3106184">
                  <a:extLst>
                    <a:ext uri="{9D8B030D-6E8A-4147-A177-3AD203B41FA5}">
                      <a16:colId xmlns:a16="http://schemas.microsoft.com/office/drawing/2014/main" val="2470180812"/>
                    </a:ext>
                  </a:extLst>
                </a:gridCol>
              </a:tblGrid>
              <a:tr h="4513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Peralatan</a:t>
                      </a: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Industri</a:t>
                      </a:r>
                    </a:p>
                  </a:txBody>
                  <a:tcPr marL="39905" marR="39905" marT="29929" marB="29929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Fungsi Perpindahan Kalor</a:t>
                      </a:r>
                    </a:p>
                  </a:txBody>
                  <a:tcPr marL="39905" marR="39905" marT="29929" marB="29929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Mekanisme Dominan</a:t>
                      </a:r>
                    </a:p>
                  </a:txBody>
                  <a:tcPr marL="39905" marR="39905" marT="29929" marB="29929" anchor="ctr"/>
                </a:tc>
                <a:extLst>
                  <a:ext uri="{0D108BD9-81ED-4DB2-BD59-A6C34878D82A}">
                    <a16:rowId xmlns:a16="http://schemas.microsoft.com/office/drawing/2014/main" val="766126032"/>
                  </a:ext>
                </a:extLst>
              </a:tr>
              <a:tr h="4395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Heat Exchanger (Penukar Panas)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Memanaskan / mendinginkan aliran proses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paksa</a:t>
                      </a:r>
                    </a:p>
                  </a:txBody>
                  <a:tcPr marL="39905" marR="39905" marT="24940" marB="24940" anchor="ctr"/>
                </a:tc>
                <a:extLst>
                  <a:ext uri="{0D108BD9-81ED-4DB2-BD59-A6C34878D82A}">
                    <a16:rowId xmlns:a16="http://schemas.microsoft.com/office/drawing/2014/main" val="2401258631"/>
                  </a:ext>
                </a:extLst>
              </a:tr>
              <a:tr h="4395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Evaporator (Penguap)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Menguapkan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solven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larutan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+ perubahan fasa</a:t>
                      </a:r>
                    </a:p>
                  </a:txBody>
                  <a:tcPr marL="39905" marR="39905" marT="24940" marB="24940" anchor="ctr"/>
                </a:tc>
                <a:extLst>
                  <a:ext uri="{0D108BD9-81ED-4DB2-BD59-A6C34878D82A}">
                    <a16:rowId xmlns:a16="http://schemas.microsoft.com/office/drawing/2014/main" val="1483784849"/>
                  </a:ext>
                </a:extLst>
              </a:tr>
              <a:tr h="4395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Kondenser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Mengkondensasikan uap menjadi cair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 + kondensasi</a:t>
                      </a:r>
                    </a:p>
                  </a:txBody>
                  <a:tcPr marL="39905" marR="39905" marT="24940" marB="24940" anchor="ctr"/>
                </a:tc>
                <a:extLst>
                  <a:ext uri="{0D108BD9-81ED-4DB2-BD59-A6C34878D82A}">
                    <a16:rowId xmlns:a16="http://schemas.microsoft.com/office/drawing/2014/main" val="3327513363"/>
                  </a:ext>
                </a:extLst>
              </a:tr>
              <a:tr h="566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Reaktor (Jacketed)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Mengontrol suhu reaksi eksotermik/endotermik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paksa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905" marR="39905" marT="24940" marB="24940" anchor="ctr"/>
                </a:tc>
                <a:extLst>
                  <a:ext uri="{0D108BD9-81ED-4DB2-BD59-A6C34878D82A}">
                    <a16:rowId xmlns:a16="http://schemas.microsoft.com/office/drawing/2014/main" val="201324525"/>
                  </a:ext>
                </a:extLst>
              </a:tr>
              <a:tr h="566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Furnace / Kiln (Tungku)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Memanaskan material sampai suhu sangat tinggi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Radiasi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905" marR="39905" marT="24940" marB="24940" anchor="ctr"/>
                </a:tc>
                <a:extLst>
                  <a:ext uri="{0D108BD9-81ED-4DB2-BD59-A6C34878D82A}">
                    <a16:rowId xmlns:a16="http://schemas.microsoft.com/office/drawing/2014/main" val="1783570135"/>
                  </a:ext>
                </a:extLst>
              </a:tr>
              <a:tr h="566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Dryer (Pengering)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Menghilangkan kelembaban dari produk padat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konduksi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905" marR="39905" marT="24940" marB="24940" anchor="ctr"/>
                </a:tc>
                <a:extLst>
                  <a:ext uri="{0D108BD9-81ED-4DB2-BD59-A6C34878D82A}">
                    <a16:rowId xmlns:a16="http://schemas.microsoft.com/office/drawing/2014/main" val="1999289135"/>
                  </a:ext>
                </a:extLst>
              </a:tr>
              <a:tr h="566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Kolom Distilasi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Pemisahan komponen berdasarkan titik didih</a:t>
                      </a:r>
                    </a:p>
                  </a:txBody>
                  <a:tcPr marL="39905" marR="39905" marT="24940" marB="2494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Konveksi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perubahan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fasa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905" marR="39905" marT="24940" marB="24940" anchor="ctr"/>
                </a:tc>
                <a:extLst>
                  <a:ext uri="{0D108BD9-81ED-4DB2-BD59-A6C34878D82A}">
                    <a16:rowId xmlns:a16="http://schemas.microsoft.com/office/drawing/2014/main" val="343165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04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9DAAB-B8AE-7761-2234-5B6D70DDF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ED7C-D5E8-FC5D-7D24-8FD83398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01" y="233143"/>
            <a:ext cx="8094415" cy="734037"/>
          </a:xfrm>
        </p:spPr>
        <p:txBody>
          <a:bodyPr/>
          <a:lstStyle/>
          <a:p>
            <a:pPr algn="ctr"/>
            <a:r>
              <a:rPr lang="sv-SE" dirty="0"/>
              <a:t>Hubungan dengan Operasi Teknik Kimia Lainnya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83E6A-F12C-D6AC-26EB-A7C7EB263338}"/>
              </a:ext>
            </a:extLst>
          </p:cNvPr>
          <p:cNvSpPr txBox="1"/>
          <p:nvPr/>
        </p:nvSpPr>
        <p:spPr>
          <a:xfrm>
            <a:off x="263651" y="600162"/>
            <a:ext cx="9145016" cy="3108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Dalam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kurikulum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dipelajari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terintegrasi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bersama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Keduanya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mengikuti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analogi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Hukum Fourier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konduksi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analog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Hukum Fick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persamaan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konveksi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analog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persamaan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konveksi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Pemahaman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prasyarat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distilasi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absorpsi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ekstraksi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pemisahan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5C25E-6729-5CB0-848E-52DC8F7D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40" y="3288921"/>
            <a:ext cx="7416824" cy="15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342C06F3-5E0D-4BF9-B621-3013359F0422}"/>
              </a:ext>
            </a:extLst>
          </p:cNvPr>
          <p:cNvSpPr/>
          <p:nvPr/>
        </p:nvSpPr>
        <p:spPr>
          <a:xfrm rot="16200000">
            <a:off x="5116317" y="2798412"/>
            <a:ext cx="2412307" cy="2864151"/>
          </a:xfrm>
          <a:prstGeom prst="flowChartDelay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ID4096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259837" y="1548122"/>
            <a:ext cx="4271344" cy="8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8" tIns="95988" rIns="95988" bIns="959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66788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5B9BD5"/>
              </a:buClr>
              <a:buSzPts val="4800"/>
              <a:buFont typeface="DM Sans"/>
              <a:buNone/>
              <a:tabLst/>
              <a:defRPr/>
            </a:pPr>
            <a:r>
              <a:rPr kumimoji="0" lang="es-PE" sz="472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ítulos)"/>
                <a:cs typeface="Rubik" panose="020B0604020202020204" charset="-79"/>
                <a:sym typeface="DM Sans"/>
              </a:rPr>
              <a:t>Terima</a:t>
            </a:r>
            <a:r>
              <a:rPr kumimoji="0" lang="es-PE" sz="472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ítulos)"/>
                <a:cs typeface="Rubik" panose="020B0604020202020204" charset="-79"/>
                <a:sym typeface="DM Sans"/>
              </a:rPr>
              <a:t> </a:t>
            </a:r>
            <a:r>
              <a:rPr kumimoji="0" lang="es-PE" sz="472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Títulos)"/>
                <a:cs typeface="Rubik" panose="020B0604020202020204" charset="-79"/>
                <a:sym typeface="DM Sans"/>
              </a:rPr>
              <a:t>Kasih</a:t>
            </a:r>
            <a:endParaRPr kumimoji="0" lang="es-PE" sz="4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Títulos)"/>
              <a:cs typeface="Rubik" panose="020B0604020202020204" charset="-79"/>
              <a:sym typeface="DM Sans"/>
            </a:endParaRP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981960" y="1568030"/>
            <a:ext cx="4365168" cy="44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8" tIns="95988" rIns="95988" bIns="95988" anchor="t" anchorCtr="0">
            <a:noAutofit/>
          </a:bodyPr>
          <a:lstStyle>
            <a:defPPr/>
          </a:lstStyle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680" b="1" i="0" u="none" strike="noStrike" kern="1200" cap="none" spc="0" normalizeH="0" baseline="0" noProof="0" dirty="0">
              <a:ln>
                <a:noFill/>
              </a:ln>
              <a:solidFill>
                <a:srgbClr val="02FFB3"/>
              </a:solidFill>
              <a:effectLst/>
              <a:uLnTx/>
              <a:uFillTx/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7903978" y="5148492"/>
            <a:ext cx="1757548" cy="237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45" b="0" i="0" u="none" strike="noStrike" kern="1200" cap="none" spc="0" normalizeH="0" baseline="0" noProof="0" dirty="0">
                <a:ln>
                  <a:noFill/>
                </a:ln>
                <a:solidFill>
                  <a:srgbClr val="E41B1C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slidesppt.net</a:t>
            </a:r>
            <a:endParaRPr kumimoji="0" lang="ko-KR" altLang="en-US" sz="945" b="0" i="0" u="none" strike="noStrike" kern="1200" cap="none" spc="0" normalizeH="0" baseline="0" noProof="0" dirty="0">
              <a:ln>
                <a:noFill/>
              </a:ln>
              <a:solidFill>
                <a:srgbClr val="E41B1C"/>
              </a:solidFill>
              <a:effectLst/>
              <a:uLnTx/>
              <a:uFillTx/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9208052" y="4800875"/>
            <a:ext cx="333189" cy="333189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41B1C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marL="0" marR="0" lvl="0" indent="0" algn="l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marL="0" marR="0" lvl="0" indent="0" algn="l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0B12FC6-5F60-4D77-932D-25908CB33F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917" y="-444135"/>
            <a:ext cx="5335419" cy="56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881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549</Words>
  <Application>Microsoft Office PowerPoint</Application>
  <PresentationFormat>Custom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Arial</vt:lpstr>
      <vt:lpstr>Arial (Títulos)</vt:lpstr>
      <vt:lpstr>Calibri</vt:lpstr>
      <vt:lpstr>Calibri Light</vt:lpstr>
      <vt:lpstr>Cambria</vt:lpstr>
      <vt:lpstr>DM Sans</vt:lpstr>
      <vt:lpstr>Eras Bold ITC</vt:lpstr>
      <vt:lpstr>Source Sans Pro</vt:lpstr>
      <vt:lpstr>Wingdings</vt:lpstr>
      <vt:lpstr>Diseño personalizado</vt:lpstr>
      <vt:lpstr>Contents Slide Master</vt:lpstr>
      <vt:lpstr>2_Contents Slide Master</vt:lpstr>
      <vt:lpstr>1_Diseño personalizado</vt:lpstr>
      <vt:lpstr>PowerPoint Presentation</vt:lpstr>
      <vt:lpstr>Definisi Operasi Perpindahan Kalor </vt:lpstr>
      <vt:lpstr>Energi termal  </vt:lpstr>
      <vt:lpstr>Energi termal </vt:lpstr>
      <vt:lpstr>Energi termal </vt:lpstr>
      <vt:lpstr>Pentingnya Perpindahan Kalor dalam Industri Kimia </vt:lpstr>
      <vt:lpstr>Hubungan dengan Operasi Teknik Kimia Lainnya </vt:lpstr>
      <vt:lpstr>PowerPoint Presentation</vt:lpstr>
    </vt:vector>
  </TitlesOfParts>
  <Manager>slidesppt.net</Manager>
  <Company>slidesppt.net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fuego estilo fomral</dc:title>
  <dc:creator>Grym</dc:creator>
  <cp:keywords>slidesppt.net</cp:keywords>
  <dc:description>slidesppt.net</dc:description>
  <cp:lastModifiedBy>Rinette Visca</cp:lastModifiedBy>
  <cp:revision>519</cp:revision>
  <dcterms:created xsi:type="dcterms:W3CDTF">2013-07-25T03:25:48Z</dcterms:created>
  <dcterms:modified xsi:type="dcterms:W3CDTF">2026-04-11T06:45:39Z</dcterms:modified>
</cp:coreProperties>
</file>