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749" r:id="rId2"/>
    <p:sldMasterId id="2147483753" r:id="rId3"/>
  </p:sldMasterIdLst>
  <p:notesMasterIdLst>
    <p:notesMasterId r:id="rId13"/>
  </p:notesMasterIdLst>
  <p:sldIdLst>
    <p:sldId id="342" r:id="rId4"/>
    <p:sldId id="346" r:id="rId5"/>
    <p:sldId id="280" r:id="rId6"/>
    <p:sldId id="290" r:id="rId7"/>
    <p:sldId id="288" r:id="rId8"/>
    <p:sldId id="289" r:id="rId9"/>
    <p:sldId id="284" r:id="rId10"/>
    <p:sldId id="256" r:id="rId11"/>
    <p:sldId id="3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7B7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 autoAdjust="0"/>
  </p:normalViewPr>
  <p:slideViewPr>
    <p:cSldViewPr snapToGrid="0">
      <p:cViewPr varScale="1">
        <p:scale>
          <a:sx n="69" d="100"/>
          <a:sy n="69" d="100"/>
        </p:scale>
        <p:origin x="5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Free Templates &amp; Infographics for PowerPoint and Google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0B4EB-D9F6-4F2F-973A-15D71B3F5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459" y="136525"/>
            <a:ext cx="5789341" cy="2220122"/>
          </a:xfrm>
        </p:spPr>
        <p:txBody>
          <a:bodyPr anchor="b"/>
          <a:lstStyle>
            <a:lvl1pPr algn="ctr"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459" y="2495796"/>
            <a:ext cx="5789341" cy="134730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14FF-FF5F-FC74-2929-730BF2A4B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09356-F281-D850-80C8-31DE5C031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AD9EB-3725-2F50-D2D3-EA592D4D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B21A-7240-2A80-4ECC-2A7FBB2C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DB9A-E63B-45C3-C3E2-D9D02B83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1CD7-C12A-0FCE-BF99-90828D99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0A6-DE1B-B617-8280-C9DD180F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A41F-5C40-E214-3ADD-D2BD3207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6174-5907-91D5-7CB9-5523FC0A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E868-D240-E841-4E50-46D229D7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1F13-3388-1EF3-3047-8739C0E7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E16F-7140-0149-AB42-E60ACF4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238E-DEB4-3DA0-D3F7-5F8D5E7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1E4C-FF92-79EF-0BF2-57DFEB80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7AEB5-9A50-F75D-68D7-41B97D94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E515-820F-F6EA-106A-1758465C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805F2-F962-199D-C5ED-996806618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5BD42-E5C4-8634-3D59-7A27E9064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387F8-D54D-6A36-29F6-EB4080D3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8616B-10DE-2C64-C601-9600EB12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16D2D-B4FD-1A81-D698-F728513A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C49F-84D7-941E-9380-0C91EAAE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0487-E342-E2B2-E54F-AA7D62BA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BF77-091D-3DA4-AD16-E77BCF41F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C30CE-DB83-9A26-9FDA-767A21EE2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01F0C-64B9-C140-F9B9-906382131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A1D77-25A8-196D-9D61-FD04E1FE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61923-45DA-8821-5DF4-F9BB8ACD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16B22-C388-0E33-14ED-ECAD6782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5-F9EC-D25C-972E-903824FC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F15D4-F21C-427E-2FBD-D5D9C8E7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9F110-D1B9-76FB-CE01-08AF0212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E928C-811F-ADCE-E460-B16195CD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570D3-CA46-4225-D20E-2CF061C1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D86FA-A679-B9C4-F142-BC9898A5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98116-0592-2483-1F02-33052538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FE1B-A257-8782-CF7A-37486D55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0F70-86C0-6822-5062-12FDE723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ECDBC-3278-2F5D-0484-51B59DBD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65AB5-89AD-826A-978E-9524BB3C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F78E6-947B-7718-901A-F4C9ACD7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182D3-BB31-04D4-CD86-9E693C7C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2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EFBF-FD48-56CD-B617-6A16F753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95277-1804-63EF-81F2-AB64B6C0C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A8709-8692-D096-8131-6135D31E4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9D95-6163-4C0B-0A66-F3A3DDCE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4D6B8-0F11-B485-A10F-CBB72646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61AF1-19E9-8E3B-C819-B542071F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057B-31DD-78C1-D3CB-99078CA7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6739E-F116-F0D7-4601-846EAFA6D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5047-B77C-7238-5213-806545D2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AACC-67F1-C932-5C2C-74738A4B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4CB3-6F35-AD69-0CAB-D4F2ACA0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234" y="365126"/>
            <a:ext cx="7482469" cy="1088118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0200"/>
            <a:ext cx="9242501" cy="4601817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CEDA3-71AB-19C5-F781-9D89945C1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6174A-92D2-CAF2-F22B-3CF751C46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182E7-4FC7-B30D-A143-BF48C5A6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25E0-6CEB-D9BF-3B8C-554DAE53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3793-9DCF-BEEC-850B-ACB654E3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7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1" y="365125"/>
            <a:ext cx="10060259" cy="990146"/>
          </a:xfrm>
        </p:spPr>
        <p:txBody>
          <a:bodyPr/>
          <a:lstStyle>
            <a:lvl1pPr algn="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723" y="1502229"/>
            <a:ext cx="8867078" cy="468984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873" y="379140"/>
            <a:ext cx="5731727" cy="1885369"/>
          </a:xfrm>
        </p:spPr>
        <p:txBody>
          <a:bodyPr anchor="b"/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873" y="2430306"/>
            <a:ext cx="4703955" cy="13747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E4794E-B8B9-45F1-346F-E7297097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DD4566-751E-E458-97E3-FDF90139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969B7F-7392-2D98-F2DD-7EC3980E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A6F9C6-84D1-561D-B117-D97F3735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2AC689-5953-34D0-2444-AC89D4AC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0C0D48-72D0-9B1C-7F45-71EC7D8E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C795C7-AA77-98C9-C8AD-1664D381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692" y="136525"/>
            <a:ext cx="5477107" cy="2368561"/>
          </a:xfrm>
        </p:spPr>
        <p:txBody>
          <a:bodyPr anchor="b"/>
          <a:lstStyle>
            <a:lvl1pPr algn="r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EDE4BA-59FC-C803-C965-4306C641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8999" y="2670883"/>
            <a:ext cx="4114800" cy="137476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0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6372"/>
            <a:ext cx="10515599" cy="1869365"/>
          </a:xfrm>
        </p:spPr>
        <p:txBody>
          <a:bodyPr anchor="b"/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54329"/>
            <a:ext cx="10543675" cy="7880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0300" y="304419"/>
            <a:ext cx="1333500" cy="13335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3400" y="64068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3400" y="868019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3400" y="1095352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E4E427-9DC8-F2A9-D2F1-4487E164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12BA2E-5B78-367E-BFBA-376FC426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E75FDB-C307-D84D-32D1-0AA4CAE9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3ECBA-1736-4F4C-FD84-CE06734CE7E3}"/>
              </a:ext>
            </a:extLst>
          </p:cNvPr>
          <p:cNvSpPr/>
          <p:nvPr userDrawn="1"/>
        </p:nvSpPr>
        <p:spPr>
          <a:xfrm>
            <a:off x="838199" y="1830763"/>
            <a:ext cx="894312" cy="17411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AF8F07-5703-F53D-4A45-B972D400B272}"/>
              </a:ext>
            </a:extLst>
          </p:cNvPr>
          <p:cNvSpPr/>
          <p:nvPr userDrawn="1"/>
        </p:nvSpPr>
        <p:spPr>
          <a:xfrm>
            <a:off x="838199" y="1830763"/>
            <a:ext cx="894312" cy="1551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7CE17-1562-CEA1-500A-F6C74368068A}"/>
              </a:ext>
            </a:extLst>
          </p:cNvPr>
          <p:cNvSpPr/>
          <p:nvPr userDrawn="1"/>
        </p:nvSpPr>
        <p:spPr>
          <a:xfrm>
            <a:off x="838199" y="1830763"/>
            <a:ext cx="894312" cy="13614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9506A-12CA-EF9F-61A8-3BD1AADA08D3}"/>
              </a:ext>
            </a:extLst>
          </p:cNvPr>
          <p:cNvSpPr/>
          <p:nvPr userDrawn="1"/>
        </p:nvSpPr>
        <p:spPr>
          <a:xfrm>
            <a:off x="838199" y="1830763"/>
            <a:ext cx="894312" cy="1171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6EF9C-F74E-B170-2C0F-507EB1D2DEE8}"/>
              </a:ext>
            </a:extLst>
          </p:cNvPr>
          <p:cNvSpPr/>
          <p:nvPr userDrawn="1"/>
        </p:nvSpPr>
        <p:spPr>
          <a:xfrm>
            <a:off x="838199" y="1830763"/>
            <a:ext cx="894312" cy="98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D1DEC-B335-96CA-12FB-9598E03DDC4F}"/>
              </a:ext>
            </a:extLst>
          </p:cNvPr>
          <p:cNvSpPr/>
          <p:nvPr userDrawn="1"/>
        </p:nvSpPr>
        <p:spPr>
          <a:xfrm>
            <a:off x="838200" y="1830763"/>
            <a:ext cx="894312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861F6-B5E9-9874-26E7-B07B110B1B9B}"/>
              </a:ext>
            </a:extLst>
          </p:cNvPr>
          <p:cNvSpPr/>
          <p:nvPr userDrawn="1"/>
        </p:nvSpPr>
        <p:spPr>
          <a:xfrm>
            <a:off x="1907231" y="1830763"/>
            <a:ext cx="894312" cy="174112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8803AC-CDB1-3216-CB12-9C1BEA8E90E4}"/>
              </a:ext>
            </a:extLst>
          </p:cNvPr>
          <p:cNvSpPr/>
          <p:nvPr userDrawn="1"/>
        </p:nvSpPr>
        <p:spPr>
          <a:xfrm>
            <a:off x="1907231" y="1830763"/>
            <a:ext cx="894312" cy="1551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7D81B-5E24-77AB-275D-CE7897182717}"/>
              </a:ext>
            </a:extLst>
          </p:cNvPr>
          <p:cNvSpPr/>
          <p:nvPr userDrawn="1"/>
        </p:nvSpPr>
        <p:spPr>
          <a:xfrm>
            <a:off x="1907231" y="1830763"/>
            <a:ext cx="894312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801059-4154-0F34-C749-FCD425C5A0EC}"/>
              </a:ext>
            </a:extLst>
          </p:cNvPr>
          <p:cNvSpPr/>
          <p:nvPr userDrawn="1"/>
        </p:nvSpPr>
        <p:spPr>
          <a:xfrm>
            <a:off x="1907231" y="1830763"/>
            <a:ext cx="894312" cy="11716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88BA9A-1C63-C1EF-CC09-397E3454F9F5}"/>
              </a:ext>
            </a:extLst>
          </p:cNvPr>
          <p:cNvSpPr/>
          <p:nvPr userDrawn="1"/>
        </p:nvSpPr>
        <p:spPr>
          <a:xfrm>
            <a:off x="1907231" y="1830763"/>
            <a:ext cx="894312" cy="9818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8E761-0743-73C3-A16B-F903B9D4690A}"/>
              </a:ext>
            </a:extLst>
          </p:cNvPr>
          <p:cNvSpPr/>
          <p:nvPr userDrawn="1"/>
        </p:nvSpPr>
        <p:spPr>
          <a:xfrm>
            <a:off x="1907232" y="1830763"/>
            <a:ext cx="894312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82C3D-C1AA-DEA3-D17D-825E4F22E7CB}"/>
              </a:ext>
            </a:extLst>
          </p:cNvPr>
          <p:cNvSpPr/>
          <p:nvPr userDrawn="1"/>
        </p:nvSpPr>
        <p:spPr>
          <a:xfrm>
            <a:off x="2976263" y="1830763"/>
            <a:ext cx="894312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B7614-1E4D-AE9C-0605-AE1833256923}"/>
              </a:ext>
            </a:extLst>
          </p:cNvPr>
          <p:cNvSpPr/>
          <p:nvPr userDrawn="1"/>
        </p:nvSpPr>
        <p:spPr>
          <a:xfrm>
            <a:off x="2976263" y="1830763"/>
            <a:ext cx="894312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322A9-B072-81AD-416C-8B03E7391245}"/>
              </a:ext>
            </a:extLst>
          </p:cNvPr>
          <p:cNvSpPr/>
          <p:nvPr userDrawn="1"/>
        </p:nvSpPr>
        <p:spPr>
          <a:xfrm>
            <a:off x="2976263" y="1830763"/>
            <a:ext cx="894312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8FCF1F-8AC7-6DEC-9CF4-9EA83CE4EA8C}"/>
              </a:ext>
            </a:extLst>
          </p:cNvPr>
          <p:cNvSpPr/>
          <p:nvPr userDrawn="1"/>
        </p:nvSpPr>
        <p:spPr>
          <a:xfrm>
            <a:off x="2976263" y="1830763"/>
            <a:ext cx="894312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89C89-C34C-4077-3868-C39C0EB071E1}"/>
              </a:ext>
            </a:extLst>
          </p:cNvPr>
          <p:cNvSpPr/>
          <p:nvPr userDrawn="1"/>
        </p:nvSpPr>
        <p:spPr>
          <a:xfrm>
            <a:off x="2976263" y="1830763"/>
            <a:ext cx="894312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1D3FFC-A053-A1C5-054B-586B31313B7F}"/>
              </a:ext>
            </a:extLst>
          </p:cNvPr>
          <p:cNvSpPr/>
          <p:nvPr userDrawn="1"/>
        </p:nvSpPr>
        <p:spPr>
          <a:xfrm>
            <a:off x="2976264" y="1830763"/>
            <a:ext cx="894312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2252A1-964B-0041-86D6-7B9D6E3139E8}"/>
              </a:ext>
            </a:extLst>
          </p:cNvPr>
          <p:cNvSpPr/>
          <p:nvPr userDrawn="1"/>
        </p:nvSpPr>
        <p:spPr>
          <a:xfrm>
            <a:off x="4045295" y="1830763"/>
            <a:ext cx="894312" cy="174112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AC76C5-E45B-5B5F-5336-F56F66972AC5}"/>
              </a:ext>
            </a:extLst>
          </p:cNvPr>
          <p:cNvSpPr/>
          <p:nvPr userDrawn="1"/>
        </p:nvSpPr>
        <p:spPr>
          <a:xfrm>
            <a:off x="4045295" y="1830763"/>
            <a:ext cx="894312" cy="155130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27179-4140-5D13-8FDB-B54AAB362292}"/>
              </a:ext>
            </a:extLst>
          </p:cNvPr>
          <p:cNvSpPr/>
          <p:nvPr userDrawn="1"/>
        </p:nvSpPr>
        <p:spPr>
          <a:xfrm>
            <a:off x="4045295" y="1830763"/>
            <a:ext cx="894312" cy="13614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6278AF-9DA2-2241-4061-A0E245B74DF5}"/>
              </a:ext>
            </a:extLst>
          </p:cNvPr>
          <p:cNvSpPr/>
          <p:nvPr userDrawn="1"/>
        </p:nvSpPr>
        <p:spPr>
          <a:xfrm>
            <a:off x="4045295" y="1830763"/>
            <a:ext cx="894312" cy="11716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DCD6E6-26BC-A87D-857C-5497F74C772B}"/>
              </a:ext>
            </a:extLst>
          </p:cNvPr>
          <p:cNvSpPr/>
          <p:nvPr userDrawn="1"/>
        </p:nvSpPr>
        <p:spPr>
          <a:xfrm>
            <a:off x="4045295" y="1830763"/>
            <a:ext cx="894312" cy="98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DB7264-DFA6-CC4E-E08D-94D670DB5ABC}"/>
              </a:ext>
            </a:extLst>
          </p:cNvPr>
          <p:cNvSpPr/>
          <p:nvPr userDrawn="1"/>
        </p:nvSpPr>
        <p:spPr>
          <a:xfrm>
            <a:off x="4045296" y="1830763"/>
            <a:ext cx="894312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21F664-92AA-E355-B199-B501956B3F01}"/>
              </a:ext>
            </a:extLst>
          </p:cNvPr>
          <p:cNvSpPr/>
          <p:nvPr userDrawn="1"/>
        </p:nvSpPr>
        <p:spPr>
          <a:xfrm>
            <a:off x="5114327" y="1830763"/>
            <a:ext cx="894312" cy="17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6762C1-0B48-BC83-93A9-BC91F4B911D6}"/>
              </a:ext>
            </a:extLst>
          </p:cNvPr>
          <p:cNvSpPr/>
          <p:nvPr userDrawn="1"/>
        </p:nvSpPr>
        <p:spPr>
          <a:xfrm>
            <a:off x="5114327" y="1830763"/>
            <a:ext cx="894312" cy="15513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ED955D-5E19-6DEB-D92F-08E4B4E7F5D5}"/>
              </a:ext>
            </a:extLst>
          </p:cNvPr>
          <p:cNvSpPr/>
          <p:nvPr userDrawn="1"/>
        </p:nvSpPr>
        <p:spPr>
          <a:xfrm>
            <a:off x="5114327" y="1830763"/>
            <a:ext cx="894312" cy="1361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7B8BB3-BB9D-2192-2B3D-FD611E44C10C}"/>
              </a:ext>
            </a:extLst>
          </p:cNvPr>
          <p:cNvSpPr/>
          <p:nvPr userDrawn="1"/>
        </p:nvSpPr>
        <p:spPr>
          <a:xfrm>
            <a:off x="5114327" y="1830763"/>
            <a:ext cx="894312" cy="1171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1FA74A-20FB-BC3C-1599-95AAE17D461B}"/>
              </a:ext>
            </a:extLst>
          </p:cNvPr>
          <p:cNvSpPr/>
          <p:nvPr userDrawn="1"/>
        </p:nvSpPr>
        <p:spPr>
          <a:xfrm>
            <a:off x="5114327" y="1830763"/>
            <a:ext cx="894312" cy="98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730FEB-5B96-16CE-ED26-A2ADD6543393}"/>
              </a:ext>
            </a:extLst>
          </p:cNvPr>
          <p:cNvSpPr/>
          <p:nvPr userDrawn="1"/>
        </p:nvSpPr>
        <p:spPr>
          <a:xfrm>
            <a:off x="5114328" y="1830763"/>
            <a:ext cx="894312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D598BD-F3E8-9B48-BF59-E988F8DC7502}"/>
              </a:ext>
            </a:extLst>
          </p:cNvPr>
          <p:cNvSpPr/>
          <p:nvPr userDrawn="1"/>
        </p:nvSpPr>
        <p:spPr>
          <a:xfrm>
            <a:off x="6183359" y="1830763"/>
            <a:ext cx="894312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565BFE-ED62-64AD-17B5-9128B7E3002E}"/>
              </a:ext>
            </a:extLst>
          </p:cNvPr>
          <p:cNvSpPr/>
          <p:nvPr userDrawn="1"/>
        </p:nvSpPr>
        <p:spPr>
          <a:xfrm>
            <a:off x="6183359" y="1830763"/>
            <a:ext cx="894312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17E359-702D-75FC-CF03-08972600373A}"/>
              </a:ext>
            </a:extLst>
          </p:cNvPr>
          <p:cNvSpPr/>
          <p:nvPr userDrawn="1"/>
        </p:nvSpPr>
        <p:spPr>
          <a:xfrm>
            <a:off x="6183359" y="1830763"/>
            <a:ext cx="894312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6FF288-7B3C-94C0-2285-5E06FB1FEF42}"/>
              </a:ext>
            </a:extLst>
          </p:cNvPr>
          <p:cNvSpPr/>
          <p:nvPr userDrawn="1"/>
        </p:nvSpPr>
        <p:spPr>
          <a:xfrm>
            <a:off x="6183359" y="1830763"/>
            <a:ext cx="894312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5F4B24-F4EE-60F0-0F82-519BBF592116}"/>
              </a:ext>
            </a:extLst>
          </p:cNvPr>
          <p:cNvSpPr/>
          <p:nvPr userDrawn="1"/>
        </p:nvSpPr>
        <p:spPr>
          <a:xfrm>
            <a:off x="6183359" y="1830763"/>
            <a:ext cx="894312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80AB23-B44E-7955-FD1C-1F4F6CC9E721}"/>
              </a:ext>
            </a:extLst>
          </p:cNvPr>
          <p:cNvSpPr/>
          <p:nvPr userDrawn="1"/>
        </p:nvSpPr>
        <p:spPr>
          <a:xfrm>
            <a:off x="6183360" y="1830763"/>
            <a:ext cx="894312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6D764F-26C6-F7FA-ACDC-74D503BAFE52}"/>
              </a:ext>
            </a:extLst>
          </p:cNvPr>
          <p:cNvSpPr/>
          <p:nvPr userDrawn="1"/>
        </p:nvSpPr>
        <p:spPr>
          <a:xfrm>
            <a:off x="7252391" y="1830763"/>
            <a:ext cx="894312" cy="17411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35A10D-4424-D343-1F69-953852D90DD7}"/>
              </a:ext>
            </a:extLst>
          </p:cNvPr>
          <p:cNvSpPr/>
          <p:nvPr userDrawn="1"/>
        </p:nvSpPr>
        <p:spPr>
          <a:xfrm>
            <a:off x="7252391" y="1830763"/>
            <a:ext cx="894312" cy="15513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016102-BC96-F911-ACAE-1C4086731970}"/>
              </a:ext>
            </a:extLst>
          </p:cNvPr>
          <p:cNvSpPr/>
          <p:nvPr userDrawn="1"/>
        </p:nvSpPr>
        <p:spPr>
          <a:xfrm>
            <a:off x="7252391" y="1830763"/>
            <a:ext cx="894312" cy="1361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3AD6CC-7A8B-DD51-EBE0-CE4AF8D7EFA7}"/>
              </a:ext>
            </a:extLst>
          </p:cNvPr>
          <p:cNvSpPr/>
          <p:nvPr userDrawn="1"/>
        </p:nvSpPr>
        <p:spPr>
          <a:xfrm>
            <a:off x="7252391" y="1830763"/>
            <a:ext cx="894312" cy="1171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3393CD-C9EB-1329-15D1-1683123D49E7}"/>
              </a:ext>
            </a:extLst>
          </p:cNvPr>
          <p:cNvSpPr/>
          <p:nvPr userDrawn="1"/>
        </p:nvSpPr>
        <p:spPr>
          <a:xfrm>
            <a:off x="7252391" y="1830763"/>
            <a:ext cx="894312" cy="981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90F2A6-CEA1-50C3-FEF5-7389863072CB}"/>
              </a:ext>
            </a:extLst>
          </p:cNvPr>
          <p:cNvSpPr/>
          <p:nvPr userDrawn="1"/>
        </p:nvSpPr>
        <p:spPr>
          <a:xfrm>
            <a:off x="7252392" y="1830763"/>
            <a:ext cx="894312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7AD77-2859-7728-D3E0-AAA90EBE21E1}"/>
              </a:ext>
            </a:extLst>
          </p:cNvPr>
          <p:cNvSpPr/>
          <p:nvPr userDrawn="1"/>
        </p:nvSpPr>
        <p:spPr>
          <a:xfrm>
            <a:off x="8321423" y="1830763"/>
            <a:ext cx="894312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DEE2FA-3C8E-47EF-0BE6-D652CCB8FB81}"/>
              </a:ext>
            </a:extLst>
          </p:cNvPr>
          <p:cNvSpPr/>
          <p:nvPr userDrawn="1"/>
        </p:nvSpPr>
        <p:spPr>
          <a:xfrm>
            <a:off x="8321423" y="1830763"/>
            <a:ext cx="894312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0F80-45F2-4527-B99E-AF25496CD750}"/>
              </a:ext>
            </a:extLst>
          </p:cNvPr>
          <p:cNvSpPr/>
          <p:nvPr userDrawn="1"/>
        </p:nvSpPr>
        <p:spPr>
          <a:xfrm>
            <a:off x="8321423" y="1830763"/>
            <a:ext cx="894312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D98D29-593F-ED6B-9B37-BEB51F9B3525}"/>
              </a:ext>
            </a:extLst>
          </p:cNvPr>
          <p:cNvSpPr/>
          <p:nvPr userDrawn="1"/>
        </p:nvSpPr>
        <p:spPr>
          <a:xfrm>
            <a:off x="8321423" y="1830763"/>
            <a:ext cx="894312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848087-8BDA-D28E-2773-4938E6FFB797}"/>
              </a:ext>
            </a:extLst>
          </p:cNvPr>
          <p:cNvSpPr/>
          <p:nvPr userDrawn="1"/>
        </p:nvSpPr>
        <p:spPr>
          <a:xfrm>
            <a:off x="8321423" y="1830763"/>
            <a:ext cx="894312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A36ABB-BC54-8AE0-BE14-A85508808B17}"/>
              </a:ext>
            </a:extLst>
          </p:cNvPr>
          <p:cNvSpPr/>
          <p:nvPr userDrawn="1"/>
        </p:nvSpPr>
        <p:spPr>
          <a:xfrm>
            <a:off x="8321424" y="1830763"/>
            <a:ext cx="894312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77C5D8-C1DE-51BB-F76F-10A399F31C21}"/>
              </a:ext>
            </a:extLst>
          </p:cNvPr>
          <p:cNvSpPr/>
          <p:nvPr userDrawn="1"/>
        </p:nvSpPr>
        <p:spPr>
          <a:xfrm>
            <a:off x="9390455" y="1830763"/>
            <a:ext cx="894312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2C6835-E504-C306-A5F4-552E0F37B070}"/>
              </a:ext>
            </a:extLst>
          </p:cNvPr>
          <p:cNvSpPr/>
          <p:nvPr userDrawn="1"/>
        </p:nvSpPr>
        <p:spPr>
          <a:xfrm>
            <a:off x="9390455" y="1830763"/>
            <a:ext cx="894312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6A27EF-604D-FF75-5746-6692B1FB431B}"/>
              </a:ext>
            </a:extLst>
          </p:cNvPr>
          <p:cNvSpPr/>
          <p:nvPr userDrawn="1"/>
        </p:nvSpPr>
        <p:spPr>
          <a:xfrm>
            <a:off x="9390455" y="1830763"/>
            <a:ext cx="894312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04E36-28D0-84EC-9050-569E090CD178}"/>
              </a:ext>
            </a:extLst>
          </p:cNvPr>
          <p:cNvSpPr/>
          <p:nvPr userDrawn="1"/>
        </p:nvSpPr>
        <p:spPr>
          <a:xfrm>
            <a:off x="9390455" y="1830763"/>
            <a:ext cx="894312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EF9503-B830-EE9E-65A6-5600CF178C43}"/>
              </a:ext>
            </a:extLst>
          </p:cNvPr>
          <p:cNvSpPr/>
          <p:nvPr userDrawn="1"/>
        </p:nvSpPr>
        <p:spPr>
          <a:xfrm>
            <a:off x="9390455" y="1830763"/>
            <a:ext cx="894312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4670FF-2A62-DFB4-ECE0-28650DBAAFD0}"/>
              </a:ext>
            </a:extLst>
          </p:cNvPr>
          <p:cNvSpPr/>
          <p:nvPr userDrawn="1"/>
        </p:nvSpPr>
        <p:spPr>
          <a:xfrm>
            <a:off x="9390456" y="1830763"/>
            <a:ext cx="894312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7E9C5C-2C28-B6DF-BAD8-5EA9CD7449D3}"/>
              </a:ext>
            </a:extLst>
          </p:cNvPr>
          <p:cNvSpPr/>
          <p:nvPr userDrawn="1"/>
        </p:nvSpPr>
        <p:spPr>
          <a:xfrm>
            <a:off x="10459488" y="1830763"/>
            <a:ext cx="894312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D7B3487-87A4-C9BF-F6DC-0A3068DC5B98}"/>
              </a:ext>
            </a:extLst>
          </p:cNvPr>
          <p:cNvSpPr/>
          <p:nvPr userDrawn="1"/>
        </p:nvSpPr>
        <p:spPr>
          <a:xfrm>
            <a:off x="10459488" y="1830763"/>
            <a:ext cx="894312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D787B0-4DE8-1B48-D2D2-A6A2EAC9D77A}"/>
              </a:ext>
            </a:extLst>
          </p:cNvPr>
          <p:cNvSpPr/>
          <p:nvPr userDrawn="1"/>
        </p:nvSpPr>
        <p:spPr>
          <a:xfrm>
            <a:off x="10459488" y="1830763"/>
            <a:ext cx="894312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390977-DBF9-22D4-EE3E-CDF5EDC411B4}"/>
              </a:ext>
            </a:extLst>
          </p:cNvPr>
          <p:cNvSpPr/>
          <p:nvPr userDrawn="1"/>
        </p:nvSpPr>
        <p:spPr>
          <a:xfrm>
            <a:off x="10459488" y="1830763"/>
            <a:ext cx="894312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3A6227-310A-3E99-9A60-6805F6959A57}"/>
              </a:ext>
            </a:extLst>
          </p:cNvPr>
          <p:cNvSpPr/>
          <p:nvPr userDrawn="1"/>
        </p:nvSpPr>
        <p:spPr>
          <a:xfrm>
            <a:off x="10459488" y="1830763"/>
            <a:ext cx="894312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8EA2ED-5A31-7A49-F9CB-5E258B43E2EA}"/>
              </a:ext>
            </a:extLst>
          </p:cNvPr>
          <p:cNvSpPr/>
          <p:nvPr userDrawn="1"/>
        </p:nvSpPr>
        <p:spPr>
          <a:xfrm>
            <a:off x="10459487" y="1830763"/>
            <a:ext cx="894312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78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1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0C052-A5D5-A3A7-5015-B8AD6BFA38B5}"/>
              </a:ext>
            </a:extLst>
          </p:cNvPr>
          <p:cNvSpPr txBox="1"/>
          <p:nvPr userDrawn="1"/>
        </p:nvSpPr>
        <p:spPr>
          <a:xfrm>
            <a:off x="667330" y="550033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40157"/>
                  </a:schemeClr>
                </a:solidFill>
                <a:latin typeface="+mj-lt"/>
              </a:rPr>
              <a:t>Designed</a:t>
            </a:r>
            <a:r>
              <a:rPr lang="en-US" dirty="0">
                <a:solidFill>
                  <a:schemeClr val="bg1">
                    <a:alpha val="40157"/>
                  </a:schemeClr>
                </a:solidFill>
              </a:rPr>
              <a:t> with      by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DC3D9-4956-070F-F72D-978CD8717498}"/>
              </a:ext>
            </a:extLst>
          </p:cNvPr>
          <p:cNvGrpSpPr/>
          <p:nvPr userDrawn="1"/>
        </p:nvGrpSpPr>
        <p:grpSpPr>
          <a:xfrm>
            <a:off x="757647" y="1021854"/>
            <a:ext cx="5325710" cy="549583"/>
            <a:chOff x="757647" y="1021854"/>
            <a:chExt cx="5325710" cy="54958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1B15682-086B-6549-3383-789D334FDAC4}"/>
                </a:ext>
              </a:extLst>
            </p:cNvPr>
            <p:cNvSpPr/>
            <p:nvPr userDrawn="1"/>
          </p:nvSpPr>
          <p:spPr>
            <a:xfrm>
              <a:off x="757647" y="1022945"/>
              <a:ext cx="4193833" cy="54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62"/>
                  </a:moveTo>
                  <a:lnTo>
                    <a:pt x="882" y="2662"/>
                  </a:lnTo>
                  <a:cubicBezTo>
                    <a:pt x="1028" y="2662"/>
                    <a:pt x="1163" y="2791"/>
                    <a:pt x="1280" y="3049"/>
                  </a:cubicBezTo>
                  <a:cubicBezTo>
                    <a:pt x="1398" y="3307"/>
                    <a:pt x="1500" y="3693"/>
                    <a:pt x="1584" y="4165"/>
                  </a:cubicBezTo>
                  <a:cubicBezTo>
                    <a:pt x="1668" y="4638"/>
                    <a:pt x="1730" y="5239"/>
                    <a:pt x="1775" y="5969"/>
                  </a:cubicBezTo>
                  <a:cubicBezTo>
                    <a:pt x="1820" y="6656"/>
                    <a:pt x="1842" y="7472"/>
                    <a:pt x="1842" y="8374"/>
                  </a:cubicBezTo>
                  <a:cubicBezTo>
                    <a:pt x="1842" y="9447"/>
                    <a:pt x="1814" y="10392"/>
                    <a:pt x="1763" y="11165"/>
                  </a:cubicBezTo>
                  <a:cubicBezTo>
                    <a:pt x="1707" y="11938"/>
                    <a:pt x="1634" y="12625"/>
                    <a:pt x="1544" y="13140"/>
                  </a:cubicBezTo>
                  <a:cubicBezTo>
                    <a:pt x="1455" y="13656"/>
                    <a:pt x="1348" y="14042"/>
                    <a:pt x="1224" y="14300"/>
                  </a:cubicBezTo>
                  <a:cubicBezTo>
                    <a:pt x="1101" y="14557"/>
                    <a:pt x="972" y="14686"/>
                    <a:pt x="837" y="14686"/>
                  </a:cubicBezTo>
                  <a:lnTo>
                    <a:pt x="590" y="14686"/>
                  </a:lnTo>
                  <a:lnTo>
                    <a:pt x="590" y="21299"/>
                  </a:lnTo>
                  <a:lnTo>
                    <a:pt x="0" y="21299"/>
                  </a:lnTo>
                  <a:lnTo>
                    <a:pt x="0" y="2662"/>
                  </a:lnTo>
                  <a:close/>
                  <a:moveTo>
                    <a:pt x="584" y="11251"/>
                  </a:moveTo>
                  <a:lnTo>
                    <a:pt x="798" y="11251"/>
                  </a:lnTo>
                  <a:cubicBezTo>
                    <a:pt x="854" y="11251"/>
                    <a:pt x="910" y="11208"/>
                    <a:pt x="966" y="11122"/>
                  </a:cubicBezTo>
                  <a:cubicBezTo>
                    <a:pt x="1022" y="11036"/>
                    <a:pt x="1067" y="10864"/>
                    <a:pt x="1106" y="10650"/>
                  </a:cubicBezTo>
                  <a:cubicBezTo>
                    <a:pt x="1146" y="10435"/>
                    <a:pt x="1179" y="10177"/>
                    <a:pt x="1202" y="9834"/>
                  </a:cubicBezTo>
                  <a:cubicBezTo>
                    <a:pt x="1224" y="9490"/>
                    <a:pt x="1241" y="9104"/>
                    <a:pt x="1241" y="8588"/>
                  </a:cubicBezTo>
                  <a:cubicBezTo>
                    <a:pt x="1241" y="7730"/>
                    <a:pt x="1202" y="7085"/>
                    <a:pt x="1129" y="6656"/>
                  </a:cubicBezTo>
                  <a:cubicBezTo>
                    <a:pt x="1050" y="6227"/>
                    <a:pt x="955" y="6012"/>
                    <a:pt x="826" y="6012"/>
                  </a:cubicBezTo>
                  <a:lnTo>
                    <a:pt x="590" y="6012"/>
                  </a:lnTo>
                  <a:lnTo>
                    <a:pt x="590" y="11251"/>
                  </a:lnTo>
                  <a:close/>
                  <a:moveTo>
                    <a:pt x="2179" y="21256"/>
                  </a:moveTo>
                  <a:lnTo>
                    <a:pt x="2179" y="7085"/>
                  </a:lnTo>
                  <a:lnTo>
                    <a:pt x="2628" y="7085"/>
                  </a:lnTo>
                  <a:lnTo>
                    <a:pt x="2685" y="9576"/>
                  </a:lnTo>
                  <a:cubicBezTo>
                    <a:pt x="2707" y="9233"/>
                    <a:pt x="2735" y="8889"/>
                    <a:pt x="2769" y="8546"/>
                  </a:cubicBezTo>
                  <a:cubicBezTo>
                    <a:pt x="2802" y="8202"/>
                    <a:pt x="2842" y="7901"/>
                    <a:pt x="2887" y="7644"/>
                  </a:cubicBezTo>
                  <a:cubicBezTo>
                    <a:pt x="2932" y="7386"/>
                    <a:pt x="2988" y="7171"/>
                    <a:pt x="3044" y="7043"/>
                  </a:cubicBezTo>
                  <a:cubicBezTo>
                    <a:pt x="3106" y="6871"/>
                    <a:pt x="3173" y="6828"/>
                    <a:pt x="3246" y="6828"/>
                  </a:cubicBezTo>
                  <a:cubicBezTo>
                    <a:pt x="3302" y="6828"/>
                    <a:pt x="3353" y="6871"/>
                    <a:pt x="3403" y="7000"/>
                  </a:cubicBezTo>
                  <a:cubicBezTo>
                    <a:pt x="3448" y="7128"/>
                    <a:pt x="3488" y="7214"/>
                    <a:pt x="3516" y="7386"/>
                  </a:cubicBezTo>
                  <a:lnTo>
                    <a:pt x="3426" y="10779"/>
                  </a:lnTo>
                  <a:cubicBezTo>
                    <a:pt x="3398" y="10650"/>
                    <a:pt x="3364" y="10564"/>
                    <a:pt x="3319" y="10435"/>
                  </a:cubicBezTo>
                  <a:cubicBezTo>
                    <a:pt x="3274" y="10349"/>
                    <a:pt x="3224" y="10306"/>
                    <a:pt x="3156" y="10306"/>
                  </a:cubicBezTo>
                  <a:cubicBezTo>
                    <a:pt x="3038" y="10306"/>
                    <a:pt x="2937" y="10607"/>
                    <a:pt x="2859" y="11208"/>
                  </a:cubicBezTo>
                  <a:cubicBezTo>
                    <a:pt x="2780" y="11809"/>
                    <a:pt x="2741" y="12840"/>
                    <a:pt x="2741" y="14257"/>
                  </a:cubicBezTo>
                  <a:lnTo>
                    <a:pt x="2741" y="21342"/>
                  </a:lnTo>
                  <a:lnTo>
                    <a:pt x="2179" y="21342"/>
                  </a:lnTo>
                  <a:close/>
                  <a:moveTo>
                    <a:pt x="5279" y="15416"/>
                  </a:moveTo>
                  <a:lnTo>
                    <a:pt x="4083" y="15416"/>
                  </a:lnTo>
                  <a:lnTo>
                    <a:pt x="4083" y="15545"/>
                  </a:lnTo>
                  <a:cubicBezTo>
                    <a:pt x="4083" y="16533"/>
                    <a:pt x="4134" y="17263"/>
                    <a:pt x="4235" y="17692"/>
                  </a:cubicBezTo>
                  <a:cubicBezTo>
                    <a:pt x="4336" y="18165"/>
                    <a:pt x="4459" y="18379"/>
                    <a:pt x="4611" y="18379"/>
                  </a:cubicBezTo>
                  <a:cubicBezTo>
                    <a:pt x="4718" y="18379"/>
                    <a:pt x="4807" y="18293"/>
                    <a:pt x="4886" y="18165"/>
                  </a:cubicBezTo>
                  <a:cubicBezTo>
                    <a:pt x="4965" y="17993"/>
                    <a:pt x="5032" y="17821"/>
                    <a:pt x="5088" y="17606"/>
                  </a:cubicBezTo>
                  <a:lnTo>
                    <a:pt x="5195" y="20612"/>
                  </a:lnTo>
                  <a:cubicBezTo>
                    <a:pt x="5128" y="20870"/>
                    <a:pt x="5038" y="21085"/>
                    <a:pt x="4931" y="21299"/>
                  </a:cubicBezTo>
                  <a:cubicBezTo>
                    <a:pt x="4824" y="21514"/>
                    <a:pt x="4695" y="21600"/>
                    <a:pt x="4538" y="21600"/>
                  </a:cubicBezTo>
                  <a:cubicBezTo>
                    <a:pt x="4398" y="21600"/>
                    <a:pt x="4268" y="21471"/>
                    <a:pt x="4145" y="21171"/>
                  </a:cubicBezTo>
                  <a:cubicBezTo>
                    <a:pt x="4021" y="20870"/>
                    <a:pt x="3909" y="20441"/>
                    <a:pt x="3819" y="19839"/>
                  </a:cubicBezTo>
                  <a:cubicBezTo>
                    <a:pt x="3724" y="19238"/>
                    <a:pt x="3651" y="18508"/>
                    <a:pt x="3594" y="17606"/>
                  </a:cubicBezTo>
                  <a:cubicBezTo>
                    <a:pt x="3538" y="16705"/>
                    <a:pt x="3510" y="15631"/>
                    <a:pt x="3510" y="14343"/>
                  </a:cubicBezTo>
                  <a:cubicBezTo>
                    <a:pt x="3510" y="13226"/>
                    <a:pt x="3533" y="12196"/>
                    <a:pt x="3578" y="11251"/>
                  </a:cubicBezTo>
                  <a:cubicBezTo>
                    <a:pt x="3622" y="10306"/>
                    <a:pt x="3684" y="9533"/>
                    <a:pt x="3768" y="8846"/>
                  </a:cubicBezTo>
                  <a:cubicBezTo>
                    <a:pt x="3853" y="8159"/>
                    <a:pt x="3948" y="7644"/>
                    <a:pt x="4066" y="7300"/>
                  </a:cubicBezTo>
                  <a:cubicBezTo>
                    <a:pt x="4178" y="6957"/>
                    <a:pt x="4308" y="6742"/>
                    <a:pt x="4448" y="6742"/>
                  </a:cubicBezTo>
                  <a:cubicBezTo>
                    <a:pt x="4701" y="6742"/>
                    <a:pt x="4903" y="7343"/>
                    <a:pt x="5060" y="8503"/>
                  </a:cubicBezTo>
                  <a:cubicBezTo>
                    <a:pt x="5212" y="9662"/>
                    <a:pt x="5290" y="11380"/>
                    <a:pt x="5290" y="13527"/>
                  </a:cubicBezTo>
                  <a:lnTo>
                    <a:pt x="5290" y="15416"/>
                  </a:lnTo>
                  <a:close/>
                  <a:moveTo>
                    <a:pt x="4695" y="12453"/>
                  </a:moveTo>
                  <a:cubicBezTo>
                    <a:pt x="4695" y="12110"/>
                    <a:pt x="4690" y="11809"/>
                    <a:pt x="4678" y="11466"/>
                  </a:cubicBezTo>
                  <a:cubicBezTo>
                    <a:pt x="4667" y="11165"/>
                    <a:pt x="4650" y="10864"/>
                    <a:pt x="4628" y="10607"/>
                  </a:cubicBezTo>
                  <a:cubicBezTo>
                    <a:pt x="4605" y="10349"/>
                    <a:pt x="4577" y="10177"/>
                    <a:pt x="4544" y="10006"/>
                  </a:cubicBezTo>
                  <a:cubicBezTo>
                    <a:pt x="4510" y="9877"/>
                    <a:pt x="4465" y="9791"/>
                    <a:pt x="4420" y="9791"/>
                  </a:cubicBezTo>
                  <a:cubicBezTo>
                    <a:pt x="4330" y="9791"/>
                    <a:pt x="4257" y="10049"/>
                    <a:pt x="4195" y="10521"/>
                  </a:cubicBezTo>
                  <a:cubicBezTo>
                    <a:pt x="4134" y="10993"/>
                    <a:pt x="4100" y="11637"/>
                    <a:pt x="4089" y="12496"/>
                  </a:cubicBezTo>
                  <a:lnTo>
                    <a:pt x="4695" y="12453"/>
                  </a:lnTo>
                  <a:close/>
                  <a:moveTo>
                    <a:pt x="6773" y="10693"/>
                  </a:moveTo>
                  <a:cubicBezTo>
                    <a:pt x="6706" y="10435"/>
                    <a:pt x="6633" y="10220"/>
                    <a:pt x="6554" y="10091"/>
                  </a:cubicBezTo>
                  <a:cubicBezTo>
                    <a:pt x="6476" y="9963"/>
                    <a:pt x="6402" y="9877"/>
                    <a:pt x="6329" y="9877"/>
                  </a:cubicBezTo>
                  <a:cubicBezTo>
                    <a:pt x="6262" y="9877"/>
                    <a:pt x="6206" y="9963"/>
                    <a:pt x="6167" y="10134"/>
                  </a:cubicBezTo>
                  <a:cubicBezTo>
                    <a:pt x="6127" y="10306"/>
                    <a:pt x="6105" y="10564"/>
                    <a:pt x="6105" y="10864"/>
                  </a:cubicBezTo>
                  <a:cubicBezTo>
                    <a:pt x="6105" y="11208"/>
                    <a:pt x="6127" y="11466"/>
                    <a:pt x="6167" y="11723"/>
                  </a:cubicBezTo>
                  <a:cubicBezTo>
                    <a:pt x="6206" y="11938"/>
                    <a:pt x="6285" y="12196"/>
                    <a:pt x="6402" y="12453"/>
                  </a:cubicBezTo>
                  <a:lnTo>
                    <a:pt x="6520" y="12711"/>
                  </a:lnTo>
                  <a:cubicBezTo>
                    <a:pt x="6672" y="13054"/>
                    <a:pt x="6790" y="13570"/>
                    <a:pt x="6869" y="14257"/>
                  </a:cubicBezTo>
                  <a:cubicBezTo>
                    <a:pt x="6947" y="14944"/>
                    <a:pt x="6987" y="15803"/>
                    <a:pt x="6987" y="16876"/>
                  </a:cubicBezTo>
                  <a:cubicBezTo>
                    <a:pt x="6987" y="17563"/>
                    <a:pt x="6970" y="18208"/>
                    <a:pt x="6930" y="18809"/>
                  </a:cubicBezTo>
                  <a:cubicBezTo>
                    <a:pt x="6891" y="19410"/>
                    <a:pt x="6835" y="19882"/>
                    <a:pt x="6768" y="20312"/>
                  </a:cubicBezTo>
                  <a:cubicBezTo>
                    <a:pt x="6695" y="20741"/>
                    <a:pt x="6610" y="21042"/>
                    <a:pt x="6515" y="21256"/>
                  </a:cubicBezTo>
                  <a:cubicBezTo>
                    <a:pt x="6414" y="21471"/>
                    <a:pt x="6307" y="21600"/>
                    <a:pt x="6183" y="21600"/>
                  </a:cubicBezTo>
                  <a:cubicBezTo>
                    <a:pt x="6054" y="21600"/>
                    <a:pt x="5936" y="21514"/>
                    <a:pt x="5835" y="21342"/>
                  </a:cubicBezTo>
                  <a:cubicBezTo>
                    <a:pt x="5734" y="21171"/>
                    <a:pt x="5639" y="20913"/>
                    <a:pt x="5554" y="20569"/>
                  </a:cubicBezTo>
                  <a:lnTo>
                    <a:pt x="5678" y="17435"/>
                  </a:lnTo>
                  <a:cubicBezTo>
                    <a:pt x="5751" y="17735"/>
                    <a:pt x="5830" y="17950"/>
                    <a:pt x="5914" y="18165"/>
                  </a:cubicBezTo>
                  <a:cubicBezTo>
                    <a:pt x="5993" y="18336"/>
                    <a:pt x="6077" y="18465"/>
                    <a:pt x="6161" y="18465"/>
                  </a:cubicBezTo>
                  <a:cubicBezTo>
                    <a:pt x="6256" y="18465"/>
                    <a:pt x="6329" y="18336"/>
                    <a:pt x="6369" y="18122"/>
                  </a:cubicBezTo>
                  <a:cubicBezTo>
                    <a:pt x="6408" y="17907"/>
                    <a:pt x="6431" y="17649"/>
                    <a:pt x="6431" y="17349"/>
                  </a:cubicBezTo>
                  <a:cubicBezTo>
                    <a:pt x="6431" y="17177"/>
                    <a:pt x="6425" y="17005"/>
                    <a:pt x="6419" y="16876"/>
                  </a:cubicBezTo>
                  <a:cubicBezTo>
                    <a:pt x="6408" y="16748"/>
                    <a:pt x="6397" y="16619"/>
                    <a:pt x="6369" y="16490"/>
                  </a:cubicBezTo>
                  <a:cubicBezTo>
                    <a:pt x="6346" y="16361"/>
                    <a:pt x="6313" y="16275"/>
                    <a:pt x="6268" y="16146"/>
                  </a:cubicBezTo>
                  <a:cubicBezTo>
                    <a:pt x="6223" y="16017"/>
                    <a:pt x="6172" y="15889"/>
                    <a:pt x="6105" y="15760"/>
                  </a:cubicBezTo>
                  <a:lnTo>
                    <a:pt x="5987" y="15502"/>
                  </a:lnTo>
                  <a:cubicBezTo>
                    <a:pt x="5835" y="15116"/>
                    <a:pt x="5723" y="14600"/>
                    <a:pt x="5656" y="13956"/>
                  </a:cubicBezTo>
                  <a:cubicBezTo>
                    <a:pt x="5588" y="13312"/>
                    <a:pt x="5549" y="12410"/>
                    <a:pt x="5549" y="11294"/>
                  </a:cubicBezTo>
                  <a:cubicBezTo>
                    <a:pt x="5549" y="10650"/>
                    <a:pt x="5566" y="10049"/>
                    <a:pt x="5599" y="9490"/>
                  </a:cubicBezTo>
                  <a:cubicBezTo>
                    <a:pt x="5633" y="8932"/>
                    <a:pt x="5684" y="8460"/>
                    <a:pt x="5745" y="8073"/>
                  </a:cubicBezTo>
                  <a:cubicBezTo>
                    <a:pt x="5807" y="7687"/>
                    <a:pt x="5886" y="7343"/>
                    <a:pt x="5976" y="7128"/>
                  </a:cubicBezTo>
                  <a:cubicBezTo>
                    <a:pt x="6066" y="6914"/>
                    <a:pt x="6172" y="6785"/>
                    <a:pt x="6290" y="6785"/>
                  </a:cubicBezTo>
                  <a:cubicBezTo>
                    <a:pt x="6408" y="6785"/>
                    <a:pt x="6520" y="6871"/>
                    <a:pt x="6622" y="7043"/>
                  </a:cubicBezTo>
                  <a:cubicBezTo>
                    <a:pt x="6723" y="7214"/>
                    <a:pt x="6812" y="7429"/>
                    <a:pt x="6897" y="7730"/>
                  </a:cubicBezTo>
                  <a:lnTo>
                    <a:pt x="6773" y="10693"/>
                  </a:lnTo>
                  <a:close/>
                  <a:moveTo>
                    <a:pt x="8992" y="15416"/>
                  </a:moveTo>
                  <a:lnTo>
                    <a:pt x="7795" y="15416"/>
                  </a:lnTo>
                  <a:lnTo>
                    <a:pt x="7795" y="15545"/>
                  </a:lnTo>
                  <a:cubicBezTo>
                    <a:pt x="7795" y="16533"/>
                    <a:pt x="7846" y="17263"/>
                    <a:pt x="7947" y="17692"/>
                  </a:cubicBezTo>
                  <a:cubicBezTo>
                    <a:pt x="8048" y="18165"/>
                    <a:pt x="8172" y="18379"/>
                    <a:pt x="8323" y="18379"/>
                  </a:cubicBezTo>
                  <a:cubicBezTo>
                    <a:pt x="8430" y="18379"/>
                    <a:pt x="8520" y="18293"/>
                    <a:pt x="8598" y="18165"/>
                  </a:cubicBezTo>
                  <a:cubicBezTo>
                    <a:pt x="8677" y="17993"/>
                    <a:pt x="8744" y="17821"/>
                    <a:pt x="8801" y="17606"/>
                  </a:cubicBezTo>
                  <a:lnTo>
                    <a:pt x="8907" y="20612"/>
                  </a:lnTo>
                  <a:cubicBezTo>
                    <a:pt x="8840" y="20870"/>
                    <a:pt x="8750" y="21085"/>
                    <a:pt x="8643" y="21299"/>
                  </a:cubicBezTo>
                  <a:cubicBezTo>
                    <a:pt x="8537" y="21514"/>
                    <a:pt x="8407" y="21600"/>
                    <a:pt x="8250" y="21600"/>
                  </a:cubicBezTo>
                  <a:cubicBezTo>
                    <a:pt x="8110" y="21600"/>
                    <a:pt x="7981" y="21471"/>
                    <a:pt x="7857" y="21171"/>
                  </a:cubicBezTo>
                  <a:cubicBezTo>
                    <a:pt x="7734" y="20870"/>
                    <a:pt x="7621" y="20441"/>
                    <a:pt x="7531" y="19839"/>
                  </a:cubicBezTo>
                  <a:cubicBezTo>
                    <a:pt x="7436" y="19238"/>
                    <a:pt x="7363" y="18508"/>
                    <a:pt x="7307" y="17606"/>
                  </a:cubicBezTo>
                  <a:cubicBezTo>
                    <a:pt x="7251" y="16705"/>
                    <a:pt x="7222" y="15631"/>
                    <a:pt x="7222" y="14343"/>
                  </a:cubicBezTo>
                  <a:cubicBezTo>
                    <a:pt x="7222" y="13226"/>
                    <a:pt x="7245" y="12196"/>
                    <a:pt x="7290" y="11251"/>
                  </a:cubicBezTo>
                  <a:cubicBezTo>
                    <a:pt x="7335" y="10306"/>
                    <a:pt x="7397" y="9533"/>
                    <a:pt x="7481" y="8846"/>
                  </a:cubicBezTo>
                  <a:cubicBezTo>
                    <a:pt x="7565" y="8159"/>
                    <a:pt x="7661" y="7644"/>
                    <a:pt x="7778" y="7300"/>
                  </a:cubicBezTo>
                  <a:cubicBezTo>
                    <a:pt x="7891" y="6957"/>
                    <a:pt x="8020" y="6742"/>
                    <a:pt x="8160" y="6742"/>
                  </a:cubicBezTo>
                  <a:cubicBezTo>
                    <a:pt x="8413" y="6742"/>
                    <a:pt x="8615" y="7343"/>
                    <a:pt x="8773" y="8503"/>
                  </a:cubicBezTo>
                  <a:cubicBezTo>
                    <a:pt x="8924" y="9662"/>
                    <a:pt x="9003" y="11380"/>
                    <a:pt x="9003" y="13527"/>
                  </a:cubicBezTo>
                  <a:lnTo>
                    <a:pt x="9003" y="15416"/>
                  </a:lnTo>
                  <a:close/>
                  <a:moveTo>
                    <a:pt x="8413" y="12453"/>
                  </a:moveTo>
                  <a:cubicBezTo>
                    <a:pt x="8413" y="12110"/>
                    <a:pt x="8407" y="11809"/>
                    <a:pt x="8396" y="11466"/>
                  </a:cubicBezTo>
                  <a:cubicBezTo>
                    <a:pt x="8385" y="11165"/>
                    <a:pt x="8368" y="10864"/>
                    <a:pt x="8346" y="10607"/>
                  </a:cubicBezTo>
                  <a:cubicBezTo>
                    <a:pt x="8323" y="10349"/>
                    <a:pt x="8295" y="10177"/>
                    <a:pt x="8261" y="10006"/>
                  </a:cubicBezTo>
                  <a:cubicBezTo>
                    <a:pt x="8228" y="9834"/>
                    <a:pt x="8183" y="9791"/>
                    <a:pt x="8138" y="9791"/>
                  </a:cubicBezTo>
                  <a:cubicBezTo>
                    <a:pt x="8048" y="9791"/>
                    <a:pt x="7975" y="10049"/>
                    <a:pt x="7913" y="10521"/>
                  </a:cubicBezTo>
                  <a:cubicBezTo>
                    <a:pt x="7851" y="10993"/>
                    <a:pt x="7818" y="11637"/>
                    <a:pt x="7807" y="12496"/>
                  </a:cubicBezTo>
                  <a:lnTo>
                    <a:pt x="8413" y="12453"/>
                  </a:lnTo>
                  <a:close/>
                  <a:moveTo>
                    <a:pt x="9913" y="21256"/>
                  </a:moveTo>
                  <a:lnTo>
                    <a:pt x="9340" y="21256"/>
                  </a:lnTo>
                  <a:lnTo>
                    <a:pt x="9340" y="7085"/>
                  </a:lnTo>
                  <a:lnTo>
                    <a:pt x="9783" y="7085"/>
                  </a:lnTo>
                  <a:lnTo>
                    <a:pt x="9851" y="8846"/>
                  </a:lnTo>
                  <a:cubicBezTo>
                    <a:pt x="9935" y="8202"/>
                    <a:pt x="10025" y="7687"/>
                    <a:pt x="10126" y="7300"/>
                  </a:cubicBezTo>
                  <a:cubicBezTo>
                    <a:pt x="10227" y="6914"/>
                    <a:pt x="10339" y="6742"/>
                    <a:pt x="10463" y="6742"/>
                  </a:cubicBezTo>
                  <a:cubicBezTo>
                    <a:pt x="10671" y="6742"/>
                    <a:pt x="10828" y="7171"/>
                    <a:pt x="10940" y="8030"/>
                  </a:cubicBezTo>
                  <a:cubicBezTo>
                    <a:pt x="11053" y="8889"/>
                    <a:pt x="11109" y="10177"/>
                    <a:pt x="11109" y="11852"/>
                  </a:cubicBezTo>
                  <a:lnTo>
                    <a:pt x="11109" y="21214"/>
                  </a:lnTo>
                  <a:lnTo>
                    <a:pt x="10536" y="21214"/>
                  </a:lnTo>
                  <a:lnTo>
                    <a:pt x="10536" y="12281"/>
                  </a:lnTo>
                  <a:cubicBezTo>
                    <a:pt x="10536" y="11594"/>
                    <a:pt x="10514" y="11036"/>
                    <a:pt x="10474" y="10650"/>
                  </a:cubicBezTo>
                  <a:cubicBezTo>
                    <a:pt x="10429" y="10263"/>
                    <a:pt x="10368" y="10048"/>
                    <a:pt x="10289" y="10048"/>
                  </a:cubicBezTo>
                  <a:cubicBezTo>
                    <a:pt x="10227" y="10048"/>
                    <a:pt x="10160" y="10177"/>
                    <a:pt x="10092" y="10478"/>
                  </a:cubicBezTo>
                  <a:cubicBezTo>
                    <a:pt x="10025" y="10736"/>
                    <a:pt x="9963" y="11122"/>
                    <a:pt x="9913" y="11551"/>
                  </a:cubicBezTo>
                  <a:lnTo>
                    <a:pt x="9913" y="21256"/>
                  </a:lnTo>
                  <a:close/>
                  <a:moveTo>
                    <a:pt x="12687" y="10220"/>
                  </a:moveTo>
                  <a:lnTo>
                    <a:pt x="12215" y="10220"/>
                  </a:lnTo>
                  <a:lnTo>
                    <a:pt x="12215" y="16189"/>
                  </a:lnTo>
                  <a:cubicBezTo>
                    <a:pt x="12215" y="16833"/>
                    <a:pt x="12232" y="17306"/>
                    <a:pt x="12271" y="17563"/>
                  </a:cubicBezTo>
                  <a:cubicBezTo>
                    <a:pt x="12311" y="17821"/>
                    <a:pt x="12361" y="17950"/>
                    <a:pt x="12429" y="17950"/>
                  </a:cubicBezTo>
                  <a:cubicBezTo>
                    <a:pt x="12479" y="17950"/>
                    <a:pt x="12530" y="17907"/>
                    <a:pt x="12580" y="17821"/>
                  </a:cubicBezTo>
                  <a:cubicBezTo>
                    <a:pt x="12631" y="17735"/>
                    <a:pt x="12670" y="17649"/>
                    <a:pt x="12698" y="17478"/>
                  </a:cubicBezTo>
                  <a:lnTo>
                    <a:pt x="12783" y="20441"/>
                  </a:lnTo>
                  <a:cubicBezTo>
                    <a:pt x="12738" y="20612"/>
                    <a:pt x="12670" y="20784"/>
                    <a:pt x="12586" y="20956"/>
                  </a:cubicBezTo>
                  <a:cubicBezTo>
                    <a:pt x="12496" y="21128"/>
                    <a:pt x="12401" y="21213"/>
                    <a:pt x="12305" y="21213"/>
                  </a:cubicBezTo>
                  <a:cubicBezTo>
                    <a:pt x="12064" y="21213"/>
                    <a:pt x="11895" y="20870"/>
                    <a:pt x="11800" y="20140"/>
                  </a:cubicBezTo>
                  <a:cubicBezTo>
                    <a:pt x="11699" y="19453"/>
                    <a:pt x="11654" y="18379"/>
                    <a:pt x="11654" y="16919"/>
                  </a:cubicBezTo>
                  <a:lnTo>
                    <a:pt x="11654" y="10220"/>
                  </a:lnTo>
                  <a:lnTo>
                    <a:pt x="11362" y="10220"/>
                  </a:lnTo>
                  <a:lnTo>
                    <a:pt x="11362" y="7085"/>
                  </a:lnTo>
                  <a:lnTo>
                    <a:pt x="11654" y="7085"/>
                  </a:lnTo>
                  <a:lnTo>
                    <a:pt x="11654" y="2791"/>
                  </a:lnTo>
                  <a:lnTo>
                    <a:pt x="12221" y="2791"/>
                  </a:lnTo>
                  <a:lnTo>
                    <a:pt x="12221" y="7085"/>
                  </a:lnTo>
                  <a:lnTo>
                    <a:pt x="12693" y="7085"/>
                  </a:lnTo>
                  <a:lnTo>
                    <a:pt x="12693" y="10220"/>
                  </a:lnTo>
                  <a:close/>
                  <a:moveTo>
                    <a:pt x="13069" y="8331"/>
                  </a:moveTo>
                  <a:cubicBezTo>
                    <a:pt x="13176" y="7858"/>
                    <a:pt x="13294" y="7472"/>
                    <a:pt x="13428" y="7214"/>
                  </a:cubicBezTo>
                  <a:cubicBezTo>
                    <a:pt x="13563" y="6914"/>
                    <a:pt x="13698" y="6785"/>
                    <a:pt x="13833" y="6785"/>
                  </a:cubicBezTo>
                  <a:cubicBezTo>
                    <a:pt x="14063" y="6785"/>
                    <a:pt x="14243" y="7214"/>
                    <a:pt x="14383" y="8073"/>
                  </a:cubicBezTo>
                  <a:cubicBezTo>
                    <a:pt x="14524" y="8932"/>
                    <a:pt x="14591" y="10263"/>
                    <a:pt x="14591" y="12110"/>
                  </a:cubicBezTo>
                  <a:lnTo>
                    <a:pt x="14591" y="21299"/>
                  </a:lnTo>
                  <a:lnTo>
                    <a:pt x="14153" y="21299"/>
                  </a:lnTo>
                  <a:lnTo>
                    <a:pt x="14102" y="19882"/>
                  </a:lnTo>
                  <a:lnTo>
                    <a:pt x="14085" y="19882"/>
                  </a:lnTo>
                  <a:cubicBezTo>
                    <a:pt x="14035" y="20398"/>
                    <a:pt x="13962" y="20827"/>
                    <a:pt x="13872" y="21128"/>
                  </a:cubicBezTo>
                  <a:cubicBezTo>
                    <a:pt x="13782" y="21471"/>
                    <a:pt x="13676" y="21600"/>
                    <a:pt x="13552" y="21600"/>
                  </a:cubicBezTo>
                  <a:cubicBezTo>
                    <a:pt x="13445" y="21600"/>
                    <a:pt x="13355" y="21471"/>
                    <a:pt x="13277" y="21256"/>
                  </a:cubicBezTo>
                  <a:cubicBezTo>
                    <a:pt x="13198" y="21042"/>
                    <a:pt x="13131" y="20698"/>
                    <a:pt x="13080" y="20312"/>
                  </a:cubicBezTo>
                  <a:cubicBezTo>
                    <a:pt x="13030" y="19925"/>
                    <a:pt x="12990" y="19453"/>
                    <a:pt x="12962" y="18895"/>
                  </a:cubicBezTo>
                  <a:cubicBezTo>
                    <a:pt x="12934" y="18336"/>
                    <a:pt x="12923" y="17778"/>
                    <a:pt x="12923" y="17177"/>
                  </a:cubicBezTo>
                  <a:cubicBezTo>
                    <a:pt x="12923" y="16361"/>
                    <a:pt x="12945" y="15631"/>
                    <a:pt x="12996" y="15073"/>
                  </a:cubicBezTo>
                  <a:cubicBezTo>
                    <a:pt x="13041" y="14472"/>
                    <a:pt x="13108" y="13999"/>
                    <a:pt x="13187" y="13613"/>
                  </a:cubicBezTo>
                  <a:cubicBezTo>
                    <a:pt x="13266" y="13226"/>
                    <a:pt x="13361" y="12969"/>
                    <a:pt x="13473" y="12797"/>
                  </a:cubicBezTo>
                  <a:cubicBezTo>
                    <a:pt x="13580" y="12625"/>
                    <a:pt x="13698" y="12539"/>
                    <a:pt x="13822" y="12539"/>
                  </a:cubicBezTo>
                  <a:lnTo>
                    <a:pt x="14012" y="12539"/>
                  </a:lnTo>
                  <a:lnTo>
                    <a:pt x="14012" y="11766"/>
                  </a:lnTo>
                  <a:cubicBezTo>
                    <a:pt x="14012" y="11251"/>
                    <a:pt x="13990" y="10821"/>
                    <a:pt x="13939" y="10564"/>
                  </a:cubicBezTo>
                  <a:cubicBezTo>
                    <a:pt x="13889" y="10263"/>
                    <a:pt x="13822" y="10134"/>
                    <a:pt x="13732" y="10134"/>
                  </a:cubicBezTo>
                  <a:cubicBezTo>
                    <a:pt x="13653" y="10134"/>
                    <a:pt x="13580" y="10220"/>
                    <a:pt x="13501" y="10392"/>
                  </a:cubicBezTo>
                  <a:cubicBezTo>
                    <a:pt x="13428" y="10564"/>
                    <a:pt x="13344" y="10864"/>
                    <a:pt x="13254" y="11251"/>
                  </a:cubicBezTo>
                  <a:lnTo>
                    <a:pt x="13069" y="8331"/>
                  </a:lnTo>
                  <a:close/>
                  <a:moveTo>
                    <a:pt x="14024" y="15116"/>
                  </a:moveTo>
                  <a:lnTo>
                    <a:pt x="13895" y="15159"/>
                  </a:lnTo>
                  <a:cubicBezTo>
                    <a:pt x="13822" y="15159"/>
                    <a:pt x="13760" y="15245"/>
                    <a:pt x="13715" y="15330"/>
                  </a:cubicBezTo>
                  <a:cubicBezTo>
                    <a:pt x="13664" y="15416"/>
                    <a:pt x="13625" y="15545"/>
                    <a:pt x="13597" y="15717"/>
                  </a:cubicBezTo>
                  <a:cubicBezTo>
                    <a:pt x="13569" y="15846"/>
                    <a:pt x="13546" y="16060"/>
                    <a:pt x="13535" y="16232"/>
                  </a:cubicBezTo>
                  <a:cubicBezTo>
                    <a:pt x="13524" y="16447"/>
                    <a:pt x="13518" y="16662"/>
                    <a:pt x="13518" y="16876"/>
                  </a:cubicBezTo>
                  <a:cubicBezTo>
                    <a:pt x="13518" y="17478"/>
                    <a:pt x="13541" y="17907"/>
                    <a:pt x="13591" y="18122"/>
                  </a:cubicBezTo>
                  <a:cubicBezTo>
                    <a:pt x="13636" y="18336"/>
                    <a:pt x="13692" y="18465"/>
                    <a:pt x="13754" y="18465"/>
                  </a:cubicBezTo>
                  <a:cubicBezTo>
                    <a:pt x="13816" y="18465"/>
                    <a:pt x="13872" y="18336"/>
                    <a:pt x="13923" y="18036"/>
                  </a:cubicBezTo>
                  <a:cubicBezTo>
                    <a:pt x="13973" y="17778"/>
                    <a:pt x="14007" y="17478"/>
                    <a:pt x="14029" y="17134"/>
                  </a:cubicBezTo>
                  <a:lnTo>
                    <a:pt x="14029" y="15116"/>
                  </a:lnTo>
                  <a:close/>
                  <a:moveTo>
                    <a:pt x="16192" y="10220"/>
                  </a:moveTo>
                  <a:lnTo>
                    <a:pt x="15720" y="10220"/>
                  </a:lnTo>
                  <a:lnTo>
                    <a:pt x="15720" y="16189"/>
                  </a:lnTo>
                  <a:cubicBezTo>
                    <a:pt x="15720" y="16833"/>
                    <a:pt x="15737" y="17306"/>
                    <a:pt x="15776" y="17563"/>
                  </a:cubicBezTo>
                  <a:cubicBezTo>
                    <a:pt x="15815" y="17821"/>
                    <a:pt x="15866" y="17950"/>
                    <a:pt x="15933" y="17950"/>
                  </a:cubicBezTo>
                  <a:cubicBezTo>
                    <a:pt x="15984" y="17950"/>
                    <a:pt x="16034" y="17907"/>
                    <a:pt x="16085" y="17821"/>
                  </a:cubicBezTo>
                  <a:cubicBezTo>
                    <a:pt x="16135" y="17735"/>
                    <a:pt x="16175" y="17649"/>
                    <a:pt x="16203" y="17478"/>
                  </a:cubicBezTo>
                  <a:lnTo>
                    <a:pt x="16287" y="20441"/>
                  </a:lnTo>
                  <a:cubicBezTo>
                    <a:pt x="16242" y="20612"/>
                    <a:pt x="16175" y="20784"/>
                    <a:pt x="16090" y="20956"/>
                  </a:cubicBezTo>
                  <a:cubicBezTo>
                    <a:pt x="16001" y="21128"/>
                    <a:pt x="15905" y="21213"/>
                    <a:pt x="15810" y="21213"/>
                  </a:cubicBezTo>
                  <a:cubicBezTo>
                    <a:pt x="15568" y="21213"/>
                    <a:pt x="15400" y="20870"/>
                    <a:pt x="15304" y="20140"/>
                  </a:cubicBezTo>
                  <a:cubicBezTo>
                    <a:pt x="15203" y="19453"/>
                    <a:pt x="15158" y="18379"/>
                    <a:pt x="15158" y="16919"/>
                  </a:cubicBezTo>
                  <a:lnTo>
                    <a:pt x="15158" y="10220"/>
                  </a:lnTo>
                  <a:lnTo>
                    <a:pt x="14866" y="10220"/>
                  </a:lnTo>
                  <a:lnTo>
                    <a:pt x="14866" y="7085"/>
                  </a:lnTo>
                  <a:lnTo>
                    <a:pt x="15158" y="7085"/>
                  </a:lnTo>
                  <a:lnTo>
                    <a:pt x="15158" y="2791"/>
                  </a:lnTo>
                  <a:lnTo>
                    <a:pt x="15725" y="2791"/>
                  </a:lnTo>
                  <a:lnTo>
                    <a:pt x="15725" y="7085"/>
                  </a:lnTo>
                  <a:lnTo>
                    <a:pt x="16197" y="7085"/>
                  </a:lnTo>
                  <a:lnTo>
                    <a:pt x="16197" y="10220"/>
                  </a:lnTo>
                  <a:close/>
                  <a:moveTo>
                    <a:pt x="16871" y="4294"/>
                  </a:moveTo>
                  <a:cubicBezTo>
                    <a:pt x="16776" y="4294"/>
                    <a:pt x="16697" y="4080"/>
                    <a:pt x="16646" y="3650"/>
                  </a:cubicBezTo>
                  <a:cubicBezTo>
                    <a:pt x="16596" y="3221"/>
                    <a:pt x="16568" y="2705"/>
                    <a:pt x="16568" y="2147"/>
                  </a:cubicBezTo>
                  <a:cubicBezTo>
                    <a:pt x="16568" y="1546"/>
                    <a:pt x="16596" y="1031"/>
                    <a:pt x="16646" y="644"/>
                  </a:cubicBezTo>
                  <a:cubicBezTo>
                    <a:pt x="16697" y="215"/>
                    <a:pt x="16776" y="0"/>
                    <a:pt x="16866" y="0"/>
                  </a:cubicBezTo>
                  <a:cubicBezTo>
                    <a:pt x="16961" y="0"/>
                    <a:pt x="17034" y="215"/>
                    <a:pt x="17085" y="601"/>
                  </a:cubicBezTo>
                  <a:cubicBezTo>
                    <a:pt x="17135" y="1031"/>
                    <a:pt x="17163" y="1546"/>
                    <a:pt x="17163" y="2147"/>
                  </a:cubicBezTo>
                  <a:cubicBezTo>
                    <a:pt x="17163" y="2748"/>
                    <a:pt x="17135" y="3264"/>
                    <a:pt x="17085" y="3693"/>
                  </a:cubicBezTo>
                  <a:cubicBezTo>
                    <a:pt x="17045" y="4122"/>
                    <a:pt x="16972" y="4294"/>
                    <a:pt x="16871" y="4294"/>
                  </a:cubicBezTo>
                  <a:close/>
                  <a:moveTo>
                    <a:pt x="16585" y="21256"/>
                  </a:moveTo>
                  <a:lnTo>
                    <a:pt x="16585" y="7085"/>
                  </a:lnTo>
                  <a:lnTo>
                    <a:pt x="17158" y="7085"/>
                  </a:lnTo>
                  <a:lnTo>
                    <a:pt x="17158" y="21256"/>
                  </a:lnTo>
                  <a:lnTo>
                    <a:pt x="16585" y="21256"/>
                  </a:lnTo>
                  <a:close/>
                  <a:moveTo>
                    <a:pt x="19477" y="14085"/>
                  </a:moveTo>
                  <a:cubicBezTo>
                    <a:pt x="19477" y="15245"/>
                    <a:pt x="19455" y="16275"/>
                    <a:pt x="19404" y="17220"/>
                  </a:cubicBezTo>
                  <a:cubicBezTo>
                    <a:pt x="19354" y="18165"/>
                    <a:pt x="19286" y="18938"/>
                    <a:pt x="19196" y="19582"/>
                  </a:cubicBezTo>
                  <a:cubicBezTo>
                    <a:pt x="19106" y="20226"/>
                    <a:pt x="19005" y="20741"/>
                    <a:pt x="18887" y="21085"/>
                  </a:cubicBezTo>
                  <a:cubicBezTo>
                    <a:pt x="18769" y="21428"/>
                    <a:pt x="18640" y="21600"/>
                    <a:pt x="18505" y="21600"/>
                  </a:cubicBezTo>
                  <a:cubicBezTo>
                    <a:pt x="18371" y="21600"/>
                    <a:pt x="18241" y="21428"/>
                    <a:pt x="18124" y="21128"/>
                  </a:cubicBezTo>
                  <a:cubicBezTo>
                    <a:pt x="18006" y="20784"/>
                    <a:pt x="17905" y="20355"/>
                    <a:pt x="17820" y="19711"/>
                  </a:cubicBezTo>
                  <a:cubicBezTo>
                    <a:pt x="17736" y="19109"/>
                    <a:pt x="17669" y="18336"/>
                    <a:pt x="17618" y="17435"/>
                  </a:cubicBezTo>
                  <a:cubicBezTo>
                    <a:pt x="17568" y="16533"/>
                    <a:pt x="17545" y="15502"/>
                    <a:pt x="17545" y="14386"/>
                  </a:cubicBezTo>
                  <a:cubicBezTo>
                    <a:pt x="17545" y="13183"/>
                    <a:pt x="17568" y="12110"/>
                    <a:pt x="17618" y="11165"/>
                  </a:cubicBezTo>
                  <a:cubicBezTo>
                    <a:pt x="17669" y="10220"/>
                    <a:pt x="17736" y="9404"/>
                    <a:pt x="17826" y="8760"/>
                  </a:cubicBezTo>
                  <a:cubicBezTo>
                    <a:pt x="17916" y="8116"/>
                    <a:pt x="18017" y="7601"/>
                    <a:pt x="18135" y="7257"/>
                  </a:cubicBezTo>
                  <a:cubicBezTo>
                    <a:pt x="18253" y="6914"/>
                    <a:pt x="18382" y="6742"/>
                    <a:pt x="18517" y="6742"/>
                  </a:cubicBezTo>
                  <a:cubicBezTo>
                    <a:pt x="18651" y="6742"/>
                    <a:pt x="18781" y="6914"/>
                    <a:pt x="18899" y="7214"/>
                  </a:cubicBezTo>
                  <a:cubicBezTo>
                    <a:pt x="19017" y="7515"/>
                    <a:pt x="19118" y="7987"/>
                    <a:pt x="19202" y="8631"/>
                  </a:cubicBezTo>
                  <a:cubicBezTo>
                    <a:pt x="19286" y="9233"/>
                    <a:pt x="19354" y="10006"/>
                    <a:pt x="19404" y="10907"/>
                  </a:cubicBezTo>
                  <a:cubicBezTo>
                    <a:pt x="19455" y="11809"/>
                    <a:pt x="19477" y="12883"/>
                    <a:pt x="19477" y="14085"/>
                  </a:cubicBezTo>
                  <a:close/>
                  <a:moveTo>
                    <a:pt x="18893" y="14214"/>
                  </a:moveTo>
                  <a:cubicBezTo>
                    <a:pt x="18893" y="13441"/>
                    <a:pt x="18882" y="12797"/>
                    <a:pt x="18865" y="12239"/>
                  </a:cubicBezTo>
                  <a:cubicBezTo>
                    <a:pt x="18842" y="11680"/>
                    <a:pt x="18814" y="11251"/>
                    <a:pt x="18781" y="10907"/>
                  </a:cubicBezTo>
                  <a:cubicBezTo>
                    <a:pt x="18747" y="10564"/>
                    <a:pt x="18702" y="10306"/>
                    <a:pt x="18657" y="10134"/>
                  </a:cubicBezTo>
                  <a:cubicBezTo>
                    <a:pt x="18612" y="9963"/>
                    <a:pt x="18562" y="9920"/>
                    <a:pt x="18517" y="9920"/>
                  </a:cubicBezTo>
                  <a:cubicBezTo>
                    <a:pt x="18466" y="9920"/>
                    <a:pt x="18421" y="10006"/>
                    <a:pt x="18376" y="10134"/>
                  </a:cubicBezTo>
                  <a:cubicBezTo>
                    <a:pt x="18331" y="10263"/>
                    <a:pt x="18292" y="10521"/>
                    <a:pt x="18258" y="10821"/>
                  </a:cubicBezTo>
                  <a:cubicBezTo>
                    <a:pt x="18225" y="11165"/>
                    <a:pt x="18197" y="11594"/>
                    <a:pt x="18174" y="12153"/>
                  </a:cubicBezTo>
                  <a:cubicBezTo>
                    <a:pt x="18152" y="12711"/>
                    <a:pt x="18146" y="13355"/>
                    <a:pt x="18146" y="14214"/>
                  </a:cubicBezTo>
                  <a:cubicBezTo>
                    <a:pt x="18146" y="15631"/>
                    <a:pt x="18185" y="16705"/>
                    <a:pt x="18264" y="17349"/>
                  </a:cubicBezTo>
                  <a:cubicBezTo>
                    <a:pt x="18343" y="18036"/>
                    <a:pt x="18432" y="18336"/>
                    <a:pt x="18528" y="18336"/>
                  </a:cubicBezTo>
                  <a:cubicBezTo>
                    <a:pt x="18578" y="18336"/>
                    <a:pt x="18623" y="18250"/>
                    <a:pt x="18668" y="18122"/>
                  </a:cubicBezTo>
                  <a:cubicBezTo>
                    <a:pt x="18713" y="17993"/>
                    <a:pt x="18753" y="17735"/>
                    <a:pt x="18786" y="17435"/>
                  </a:cubicBezTo>
                  <a:cubicBezTo>
                    <a:pt x="18820" y="17091"/>
                    <a:pt x="18848" y="16662"/>
                    <a:pt x="18871" y="16146"/>
                  </a:cubicBezTo>
                  <a:cubicBezTo>
                    <a:pt x="18882" y="15631"/>
                    <a:pt x="18893" y="14987"/>
                    <a:pt x="18893" y="14214"/>
                  </a:cubicBezTo>
                  <a:close/>
                  <a:moveTo>
                    <a:pt x="20404" y="21256"/>
                  </a:moveTo>
                  <a:lnTo>
                    <a:pt x="19831" y="21256"/>
                  </a:lnTo>
                  <a:lnTo>
                    <a:pt x="19831" y="7085"/>
                  </a:lnTo>
                  <a:lnTo>
                    <a:pt x="20275" y="7085"/>
                  </a:lnTo>
                  <a:lnTo>
                    <a:pt x="20342" y="8846"/>
                  </a:lnTo>
                  <a:cubicBezTo>
                    <a:pt x="20426" y="8202"/>
                    <a:pt x="20516" y="7687"/>
                    <a:pt x="20617" y="7300"/>
                  </a:cubicBezTo>
                  <a:cubicBezTo>
                    <a:pt x="20718" y="6914"/>
                    <a:pt x="20831" y="6742"/>
                    <a:pt x="20954" y="6742"/>
                  </a:cubicBezTo>
                  <a:cubicBezTo>
                    <a:pt x="21162" y="6742"/>
                    <a:pt x="21319" y="7171"/>
                    <a:pt x="21432" y="8030"/>
                  </a:cubicBezTo>
                  <a:cubicBezTo>
                    <a:pt x="21544" y="8889"/>
                    <a:pt x="21600" y="10177"/>
                    <a:pt x="21600" y="11852"/>
                  </a:cubicBezTo>
                  <a:lnTo>
                    <a:pt x="21600" y="21214"/>
                  </a:lnTo>
                  <a:lnTo>
                    <a:pt x="21027" y="21214"/>
                  </a:lnTo>
                  <a:lnTo>
                    <a:pt x="21027" y="12281"/>
                  </a:lnTo>
                  <a:cubicBezTo>
                    <a:pt x="21027" y="11594"/>
                    <a:pt x="21005" y="11036"/>
                    <a:pt x="20965" y="10650"/>
                  </a:cubicBezTo>
                  <a:cubicBezTo>
                    <a:pt x="20920" y="10263"/>
                    <a:pt x="20859" y="10048"/>
                    <a:pt x="20780" y="10048"/>
                  </a:cubicBezTo>
                  <a:cubicBezTo>
                    <a:pt x="20718" y="10048"/>
                    <a:pt x="20651" y="10177"/>
                    <a:pt x="20583" y="10478"/>
                  </a:cubicBezTo>
                  <a:cubicBezTo>
                    <a:pt x="20516" y="10736"/>
                    <a:pt x="20454" y="11122"/>
                    <a:pt x="20404" y="11551"/>
                  </a:cubicBezTo>
                  <a:lnTo>
                    <a:pt x="20404" y="2125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49345AB-AD63-E181-3B5F-534FD2A982FA}"/>
                </a:ext>
              </a:extLst>
            </p:cNvPr>
            <p:cNvSpPr/>
            <p:nvPr userDrawn="1"/>
          </p:nvSpPr>
          <p:spPr>
            <a:xfrm>
              <a:off x="5032172" y="1021854"/>
              <a:ext cx="1051185" cy="54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4" y="0"/>
                  </a:moveTo>
                  <a:cubicBezTo>
                    <a:pt x="13287" y="0"/>
                    <a:pt x="11002" y="3514"/>
                    <a:pt x="10441" y="8443"/>
                  </a:cubicBezTo>
                  <a:cubicBezTo>
                    <a:pt x="9052" y="8229"/>
                    <a:pt x="6050" y="7757"/>
                    <a:pt x="5198" y="7671"/>
                  </a:cubicBezTo>
                  <a:cubicBezTo>
                    <a:pt x="5154" y="7671"/>
                    <a:pt x="5109" y="7671"/>
                    <a:pt x="5041" y="7671"/>
                  </a:cubicBezTo>
                  <a:cubicBezTo>
                    <a:pt x="4638" y="7671"/>
                    <a:pt x="4280" y="7886"/>
                    <a:pt x="4033" y="8357"/>
                  </a:cubicBezTo>
                  <a:cubicBezTo>
                    <a:pt x="3563" y="9214"/>
                    <a:pt x="3563" y="10457"/>
                    <a:pt x="3563" y="10843"/>
                  </a:cubicBezTo>
                  <a:cubicBezTo>
                    <a:pt x="3563" y="11271"/>
                    <a:pt x="3563" y="12514"/>
                    <a:pt x="4033" y="13329"/>
                  </a:cubicBezTo>
                  <a:cubicBezTo>
                    <a:pt x="4280" y="13800"/>
                    <a:pt x="4638" y="14014"/>
                    <a:pt x="5041" y="14014"/>
                  </a:cubicBezTo>
                  <a:cubicBezTo>
                    <a:pt x="5086" y="14014"/>
                    <a:pt x="5131" y="14014"/>
                    <a:pt x="5198" y="14014"/>
                  </a:cubicBezTo>
                  <a:cubicBezTo>
                    <a:pt x="5803" y="13929"/>
                    <a:pt x="7417" y="13714"/>
                    <a:pt x="8313" y="13543"/>
                  </a:cubicBezTo>
                  <a:lnTo>
                    <a:pt x="9657" y="13329"/>
                  </a:lnTo>
                  <a:cubicBezTo>
                    <a:pt x="9971" y="13286"/>
                    <a:pt x="10262" y="13243"/>
                    <a:pt x="10464" y="13200"/>
                  </a:cubicBezTo>
                  <a:cubicBezTo>
                    <a:pt x="11046" y="18043"/>
                    <a:pt x="13332" y="21557"/>
                    <a:pt x="15954" y="21557"/>
                  </a:cubicBezTo>
                  <a:cubicBezTo>
                    <a:pt x="19068" y="21557"/>
                    <a:pt x="21600" y="16714"/>
                    <a:pt x="21600" y="10757"/>
                  </a:cubicBezTo>
                  <a:cubicBezTo>
                    <a:pt x="21600" y="4843"/>
                    <a:pt x="19068" y="0"/>
                    <a:pt x="15954" y="0"/>
                  </a:cubicBezTo>
                  <a:close/>
                  <a:moveTo>
                    <a:pt x="15954" y="17229"/>
                  </a:moveTo>
                  <a:cubicBezTo>
                    <a:pt x="14094" y="17229"/>
                    <a:pt x="12593" y="14357"/>
                    <a:pt x="12593" y="10800"/>
                  </a:cubicBezTo>
                  <a:cubicBezTo>
                    <a:pt x="12593" y="7243"/>
                    <a:pt x="14094" y="4371"/>
                    <a:pt x="15954" y="4371"/>
                  </a:cubicBezTo>
                  <a:cubicBezTo>
                    <a:pt x="17813" y="4371"/>
                    <a:pt x="19315" y="7243"/>
                    <a:pt x="19315" y="10800"/>
                  </a:cubicBezTo>
                  <a:cubicBezTo>
                    <a:pt x="19315" y="14357"/>
                    <a:pt x="17813" y="17229"/>
                    <a:pt x="15954" y="17229"/>
                  </a:cubicBezTo>
                  <a:close/>
                  <a:moveTo>
                    <a:pt x="9007" y="15514"/>
                  </a:moveTo>
                  <a:lnTo>
                    <a:pt x="9007" y="20014"/>
                  </a:lnTo>
                  <a:cubicBezTo>
                    <a:pt x="8627" y="20443"/>
                    <a:pt x="8134" y="20786"/>
                    <a:pt x="7506" y="21129"/>
                  </a:cubicBezTo>
                  <a:cubicBezTo>
                    <a:pt x="6879" y="21429"/>
                    <a:pt x="6207" y="21600"/>
                    <a:pt x="5467" y="21600"/>
                  </a:cubicBezTo>
                  <a:cubicBezTo>
                    <a:pt x="4324" y="21600"/>
                    <a:pt x="3339" y="21171"/>
                    <a:pt x="2532" y="20271"/>
                  </a:cubicBezTo>
                  <a:cubicBezTo>
                    <a:pt x="1725" y="19371"/>
                    <a:pt x="1098" y="18129"/>
                    <a:pt x="650" y="16500"/>
                  </a:cubicBezTo>
                  <a:cubicBezTo>
                    <a:pt x="224" y="14871"/>
                    <a:pt x="0" y="12986"/>
                    <a:pt x="0" y="10800"/>
                  </a:cubicBezTo>
                  <a:cubicBezTo>
                    <a:pt x="0" y="8657"/>
                    <a:pt x="246" y="6729"/>
                    <a:pt x="717" y="5143"/>
                  </a:cubicBezTo>
                  <a:cubicBezTo>
                    <a:pt x="1210" y="3514"/>
                    <a:pt x="1860" y="2271"/>
                    <a:pt x="2711" y="1371"/>
                  </a:cubicBezTo>
                  <a:cubicBezTo>
                    <a:pt x="3563" y="471"/>
                    <a:pt x="4549" y="43"/>
                    <a:pt x="5646" y="43"/>
                  </a:cubicBezTo>
                  <a:cubicBezTo>
                    <a:pt x="6229" y="43"/>
                    <a:pt x="6767" y="171"/>
                    <a:pt x="7282" y="386"/>
                  </a:cubicBezTo>
                  <a:cubicBezTo>
                    <a:pt x="7798" y="600"/>
                    <a:pt x="8246" y="900"/>
                    <a:pt x="8627" y="1243"/>
                  </a:cubicBezTo>
                  <a:lnTo>
                    <a:pt x="8402" y="4843"/>
                  </a:lnTo>
                  <a:cubicBezTo>
                    <a:pt x="8022" y="4500"/>
                    <a:pt x="7596" y="4200"/>
                    <a:pt x="7125" y="3986"/>
                  </a:cubicBezTo>
                  <a:cubicBezTo>
                    <a:pt x="6655" y="3771"/>
                    <a:pt x="6162" y="3643"/>
                    <a:pt x="5624" y="3643"/>
                  </a:cubicBezTo>
                  <a:cubicBezTo>
                    <a:pt x="4817" y="3643"/>
                    <a:pt x="4168" y="3943"/>
                    <a:pt x="3630" y="4586"/>
                  </a:cubicBezTo>
                  <a:cubicBezTo>
                    <a:pt x="3115" y="5186"/>
                    <a:pt x="2734" y="6043"/>
                    <a:pt x="2487" y="7114"/>
                  </a:cubicBezTo>
                  <a:cubicBezTo>
                    <a:pt x="2241" y="8186"/>
                    <a:pt x="2106" y="9386"/>
                    <a:pt x="2106" y="10714"/>
                  </a:cubicBezTo>
                  <a:cubicBezTo>
                    <a:pt x="2106" y="12129"/>
                    <a:pt x="2241" y="13371"/>
                    <a:pt x="2487" y="14443"/>
                  </a:cubicBezTo>
                  <a:cubicBezTo>
                    <a:pt x="2734" y="15514"/>
                    <a:pt x="3115" y="16371"/>
                    <a:pt x="3607" y="17014"/>
                  </a:cubicBezTo>
                  <a:cubicBezTo>
                    <a:pt x="4100" y="17614"/>
                    <a:pt x="4728" y="17957"/>
                    <a:pt x="5490" y="17957"/>
                  </a:cubicBezTo>
                  <a:cubicBezTo>
                    <a:pt x="5714" y="17957"/>
                    <a:pt x="5960" y="17914"/>
                    <a:pt x="6207" y="17871"/>
                  </a:cubicBezTo>
                  <a:cubicBezTo>
                    <a:pt x="6453" y="17829"/>
                    <a:pt x="6722" y="17743"/>
                    <a:pt x="6968" y="17614"/>
                  </a:cubicBezTo>
                  <a:lnTo>
                    <a:pt x="6968" y="15814"/>
                  </a:lnTo>
                  <a:cubicBezTo>
                    <a:pt x="7439" y="15729"/>
                    <a:pt x="7887" y="15686"/>
                    <a:pt x="8246" y="15643"/>
                  </a:cubicBezTo>
                  <a:lnTo>
                    <a:pt x="9007" y="15514"/>
                  </a:lnTo>
                  <a:close/>
                </a:path>
              </a:pathLst>
            </a:custGeom>
            <a:solidFill>
              <a:srgbClr val="008C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Shape">
            <a:extLst>
              <a:ext uri="{FF2B5EF4-FFF2-40B4-BE49-F238E27FC236}">
                <a16:creationId xmlns:a16="http://schemas.microsoft.com/office/drawing/2014/main" id="{FD9E41AE-A002-9005-E6E5-3580179613F9}"/>
              </a:ext>
            </a:extLst>
          </p:cNvPr>
          <p:cNvSpPr/>
          <p:nvPr userDrawn="1"/>
        </p:nvSpPr>
        <p:spPr>
          <a:xfrm>
            <a:off x="2105953" y="640199"/>
            <a:ext cx="226449" cy="195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7" h="20569" extrusionOk="0">
                <a:moveTo>
                  <a:pt x="1276" y="2502"/>
                </a:moveTo>
                <a:cubicBezTo>
                  <a:pt x="3176" y="-371"/>
                  <a:pt x="6676" y="-945"/>
                  <a:pt x="8976" y="1698"/>
                </a:cubicBezTo>
                <a:cubicBezTo>
                  <a:pt x="9476" y="2272"/>
                  <a:pt x="9876" y="2961"/>
                  <a:pt x="10376" y="3651"/>
                </a:cubicBezTo>
                <a:cubicBezTo>
                  <a:pt x="10876" y="2961"/>
                  <a:pt x="11276" y="2272"/>
                  <a:pt x="11776" y="1698"/>
                </a:cubicBezTo>
                <a:cubicBezTo>
                  <a:pt x="14076" y="-945"/>
                  <a:pt x="17676" y="-371"/>
                  <a:pt x="19476" y="2502"/>
                </a:cubicBezTo>
                <a:cubicBezTo>
                  <a:pt x="21176" y="5144"/>
                  <a:pt x="21076" y="7902"/>
                  <a:pt x="19876" y="10659"/>
                </a:cubicBezTo>
                <a:cubicBezTo>
                  <a:pt x="18676" y="13302"/>
                  <a:pt x="16976" y="15485"/>
                  <a:pt x="14976" y="17323"/>
                </a:cubicBezTo>
                <a:cubicBezTo>
                  <a:pt x="13876" y="18357"/>
                  <a:pt x="12376" y="19391"/>
                  <a:pt x="11076" y="20310"/>
                </a:cubicBezTo>
                <a:cubicBezTo>
                  <a:pt x="10676" y="20655"/>
                  <a:pt x="10176" y="20655"/>
                  <a:pt x="9776" y="20310"/>
                </a:cubicBezTo>
                <a:cubicBezTo>
                  <a:pt x="8476" y="19391"/>
                  <a:pt x="6976" y="18357"/>
                  <a:pt x="5876" y="17323"/>
                </a:cubicBezTo>
                <a:cubicBezTo>
                  <a:pt x="3876" y="15485"/>
                  <a:pt x="2176" y="13417"/>
                  <a:pt x="976" y="10659"/>
                </a:cubicBezTo>
                <a:cubicBezTo>
                  <a:pt x="-324" y="7902"/>
                  <a:pt x="-424" y="5144"/>
                  <a:pt x="1276" y="2502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46B88B0-8416-31F6-5282-9C6E196C9A56}"/>
              </a:ext>
            </a:extLst>
          </p:cNvPr>
          <p:cNvSpPr/>
          <p:nvPr userDrawn="1"/>
        </p:nvSpPr>
        <p:spPr>
          <a:xfrm>
            <a:off x="7387520" y="3289969"/>
            <a:ext cx="4804480" cy="292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5" y="0"/>
                </a:moveTo>
                <a:cubicBezTo>
                  <a:pt x="19673" y="0"/>
                  <a:pt x="20698" y="434"/>
                  <a:pt x="21600" y="1199"/>
                </a:cubicBezTo>
                <a:lnTo>
                  <a:pt x="21600" y="6677"/>
                </a:lnTo>
                <a:cubicBezTo>
                  <a:pt x="20879" y="5261"/>
                  <a:pt x="19796" y="4352"/>
                  <a:pt x="18585" y="4352"/>
                </a:cubicBezTo>
                <a:cubicBezTo>
                  <a:pt x="16418" y="4352"/>
                  <a:pt x="14658" y="7240"/>
                  <a:pt x="14658" y="10796"/>
                </a:cubicBezTo>
                <a:cubicBezTo>
                  <a:pt x="14658" y="14344"/>
                  <a:pt x="16418" y="17240"/>
                  <a:pt x="18585" y="17240"/>
                </a:cubicBezTo>
                <a:cubicBezTo>
                  <a:pt x="19796" y="17240"/>
                  <a:pt x="20879" y="16339"/>
                  <a:pt x="21600" y="14915"/>
                </a:cubicBezTo>
                <a:lnTo>
                  <a:pt x="21600" y="20393"/>
                </a:lnTo>
                <a:cubicBezTo>
                  <a:pt x="20698" y="21158"/>
                  <a:pt x="19668" y="21592"/>
                  <a:pt x="18585" y="21592"/>
                </a:cubicBezTo>
                <a:cubicBezTo>
                  <a:pt x="15511" y="21592"/>
                  <a:pt x="12864" y="18109"/>
                  <a:pt x="12178" y="13250"/>
                </a:cubicBezTo>
                <a:cubicBezTo>
                  <a:pt x="11932" y="13282"/>
                  <a:pt x="11609" y="13322"/>
                  <a:pt x="11236" y="13370"/>
                </a:cubicBezTo>
                <a:lnTo>
                  <a:pt x="9677" y="13571"/>
                </a:lnTo>
                <a:cubicBezTo>
                  <a:pt x="8628" y="13708"/>
                  <a:pt x="6760" y="13949"/>
                  <a:pt x="6050" y="14030"/>
                </a:cubicBezTo>
                <a:cubicBezTo>
                  <a:pt x="5991" y="14038"/>
                  <a:pt x="5932" y="14038"/>
                  <a:pt x="5873" y="14038"/>
                </a:cubicBezTo>
                <a:cubicBezTo>
                  <a:pt x="5393" y="14038"/>
                  <a:pt x="4996" y="13805"/>
                  <a:pt x="4697" y="13346"/>
                </a:cubicBezTo>
                <a:cubicBezTo>
                  <a:pt x="4152" y="12509"/>
                  <a:pt x="4152" y="11263"/>
                  <a:pt x="4152" y="10852"/>
                </a:cubicBezTo>
                <a:cubicBezTo>
                  <a:pt x="4152" y="10442"/>
                  <a:pt x="4152" y="9195"/>
                  <a:pt x="4697" y="8350"/>
                </a:cubicBezTo>
                <a:cubicBezTo>
                  <a:pt x="4996" y="7892"/>
                  <a:pt x="5393" y="7659"/>
                  <a:pt x="5873" y="7659"/>
                </a:cubicBezTo>
                <a:cubicBezTo>
                  <a:pt x="5927" y="7659"/>
                  <a:pt x="5986" y="7659"/>
                  <a:pt x="6045" y="7667"/>
                </a:cubicBezTo>
                <a:cubicBezTo>
                  <a:pt x="7045" y="7779"/>
                  <a:pt x="10550" y="8238"/>
                  <a:pt x="12158" y="8447"/>
                </a:cubicBezTo>
                <a:cubicBezTo>
                  <a:pt x="12825" y="3532"/>
                  <a:pt x="15477" y="0"/>
                  <a:pt x="18585" y="0"/>
                </a:cubicBezTo>
                <a:close/>
                <a:moveTo>
                  <a:pt x="2937" y="20257"/>
                </a:moveTo>
                <a:cubicBezTo>
                  <a:pt x="3888" y="21149"/>
                  <a:pt x="5030" y="21600"/>
                  <a:pt x="6368" y="21600"/>
                </a:cubicBezTo>
                <a:cubicBezTo>
                  <a:pt x="7236" y="21600"/>
                  <a:pt x="8030" y="21447"/>
                  <a:pt x="8756" y="21133"/>
                </a:cubicBezTo>
                <a:cubicBezTo>
                  <a:pt x="9481" y="20820"/>
                  <a:pt x="10065" y="20458"/>
                  <a:pt x="10501" y="20031"/>
                </a:cubicBezTo>
                <a:lnTo>
                  <a:pt x="10501" y="15542"/>
                </a:lnTo>
                <a:lnTo>
                  <a:pt x="9672" y="15647"/>
                </a:lnTo>
                <a:cubicBezTo>
                  <a:pt x="9266" y="15703"/>
                  <a:pt x="8731" y="15768"/>
                  <a:pt x="8187" y="15840"/>
                </a:cubicBezTo>
                <a:lnTo>
                  <a:pt x="8187" y="17634"/>
                </a:lnTo>
                <a:cubicBezTo>
                  <a:pt x="7878" y="17731"/>
                  <a:pt x="7579" y="17811"/>
                  <a:pt x="7290" y="17867"/>
                </a:cubicBezTo>
                <a:cubicBezTo>
                  <a:pt x="6996" y="17924"/>
                  <a:pt x="6721" y="17956"/>
                  <a:pt x="6456" y="17956"/>
                </a:cubicBezTo>
                <a:cubicBezTo>
                  <a:pt x="5584" y="17956"/>
                  <a:pt x="4853" y="17650"/>
                  <a:pt x="4270" y="17031"/>
                </a:cubicBezTo>
                <a:cubicBezTo>
                  <a:pt x="3687" y="16411"/>
                  <a:pt x="3250" y="15558"/>
                  <a:pt x="2956" y="14472"/>
                </a:cubicBezTo>
                <a:cubicBezTo>
                  <a:pt x="2662" y="13386"/>
                  <a:pt x="2520" y="12139"/>
                  <a:pt x="2520" y="10724"/>
                </a:cubicBezTo>
                <a:cubicBezTo>
                  <a:pt x="2520" y="9380"/>
                  <a:pt x="2667" y="8173"/>
                  <a:pt x="2951" y="7112"/>
                </a:cubicBezTo>
                <a:cubicBezTo>
                  <a:pt x="3240" y="6050"/>
                  <a:pt x="3687" y="5213"/>
                  <a:pt x="4290" y="4594"/>
                </a:cubicBezTo>
                <a:cubicBezTo>
                  <a:pt x="4893" y="3974"/>
                  <a:pt x="5662" y="3668"/>
                  <a:pt x="6604" y="3668"/>
                </a:cubicBezTo>
                <a:cubicBezTo>
                  <a:pt x="7216" y="3668"/>
                  <a:pt x="7795" y="3781"/>
                  <a:pt x="8344" y="3998"/>
                </a:cubicBezTo>
                <a:cubicBezTo>
                  <a:pt x="8888" y="4223"/>
                  <a:pt x="9388" y="4505"/>
                  <a:pt x="9839" y="4851"/>
                </a:cubicBezTo>
                <a:lnTo>
                  <a:pt x="10094" y="1239"/>
                </a:lnTo>
                <a:cubicBezTo>
                  <a:pt x="9663" y="885"/>
                  <a:pt x="9138" y="595"/>
                  <a:pt x="8525" y="362"/>
                </a:cubicBezTo>
                <a:cubicBezTo>
                  <a:pt x="7912" y="137"/>
                  <a:pt x="7275" y="24"/>
                  <a:pt x="6608" y="24"/>
                </a:cubicBezTo>
                <a:cubicBezTo>
                  <a:pt x="5314" y="24"/>
                  <a:pt x="4172" y="467"/>
                  <a:pt x="3177" y="1360"/>
                </a:cubicBezTo>
                <a:cubicBezTo>
                  <a:pt x="2182" y="2253"/>
                  <a:pt x="1407" y="3499"/>
                  <a:pt x="843" y="5116"/>
                </a:cubicBezTo>
                <a:cubicBezTo>
                  <a:pt x="279" y="6733"/>
                  <a:pt x="0" y="8624"/>
                  <a:pt x="0" y="10788"/>
                </a:cubicBezTo>
                <a:cubicBezTo>
                  <a:pt x="0" y="12968"/>
                  <a:pt x="255" y="14875"/>
                  <a:pt x="760" y="16492"/>
                </a:cubicBezTo>
                <a:cubicBezTo>
                  <a:pt x="1260" y="18109"/>
                  <a:pt x="1985" y="19364"/>
                  <a:pt x="2937" y="20257"/>
                </a:cubicBezTo>
                <a:close/>
              </a:path>
            </a:pathLst>
          </a:custGeom>
          <a:solidFill>
            <a:srgbClr val="008C5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9E8C2-CD1B-F803-4119-F7DE75A32CC8}"/>
              </a:ext>
            </a:extLst>
          </p:cNvPr>
          <p:cNvSpPr txBox="1"/>
          <p:nvPr userDrawn="1"/>
        </p:nvSpPr>
        <p:spPr>
          <a:xfrm>
            <a:off x="667330" y="1772442"/>
            <a:ext cx="7419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0" i="0" dirty="0">
                <a:solidFill>
                  <a:srgbClr val="FFFFFF">
                    <a:alpha val="40000"/>
                  </a:srgbClr>
                </a:solidFill>
                <a:effectLst/>
                <a:latin typeface="+mj-lt"/>
              </a:rPr>
              <a:t>Free Templates &amp; Infographics for PowerPoint and Google Slides</a:t>
            </a:r>
            <a:endParaRPr lang="en-US" sz="2200" dirty="0">
              <a:solidFill>
                <a:schemeClr val="bg1"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4583D-5F52-5CCA-15D5-7930FA3C51C6}"/>
              </a:ext>
            </a:extLst>
          </p:cNvPr>
          <p:cNvSpPr txBox="1"/>
          <p:nvPr userDrawn="1"/>
        </p:nvSpPr>
        <p:spPr>
          <a:xfrm>
            <a:off x="667329" y="5444784"/>
            <a:ext cx="472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 or Need Help ?</a:t>
            </a:r>
            <a:endParaRPr lang="en-US" sz="2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8B69F-8B28-B3CE-9A02-F10F35E92CA5}"/>
              </a:ext>
            </a:extLst>
          </p:cNvPr>
          <p:cNvSpPr txBox="1"/>
          <p:nvPr userDrawn="1"/>
        </p:nvSpPr>
        <p:spPr>
          <a:xfrm>
            <a:off x="5976600" y="1307664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i="0" dirty="0">
                <a:solidFill>
                  <a:srgbClr val="FFFFFF">
                    <a:alpha val="40157"/>
                  </a:srgbClr>
                </a:solidFill>
                <a:effectLst/>
                <a:latin typeface="+mj-lt"/>
              </a:rPr>
              <a:t>.com</a:t>
            </a:r>
            <a:endParaRPr lang="en-US" dirty="0">
              <a:solidFill>
                <a:schemeClr val="bg1">
                  <a:alpha val="40157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5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410614-AD67-A1B8-2188-18AA53B12859}"/>
              </a:ext>
            </a:extLst>
          </p:cNvPr>
          <p:cNvGrpSpPr/>
          <p:nvPr userDrawn="1"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48174B-C7A3-7CB0-60BE-F217DB306B75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689C4C-F2D8-275E-34C5-D53400CB0FEB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CE954A-C5CF-833F-B550-534A538735A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836CFB-B425-F952-7EC0-F257F88D0409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2DC34CA-2B11-D3D8-1C3E-5C962AD37979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55AAA279-AE2A-8A5A-9892-A14475DA3DCC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847CB-A8E6-F01E-04F6-121152D346B3}"/>
              </a:ext>
            </a:extLst>
          </p:cNvPr>
          <p:cNvSpPr/>
          <p:nvPr userDrawn="1"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9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52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E5F91A-C045-8080-A0BF-661C8A332F3A}"/>
              </a:ext>
            </a:extLst>
          </p:cNvPr>
          <p:cNvGrpSpPr/>
          <p:nvPr userDrawn="1"/>
        </p:nvGrpSpPr>
        <p:grpSpPr>
          <a:xfrm>
            <a:off x="12313760" y="-58780"/>
            <a:ext cx="1738741" cy="604829"/>
            <a:chOff x="-1808527" y="-16654"/>
            <a:chExt cx="1738741" cy="6048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838BA6-0E81-42FC-BA9D-E59707611A82}"/>
                </a:ext>
              </a:extLst>
            </p:cNvPr>
            <p:cNvGrpSpPr/>
            <p:nvPr userDrawn="1"/>
          </p:nvGrpSpPr>
          <p:grpSpPr>
            <a:xfrm>
              <a:off x="-1808527" y="-16654"/>
              <a:ext cx="1738741" cy="604829"/>
              <a:chOff x="-2250002" y="21447"/>
              <a:chExt cx="1738741" cy="6048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10A8BD-15E8-E5F8-83B0-B1211BF64F17}"/>
                  </a:ext>
                </a:extLst>
              </p:cNvPr>
              <p:cNvSpPr txBox="1"/>
              <p:nvPr userDrawn="1"/>
            </p:nvSpPr>
            <p:spPr>
              <a:xfrm>
                <a:off x="-2250002" y="21447"/>
                <a:ext cx="3433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By: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6636ED-538E-914B-8011-38A24C8084E4}"/>
                  </a:ext>
                </a:extLst>
              </p:cNvPr>
              <p:cNvSpPr txBox="1"/>
              <p:nvPr userDrawn="1"/>
            </p:nvSpPr>
            <p:spPr>
              <a:xfrm>
                <a:off x="-950805" y="380055"/>
                <a:ext cx="4395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.com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0567FE-FB45-616B-8180-476C39211726}"/>
                </a:ext>
              </a:extLst>
            </p:cNvPr>
            <p:cNvGrpSpPr/>
            <p:nvPr userDrawn="1"/>
          </p:nvGrpSpPr>
          <p:grpSpPr>
            <a:xfrm>
              <a:off x="-1719071" y="218885"/>
              <a:ext cx="1547194" cy="159662"/>
              <a:chOff x="757647" y="1021854"/>
              <a:chExt cx="5325710" cy="549583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7BBD3F98-3DE2-A4C3-6723-83DE8ED5042F}"/>
                  </a:ext>
                </a:extLst>
              </p:cNvPr>
              <p:cNvSpPr/>
              <p:nvPr userDrawn="1"/>
            </p:nvSpPr>
            <p:spPr>
              <a:xfrm>
                <a:off x="757647" y="1022945"/>
                <a:ext cx="4193833" cy="54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62"/>
                    </a:moveTo>
                    <a:lnTo>
                      <a:pt x="882" y="2662"/>
                    </a:lnTo>
                    <a:cubicBezTo>
                      <a:pt x="1028" y="2662"/>
                      <a:pt x="1163" y="2791"/>
                      <a:pt x="1280" y="3049"/>
                    </a:cubicBezTo>
                    <a:cubicBezTo>
                      <a:pt x="1398" y="3307"/>
                      <a:pt x="1500" y="3693"/>
                      <a:pt x="1584" y="4165"/>
                    </a:cubicBezTo>
                    <a:cubicBezTo>
                      <a:pt x="1668" y="4638"/>
                      <a:pt x="1730" y="5239"/>
                      <a:pt x="1775" y="5969"/>
                    </a:cubicBezTo>
                    <a:cubicBezTo>
                      <a:pt x="1820" y="6656"/>
                      <a:pt x="1842" y="7472"/>
                      <a:pt x="1842" y="8374"/>
                    </a:cubicBezTo>
                    <a:cubicBezTo>
                      <a:pt x="1842" y="9447"/>
                      <a:pt x="1814" y="10392"/>
                      <a:pt x="1763" y="11165"/>
                    </a:cubicBezTo>
                    <a:cubicBezTo>
                      <a:pt x="1707" y="11938"/>
                      <a:pt x="1634" y="12625"/>
                      <a:pt x="1544" y="13140"/>
                    </a:cubicBezTo>
                    <a:cubicBezTo>
                      <a:pt x="1455" y="13656"/>
                      <a:pt x="1348" y="14042"/>
                      <a:pt x="1224" y="14300"/>
                    </a:cubicBezTo>
                    <a:cubicBezTo>
                      <a:pt x="1101" y="14557"/>
                      <a:pt x="972" y="14686"/>
                      <a:pt x="837" y="14686"/>
                    </a:cubicBezTo>
                    <a:lnTo>
                      <a:pt x="590" y="14686"/>
                    </a:lnTo>
                    <a:lnTo>
                      <a:pt x="590" y="21299"/>
                    </a:lnTo>
                    <a:lnTo>
                      <a:pt x="0" y="21299"/>
                    </a:lnTo>
                    <a:lnTo>
                      <a:pt x="0" y="2662"/>
                    </a:lnTo>
                    <a:close/>
                    <a:moveTo>
                      <a:pt x="584" y="11251"/>
                    </a:moveTo>
                    <a:lnTo>
                      <a:pt x="798" y="11251"/>
                    </a:lnTo>
                    <a:cubicBezTo>
                      <a:pt x="854" y="11251"/>
                      <a:pt x="910" y="11208"/>
                      <a:pt x="966" y="11122"/>
                    </a:cubicBezTo>
                    <a:cubicBezTo>
                      <a:pt x="1022" y="11036"/>
                      <a:pt x="1067" y="10864"/>
                      <a:pt x="1106" y="10650"/>
                    </a:cubicBezTo>
                    <a:cubicBezTo>
                      <a:pt x="1146" y="10435"/>
                      <a:pt x="1179" y="10177"/>
                      <a:pt x="1202" y="9834"/>
                    </a:cubicBezTo>
                    <a:cubicBezTo>
                      <a:pt x="1224" y="9490"/>
                      <a:pt x="1241" y="9104"/>
                      <a:pt x="1241" y="8588"/>
                    </a:cubicBezTo>
                    <a:cubicBezTo>
                      <a:pt x="1241" y="7730"/>
                      <a:pt x="1202" y="7085"/>
                      <a:pt x="1129" y="6656"/>
                    </a:cubicBezTo>
                    <a:cubicBezTo>
                      <a:pt x="1050" y="6227"/>
                      <a:pt x="955" y="6012"/>
                      <a:pt x="826" y="6012"/>
                    </a:cubicBezTo>
                    <a:lnTo>
                      <a:pt x="590" y="6012"/>
                    </a:lnTo>
                    <a:lnTo>
                      <a:pt x="590" y="11251"/>
                    </a:lnTo>
                    <a:close/>
                    <a:moveTo>
                      <a:pt x="2179" y="21256"/>
                    </a:moveTo>
                    <a:lnTo>
                      <a:pt x="2179" y="7085"/>
                    </a:lnTo>
                    <a:lnTo>
                      <a:pt x="2628" y="7085"/>
                    </a:lnTo>
                    <a:lnTo>
                      <a:pt x="2685" y="9576"/>
                    </a:lnTo>
                    <a:cubicBezTo>
                      <a:pt x="2707" y="9233"/>
                      <a:pt x="2735" y="8889"/>
                      <a:pt x="2769" y="8546"/>
                    </a:cubicBezTo>
                    <a:cubicBezTo>
                      <a:pt x="2802" y="8202"/>
                      <a:pt x="2842" y="7901"/>
                      <a:pt x="2887" y="7644"/>
                    </a:cubicBezTo>
                    <a:cubicBezTo>
                      <a:pt x="2932" y="7386"/>
                      <a:pt x="2988" y="7171"/>
                      <a:pt x="3044" y="7043"/>
                    </a:cubicBezTo>
                    <a:cubicBezTo>
                      <a:pt x="3106" y="6871"/>
                      <a:pt x="3173" y="6828"/>
                      <a:pt x="3246" y="6828"/>
                    </a:cubicBezTo>
                    <a:cubicBezTo>
                      <a:pt x="3302" y="6828"/>
                      <a:pt x="3353" y="6871"/>
                      <a:pt x="3403" y="7000"/>
                    </a:cubicBezTo>
                    <a:cubicBezTo>
                      <a:pt x="3448" y="7128"/>
                      <a:pt x="3488" y="7214"/>
                      <a:pt x="3516" y="7386"/>
                    </a:cubicBezTo>
                    <a:lnTo>
                      <a:pt x="3426" y="10779"/>
                    </a:lnTo>
                    <a:cubicBezTo>
                      <a:pt x="3398" y="10650"/>
                      <a:pt x="3364" y="10564"/>
                      <a:pt x="3319" y="10435"/>
                    </a:cubicBezTo>
                    <a:cubicBezTo>
                      <a:pt x="3274" y="10349"/>
                      <a:pt x="3224" y="10306"/>
                      <a:pt x="3156" y="10306"/>
                    </a:cubicBezTo>
                    <a:cubicBezTo>
                      <a:pt x="3038" y="10306"/>
                      <a:pt x="2937" y="10607"/>
                      <a:pt x="2859" y="11208"/>
                    </a:cubicBezTo>
                    <a:cubicBezTo>
                      <a:pt x="2780" y="11809"/>
                      <a:pt x="2741" y="12840"/>
                      <a:pt x="2741" y="14257"/>
                    </a:cubicBezTo>
                    <a:lnTo>
                      <a:pt x="2741" y="21342"/>
                    </a:lnTo>
                    <a:lnTo>
                      <a:pt x="2179" y="21342"/>
                    </a:lnTo>
                    <a:close/>
                    <a:moveTo>
                      <a:pt x="5279" y="15416"/>
                    </a:moveTo>
                    <a:lnTo>
                      <a:pt x="4083" y="15416"/>
                    </a:lnTo>
                    <a:lnTo>
                      <a:pt x="4083" y="15545"/>
                    </a:lnTo>
                    <a:cubicBezTo>
                      <a:pt x="4083" y="16533"/>
                      <a:pt x="4134" y="17263"/>
                      <a:pt x="4235" y="17692"/>
                    </a:cubicBezTo>
                    <a:cubicBezTo>
                      <a:pt x="4336" y="18165"/>
                      <a:pt x="4459" y="18379"/>
                      <a:pt x="4611" y="18379"/>
                    </a:cubicBezTo>
                    <a:cubicBezTo>
                      <a:pt x="4718" y="18379"/>
                      <a:pt x="4807" y="18293"/>
                      <a:pt x="4886" y="18165"/>
                    </a:cubicBezTo>
                    <a:cubicBezTo>
                      <a:pt x="4965" y="17993"/>
                      <a:pt x="5032" y="17821"/>
                      <a:pt x="5088" y="17606"/>
                    </a:cubicBezTo>
                    <a:lnTo>
                      <a:pt x="5195" y="20612"/>
                    </a:lnTo>
                    <a:cubicBezTo>
                      <a:pt x="5128" y="20870"/>
                      <a:pt x="5038" y="21085"/>
                      <a:pt x="4931" y="21299"/>
                    </a:cubicBezTo>
                    <a:cubicBezTo>
                      <a:pt x="4824" y="21514"/>
                      <a:pt x="4695" y="21600"/>
                      <a:pt x="4538" y="21600"/>
                    </a:cubicBezTo>
                    <a:cubicBezTo>
                      <a:pt x="4398" y="21600"/>
                      <a:pt x="4268" y="21471"/>
                      <a:pt x="4145" y="21171"/>
                    </a:cubicBezTo>
                    <a:cubicBezTo>
                      <a:pt x="4021" y="20870"/>
                      <a:pt x="3909" y="20441"/>
                      <a:pt x="3819" y="19839"/>
                    </a:cubicBezTo>
                    <a:cubicBezTo>
                      <a:pt x="3724" y="19238"/>
                      <a:pt x="3651" y="18508"/>
                      <a:pt x="3594" y="17606"/>
                    </a:cubicBezTo>
                    <a:cubicBezTo>
                      <a:pt x="3538" y="16705"/>
                      <a:pt x="3510" y="15631"/>
                      <a:pt x="3510" y="14343"/>
                    </a:cubicBezTo>
                    <a:cubicBezTo>
                      <a:pt x="3510" y="13226"/>
                      <a:pt x="3533" y="12196"/>
                      <a:pt x="3578" y="11251"/>
                    </a:cubicBezTo>
                    <a:cubicBezTo>
                      <a:pt x="3622" y="10306"/>
                      <a:pt x="3684" y="9533"/>
                      <a:pt x="3768" y="8846"/>
                    </a:cubicBezTo>
                    <a:cubicBezTo>
                      <a:pt x="3853" y="8159"/>
                      <a:pt x="3948" y="7644"/>
                      <a:pt x="4066" y="7300"/>
                    </a:cubicBezTo>
                    <a:cubicBezTo>
                      <a:pt x="4178" y="6957"/>
                      <a:pt x="4308" y="6742"/>
                      <a:pt x="4448" y="6742"/>
                    </a:cubicBezTo>
                    <a:cubicBezTo>
                      <a:pt x="4701" y="6742"/>
                      <a:pt x="4903" y="7343"/>
                      <a:pt x="5060" y="8503"/>
                    </a:cubicBezTo>
                    <a:cubicBezTo>
                      <a:pt x="5212" y="9662"/>
                      <a:pt x="5290" y="11380"/>
                      <a:pt x="5290" y="13527"/>
                    </a:cubicBezTo>
                    <a:lnTo>
                      <a:pt x="5290" y="15416"/>
                    </a:lnTo>
                    <a:close/>
                    <a:moveTo>
                      <a:pt x="4695" y="12453"/>
                    </a:moveTo>
                    <a:cubicBezTo>
                      <a:pt x="4695" y="12110"/>
                      <a:pt x="4690" y="11809"/>
                      <a:pt x="4678" y="11466"/>
                    </a:cubicBezTo>
                    <a:cubicBezTo>
                      <a:pt x="4667" y="11165"/>
                      <a:pt x="4650" y="10864"/>
                      <a:pt x="4628" y="10607"/>
                    </a:cubicBezTo>
                    <a:cubicBezTo>
                      <a:pt x="4605" y="10349"/>
                      <a:pt x="4577" y="10177"/>
                      <a:pt x="4544" y="10006"/>
                    </a:cubicBezTo>
                    <a:cubicBezTo>
                      <a:pt x="4510" y="9877"/>
                      <a:pt x="4465" y="9791"/>
                      <a:pt x="4420" y="9791"/>
                    </a:cubicBezTo>
                    <a:cubicBezTo>
                      <a:pt x="4330" y="9791"/>
                      <a:pt x="4257" y="10049"/>
                      <a:pt x="4195" y="10521"/>
                    </a:cubicBezTo>
                    <a:cubicBezTo>
                      <a:pt x="4134" y="10993"/>
                      <a:pt x="4100" y="11637"/>
                      <a:pt x="4089" y="12496"/>
                    </a:cubicBezTo>
                    <a:lnTo>
                      <a:pt x="4695" y="12453"/>
                    </a:lnTo>
                    <a:close/>
                    <a:moveTo>
                      <a:pt x="6773" y="10693"/>
                    </a:moveTo>
                    <a:cubicBezTo>
                      <a:pt x="6706" y="10435"/>
                      <a:pt x="6633" y="10220"/>
                      <a:pt x="6554" y="10091"/>
                    </a:cubicBezTo>
                    <a:cubicBezTo>
                      <a:pt x="6476" y="9963"/>
                      <a:pt x="6402" y="9877"/>
                      <a:pt x="6329" y="9877"/>
                    </a:cubicBezTo>
                    <a:cubicBezTo>
                      <a:pt x="6262" y="9877"/>
                      <a:pt x="6206" y="9963"/>
                      <a:pt x="6167" y="10134"/>
                    </a:cubicBezTo>
                    <a:cubicBezTo>
                      <a:pt x="6127" y="10306"/>
                      <a:pt x="6105" y="10564"/>
                      <a:pt x="6105" y="10864"/>
                    </a:cubicBezTo>
                    <a:cubicBezTo>
                      <a:pt x="6105" y="11208"/>
                      <a:pt x="6127" y="11466"/>
                      <a:pt x="6167" y="11723"/>
                    </a:cubicBezTo>
                    <a:cubicBezTo>
                      <a:pt x="6206" y="11938"/>
                      <a:pt x="6285" y="12196"/>
                      <a:pt x="6402" y="12453"/>
                    </a:cubicBezTo>
                    <a:lnTo>
                      <a:pt x="6520" y="12711"/>
                    </a:lnTo>
                    <a:cubicBezTo>
                      <a:pt x="6672" y="13054"/>
                      <a:pt x="6790" y="13570"/>
                      <a:pt x="6869" y="14257"/>
                    </a:cubicBezTo>
                    <a:cubicBezTo>
                      <a:pt x="6947" y="14944"/>
                      <a:pt x="6987" y="15803"/>
                      <a:pt x="6987" y="16876"/>
                    </a:cubicBezTo>
                    <a:cubicBezTo>
                      <a:pt x="6987" y="17563"/>
                      <a:pt x="6970" y="18208"/>
                      <a:pt x="6930" y="18809"/>
                    </a:cubicBezTo>
                    <a:cubicBezTo>
                      <a:pt x="6891" y="19410"/>
                      <a:pt x="6835" y="19882"/>
                      <a:pt x="6768" y="20312"/>
                    </a:cubicBezTo>
                    <a:cubicBezTo>
                      <a:pt x="6695" y="20741"/>
                      <a:pt x="6610" y="21042"/>
                      <a:pt x="6515" y="21256"/>
                    </a:cubicBezTo>
                    <a:cubicBezTo>
                      <a:pt x="6414" y="21471"/>
                      <a:pt x="6307" y="21600"/>
                      <a:pt x="6183" y="21600"/>
                    </a:cubicBezTo>
                    <a:cubicBezTo>
                      <a:pt x="6054" y="21600"/>
                      <a:pt x="5936" y="21514"/>
                      <a:pt x="5835" y="21342"/>
                    </a:cubicBezTo>
                    <a:cubicBezTo>
                      <a:pt x="5734" y="21171"/>
                      <a:pt x="5639" y="20913"/>
                      <a:pt x="5554" y="20569"/>
                    </a:cubicBezTo>
                    <a:lnTo>
                      <a:pt x="5678" y="17435"/>
                    </a:lnTo>
                    <a:cubicBezTo>
                      <a:pt x="5751" y="17735"/>
                      <a:pt x="5830" y="17950"/>
                      <a:pt x="5914" y="18165"/>
                    </a:cubicBezTo>
                    <a:cubicBezTo>
                      <a:pt x="5993" y="18336"/>
                      <a:pt x="6077" y="18465"/>
                      <a:pt x="6161" y="18465"/>
                    </a:cubicBezTo>
                    <a:cubicBezTo>
                      <a:pt x="6256" y="18465"/>
                      <a:pt x="6329" y="18336"/>
                      <a:pt x="6369" y="18122"/>
                    </a:cubicBezTo>
                    <a:cubicBezTo>
                      <a:pt x="6408" y="17907"/>
                      <a:pt x="6431" y="17649"/>
                      <a:pt x="6431" y="17349"/>
                    </a:cubicBezTo>
                    <a:cubicBezTo>
                      <a:pt x="6431" y="17177"/>
                      <a:pt x="6425" y="17005"/>
                      <a:pt x="6419" y="16876"/>
                    </a:cubicBezTo>
                    <a:cubicBezTo>
                      <a:pt x="6408" y="16748"/>
                      <a:pt x="6397" y="16619"/>
                      <a:pt x="6369" y="16490"/>
                    </a:cubicBezTo>
                    <a:cubicBezTo>
                      <a:pt x="6346" y="16361"/>
                      <a:pt x="6313" y="16275"/>
                      <a:pt x="6268" y="16146"/>
                    </a:cubicBezTo>
                    <a:cubicBezTo>
                      <a:pt x="6223" y="16017"/>
                      <a:pt x="6172" y="15889"/>
                      <a:pt x="6105" y="15760"/>
                    </a:cubicBezTo>
                    <a:lnTo>
                      <a:pt x="5987" y="15502"/>
                    </a:lnTo>
                    <a:cubicBezTo>
                      <a:pt x="5835" y="15116"/>
                      <a:pt x="5723" y="14600"/>
                      <a:pt x="5656" y="13956"/>
                    </a:cubicBezTo>
                    <a:cubicBezTo>
                      <a:pt x="5588" y="13312"/>
                      <a:pt x="5549" y="12410"/>
                      <a:pt x="5549" y="11294"/>
                    </a:cubicBezTo>
                    <a:cubicBezTo>
                      <a:pt x="5549" y="10650"/>
                      <a:pt x="5566" y="10049"/>
                      <a:pt x="5599" y="9490"/>
                    </a:cubicBezTo>
                    <a:cubicBezTo>
                      <a:pt x="5633" y="8932"/>
                      <a:pt x="5684" y="8460"/>
                      <a:pt x="5745" y="8073"/>
                    </a:cubicBezTo>
                    <a:cubicBezTo>
                      <a:pt x="5807" y="7687"/>
                      <a:pt x="5886" y="7343"/>
                      <a:pt x="5976" y="7128"/>
                    </a:cubicBezTo>
                    <a:cubicBezTo>
                      <a:pt x="6066" y="6914"/>
                      <a:pt x="6172" y="6785"/>
                      <a:pt x="6290" y="6785"/>
                    </a:cubicBezTo>
                    <a:cubicBezTo>
                      <a:pt x="6408" y="6785"/>
                      <a:pt x="6520" y="6871"/>
                      <a:pt x="6622" y="7043"/>
                    </a:cubicBezTo>
                    <a:cubicBezTo>
                      <a:pt x="6723" y="7214"/>
                      <a:pt x="6812" y="7429"/>
                      <a:pt x="6897" y="7730"/>
                    </a:cubicBezTo>
                    <a:lnTo>
                      <a:pt x="6773" y="10693"/>
                    </a:lnTo>
                    <a:close/>
                    <a:moveTo>
                      <a:pt x="8992" y="15416"/>
                    </a:moveTo>
                    <a:lnTo>
                      <a:pt x="7795" y="15416"/>
                    </a:lnTo>
                    <a:lnTo>
                      <a:pt x="7795" y="15545"/>
                    </a:lnTo>
                    <a:cubicBezTo>
                      <a:pt x="7795" y="16533"/>
                      <a:pt x="7846" y="17263"/>
                      <a:pt x="7947" y="17692"/>
                    </a:cubicBezTo>
                    <a:cubicBezTo>
                      <a:pt x="8048" y="18165"/>
                      <a:pt x="8172" y="18379"/>
                      <a:pt x="8323" y="18379"/>
                    </a:cubicBezTo>
                    <a:cubicBezTo>
                      <a:pt x="8430" y="18379"/>
                      <a:pt x="8520" y="18293"/>
                      <a:pt x="8598" y="18165"/>
                    </a:cubicBezTo>
                    <a:cubicBezTo>
                      <a:pt x="8677" y="17993"/>
                      <a:pt x="8744" y="17821"/>
                      <a:pt x="8801" y="17606"/>
                    </a:cubicBezTo>
                    <a:lnTo>
                      <a:pt x="8907" y="20612"/>
                    </a:lnTo>
                    <a:cubicBezTo>
                      <a:pt x="8840" y="20870"/>
                      <a:pt x="8750" y="21085"/>
                      <a:pt x="8643" y="21299"/>
                    </a:cubicBezTo>
                    <a:cubicBezTo>
                      <a:pt x="8537" y="21514"/>
                      <a:pt x="8407" y="21600"/>
                      <a:pt x="8250" y="21600"/>
                    </a:cubicBezTo>
                    <a:cubicBezTo>
                      <a:pt x="8110" y="21600"/>
                      <a:pt x="7981" y="21471"/>
                      <a:pt x="7857" y="21171"/>
                    </a:cubicBezTo>
                    <a:cubicBezTo>
                      <a:pt x="7734" y="20870"/>
                      <a:pt x="7621" y="20441"/>
                      <a:pt x="7531" y="19839"/>
                    </a:cubicBezTo>
                    <a:cubicBezTo>
                      <a:pt x="7436" y="19238"/>
                      <a:pt x="7363" y="18508"/>
                      <a:pt x="7307" y="17606"/>
                    </a:cubicBezTo>
                    <a:cubicBezTo>
                      <a:pt x="7251" y="16705"/>
                      <a:pt x="7222" y="15631"/>
                      <a:pt x="7222" y="14343"/>
                    </a:cubicBezTo>
                    <a:cubicBezTo>
                      <a:pt x="7222" y="13226"/>
                      <a:pt x="7245" y="12196"/>
                      <a:pt x="7290" y="11251"/>
                    </a:cubicBezTo>
                    <a:cubicBezTo>
                      <a:pt x="7335" y="10306"/>
                      <a:pt x="7397" y="9533"/>
                      <a:pt x="7481" y="8846"/>
                    </a:cubicBezTo>
                    <a:cubicBezTo>
                      <a:pt x="7565" y="8159"/>
                      <a:pt x="7661" y="7644"/>
                      <a:pt x="7778" y="7300"/>
                    </a:cubicBezTo>
                    <a:cubicBezTo>
                      <a:pt x="7891" y="6957"/>
                      <a:pt x="8020" y="6742"/>
                      <a:pt x="8160" y="6742"/>
                    </a:cubicBezTo>
                    <a:cubicBezTo>
                      <a:pt x="8413" y="6742"/>
                      <a:pt x="8615" y="7343"/>
                      <a:pt x="8773" y="8503"/>
                    </a:cubicBezTo>
                    <a:cubicBezTo>
                      <a:pt x="8924" y="9662"/>
                      <a:pt x="9003" y="11380"/>
                      <a:pt x="9003" y="13527"/>
                    </a:cubicBezTo>
                    <a:lnTo>
                      <a:pt x="9003" y="15416"/>
                    </a:lnTo>
                    <a:close/>
                    <a:moveTo>
                      <a:pt x="8413" y="12453"/>
                    </a:moveTo>
                    <a:cubicBezTo>
                      <a:pt x="8413" y="12110"/>
                      <a:pt x="8407" y="11809"/>
                      <a:pt x="8396" y="11466"/>
                    </a:cubicBezTo>
                    <a:cubicBezTo>
                      <a:pt x="8385" y="11165"/>
                      <a:pt x="8368" y="10864"/>
                      <a:pt x="8346" y="10607"/>
                    </a:cubicBezTo>
                    <a:cubicBezTo>
                      <a:pt x="8323" y="10349"/>
                      <a:pt x="8295" y="10177"/>
                      <a:pt x="8261" y="10006"/>
                    </a:cubicBezTo>
                    <a:cubicBezTo>
                      <a:pt x="8228" y="9834"/>
                      <a:pt x="8183" y="9791"/>
                      <a:pt x="8138" y="9791"/>
                    </a:cubicBezTo>
                    <a:cubicBezTo>
                      <a:pt x="8048" y="9791"/>
                      <a:pt x="7975" y="10049"/>
                      <a:pt x="7913" y="10521"/>
                    </a:cubicBezTo>
                    <a:cubicBezTo>
                      <a:pt x="7851" y="10993"/>
                      <a:pt x="7818" y="11637"/>
                      <a:pt x="7807" y="12496"/>
                    </a:cubicBezTo>
                    <a:lnTo>
                      <a:pt x="8413" y="12453"/>
                    </a:lnTo>
                    <a:close/>
                    <a:moveTo>
                      <a:pt x="9913" y="21256"/>
                    </a:moveTo>
                    <a:lnTo>
                      <a:pt x="9340" y="21256"/>
                    </a:lnTo>
                    <a:lnTo>
                      <a:pt x="9340" y="7085"/>
                    </a:lnTo>
                    <a:lnTo>
                      <a:pt x="9783" y="7085"/>
                    </a:lnTo>
                    <a:lnTo>
                      <a:pt x="9851" y="8846"/>
                    </a:lnTo>
                    <a:cubicBezTo>
                      <a:pt x="9935" y="8202"/>
                      <a:pt x="10025" y="7687"/>
                      <a:pt x="10126" y="7300"/>
                    </a:cubicBezTo>
                    <a:cubicBezTo>
                      <a:pt x="10227" y="6914"/>
                      <a:pt x="10339" y="6742"/>
                      <a:pt x="10463" y="6742"/>
                    </a:cubicBezTo>
                    <a:cubicBezTo>
                      <a:pt x="10671" y="6742"/>
                      <a:pt x="10828" y="7171"/>
                      <a:pt x="10940" y="8030"/>
                    </a:cubicBezTo>
                    <a:cubicBezTo>
                      <a:pt x="11053" y="8889"/>
                      <a:pt x="11109" y="10177"/>
                      <a:pt x="11109" y="11852"/>
                    </a:cubicBezTo>
                    <a:lnTo>
                      <a:pt x="11109" y="21214"/>
                    </a:lnTo>
                    <a:lnTo>
                      <a:pt x="10536" y="21214"/>
                    </a:lnTo>
                    <a:lnTo>
                      <a:pt x="10536" y="12281"/>
                    </a:lnTo>
                    <a:cubicBezTo>
                      <a:pt x="10536" y="11594"/>
                      <a:pt x="10514" y="11036"/>
                      <a:pt x="10474" y="10650"/>
                    </a:cubicBezTo>
                    <a:cubicBezTo>
                      <a:pt x="10429" y="10263"/>
                      <a:pt x="10368" y="10048"/>
                      <a:pt x="10289" y="10048"/>
                    </a:cubicBezTo>
                    <a:cubicBezTo>
                      <a:pt x="10227" y="10048"/>
                      <a:pt x="10160" y="10177"/>
                      <a:pt x="10092" y="10478"/>
                    </a:cubicBezTo>
                    <a:cubicBezTo>
                      <a:pt x="10025" y="10736"/>
                      <a:pt x="9963" y="11122"/>
                      <a:pt x="9913" y="11551"/>
                    </a:cubicBezTo>
                    <a:lnTo>
                      <a:pt x="9913" y="21256"/>
                    </a:lnTo>
                    <a:close/>
                    <a:moveTo>
                      <a:pt x="12687" y="10220"/>
                    </a:moveTo>
                    <a:lnTo>
                      <a:pt x="12215" y="10220"/>
                    </a:lnTo>
                    <a:lnTo>
                      <a:pt x="12215" y="16189"/>
                    </a:lnTo>
                    <a:cubicBezTo>
                      <a:pt x="12215" y="16833"/>
                      <a:pt x="12232" y="17306"/>
                      <a:pt x="12271" y="17563"/>
                    </a:cubicBezTo>
                    <a:cubicBezTo>
                      <a:pt x="12311" y="17821"/>
                      <a:pt x="12361" y="17950"/>
                      <a:pt x="12429" y="17950"/>
                    </a:cubicBezTo>
                    <a:cubicBezTo>
                      <a:pt x="12479" y="17950"/>
                      <a:pt x="12530" y="17907"/>
                      <a:pt x="12580" y="17821"/>
                    </a:cubicBezTo>
                    <a:cubicBezTo>
                      <a:pt x="12631" y="17735"/>
                      <a:pt x="12670" y="17649"/>
                      <a:pt x="12698" y="17478"/>
                    </a:cubicBezTo>
                    <a:lnTo>
                      <a:pt x="12783" y="20441"/>
                    </a:lnTo>
                    <a:cubicBezTo>
                      <a:pt x="12738" y="20612"/>
                      <a:pt x="12670" y="20784"/>
                      <a:pt x="12586" y="20956"/>
                    </a:cubicBezTo>
                    <a:cubicBezTo>
                      <a:pt x="12496" y="21128"/>
                      <a:pt x="12401" y="21213"/>
                      <a:pt x="12305" y="21213"/>
                    </a:cubicBezTo>
                    <a:cubicBezTo>
                      <a:pt x="12064" y="21213"/>
                      <a:pt x="11895" y="20870"/>
                      <a:pt x="11800" y="20140"/>
                    </a:cubicBezTo>
                    <a:cubicBezTo>
                      <a:pt x="11699" y="19453"/>
                      <a:pt x="11654" y="18379"/>
                      <a:pt x="11654" y="16919"/>
                    </a:cubicBezTo>
                    <a:lnTo>
                      <a:pt x="11654" y="10220"/>
                    </a:lnTo>
                    <a:lnTo>
                      <a:pt x="11362" y="10220"/>
                    </a:lnTo>
                    <a:lnTo>
                      <a:pt x="11362" y="7085"/>
                    </a:lnTo>
                    <a:lnTo>
                      <a:pt x="11654" y="7085"/>
                    </a:lnTo>
                    <a:lnTo>
                      <a:pt x="11654" y="2791"/>
                    </a:lnTo>
                    <a:lnTo>
                      <a:pt x="12221" y="2791"/>
                    </a:lnTo>
                    <a:lnTo>
                      <a:pt x="12221" y="7085"/>
                    </a:lnTo>
                    <a:lnTo>
                      <a:pt x="12693" y="7085"/>
                    </a:lnTo>
                    <a:lnTo>
                      <a:pt x="12693" y="10220"/>
                    </a:lnTo>
                    <a:close/>
                    <a:moveTo>
                      <a:pt x="13069" y="8331"/>
                    </a:moveTo>
                    <a:cubicBezTo>
                      <a:pt x="13176" y="7858"/>
                      <a:pt x="13294" y="7472"/>
                      <a:pt x="13428" y="7214"/>
                    </a:cubicBezTo>
                    <a:cubicBezTo>
                      <a:pt x="13563" y="6914"/>
                      <a:pt x="13698" y="6785"/>
                      <a:pt x="13833" y="6785"/>
                    </a:cubicBezTo>
                    <a:cubicBezTo>
                      <a:pt x="14063" y="6785"/>
                      <a:pt x="14243" y="7214"/>
                      <a:pt x="14383" y="8073"/>
                    </a:cubicBezTo>
                    <a:cubicBezTo>
                      <a:pt x="14524" y="8932"/>
                      <a:pt x="14591" y="10263"/>
                      <a:pt x="14591" y="12110"/>
                    </a:cubicBezTo>
                    <a:lnTo>
                      <a:pt x="14591" y="21299"/>
                    </a:lnTo>
                    <a:lnTo>
                      <a:pt x="14153" y="21299"/>
                    </a:lnTo>
                    <a:lnTo>
                      <a:pt x="14102" y="19882"/>
                    </a:lnTo>
                    <a:lnTo>
                      <a:pt x="14085" y="19882"/>
                    </a:lnTo>
                    <a:cubicBezTo>
                      <a:pt x="14035" y="20398"/>
                      <a:pt x="13962" y="20827"/>
                      <a:pt x="13872" y="21128"/>
                    </a:cubicBezTo>
                    <a:cubicBezTo>
                      <a:pt x="13782" y="21471"/>
                      <a:pt x="13676" y="21600"/>
                      <a:pt x="13552" y="21600"/>
                    </a:cubicBezTo>
                    <a:cubicBezTo>
                      <a:pt x="13445" y="21600"/>
                      <a:pt x="13355" y="21471"/>
                      <a:pt x="13277" y="21256"/>
                    </a:cubicBezTo>
                    <a:cubicBezTo>
                      <a:pt x="13198" y="21042"/>
                      <a:pt x="13131" y="20698"/>
                      <a:pt x="13080" y="20312"/>
                    </a:cubicBezTo>
                    <a:cubicBezTo>
                      <a:pt x="13030" y="19925"/>
                      <a:pt x="12990" y="19453"/>
                      <a:pt x="12962" y="18895"/>
                    </a:cubicBezTo>
                    <a:cubicBezTo>
                      <a:pt x="12934" y="18336"/>
                      <a:pt x="12923" y="17778"/>
                      <a:pt x="12923" y="17177"/>
                    </a:cubicBezTo>
                    <a:cubicBezTo>
                      <a:pt x="12923" y="16361"/>
                      <a:pt x="12945" y="15631"/>
                      <a:pt x="12996" y="15073"/>
                    </a:cubicBezTo>
                    <a:cubicBezTo>
                      <a:pt x="13041" y="14472"/>
                      <a:pt x="13108" y="13999"/>
                      <a:pt x="13187" y="13613"/>
                    </a:cubicBezTo>
                    <a:cubicBezTo>
                      <a:pt x="13266" y="13226"/>
                      <a:pt x="13361" y="12969"/>
                      <a:pt x="13473" y="12797"/>
                    </a:cubicBezTo>
                    <a:cubicBezTo>
                      <a:pt x="13580" y="12625"/>
                      <a:pt x="13698" y="12539"/>
                      <a:pt x="13822" y="12539"/>
                    </a:cubicBezTo>
                    <a:lnTo>
                      <a:pt x="14012" y="12539"/>
                    </a:lnTo>
                    <a:lnTo>
                      <a:pt x="14012" y="11766"/>
                    </a:lnTo>
                    <a:cubicBezTo>
                      <a:pt x="14012" y="11251"/>
                      <a:pt x="13990" y="10821"/>
                      <a:pt x="13939" y="10564"/>
                    </a:cubicBezTo>
                    <a:cubicBezTo>
                      <a:pt x="13889" y="10263"/>
                      <a:pt x="13822" y="10134"/>
                      <a:pt x="13732" y="10134"/>
                    </a:cubicBezTo>
                    <a:cubicBezTo>
                      <a:pt x="13653" y="10134"/>
                      <a:pt x="13580" y="10220"/>
                      <a:pt x="13501" y="10392"/>
                    </a:cubicBezTo>
                    <a:cubicBezTo>
                      <a:pt x="13428" y="10564"/>
                      <a:pt x="13344" y="10864"/>
                      <a:pt x="13254" y="11251"/>
                    </a:cubicBezTo>
                    <a:lnTo>
                      <a:pt x="13069" y="8331"/>
                    </a:lnTo>
                    <a:close/>
                    <a:moveTo>
                      <a:pt x="14024" y="15116"/>
                    </a:moveTo>
                    <a:lnTo>
                      <a:pt x="13895" y="15159"/>
                    </a:lnTo>
                    <a:cubicBezTo>
                      <a:pt x="13822" y="15159"/>
                      <a:pt x="13760" y="15245"/>
                      <a:pt x="13715" y="15330"/>
                    </a:cubicBezTo>
                    <a:cubicBezTo>
                      <a:pt x="13664" y="15416"/>
                      <a:pt x="13625" y="15545"/>
                      <a:pt x="13597" y="15717"/>
                    </a:cubicBezTo>
                    <a:cubicBezTo>
                      <a:pt x="13569" y="15846"/>
                      <a:pt x="13546" y="16060"/>
                      <a:pt x="13535" y="16232"/>
                    </a:cubicBezTo>
                    <a:cubicBezTo>
                      <a:pt x="13524" y="16447"/>
                      <a:pt x="13518" y="16662"/>
                      <a:pt x="13518" y="16876"/>
                    </a:cubicBezTo>
                    <a:cubicBezTo>
                      <a:pt x="13518" y="17478"/>
                      <a:pt x="13541" y="17907"/>
                      <a:pt x="13591" y="18122"/>
                    </a:cubicBezTo>
                    <a:cubicBezTo>
                      <a:pt x="13636" y="18336"/>
                      <a:pt x="13692" y="18465"/>
                      <a:pt x="13754" y="18465"/>
                    </a:cubicBezTo>
                    <a:cubicBezTo>
                      <a:pt x="13816" y="18465"/>
                      <a:pt x="13872" y="18336"/>
                      <a:pt x="13923" y="18036"/>
                    </a:cubicBezTo>
                    <a:cubicBezTo>
                      <a:pt x="13973" y="17778"/>
                      <a:pt x="14007" y="17478"/>
                      <a:pt x="14029" y="17134"/>
                    </a:cubicBezTo>
                    <a:lnTo>
                      <a:pt x="14029" y="15116"/>
                    </a:lnTo>
                    <a:close/>
                    <a:moveTo>
                      <a:pt x="16192" y="10220"/>
                    </a:moveTo>
                    <a:lnTo>
                      <a:pt x="15720" y="10220"/>
                    </a:lnTo>
                    <a:lnTo>
                      <a:pt x="15720" y="16189"/>
                    </a:lnTo>
                    <a:cubicBezTo>
                      <a:pt x="15720" y="16833"/>
                      <a:pt x="15737" y="17306"/>
                      <a:pt x="15776" y="17563"/>
                    </a:cubicBezTo>
                    <a:cubicBezTo>
                      <a:pt x="15815" y="17821"/>
                      <a:pt x="15866" y="17950"/>
                      <a:pt x="15933" y="17950"/>
                    </a:cubicBezTo>
                    <a:cubicBezTo>
                      <a:pt x="15984" y="17950"/>
                      <a:pt x="16034" y="17907"/>
                      <a:pt x="16085" y="17821"/>
                    </a:cubicBezTo>
                    <a:cubicBezTo>
                      <a:pt x="16135" y="17735"/>
                      <a:pt x="16175" y="17649"/>
                      <a:pt x="16203" y="17478"/>
                    </a:cubicBezTo>
                    <a:lnTo>
                      <a:pt x="16287" y="20441"/>
                    </a:lnTo>
                    <a:cubicBezTo>
                      <a:pt x="16242" y="20612"/>
                      <a:pt x="16175" y="20784"/>
                      <a:pt x="16090" y="20956"/>
                    </a:cubicBezTo>
                    <a:cubicBezTo>
                      <a:pt x="16001" y="21128"/>
                      <a:pt x="15905" y="21213"/>
                      <a:pt x="15810" y="21213"/>
                    </a:cubicBezTo>
                    <a:cubicBezTo>
                      <a:pt x="15568" y="21213"/>
                      <a:pt x="15400" y="20870"/>
                      <a:pt x="15304" y="20140"/>
                    </a:cubicBezTo>
                    <a:cubicBezTo>
                      <a:pt x="15203" y="19453"/>
                      <a:pt x="15158" y="18379"/>
                      <a:pt x="15158" y="16919"/>
                    </a:cubicBezTo>
                    <a:lnTo>
                      <a:pt x="15158" y="10220"/>
                    </a:lnTo>
                    <a:lnTo>
                      <a:pt x="14866" y="10220"/>
                    </a:lnTo>
                    <a:lnTo>
                      <a:pt x="14866" y="7085"/>
                    </a:lnTo>
                    <a:lnTo>
                      <a:pt x="15158" y="7085"/>
                    </a:lnTo>
                    <a:lnTo>
                      <a:pt x="15158" y="2791"/>
                    </a:lnTo>
                    <a:lnTo>
                      <a:pt x="15725" y="2791"/>
                    </a:lnTo>
                    <a:lnTo>
                      <a:pt x="15725" y="7085"/>
                    </a:lnTo>
                    <a:lnTo>
                      <a:pt x="16197" y="7085"/>
                    </a:lnTo>
                    <a:lnTo>
                      <a:pt x="16197" y="10220"/>
                    </a:lnTo>
                    <a:close/>
                    <a:moveTo>
                      <a:pt x="16871" y="4294"/>
                    </a:moveTo>
                    <a:cubicBezTo>
                      <a:pt x="16776" y="4294"/>
                      <a:pt x="16697" y="4080"/>
                      <a:pt x="16646" y="3650"/>
                    </a:cubicBezTo>
                    <a:cubicBezTo>
                      <a:pt x="16596" y="3221"/>
                      <a:pt x="16568" y="2705"/>
                      <a:pt x="16568" y="2147"/>
                    </a:cubicBezTo>
                    <a:cubicBezTo>
                      <a:pt x="16568" y="1546"/>
                      <a:pt x="16596" y="1031"/>
                      <a:pt x="16646" y="644"/>
                    </a:cubicBezTo>
                    <a:cubicBezTo>
                      <a:pt x="16697" y="215"/>
                      <a:pt x="16776" y="0"/>
                      <a:pt x="16866" y="0"/>
                    </a:cubicBezTo>
                    <a:cubicBezTo>
                      <a:pt x="16961" y="0"/>
                      <a:pt x="17034" y="215"/>
                      <a:pt x="17085" y="601"/>
                    </a:cubicBezTo>
                    <a:cubicBezTo>
                      <a:pt x="17135" y="1031"/>
                      <a:pt x="17163" y="1546"/>
                      <a:pt x="17163" y="2147"/>
                    </a:cubicBezTo>
                    <a:cubicBezTo>
                      <a:pt x="17163" y="2748"/>
                      <a:pt x="17135" y="3264"/>
                      <a:pt x="17085" y="3693"/>
                    </a:cubicBezTo>
                    <a:cubicBezTo>
                      <a:pt x="17045" y="4122"/>
                      <a:pt x="16972" y="4294"/>
                      <a:pt x="16871" y="4294"/>
                    </a:cubicBezTo>
                    <a:close/>
                    <a:moveTo>
                      <a:pt x="16585" y="21256"/>
                    </a:moveTo>
                    <a:lnTo>
                      <a:pt x="16585" y="7085"/>
                    </a:lnTo>
                    <a:lnTo>
                      <a:pt x="17158" y="7085"/>
                    </a:lnTo>
                    <a:lnTo>
                      <a:pt x="17158" y="21256"/>
                    </a:lnTo>
                    <a:lnTo>
                      <a:pt x="16585" y="21256"/>
                    </a:lnTo>
                    <a:close/>
                    <a:moveTo>
                      <a:pt x="19477" y="14085"/>
                    </a:moveTo>
                    <a:cubicBezTo>
                      <a:pt x="19477" y="15245"/>
                      <a:pt x="19455" y="16275"/>
                      <a:pt x="19404" y="17220"/>
                    </a:cubicBezTo>
                    <a:cubicBezTo>
                      <a:pt x="19354" y="18165"/>
                      <a:pt x="19286" y="18938"/>
                      <a:pt x="19196" y="19582"/>
                    </a:cubicBezTo>
                    <a:cubicBezTo>
                      <a:pt x="19106" y="20226"/>
                      <a:pt x="19005" y="20741"/>
                      <a:pt x="18887" y="21085"/>
                    </a:cubicBezTo>
                    <a:cubicBezTo>
                      <a:pt x="18769" y="21428"/>
                      <a:pt x="18640" y="21600"/>
                      <a:pt x="18505" y="21600"/>
                    </a:cubicBezTo>
                    <a:cubicBezTo>
                      <a:pt x="18371" y="21600"/>
                      <a:pt x="18241" y="21428"/>
                      <a:pt x="18124" y="21128"/>
                    </a:cubicBezTo>
                    <a:cubicBezTo>
                      <a:pt x="18006" y="20784"/>
                      <a:pt x="17905" y="20355"/>
                      <a:pt x="17820" y="19711"/>
                    </a:cubicBezTo>
                    <a:cubicBezTo>
                      <a:pt x="17736" y="19109"/>
                      <a:pt x="17669" y="18336"/>
                      <a:pt x="17618" y="17435"/>
                    </a:cubicBezTo>
                    <a:cubicBezTo>
                      <a:pt x="17568" y="16533"/>
                      <a:pt x="17545" y="15502"/>
                      <a:pt x="17545" y="14386"/>
                    </a:cubicBezTo>
                    <a:cubicBezTo>
                      <a:pt x="17545" y="13183"/>
                      <a:pt x="17568" y="12110"/>
                      <a:pt x="17618" y="11165"/>
                    </a:cubicBezTo>
                    <a:cubicBezTo>
                      <a:pt x="17669" y="10220"/>
                      <a:pt x="17736" y="9404"/>
                      <a:pt x="17826" y="8760"/>
                    </a:cubicBezTo>
                    <a:cubicBezTo>
                      <a:pt x="17916" y="8116"/>
                      <a:pt x="18017" y="7601"/>
                      <a:pt x="18135" y="7257"/>
                    </a:cubicBezTo>
                    <a:cubicBezTo>
                      <a:pt x="18253" y="6914"/>
                      <a:pt x="18382" y="6742"/>
                      <a:pt x="18517" y="6742"/>
                    </a:cubicBezTo>
                    <a:cubicBezTo>
                      <a:pt x="18651" y="6742"/>
                      <a:pt x="18781" y="6914"/>
                      <a:pt x="18899" y="7214"/>
                    </a:cubicBezTo>
                    <a:cubicBezTo>
                      <a:pt x="19017" y="7515"/>
                      <a:pt x="19118" y="7987"/>
                      <a:pt x="19202" y="8631"/>
                    </a:cubicBezTo>
                    <a:cubicBezTo>
                      <a:pt x="19286" y="9233"/>
                      <a:pt x="19354" y="10006"/>
                      <a:pt x="19404" y="10907"/>
                    </a:cubicBezTo>
                    <a:cubicBezTo>
                      <a:pt x="19455" y="11809"/>
                      <a:pt x="19477" y="12883"/>
                      <a:pt x="19477" y="14085"/>
                    </a:cubicBezTo>
                    <a:close/>
                    <a:moveTo>
                      <a:pt x="18893" y="14214"/>
                    </a:moveTo>
                    <a:cubicBezTo>
                      <a:pt x="18893" y="13441"/>
                      <a:pt x="18882" y="12797"/>
                      <a:pt x="18865" y="12239"/>
                    </a:cubicBezTo>
                    <a:cubicBezTo>
                      <a:pt x="18842" y="11680"/>
                      <a:pt x="18814" y="11251"/>
                      <a:pt x="18781" y="10907"/>
                    </a:cubicBezTo>
                    <a:cubicBezTo>
                      <a:pt x="18747" y="10564"/>
                      <a:pt x="18702" y="10306"/>
                      <a:pt x="18657" y="10134"/>
                    </a:cubicBezTo>
                    <a:cubicBezTo>
                      <a:pt x="18612" y="9963"/>
                      <a:pt x="18562" y="9920"/>
                      <a:pt x="18517" y="9920"/>
                    </a:cubicBezTo>
                    <a:cubicBezTo>
                      <a:pt x="18466" y="9920"/>
                      <a:pt x="18421" y="10006"/>
                      <a:pt x="18376" y="10134"/>
                    </a:cubicBezTo>
                    <a:cubicBezTo>
                      <a:pt x="18331" y="10263"/>
                      <a:pt x="18292" y="10521"/>
                      <a:pt x="18258" y="10821"/>
                    </a:cubicBezTo>
                    <a:cubicBezTo>
                      <a:pt x="18225" y="11165"/>
                      <a:pt x="18197" y="11594"/>
                      <a:pt x="18174" y="12153"/>
                    </a:cubicBezTo>
                    <a:cubicBezTo>
                      <a:pt x="18152" y="12711"/>
                      <a:pt x="18146" y="13355"/>
                      <a:pt x="18146" y="14214"/>
                    </a:cubicBezTo>
                    <a:cubicBezTo>
                      <a:pt x="18146" y="15631"/>
                      <a:pt x="18185" y="16705"/>
                      <a:pt x="18264" y="17349"/>
                    </a:cubicBezTo>
                    <a:cubicBezTo>
                      <a:pt x="18343" y="18036"/>
                      <a:pt x="18432" y="18336"/>
                      <a:pt x="18528" y="18336"/>
                    </a:cubicBezTo>
                    <a:cubicBezTo>
                      <a:pt x="18578" y="18336"/>
                      <a:pt x="18623" y="18250"/>
                      <a:pt x="18668" y="18122"/>
                    </a:cubicBezTo>
                    <a:cubicBezTo>
                      <a:pt x="18713" y="17993"/>
                      <a:pt x="18753" y="17735"/>
                      <a:pt x="18786" y="17435"/>
                    </a:cubicBezTo>
                    <a:cubicBezTo>
                      <a:pt x="18820" y="17091"/>
                      <a:pt x="18848" y="16662"/>
                      <a:pt x="18871" y="16146"/>
                    </a:cubicBezTo>
                    <a:cubicBezTo>
                      <a:pt x="18882" y="15631"/>
                      <a:pt x="18893" y="14987"/>
                      <a:pt x="18893" y="14214"/>
                    </a:cubicBezTo>
                    <a:close/>
                    <a:moveTo>
                      <a:pt x="20404" y="21256"/>
                    </a:moveTo>
                    <a:lnTo>
                      <a:pt x="19831" y="21256"/>
                    </a:lnTo>
                    <a:lnTo>
                      <a:pt x="19831" y="7085"/>
                    </a:lnTo>
                    <a:lnTo>
                      <a:pt x="20275" y="7085"/>
                    </a:lnTo>
                    <a:lnTo>
                      <a:pt x="20342" y="8846"/>
                    </a:lnTo>
                    <a:cubicBezTo>
                      <a:pt x="20426" y="8202"/>
                      <a:pt x="20516" y="7687"/>
                      <a:pt x="20617" y="7300"/>
                    </a:cubicBezTo>
                    <a:cubicBezTo>
                      <a:pt x="20718" y="6914"/>
                      <a:pt x="20831" y="6742"/>
                      <a:pt x="20954" y="6742"/>
                    </a:cubicBezTo>
                    <a:cubicBezTo>
                      <a:pt x="21162" y="6742"/>
                      <a:pt x="21319" y="7171"/>
                      <a:pt x="21432" y="8030"/>
                    </a:cubicBezTo>
                    <a:cubicBezTo>
                      <a:pt x="21544" y="8889"/>
                      <a:pt x="21600" y="10177"/>
                      <a:pt x="21600" y="11852"/>
                    </a:cubicBezTo>
                    <a:lnTo>
                      <a:pt x="21600" y="21214"/>
                    </a:lnTo>
                    <a:lnTo>
                      <a:pt x="21027" y="21214"/>
                    </a:lnTo>
                    <a:lnTo>
                      <a:pt x="21027" y="12281"/>
                    </a:lnTo>
                    <a:cubicBezTo>
                      <a:pt x="21027" y="11594"/>
                      <a:pt x="21005" y="11036"/>
                      <a:pt x="20965" y="10650"/>
                    </a:cubicBezTo>
                    <a:cubicBezTo>
                      <a:pt x="20920" y="10263"/>
                      <a:pt x="20859" y="10048"/>
                      <a:pt x="20780" y="10048"/>
                    </a:cubicBezTo>
                    <a:cubicBezTo>
                      <a:pt x="20718" y="10048"/>
                      <a:pt x="20651" y="10177"/>
                      <a:pt x="20583" y="10478"/>
                    </a:cubicBezTo>
                    <a:cubicBezTo>
                      <a:pt x="20516" y="10736"/>
                      <a:pt x="20454" y="11122"/>
                      <a:pt x="20404" y="11551"/>
                    </a:cubicBezTo>
                    <a:lnTo>
                      <a:pt x="20404" y="21256"/>
                    </a:lnTo>
                    <a:close/>
                  </a:path>
                </a:pathLst>
              </a:custGeom>
              <a:solidFill>
                <a:srgbClr val="00203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5A4ECCA2-E5CC-DD21-DA27-A85F4D398922}"/>
                  </a:ext>
                </a:extLst>
              </p:cNvPr>
              <p:cNvSpPr/>
              <p:nvPr userDrawn="1"/>
            </p:nvSpPr>
            <p:spPr>
              <a:xfrm>
                <a:off x="5032172" y="1021854"/>
                <a:ext cx="1051185" cy="54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54" y="0"/>
                    </a:moveTo>
                    <a:cubicBezTo>
                      <a:pt x="13287" y="0"/>
                      <a:pt x="11002" y="3514"/>
                      <a:pt x="10441" y="8443"/>
                    </a:cubicBezTo>
                    <a:cubicBezTo>
                      <a:pt x="9052" y="8229"/>
                      <a:pt x="6050" y="7757"/>
                      <a:pt x="5198" y="7671"/>
                    </a:cubicBezTo>
                    <a:cubicBezTo>
                      <a:pt x="5154" y="7671"/>
                      <a:pt x="5109" y="7671"/>
                      <a:pt x="5041" y="7671"/>
                    </a:cubicBezTo>
                    <a:cubicBezTo>
                      <a:pt x="4638" y="7671"/>
                      <a:pt x="4280" y="7886"/>
                      <a:pt x="4033" y="8357"/>
                    </a:cubicBezTo>
                    <a:cubicBezTo>
                      <a:pt x="3563" y="9214"/>
                      <a:pt x="3563" y="10457"/>
                      <a:pt x="3563" y="10843"/>
                    </a:cubicBezTo>
                    <a:cubicBezTo>
                      <a:pt x="3563" y="11271"/>
                      <a:pt x="3563" y="12514"/>
                      <a:pt x="4033" y="13329"/>
                    </a:cubicBezTo>
                    <a:cubicBezTo>
                      <a:pt x="4280" y="13800"/>
                      <a:pt x="4638" y="14014"/>
                      <a:pt x="5041" y="14014"/>
                    </a:cubicBezTo>
                    <a:cubicBezTo>
                      <a:pt x="5086" y="14014"/>
                      <a:pt x="5131" y="14014"/>
                      <a:pt x="5198" y="14014"/>
                    </a:cubicBezTo>
                    <a:cubicBezTo>
                      <a:pt x="5803" y="13929"/>
                      <a:pt x="7417" y="13714"/>
                      <a:pt x="8313" y="13543"/>
                    </a:cubicBezTo>
                    <a:lnTo>
                      <a:pt x="9657" y="13329"/>
                    </a:lnTo>
                    <a:cubicBezTo>
                      <a:pt x="9971" y="13286"/>
                      <a:pt x="10262" y="13243"/>
                      <a:pt x="10464" y="13200"/>
                    </a:cubicBezTo>
                    <a:cubicBezTo>
                      <a:pt x="11046" y="18043"/>
                      <a:pt x="13332" y="21557"/>
                      <a:pt x="15954" y="21557"/>
                    </a:cubicBezTo>
                    <a:cubicBezTo>
                      <a:pt x="19068" y="21557"/>
                      <a:pt x="21600" y="16714"/>
                      <a:pt x="21600" y="10757"/>
                    </a:cubicBezTo>
                    <a:cubicBezTo>
                      <a:pt x="21600" y="4843"/>
                      <a:pt x="19068" y="0"/>
                      <a:pt x="15954" y="0"/>
                    </a:cubicBezTo>
                    <a:close/>
                    <a:moveTo>
                      <a:pt x="15954" y="17229"/>
                    </a:moveTo>
                    <a:cubicBezTo>
                      <a:pt x="14094" y="17229"/>
                      <a:pt x="12593" y="14357"/>
                      <a:pt x="12593" y="10800"/>
                    </a:cubicBezTo>
                    <a:cubicBezTo>
                      <a:pt x="12593" y="7243"/>
                      <a:pt x="14094" y="4371"/>
                      <a:pt x="15954" y="4371"/>
                    </a:cubicBezTo>
                    <a:cubicBezTo>
                      <a:pt x="17813" y="4371"/>
                      <a:pt x="19315" y="7243"/>
                      <a:pt x="19315" y="10800"/>
                    </a:cubicBezTo>
                    <a:cubicBezTo>
                      <a:pt x="19315" y="14357"/>
                      <a:pt x="17813" y="17229"/>
                      <a:pt x="15954" y="17229"/>
                    </a:cubicBezTo>
                    <a:close/>
                    <a:moveTo>
                      <a:pt x="9007" y="15514"/>
                    </a:moveTo>
                    <a:lnTo>
                      <a:pt x="9007" y="20014"/>
                    </a:lnTo>
                    <a:cubicBezTo>
                      <a:pt x="8627" y="20443"/>
                      <a:pt x="8134" y="20786"/>
                      <a:pt x="7506" y="21129"/>
                    </a:cubicBezTo>
                    <a:cubicBezTo>
                      <a:pt x="6879" y="21429"/>
                      <a:pt x="6207" y="21600"/>
                      <a:pt x="5467" y="21600"/>
                    </a:cubicBezTo>
                    <a:cubicBezTo>
                      <a:pt x="4324" y="21600"/>
                      <a:pt x="3339" y="21171"/>
                      <a:pt x="2532" y="20271"/>
                    </a:cubicBezTo>
                    <a:cubicBezTo>
                      <a:pt x="1725" y="19371"/>
                      <a:pt x="1098" y="18129"/>
                      <a:pt x="650" y="16500"/>
                    </a:cubicBezTo>
                    <a:cubicBezTo>
                      <a:pt x="224" y="14871"/>
                      <a:pt x="0" y="12986"/>
                      <a:pt x="0" y="10800"/>
                    </a:cubicBezTo>
                    <a:cubicBezTo>
                      <a:pt x="0" y="8657"/>
                      <a:pt x="246" y="6729"/>
                      <a:pt x="717" y="5143"/>
                    </a:cubicBezTo>
                    <a:cubicBezTo>
                      <a:pt x="1210" y="3514"/>
                      <a:pt x="1860" y="2271"/>
                      <a:pt x="2711" y="1371"/>
                    </a:cubicBezTo>
                    <a:cubicBezTo>
                      <a:pt x="3563" y="471"/>
                      <a:pt x="4549" y="43"/>
                      <a:pt x="5646" y="43"/>
                    </a:cubicBezTo>
                    <a:cubicBezTo>
                      <a:pt x="6229" y="43"/>
                      <a:pt x="6767" y="171"/>
                      <a:pt x="7282" y="386"/>
                    </a:cubicBezTo>
                    <a:cubicBezTo>
                      <a:pt x="7798" y="600"/>
                      <a:pt x="8246" y="900"/>
                      <a:pt x="8627" y="1243"/>
                    </a:cubicBezTo>
                    <a:lnTo>
                      <a:pt x="8402" y="4843"/>
                    </a:lnTo>
                    <a:cubicBezTo>
                      <a:pt x="8022" y="4500"/>
                      <a:pt x="7596" y="4200"/>
                      <a:pt x="7125" y="3986"/>
                    </a:cubicBezTo>
                    <a:cubicBezTo>
                      <a:pt x="6655" y="3771"/>
                      <a:pt x="6162" y="3643"/>
                      <a:pt x="5624" y="3643"/>
                    </a:cubicBezTo>
                    <a:cubicBezTo>
                      <a:pt x="4817" y="3643"/>
                      <a:pt x="4168" y="3943"/>
                      <a:pt x="3630" y="4586"/>
                    </a:cubicBezTo>
                    <a:cubicBezTo>
                      <a:pt x="3115" y="5186"/>
                      <a:pt x="2734" y="6043"/>
                      <a:pt x="2487" y="7114"/>
                    </a:cubicBezTo>
                    <a:cubicBezTo>
                      <a:pt x="2241" y="8186"/>
                      <a:pt x="2106" y="9386"/>
                      <a:pt x="2106" y="10714"/>
                    </a:cubicBezTo>
                    <a:cubicBezTo>
                      <a:pt x="2106" y="12129"/>
                      <a:pt x="2241" y="13371"/>
                      <a:pt x="2487" y="14443"/>
                    </a:cubicBezTo>
                    <a:cubicBezTo>
                      <a:pt x="2734" y="15514"/>
                      <a:pt x="3115" y="16371"/>
                      <a:pt x="3607" y="17014"/>
                    </a:cubicBezTo>
                    <a:cubicBezTo>
                      <a:pt x="4100" y="17614"/>
                      <a:pt x="4728" y="17957"/>
                      <a:pt x="5490" y="17957"/>
                    </a:cubicBezTo>
                    <a:cubicBezTo>
                      <a:pt x="5714" y="17957"/>
                      <a:pt x="5960" y="17914"/>
                      <a:pt x="6207" y="17871"/>
                    </a:cubicBezTo>
                    <a:cubicBezTo>
                      <a:pt x="6453" y="17829"/>
                      <a:pt x="6722" y="17743"/>
                      <a:pt x="6968" y="17614"/>
                    </a:cubicBezTo>
                    <a:lnTo>
                      <a:pt x="6968" y="15814"/>
                    </a:lnTo>
                    <a:cubicBezTo>
                      <a:pt x="7439" y="15729"/>
                      <a:pt x="7887" y="15686"/>
                      <a:pt x="8246" y="15643"/>
                    </a:cubicBezTo>
                    <a:lnTo>
                      <a:pt x="9007" y="15514"/>
                    </a:lnTo>
                    <a:close/>
                  </a:path>
                </a:pathLst>
              </a:custGeom>
              <a:solidFill>
                <a:srgbClr val="008C58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65537A9-36A4-C362-0176-D7BC8A6F38F7}"/>
              </a:ext>
            </a:extLst>
          </p:cNvPr>
          <p:cNvSpPr/>
          <p:nvPr userDrawn="1"/>
        </p:nvSpPr>
        <p:spPr>
          <a:xfrm>
            <a:off x="-12701" y="6959601"/>
            <a:ext cx="160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8C58"/>
                </a:solidFill>
                <a:effectLst/>
                <a:latin typeface="+mn-lt"/>
              </a:rPr>
              <a:t>© </a:t>
            </a:r>
            <a:r>
              <a:rPr lang="en-US" sz="1200" b="0" i="0" u="none" strike="noStrike" dirty="0">
                <a:solidFill>
                  <a:srgbClr val="008C58"/>
                </a:solidFill>
                <a:effectLst/>
                <a:latin typeface="+mn-lt"/>
                <a:hlinkClick r:id="rId3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200" dirty="0">
              <a:solidFill>
                <a:srgbClr val="008C5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55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832E1-48B2-C1C6-FB53-842A543D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FE8FC-2BDD-0B01-1C13-7639377A7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DADB0-428D-E70C-9C6C-21E578016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C760-C139-44B4-87CC-6202A5A8C2C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61B9C-BF7C-7A83-F561-D793D192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E3C3-372A-CD5F-576B-99A97AF59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3655-B191-40FC-A62A-67E49450F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459" y="136525"/>
            <a:ext cx="5789341" cy="22201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Semester (RPS)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459" y="2495796"/>
            <a:ext cx="5789341" cy="2752479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Komposit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Material Maju</a:t>
            </a: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1" y="365125"/>
            <a:ext cx="10060259" cy="99014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723" y="1502229"/>
            <a:ext cx="8867078" cy="4689849"/>
          </a:xfrm>
        </p:spPr>
        <p:txBody>
          <a:bodyPr>
            <a:normAutofit/>
          </a:bodyPr>
          <a:lstStyle/>
          <a:p>
            <a:r>
              <a:rPr lang="en-US" noProof="1"/>
              <a:t>Capaian Pembelajaran Mata Kuliah  CPMK</a:t>
            </a:r>
          </a:p>
          <a:p>
            <a:r>
              <a:rPr lang="en-US" noProof="1"/>
              <a:t>Sub-CPMK </a:t>
            </a:r>
          </a:p>
          <a:p>
            <a:r>
              <a:rPr lang="en-US" noProof="1"/>
              <a:t>Deskripsi Singkat Mata Kuliah</a:t>
            </a:r>
          </a:p>
          <a:p>
            <a:r>
              <a:rPr lang="en-US" noProof="1"/>
              <a:t>Bahan Kajian / Materi Pembelajaran</a:t>
            </a:r>
          </a:p>
          <a:p>
            <a:r>
              <a:rPr lang="en-US" noProof="1"/>
              <a:t>Link Referensi Buku </a:t>
            </a:r>
            <a:endParaRPr lang="en-US" noProof="1"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en-US" noProof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D2D0-7ED2-46AF-8889-FC31886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en-US" noProof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8A3358-18A5-87E0-5595-26BA9ECC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00" y="-66658"/>
            <a:ext cx="6918037" cy="69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7801-50B5-B264-8C00-1910E774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59" y="-123341"/>
            <a:ext cx="11397672" cy="13509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Manfaat Mata </a:t>
            </a:r>
            <a:r>
              <a:rPr lang="en-US" b="1" dirty="0" err="1">
                <a:solidFill>
                  <a:srgbClr val="00B050"/>
                </a:solidFill>
              </a:rPr>
              <a:t>Kuliah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707C3-FD21-64E5-5154-E7D20D9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484602"/>
            <a:ext cx="11032836" cy="53733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Mata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Teknologi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Material Maju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dirancang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bermanfaat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membekali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pemahaman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mendalam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Teknologi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Material Maju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mengantisipasi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perkembangan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mendukung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pembangunan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memanfaatkan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potensi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baku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lokal</a:t>
            </a:r>
            <a:r>
              <a:rPr lang="en-US" sz="4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C35DF-4B13-3726-F553-273120003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C77B-2F4D-AD78-AC03-0C22B779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274638"/>
            <a:ext cx="10778835" cy="1143000"/>
          </a:xfrm>
        </p:spPr>
        <p:txBody>
          <a:bodyPr>
            <a:normAutofit/>
          </a:bodyPr>
          <a:lstStyle/>
          <a:p>
            <a:r>
              <a:rPr lang="en-US" dirty="0"/>
              <a:t>Capaian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(CPMK)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8943-C6E8-04D7-398D-0D48A041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2431474"/>
            <a:ext cx="10307781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mengkaji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Penggolongan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Sifat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Sifat-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searah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Pengujian-Pengujian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Proses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Manufactur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Material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Fiber Materials dan Matrix dan Filler Materials;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Proses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Manufaktur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Sifat-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keramik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Sifat-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polimer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80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17CBB6-5216-655A-0D89-505A26D2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71" y="0"/>
            <a:ext cx="6135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870F-AA3A-BED2-E3EF-60C5DC62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420" y="252773"/>
            <a:ext cx="10252364" cy="6582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Bahan Kajian / Materi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Pembelajaran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A62C-2156-C654-192B-BB8E5083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291" y="1093017"/>
            <a:ext cx="6640945" cy="525779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 	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1. </a:t>
            </a:r>
            <a:r>
              <a:rPr lang="en-US" sz="1800" dirty="0" err="1"/>
              <a:t>Pengertian</a:t>
            </a:r>
            <a:r>
              <a:rPr lang="en-US" sz="1800" dirty="0"/>
              <a:t> dan </a:t>
            </a:r>
            <a:r>
              <a:rPr lang="en-US" sz="1800" dirty="0" err="1"/>
              <a:t>Penggolongan</a:t>
            </a:r>
            <a:r>
              <a:rPr lang="en-US" sz="1800" dirty="0"/>
              <a:t> material </a:t>
            </a:r>
            <a:r>
              <a:rPr lang="en-US" sz="1800" dirty="0" err="1"/>
              <a:t>komposit</a:t>
            </a:r>
            <a:r>
              <a:rPr lang="en-US" sz="1800" dirty="0"/>
              <a:t>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2. Sifat </a:t>
            </a:r>
            <a:r>
              <a:rPr lang="en-US" sz="1800" dirty="0" err="1"/>
              <a:t>umum</a:t>
            </a:r>
            <a:r>
              <a:rPr lang="en-US" sz="1800" dirty="0"/>
              <a:t> material </a:t>
            </a:r>
            <a:r>
              <a:rPr lang="en-US" sz="1800" dirty="0" err="1"/>
              <a:t>komposit</a:t>
            </a:r>
            <a:r>
              <a:rPr lang="en-US" sz="1800" dirty="0"/>
              <a:t>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3. Sifat-</a:t>
            </a:r>
            <a:r>
              <a:rPr lang="en-US" sz="1800" dirty="0" err="1"/>
              <a:t>sifat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</a:t>
            </a:r>
            <a:r>
              <a:rPr lang="en-US" sz="1800" dirty="0" err="1"/>
              <a:t>searah</a:t>
            </a:r>
            <a:r>
              <a:rPr lang="en-US" sz="1800" dirty="0"/>
              <a:t> </a:t>
            </a:r>
            <a:r>
              <a:rPr lang="en-US" sz="1800" dirty="0" err="1"/>
              <a:t>serat</a:t>
            </a:r>
            <a:r>
              <a:rPr lang="en-US" sz="1800" dirty="0"/>
              <a:t>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4. </a:t>
            </a:r>
            <a:r>
              <a:rPr lang="en-US" sz="1800" dirty="0" err="1"/>
              <a:t>Pengujian-Pengujian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5.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dan Proses </a:t>
            </a:r>
            <a:r>
              <a:rPr lang="en-US" sz="1800" dirty="0" err="1"/>
              <a:t>Manufactur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6. Material </a:t>
            </a:r>
            <a:r>
              <a:rPr lang="en-US" sz="1800" dirty="0" err="1"/>
              <a:t>Komposit</a:t>
            </a:r>
            <a:r>
              <a:rPr lang="en-US" sz="1800" dirty="0"/>
              <a:t>: Fiber Materials dan Matrix dan Filler Materials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7.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dan Proses </a:t>
            </a:r>
            <a:r>
              <a:rPr lang="en-US" sz="1800" dirty="0" err="1"/>
              <a:t>Manufactur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8. </a:t>
            </a:r>
            <a:r>
              <a:rPr lang="en-US" sz="1800" dirty="0" err="1"/>
              <a:t>Fabrikasi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komposit</a:t>
            </a:r>
            <a:r>
              <a:rPr lang="en-US" sz="1800" dirty="0"/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9. Sifat-</a:t>
            </a:r>
            <a:r>
              <a:rPr lang="en-US" sz="1800" dirty="0" err="1"/>
              <a:t>sifat</a:t>
            </a:r>
            <a:r>
              <a:rPr lang="en-US" sz="1800" dirty="0"/>
              <a:t>  </a:t>
            </a:r>
            <a:r>
              <a:rPr lang="en-US" sz="1800" dirty="0" err="1"/>
              <a:t>keramik</a:t>
            </a:r>
            <a:r>
              <a:rPr lang="en-US" sz="1800" dirty="0"/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10. Sifat-</a:t>
            </a:r>
            <a:r>
              <a:rPr lang="en-US" sz="1800" dirty="0" err="1"/>
              <a:t>sifat</a:t>
            </a:r>
            <a:r>
              <a:rPr lang="en-US" sz="1800" dirty="0"/>
              <a:t> </a:t>
            </a:r>
            <a:r>
              <a:rPr lang="en-US" sz="1800" dirty="0" err="1"/>
              <a:t>polimer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3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E47D-2B73-FD0D-E1EF-D4B92EBF6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Buku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27FA2-E713-2692-15E5-DB53A3EE0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https://drive.google.com/drive/folders/1cjGx89urkcBgR0pRFRZbG8Woh-rdk4vC?usp=drive_link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193476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6372"/>
            <a:ext cx="10515599" cy="186936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8E58-1DFD-4153-BE18-AC20F7B4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672B7600-67E3-4D97-B453-880E2742B982}" type="slidenum">
              <a:rPr lang="en-US" noProof="0" smtClean="0"/>
              <a:pPr lvl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21_T_PGO_Abstract-Orange-Wave.pptx" id="{74853332-5A92-46CC-910A-92EF8A521FE1}" vid="{92204311-DFFF-485B-8510-4009542A068C}"/>
    </a:ext>
  </a:extLst>
</a:theme>
</file>

<file path=ppt/theme/theme2.xml><?xml version="1.0" encoding="utf-8"?>
<a:theme xmlns:a="http://schemas.openxmlformats.org/drawingml/2006/main" name="Designed by PresentationGO">
  <a:themeElements>
    <a:clrScheme name="PresentationGo">
      <a:dk1>
        <a:srgbClr val="000000"/>
      </a:dk1>
      <a:lt1>
        <a:srgbClr val="FFFFFF"/>
      </a:lt1>
      <a:dk2>
        <a:srgbClr val="001F33"/>
      </a:dk2>
      <a:lt2>
        <a:srgbClr val="F2F2F2"/>
      </a:lt2>
      <a:accent1>
        <a:srgbClr val="F15F47"/>
      </a:accent1>
      <a:accent2>
        <a:srgbClr val="FBA91E"/>
      </a:accent2>
      <a:accent3>
        <a:srgbClr val="FEDA2F"/>
      </a:accent3>
      <a:accent4>
        <a:srgbClr val="6EA56C"/>
      </a:accent4>
      <a:accent5>
        <a:srgbClr val="3AC6E1"/>
      </a:accent5>
      <a:accent6>
        <a:srgbClr val="244470"/>
      </a:accent6>
      <a:hlink>
        <a:srgbClr val="008B58"/>
      </a:hlink>
      <a:folHlink>
        <a:srgbClr val="008B5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21_T_PGO_Abstract-Orange-Wave.pptx" id="{74853332-5A92-46CC-910A-92EF8A521FE1}" vid="{03CE7BB0-E8BF-4CBD-9A52-82B89E173C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0521_T_PGO_Abstract-Orange-Wave</Template>
  <TotalTime>30</TotalTime>
  <Words>287</Words>
  <Application>Microsoft Office PowerPoint</Application>
  <PresentationFormat>Widescreen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PresentationGO</vt:lpstr>
      <vt:lpstr>Designed by PresentationGO</vt:lpstr>
      <vt:lpstr>Office Theme</vt:lpstr>
      <vt:lpstr>Rencana Pembelajaran Semester (RPS) </vt:lpstr>
      <vt:lpstr>Agenda</vt:lpstr>
      <vt:lpstr>PowerPoint Presentation</vt:lpstr>
      <vt:lpstr>Manfaat Mata Kuliah</vt:lpstr>
      <vt:lpstr>Capaian Pembelajaran Matakuliah (CPMK)</vt:lpstr>
      <vt:lpstr>PowerPoint Presentation</vt:lpstr>
      <vt:lpstr>Bahan Kajian / Materi Pembelajaran</vt:lpstr>
      <vt:lpstr>Link Referensi Buku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dc:description>© Copyright PresentationGO.com</dc:description>
  <cp:lastModifiedBy>Rinette Visca</cp:lastModifiedBy>
  <cp:revision>3</cp:revision>
  <dcterms:created xsi:type="dcterms:W3CDTF">2025-10-21T07:53:40Z</dcterms:created>
  <dcterms:modified xsi:type="dcterms:W3CDTF">2025-10-21T08:24:25Z</dcterms:modified>
  <cp:category>Templates</cp:category>
</cp:coreProperties>
</file>