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0" r:id="rId3"/>
  </p:sldMasterIdLst>
  <p:sldIdLst>
    <p:sldId id="280" r:id="rId4"/>
    <p:sldId id="281" r:id="rId5"/>
    <p:sldId id="339" r:id="rId6"/>
    <p:sldId id="282" r:id="rId7"/>
    <p:sldId id="283" r:id="rId8"/>
    <p:sldId id="338" r:id="rId9"/>
    <p:sldId id="321" r:id="rId10"/>
    <p:sldId id="320" r:id="rId11"/>
    <p:sldId id="322" r:id="rId12"/>
    <p:sldId id="336" r:id="rId13"/>
    <p:sldId id="324" r:id="rId14"/>
    <p:sldId id="340" r:id="rId15"/>
    <p:sldId id="326" r:id="rId16"/>
    <p:sldId id="327" r:id="rId17"/>
    <p:sldId id="328" r:id="rId18"/>
    <p:sldId id="325" r:id="rId19"/>
    <p:sldId id="329" r:id="rId20"/>
    <p:sldId id="330" r:id="rId21"/>
    <p:sldId id="332" r:id="rId22"/>
    <p:sldId id="333" r:id="rId23"/>
    <p:sldId id="334" r:id="rId24"/>
    <p:sldId id="335" r:id="rId25"/>
    <p:sldId id="319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6B14A-BC8C-3CA2-A589-59682B3DB6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DC9B06-6EEC-2E37-E7F7-000140C1D7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49D1A-3B29-A3DD-AC5B-24EA6BE0B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8E268-5C48-4B07-9094-5F0DAF39EB22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30C41-CD77-339B-4EAC-2E41BCA5C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47316-874B-2669-F665-71AE0CC95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F6A7-80DE-4C89-97C2-678F3986D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638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2B604-91BD-EC4D-6259-30C889266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A00F55-97F3-D8B5-3A41-E221D9F6D2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4D4672-A7B0-4061-9EA8-1A52B8B12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8E268-5C48-4B07-9094-5F0DAF39EB22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DDFD33-4A2D-248E-1691-4247C6E2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D2AAEF-E605-F18B-855C-947F41095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F6A7-80DE-4C89-97C2-678F3986D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461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E468D8-0656-B1AC-436D-DDDD2E31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61D6F1-6ABC-F132-5898-D3AF2585E3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14910-0EC1-9CFF-5F02-522D0404F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8E268-5C48-4B07-9094-5F0DAF39EB22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6F4A6-463E-008D-97E7-04AE090FF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66E3D-0365-1FB4-5010-6D7203B22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F6A7-80DE-4C89-97C2-678F3986D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7814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1518"/>
            <a:ext cx="11573197" cy="8402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>
            <a:lvl1pPr marL="0" indent="0" algn="ctr">
              <a:buFontTx/>
              <a:buNone/>
              <a:defRPr lang="en-US" altLang="ko-KR" sz="5400" dirty="0">
                <a:solidFill>
                  <a:schemeClr val="tx1"/>
                </a:solidFill>
                <a:effectLst/>
                <a:latin typeface="+mj-lt"/>
              </a:defRPr>
            </a:lvl1pPr>
          </a:lstStyle>
          <a:p>
            <a:pPr marL="0" lvl="0"/>
            <a:r>
              <a:rPr lang="en-US" altLang="ko-KR" dirty="0"/>
              <a:t>BASIC LAYOUT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8D747B-4F75-4F28-AD96-701C919665B5}"/>
              </a:ext>
            </a:extLst>
          </p:cNvPr>
          <p:cNvSpPr/>
          <p:nvPr userDrawn="1"/>
        </p:nvSpPr>
        <p:spPr>
          <a:xfrm flipV="1">
            <a:off x="0" y="678774"/>
            <a:ext cx="33528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CA1094-8B72-45A3-9291-9448CC4446F6}"/>
              </a:ext>
            </a:extLst>
          </p:cNvPr>
          <p:cNvSpPr/>
          <p:nvPr userDrawn="1"/>
        </p:nvSpPr>
        <p:spPr>
          <a:xfrm flipV="1">
            <a:off x="8839200" y="678774"/>
            <a:ext cx="33528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174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65407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7708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404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29088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11172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2">
            <a:extLst>
              <a:ext uri="{FF2B5EF4-FFF2-40B4-BE49-F238E27FC236}">
                <a16:creationId xmlns:a16="http://schemas.microsoft.com/office/drawing/2014/main" id="{C63A9860-9DCF-4B34-B426-D352307BCA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9101" y="1674906"/>
            <a:ext cx="2969790" cy="347186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E1D1BAC9-87E3-4013-9B1F-E30C9975972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1518"/>
            <a:ext cx="11573197" cy="8402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>
            <a:lvl1pPr marL="0" indent="0" algn="ctr">
              <a:buFontTx/>
              <a:buNone/>
              <a:defRPr lang="en-US" altLang="ko-KR" sz="5400" dirty="0">
                <a:solidFill>
                  <a:schemeClr val="tx1"/>
                </a:solidFill>
                <a:effectLst/>
                <a:latin typeface="+mj-lt"/>
              </a:defRPr>
            </a:lvl1pPr>
          </a:lstStyle>
          <a:p>
            <a:pPr marL="0" lvl="0"/>
            <a:r>
              <a:rPr lang="en-US" altLang="ko-KR" dirty="0"/>
              <a:t>BASIC LAYOUT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158A2E-319E-43F9-924B-978E7E68AC46}"/>
              </a:ext>
            </a:extLst>
          </p:cNvPr>
          <p:cNvSpPr/>
          <p:nvPr userDrawn="1"/>
        </p:nvSpPr>
        <p:spPr>
          <a:xfrm flipV="1">
            <a:off x="0" y="678774"/>
            <a:ext cx="33528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319C06-9F87-41DD-B6FC-542D54A35E45}"/>
              </a:ext>
            </a:extLst>
          </p:cNvPr>
          <p:cNvSpPr/>
          <p:nvPr userDrawn="1"/>
        </p:nvSpPr>
        <p:spPr>
          <a:xfrm flipV="1">
            <a:off x="8839200" y="678774"/>
            <a:ext cx="33528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그림 개체 틀 2">
            <a:extLst>
              <a:ext uri="{FF2B5EF4-FFF2-40B4-BE49-F238E27FC236}">
                <a16:creationId xmlns:a16="http://schemas.microsoft.com/office/drawing/2014/main" id="{D1D6708B-5253-4869-88B6-F1D316D4A52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413030" y="1519004"/>
            <a:ext cx="1828800" cy="16459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9" name="그림 개체 틀 2">
            <a:extLst>
              <a:ext uri="{FF2B5EF4-FFF2-40B4-BE49-F238E27FC236}">
                <a16:creationId xmlns:a16="http://schemas.microsoft.com/office/drawing/2014/main" id="{33DC07FA-C2D8-42C5-A6E4-3CAAF06463F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684099" y="1519004"/>
            <a:ext cx="1828800" cy="16459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9" name="그림 개체 틀 2">
            <a:extLst>
              <a:ext uri="{FF2B5EF4-FFF2-40B4-BE49-F238E27FC236}">
                <a16:creationId xmlns:a16="http://schemas.microsoft.com/office/drawing/2014/main" id="{F29E2618-8F1A-4CF1-AC17-6F453AE084A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7413030" y="3977032"/>
            <a:ext cx="1828800" cy="16459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20" name="그림 개체 틀 2">
            <a:extLst>
              <a:ext uri="{FF2B5EF4-FFF2-40B4-BE49-F238E27FC236}">
                <a16:creationId xmlns:a16="http://schemas.microsoft.com/office/drawing/2014/main" id="{00DB524C-2F49-449A-9DF1-2CB4D648BC01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684099" y="3977032"/>
            <a:ext cx="1828800" cy="16459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88931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CC38DC-7C09-43D7-B6AA-DFAE27AC9FC5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211516" y="216000"/>
            <a:ext cx="5228944" cy="642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Place Your Picture Here And Send To Back</a:t>
            </a:r>
            <a:endParaRPr lang="ko-KR" altLang="en-US" dirty="0"/>
          </a:p>
        </p:txBody>
      </p:sp>
      <p:sp>
        <p:nvSpPr>
          <p:cNvPr id="4" name="직사각형 1">
            <a:extLst>
              <a:ext uri="{FF2B5EF4-FFF2-40B4-BE49-F238E27FC236}">
                <a16:creationId xmlns:a16="http://schemas.microsoft.com/office/drawing/2014/main" id="{D5381E01-8890-4BA8-920F-405E883DB473}"/>
              </a:ext>
            </a:extLst>
          </p:cNvPr>
          <p:cNvSpPr/>
          <p:nvPr userDrawn="1"/>
        </p:nvSpPr>
        <p:spPr>
          <a:xfrm>
            <a:off x="0" y="0"/>
            <a:ext cx="21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9">
            <a:extLst>
              <a:ext uri="{FF2B5EF4-FFF2-40B4-BE49-F238E27FC236}">
                <a16:creationId xmlns:a16="http://schemas.microsoft.com/office/drawing/2014/main" id="{A011E629-5956-4B8B-8C73-FC1E8E5C6D75}"/>
              </a:ext>
            </a:extLst>
          </p:cNvPr>
          <p:cNvSpPr/>
          <p:nvPr userDrawn="1"/>
        </p:nvSpPr>
        <p:spPr>
          <a:xfrm>
            <a:off x="11976000" y="0"/>
            <a:ext cx="21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10">
            <a:extLst>
              <a:ext uri="{FF2B5EF4-FFF2-40B4-BE49-F238E27FC236}">
                <a16:creationId xmlns:a16="http://schemas.microsoft.com/office/drawing/2014/main" id="{6C56FF6C-DAB3-4ACF-965B-633A39A71A58}"/>
              </a:ext>
            </a:extLst>
          </p:cNvPr>
          <p:cNvSpPr/>
          <p:nvPr userDrawn="1"/>
        </p:nvSpPr>
        <p:spPr>
          <a:xfrm>
            <a:off x="0" y="0"/>
            <a:ext cx="12192000" cy="21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11">
            <a:extLst>
              <a:ext uri="{FF2B5EF4-FFF2-40B4-BE49-F238E27FC236}">
                <a16:creationId xmlns:a16="http://schemas.microsoft.com/office/drawing/2014/main" id="{A0563DA1-A3F7-4026-A38F-A3CB17C918E9}"/>
              </a:ext>
            </a:extLst>
          </p:cNvPr>
          <p:cNvSpPr/>
          <p:nvPr userDrawn="1"/>
        </p:nvSpPr>
        <p:spPr>
          <a:xfrm>
            <a:off x="0" y="6642000"/>
            <a:ext cx="12192000" cy="21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9540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2E9C3-42D2-FC6D-2743-6972C10EB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FCF77-2121-274C-A931-CB3FBBEFC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34218-9CE1-7290-FBD6-081046403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8E268-5C48-4B07-9094-5F0DAF39EB22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22570-B66C-BBC8-411D-C0D62C3C4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058A6-F327-A040-A8F8-194B88AA0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F6A7-80DE-4C89-97C2-678F3986D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2803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3">
            <a:extLst>
              <a:ext uri="{FF2B5EF4-FFF2-40B4-BE49-F238E27FC236}">
                <a16:creationId xmlns:a16="http://schemas.microsoft.com/office/drawing/2014/main" id="{5BDD6C17-436D-4F52-8ED5-560A16C2079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-7117"/>
            <a:ext cx="8883762" cy="6874169"/>
          </a:xfrm>
          <a:custGeom>
            <a:avLst/>
            <a:gdLst>
              <a:gd name="connsiteX0" fmla="*/ 0 w 4176532"/>
              <a:gd name="connsiteY0" fmla="*/ 6867763 h 6867763"/>
              <a:gd name="connsiteX1" fmla="*/ 1367981 w 4176532"/>
              <a:gd name="connsiteY1" fmla="*/ 0 h 6867763"/>
              <a:gd name="connsiteX2" fmla="*/ 4176532 w 4176532"/>
              <a:gd name="connsiteY2" fmla="*/ 0 h 6867763"/>
              <a:gd name="connsiteX3" fmla="*/ 2808551 w 4176532"/>
              <a:gd name="connsiteY3" fmla="*/ 6867763 h 6867763"/>
              <a:gd name="connsiteX4" fmla="*/ 0 w 4176532"/>
              <a:gd name="connsiteY4" fmla="*/ 6867763 h 6867763"/>
              <a:gd name="connsiteX0" fmla="*/ 0 w 4909957"/>
              <a:gd name="connsiteY0" fmla="*/ 6867763 h 6867763"/>
              <a:gd name="connsiteX1" fmla="*/ 1367981 w 4909957"/>
              <a:gd name="connsiteY1" fmla="*/ 0 h 6867763"/>
              <a:gd name="connsiteX2" fmla="*/ 4909957 w 4909957"/>
              <a:gd name="connsiteY2" fmla="*/ 0 h 6867763"/>
              <a:gd name="connsiteX3" fmla="*/ 2808551 w 4909957"/>
              <a:gd name="connsiteY3" fmla="*/ 6867763 h 6867763"/>
              <a:gd name="connsiteX4" fmla="*/ 0 w 4909957"/>
              <a:gd name="connsiteY4" fmla="*/ 6867763 h 6867763"/>
              <a:gd name="connsiteX0" fmla="*/ 0 w 4909957"/>
              <a:gd name="connsiteY0" fmla="*/ 6877288 h 6877288"/>
              <a:gd name="connsiteX1" fmla="*/ 2110931 w 4909957"/>
              <a:gd name="connsiteY1" fmla="*/ 0 h 6877288"/>
              <a:gd name="connsiteX2" fmla="*/ 4909957 w 4909957"/>
              <a:gd name="connsiteY2" fmla="*/ 9525 h 6877288"/>
              <a:gd name="connsiteX3" fmla="*/ 2808551 w 4909957"/>
              <a:gd name="connsiteY3" fmla="*/ 6877288 h 6877288"/>
              <a:gd name="connsiteX4" fmla="*/ 0 w 4909957"/>
              <a:gd name="connsiteY4" fmla="*/ 6877288 h 6877288"/>
              <a:gd name="connsiteX0" fmla="*/ 0 w 5557657"/>
              <a:gd name="connsiteY0" fmla="*/ 6877288 h 6877288"/>
              <a:gd name="connsiteX1" fmla="*/ 2110931 w 5557657"/>
              <a:gd name="connsiteY1" fmla="*/ 0 h 6877288"/>
              <a:gd name="connsiteX2" fmla="*/ 5557657 w 5557657"/>
              <a:gd name="connsiteY2" fmla="*/ 0 h 6877288"/>
              <a:gd name="connsiteX3" fmla="*/ 2808551 w 5557657"/>
              <a:gd name="connsiteY3" fmla="*/ 6877288 h 6877288"/>
              <a:gd name="connsiteX4" fmla="*/ 0 w 5557657"/>
              <a:gd name="connsiteY4" fmla="*/ 6877288 h 6877288"/>
              <a:gd name="connsiteX0" fmla="*/ 0 w 5557657"/>
              <a:gd name="connsiteY0" fmla="*/ 6877288 h 6877288"/>
              <a:gd name="connsiteX1" fmla="*/ 2815781 w 5557657"/>
              <a:gd name="connsiteY1" fmla="*/ 0 h 6877288"/>
              <a:gd name="connsiteX2" fmla="*/ 5557657 w 5557657"/>
              <a:gd name="connsiteY2" fmla="*/ 0 h 6877288"/>
              <a:gd name="connsiteX3" fmla="*/ 2808551 w 5557657"/>
              <a:gd name="connsiteY3" fmla="*/ 6877288 h 6877288"/>
              <a:gd name="connsiteX4" fmla="*/ 0 w 5557657"/>
              <a:gd name="connsiteY4" fmla="*/ 6877288 h 6877288"/>
              <a:gd name="connsiteX0" fmla="*/ 0 w 5557657"/>
              <a:gd name="connsiteY0" fmla="*/ 6877288 h 6877288"/>
              <a:gd name="connsiteX1" fmla="*/ 2815781 w 5557657"/>
              <a:gd name="connsiteY1" fmla="*/ 0 h 6877288"/>
              <a:gd name="connsiteX2" fmla="*/ 5557657 w 5557657"/>
              <a:gd name="connsiteY2" fmla="*/ 0 h 6877288"/>
              <a:gd name="connsiteX3" fmla="*/ 3888051 w 5557657"/>
              <a:gd name="connsiteY3" fmla="*/ 6877288 h 6877288"/>
              <a:gd name="connsiteX4" fmla="*/ 0 w 5557657"/>
              <a:gd name="connsiteY4" fmla="*/ 6877288 h 6877288"/>
              <a:gd name="connsiteX0" fmla="*/ 0 w 6433957"/>
              <a:gd name="connsiteY0" fmla="*/ 6877288 h 6877288"/>
              <a:gd name="connsiteX1" fmla="*/ 2815781 w 6433957"/>
              <a:gd name="connsiteY1" fmla="*/ 0 h 6877288"/>
              <a:gd name="connsiteX2" fmla="*/ 6433957 w 6433957"/>
              <a:gd name="connsiteY2" fmla="*/ 0 h 6877288"/>
              <a:gd name="connsiteX3" fmla="*/ 3888051 w 6433957"/>
              <a:gd name="connsiteY3" fmla="*/ 6877288 h 6877288"/>
              <a:gd name="connsiteX4" fmla="*/ 0 w 6433957"/>
              <a:gd name="connsiteY4" fmla="*/ 6877288 h 6877288"/>
              <a:gd name="connsiteX0" fmla="*/ 0 w 6484757"/>
              <a:gd name="connsiteY0" fmla="*/ 6877288 h 6877288"/>
              <a:gd name="connsiteX1" fmla="*/ 2815781 w 6484757"/>
              <a:gd name="connsiteY1" fmla="*/ 0 h 6877288"/>
              <a:gd name="connsiteX2" fmla="*/ 6484757 w 6484757"/>
              <a:gd name="connsiteY2" fmla="*/ 0 h 6877288"/>
              <a:gd name="connsiteX3" fmla="*/ 3888051 w 6484757"/>
              <a:gd name="connsiteY3" fmla="*/ 6877288 h 6877288"/>
              <a:gd name="connsiteX4" fmla="*/ 0 w 6484757"/>
              <a:gd name="connsiteY4" fmla="*/ 6877288 h 6877288"/>
              <a:gd name="connsiteX0" fmla="*/ 0 w 6484757"/>
              <a:gd name="connsiteY0" fmla="*/ 6877288 h 6877288"/>
              <a:gd name="connsiteX1" fmla="*/ 2815781 w 6484757"/>
              <a:gd name="connsiteY1" fmla="*/ 0 h 6877288"/>
              <a:gd name="connsiteX2" fmla="*/ 6484757 w 6484757"/>
              <a:gd name="connsiteY2" fmla="*/ 0 h 6877288"/>
              <a:gd name="connsiteX3" fmla="*/ 3888051 w 6484757"/>
              <a:gd name="connsiteY3" fmla="*/ 6877288 h 6877288"/>
              <a:gd name="connsiteX4" fmla="*/ 790606 w 6484757"/>
              <a:gd name="connsiteY4" fmla="*/ 6877288 h 6877288"/>
              <a:gd name="connsiteX5" fmla="*/ 0 w 6484757"/>
              <a:gd name="connsiteY5" fmla="*/ 6877288 h 6877288"/>
              <a:gd name="connsiteX0" fmla="*/ 0 w 5717727"/>
              <a:gd name="connsiteY0" fmla="*/ 5004406 h 6877288"/>
              <a:gd name="connsiteX1" fmla="*/ 2048751 w 5717727"/>
              <a:gd name="connsiteY1" fmla="*/ 0 h 6877288"/>
              <a:gd name="connsiteX2" fmla="*/ 5717727 w 5717727"/>
              <a:gd name="connsiteY2" fmla="*/ 0 h 6877288"/>
              <a:gd name="connsiteX3" fmla="*/ 3121021 w 5717727"/>
              <a:gd name="connsiteY3" fmla="*/ 6877288 h 6877288"/>
              <a:gd name="connsiteX4" fmla="*/ 23576 w 5717727"/>
              <a:gd name="connsiteY4" fmla="*/ 6877288 h 6877288"/>
              <a:gd name="connsiteX5" fmla="*/ 0 w 5717727"/>
              <a:gd name="connsiteY5" fmla="*/ 5004406 h 6877288"/>
              <a:gd name="connsiteX0" fmla="*/ 0 w 5717727"/>
              <a:gd name="connsiteY0" fmla="*/ 5004406 h 6877288"/>
              <a:gd name="connsiteX1" fmla="*/ 2048751 w 5717727"/>
              <a:gd name="connsiteY1" fmla="*/ 0 h 6877288"/>
              <a:gd name="connsiteX2" fmla="*/ 5717727 w 5717727"/>
              <a:gd name="connsiteY2" fmla="*/ 0 h 6877288"/>
              <a:gd name="connsiteX3" fmla="*/ 3121021 w 5717727"/>
              <a:gd name="connsiteY3" fmla="*/ 6877288 h 6877288"/>
              <a:gd name="connsiteX4" fmla="*/ 11002 w 5717727"/>
              <a:gd name="connsiteY4" fmla="*/ 6877288 h 6877288"/>
              <a:gd name="connsiteX5" fmla="*/ 0 w 5717727"/>
              <a:gd name="connsiteY5" fmla="*/ 5004406 h 6877288"/>
              <a:gd name="connsiteX0" fmla="*/ 2477 w 5707630"/>
              <a:gd name="connsiteY0" fmla="*/ 3959669 h 6877288"/>
              <a:gd name="connsiteX1" fmla="*/ 2038654 w 5707630"/>
              <a:gd name="connsiteY1" fmla="*/ 0 h 6877288"/>
              <a:gd name="connsiteX2" fmla="*/ 5707630 w 5707630"/>
              <a:gd name="connsiteY2" fmla="*/ 0 h 6877288"/>
              <a:gd name="connsiteX3" fmla="*/ 3110924 w 5707630"/>
              <a:gd name="connsiteY3" fmla="*/ 6877288 h 6877288"/>
              <a:gd name="connsiteX4" fmla="*/ 905 w 5707630"/>
              <a:gd name="connsiteY4" fmla="*/ 6877288 h 6877288"/>
              <a:gd name="connsiteX5" fmla="*/ 2477 w 5707630"/>
              <a:gd name="connsiteY5" fmla="*/ 3959669 h 6877288"/>
              <a:gd name="connsiteX0" fmla="*/ 2477 w 5707630"/>
              <a:gd name="connsiteY0" fmla="*/ 3959669 h 6877288"/>
              <a:gd name="connsiteX1" fmla="*/ 2038654 w 5707630"/>
              <a:gd name="connsiteY1" fmla="*/ 0 h 6877288"/>
              <a:gd name="connsiteX2" fmla="*/ 5707630 w 5707630"/>
              <a:gd name="connsiteY2" fmla="*/ 0 h 6877288"/>
              <a:gd name="connsiteX3" fmla="*/ 2670825 w 5707630"/>
              <a:gd name="connsiteY3" fmla="*/ 6877288 h 6877288"/>
              <a:gd name="connsiteX4" fmla="*/ 905 w 5707630"/>
              <a:gd name="connsiteY4" fmla="*/ 6877288 h 6877288"/>
              <a:gd name="connsiteX5" fmla="*/ 2477 w 5707630"/>
              <a:gd name="connsiteY5" fmla="*/ 3959669 h 6877288"/>
              <a:gd name="connsiteX0" fmla="*/ 2477 w 5707630"/>
              <a:gd name="connsiteY0" fmla="*/ 3959669 h 6877288"/>
              <a:gd name="connsiteX1" fmla="*/ 2038654 w 5707630"/>
              <a:gd name="connsiteY1" fmla="*/ 0 h 6877288"/>
              <a:gd name="connsiteX2" fmla="*/ 5707630 w 5707630"/>
              <a:gd name="connsiteY2" fmla="*/ 0 h 6877288"/>
              <a:gd name="connsiteX3" fmla="*/ 2507360 w 5707630"/>
              <a:gd name="connsiteY3" fmla="*/ 6877288 h 6877288"/>
              <a:gd name="connsiteX4" fmla="*/ 905 w 5707630"/>
              <a:gd name="connsiteY4" fmla="*/ 6877288 h 6877288"/>
              <a:gd name="connsiteX5" fmla="*/ 2477 w 5707630"/>
              <a:gd name="connsiteY5" fmla="*/ 3959669 h 6877288"/>
              <a:gd name="connsiteX0" fmla="*/ 2477 w 5707630"/>
              <a:gd name="connsiteY0" fmla="*/ 3794040 h 6877288"/>
              <a:gd name="connsiteX1" fmla="*/ 2038654 w 5707630"/>
              <a:gd name="connsiteY1" fmla="*/ 0 h 6877288"/>
              <a:gd name="connsiteX2" fmla="*/ 5707630 w 5707630"/>
              <a:gd name="connsiteY2" fmla="*/ 0 h 6877288"/>
              <a:gd name="connsiteX3" fmla="*/ 2507360 w 5707630"/>
              <a:gd name="connsiteY3" fmla="*/ 6877288 h 6877288"/>
              <a:gd name="connsiteX4" fmla="*/ 905 w 5707630"/>
              <a:gd name="connsiteY4" fmla="*/ 6877288 h 6877288"/>
              <a:gd name="connsiteX5" fmla="*/ 2477 w 5707630"/>
              <a:gd name="connsiteY5" fmla="*/ 3794040 h 6877288"/>
              <a:gd name="connsiteX0" fmla="*/ 2477 w 5707630"/>
              <a:gd name="connsiteY0" fmla="*/ 3794040 h 6890029"/>
              <a:gd name="connsiteX1" fmla="*/ 2038654 w 5707630"/>
              <a:gd name="connsiteY1" fmla="*/ 0 h 6890029"/>
              <a:gd name="connsiteX2" fmla="*/ 5707630 w 5707630"/>
              <a:gd name="connsiteY2" fmla="*/ 0 h 6890029"/>
              <a:gd name="connsiteX3" fmla="*/ 2771419 w 5707630"/>
              <a:gd name="connsiteY3" fmla="*/ 6890029 h 6890029"/>
              <a:gd name="connsiteX4" fmla="*/ 905 w 5707630"/>
              <a:gd name="connsiteY4" fmla="*/ 6877288 h 6890029"/>
              <a:gd name="connsiteX5" fmla="*/ 2477 w 5707630"/>
              <a:gd name="connsiteY5" fmla="*/ 3794040 h 6890029"/>
              <a:gd name="connsiteX0" fmla="*/ 2477 w 6675848"/>
              <a:gd name="connsiteY0" fmla="*/ 3806781 h 6902770"/>
              <a:gd name="connsiteX1" fmla="*/ 2038654 w 6675848"/>
              <a:gd name="connsiteY1" fmla="*/ 12741 h 6902770"/>
              <a:gd name="connsiteX2" fmla="*/ 6675848 w 6675848"/>
              <a:gd name="connsiteY2" fmla="*/ 0 h 6902770"/>
              <a:gd name="connsiteX3" fmla="*/ 2771419 w 6675848"/>
              <a:gd name="connsiteY3" fmla="*/ 6902770 h 6902770"/>
              <a:gd name="connsiteX4" fmla="*/ 905 w 6675848"/>
              <a:gd name="connsiteY4" fmla="*/ 6890029 h 6902770"/>
              <a:gd name="connsiteX5" fmla="*/ 2477 w 6675848"/>
              <a:gd name="connsiteY5" fmla="*/ 3806781 h 6902770"/>
              <a:gd name="connsiteX0" fmla="*/ 2477 w 6675848"/>
              <a:gd name="connsiteY0" fmla="*/ 3806781 h 6902770"/>
              <a:gd name="connsiteX1" fmla="*/ 2038654 w 6675848"/>
              <a:gd name="connsiteY1" fmla="*/ 12741 h 6902770"/>
              <a:gd name="connsiteX2" fmla="*/ 6675848 w 6675848"/>
              <a:gd name="connsiteY2" fmla="*/ 0 h 6902770"/>
              <a:gd name="connsiteX3" fmla="*/ 2821717 w 6675848"/>
              <a:gd name="connsiteY3" fmla="*/ 6902770 h 6902770"/>
              <a:gd name="connsiteX4" fmla="*/ 905 w 6675848"/>
              <a:gd name="connsiteY4" fmla="*/ 6890029 h 6902770"/>
              <a:gd name="connsiteX5" fmla="*/ 2477 w 6675848"/>
              <a:gd name="connsiteY5" fmla="*/ 3806781 h 6902770"/>
              <a:gd name="connsiteX0" fmla="*/ 2477 w 6675848"/>
              <a:gd name="connsiteY0" fmla="*/ 3806781 h 6902770"/>
              <a:gd name="connsiteX1" fmla="*/ 2038654 w 6675848"/>
              <a:gd name="connsiteY1" fmla="*/ 12741 h 6902770"/>
              <a:gd name="connsiteX2" fmla="*/ 6675848 w 6675848"/>
              <a:gd name="connsiteY2" fmla="*/ 0 h 6902770"/>
              <a:gd name="connsiteX3" fmla="*/ 2809143 w 6675848"/>
              <a:gd name="connsiteY3" fmla="*/ 6902770 h 6902770"/>
              <a:gd name="connsiteX4" fmla="*/ 905 w 6675848"/>
              <a:gd name="connsiteY4" fmla="*/ 6890029 h 6902770"/>
              <a:gd name="connsiteX5" fmla="*/ 2477 w 6675848"/>
              <a:gd name="connsiteY5" fmla="*/ 3806781 h 6902770"/>
              <a:gd name="connsiteX0" fmla="*/ 2477 w 6675848"/>
              <a:gd name="connsiteY0" fmla="*/ 3806781 h 6890029"/>
              <a:gd name="connsiteX1" fmla="*/ 2038654 w 6675848"/>
              <a:gd name="connsiteY1" fmla="*/ 12741 h 6890029"/>
              <a:gd name="connsiteX2" fmla="*/ 6675848 w 6675848"/>
              <a:gd name="connsiteY2" fmla="*/ 0 h 6890029"/>
              <a:gd name="connsiteX3" fmla="*/ 2809143 w 6675848"/>
              <a:gd name="connsiteY3" fmla="*/ 6813585 h 6890029"/>
              <a:gd name="connsiteX4" fmla="*/ 905 w 6675848"/>
              <a:gd name="connsiteY4" fmla="*/ 6890029 h 6890029"/>
              <a:gd name="connsiteX5" fmla="*/ 2477 w 6675848"/>
              <a:gd name="connsiteY5" fmla="*/ 3806781 h 6890029"/>
              <a:gd name="connsiteX0" fmla="*/ 2477 w 6675848"/>
              <a:gd name="connsiteY0" fmla="*/ 3806781 h 6890030"/>
              <a:gd name="connsiteX1" fmla="*/ 2038654 w 6675848"/>
              <a:gd name="connsiteY1" fmla="*/ 12741 h 6890030"/>
              <a:gd name="connsiteX2" fmla="*/ 6675848 w 6675848"/>
              <a:gd name="connsiteY2" fmla="*/ 0 h 6890030"/>
              <a:gd name="connsiteX3" fmla="*/ 2809143 w 6675848"/>
              <a:gd name="connsiteY3" fmla="*/ 6890030 h 6890030"/>
              <a:gd name="connsiteX4" fmla="*/ 905 w 6675848"/>
              <a:gd name="connsiteY4" fmla="*/ 6890029 h 6890030"/>
              <a:gd name="connsiteX5" fmla="*/ 2477 w 6675848"/>
              <a:gd name="connsiteY5" fmla="*/ 3806781 h 6890030"/>
              <a:gd name="connsiteX0" fmla="*/ 2477 w 6675848"/>
              <a:gd name="connsiteY0" fmla="*/ 3794040 h 6877289"/>
              <a:gd name="connsiteX1" fmla="*/ 2038654 w 6675848"/>
              <a:gd name="connsiteY1" fmla="*/ 0 h 6877289"/>
              <a:gd name="connsiteX2" fmla="*/ 6675848 w 6675848"/>
              <a:gd name="connsiteY2" fmla="*/ 0 h 6877289"/>
              <a:gd name="connsiteX3" fmla="*/ 2809143 w 6675848"/>
              <a:gd name="connsiteY3" fmla="*/ 6877289 h 6877289"/>
              <a:gd name="connsiteX4" fmla="*/ 905 w 6675848"/>
              <a:gd name="connsiteY4" fmla="*/ 6877288 h 6877289"/>
              <a:gd name="connsiteX5" fmla="*/ 2477 w 6675848"/>
              <a:gd name="connsiteY5" fmla="*/ 3794040 h 6877289"/>
              <a:gd name="connsiteX0" fmla="*/ 2477 w 6472145"/>
              <a:gd name="connsiteY0" fmla="*/ 3794040 h 6877289"/>
              <a:gd name="connsiteX1" fmla="*/ 2038654 w 6472145"/>
              <a:gd name="connsiteY1" fmla="*/ 0 h 6877289"/>
              <a:gd name="connsiteX2" fmla="*/ 6472145 w 6472145"/>
              <a:gd name="connsiteY2" fmla="*/ 16678 h 6877289"/>
              <a:gd name="connsiteX3" fmla="*/ 2809143 w 6472145"/>
              <a:gd name="connsiteY3" fmla="*/ 6877289 h 6877289"/>
              <a:gd name="connsiteX4" fmla="*/ 905 w 6472145"/>
              <a:gd name="connsiteY4" fmla="*/ 6877288 h 6877289"/>
              <a:gd name="connsiteX5" fmla="*/ 2477 w 6472145"/>
              <a:gd name="connsiteY5" fmla="*/ 3794040 h 6877289"/>
              <a:gd name="connsiteX0" fmla="*/ 2477 w 6465972"/>
              <a:gd name="connsiteY0" fmla="*/ 3794040 h 6877289"/>
              <a:gd name="connsiteX1" fmla="*/ 2038654 w 6465972"/>
              <a:gd name="connsiteY1" fmla="*/ 0 h 6877289"/>
              <a:gd name="connsiteX2" fmla="*/ 6465972 w 6465972"/>
              <a:gd name="connsiteY2" fmla="*/ 8340 h 6877289"/>
              <a:gd name="connsiteX3" fmla="*/ 2809143 w 6465972"/>
              <a:gd name="connsiteY3" fmla="*/ 6877289 h 6877289"/>
              <a:gd name="connsiteX4" fmla="*/ 905 w 6465972"/>
              <a:gd name="connsiteY4" fmla="*/ 6877288 h 6877289"/>
              <a:gd name="connsiteX5" fmla="*/ 2477 w 6465972"/>
              <a:gd name="connsiteY5" fmla="*/ 3794040 h 6877289"/>
              <a:gd name="connsiteX0" fmla="*/ 2477 w 6465972"/>
              <a:gd name="connsiteY0" fmla="*/ 3477144 h 6877289"/>
              <a:gd name="connsiteX1" fmla="*/ 2038654 w 6465972"/>
              <a:gd name="connsiteY1" fmla="*/ 0 h 6877289"/>
              <a:gd name="connsiteX2" fmla="*/ 6465972 w 6465972"/>
              <a:gd name="connsiteY2" fmla="*/ 8340 h 6877289"/>
              <a:gd name="connsiteX3" fmla="*/ 2809143 w 6465972"/>
              <a:gd name="connsiteY3" fmla="*/ 6877289 h 6877289"/>
              <a:gd name="connsiteX4" fmla="*/ 905 w 6465972"/>
              <a:gd name="connsiteY4" fmla="*/ 6877288 h 6877289"/>
              <a:gd name="connsiteX5" fmla="*/ 2477 w 6465972"/>
              <a:gd name="connsiteY5" fmla="*/ 3477144 h 6877289"/>
              <a:gd name="connsiteX0" fmla="*/ 8325 w 6465647"/>
              <a:gd name="connsiteY0" fmla="*/ 3385411 h 6877289"/>
              <a:gd name="connsiteX1" fmla="*/ 2038329 w 6465647"/>
              <a:gd name="connsiteY1" fmla="*/ 0 h 6877289"/>
              <a:gd name="connsiteX2" fmla="*/ 6465647 w 6465647"/>
              <a:gd name="connsiteY2" fmla="*/ 8340 h 6877289"/>
              <a:gd name="connsiteX3" fmla="*/ 2808818 w 6465647"/>
              <a:gd name="connsiteY3" fmla="*/ 6877289 h 6877289"/>
              <a:gd name="connsiteX4" fmla="*/ 580 w 6465647"/>
              <a:gd name="connsiteY4" fmla="*/ 6877288 h 6877289"/>
              <a:gd name="connsiteX5" fmla="*/ 8325 w 6465647"/>
              <a:gd name="connsiteY5" fmla="*/ 3385411 h 6877289"/>
              <a:gd name="connsiteX0" fmla="*/ 0 w 6482013"/>
              <a:gd name="connsiteY0" fmla="*/ 3268661 h 6877289"/>
              <a:gd name="connsiteX1" fmla="*/ 2054695 w 6482013"/>
              <a:gd name="connsiteY1" fmla="*/ 0 h 6877289"/>
              <a:gd name="connsiteX2" fmla="*/ 6482013 w 6482013"/>
              <a:gd name="connsiteY2" fmla="*/ 8340 h 6877289"/>
              <a:gd name="connsiteX3" fmla="*/ 2825184 w 6482013"/>
              <a:gd name="connsiteY3" fmla="*/ 6877289 h 6877289"/>
              <a:gd name="connsiteX4" fmla="*/ 16946 w 6482013"/>
              <a:gd name="connsiteY4" fmla="*/ 6877288 h 6877289"/>
              <a:gd name="connsiteX5" fmla="*/ 0 w 6482013"/>
              <a:gd name="connsiteY5" fmla="*/ 3268661 h 6877289"/>
              <a:gd name="connsiteX0" fmla="*/ 0 w 6469667"/>
              <a:gd name="connsiteY0" fmla="*/ 3251983 h 6877289"/>
              <a:gd name="connsiteX1" fmla="*/ 2042349 w 6469667"/>
              <a:gd name="connsiteY1" fmla="*/ 0 h 6877289"/>
              <a:gd name="connsiteX2" fmla="*/ 6469667 w 6469667"/>
              <a:gd name="connsiteY2" fmla="*/ 8340 h 6877289"/>
              <a:gd name="connsiteX3" fmla="*/ 2812838 w 6469667"/>
              <a:gd name="connsiteY3" fmla="*/ 6877289 h 6877289"/>
              <a:gd name="connsiteX4" fmla="*/ 4600 w 6469667"/>
              <a:gd name="connsiteY4" fmla="*/ 6877288 h 6877289"/>
              <a:gd name="connsiteX5" fmla="*/ 0 w 6469667"/>
              <a:gd name="connsiteY5" fmla="*/ 3251983 h 6877289"/>
              <a:gd name="connsiteX0" fmla="*/ 0 w 6475840"/>
              <a:gd name="connsiteY0" fmla="*/ 3176929 h 6877289"/>
              <a:gd name="connsiteX1" fmla="*/ 2048522 w 6475840"/>
              <a:gd name="connsiteY1" fmla="*/ 0 h 6877289"/>
              <a:gd name="connsiteX2" fmla="*/ 6475840 w 6475840"/>
              <a:gd name="connsiteY2" fmla="*/ 8340 h 6877289"/>
              <a:gd name="connsiteX3" fmla="*/ 2819011 w 6475840"/>
              <a:gd name="connsiteY3" fmla="*/ 6877289 h 6877289"/>
              <a:gd name="connsiteX4" fmla="*/ 10773 w 6475840"/>
              <a:gd name="connsiteY4" fmla="*/ 6877288 h 6877289"/>
              <a:gd name="connsiteX5" fmla="*/ 0 w 6475840"/>
              <a:gd name="connsiteY5" fmla="*/ 3176929 h 6877289"/>
              <a:gd name="connsiteX0" fmla="*/ 0 w 6475840"/>
              <a:gd name="connsiteY0" fmla="*/ 3185268 h 6877289"/>
              <a:gd name="connsiteX1" fmla="*/ 2048522 w 6475840"/>
              <a:gd name="connsiteY1" fmla="*/ 0 h 6877289"/>
              <a:gd name="connsiteX2" fmla="*/ 6475840 w 6475840"/>
              <a:gd name="connsiteY2" fmla="*/ 8340 h 6877289"/>
              <a:gd name="connsiteX3" fmla="*/ 2819011 w 6475840"/>
              <a:gd name="connsiteY3" fmla="*/ 6877289 h 6877289"/>
              <a:gd name="connsiteX4" fmla="*/ 10773 w 6475840"/>
              <a:gd name="connsiteY4" fmla="*/ 6877288 h 6877289"/>
              <a:gd name="connsiteX5" fmla="*/ 0 w 6475840"/>
              <a:gd name="connsiteY5" fmla="*/ 3185268 h 6877289"/>
              <a:gd name="connsiteX0" fmla="*/ 0 w 6475840"/>
              <a:gd name="connsiteY0" fmla="*/ 3185268 h 6877288"/>
              <a:gd name="connsiteX1" fmla="*/ 2048522 w 6475840"/>
              <a:gd name="connsiteY1" fmla="*/ 0 h 6877288"/>
              <a:gd name="connsiteX2" fmla="*/ 6475840 w 6475840"/>
              <a:gd name="connsiteY2" fmla="*/ 8340 h 6877288"/>
              <a:gd name="connsiteX3" fmla="*/ 2745059 w 6475840"/>
              <a:gd name="connsiteY3" fmla="*/ 6868206 h 6877288"/>
              <a:gd name="connsiteX4" fmla="*/ 10773 w 6475840"/>
              <a:gd name="connsiteY4" fmla="*/ 6877288 h 6877288"/>
              <a:gd name="connsiteX5" fmla="*/ 0 w 6475840"/>
              <a:gd name="connsiteY5" fmla="*/ 3185268 h 6877288"/>
              <a:gd name="connsiteX0" fmla="*/ 0 w 6475840"/>
              <a:gd name="connsiteY0" fmla="*/ 3185268 h 6877288"/>
              <a:gd name="connsiteX1" fmla="*/ 2048522 w 6475840"/>
              <a:gd name="connsiteY1" fmla="*/ 0 h 6877288"/>
              <a:gd name="connsiteX2" fmla="*/ 6475840 w 6475840"/>
              <a:gd name="connsiteY2" fmla="*/ 8340 h 6877288"/>
              <a:gd name="connsiteX3" fmla="*/ 2724890 w 6475840"/>
              <a:gd name="connsiteY3" fmla="*/ 6868206 h 6877288"/>
              <a:gd name="connsiteX4" fmla="*/ 10773 w 6475840"/>
              <a:gd name="connsiteY4" fmla="*/ 6877288 h 6877288"/>
              <a:gd name="connsiteX5" fmla="*/ 0 w 6475840"/>
              <a:gd name="connsiteY5" fmla="*/ 3185268 h 6877288"/>
              <a:gd name="connsiteX0" fmla="*/ 0 w 6475840"/>
              <a:gd name="connsiteY0" fmla="*/ 3185268 h 6886371"/>
              <a:gd name="connsiteX1" fmla="*/ 2048522 w 6475840"/>
              <a:gd name="connsiteY1" fmla="*/ 0 h 6886371"/>
              <a:gd name="connsiteX2" fmla="*/ 6475840 w 6475840"/>
              <a:gd name="connsiteY2" fmla="*/ 8340 h 6886371"/>
              <a:gd name="connsiteX3" fmla="*/ 2718167 w 6475840"/>
              <a:gd name="connsiteY3" fmla="*/ 6886371 h 6886371"/>
              <a:gd name="connsiteX4" fmla="*/ 10773 w 6475840"/>
              <a:gd name="connsiteY4" fmla="*/ 6877288 h 6886371"/>
              <a:gd name="connsiteX5" fmla="*/ 0 w 6475840"/>
              <a:gd name="connsiteY5" fmla="*/ 3185268 h 6886371"/>
              <a:gd name="connsiteX0" fmla="*/ 0 w 6596852"/>
              <a:gd name="connsiteY0" fmla="*/ 3195093 h 6896196"/>
              <a:gd name="connsiteX1" fmla="*/ 2048522 w 6596852"/>
              <a:gd name="connsiteY1" fmla="*/ 9825 h 6896196"/>
              <a:gd name="connsiteX2" fmla="*/ 6596852 w 6596852"/>
              <a:gd name="connsiteY2" fmla="*/ 0 h 6896196"/>
              <a:gd name="connsiteX3" fmla="*/ 2718167 w 6596852"/>
              <a:gd name="connsiteY3" fmla="*/ 6896196 h 6896196"/>
              <a:gd name="connsiteX4" fmla="*/ 10773 w 6596852"/>
              <a:gd name="connsiteY4" fmla="*/ 6887113 h 6896196"/>
              <a:gd name="connsiteX5" fmla="*/ 0 w 6596852"/>
              <a:gd name="connsiteY5" fmla="*/ 3195093 h 6896196"/>
              <a:gd name="connsiteX0" fmla="*/ 0 w 6596852"/>
              <a:gd name="connsiteY0" fmla="*/ 3195093 h 6896196"/>
              <a:gd name="connsiteX1" fmla="*/ 2048522 w 6596852"/>
              <a:gd name="connsiteY1" fmla="*/ 9825 h 6896196"/>
              <a:gd name="connsiteX2" fmla="*/ 6596852 w 6596852"/>
              <a:gd name="connsiteY2" fmla="*/ 0 h 6896196"/>
              <a:gd name="connsiteX3" fmla="*/ 2684553 w 6596852"/>
              <a:gd name="connsiteY3" fmla="*/ 6896196 h 6896196"/>
              <a:gd name="connsiteX4" fmla="*/ 10773 w 6596852"/>
              <a:gd name="connsiteY4" fmla="*/ 6887113 h 6896196"/>
              <a:gd name="connsiteX5" fmla="*/ 0 w 6596852"/>
              <a:gd name="connsiteY5" fmla="*/ 3195093 h 6896196"/>
              <a:gd name="connsiteX0" fmla="*/ 0 w 6596852"/>
              <a:gd name="connsiteY0" fmla="*/ 3195093 h 6896196"/>
              <a:gd name="connsiteX1" fmla="*/ 2048522 w 6596852"/>
              <a:gd name="connsiteY1" fmla="*/ 9825 h 6896196"/>
              <a:gd name="connsiteX2" fmla="*/ 6596852 w 6596852"/>
              <a:gd name="connsiteY2" fmla="*/ 0 h 6896196"/>
              <a:gd name="connsiteX3" fmla="*/ 2630770 w 6596852"/>
              <a:gd name="connsiteY3" fmla="*/ 6896196 h 6896196"/>
              <a:gd name="connsiteX4" fmla="*/ 10773 w 6596852"/>
              <a:gd name="connsiteY4" fmla="*/ 6887113 h 6896196"/>
              <a:gd name="connsiteX5" fmla="*/ 0 w 6596852"/>
              <a:gd name="connsiteY5" fmla="*/ 3195093 h 6896196"/>
              <a:gd name="connsiteX0" fmla="*/ 0 w 6596852"/>
              <a:gd name="connsiteY0" fmla="*/ 3195093 h 6896196"/>
              <a:gd name="connsiteX1" fmla="*/ 2048522 w 6596852"/>
              <a:gd name="connsiteY1" fmla="*/ 9825 h 6896196"/>
              <a:gd name="connsiteX2" fmla="*/ 6596852 w 6596852"/>
              <a:gd name="connsiteY2" fmla="*/ 0 h 6896196"/>
              <a:gd name="connsiteX3" fmla="*/ 2630770 w 6596852"/>
              <a:gd name="connsiteY3" fmla="*/ 6896196 h 6896196"/>
              <a:gd name="connsiteX4" fmla="*/ 4306 w 6596852"/>
              <a:gd name="connsiteY4" fmla="*/ 6887113 h 6896196"/>
              <a:gd name="connsiteX5" fmla="*/ 0 w 6596852"/>
              <a:gd name="connsiteY5" fmla="*/ 3195093 h 6896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596852" h="6896196">
                <a:moveTo>
                  <a:pt x="0" y="3195093"/>
                </a:moveTo>
                <a:lnTo>
                  <a:pt x="2048522" y="9825"/>
                </a:lnTo>
                <a:lnTo>
                  <a:pt x="6596852" y="0"/>
                </a:lnTo>
                <a:lnTo>
                  <a:pt x="2630770" y="6896196"/>
                </a:lnTo>
                <a:lnTo>
                  <a:pt x="4306" y="6887113"/>
                </a:lnTo>
                <a:cubicBezTo>
                  <a:pt x="639" y="6262819"/>
                  <a:pt x="3667" y="3819387"/>
                  <a:pt x="0" y="319509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tIns="360000" anchor="ctr"/>
          <a:lstStyle>
            <a:lvl1pPr marL="0" indent="0" algn="ctr">
              <a:buNone/>
              <a:defRPr sz="14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254442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E3055512-C062-4A16-8C9B-5A02F0BE99D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896116" y="389863"/>
            <a:ext cx="4498759" cy="5947901"/>
          </a:xfrm>
          <a:custGeom>
            <a:avLst/>
            <a:gdLst>
              <a:gd name="connsiteX0" fmla="*/ 1879242 w 3341686"/>
              <a:gd name="connsiteY0" fmla="*/ 3114083 h 4418111"/>
              <a:gd name="connsiteX1" fmla="*/ 2101518 w 3341686"/>
              <a:gd name="connsiteY1" fmla="*/ 3815631 h 4418111"/>
              <a:gd name="connsiteX2" fmla="*/ 2285590 w 3341686"/>
              <a:gd name="connsiteY2" fmla="*/ 3565576 h 4418111"/>
              <a:gd name="connsiteX3" fmla="*/ 2264752 w 3341686"/>
              <a:gd name="connsiteY3" fmla="*/ 3905929 h 4418111"/>
              <a:gd name="connsiteX4" fmla="*/ 1945232 w 3341686"/>
              <a:gd name="connsiteY4" fmla="*/ 4246286 h 4418111"/>
              <a:gd name="connsiteX5" fmla="*/ 1625716 w 3341686"/>
              <a:gd name="connsiteY5" fmla="*/ 4103895 h 4418111"/>
              <a:gd name="connsiteX6" fmla="*/ 1518051 w 3341686"/>
              <a:gd name="connsiteY6" fmla="*/ 3718391 h 4418111"/>
              <a:gd name="connsiteX7" fmla="*/ 1587511 w 3341686"/>
              <a:gd name="connsiteY7" fmla="*/ 3694077 h 4418111"/>
              <a:gd name="connsiteX8" fmla="*/ 1688229 w 3341686"/>
              <a:gd name="connsiteY8" fmla="*/ 3635036 h 4418111"/>
              <a:gd name="connsiteX9" fmla="*/ 1879242 w 3341686"/>
              <a:gd name="connsiteY9" fmla="*/ 3114083 h 4418111"/>
              <a:gd name="connsiteX10" fmla="*/ 1936055 w 3341686"/>
              <a:gd name="connsiteY10" fmla="*/ 2421021 h 4418111"/>
              <a:gd name="connsiteX11" fmla="*/ 1559822 w 3341686"/>
              <a:gd name="connsiteY11" fmla="*/ 3182513 h 4418111"/>
              <a:gd name="connsiteX12" fmla="*/ 1535743 w 3341686"/>
              <a:gd name="connsiteY12" fmla="*/ 3266790 h 4418111"/>
              <a:gd name="connsiteX13" fmla="*/ 1454479 w 3341686"/>
              <a:gd name="connsiteY13" fmla="*/ 3206593 h 4418111"/>
              <a:gd name="connsiteX14" fmla="*/ 1352144 w 3341686"/>
              <a:gd name="connsiteY14" fmla="*/ 3013960 h 4418111"/>
              <a:gd name="connsiteX15" fmla="*/ 1337093 w 3341686"/>
              <a:gd name="connsiteY15" fmla="*/ 3700210 h 4418111"/>
              <a:gd name="connsiteX16" fmla="*/ 1096305 w 3341686"/>
              <a:gd name="connsiteY16" fmla="*/ 3582824 h 4418111"/>
              <a:gd name="connsiteX17" fmla="*/ 1412341 w 3341686"/>
              <a:gd name="connsiteY17" fmla="*/ 4049354 h 4418111"/>
              <a:gd name="connsiteX18" fmla="*/ 2408607 w 3341686"/>
              <a:gd name="connsiteY18" fmla="*/ 4118580 h 4418111"/>
              <a:gd name="connsiteX19" fmla="*/ 2745709 w 3341686"/>
              <a:gd name="connsiteY19" fmla="*/ 3618942 h 4418111"/>
              <a:gd name="connsiteX20" fmla="*/ 2462783 w 3341686"/>
              <a:gd name="connsiteY20" fmla="*/ 3697197 h 4418111"/>
              <a:gd name="connsiteX21" fmla="*/ 2408607 w 3341686"/>
              <a:gd name="connsiteY21" fmla="*/ 2986873 h 4418111"/>
              <a:gd name="connsiteX22" fmla="*/ 2333359 w 3341686"/>
              <a:gd name="connsiteY22" fmla="*/ 3266790 h 4418111"/>
              <a:gd name="connsiteX23" fmla="*/ 2270154 w 3341686"/>
              <a:gd name="connsiteY23" fmla="*/ 3369125 h 4418111"/>
              <a:gd name="connsiteX24" fmla="*/ 2212965 w 3341686"/>
              <a:gd name="connsiteY24" fmla="*/ 3275819 h 4418111"/>
              <a:gd name="connsiteX25" fmla="*/ 1936055 w 3341686"/>
              <a:gd name="connsiteY25" fmla="*/ 2421021 h 4418111"/>
              <a:gd name="connsiteX26" fmla="*/ 103053 w 3341686"/>
              <a:gd name="connsiteY26" fmla="*/ 2360828 h 4418111"/>
              <a:gd name="connsiteX27" fmla="*/ 157234 w 3341686"/>
              <a:gd name="connsiteY27" fmla="*/ 2430054 h 4418111"/>
              <a:gd name="connsiteX28" fmla="*/ 241506 w 3341686"/>
              <a:gd name="connsiteY28" fmla="*/ 2851436 h 4418111"/>
              <a:gd name="connsiteX29" fmla="*/ 214418 w 3341686"/>
              <a:gd name="connsiteY29" fmla="*/ 2968822 h 4418111"/>
              <a:gd name="connsiteX30" fmla="*/ 127132 w 3341686"/>
              <a:gd name="connsiteY30" fmla="*/ 2884545 h 4418111"/>
              <a:gd name="connsiteX31" fmla="*/ 42856 w 3341686"/>
              <a:gd name="connsiteY31" fmla="*/ 2430054 h 4418111"/>
              <a:gd name="connsiteX32" fmla="*/ 103053 w 3341686"/>
              <a:gd name="connsiteY32" fmla="*/ 2360828 h 4418111"/>
              <a:gd name="connsiteX33" fmla="*/ 3192307 w 3341686"/>
              <a:gd name="connsiteY33" fmla="*/ 1170427 h 4418111"/>
              <a:gd name="connsiteX34" fmla="*/ 3254387 w 3341686"/>
              <a:gd name="connsiteY34" fmla="*/ 1223099 h 4418111"/>
              <a:gd name="connsiteX35" fmla="*/ 3215257 w 3341686"/>
              <a:gd name="connsiteY35" fmla="*/ 1903331 h 4418111"/>
              <a:gd name="connsiteX36" fmla="*/ 3109913 w 3341686"/>
              <a:gd name="connsiteY36" fmla="*/ 1641472 h 4418111"/>
              <a:gd name="connsiteX37" fmla="*/ 3137001 w 3341686"/>
              <a:gd name="connsiteY37" fmla="*/ 1226111 h 4418111"/>
              <a:gd name="connsiteX38" fmla="*/ 3192307 w 3341686"/>
              <a:gd name="connsiteY38" fmla="*/ 1170427 h 4418111"/>
              <a:gd name="connsiteX39" fmla="*/ 903682 w 3341686"/>
              <a:gd name="connsiteY39" fmla="*/ 305091 h 4418111"/>
              <a:gd name="connsiteX40" fmla="*/ 933780 w 3341686"/>
              <a:gd name="connsiteY40" fmla="*/ 910075 h 4418111"/>
              <a:gd name="connsiteX41" fmla="*/ 816391 w 3341686"/>
              <a:gd name="connsiteY41" fmla="*/ 910075 h 4418111"/>
              <a:gd name="connsiteX42" fmla="*/ 903682 w 3341686"/>
              <a:gd name="connsiteY42" fmla="*/ 305091 h 4418111"/>
              <a:gd name="connsiteX43" fmla="*/ 1862291 w 3341686"/>
              <a:gd name="connsiteY43" fmla="*/ 345 h 4418111"/>
              <a:gd name="connsiteX44" fmla="*/ 1877338 w 3341686"/>
              <a:gd name="connsiteY44" fmla="*/ 46244 h 4418111"/>
              <a:gd name="connsiteX45" fmla="*/ 2182092 w 3341686"/>
              <a:gd name="connsiteY45" fmla="*/ 943743 h 4418111"/>
              <a:gd name="connsiteX46" fmla="*/ 2422123 w 3341686"/>
              <a:gd name="connsiteY46" fmla="*/ 1879252 h 4418111"/>
              <a:gd name="connsiteX47" fmla="*/ 2563588 w 3341686"/>
              <a:gd name="connsiteY47" fmla="*/ 1307378 h 4418111"/>
              <a:gd name="connsiteX48" fmla="*/ 2542519 w 3341686"/>
              <a:gd name="connsiteY48" fmla="*/ 1189992 h 4418111"/>
              <a:gd name="connsiteX49" fmla="*/ 2560582 w 3341686"/>
              <a:gd name="connsiteY49" fmla="*/ 1114744 h 4418111"/>
              <a:gd name="connsiteX50" fmla="*/ 2629807 w 3341686"/>
              <a:gd name="connsiteY50" fmla="*/ 1162902 h 4418111"/>
              <a:gd name="connsiteX51" fmla="*/ 3069243 w 3341686"/>
              <a:gd name="connsiteY51" fmla="*/ 2264513 h 4418111"/>
              <a:gd name="connsiteX52" fmla="*/ 2978949 w 3341686"/>
              <a:gd name="connsiteY52" fmla="*/ 2785218 h 4418111"/>
              <a:gd name="connsiteX53" fmla="*/ 3168573 w 3341686"/>
              <a:gd name="connsiteY53" fmla="*/ 2601619 h 4418111"/>
              <a:gd name="connsiteX54" fmla="*/ 3216727 w 3341686"/>
              <a:gd name="connsiteY54" fmla="*/ 2547439 h 4418111"/>
              <a:gd name="connsiteX55" fmla="*/ 3264885 w 3341686"/>
              <a:gd name="connsiteY55" fmla="*/ 2610648 h 4418111"/>
              <a:gd name="connsiteX56" fmla="*/ 3276929 w 3341686"/>
              <a:gd name="connsiteY56" fmla="*/ 3293885 h 4418111"/>
              <a:gd name="connsiteX57" fmla="*/ 2960889 w 3341686"/>
              <a:gd name="connsiteY57" fmla="*/ 3992173 h 4418111"/>
              <a:gd name="connsiteX58" fmla="*/ 2936648 w 3341686"/>
              <a:gd name="connsiteY58" fmla="*/ 4048734 h 4418111"/>
              <a:gd name="connsiteX59" fmla="*/ 2618669 w 3341686"/>
              <a:gd name="connsiteY59" fmla="*/ 4237262 h 4418111"/>
              <a:gd name="connsiteX60" fmla="*/ 1798618 w 3341686"/>
              <a:gd name="connsiteY60" fmla="*/ 4418111 h 4418111"/>
              <a:gd name="connsiteX61" fmla="*/ 978569 w 3341686"/>
              <a:gd name="connsiteY61" fmla="*/ 4237262 h 4418111"/>
              <a:gd name="connsiteX62" fmla="*/ 800342 w 3341686"/>
              <a:gd name="connsiteY62" fmla="*/ 4131594 h 4418111"/>
              <a:gd name="connsiteX63" fmla="*/ 826896 w 3341686"/>
              <a:gd name="connsiteY63" fmla="*/ 4121597 h 4418111"/>
              <a:gd name="connsiteX64" fmla="*/ 774935 w 3341686"/>
              <a:gd name="connsiteY64" fmla="*/ 4116531 h 4418111"/>
              <a:gd name="connsiteX65" fmla="*/ 630977 w 3341686"/>
              <a:gd name="connsiteY65" fmla="*/ 4031176 h 4418111"/>
              <a:gd name="connsiteX66" fmla="*/ 664362 w 3341686"/>
              <a:gd name="connsiteY66" fmla="*/ 4034313 h 4418111"/>
              <a:gd name="connsiteX67" fmla="*/ 477750 w 3341686"/>
              <a:gd name="connsiteY67" fmla="*/ 3889841 h 4418111"/>
              <a:gd name="connsiteX68" fmla="*/ 450661 w 3341686"/>
              <a:gd name="connsiteY68" fmla="*/ 3841680 h 4418111"/>
              <a:gd name="connsiteX69" fmla="*/ 510860 w 3341686"/>
              <a:gd name="connsiteY69" fmla="*/ 3823621 h 4418111"/>
              <a:gd name="connsiteX70" fmla="*/ 697474 w 3341686"/>
              <a:gd name="connsiteY70" fmla="*/ 3901875 h 4418111"/>
              <a:gd name="connsiteX71" fmla="*/ 459691 w 3341686"/>
              <a:gd name="connsiteY71" fmla="*/ 3483507 h 4418111"/>
              <a:gd name="connsiteX72" fmla="*/ 414545 w 3341686"/>
              <a:gd name="connsiteY72" fmla="*/ 3035041 h 4418111"/>
              <a:gd name="connsiteX73" fmla="*/ 417554 w 3341686"/>
              <a:gd name="connsiteY73" fmla="*/ 2448115 h 4418111"/>
              <a:gd name="connsiteX74" fmla="*/ 447656 w 3341686"/>
              <a:gd name="connsiteY74" fmla="*/ 2336752 h 4418111"/>
              <a:gd name="connsiteX75" fmla="*/ 661353 w 3341686"/>
              <a:gd name="connsiteY75" fmla="*/ 2589576 h 4418111"/>
              <a:gd name="connsiteX76" fmla="*/ 763690 w 3341686"/>
              <a:gd name="connsiteY76" fmla="*/ 2622687 h 4418111"/>
              <a:gd name="connsiteX77" fmla="*/ 739610 w 3341686"/>
              <a:gd name="connsiteY77" fmla="*/ 2529380 h 4418111"/>
              <a:gd name="connsiteX78" fmla="*/ 760677 w 3341686"/>
              <a:gd name="connsiteY78" fmla="*/ 1782937 h 4418111"/>
              <a:gd name="connsiteX79" fmla="*/ 1061661 w 3341686"/>
              <a:gd name="connsiteY79" fmla="*/ 1229121 h 4418111"/>
              <a:gd name="connsiteX80" fmla="*/ 1106813 w 3341686"/>
              <a:gd name="connsiteY80" fmla="*/ 1183975 h 4418111"/>
              <a:gd name="connsiteX81" fmla="*/ 1148952 w 3341686"/>
              <a:gd name="connsiteY81" fmla="*/ 1262229 h 4418111"/>
              <a:gd name="connsiteX82" fmla="*/ 1546255 w 3341686"/>
              <a:gd name="connsiteY82" fmla="*/ 1912360 h 4418111"/>
              <a:gd name="connsiteX83" fmla="*/ 1516156 w 3341686"/>
              <a:gd name="connsiteY83" fmla="*/ 1042511 h 4418111"/>
              <a:gd name="connsiteX84" fmla="*/ 1618491 w 3341686"/>
              <a:gd name="connsiteY84" fmla="*/ 202761 h 4418111"/>
              <a:gd name="connsiteX85" fmla="*/ 1811125 w 3341686"/>
              <a:gd name="connsiteY85" fmla="*/ 22165 h 4418111"/>
              <a:gd name="connsiteX86" fmla="*/ 1862291 w 3341686"/>
              <a:gd name="connsiteY86" fmla="*/ 345 h 4418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3341686" h="4418111">
                <a:moveTo>
                  <a:pt x="1879242" y="3114083"/>
                </a:moveTo>
                <a:cubicBezTo>
                  <a:pt x="1976488" y="3357196"/>
                  <a:pt x="2000802" y="3593361"/>
                  <a:pt x="2101518" y="3815631"/>
                </a:cubicBezTo>
                <a:cubicBezTo>
                  <a:pt x="2191815" y="3746172"/>
                  <a:pt x="2216129" y="3648931"/>
                  <a:pt x="2285590" y="3565576"/>
                </a:cubicBezTo>
                <a:cubicBezTo>
                  <a:pt x="2348103" y="3694077"/>
                  <a:pt x="2302951" y="3805213"/>
                  <a:pt x="2264752" y="3905929"/>
                </a:cubicBezTo>
                <a:cubicBezTo>
                  <a:pt x="2209182" y="4062215"/>
                  <a:pt x="2111936" y="4197665"/>
                  <a:pt x="1945232" y="4246286"/>
                </a:cubicBezTo>
                <a:cubicBezTo>
                  <a:pt x="1806311" y="4287962"/>
                  <a:pt x="1709065" y="4208083"/>
                  <a:pt x="1625716" y="4103895"/>
                </a:cubicBezTo>
                <a:cubicBezTo>
                  <a:pt x="1531941" y="3989284"/>
                  <a:pt x="1490266" y="3864254"/>
                  <a:pt x="1518051" y="3718391"/>
                </a:cubicBezTo>
                <a:cubicBezTo>
                  <a:pt x="1524994" y="3680183"/>
                  <a:pt x="1552779" y="3662821"/>
                  <a:pt x="1587511" y="3694077"/>
                </a:cubicBezTo>
                <a:cubicBezTo>
                  <a:pt x="1670862" y="3760061"/>
                  <a:pt x="1677809" y="3687130"/>
                  <a:pt x="1688229" y="3635036"/>
                </a:cubicBezTo>
                <a:cubicBezTo>
                  <a:pt x="1722956" y="3461383"/>
                  <a:pt x="1792416" y="3305097"/>
                  <a:pt x="1879242" y="3114083"/>
                </a:cubicBezTo>
                <a:close/>
                <a:moveTo>
                  <a:pt x="1936055" y="2421021"/>
                </a:moveTo>
                <a:cubicBezTo>
                  <a:pt x="1740414" y="2661809"/>
                  <a:pt x="1574873" y="2884538"/>
                  <a:pt x="1559822" y="3182513"/>
                </a:cubicBezTo>
                <a:cubicBezTo>
                  <a:pt x="1556814" y="3212614"/>
                  <a:pt x="1574873" y="3257760"/>
                  <a:pt x="1535743" y="3266790"/>
                </a:cubicBezTo>
                <a:cubicBezTo>
                  <a:pt x="1493604" y="3275819"/>
                  <a:pt x="1472538" y="3236689"/>
                  <a:pt x="1454479" y="3206593"/>
                </a:cubicBezTo>
                <a:cubicBezTo>
                  <a:pt x="1418356" y="3143388"/>
                  <a:pt x="1385252" y="3080178"/>
                  <a:pt x="1352144" y="3013960"/>
                </a:cubicBezTo>
                <a:cubicBezTo>
                  <a:pt x="1313013" y="3245718"/>
                  <a:pt x="1249807" y="3468452"/>
                  <a:pt x="1337093" y="3700210"/>
                </a:cubicBezTo>
                <a:cubicBezTo>
                  <a:pt x="1237765" y="3685159"/>
                  <a:pt x="1201649" y="3591854"/>
                  <a:pt x="1096305" y="3582824"/>
                </a:cubicBezTo>
                <a:cubicBezTo>
                  <a:pt x="1186602" y="3760407"/>
                  <a:pt x="1288933" y="3907888"/>
                  <a:pt x="1412341" y="4049354"/>
                </a:cubicBezTo>
                <a:cubicBezTo>
                  <a:pt x="1668178" y="4350337"/>
                  <a:pt x="2143739" y="4329270"/>
                  <a:pt x="2408607" y="4118580"/>
                </a:cubicBezTo>
                <a:cubicBezTo>
                  <a:pt x="2562109" y="3995178"/>
                  <a:pt x="2586189" y="3775457"/>
                  <a:pt x="2745709" y="3618942"/>
                </a:cubicBezTo>
                <a:cubicBezTo>
                  <a:pt x="2619294" y="3615933"/>
                  <a:pt x="2553080" y="3694189"/>
                  <a:pt x="2462783" y="3697197"/>
                </a:cubicBezTo>
                <a:cubicBezTo>
                  <a:pt x="2462783" y="3468452"/>
                  <a:pt x="2525992" y="3239701"/>
                  <a:pt x="2408607" y="2986873"/>
                </a:cubicBezTo>
                <a:cubicBezTo>
                  <a:pt x="2378506" y="3101250"/>
                  <a:pt x="2357438" y="3185521"/>
                  <a:pt x="2333359" y="3266790"/>
                </a:cubicBezTo>
                <a:cubicBezTo>
                  <a:pt x="2321317" y="3305920"/>
                  <a:pt x="2321317" y="3366117"/>
                  <a:pt x="2270154" y="3369125"/>
                </a:cubicBezTo>
                <a:cubicBezTo>
                  <a:pt x="2225002" y="3372132"/>
                  <a:pt x="2228016" y="3311937"/>
                  <a:pt x="2212965" y="3275819"/>
                </a:cubicBezTo>
                <a:cubicBezTo>
                  <a:pt x="2104608" y="3004930"/>
                  <a:pt x="1984214" y="2737055"/>
                  <a:pt x="1936055" y="2421021"/>
                </a:cubicBezTo>
                <a:close/>
                <a:moveTo>
                  <a:pt x="103053" y="2360828"/>
                </a:moveTo>
                <a:cubicBezTo>
                  <a:pt x="142183" y="2360828"/>
                  <a:pt x="148205" y="2402966"/>
                  <a:pt x="157234" y="2430054"/>
                </a:cubicBezTo>
                <a:cubicBezTo>
                  <a:pt x="205388" y="2568509"/>
                  <a:pt x="226459" y="2709974"/>
                  <a:pt x="241506" y="2851436"/>
                </a:cubicBezTo>
                <a:cubicBezTo>
                  <a:pt x="235489" y="2893574"/>
                  <a:pt x="268599" y="2953771"/>
                  <a:pt x="214418" y="2968822"/>
                </a:cubicBezTo>
                <a:cubicBezTo>
                  <a:pt x="166262" y="2980864"/>
                  <a:pt x="148205" y="2920663"/>
                  <a:pt x="127132" y="2884545"/>
                </a:cubicBezTo>
                <a:cubicBezTo>
                  <a:pt x="42856" y="2743080"/>
                  <a:pt x="-59480" y="2607639"/>
                  <a:pt x="42856" y="2430054"/>
                </a:cubicBezTo>
                <a:cubicBezTo>
                  <a:pt x="57907" y="2402966"/>
                  <a:pt x="66935" y="2363836"/>
                  <a:pt x="103053" y="2360828"/>
                </a:cubicBezTo>
                <a:close/>
                <a:moveTo>
                  <a:pt x="3192307" y="1170427"/>
                </a:moveTo>
                <a:cubicBezTo>
                  <a:pt x="3211495" y="1168921"/>
                  <a:pt x="3231812" y="1185475"/>
                  <a:pt x="3254387" y="1223099"/>
                </a:cubicBezTo>
                <a:cubicBezTo>
                  <a:pt x="3380797" y="1433791"/>
                  <a:pt x="3371768" y="1689631"/>
                  <a:pt x="3215257" y="1903331"/>
                </a:cubicBezTo>
                <a:cubicBezTo>
                  <a:pt x="3176127" y="1810025"/>
                  <a:pt x="3143023" y="1725748"/>
                  <a:pt x="3109913" y="1641472"/>
                </a:cubicBezTo>
                <a:cubicBezTo>
                  <a:pt x="3052725" y="1500009"/>
                  <a:pt x="3067775" y="1358544"/>
                  <a:pt x="3137001" y="1226111"/>
                </a:cubicBezTo>
                <a:cubicBezTo>
                  <a:pt x="3155060" y="1191498"/>
                  <a:pt x="3173119" y="1171933"/>
                  <a:pt x="3192307" y="1170427"/>
                </a:cubicBezTo>
                <a:close/>
                <a:moveTo>
                  <a:pt x="903682" y="305091"/>
                </a:moveTo>
                <a:cubicBezTo>
                  <a:pt x="963880" y="509763"/>
                  <a:pt x="1108358" y="696374"/>
                  <a:pt x="933780" y="910075"/>
                </a:cubicBezTo>
                <a:cubicBezTo>
                  <a:pt x="885623" y="970272"/>
                  <a:pt x="858535" y="985323"/>
                  <a:pt x="816391" y="910075"/>
                </a:cubicBezTo>
                <a:cubicBezTo>
                  <a:pt x="695994" y="705404"/>
                  <a:pt x="723088" y="479667"/>
                  <a:pt x="903682" y="305091"/>
                </a:cubicBezTo>
                <a:close/>
                <a:moveTo>
                  <a:pt x="1862291" y="345"/>
                </a:moveTo>
                <a:cubicBezTo>
                  <a:pt x="1875833" y="2603"/>
                  <a:pt x="1883358" y="16145"/>
                  <a:pt x="1877338" y="46244"/>
                </a:cubicBezTo>
                <a:cubicBezTo>
                  <a:pt x="1802095" y="407429"/>
                  <a:pt x="2049659" y="645764"/>
                  <a:pt x="2182092" y="943743"/>
                </a:cubicBezTo>
                <a:cubicBezTo>
                  <a:pt x="2473461" y="1457530"/>
                  <a:pt x="2353399" y="1825074"/>
                  <a:pt x="2422123" y="1879252"/>
                </a:cubicBezTo>
                <a:cubicBezTo>
                  <a:pt x="2545529" y="1683610"/>
                  <a:pt x="2593685" y="1506027"/>
                  <a:pt x="2563588" y="1307378"/>
                </a:cubicBezTo>
                <a:cubicBezTo>
                  <a:pt x="2557568" y="1268246"/>
                  <a:pt x="2548539" y="1229121"/>
                  <a:pt x="2542519" y="1189992"/>
                </a:cubicBezTo>
                <a:cubicBezTo>
                  <a:pt x="2539509" y="1162902"/>
                  <a:pt x="2533489" y="1126786"/>
                  <a:pt x="2560582" y="1114744"/>
                </a:cubicBezTo>
                <a:cubicBezTo>
                  <a:pt x="2602714" y="1096689"/>
                  <a:pt x="2614757" y="1138823"/>
                  <a:pt x="2629807" y="1162902"/>
                </a:cubicBezTo>
                <a:cubicBezTo>
                  <a:pt x="2819429" y="1512047"/>
                  <a:pt x="3054194" y="1843133"/>
                  <a:pt x="3069243" y="2264513"/>
                </a:cubicBezTo>
                <a:cubicBezTo>
                  <a:pt x="3075267" y="2439085"/>
                  <a:pt x="3045164" y="2604628"/>
                  <a:pt x="2978949" y="2785218"/>
                </a:cubicBezTo>
                <a:cubicBezTo>
                  <a:pt x="3066237" y="2728034"/>
                  <a:pt x="3126433" y="2673853"/>
                  <a:pt x="3168573" y="2601619"/>
                </a:cubicBezTo>
                <a:cubicBezTo>
                  <a:pt x="3180608" y="2580546"/>
                  <a:pt x="3177601" y="2541420"/>
                  <a:pt x="3216727" y="2547439"/>
                </a:cubicBezTo>
                <a:cubicBezTo>
                  <a:pt x="3246827" y="2553459"/>
                  <a:pt x="3255856" y="2583561"/>
                  <a:pt x="3264885" y="2610648"/>
                </a:cubicBezTo>
                <a:cubicBezTo>
                  <a:pt x="3349163" y="2836384"/>
                  <a:pt x="3349163" y="3065135"/>
                  <a:pt x="3276929" y="3293885"/>
                </a:cubicBezTo>
                <a:cubicBezTo>
                  <a:pt x="3198670" y="3537687"/>
                  <a:pt x="3054194" y="3754394"/>
                  <a:pt x="2960889" y="3992173"/>
                </a:cubicBezTo>
                <a:lnTo>
                  <a:pt x="2936648" y="4048734"/>
                </a:lnTo>
                <a:lnTo>
                  <a:pt x="2618669" y="4237262"/>
                </a:lnTo>
                <a:cubicBezTo>
                  <a:pt x="2366617" y="4353716"/>
                  <a:pt x="2089504" y="4418111"/>
                  <a:pt x="1798618" y="4418111"/>
                </a:cubicBezTo>
                <a:cubicBezTo>
                  <a:pt x="1507737" y="4418111"/>
                  <a:pt x="1230620" y="4353716"/>
                  <a:pt x="978569" y="4237262"/>
                </a:cubicBezTo>
                <a:lnTo>
                  <a:pt x="800342" y="4131594"/>
                </a:lnTo>
                <a:lnTo>
                  <a:pt x="826896" y="4121597"/>
                </a:lnTo>
                <a:lnTo>
                  <a:pt x="774935" y="4116531"/>
                </a:lnTo>
                <a:lnTo>
                  <a:pt x="630977" y="4031176"/>
                </a:lnTo>
                <a:lnTo>
                  <a:pt x="664362" y="4034313"/>
                </a:lnTo>
                <a:cubicBezTo>
                  <a:pt x="604167" y="3986153"/>
                  <a:pt x="540956" y="3937995"/>
                  <a:pt x="477750" y="3889841"/>
                </a:cubicBezTo>
                <a:cubicBezTo>
                  <a:pt x="462700" y="3877796"/>
                  <a:pt x="441633" y="3865759"/>
                  <a:pt x="450661" y="3841680"/>
                </a:cubicBezTo>
                <a:cubicBezTo>
                  <a:pt x="459691" y="3811584"/>
                  <a:pt x="489787" y="3814593"/>
                  <a:pt x="510860" y="3823621"/>
                </a:cubicBezTo>
                <a:cubicBezTo>
                  <a:pt x="565035" y="3844692"/>
                  <a:pt x="619216" y="3868768"/>
                  <a:pt x="697474" y="3901875"/>
                </a:cubicBezTo>
                <a:cubicBezTo>
                  <a:pt x="595137" y="3757402"/>
                  <a:pt x="513872" y="3627979"/>
                  <a:pt x="459691" y="3483507"/>
                </a:cubicBezTo>
                <a:cubicBezTo>
                  <a:pt x="408525" y="3336025"/>
                  <a:pt x="393474" y="3188542"/>
                  <a:pt x="414545" y="3035041"/>
                </a:cubicBezTo>
                <a:cubicBezTo>
                  <a:pt x="444641" y="2839399"/>
                  <a:pt x="456684" y="2643757"/>
                  <a:pt x="417554" y="2448115"/>
                </a:cubicBezTo>
                <a:cubicBezTo>
                  <a:pt x="408525" y="2411995"/>
                  <a:pt x="396486" y="2369860"/>
                  <a:pt x="447656" y="2336752"/>
                </a:cubicBezTo>
                <a:cubicBezTo>
                  <a:pt x="513872" y="2427045"/>
                  <a:pt x="571055" y="2520351"/>
                  <a:pt x="661353" y="2589576"/>
                </a:cubicBezTo>
                <a:cubicBezTo>
                  <a:pt x="691449" y="2610648"/>
                  <a:pt x="724561" y="2655794"/>
                  <a:pt x="763690" y="2622687"/>
                </a:cubicBezTo>
                <a:cubicBezTo>
                  <a:pt x="802815" y="2589576"/>
                  <a:pt x="754660" y="2556473"/>
                  <a:pt x="739610" y="2529380"/>
                </a:cubicBezTo>
                <a:cubicBezTo>
                  <a:pt x="601157" y="2276553"/>
                  <a:pt x="595137" y="2029745"/>
                  <a:pt x="760677" y="1782937"/>
                </a:cubicBezTo>
                <a:cubicBezTo>
                  <a:pt x="878063" y="1608368"/>
                  <a:pt x="1019530" y="1445831"/>
                  <a:pt x="1061661" y="1229121"/>
                </a:cubicBezTo>
                <a:cubicBezTo>
                  <a:pt x="1064676" y="1208051"/>
                  <a:pt x="1076713" y="1177955"/>
                  <a:pt x="1106813" y="1183975"/>
                </a:cubicBezTo>
                <a:cubicBezTo>
                  <a:pt x="1145944" y="1193004"/>
                  <a:pt x="1142929" y="1232130"/>
                  <a:pt x="1148952" y="1262229"/>
                </a:cubicBezTo>
                <a:cubicBezTo>
                  <a:pt x="1197107" y="1524084"/>
                  <a:pt x="1365660" y="1710698"/>
                  <a:pt x="1546255" y="1912360"/>
                </a:cubicBezTo>
                <a:cubicBezTo>
                  <a:pt x="1630530" y="1605352"/>
                  <a:pt x="1699753" y="1325436"/>
                  <a:pt x="1516156" y="1042511"/>
                </a:cubicBezTo>
                <a:cubicBezTo>
                  <a:pt x="1389742" y="846869"/>
                  <a:pt x="1452945" y="377330"/>
                  <a:pt x="1618491" y="202761"/>
                </a:cubicBezTo>
                <a:cubicBezTo>
                  <a:pt x="1678686" y="139551"/>
                  <a:pt x="1744905" y="82367"/>
                  <a:pt x="1811125" y="22165"/>
                </a:cubicBezTo>
                <a:cubicBezTo>
                  <a:pt x="1829182" y="7116"/>
                  <a:pt x="1848746" y="-1914"/>
                  <a:pt x="1862291" y="34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noFill/>
          </a:ln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BFA120E-8255-4F2E-885E-500E3A325318}"/>
              </a:ext>
            </a:extLst>
          </p:cNvPr>
          <p:cNvSpPr/>
          <p:nvPr/>
        </p:nvSpPr>
        <p:spPr>
          <a:xfrm>
            <a:off x="4173363" y="5164475"/>
            <a:ext cx="768994" cy="498806"/>
          </a:xfrm>
          <a:custGeom>
            <a:avLst/>
            <a:gdLst>
              <a:gd name="connsiteX0" fmla="*/ 136849 w 248770"/>
              <a:gd name="connsiteY0" fmla="*/ 100853 h 161364"/>
              <a:gd name="connsiteX1" fmla="*/ 148951 w 248770"/>
              <a:gd name="connsiteY1" fmla="*/ 82027 h 161364"/>
              <a:gd name="connsiteX2" fmla="*/ 241063 w 248770"/>
              <a:gd name="connsiteY2" fmla="*/ 0 h 161364"/>
              <a:gd name="connsiteX3" fmla="*/ 93146 w 248770"/>
              <a:gd name="connsiteY3" fmla="*/ 38997 h 161364"/>
              <a:gd name="connsiteX4" fmla="*/ 89784 w 248770"/>
              <a:gd name="connsiteY4" fmla="*/ 155986 h 161364"/>
              <a:gd name="connsiteX5" fmla="*/ 91801 w 248770"/>
              <a:gd name="connsiteY5" fmla="*/ 119679 h 161364"/>
              <a:gd name="connsiteX6" fmla="*/ 76337 w 248770"/>
              <a:gd name="connsiteY6" fmla="*/ 51771 h 161364"/>
              <a:gd name="connsiteX7" fmla="*/ 12463 w 248770"/>
              <a:gd name="connsiteY7" fmla="*/ 53788 h 161364"/>
              <a:gd name="connsiteX8" fmla="*/ 5740 w 248770"/>
              <a:gd name="connsiteY8" fmla="*/ 58495 h 161364"/>
              <a:gd name="connsiteX9" fmla="*/ 12463 w 248770"/>
              <a:gd name="connsiteY9" fmla="*/ 61184 h 161364"/>
              <a:gd name="connsiteX10" fmla="*/ 9101 w 248770"/>
              <a:gd name="connsiteY10" fmla="*/ 117662 h 161364"/>
              <a:gd name="connsiteX11" fmla="*/ 27255 w 248770"/>
              <a:gd name="connsiteY11" fmla="*/ 129764 h 161364"/>
              <a:gd name="connsiteX12" fmla="*/ 34651 w 248770"/>
              <a:gd name="connsiteY12" fmla="*/ 110938 h 161364"/>
              <a:gd name="connsiteX13" fmla="*/ 31289 w 248770"/>
              <a:gd name="connsiteY13" fmla="*/ 88751 h 161364"/>
              <a:gd name="connsiteX14" fmla="*/ 13135 w 248770"/>
              <a:gd name="connsiteY14" fmla="*/ 108921 h 161364"/>
              <a:gd name="connsiteX15" fmla="*/ 15152 w 248770"/>
              <a:gd name="connsiteY15" fmla="*/ 80682 h 161364"/>
              <a:gd name="connsiteX16" fmla="*/ 36668 w 248770"/>
              <a:gd name="connsiteY16" fmla="*/ 73287 h 161364"/>
              <a:gd name="connsiteX17" fmla="*/ 50115 w 248770"/>
              <a:gd name="connsiteY17" fmla="*/ 94802 h 161364"/>
              <a:gd name="connsiteX18" fmla="*/ 52132 w 248770"/>
              <a:gd name="connsiteY18" fmla="*/ 134471 h 161364"/>
              <a:gd name="connsiteX19" fmla="*/ 58183 w 248770"/>
              <a:gd name="connsiteY19" fmla="*/ 88751 h 161364"/>
              <a:gd name="connsiteX20" fmla="*/ 36668 w 248770"/>
              <a:gd name="connsiteY20" fmla="*/ 45048 h 161364"/>
              <a:gd name="connsiteX21" fmla="*/ 80371 w 248770"/>
              <a:gd name="connsiteY21" fmla="*/ 121024 h 161364"/>
              <a:gd name="connsiteX22" fmla="*/ 46081 w 248770"/>
              <a:gd name="connsiteY22" fmla="*/ 151952 h 161364"/>
              <a:gd name="connsiteX23" fmla="*/ 99869 w 248770"/>
              <a:gd name="connsiteY23" fmla="*/ 158003 h 161364"/>
              <a:gd name="connsiteX24" fmla="*/ 230978 w 248770"/>
              <a:gd name="connsiteY24" fmla="*/ 61184 h 161364"/>
              <a:gd name="connsiteX25" fmla="*/ 249804 w 248770"/>
              <a:gd name="connsiteY25" fmla="*/ 36307 h 161364"/>
              <a:gd name="connsiteX26" fmla="*/ 157691 w 248770"/>
              <a:gd name="connsiteY26" fmla="*/ 95474 h 161364"/>
              <a:gd name="connsiteX27" fmla="*/ 136849 w 248770"/>
              <a:gd name="connsiteY27" fmla="*/ 100853 h 161364"/>
              <a:gd name="connsiteX28" fmla="*/ 127435 w 248770"/>
              <a:gd name="connsiteY28" fmla="*/ 59167 h 161364"/>
              <a:gd name="connsiteX29" fmla="*/ 163743 w 248770"/>
              <a:gd name="connsiteY29" fmla="*/ 34290 h 161364"/>
              <a:gd name="connsiteX30" fmla="*/ 177862 w 248770"/>
              <a:gd name="connsiteY30" fmla="*/ 43031 h 161364"/>
              <a:gd name="connsiteX31" fmla="*/ 137521 w 248770"/>
              <a:gd name="connsiteY31" fmla="*/ 63874 h 161364"/>
              <a:gd name="connsiteX32" fmla="*/ 127435 w 248770"/>
              <a:gd name="connsiteY32" fmla="*/ 59167 h 161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48770" h="161364">
                <a:moveTo>
                  <a:pt x="136849" y="100853"/>
                </a:moveTo>
                <a:cubicBezTo>
                  <a:pt x="130125" y="90768"/>
                  <a:pt x="143572" y="87406"/>
                  <a:pt x="148951" y="82027"/>
                </a:cubicBezTo>
                <a:cubicBezTo>
                  <a:pt x="176517" y="51771"/>
                  <a:pt x="230978" y="51099"/>
                  <a:pt x="241063" y="0"/>
                </a:cubicBezTo>
                <a:cubicBezTo>
                  <a:pt x="191982" y="16137"/>
                  <a:pt x="142899" y="30256"/>
                  <a:pt x="93146" y="38997"/>
                </a:cubicBezTo>
                <a:cubicBezTo>
                  <a:pt x="120040" y="85389"/>
                  <a:pt x="119367" y="125058"/>
                  <a:pt x="89784" y="155986"/>
                </a:cubicBezTo>
                <a:cubicBezTo>
                  <a:pt x="85749" y="142539"/>
                  <a:pt x="89784" y="131109"/>
                  <a:pt x="91801" y="119679"/>
                </a:cubicBezTo>
                <a:cubicBezTo>
                  <a:pt x="95163" y="95474"/>
                  <a:pt x="95163" y="71270"/>
                  <a:pt x="76337" y="51771"/>
                </a:cubicBezTo>
                <a:cubicBezTo>
                  <a:pt x="52804" y="27567"/>
                  <a:pt x="36668" y="28239"/>
                  <a:pt x="12463" y="53788"/>
                </a:cubicBezTo>
                <a:cubicBezTo>
                  <a:pt x="10446" y="55806"/>
                  <a:pt x="8429" y="57150"/>
                  <a:pt x="5740" y="58495"/>
                </a:cubicBezTo>
                <a:cubicBezTo>
                  <a:pt x="7757" y="59167"/>
                  <a:pt x="9774" y="59840"/>
                  <a:pt x="12463" y="61184"/>
                </a:cubicBezTo>
                <a:cubicBezTo>
                  <a:pt x="3050" y="79338"/>
                  <a:pt x="-8380" y="97491"/>
                  <a:pt x="9101" y="117662"/>
                </a:cubicBezTo>
                <a:cubicBezTo>
                  <a:pt x="13808" y="123041"/>
                  <a:pt x="16497" y="133798"/>
                  <a:pt x="27255" y="129764"/>
                </a:cubicBezTo>
                <a:cubicBezTo>
                  <a:pt x="35323" y="127075"/>
                  <a:pt x="34651" y="118334"/>
                  <a:pt x="34651" y="110938"/>
                </a:cubicBezTo>
                <a:cubicBezTo>
                  <a:pt x="34651" y="103543"/>
                  <a:pt x="36668" y="95474"/>
                  <a:pt x="31289" y="88751"/>
                </a:cubicBezTo>
                <a:cubicBezTo>
                  <a:pt x="19187" y="91440"/>
                  <a:pt x="23221" y="104887"/>
                  <a:pt x="13135" y="108921"/>
                </a:cubicBezTo>
                <a:cubicBezTo>
                  <a:pt x="3723" y="98836"/>
                  <a:pt x="8429" y="89423"/>
                  <a:pt x="15152" y="80682"/>
                </a:cubicBezTo>
                <a:cubicBezTo>
                  <a:pt x="20532" y="73959"/>
                  <a:pt x="27927" y="70597"/>
                  <a:pt x="36668" y="73287"/>
                </a:cubicBezTo>
                <a:cubicBezTo>
                  <a:pt x="46753" y="76648"/>
                  <a:pt x="49443" y="85389"/>
                  <a:pt x="50115" y="94802"/>
                </a:cubicBezTo>
                <a:cubicBezTo>
                  <a:pt x="51460" y="106904"/>
                  <a:pt x="51460" y="119007"/>
                  <a:pt x="52132" y="134471"/>
                </a:cubicBezTo>
                <a:cubicBezTo>
                  <a:pt x="68268" y="118334"/>
                  <a:pt x="64235" y="103543"/>
                  <a:pt x="58183" y="88751"/>
                </a:cubicBezTo>
                <a:cubicBezTo>
                  <a:pt x="52804" y="75304"/>
                  <a:pt x="45408" y="62529"/>
                  <a:pt x="36668" y="45048"/>
                </a:cubicBezTo>
                <a:cubicBezTo>
                  <a:pt x="68268" y="65218"/>
                  <a:pt x="85749" y="96819"/>
                  <a:pt x="80371" y="121024"/>
                </a:cubicBezTo>
                <a:cubicBezTo>
                  <a:pt x="76337" y="139177"/>
                  <a:pt x="66251" y="151952"/>
                  <a:pt x="46081" y="151952"/>
                </a:cubicBezTo>
                <a:cubicBezTo>
                  <a:pt x="62217" y="171450"/>
                  <a:pt x="80371" y="171450"/>
                  <a:pt x="99869" y="158003"/>
                </a:cubicBezTo>
                <a:cubicBezTo>
                  <a:pt x="144244" y="127075"/>
                  <a:pt x="189964" y="96819"/>
                  <a:pt x="230978" y="61184"/>
                </a:cubicBezTo>
                <a:cubicBezTo>
                  <a:pt x="237701" y="55133"/>
                  <a:pt x="245770" y="50426"/>
                  <a:pt x="249804" y="36307"/>
                </a:cubicBezTo>
                <a:cubicBezTo>
                  <a:pt x="216186" y="57823"/>
                  <a:pt x="186602" y="76648"/>
                  <a:pt x="157691" y="95474"/>
                </a:cubicBezTo>
                <a:cubicBezTo>
                  <a:pt x="150968" y="99509"/>
                  <a:pt x="142227" y="108921"/>
                  <a:pt x="136849" y="100853"/>
                </a:cubicBezTo>
                <a:close/>
                <a:moveTo>
                  <a:pt x="127435" y="59167"/>
                </a:moveTo>
                <a:cubicBezTo>
                  <a:pt x="132814" y="41686"/>
                  <a:pt x="152313" y="43031"/>
                  <a:pt x="163743" y="34290"/>
                </a:cubicBezTo>
                <a:cubicBezTo>
                  <a:pt x="170466" y="36307"/>
                  <a:pt x="181224" y="37652"/>
                  <a:pt x="177862" y="43031"/>
                </a:cubicBezTo>
                <a:cubicBezTo>
                  <a:pt x="169794" y="57823"/>
                  <a:pt x="152313" y="59840"/>
                  <a:pt x="137521" y="63874"/>
                </a:cubicBezTo>
                <a:cubicBezTo>
                  <a:pt x="132814" y="65218"/>
                  <a:pt x="126091" y="63874"/>
                  <a:pt x="127435" y="59167"/>
                </a:cubicBezTo>
                <a:close/>
              </a:path>
            </a:pathLst>
          </a:custGeom>
          <a:noFill/>
          <a:ln w="671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AEC9FEF-71B6-48B2-95AF-27F54C33613F}"/>
              </a:ext>
            </a:extLst>
          </p:cNvPr>
          <p:cNvSpPr/>
          <p:nvPr/>
        </p:nvSpPr>
        <p:spPr>
          <a:xfrm>
            <a:off x="4087317" y="5110440"/>
            <a:ext cx="768994" cy="498806"/>
          </a:xfrm>
          <a:custGeom>
            <a:avLst/>
            <a:gdLst>
              <a:gd name="connsiteX0" fmla="*/ 11387 w 248770"/>
              <a:gd name="connsiteY0" fmla="*/ 95474 h 161364"/>
              <a:gd name="connsiteX1" fmla="*/ 24834 w 248770"/>
              <a:gd name="connsiteY1" fmla="*/ 75304 h 161364"/>
              <a:gd name="connsiteX2" fmla="*/ 21472 w 248770"/>
              <a:gd name="connsiteY2" fmla="*/ 72614 h 161364"/>
              <a:gd name="connsiteX3" fmla="*/ 27523 w 248770"/>
              <a:gd name="connsiteY3" fmla="*/ 55133 h 161364"/>
              <a:gd name="connsiteX4" fmla="*/ 45677 w 248770"/>
              <a:gd name="connsiteY4" fmla="*/ 39669 h 161364"/>
              <a:gd name="connsiteX5" fmla="*/ 46349 w 248770"/>
              <a:gd name="connsiteY5" fmla="*/ 38324 h 161364"/>
              <a:gd name="connsiteX6" fmla="*/ 46349 w 248770"/>
              <a:gd name="connsiteY6" fmla="*/ 38324 h 161364"/>
              <a:gd name="connsiteX7" fmla="*/ 47022 w 248770"/>
              <a:gd name="connsiteY7" fmla="*/ 38324 h 161364"/>
              <a:gd name="connsiteX8" fmla="*/ 77278 w 248770"/>
              <a:gd name="connsiteY8" fmla="*/ 30256 h 161364"/>
              <a:gd name="connsiteX9" fmla="*/ 116274 w 248770"/>
              <a:gd name="connsiteY9" fmla="*/ 51099 h 161364"/>
              <a:gd name="connsiteX10" fmla="*/ 205025 w 248770"/>
              <a:gd name="connsiteY10" fmla="*/ 19498 h 161364"/>
              <a:gd name="connsiteX11" fmla="*/ 251417 w 248770"/>
              <a:gd name="connsiteY11" fmla="*/ 0 h 161364"/>
              <a:gd name="connsiteX12" fmla="*/ 91397 w 248770"/>
              <a:gd name="connsiteY12" fmla="*/ 23532 h 161364"/>
              <a:gd name="connsiteX13" fmla="*/ 46349 w 248770"/>
              <a:gd name="connsiteY13" fmla="*/ 37652 h 161364"/>
              <a:gd name="connsiteX14" fmla="*/ 11387 w 248770"/>
              <a:gd name="connsiteY14" fmla="*/ 66563 h 161364"/>
              <a:gd name="connsiteX15" fmla="*/ 34919 w 248770"/>
              <a:gd name="connsiteY15" fmla="*/ 164054 h 161364"/>
              <a:gd name="connsiteX16" fmla="*/ 11387 w 248770"/>
              <a:gd name="connsiteY16" fmla="*/ 95474 h 161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48770" h="161364">
                <a:moveTo>
                  <a:pt x="11387" y="95474"/>
                </a:moveTo>
                <a:cubicBezTo>
                  <a:pt x="13404" y="86061"/>
                  <a:pt x="17438" y="77993"/>
                  <a:pt x="24834" y="75304"/>
                </a:cubicBezTo>
                <a:cubicBezTo>
                  <a:pt x="23489" y="74631"/>
                  <a:pt x="22144" y="73959"/>
                  <a:pt x="21472" y="72614"/>
                </a:cubicBezTo>
                <a:cubicBezTo>
                  <a:pt x="15421" y="65891"/>
                  <a:pt x="24161" y="60512"/>
                  <a:pt x="27523" y="55133"/>
                </a:cubicBezTo>
                <a:cubicBezTo>
                  <a:pt x="32230" y="48409"/>
                  <a:pt x="38953" y="44375"/>
                  <a:pt x="45677" y="39669"/>
                </a:cubicBezTo>
                <a:cubicBezTo>
                  <a:pt x="45677" y="38996"/>
                  <a:pt x="46349" y="38996"/>
                  <a:pt x="46349" y="38324"/>
                </a:cubicBezTo>
                <a:lnTo>
                  <a:pt x="46349" y="38324"/>
                </a:lnTo>
                <a:cubicBezTo>
                  <a:pt x="46349" y="38324"/>
                  <a:pt x="47022" y="38324"/>
                  <a:pt x="47022" y="38324"/>
                </a:cubicBezTo>
                <a:cubicBezTo>
                  <a:pt x="57107" y="35635"/>
                  <a:pt x="66520" y="30928"/>
                  <a:pt x="77278" y="30256"/>
                </a:cubicBezTo>
                <a:cubicBezTo>
                  <a:pt x="94086" y="28911"/>
                  <a:pt x="109550" y="31601"/>
                  <a:pt x="116274" y="51099"/>
                </a:cubicBezTo>
                <a:cubicBezTo>
                  <a:pt x="141823" y="29584"/>
                  <a:pt x="176113" y="30928"/>
                  <a:pt x="205025" y="19498"/>
                </a:cubicBezTo>
                <a:cubicBezTo>
                  <a:pt x="220489" y="13447"/>
                  <a:pt x="238642" y="13447"/>
                  <a:pt x="251417" y="0"/>
                </a:cubicBezTo>
                <a:cubicBezTo>
                  <a:pt x="198301" y="12102"/>
                  <a:pt x="144513" y="16137"/>
                  <a:pt x="91397" y="23532"/>
                </a:cubicBezTo>
                <a:cubicBezTo>
                  <a:pt x="75933" y="25549"/>
                  <a:pt x="59124" y="25549"/>
                  <a:pt x="46349" y="37652"/>
                </a:cubicBezTo>
                <a:cubicBezTo>
                  <a:pt x="28196" y="38996"/>
                  <a:pt x="20128" y="54460"/>
                  <a:pt x="11387" y="66563"/>
                </a:cubicBezTo>
                <a:cubicBezTo>
                  <a:pt x="-11473" y="96146"/>
                  <a:pt x="1974" y="148590"/>
                  <a:pt x="34919" y="164054"/>
                </a:cubicBezTo>
                <a:cubicBezTo>
                  <a:pt x="16766" y="144556"/>
                  <a:pt x="4663" y="123041"/>
                  <a:pt x="11387" y="95474"/>
                </a:cubicBezTo>
                <a:close/>
              </a:path>
            </a:pathLst>
          </a:custGeom>
          <a:noFill/>
          <a:ln w="671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A94BBB-3E28-47A7-8C06-28F97779A72D}"/>
              </a:ext>
            </a:extLst>
          </p:cNvPr>
          <p:cNvSpPr/>
          <p:nvPr/>
        </p:nvSpPr>
        <p:spPr>
          <a:xfrm>
            <a:off x="5005820" y="5600932"/>
            <a:ext cx="20784" cy="20784"/>
          </a:xfrm>
          <a:custGeom>
            <a:avLst/>
            <a:gdLst>
              <a:gd name="connsiteX0" fmla="*/ 2017 w 0"/>
              <a:gd name="connsiteY0" fmla="*/ 0 h 0"/>
              <a:gd name="connsiteX1" fmla="*/ 0 w 0"/>
              <a:gd name="connsiteY1" fmla="*/ 2690 h 0"/>
              <a:gd name="connsiteX2" fmla="*/ 2017 w 0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>
                <a:moveTo>
                  <a:pt x="2017" y="0"/>
                </a:moveTo>
                <a:cubicBezTo>
                  <a:pt x="1344" y="673"/>
                  <a:pt x="672" y="2017"/>
                  <a:pt x="0" y="2690"/>
                </a:cubicBezTo>
                <a:cubicBezTo>
                  <a:pt x="672" y="1345"/>
                  <a:pt x="1344" y="673"/>
                  <a:pt x="2017" y="0"/>
                </a:cubicBezTo>
                <a:close/>
              </a:path>
            </a:pathLst>
          </a:custGeom>
          <a:solidFill>
            <a:srgbClr val="313131"/>
          </a:solidFill>
          <a:ln w="671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DBE02DC-4E03-4B0B-A547-E112300A4AD8}"/>
              </a:ext>
            </a:extLst>
          </p:cNvPr>
          <p:cNvSpPr/>
          <p:nvPr/>
        </p:nvSpPr>
        <p:spPr>
          <a:xfrm>
            <a:off x="6019244" y="5168633"/>
            <a:ext cx="20784" cy="20784"/>
          </a:xfrm>
          <a:custGeom>
            <a:avLst/>
            <a:gdLst>
              <a:gd name="connsiteX0" fmla="*/ 264 w 0"/>
              <a:gd name="connsiteY0" fmla="*/ 1345 h 0"/>
              <a:gd name="connsiteX1" fmla="*/ 1609 w 0"/>
              <a:gd name="connsiteY1" fmla="*/ 4034 h 0"/>
              <a:gd name="connsiteX2" fmla="*/ 1609 w 0"/>
              <a:gd name="connsiteY2" fmla="*/ 0 h 0"/>
              <a:gd name="connsiteX3" fmla="*/ 264 w 0"/>
              <a:gd name="connsiteY3" fmla="*/ 1345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>
                <a:moveTo>
                  <a:pt x="264" y="1345"/>
                </a:moveTo>
                <a:cubicBezTo>
                  <a:pt x="-409" y="2017"/>
                  <a:pt x="264" y="3362"/>
                  <a:pt x="1609" y="4034"/>
                </a:cubicBezTo>
                <a:cubicBezTo>
                  <a:pt x="1609" y="2690"/>
                  <a:pt x="1609" y="1345"/>
                  <a:pt x="1609" y="0"/>
                </a:cubicBezTo>
                <a:cubicBezTo>
                  <a:pt x="1609" y="0"/>
                  <a:pt x="936" y="0"/>
                  <a:pt x="264" y="1345"/>
                </a:cubicBezTo>
                <a:close/>
              </a:path>
            </a:pathLst>
          </a:custGeom>
          <a:solidFill>
            <a:srgbClr val="F4F4F4"/>
          </a:solidFill>
          <a:ln w="671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AD502C0-545C-454E-91FB-F80A1B215D2B}"/>
              </a:ext>
            </a:extLst>
          </p:cNvPr>
          <p:cNvSpPr/>
          <p:nvPr/>
        </p:nvSpPr>
        <p:spPr>
          <a:xfrm>
            <a:off x="6672662" y="5399849"/>
            <a:ext cx="20784" cy="20784"/>
          </a:xfrm>
          <a:custGeom>
            <a:avLst/>
            <a:gdLst>
              <a:gd name="connsiteX0" fmla="*/ 0 w 0"/>
              <a:gd name="connsiteY0" fmla="*/ 504 h 0"/>
              <a:gd name="connsiteX1" fmla="*/ 0 w 0"/>
              <a:gd name="connsiteY1" fmla="*/ 504 h 0"/>
              <a:gd name="connsiteX2" fmla="*/ 0 w 0"/>
              <a:gd name="connsiteY2" fmla="*/ 504 h 0"/>
              <a:gd name="connsiteX3" fmla="*/ 0 w 0"/>
              <a:gd name="connsiteY3" fmla="*/ 504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>
                <a:moveTo>
                  <a:pt x="0" y="504"/>
                </a:moveTo>
                <a:cubicBezTo>
                  <a:pt x="0" y="504"/>
                  <a:pt x="0" y="-168"/>
                  <a:pt x="0" y="504"/>
                </a:cubicBezTo>
                <a:cubicBezTo>
                  <a:pt x="0" y="-168"/>
                  <a:pt x="0" y="-168"/>
                  <a:pt x="0" y="504"/>
                </a:cubicBezTo>
                <a:lnTo>
                  <a:pt x="0" y="504"/>
                </a:lnTo>
                <a:close/>
              </a:path>
            </a:pathLst>
          </a:custGeom>
          <a:solidFill>
            <a:srgbClr val="D9D9D9"/>
          </a:solidFill>
          <a:ln w="671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F19DDC2-014E-49F0-8DC4-E17B5FD32896}"/>
              </a:ext>
            </a:extLst>
          </p:cNvPr>
          <p:cNvSpPr/>
          <p:nvPr/>
        </p:nvSpPr>
        <p:spPr>
          <a:xfrm>
            <a:off x="6622783" y="5218511"/>
            <a:ext cx="20784" cy="20784"/>
          </a:xfrm>
          <a:custGeom>
            <a:avLst/>
            <a:gdLst>
              <a:gd name="connsiteX0" fmla="*/ 10085 w 6723"/>
              <a:gd name="connsiteY0" fmla="*/ 0 h 0"/>
              <a:gd name="connsiteX1" fmla="*/ 10085 w 6723"/>
              <a:gd name="connsiteY1" fmla="*/ 0 h 0"/>
              <a:gd name="connsiteX2" fmla="*/ 0 w 6723"/>
              <a:gd name="connsiteY2" fmla="*/ 0 h 0"/>
              <a:gd name="connsiteX3" fmla="*/ 10085 w 6723"/>
              <a:gd name="connsiteY3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23">
                <a:moveTo>
                  <a:pt x="10085" y="0"/>
                </a:moveTo>
                <a:lnTo>
                  <a:pt x="10085" y="0"/>
                </a:lnTo>
                <a:cubicBezTo>
                  <a:pt x="6724" y="0"/>
                  <a:pt x="3362" y="0"/>
                  <a:pt x="0" y="0"/>
                </a:cubicBezTo>
                <a:cubicBezTo>
                  <a:pt x="3362" y="3362"/>
                  <a:pt x="6724" y="3362"/>
                  <a:pt x="10085" y="0"/>
                </a:cubicBezTo>
                <a:close/>
              </a:path>
            </a:pathLst>
          </a:custGeom>
          <a:solidFill>
            <a:srgbClr val="D9D9D9"/>
          </a:solidFill>
          <a:ln w="671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B890A9D-2B06-4A81-9D13-71CFBE6B95F7}"/>
              </a:ext>
            </a:extLst>
          </p:cNvPr>
          <p:cNvSpPr/>
          <p:nvPr/>
        </p:nvSpPr>
        <p:spPr>
          <a:xfrm>
            <a:off x="5440195" y="5361918"/>
            <a:ext cx="20784" cy="20784"/>
          </a:xfrm>
          <a:custGeom>
            <a:avLst/>
            <a:gdLst>
              <a:gd name="connsiteX0" fmla="*/ 0 w 6723"/>
              <a:gd name="connsiteY0" fmla="*/ 0 h 6723"/>
              <a:gd name="connsiteX1" fmla="*/ 7396 w 6723"/>
              <a:gd name="connsiteY1" fmla="*/ 7396 h 6723"/>
              <a:gd name="connsiteX2" fmla="*/ 0 w 6723"/>
              <a:gd name="connsiteY2" fmla="*/ 0 h 67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23" h="6723">
                <a:moveTo>
                  <a:pt x="0" y="0"/>
                </a:moveTo>
                <a:cubicBezTo>
                  <a:pt x="2690" y="2690"/>
                  <a:pt x="5379" y="4707"/>
                  <a:pt x="7396" y="7396"/>
                </a:cubicBezTo>
                <a:cubicBezTo>
                  <a:pt x="6724" y="4034"/>
                  <a:pt x="4707" y="1345"/>
                  <a:pt x="0" y="0"/>
                </a:cubicBezTo>
                <a:close/>
              </a:path>
            </a:pathLst>
          </a:custGeom>
          <a:solidFill>
            <a:srgbClr val="E7E7E7"/>
          </a:solidFill>
          <a:ln w="671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68E4F6E3-5F03-44B1-88AC-B183C4C74F2F}"/>
              </a:ext>
            </a:extLst>
          </p:cNvPr>
          <p:cNvSpPr/>
          <p:nvPr/>
        </p:nvSpPr>
        <p:spPr>
          <a:xfrm>
            <a:off x="6671103" y="5400483"/>
            <a:ext cx="20784" cy="20784"/>
          </a:xfrm>
          <a:custGeom>
            <a:avLst/>
            <a:gdLst>
              <a:gd name="connsiteX0" fmla="*/ 504 w 0"/>
              <a:gd name="connsiteY0" fmla="*/ 299 h 0"/>
              <a:gd name="connsiteX1" fmla="*/ 504 w 0"/>
              <a:gd name="connsiteY1" fmla="*/ 299 h 0"/>
              <a:gd name="connsiteX2" fmla="*/ 504 w 0"/>
              <a:gd name="connsiteY2" fmla="*/ 299 h 0"/>
              <a:gd name="connsiteX3" fmla="*/ 504 w 0"/>
              <a:gd name="connsiteY3" fmla="*/ 299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>
                <a:moveTo>
                  <a:pt x="504" y="299"/>
                </a:moveTo>
                <a:cubicBezTo>
                  <a:pt x="504" y="299"/>
                  <a:pt x="-168" y="-373"/>
                  <a:pt x="504" y="299"/>
                </a:cubicBezTo>
                <a:cubicBezTo>
                  <a:pt x="-168" y="299"/>
                  <a:pt x="-168" y="299"/>
                  <a:pt x="504" y="299"/>
                </a:cubicBezTo>
                <a:cubicBezTo>
                  <a:pt x="504" y="299"/>
                  <a:pt x="504" y="299"/>
                  <a:pt x="504" y="299"/>
                </a:cubicBezTo>
                <a:close/>
              </a:path>
            </a:pathLst>
          </a:custGeom>
          <a:solidFill>
            <a:srgbClr val="DADADA"/>
          </a:solidFill>
          <a:ln w="671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DE819B0-91A9-435A-879C-56C65E0B0359}"/>
              </a:ext>
            </a:extLst>
          </p:cNvPr>
          <p:cNvSpPr/>
          <p:nvPr/>
        </p:nvSpPr>
        <p:spPr>
          <a:xfrm>
            <a:off x="6265302" y="5603005"/>
            <a:ext cx="20784" cy="20784"/>
          </a:xfrm>
          <a:custGeom>
            <a:avLst/>
            <a:gdLst>
              <a:gd name="connsiteX0" fmla="*/ 0 w 6723"/>
              <a:gd name="connsiteY0" fmla="*/ 0 h 0"/>
              <a:gd name="connsiteX1" fmla="*/ 3362 w 6723"/>
              <a:gd name="connsiteY1" fmla="*/ 4707 h 0"/>
              <a:gd name="connsiteX2" fmla="*/ 5379 w 6723"/>
              <a:gd name="connsiteY2" fmla="*/ 4707 h 0"/>
              <a:gd name="connsiteX3" fmla="*/ 7396 w 6723"/>
              <a:gd name="connsiteY3" fmla="*/ 4707 h 0"/>
              <a:gd name="connsiteX4" fmla="*/ 2017 w 6723"/>
              <a:gd name="connsiteY4" fmla="*/ 0 h 0"/>
              <a:gd name="connsiteX5" fmla="*/ 0 w 6723"/>
              <a:gd name="connsiteY5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23">
                <a:moveTo>
                  <a:pt x="0" y="0"/>
                </a:moveTo>
                <a:cubicBezTo>
                  <a:pt x="1345" y="1345"/>
                  <a:pt x="2690" y="3362"/>
                  <a:pt x="3362" y="4707"/>
                </a:cubicBezTo>
                <a:lnTo>
                  <a:pt x="5379" y="4707"/>
                </a:lnTo>
                <a:lnTo>
                  <a:pt x="7396" y="4707"/>
                </a:lnTo>
                <a:cubicBezTo>
                  <a:pt x="6051" y="2689"/>
                  <a:pt x="4034" y="1345"/>
                  <a:pt x="2017" y="0"/>
                </a:cubicBezTo>
                <a:cubicBezTo>
                  <a:pt x="1345" y="672"/>
                  <a:pt x="672" y="0"/>
                  <a:pt x="0" y="0"/>
                </a:cubicBezTo>
                <a:close/>
              </a:path>
            </a:pathLst>
          </a:custGeom>
          <a:solidFill>
            <a:srgbClr val="898989"/>
          </a:solidFill>
          <a:ln w="671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3827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DF2B1D-016C-4F06-859C-A6EC3B9689A5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0" y="1651105"/>
            <a:ext cx="3887755" cy="44259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5933F232-DA65-41C7-AC51-33D1AB853F27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8304245" y="1651105"/>
            <a:ext cx="3887755" cy="44259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01EFC2FE-7CFD-4206-8A9A-D82B4D55D92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1518"/>
            <a:ext cx="11573197" cy="8402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>
            <a:lvl1pPr marL="0" indent="0" algn="ctr">
              <a:buFontTx/>
              <a:buNone/>
              <a:defRPr lang="en-US" altLang="ko-KR" sz="5400" dirty="0">
                <a:solidFill>
                  <a:schemeClr val="tx1"/>
                </a:solidFill>
                <a:effectLst/>
                <a:latin typeface="+mj-lt"/>
              </a:defRPr>
            </a:lvl1pPr>
          </a:lstStyle>
          <a:p>
            <a:pPr marL="0" lvl="0"/>
            <a:r>
              <a:rPr lang="en-US" altLang="ko-KR" dirty="0"/>
              <a:t>BASIC LAYOUT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E57668-BEBD-43F9-8230-3996B1888FF2}"/>
              </a:ext>
            </a:extLst>
          </p:cNvPr>
          <p:cNvSpPr/>
          <p:nvPr userDrawn="1"/>
        </p:nvSpPr>
        <p:spPr>
          <a:xfrm flipV="1">
            <a:off x="0" y="678774"/>
            <a:ext cx="33528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2CB3CD-EDE6-4F6E-9F5D-FDCAB2099581}"/>
              </a:ext>
            </a:extLst>
          </p:cNvPr>
          <p:cNvSpPr/>
          <p:nvPr userDrawn="1"/>
        </p:nvSpPr>
        <p:spPr>
          <a:xfrm flipV="1">
            <a:off x="8839200" y="678774"/>
            <a:ext cx="33528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3579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0CC5C1-1599-4C84-A843-91E70EABC32A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0" y="3467100"/>
            <a:ext cx="7506789" cy="33909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Place Your Picture Here And Send To Back</a:t>
            </a:r>
            <a:endParaRPr lang="ko-KR" altLang="en-US" dirty="0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5D14429C-3C10-43BD-9636-A5015380F962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0" y="0"/>
            <a:ext cx="7506789" cy="33909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Place 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205948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그림 개체 틀 2">
            <a:extLst>
              <a:ext uri="{FF2B5EF4-FFF2-40B4-BE49-F238E27FC236}">
                <a16:creationId xmlns:a16="http://schemas.microsoft.com/office/drawing/2014/main" id="{F9074EBC-1F15-45F9-A91E-E5C4D64C818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267390" y="2672859"/>
            <a:ext cx="8924610" cy="29246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5" name="Frame 4">
            <a:extLst>
              <a:ext uri="{FF2B5EF4-FFF2-40B4-BE49-F238E27FC236}">
                <a16:creationId xmlns:a16="http://schemas.microsoft.com/office/drawing/2014/main" id="{68FC2D2C-E288-4655-B149-7FDC6019F189}"/>
              </a:ext>
            </a:extLst>
          </p:cNvPr>
          <p:cNvSpPr/>
          <p:nvPr userDrawn="1"/>
        </p:nvSpPr>
        <p:spPr>
          <a:xfrm>
            <a:off x="1065125" y="615462"/>
            <a:ext cx="10061750" cy="5627077"/>
          </a:xfrm>
          <a:prstGeom prst="frame">
            <a:avLst>
              <a:gd name="adj1" fmla="val 125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0703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B3CA5F7E-D45F-4887-AF9C-BB7E27A9C9CE}"/>
              </a:ext>
            </a:extLst>
          </p:cNvPr>
          <p:cNvSpPr/>
          <p:nvPr userDrawn="1"/>
        </p:nvSpPr>
        <p:spPr>
          <a:xfrm>
            <a:off x="673240" y="499253"/>
            <a:ext cx="10862268" cy="505432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그림 개체 틀 5">
            <a:extLst>
              <a:ext uri="{FF2B5EF4-FFF2-40B4-BE49-F238E27FC236}">
                <a16:creationId xmlns:a16="http://schemas.microsoft.com/office/drawing/2014/main" id="{1C677DB5-A9F3-459B-9D51-37160E08512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29977" y="1141827"/>
            <a:ext cx="4824557" cy="5054322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331566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13">
            <a:extLst>
              <a:ext uri="{FF2B5EF4-FFF2-40B4-BE49-F238E27FC236}">
                <a16:creationId xmlns:a16="http://schemas.microsoft.com/office/drawing/2014/main" id="{765EEA8B-9A67-469F-8BB3-65824733FB4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4068"/>
            <a:ext cx="3421966" cy="6843932"/>
          </a:xfrm>
          <a:custGeom>
            <a:avLst/>
            <a:gdLst>
              <a:gd name="connsiteX0" fmla="*/ 0 w 3421966"/>
              <a:gd name="connsiteY0" fmla="*/ 0 h 6843932"/>
              <a:gd name="connsiteX1" fmla="*/ 3421966 w 3421966"/>
              <a:gd name="connsiteY1" fmla="*/ 3421966 h 6843932"/>
              <a:gd name="connsiteX2" fmla="*/ 0 w 3421966"/>
              <a:gd name="connsiteY2" fmla="*/ 6843932 h 6843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21966" h="6843932">
                <a:moveTo>
                  <a:pt x="0" y="0"/>
                </a:moveTo>
                <a:lnTo>
                  <a:pt x="3421966" y="3421966"/>
                </a:lnTo>
                <a:lnTo>
                  <a:pt x="0" y="684393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그림 개체 틀 14">
            <a:extLst>
              <a:ext uri="{FF2B5EF4-FFF2-40B4-BE49-F238E27FC236}">
                <a16:creationId xmlns:a16="http://schemas.microsoft.com/office/drawing/2014/main" id="{2E38BD16-EA56-4033-8266-D224C725CDD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160562" y="462954"/>
            <a:ext cx="2825140" cy="2825140"/>
          </a:xfrm>
          <a:custGeom>
            <a:avLst/>
            <a:gdLst>
              <a:gd name="connsiteX0" fmla="*/ 1412570 w 2825140"/>
              <a:gd name="connsiteY0" fmla="*/ 0 h 2825140"/>
              <a:gd name="connsiteX1" fmla="*/ 2825140 w 2825140"/>
              <a:gd name="connsiteY1" fmla="*/ 1412570 h 2825140"/>
              <a:gd name="connsiteX2" fmla="*/ 1412570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0" y="0"/>
                </a:moveTo>
                <a:lnTo>
                  <a:pt x="2825140" y="1412570"/>
                </a:lnTo>
                <a:lnTo>
                  <a:pt x="1412570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그림 개체 틀 15">
            <a:extLst>
              <a:ext uri="{FF2B5EF4-FFF2-40B4-BE49-F238E27FC236}">
                <a16:creationId xmlns:a16="http://schemas.microsoft.com/office/drawing/2014/main" id="{5A7FC3DE-855D-47F8-8A08-2C9EF72072C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739362" y="2023463"/>
            <a:ext cx="2825140" cy="2825140"/>
          </a:xfrm>
          <a:custGeom>
            <a:avLst/>
            <a:gdLst>
              <a:gd name="connsiteX0" fmla="*/ 1412571 w 2825140"/>
              <a:gd name="connsiteY0" fmla="*/ 0 h 2825140"/>
              <a:gd name="connsiteX1" fmla="*/ 2825140 w 2825140"/>
              <a:gd name="connsiteY1" fmla="*/ 1412570 h 2825140"/>
              <a:gd name="connsiteX2" fmla="*/ 1412571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1" y="0"/>
                </a:moveTo>
                <a:lnTo>
                  <a:pt x="2825140" y="1412570"/>
                </a:lnTo>
                <a:lnTo>
                  <a:pt x="1412571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그림 개체 틀 16">
            <a:extLst>
              <a:ext uri="{FF2B5EF4-FFF2-40B4-BE49-F238E27FC236}">
                <a16:creationId xmlns:a16="http://schemas.microsoft.com/office/drawing/2014/main" id="{B648FC59-60B7-4C60-AED6-B26A5CFBDD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160562" y="3583973"/>
            <a:ext cx="2825140" cy="2825140"/>
          </a:xfrm>
          <a:custGeom>
            <a:avLst/>
            <a:gdLst>
              <a:gd name="connsiteX0" fmla="*/ 1412570 w 2825140"/>
              <a:gd name="connsiteY0" fmla="*/ 0 h 2825140"/>
              <a:gd name="connsiteX1" fmla="*/ 2825140 w 2825140"/>
              <a:gd name="connsiteY1" fmla="*/ 1412570 h 2825140"/>
              <a:gd name="connsiteX2" fmla="*/ 1412570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0" y="0"/>
                </a:moveTo>
                <a:lnTo>
                  <a:pt x="2825140" y="1412570"/>
                </a:lnTo>
                <a:lnTo>
                  <a:pt x="1412570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그림 개체 틀 17">
            <a:extLst>
              <a:ext uri="{FF2B5EF4-FFF2-40B4-BE49-F238E27FC236}">
                <a16:creationId xmlns:a16="http://schemas.microsoft.com/office/drawing/2014/main" id="{E2282AC1-84D1-457A-9B24-E20E948A516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03098" y="462953"/>
            <a:ext cx="2825140" cy="2825140"/>
          </a:xfrm>
          <a:custGeom>
            <a:avLst/>
            <a:gdLst>
              <a:gd name="connsiteX0" fmla="*/ 1412570 w 2825140"/>
              <a:gd name="connsiteY0" fmla="*/ 0 h 2825140"/>
              <a:gd name="connsiteX1" fmla="*/ 2825140 w 2825140"/>
              <a:gd name="connsiteY1" fmla="*/ 1412570 h 2825140"/>
              <a:gd name="connsiteX2" fmla="*/ 1412570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0" y="0"/>
                </a:moveTo>
                <a:lnTo>
                  <a:pt x="2825140" y="1412570"/>
                </a:lnTo>
                <a:lnTo>
                  <a:pt x="1412570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710933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B4B3012-F87D-4B19-8508-FC9FCF94AB10}"/>
              </a:ext>
            </a:extLst>
          </p:cNvPr>
          <p:cNvGrpSpPr/>
          <p:nvPr userDrawn="1"/>
        </p:nvGrpSpPr>
        <p:grpSpPr>
          <a:xfrm>
            <a:off x="2924901" y="1686696"/>
            <a:ext cx="6342197" cy="3484608"/>
            <a:chOff x="-548507" y="477868"/>
            <a:chExt cx="11570449" cy="6357177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8B384-9C73-48AE-A686-B8756D1BC324}"/>
                </a:ext>
              </a:extLst>
            </p:cNvPr>
            <p:cNvSpPr/>
            <p:nvPr/>
          </p:nvSpPr>
          <p:spPr>
            <a:xfrm>
              <a:off x="-482765" y="6440599"/>
              <a:ext cx="11438966" cy="394446"/>
            </a:xfrm>
            <a:custGeom>
              <a:avLst/>
              <a:gdLst>
                <a:gd name="connsiteX0" fmla="*/ 1605439 w 1657350"/>
                <a:gd name="connsiteY0" fmla="*/ 54769 h 57150"/>
                <a:gd name="connsiteX1" fmla="*/ 1652111 w 1657350"/>
                <a:gd name="connsiteY1" fmla="*/ 22384 h 57150"/>
                <a:gd name="connsiteX2" fmla="*/ 1652111 w 1657350"/>
                <a:gd name="connsiteY2" fmla="*/ 22384 h 57150"/>
                <a:gd name="connsiteX3" fmla="*/ 1636871 w 1657350"/>
                <a:gd name="connsiteY3" fmla="*/ 7144 h 57150"/>
                <a:gd name="connsiteX4" fmla="*/ 44291 w 1657350"/>
                <a:gd name="connsiteY4" fmla="*/ 12859 h 57150"/>
                <a:gd name="connsiteX5" fmla="*/ 23336 w 1657350"/>
                <a:gd name="connsiteY5" fmla="*/ 12859 h 57150"/>
                <a:gd name="connsiteX6" fmla="*/ 7144 w 1657350"/>
                <a:gd name="connsiteY6" fmla="*/ 26194 h 57150"/>
                <a:gd name="connsiteX7" fmla="*/ 7144 w 1657350"/>
                <a:gd name="connsiteY7" fmla="*/ 26194 h 57150"/>
                <a:gd name="connsiteX8" fmla="*/ 50959 w 1657350"/>
                <a:gd name="connsiteY8" fmla="*/ 53816 h 57150"/>
                <a:gd name="connsiteX9" fmla="*/ 51911 w 1657350"/>
                <a:gd name="connsiteY9" fmla="*/ 54769 h 57150"/>
                <a:gd name="connsiteX10" fmla="*/ 51911 w 1657350"/>
                <a:gd name="connsiteY10" fmla="*/ 54769 h 57150"/>
                <a:gd name="connsiteX11" fmla="*/ 56674 w 1657350"/>
                <a:gd name="connsiteY11" fmla="*/ 5476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6B1327A8-1B5E-4678-9568-48D27CA823E7}"/>
                </a:ext>
              </a:extLst>
            </p:cNvPr>
            <p:cNvSpPr/>
            <p:nvPr/>
          </p:nvSpPr>
          <p:spPr>
            <a:xfrm>
              <a:off x="700575" y="477868"/>
              <a:ext cx="9072285" cy="5916709"/>
            </a:xfrm>
            <a:custGeom>
              <a:avLst/>
              <a:gdLst>
                <a:gd name="connsiteX0" fmla="*/ 1311116 w 1314450"/>
                <a:gd name="connsiteY0" fmla="*/ 813911 h 857250"/>
                <a:gd name="connsiteX1" fmla="*/ 1281589 w 1314450"/>
                <a:gd name="connsiteY1" fmla="*/ 852964 h 857250"/>
                <a:gd name="connsiteX2" fmla="*/ 36671 w 1314450"/>
                <a:gd name="connsiteY2" fmla="*/ 852964 h 857250"/>
                <a:gd name="connsiteX3" fmla="*/ 7144 w 1314450"/>
                <a:gd name="connsiteY3" fmla="*/ 813911 h 857250"/>
                <a:gd name="connsiteX4" fmla="*/ 7144 w 1314450"/>
                <a:gd name="connsiteY4" fmla="*/ 46196 h 857250"/>
                <a:gd name="connsiteX5" fmla="*/ 36671 w 1314450"/>
                <a:gd name="connsiteY5" fmla="*/ 7144 h 857250"/>
                <a:gd name="connsiteX6" fmla="*/ 1281589 w 1314450"/>
                <a:gd name="connsiteY6" fmla="*/ 7144 h 857250"/>
                <a:gd name="connsiteX7" fmla="*/ 1311116 w 1314450"/>
                <a:gd name="connsiteY7" fmla="*/ 46196 h 857250"/>
                <a:gd name="connsiteX8" fmla="*/ 1311116 w 1314450"/>
                <a:gd name="connsiteY8" fmla="*/ 813911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7CAFC64-51C4-45C6-AEF9-65B54F5146F2}"/>
                </a:ext>
              </a:extLst>
            </p:cNvPr>
            <p:cNvSpPr/>
            <p:nvPr/>
          </p:nvSpPr>
          <p:spPr>
            <a:xfrm>
              <a:off x="1088451" y="839448"/>
              <a:ext cx="8283390" cy="5062073"/>
            </a:xfrm>
            <a:custGeom>
              <a:avLst/>
              <a:gdLst>
                <a:gd name="connsiteX0" fmla="*/ 7144 w 1200150"/>
                <a:gd name="connsiteY0" fmla="*/ 7144 h 733425"/>
                <a:gd name="connsiteX1" fmla="*/ 1196816 w 1200150"/>
                <a:gd name="connsiteY1" fmla="*/ 7144 h 733425"/>
                <a:gd name="connsiteX2" fmla="*/ 1196816 w 1200150"/>
                <a:gd name="connsiteY2" fmla="*/ 730091 h 733425"/>
                <a:gd name="connsiteX3" fmla="*/ 7144 w 1200150"/>
                <a:gd name="connsiteY3" fmla="*/ 730091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A649BF4-C417-44E9-98D6-8FC294A5D4C8}"/>
                </a:ext>
              </a:extLst>
            </p:cNvPr>
            <p:cNvSpPr/>
            <p:nvPr/>
          </p:nvSpPr>
          <p:spPr>
            <a:xfrm>
              <a:off x="-548507" y="6164484"/>
              <a:ext cx="11570449" cy="460187"/>
            </a:xfrm>
            <a:custGeom>
              <a:avLst/>
              <a:gdLst>
                <a:gd name="connsiteX0" fmla="*/ 50006 w 1676400"/>
                <a:gd name="connsiteY0" fmla="*/ 7144 h 66675"/>
                <a:gd name="connsiteX1" fmla="*/ 1630204 w 1676400"/>
                <a:gd name="connsiteY1" fmla="*/ 7144 h 66675"/>
                <a:gd name="connsiteX2" fmla="*/ 1672114 w 1676400"/>
                <a:gd name="connsiteY2" fmla="*/ 49054 h 66675"/>
                <a:gd name="connsiteX3" fmla="*/ 1672114 w 1676400"/>
                <a:gd name="connsiteY3" fmla="*/ 57626 h 66675"/>
                <a:gd name="connsiteX4" fmla="*/ 1656874 w 1676400"/>
                <a:gd name="connsiteY4" fmla="*/ 62389 h 66675"/>
                <a:gd name="connsiteX5" fmla="*/ 1654016 w 1676400"/>
                <a:gd name="connsiteY5" fmla="*/ 62389 h 66675"/>
                <a:gd name="connsiteX6" fmla="*/ 29051 w 1676400"/>
                <a:gd name="connsiteY6" fmla="*/ 62389 h 66675"/>
                <a:gd name="connsiteX7" fmla="*/ 21431 w 1676400"/>
                <a:gd name="connsiteY7" fmla="*/ 63341 h 66675"/>
                <a:gd name="connsiteX8" fmla="*/ 7144 w 1676400"/>
                <a:gd name="connsiteY8" fmla="*/ 55721 h 66675"/>
                <a:gd name="connsiteX9" fmla="*/ 7144 w 1676400"/>
                <a:gd name="connsiteY9" fmla="*/ 48101 h 66675"/>
                <a:gd name="connsiteX10" fmla="*/ 50006 w 1676400"/>
                <a:gd name="connsiteY10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5BEC155-8F1B-46C1-A45D-866F572EEED0}"/>
                </a:ext>
              </a:extLst>
            </p:cNvPr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>
                <a:gd name="connsiteX0" fmla="*/ 1478513 w 1618413"/>
                <a:gd name="connsiteY0" fmla="*/ 177499 h 184076"/>
                <a:gd name="connsiteX1" fmla="*/ 1485084 w 1618413"/>
                <a:gd name="connsiteY1" fmla="*/ 177499 h 184076"/>
                <a:gd name="connsiteX2" fmla="*/ 1502686 w 1618413"/>
                <a:gd name="connsiteY2" fmla="*/ 178122 h 184076"/>
                <a:gd name="connsiteX3" fmla="*/ 1499879 w 1618413"/>
                <a:gd name="connsiteY3" fmla="*/ 178526 h 184076"/>
                <a:gd name="connsiteX4" fmla="*/ 1478513 w 1618413"/>
                <a:gd name="connsiteY4" fmla="*/ 177499 h 184076"/>
                <a:gd name="connsiteX5" fmla="*/ 84799 w 1618413"/>
                <a:gd name="connsiteY5" fmla="*/ 170928 h 184076"/>
                <a:gd name="connsiteX6" fmla="*/ 117666 w 1618413"/>
                <a:gd name="connsiteY6" fmla="*/ 177499 h 184076"/>
                <a:gd name="connsiteX7" fmla="*/ 104518 w 1618413"/>
                <a:gd name="connsiteY7" fmla="*/ 177499 h 184076"/>
                <a:gd name="connsiteX8" fmla="*/ 84799 w 1618413"/>
                <a:gd name="connsiteY8" fmla="*/ 170928 h 184076"/>
                <a:gd name="connsiteX9" fmla="*/ 1603418 w 1618413"/>
                <a:gd name="connsiteY9" fmla="*/ 0 h 184076"/>
                <a:gd name="connsiteX10" fmla="*/ 1616567 w 1618413"/>
                <a:gd name="connsiteY10" fmla="*/ 0 h 184076"/>
                <a:gd name="connsiteX11" fmla="*/ 1511177 w 1618413"/>
                <a:gd name="connsiteY11" fmla="*/ 178423 h 184076"/>
                <a:gd name="connsiteX12" fmla="*/ 1502686 w 1618413"/>
                <a:gd name="connsiteY12" fmla="*/ 178122 h 184076"/>
                <a:gd name="connsiteX13" fmla="*/ 1521501 w 1618413"/>
                <a:gd name="connsiteY13" fmla="*/ 175419 h 184076"/>
                <a:gd name="connsiteX14" fmla="*/ 1603418 w 1618413"/>
                <a:gd name="connsiteY14" fmla="*/ 6571 h 184076"/>
                <a:gd name="connsiteX15" fmla="*/ 5911 w 1618413"/>
                <a:gd name="connsiteY15" fmla="*/ 0 h 184076"/>
                <a:gd name="connsiteX16" fmla="*/ 19060 w 1618413"/>
                <a:gd name="connsiteY16" fmla="*/ 6571 h 184076"/>
                <a:gd name="connsiteX17" fmla="*/ 91379 w 1618413"/>
                <a:gd name="connsiteY17" fmla="*/ 184076 h 184076"/>
                <a:gd name="connsiteX18" fmla="*/ 5911 w 1618413"/>
                <a:gd name="connsiteY18" fmla="*/ 0 h 184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67197790-46F7-4F92-9C93-5BCAB1C111BF}"/>
                </a:ext>
              </a:extLst>
            </p:cNvPr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4B1CAF9C-6520-4B32-8DAA-4041428CBA49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: Rounded Corners 19">
                <a:extLst>
                  <a:ext uri="{FF2B5EF4-FFF2-40B4-BE49-F238E27FC236}">
                    <a16:creationId xmlns:a16="http://schemas.microsoft.com/office/drawing/2014/main" id="{95E82618-5E05-455C-BDF9-5110E400108A}"/>
                  </a:ext>
                </a:extLst>
              </p:cNvPr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F5901807-736E-437B-80F8-D3924B5A1E4E}"/>
                </a:ext>
              </a:extLst>
            </p:cNvPr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2BB209EC-1388-4082-934E-EC99454D42B6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802FC6A2-8EB5-49A0-BC16-E01EE9D85FEF}"/>
                  </a:ext>
                </a:extLst>
              </p:cNvPr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7681421-F4DB-46D8-9B81-F3C7378FCF16}"/>
                </a:ext>
              </a:extLst>
            </p:cNvPr>
            <p:cNvSpPr/>
            <p:nvPr/>
          </p:nvSpPr>
          <p:spPr>
            <a:xfrm>
              <a:off x="3892805" y="496953"/>
              <a:ext cx="5479036" cy="5431217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1" name="그림 개체 틀 2">
            <a:extLst>
              <a:ext uri="{FF2B5EF4-FFF2-40B4-BE49-F238E27FC236}">
                <a16:creationId xmlns:a16="http://schemas.microsoft.com/office/drawing/2014/main" id="{80F074ED-916B-467D-9871-B74D0952C1F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822179" y="1884681"/>
            <a:ext cx="4540437" cy="281227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altLang="ko-KR" dirty="0"/>
              <a:t>Place Your Picture Here And Send To Back</a:t>
            </a:r>
            <a:endParaRPr lang="ko-KR" altLang="en-US" dirty="0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81543E3-75DA-4BE9-A4E5-C20150E352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1518"/>
            <a:ext cx="11573197" cy="8402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>
            <a:lvl1pPr marL="0" indent="0" algn="ctr">
              <a:buFontTx/>
              <a:buNone/>
              <a:defRPr lang="en-US" altLang="ko-KR" sz="5400" dirty="0">
                <a:solidFill>
                  <a:schemeClr val="tx1"/>
                </a:solidFill>
                <a:effectLst/>
                <a:latin typeface="+mj-lt"/>
              </a:defRPr>
            </a:lvl1pPr>
          </a:lstStyle>
          <a:p>
            <a:pPr marL="0" lvl="0"/>
            <a:r>
              <a:rPr lang="en-US" altLang="ko-KR" dirty="0"/>
              <a:t>BASIC LAYOUT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147C64E-B38B-41CA-83F4-6C69AF037434}"/>
              </a:ext>
            </a:extLst>
          </p:cNvPr>
          <p:cNvSpPr/>
          <p:nvPr userDrawn="1"/>
        </p:nvSpPr>
        <p:spPr>
          <a:xfrm flipV="1">
            <a:off x="0" y="678774"/>
            <a:ext cx="33528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01D9318-E0D3-49A9-A33B-600EAC6FA22C}"/>
              </a:ext>
            </a:extLst>
          </p:cNvPr>
          <p:cNvSpPr/>
          <p:nvPr userDrawn="1"/>
        </p:nvSpPr>
        <p:spPr>
          <a:xfrm flipV="1">
            <a:off x="8839200" y="678774"/>
            <a:ext cx="33528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3654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0077A84-6009-409D-A4B1-35939BB51A87}"/>
              </a:ext>
            </a:extLst>
          </p:cNvPr>
          <p:cNvSpPr/>
          <p:nvPr userDrawn="1"/>
        </p:nvSpPr>
        <p:spPr>
          <a:xfrm>
            <a:off x="3397776" y="2804798"/>
            <a:ext cx="8794226" cy="2404870"/>
          </a:xfrm>
          <a:prstGeom prst="rect">
            <a:avLst/>
          </a:prstGeom>
          <a:solidFill>
            <a:schemeClr val="accent4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1DEF1FA-2D73-4CF2-85DA-F7409D869E88}"/>
              </a:ext>
            </a:extLst>
          </p:cNvPr>
          <p:cNvGrpSpPr/>
          <p:nvPr userDrawn="1"/>
        </p:nvGrpSpPr>
        <p:grpSpPr>
          <a:xfrm>
            <a:off x="733478" y="1658103"/>
            <a:ext cx="2664296" cy="4683693"/>
            <a:chOff x="445712" y="1449040"/>
            <a:chExt cx="2113018" cy="3924176"/>
          </a:xfrm>
        </p:grpSpPr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id="{E79C6F44-42EA-4086-98B3-5BA2C48DE1C3}"/>
                </a:ext>
              </a:extLst>
            </p:cNvPr>
            <p:cNvSpPr/>
            <p:nvPr userDrawn="1"/>
          </p:nvSpPr>
          <p:spPr>
            <a:xfrm>
              <a:off x="445712" y="1449040"/>
              <a:ext cx="2113018" cy="3924176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 w="88900">
              <a:noFill/>
            </a:ln>
            <a:effectLst/>
            <a:scene3d>
              <a:camera prst="perspectiveFront"/>
              <a:lightRig rig="threePt" dir="t"/>
            </a:scene3d>
            <a:sp3d prstMaterial="plastic">
              <a:bevelT w="127000" h="50800"/>
              <a:bevelB w="1270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D940AAC-8131-4E04-ACCC-DD60329CB007}"/>
                </a:ext>
              </a:extLst>
            </p:cNvPr>
            <p:cNvSpPr/>
            <p:nvPr userDrawn="1"/>
          </p:nvSpPr>
          <p:spPr>
            <a:xfrm>
              <a:off x="1379920" y="1650572"/>
              <a:ext cx="216024" cy="34350"/>
            </a:xfrm>
            <a:prstGeom prst="rect">
              <a:avLst/>
            </a:prstGeom>
            <a:solidFill>
              <a:srgbClr val="B0B0B0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012132B-7D28-4793-9ACE-8A50AC0EA4E5}"/>
                </a:ext>
              </a:extLst>
            </p:cNvPr>
            <p:cNvGrpSpPr/>
            <p:nvPr userDrawn="1"/>
          </p:nvGrpSpPr>
          <p:grpSpPr>
            <a:xfrm>
              <a:off x="1407705" y="5045834"/>
              <a:ext cx="211967" cy="211967"/>
              <a:chOff x="1549420" y="5712364"/>
              <a:chExt cx="312583" cy="312583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DA8B60B1-3BC1-46D8-A6B5-51E0B99DDA51}"/>
                  </a:ext>
                </a:extLst>
              </p:cNvPr>
              <p:cNvSpPr/>
              <p:nvPr userDrawn="1"/>
            </p:nvSpPr>
            <p:spPr>
              <a:xfrm>
                <a:off x="1549420" y="5712364"/>
                <a:ext cx="312583" cy="312583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94000"/>
                      <a:lumOff val="6000"/>
                    </a:schemeClr>
                  </a:gs>
                  <a:gs pos="56000">
                    <a:schemeClr val="tx1">
                      <a:lumMod val="65000"/>
                      <a:lumOff val="35000"/>
                    </a:schemeClr>
                  </a:gs>
                  <a:gs pos="91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ln w="0">
                <a:solidFill>
                  <a:srgbClr val="262626"/>
                </a:solidFill>
              </a:ln>
              <a:scene3d>
                <a:camera prst="perspectiveFront"/>
                <a:lightRig rig="threePt" dir="t"/>
              </a:scene3d>
              <a:sp3d>
                <a:bevelT w="63500" h="12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800"/>
              </a:p>
            </p:txBody>
          </p:sp>
          <p:sp>
            <p:nvSpPr>
              <p:cNvPr id="9" name="Rounded Rectangle 8">
                <a:extLst>
                  <a:ext uri="{FF2B5EF4-FFF2-40B4-BE49-F238E27FC236}">
                    <a16:creationId xmlns:a16="http://schemas.microsoft.com/office/drawing/2014/main" id="{C91DDA7D-5E81-4DFC-8DC1-2B5515AED555}"/>
                  </a:ext>
                </a:extLst>
              </p:cNvPr>
              <p:cNvSpPr/>
              <p:nvPr userDrawn="1"/>
            </p:nvSpPr>
            <p:spPr>
              <a:xfrm>
                <a:off x="1634225" y="5796647"/>
                <a:ext cx="142969" cy="144016"/>
              </a:xfrm>
              <a:prstGeom prst="roundRect">
                <a:avLst/>
              </a:prstGeom>
              <a:solidFill>
                <a:srgbClr val="737373"/>
              </a:solidFill>
              <a:ln w="6350">
                <a:solidFill>
                  <a:srgbClr val="B0B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800"/>
              </a:p>
            </p:txBody>
          </p:sp>
        </p:grpSp>
      </p:grp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E4572092-16F8-4EAB-85FD-3DF3ED6BFA58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921396" y="2069673"/>
            <a:ext cx="2288460" cy="37530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30B28010-70C7-447B-839F-859EC8B9AC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1518"/>
            <a:ext cx="11573197" cy="8402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>
            <a:lvl1pPr marL="0" indent="0" algn="ctr">
              <a:buFontTx/>
              <a:buNone/>
              <a:defRPr lang="en-US" altLang="ko-KR" sz="5400" dirty="0">
                <a:solidFill>
                  <a:schemeClr val="tx1"/>
                </a:solidFill>
                <a:effectLst/>
                <a:latin typeface="+mj-lt"/>
              </a:defRPr>
            </a:lvl1pPr>
          </a:lstStyle>
          <a:p>
            <a:pPr marL="0" lvl="0"/>
            <a:r>
              <a:rPr lang="en-US" altLang="ko-KR" dirty="0"/>
              <a:t>BASIC LAYOUT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00BBC03-C00E-42D6-9852-08C1693A8F05}"/>
              </a:ext>
            </a:extLst>
          </p:cNvPr>
          <p:cNvSpPr/>
          <p:nvPr userDrawn="1"/>
        </p:nvSpPr>
        <p:spPr>
          <a:xfrm flipV="1">
            <a:off x="0" y="678774"/>
            <a:ext cx="33528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4EE1D9-94E8-4B28-A2ED-F53BE25AB22F}"/>
              </a:ext>
            </a:extLst>
          </p:cNvPr>
          <p:cNvSpPr/>
          <p:nvPr userDrawn="1"/>
        </p:nvSpPr>
        <p:spPr>
          <a:xfrm flipV="1">
            <a:off x="8839200" y="678774"/>
            <a:ext cx="33528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3440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0" y="1131591"/>
            <a:ext cx="3560767" cy="540256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3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7" y="1276653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44E8BB-F13A-4AE0-889E-633DE4143787}"/>
              </a:ext>
            </a:extLst>
          </p:cNvPr>
          <p:cNvSpPr txBox="1"/>
          <p:nvPr userDrawn="1"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2CE2B8B-ED32-491A-95B2-D28904BC432C}"/>
              </a:ext>
            </a:extLst>
          </p:cNvPr>
          <p:cNvSpPr txBox="1"/>
          <p:nvPr userDrawn="1"/>
        </p:nvSpPr>
        <p:spPr>
          <a:xfrm>
            <a:off x="711704" y="2127463"/>
            <a:ext cx="223224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2A52DF-2523-4479-BFA3-B5ACE9887E1C}"/>
              </a:ext>
            </a:extLst>
          </p:cNvPr>
          <p:cNvSpPr txBox="1"/>
          <p:nvPr userDrawn="1"/>
        </p:nvSpPr>
        <p:spPr>
          <a:xfrm>
            <a:off x="721229" y="5808438"/>
            <a:ext cx="22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AAC314F-E96A-4408-95DE-A70E9ED054AF}"/>
              </a:ext>
            </a:extLst>
          </p:cNvPr>
          <p:cNvSpPr txBox="1"/>
          <p:nvPr userDrawn="1"/>
        </p:nvSpPr>
        <p:spPr>
          <a:xfrm>
            <a:off x="721229" y="4450324"/>
            <a:ext cx="2717296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1290918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16B2D-F7BB-489C-B2D6-52722BB21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9C1AEA-4D18-DFC4-B8F7-CE07E9E1D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06D29-E7D1-434A-26FD-7A33E98E2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8E268-5C48-4B07-9094-5F0DAF39EB22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03F52-8832-A7A7-0199-FBE6ED24C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5ED393-7837-E22E-6D15-5FE70D10D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F6A7-80DE-4C89-97C2-678F3986D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1791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04243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241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6240F-A304-0EA7-CFB9-66216A1FF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80F7D3-8B89-B684-3652-7DF59A1354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AA3F44-9295-F106-5A41-0B325A8FFB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79A51F-D8B0-9B9E-50EB-4182B40AC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8E268-5C48-4B07-9094-5F0DAF39EB22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61D9D-DB1A-50BE-4384-B240A2191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8B120C-0870-F09C-F09D-3BF7EB209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F6A7-80DE-4C89-97C2-678F3986D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677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28A3A-FDF1-5C33-F202-69FA029A0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A38A56-E8AC-277E-9ACE-855D0B91C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4B67B-8705-FCB6-686E-B50CDB4235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F95242-5EAF-593C-E2AD-3F7DBE4E00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29BCAA-4C18-92B0-A443-81F5B1DAEB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29FAF4-B3FF-12AD-87BC-BB3D55D51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8E268-5C48-4B07-9094-5F0DAF39EB22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F790A7-D859-846B-7295-F224EF8BA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0A8BBD-7A0D-3D3D-2C1F-469506B1E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F6A7-80DE-4C89-97C2-678F3986D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00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0350A-2D04-C1E3-51FD-79A07DAE5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B3A287-DB1D-5947-2A7E-727F1DD3E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8E268-5C48-4B07-9094-5F0DAF39EB22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6B6D9B-0F89-7980-FCEF-E547A55B4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7704A5-D050-F603-C3A3-204B3E962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F6A7-80DE-4C89-97C2-678F3986D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427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A45BF2-CB43-E6AF-7052-134712C99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8E268-5C48-4B07-9094-5F0DAF39EB22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646329-0475-3E3F-C0BC-35C44AA0E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31CA2C-EAD5-38A5-AE79-56F8CEB34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F6A7-80DE-4C89-97C2-678F3986D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15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2D0CD-B0C6-0866-35CE-BF773047E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FB82B-3E48-190B-8509-30B8FE114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232F6A-DEA7-E9BA-A87F-01443FAAC0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5A7719-AE91-0BCF-2017-36E20A18C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8E268-5C48-4B07-9094-5F0DAF39EB22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2249C4-0BB2-DEFF-1DEB-990CD2DF9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1A95AC-38F3-CFAD-DCE3-CCE4B8C4F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F6A7-80DE-4C89-97C2-678F3986D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223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57A52-40C7-B0C3-273D-FA34EE09D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6165CE-8CD0-9A40-D503-61D640E434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E9F5FD-FFC6-912B-2C0C-208840C334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CB07AB-7217-3AE6-A374-82333A730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8E268-5C48-4B07-9094-5F0DAF39EB22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76E0B2-D422-E716-591B-B4CF96C87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4BED4C-6213-92F6-6B5F-589B7E9B1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F6A7-80DE-4C89-97C2-678F3986D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962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79573D-069D-5CA4-DABA-493EC8500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65B69F-1065-65C5-2B4C-3B34000CA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41BFC0-08AE-FA89-7C41-3026D37000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8E268-5C48-4B07-9094-5F0DAF39EB22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8D511-4409-76B7-EDAF-6D9BF59DAC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DD0E1-394C-7586-2273-4461F0473B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8F6A7-80DE-4C89-97C2-678F3986D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941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6427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1915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3704A06-9256-4089-BE27-08A703048FE5}"/>
              </a:ext>
            </a:extLst>
          </p:cNvPr>
          <p:cNvSpPr txBox="1"/>
          <p:nvPr/>
        </p:nvSpPr>
        <p:spPr>
          <a:xfrm>
            <a:off x="74314" y="149507"/>
            <a:ext cx="54967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 pitchFamily="34" charset="0"/>
              </a:rPr>
              <a:t>Pertemuan</a:t>
            </a:r>
            <a:r>
              <a:rPr kumimoji="0" lang="en-US" altLang="ko-KR" sz="2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 pitchFamily="34" charset="0"/>
              </a:rPr>
              <a:t> </a:t>
            </a:r>
            <a:r>
              <a:rPr kumimoji="0" lang="en-US" altLang="ko-KR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 pitchFamily="34" charset="0"/>
              </a:rPr>
              <a:t>ke</a:t>
            </a:r>
            <a:r>
              <a:rPr lang="en-US" altLang="ko-KR" sz="2800" b="1" i="1" dirty="0">
                <a:solidFill>
                  <a:prstClr val="white"/>
                </a:solidFill>
                <a:latin typeface="Arial"/>
                <a:cs typeface="Arial" pitchFamily="34" charset="0"/>
              </a:rPr>
              <a:t>-</a:t>
            </a:r>
            <a:r>
              <a:rPr kumimoji="0" lang="en-US" altLang="ko-KR" sz="2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 pitchFamily="34" charset="0"/>
              </a:rPr>
              <a:t>4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A8A8538-5502-43A9-A002-BD8D3BEBC0B3}"/>
              </a:ext>
            </a:extLst>
          </p:cNvPr>
          <p:cNvCxnSpPr/>
          <p:nvPr/>
        </p:nvCxnSpPr>
        <p:spPr>
          <a:xfrm>
            <a:off x="9993125" y="795838"/>
            <a:ext cx="0" cy="733004"/>
          </a:xfrm>
          <a:prstGeom prst="line">
            <a:avLst/>
          </a:prstGeom>
          <a:ln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D32DC5F-B8A2-947C-490B-B9978FC4B322}"/>
              </a:ext>
            </a:extLst>
          </p:cNvPr>
          <p:cNvSpPr txBox="1"/>
          <p:nvPr/>
        </p:nvSpPr>
        <p:spPr>
          <a:xfrm>
            <a:off x="5718019" y="411117"/>
            <a:ext cx="609872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Investigasi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Insiden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Analisis Akar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Penyebab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(RCA, 5-Why, FTA, Bow-tie Analysis) </a:t>
            </a:r>
          </a:p>
          <a:p>
            <a:r>
              <a:rPr 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Bagian 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BD4E93-27F4-A698-2F9E-6251C66E70E2}"/>
              </a:ext>
            </a:extLst>
          </p:cNvPr>
          <p:cNvSpPr txBox="1"/>
          <p:nvPr/>
        </p:nvSpPr>
        <p:spPr>
          <a:xfrm>
            <a:off x="8179236" y="6247685"/>
            <a:ext cx="2829148" cy="4001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US" altLang="ko-KR" sz="2000" b="1" i="1" dirty="0">
                <a:solidFill>
                  <a:prstClr val="white"/>
                </a:solidFill>
                <a:ea typeface="Microsoft JhengHei UI"/>
                <a:cs typeface="Arial" pitchFamily="34" charset="0"/>
              </a:rPr>
              <a:t>Rinette Visca</a:t>
            </a:r>
            <a:endParaRPr lang="ko-KR" altLang="en-US" sz="2000" b="1" i="1" dirty="0">
              <a:solidFill>
                <a:prstClr val="white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01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D452F-A2B6-6D08-08A6-0128C0DA6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6C2D5-7720-A9ED-47B7-976A9DB31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797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Why Analysis – </a:t>
            </a:r>
            <a:r>
              <a:rPr lang="en-US" sz="2800" b="1" kern="0" dirty="0" err="1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Contoh </a:t>
            </a:r>
            <a:r>
              <a:rPr lang="en-US" sz="2800" b="1" kern="0" dirty="0" err="1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b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3288B-6FAF-ACF2-C7A5-970C4AAA5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512" y="863099"/>
            <a:ext cx="11213431" cy="1572093"/>
          </a:xfrm>
        </p:spPr>
        <p:txBody>
          <a:bodyPr>
            <a:normAutofit fontScale="92500" lnSpcReduction="10000"/>
          </a:bodyPr>
          <a:lstStyle/>
          <a:p>
            <a:pPr marL="0" marR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200" kern="0" dirty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Metode paling </a:t>
            </a:r>
            <a:r>
              <a:rPr lang="en-US" sz="2200" kern="0" dirty="0" err="1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sederhana</a:t>
            </a:r>
            <a:r>
              <a:rPr lang="en-US" sz="2200" kern="0" dirty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200" kern="0" dirty="0" err="1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namun</a:t>
            </a:r>
            <a:r>
              <a:rPr lang="en-US" sz="2200" kern="0" dirty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paling </a:t>
            </a:r>
            <a:r>
              <a:rPr lang="en-US" sz="2200" kern="0" dirty="0" err="1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sulit</a:t>
            </a:r>
            <a:r>
              <a:rPr lang="en-US" sz="2200" kern="0" dirty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200" kern="0" dirty="0" err="1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dijalankan</a:t>
            </a:r>
            <a:r>
              <a:rPr lang="en-US" sz="2200" kern="0" dirty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200" kern="0" dirty="0" err="1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dengan</a:t>
            </a:r>
            <a:r>
              <a:rPr lang="en-US" sz="2200" kern="0" dirty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200" kern="0" dirty="0" err="1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benar</a:t>
            </a:r>
            <a:r>
              <a:rPr lang="en-US" sz="2200" kern="0" dirty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lang="en-US" sz="2200" kern="0" dirty="0" err="1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Kesalahan</a:t>
            </a:r>
            <a:r>
              <a:rPr lang="en-US" sz="2200" kern="0" dirty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200" kern="0" dirty="0" err="1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umum</a:t>
            </a:r>
            <a:r>
              <a:rPr lang="en-US" sz="2200" kern="0" dirty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</a:t>
            </a:r>
            <a:r>
              <a:rPr lang="en-US" sz="2200" kern="0" dirty="0" err="1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berhenti</a:t>
            </a:r>
            <a:r>
              <a:rPr lang="en-US" sz="2200" kern="0" dirty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di </a:t>
            </a:r>
            <a:r>
              <a:rPr lang="en-US" sz="2200" i="1" kern="0" dirty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human error</a:t>
            </a:r>
            <a:r>
              <a:rPr lang="en-US" sz="2200" kern="0" dirty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2200" kern="1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200" b="1" kern="0" dirty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Studi </a:t>
            </a:r>
            <a:r>
              <a:rPr lang="en-US" sz="2200" b="1" kern="0" dirty="0" err="1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kasus</a:t>
            </a:r>
            <a:r>
              <a:rPr lang="en-US" sz="2200" b="1" kern="0" dirty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Pompa </a:t>
            </a:r>
            <a:r>
              <a:rPr lang="en-US" sz="2200" b="1" kern="0" dirty="0" err="1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sentrifugal</a:t>
            </a:r>
            <a:r>
              <a:rPr lang="en-US" sz="2200" b="1" kern="0" dirty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kern="0" dirty="0" err="1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mengalami</a:t>
            </a:r>
            <a:r>
              <a:rPr lang="en-US" sz="2200" b="1" kern="0" dirty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overheat dan </a:t>
            </a:r>
            <a:r>
              <a:rPr lang="en-US" sz="2200" b="1" kern="0" dirty="0" err="1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terbakar</a:t>
            </a:r>
            <a:endParaRPr lang="en-US" sz="2200" kern="1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29C3D7A-6B17-C5B4-9DBE-80CF1E392123}"/>
              </a:ext>
            </a:extLst>
          </p:cNvPr>
          <p:cNvGraphicFramePr>
            <a:graphicFrameLocks noGrp="1"/>
          </p:cNvGraphicFramePr>
          <p:nvPr/>
        </p:nvGraphicFramePr>
        <p:xfrm>
          <a:off x="394637" y="2271563"/>
          <a:ext cx="11242306" cy="3797300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858003">
                  <a:extLst>
                    <a:ext uri="{9D8B030D-6E8A-4147-A177-3AD203B41FA5}">
                      <a16:colId xmlns:a16="http://schemas.microsoft.com/office/drawing/2014/main" val="4140485405"/>
                    </a:ext>
                  </a:extLst>
                </a:gridCol>
                <a:gridCol w="3375594">
                  <a:extLst>
                    <a:ext uri="{9D8B030D-6E8A-4147-A177-3AD203B41FA5}">
                      <a16:colId xmlns:a16="http://schemas.microsoft.com/office/drawing/2014/main" val="1172466934"/>
                    </a:ext>
                  </a:extLst>
                </a:gridCol>
                <a:gridCol w="7008709">
                  <a:extLst>
                    <a:ext uri="{9D8B030D-6E8A-4147-A177-3AD203B41FA5}">
                      <a16:colId xmlns:a16="http://schemas.microsoft.com/office/drawing/2014/main" val="28902562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Why ke-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Pertanyaan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Jawaban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extLst>
                  <a:ext uri="{0D108BD9-81ED-4DB2-BD59-A6C34878D82A}">
                    <a16:rowId xmlns:a16="http://schemas.microsoft.com/office/drawing/2014/main" val="2009515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Kenapa pompa overheat?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Bearing macet karena kurang pelumas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3942947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Kenapa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bearing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kurang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pelumas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?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Sistem pelumas otomatis mati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41529001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Kenapa sistem pelumas mati?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Sensor level pelumas gagal mengirim sinyal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36486667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Kenapa sensor gagal?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Sensor belum dikalibrasi selama 18 bulan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5890169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Kenapa tidak dikalibrasi?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Tidak </a:t>
                      </a:r>
                      <a:r>
                        <a:rPr lang="en-US" sz="2000" b="1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ada</a:t>
                      </a:r>
                      <a:r>
                        <a:rPr lang="en-US" sz="2000" b="1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b="1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prosedur</a:t>
                      </a:r>
                      <a:r>
                        <a:rPr lang="en-US" sz="2000" b="1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b="1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kalibrasi</a:t>
                      </a:r>
                      <a:r>
                        <a:rPr lang="en-US" sz="2000" b="1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b="1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terjadwal</a:t>
                      </a:r>
                      <a:r>
                        <a:rPr lang="en-US" sz="2000" b="1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b="1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untuk</a:t>
                      </a:r>
                      <a:r>
                        <a:rPr lang="en-US" sz="2000" b="1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sensor </a:t>
                      </a:r>
                      <a:r>
                        <a:rPr lang="en-US" sz="2000" b="1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pelumas</a:t>
                      </a:r>
                      <a:r>
                        <a:rPr lang="en-US" sz="2000" b="1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, daftar </a:t>
                      </a:r>
                      <a:r>
                        <a:rPr lang="en-US" sz="2000" b="1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aset</a:t>
                      </a:r>
                      <a:r>
                        <a:rPr lang="en-US" sz="2000" b="1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b="1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kritis</a:t>
                      </a:r>
                      <a:r>
                        <a:rPr lang="en-US" sz="2000" b="1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b="1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belum</a:t>
                      </a:r>
                      <a:r>
                        <a:rPr lang="en-US" sz="2000" b="1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b="1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diperbarui</a:t>
                      </a:r>
                      <a:r>
                        <a:rPr lang="en-US" sz="2000" b="1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b="1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setelah</a:t>
                      </a:r>
                      <a:r>
                        <a:rPr lang="en-US" sz="2000" b="1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overhaul.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1653422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2092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D92B7-36DF-EEC9-D797-4A340C54F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Timeline Analysis (Metode </a:t>
            </a:r>
            <a:r>
              <a:rPr lang="en-US" sz="3100" b="1" kern="0" dirty="0" err="1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Kronologis</a:t>
            </a:r>
            <a:r>
              <a:rPr lang="en-US" sz="3100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01C0C-24F0-B603-F1A5-90F26065B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marR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insiden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kompleks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kejadian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berurutan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Langkah-</a:t>
            </a:r>
            <a:r>
              <a:rPr lang="en-US" sz="2800" b="1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b="1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Kumpulkan</a:t>
            </a: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timestamp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log control system, DCS, CCTV,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catatan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operator, radio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komunikasi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kern="1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Plot </a:t>
            </a:r>
            <a:r>
              <a:rPr lang="en-US" sz="2800" b="1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garis </a:t>
            </a:r>
            <a:r>
              <a:rPr lang="en-US" sz="2800" b="1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horizontal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skala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detik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menit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jam).</a:t>
            </a:r>
            <a:endParaRPr lang="en-US" sz="2800" kern="1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b="1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Identifikasi</a:t>
            </a: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kritis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kondisi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i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safe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berubah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i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unsafe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kern="1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Overlay </a:t>
            </a:r>
            <a:r>
              <a:rPr lang="en-US" sz="2800" b="1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personil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dan </a:t>
            </a:r>
            <a:r>
              <a:rPr lang="en-US" sz="2800" b="1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kondisi</a:t>
            </a: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kern="1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533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0A509-2404-8C83-C6A8-709CF9E73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EC5F9-62A4-3B93-A505-2A9FF351F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Timeline Analysis (Metode </a:t>
            </a:r>
            <a:r>
              <a:rPr lang="en-US" sz="3100" b="1" kern="0" dirty="0" err="1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Kronologis</a:t>
            </a:r>
            <a:r>
              <a:rPr lang="en-US" sz="3100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CB548-23F7-8B65-8B10-18E0EA8A0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Timeline Analysis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menyusun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urutan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kejadian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kronologis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memvisualisasikan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insiden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berkembang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. Metode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berguna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mengidentifikasi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titik-titik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kritis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di mana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intervensi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mencegah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eskalasi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574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A72421-CD44-5342-E9D8-51CE666804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0DC21-B5E7-F205-938E-8F6992C61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Timeline Analysis (Metode </a:t>
            </a:r>
            <a:r>
              <a:rPr lang="en-US" sz="2400" b="1" kern="0" dirty="0" err="1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Kronologis</a:t>
            </a:r>
            <a:r>
              <a:rPr lang="en-US" sz="2400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D9FF7-AC14-BEC7-7A34-D38AD54CE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kern="1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95EF0-C0BE-C65C-8F4E-958A46083D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701840"/>
              </p:ext>
            </p:extLst>
          </p:nvPr>
        </p:nvGraphicFramePr>
        <p:xfrm>
          <a:off x="838200" y="1128605"/>
          <a:ext cx="10515600" cy="5486400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137764373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1184254428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672516692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6787651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Waktu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Kejadian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Sumber Data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Status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extLst>
                  <a:ext uri="{0D108BD9-81ED-4DB2-BD59-A6C34878D82A}">
                    <a16:rowId xmlns:a16="http://schemas.microsoft.com/office/drawing/2014/main" val="4381506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08:00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Operator shift pagi mulai tugas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Log shift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Normal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3505104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09:15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Tekanan tangki mulai naik (10 → 12 bar)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DCS trend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Warning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12875411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09:22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Alarm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tekanan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tinggi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berbunyi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,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diabaikan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Alarm log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Operator sibuk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10342950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09:30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Pressure relief valve (PRV) gagal membuka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Inspeksi fisik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Kegagalan mekanis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6029514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09:31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Tekanan mencapai 15 bar (design limit)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DCS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Kritis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31752779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09:32:15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Bursting disc rupture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Vibrasi sensor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Insiden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9362116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09:32:16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Kebakaran jet fire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CCTV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Kebakaran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121478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9984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050E7C-5B77-B87F-2096-3FCAA7F73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A80D6-76A0-76AB-B14E-EA3A474A5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Timeline Analysis (Metode </a:t>
            </a:r>
            <a:r>
              <a:rPr lang="en-US" sz="2400" b="1" kern="0" dirty="0" err="1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Kronologis</a:t>
            </a:r>
            <a:r>
              <a:rPr lang="en-US" sz="2400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800A9-5099-C8E2-6B6E-1680BC0E7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R="0" indent="-4572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2800" kern="100" dirty="0" err="1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Pembelajaran</a:t>
            </a:r>
            <a:r>
              <a:rPr lang="en-US" sz="2800" kern="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800" kern="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timeline: Ada golden period 15 </a:t>
            </a:r>
            <a:r>
              <a:rPr lang="en-US" sz="2800" kern="100" dirty="0" err="1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menit</a:t>
            </a:r>
            <a:r>
              <a:rPr lang="en-US" sz="2800" kern="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(09:15-09:30) </a:t>
            </a:r>
            <a:r>
              <a:rPr lang="en-US" sz="2800" kern="100" dirty="0" err="1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dimana</a:t>
            </a:r>
            <a:r>
              <a:rPr lang="en-US" sz="2800" kern="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intervensi</a:t>
            </a:r>
            <a:r>
              <a:rPr lang="en-US" sz="2800" kern="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US" sz="2800" kern="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mencegah</a:t>
            </a:r>
            <a:r>
              <a:rPr lang="en-US" sz="2800" kern="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ledakan</a:t>
            </a:r>
            <a:r>
              <a:rPr lang="en-US" sz="2800" kern="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R="0" indent="-4572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2800" kern="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Operator </a:t>
            </a:r>
            <a:r>
              <a:rPr lang="en-US" sz="2800" kern="100" dirty="0" err="1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gagal</a:t>
            </a:r>
            <a:r>
              <a:rPr lang="en-US" sz="2800" kern="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merespon</a:t>
            </a:r>
            <a:r>
              <a:rPr lang="en-US" sz="2800" kern="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US" sz="2800" kern="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alarm fatigue dan </a:t>
            </a:r>
            <a:r>
              <a:rPr lang="en-US" sz="2800" kern="100" dirty="0" err="1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kurangnya</a:t>
            </a:r>
            <a:r>
              <a:rPr lang="en-US" sz="2800" kern="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training.</a:t>
            </a:r>
          </a:p>
          <a:p>
            <a:pPr marL="0" marR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en-US" sz="2800" kern="1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8888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1D0EA5-8240-B1DF-2DD3-3CC6D66C6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43DFE-FCC7-E1FF-5BD4-71CB45BB3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112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Latihan di </a:t>
            </a:r>
            <a:r>
              <a:rPr lang="en-US" b="1" kern="0" dirty="0" err="1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kelas</a:t>
            </a:r>
            <a:r>
              <a:rPr lang="en-US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8FBDBF-A507-E334-BB8D-DC44E9BB2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algn="just"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200" kern="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Buatlah timeline analysis </a:t>
            </a:r>
            <a:r>
              <a:rPr lang="en-US" sz="3200" kern="100" dirty="0" err="1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3200" kern="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insiden</a:t>
            </a:r>
            <a:r>
              <a:rPr lang="en-US" sz="3200" kern="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tumpahan</a:t>
            </a:r>
            <a:r>
              <a:rPr lang="en-US" sz="3200" kern="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BLEVE (Boiling Liquid Expanding Vapor Explosion) </a:t>
            </a:r>
            <a:r>
              <a:rPr lang="en-US" sz="3200" kern="100" dirty="0" err="1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3200" kern="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tangki</a:t>
            </a:r>
            <a:r>
              <a:rPr lang="en-US" sz="3200" kern="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LPG.</a:t>
            </a:r>
          </a:p>
          <a:p>
            <a:pPr marL="0" marR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en-US" sz="2800" kern="1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1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67BA9-F594-D725-A1B7-3B1A9D0E2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712" y="66350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FAULT TREE ANALYSIS (FTA) – </a:t>
            </a:r>
            <a:br>
              <a:rPr lang="en-US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SIMBOL &amp; KONSTRUKSI</a:t>
            </a:r>
            <a:b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87DF7B-0804-946D-BD43-ABA001D969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702" y="1803731"/>
            <a:ext cx="6303810" cy="4694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6486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0F4006-D882-9D03-F2D1-9935D4BE6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A162B-D53C-2B5A-A6C5-FAF123CC2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FAULT TREE ANALYSIS (FTA) – </a:t>
            </a:r>
            <a:br>
              <a:rPr lang="en-US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SIMBOL &amp; KONSTRUKSI</a:t>
            </a:r>
            <a:b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75EF7-4D02-4B20-42FA-E150308828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R="0" indent="-4572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2800" kern="0" dirty="0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FTA </a:t>
            </a:r>
            <a:r>
              <a:rPr lang="en-US" sz="2800" kern="0" dirty="0" err="1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800" kern="0" dirty="0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800" kern="0" dirty="0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i="1" kern="0" dirty="0" err="1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deduktif</a:t>
            </a:r>
            <a:r>
              <a:rPr lang="en-US" sz="2800" i="1" kern="0" dirty="0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top-down</a:t>
            </a:r>
            <a:r>
              <a:rPr lang="en-US" sz="2800" kern="0" dirty="0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yang </a:t>
            </a:r>
            <a:r>
              <a:rPr lang="en-US" sz="2800" kern="0" dirty="0" err="1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memodelkan</a:t>
            </a:r>
            <a:r>
              <a:rPr lang="en-US" sz="2800" kern="0" dirty="0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bagaimana</a:t>
            </a:r>
            <a:r>
              <a:rPr lang="en-US" sz="2800" kern="0" dirty="0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kegagalan</a:t>
            </a:r>
            <a:r>
              <a:rPr lang="en-US" sz="2800" kern="0" dirty="0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komponen</a:t>
            </a:r>
            <a:r>
              <a:rPr lang="en-US" sz="2800" kern="0" dirty="0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individual (basic event) </a:t>
            </a:r>
            <a:r>
              <a:rPr lang="en-US" sz="2800" kern="0" dirty="0" err="1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800" kern="0" dirty="0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bergabung</a:t>
            </a:r>
            <a:r>
              <a:rPr lang="en-US" sz="2800" kern="0" dirty="0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menyebabkan</a:t>
            </a:r>
            <a:r>
              <a:rPr lang="en-US" sz="2800" kern="0" dirty="0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kegagalan</a:t>
            </a:r>
            <a:r>
              <a:rPr lang="en-US" sz="2800" kern="0" dirty="0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800" kern="0" dirty="0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puncak</a:t>
            </a:r>
            <a:r>
              <a:rPr lang="en-US" sz="2800" kern="0" dirty="0">
                <a:solidFill>
                  <a:srgbClr val="0F1115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(top event)</a:t>
            </a:r>
          </a:p>
          <a:p>
            <a:pPr marR="0" indent="-4572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Dikembangkan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oleh Bell Labs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rudal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Minuteman,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sekarang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nuklir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aerospace, dan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petrokimia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88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25E00A-F851-A261-DD65-AC297BA9A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D124C-B7CB-8B78-E892-8C17CB863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3429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400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FAULT TREE ANALYSIS (FTA) – SIMBOL &amp; KONSTRUKSI</a:t>
            </a:r>
            <a:b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E4BE7A1-0C08-0D2F-08E4-D87BB110F1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8333825"/>
              </p:ext>
            </p:extLst>
          </p:nvPr>
        </p:nvGraphicFramePr>
        <p:xfrm>
          <a:off x="359342" y="1722755"/>
          <a:ext cx="11473315" cy="4770120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366789">
                  <a:extLst>
                    <a:ext uri="{9D8B030D-6E8A-4147-A177-3AD203B41FA5}">
                      <a16:colId xmlns:a16="http://schemas.microsoft.com/office/drawing/2014/main" val="156331531"/>
                    </a:ext>
                  </a:extLst>
                </a:gridCol>
                <a:gridCol w="2508985">
                  <a:extLst>
                    <a:ext uri="{9D8B030D-6E8A-4147-A177-3AD203B41FA5}">
                      <a16:colId xmlns:a16="http://schemas.microsoft.com/office/drawing/2014/main" val="2400915294"/>
                    </a:ext>
                  </a:extLst>
                </a:gridCol>
                <a:gridCol w="7597541">
                  <a:extLst>
                    <a:ext uri="{9D8B030D-6E8A-4147-A177-3AD203B41FA5}">
                      <a16:colId xmlns:a16="http://schemas.microsoft.com/office/drawing/2014/main" val="39236350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Simbol</a:t>
                      </a:r>
                      <a:endParaRPr lang="en-US" sz="18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Nama</a:t>
                      </a:r>
                      <a:endParaRPr lang="en-US" sz="18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Makna</a:t>
                      </a:r>
                      <a:endParaRPr lang="en-US" sz="18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extLst>
                  <a:ext uri="{0D108BD9-81ED-4DB2-BD59-A6C34878D82A}">
                    <a16:rowId xmlns:a16="http://schemas.microsoft.com/office/drawing/2014/main" val="2971808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4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○</a:t>
                      </a:r>
                      <a:endParaRPr lang="en-US" sz="44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Basic Event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Kegagalan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komponen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dasar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(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tanpa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pengembangan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lebih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lanjut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1204837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4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◇</a:t>
                      </a:r>
                      <a:endParaRPr lang="en-US" sz="44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Undeveloped Event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Event yang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tidak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dianalisis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lebih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lanjut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(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karena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data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kurang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6300033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4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□</a:t>
                      </a:r>
                      <a:endParaRPr lang="en-US" sz="44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External Event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Event dari luar sistem (misal: petir, gempa)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12103170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4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◇◇</a:t>
                      </a:r>
                      <a:endParaRPr lang="en-US" sz="44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Conditioning Event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Kondisi khusus yang membatasi logika gerbang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2175987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4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◯</a:t>
                      </a:r>
                      <a:endParaRPr lang="en-US" sz="44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Intermediate Event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Event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antara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yang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akan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diurai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303275805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280CF66-9880-C2C6-5F85-00675685D1F5}"/>
              </a:ext>
            </a:extLst>
          </p:cNvPr>
          <p:cNvSpPr txBox="1"/>
          <p:nvPr/>
        </p:nvSpPr>
        <p:spPr>
          <a:xfrm>
            <a:off x="359342" y="1229023"/>
            <a:ext cx="60987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highlight>
                  <a:srgbClr val="FFFF00"/>
                </a:highlight>
              </a:rPr>
              <a:t>Simbol Event:</a:t>
            </a:r>
          </a:p>
        </p:txBody>
      </p:sp>
    </p:spTree>
    <p:extLst>
      <p:ext uri="{BB962C8B-B14F-4D97-AF65-F5344CB8AC3E}">
        <p14:creationId xmlns:p14="http://schemas.microsoft.com/office/powerpoint/2010/main" val="39400528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8D98F4-5F5C-62A2-5B85-CE7D117EC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C9B2C-B2AF-3C79-D30A-58BAB3B1B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30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400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FAULT TREE ANALYSIS (FTA) – SIMBOL &amp; KONSTRUKSI</a:t>
            </a:r>
            <a:b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3552C5-6F4F-D86E-CA89-324AE5D5AE8E}"/>
              </a:ext>
            </a:extLst>
          </p:cNvPr>
          <p:cNvSpPr txBox="1"/>
          <p:nvPr/>
        </p:nvSpPr>
        <p:spPr>
          <a:xfrm>
            <a:off x="359342" y="1229023"/>
            <a:ext cx="60987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highlight>
                  <a:srgbClr val="FFFF00"/>
                </a:highlight>
              </a:rPr>
              <a:t>Simbol Gerbang (Gate):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DF01FB0-4A21-6EAE-47AD-5D0DCDE89A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3057023"/>
              </p:ext>
            </p:extLst>
          </p:nvPr>
        </p:nvGraphicFramePr>
        <p:xfrm>
          <a:off x="340494" y="2017947"/>
          <a:ext cx="11511012" cy="4309705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1751676">
                  <a:extLst>
                    <a:ext uri="{9D8B030D-6E8A-4147-A177-3AD203B41FA5}">
                      <a16:colId xmlns:a16="http://schemas.microsoft.com/office/drawing/2014/main" val="4181274783"/>
                    </a:ext>
                  </a:extLst>
                </a:gridCol>
                <a:gridCol w="2672738">
                  <a:extLst>
                    <a:ext uri="{9D8B030D-6E8A-4147-A177-3AD203B41FA5}">
                      <a16:colId xmlns:a16="http://schemas.microsoft.com/office/drawing/2014/main" val="660011288"/>
                    </a:ext>
                  </a:extLst>
                </a:gridCol>
                <a:gridCol w="3833486">
                  <a:extLst>
                    <a:ext uri="{9D8B030D-6E8A-4147-A177-3AD203B41FA5}">
                      <a16:colId xmlns:a16="http://schemas.microsoft.com/office/drawing/2014/main" val="3638692726"/>
                    </a:ext>
                  </a:extLst>
                </a:gridCol>
                <a:gridCol w="3253112">
                  <a:extLst>
                    <a:ext uri="{9D8B030D-6E8A-4147-A177-3AD203B41FA5}">
                      <a16:colId xmlns:a16="http://schemas.microsoft.com/office/drawing/2014/main" val="3440430054"/>
                    </a:ext>
                  </a:extLst>
                </a:gridCol>
              </a:tblGrid>
              <a:tr h="466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Simbol</a:t>
                      </a:r>
                      <a:endParaRPr lang="en-US" sz="24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Nama</a:t>
                      </a:r>
                      <a:endParaRPr lang="en-US" sz="24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Logika</a:t>
                      </a:r>
                      <a:endParaRPr lang="en-US" sz="24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Analogi</a:t>
                      </a:r>
                      <a:endParaRPr lang="en-US" sz="24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extLst>
                  <a:ext uri="{0D108BD9-81ED-4DB2-BD59-A6C34878D82A}">
                    <a16:rowId xmlns:a16="http://schemas.microsoft.com/office/drawing/2014/main" val="552983957"/>
                  </a:ext>
                </a:extLst>
              </a:tr>
              <a:tr h="9873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&amp;</a:t>
                      </a:r>
                      <a:endParaRPr lang="en-US" sz="24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AND</a:t>
                      </a:r>
                      <a:endParaRPr lang="en-US" sz="24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Semua input harus terjadi agar output terjadi</a:t>
                      </a:r>
                      <a:endParaRPr lang="en-US" sz="24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Rangkaian seri</a:t>
                      </a:r>
                      <a:endParaRPr lang="en-US" sz="24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662725577"/>
                  </a:ext>
                </a:extLst>
              </a:tr>
              <a:tr h="7268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≥1</a:t>
                      </a:r>
                      <a:endParaRPr lang="en-US" sz="24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OR</a:t>
                      </a:r>
                      <a:endParaRPr lang="en-US" sz="24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Satu saja input terjadi cukup untuk output</a:t>
                      </a:r>
                      <a:endParaRPr lang="en-US" sz="24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Rangkaian paralel</a:t>
                      </a:r>
                      <a:endParaRPr lang="en-US" sz="24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1964838355"/>
                  </a:ext>
                </a:extLst>
              </a:tr>
              <a:tr h="7268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⊕</a:t>
                      </a:r>
                      <a:endParaRPr lang="en-US" sz="24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XOR</a:t>
                      </a:r>
                      <a:endParaRPr lang="en-US" sz="24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Tepat satu input terjadi, tidak boleh lebih</a:t>
                      </a:r>
                      <a:endParaRPr lang="en-US" sz="24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Eksklusif</a:t>
                      </a:r>
                      <a:endParaRPr lang="en-US" sz="24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089600465"/>
                  </a:ext>
                </a:extLst>
              </a:tr>
              <a:tr h="7268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#</a:t>
                      </a:r>
                      <a:endParaRPr lang="en-US" sz="24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Priority AND</a:t>
                      </a:r>
                      <a:endParaRPr lang="en-US" sz="24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Input harus terjadi dalam urutan tertentu</a:t>
                      </a:r>
                      <a:endParaRPr lang="en-US" sz="24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Urutan</a:t>
                      </a:r>
                      <a:r>
                        <a:rPr lang="en-US" sz="24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4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kegagalan</a:t>
                      </a:r>
                      <a:endParaRPr lang="en-US" sz="24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1395166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2764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8EF2D-0543-C397-A65D-628CC1444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943" y="260493"/>
            <a:ext cx="10515600" cy="33627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Istilah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C4F0F06-E520-5BB1-E578-C7FA2D177A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9931964"/>
              </p:ext>
            </p:extLst>
          </p:nvPr>
        </p:nvGraphicFramePr>
        <p:xfrm>
          <a:off x="510139" y="838643"/>
          <a:ext cx="11354201" cy="5652988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2958914">
                  <a:extLst>
                    <a:ext uri="{9D8B030D-6E8A-4147-A177-3AD203B41FA5}">
                      <a16:colId xmlns:a16="http://schemas.microsoft.com/office/drawing/2014/main" val="537450128"/>
                    </a:ext>
                  </a:extLst>
                </a:gridCol>
                <a:gridCol w="4610553">
                  <a:extLst>
                    <a:ext uri="{9D8B030D-6E8A-4147-A177-3AD203B41FA5}">
                      <a16:colId xmlns:a16="http://schemas.microsoft.com/office/drawing/2014/main" val="2746945612"/>
                    </a:ext>
                  </a:extLst>
                </a:gridCol>
                <a:gridCol w="3784734">
                  <a:extLst>
                    <a:ext uri="{9D8B030D-6E8A-4147-A177-3AD203B41FA5}">
                      <a16:colId xmlns:a16="http://schemas.microsoft.com/office/drawing/2014/main" val="1829865973"/>
                    </a:ext>
                  </a:extLst>
                </a:gridCol>
              </a:tblGrid>
              <a:tr h="673458">
                <a:tc>
                  <a:txBody>
                    <a:bodyPr/>
                    <a:lstStyle/>
                    <a:p>
                      <a:pPr marL="457200" marR="0" lvl="1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Istilah</a:t>
                      </a:r>
                      <a:endParaRPr lang="en-US" sz="24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457200" marR="0" lvl="1" algn="ctr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Definisi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457200" marR="0" lvl="1" algn="ctr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Contoh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extLst>
                  <a:ext uri="{0D108BD9-81ED-4DB2-BD59-A6C34878D82A}">
                    <a16:rowId xmlns:a16="http://schemas.microsoft.com/office/drawing/2014/main" val="1387095926"/>
                  </a:ext>
                </a:extLst>
              </a:tr>
              <a:tr h="14261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1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Incident</a:t>
                      </a:r>
                      <a:endParaRPr lang="en-US" sz="24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Kejadian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tidak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diinginkan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yang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menyebabkan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atau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berpotensi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menyebabkan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kerugian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Tumpahan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bahan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kimia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100 liter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1628588378"/>
                  </a:ext>
                </a:extLst>
              </a:tr>
              <a:tr h="10774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1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Accident</a:t>
                      </a:r>
                      <a:endParaRPr lang="en-US" sz="24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Insiden dengan cedera, kerusakan aset, atau dampak lingkungan signifikan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Ledakan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tangki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penyimpanan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3266733082"/>
                  </a:ext>
                </a:extLst>
              </a:tr>
              <a:tr h="14261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1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Near Miss</a:t>
                      </a:r>
                      <a:endParaRPr lang="en-US" sz="24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Kejadian yang berpotensi menyebabkan kecelakaan tetapi tidak jadi karena keberuntungan atau intervensi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Sambungan pipa bocor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kecil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,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terdeteksi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sebelum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pecah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3310834439"/>
                  </a:ext>
                </a:extLst>
              </a:tr>
              <a:tr h="1049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1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Process Safety Incident</a:t>
                      </a:r>
                      <a:endParaRPr lang="en-US" sz="24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Pelepasan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energi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atau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bahan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berbahaya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dari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proses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industri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75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Kebakaran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flare stack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1746435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40496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27B80C-124E-8C05-8217-2CFD36C21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F0EDB-E868-764C-360C-8486DC320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30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400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FAULT TREE ANALYSIS (FTA) – SIMBOL &amp; KONSTRUKSI</a:t>
            </a:r>
            <a:b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F6788B1-13F3-E0E8-DE08-D86017C7A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Contoh </a:t>
            </a:r>
            <a:r>
              <a:rPr lang="en-US" dirty="0" err="1"/>
              <a:t>sederhana</a:t>
            </a:r>
            <a:r>
              <a:rPr lang="en-US" dirty="0"/>
              <a:t>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Top event = </a:t>
            </a:r>
            <a:r>
              <a:rPr lang="en-US" dirty="0" err="1"/>
              <a:t>Ruangan</a:t>
            </a:r>
            <a:r>
              <a:rPr lang="en-US" dirty="0"/>
              <a:t> </a:t>
            </a:r>
            <a:r>
              <a:rPr lang="en-US" dirty="0" err="1"/>
              <a:t>kebanjiran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err="1"/>
              <a:t>Gerbang</a:t>
            </a:r>
            <a:r>
              <a:rPr lang="en-US" dirty="0"/>
              <a:t> OR di </a:t>
            </a:r>
            <a:r>
              <a:rPr lang="en-US" dirty="0" err="1"/>
              <a:t>bawahnya</a:t>
            </a:r>
            <a:r>
              <a:rPr lang="en-US" dirty="0"/>
              <a:t>: (Pipa bocor) ATAU (</a:t>
            </a:r>
            <a:r>
              <a:rPr lang="en-US" dirty="0" err="1"/>
              <a:t>Hujan</a:t>
            </a:r>
            <a:r>
              <a:rPr lang="en-US" dirty="0"/>
              <a:t> </a:t>
            </a:r>
            <a:r>
              <a:rPr lang="en-US" dirty="0" err="1"/>
              <a:t>deras</a:t>
            </a:r>
            <a:r>
              <a:rPr lang="en-US" dirty="0"/>
              <a:t> ATAU (Pintu </a:t>
            </a:r>
            <a:r>
              <a:rPr lang="en-US" dirty="0" err="1"/>
              <a:t>terbuka</a:t>
            </a:r>
            <a:r>
              <a:rPr lang="en-US" dirty="0"/>
              <a:t> DAN Air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))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2406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DED78-F2D5-8489-F491-D8F80C61A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FCA26-57CC-F7C3-1AC3-4FD7B1CAA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309"/>
            <a:ext cx="10515600" cy="1101100"/>
          </a:xfrm>
        </p:spPr>
        <p:txBody>
          <a:bodyPr>
            <a:normAutofit/>
          </a:bodyPr>
          <a:lstStyle/>
          <a:p>
            <a:pPr algn="ctr"/>
            <a:r>
              <a:rPr lang="nn-NO" sz="2400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Konstruksi FTA – Langkah Demi Langkah</a:t>
            </a:r>
            <a:b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04C1140-B686-BBAC-5D3F-AFE617670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512" y="1078029"/>
            <a:ext cx="10930288" cy="5098934"/>
          </a:xfrm>
        </p:spPr>
        <p:txBody>
          <a:bodyPr>
            <a:normAutofit fontScale="92500" lnSpcReduction="20000"/>
          </a:bodyPr>
          <a:lstStyle/>
          <a:p>
            <a:pPr marL="0" marR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Studi </a:t>
            </a:r>
            <a:r>
              <a:rPr lang="en-US" sz="2800" b="1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kasus</a:t>
            </a: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konstruksi</a:t>
            </a: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FTA </a:t>
            </a:r>
            <a:r>
              <a:rPr lang="en-US" sz="2800" b="1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sederhana</a:t>
            </a: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 event: </a:t>
            </a:r>
            <a:r>
              <a:rPr lang="en-US" sz="2800" i="1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Kebocoran</a:t>
            </a:r>
            <a:r>
              <a:rPr lang="en-US" sz="2800" i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gas H₂S </a:t>
            </a:r>
            <a:r>
              <a:rPr lang="en-US" sz="2800" i="1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800" i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scrubber di </a:t>
            </a:r>
            <a:r>
              <a:rPr lang="en-US" sz="2800" i="1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kilang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 1: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Definisikan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top event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spesifik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→ "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Pelepasan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H₂S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konsentrasi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500 ppm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area operator"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 2: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Identifikasi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kontributor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(level 1).</a:t>
            </a:r>
            <a:b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 yang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menyebabkan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H₂S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keluar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Valve bocor (OR)</a:t>
            </a:r>
            <a:endParaRPr lang="en-US" sz="2800" kern="1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Flange bocor (OR)</a:t>
            </a:r>
            <a:endParaRPr lang="en-US" sz="2800" kern="1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Relief valve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terbuka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(OR)</a:t>
            </a:r>
            <a:endParaRPr lang="en-US" sz="2800" kern="1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5677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347C0-1723-3ED3-3F1D-9720F1A3C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0E7A2-B7EB-3945-ECAC-2F7E680D2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309"/>
            <a:ext cx="10515600" cy="1101100"/>
          </a:xfrm>
        </p:spPr>
        <p:txBody>
          <a:bodyPr>
            <a:normAutofit/>
          </a:bodyPr>
          <a:lstStyle/>
          <a:p>
            <a:pPr algn="ctr"/>
            <a:r>
              <a:rPr lang="nn-NO" sz="2400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Konstruksi FTA – Langkah Demi Langkah</a:t>
            </a:r>
            <a:b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8A93B99-B38F-87D9-F879-065BCFA79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512" y="1078029"/>
            <a:ext cx="10930288" cy="5098934"/>
          </a:xfrm>
        </p:spPr>
        <p:txBody>
          <a:bodyPr>
            <a:normAutofit fontScale="77500" lnSpcReduction="20000"/>
          </a:bodyPr>
          <a:lstStyle/>
          <a:p>
            <a:pPr marL="0" marR="0" algn="just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 3: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Uraikan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kontributor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gerbang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i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Valve bocor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uraikan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gerbang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OR):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2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Stem seal failure (basic event)</a:t>
            </a:r>
            <a:endParaRPr lang="en-US" sz="2800" kern="1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2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Body crack (basic event)</a:t>
            </a:r>
            <a:endParaRPr lang="en-US" sz="2800" kern="1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2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Gasket failure (basic event)</a:t>
            </a:r>
            <a:endParaRPr lang="en-US" sz="2800" kern="1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2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Actuator stuck (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uraikan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lanjut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kern="1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 4: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Lanjutkan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hingga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mencapai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basic event yang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diurai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lagi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 5: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Hitung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probabilitas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tersedia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=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perkalian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OR =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penjumlahan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event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independen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6624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5DAE0D2-FC2D-4090-A009-5F2E24E04E7B}"/>
              </a:ext>
            </a:extLst>
          </p:cNvPr>
          <p:cNvSpPr txBox="1"/>
          <p:nvPr/>
        </p:nvSpPr>
        <p:spPr>
          <a:xfrm>
            <a:off x="149242" y="207594"/>
            <a:ext cx="12192000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 pitchFamily="34" charset="0"/>
              </a:rPr>
              <a:t>TERIMA KASIH</a:t>
            </a:r>
            <a:endParaRPr kumimoji="0" lang="ko-KR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cs typeface="Arial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DFC570-1D2C-4240-BDCD-369893E6B798}"/>
              </a:ext>
            </a:extLst>
          </p:cNvPr>
          <p:cNvSpPr txBox="1"/>
          <p:nvPr/>
        </p:nvSpPr>
        <p:spPr>
          <a:xfrm>
            <a:off x="2247449" y="4097852"/>
            <a:ext cx="8648348" cy="223978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Tujuan </a:t>
            </a:r>
            <a:r>
              <a:rPr kumimoji="0" lang="en-US" altLang="ko-K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keselamatan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proses </a:t>
            </a:r>
            <a:r>
              <a:rPr kumimoji="0" lang="en-US" altLang="ko-K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bukanlah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kumimoji="0" lang="en-US" altLang="ko-K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nol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kumimoji="0" lang="en-US" altLang="ko-K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kecelakaan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— </a:t>
            </a:r>
            <a:r>
              <a:rPr kumimoji="0" lang="en-US" altLang="ko-K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melainkan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kumimoji="0" lang="en-US" altLang="ko-K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nol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kumimoji="0" lang="en-US" altLang="ko-K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kecelakaan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kumimoji="0" lang="en-US" altLang="ko-K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katastrofik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Dan </a:t>
            </a:r>
            <a:r>
              <a:rPr kumimoji="0" lang="en-US" altLang="ko-K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hal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kumimoji="0" lang="en-US" altLang="ko-K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itu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kumimoji="0" lang="en-US" altLang="ko-K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menuntut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kumimoji="0" lang="en-US" altLang="ko-K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pemahaman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kumimoji="0" lang="en-US" altLang="ko-K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tentang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kumimoji="0" lang="en-US" altLang="ko-K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mengapa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kumimoji="0" lang="en-US" altLang="ko-K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kecelakaan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kumimoji="0" lang="en-US" altLang="ko-K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terjadi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, </a:t>
            </a:r>
            <a:r>
              <a:rPr kumimoji="0" lang="en-US" altLang="ko-K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sebelum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kumimoji="0" lang="en-US" altLang="ko-K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kecelakaan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kumimoji="0" lang="en-US" altLang="ko-K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itu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kumimoji="0" lang="en-US" altLang="ko-K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benar-benar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</a:t>
            </a:r>
            <a:r>
              <a:rPr kumimoji="0" lang="en-US" altLang="ko-K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terjadi</a:t>
            </a: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94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01A77-A4E3-E803-6040-BEA5C2AA2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27000">
              <a:spcBef>
                <a:spcPts val="1800"/>
              </a:spcBef>
              <a:spcAft>
                <a:spcPts val="800"/>
              </a:spcAft>
            </a:pPr>
            <a:r>
              <a:rPr lang="en-US" b="1" kern="0" dirty="0">
                <a:latin typeface="Cambria" panose="02040503050406030204" pitchFamily="18" charset="0"/>
              </a:rPr>
              <a:t>METODE INVESTIGASI INSIDEN</a:t>
            </a:r>
            <a:br>
              <a:rPr lang="en-US" b="1" kern="0" dirty="0">
                <a:latin typeface="Arial" panose="020B0604020202020204" pitchFamily="34" charset="0"/>
              </a:rPr>
            </a:br>
            <a:r>
              <a:rPr lang="en-US" sz="3200" dirty="0">
                <a:latin typeface="Cambria" panose="02040503050406030204" pitchFamily="18" charset="0"/>
                <a:ea typeface="Arial" panose="020B0604020202020204" pitchFamily="34" charset="0"/>
              </a:rPr>
              <a:t> </a:t>
            </a:r>
            <a:br>
              <a:rPr lang="en-US" sz="3200" dirty="0"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231DF-41AD-8D3F-B513-C261708EF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algn="just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Investigasi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insiden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merupakan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fondasi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utama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keselamatan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proses.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Tujuannya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bukan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mencari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siapa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yang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bersalah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(blame),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melainkan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mengidentifikasi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akar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penyebab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(root cause)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sehingga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kejadian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serupa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dapat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dicegah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di masa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depan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. Tiga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metode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yang paling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banyak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digunakan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dalam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industri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proses </a:t>
            </a:r>
            <a:r>
              <a:rPr lang="en-US" sz="28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adalah</a:t>
            </a: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:</a:t>
            </a:r>
          </a:p>
          <a:p>
            <a:pPr marL="285750" marR="0" indent="-514350" algn="just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Root Cause Analysis (RCA), </a:t>
            </a:r>
          </a:p>
          <a:p>
            <a:pPr marL="285750" marR="0" indent="-514350" algn="just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5-Why Analysis, </a:t>
            </a:r>
          </a:p>
          <a:p>
            <a:pPr marL="285750" marR="0" indent="-514350" algn="just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Timeline Analysis.</a:t>
            </a:r>
            <a:endParaRPr lang="en-US" sz="2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024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502D1-492A-7647-BF8B-2D41332C4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4376"/>
            <a:ext cx="10515600" cy="1325563"/>
          </a:xfrm>
        </p:spPr>
        <p:txBody>
          <a:bodyPr/>
          <a:lstStyle/>
          <a:p>
            <a:pPr algn="ctr"/>
            <a:r>
              <a:rPr lang="en-US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Prinsip Dasar </a:t>
            </a:r>
            <a:r>
              <a:rPr lang="en-US" b="1" kern="0" dirty="0" err="1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Investigasi</a:t>
            </a:r>
            <a:b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AA305-4F9C-C7F5-1613-09D260679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4539"/>
            <a:ext cx="10971998" cy="4752424"/>
          </a:xfrm>
        </p:spPr>
        <p:txBody>
          <a:bodyPr>
            <a:normAutofit fontScale="77500" lnSpcReduction="20000"/>
          </a:bodyPr>
          <a:lstStyle/>
          <a:p>
            <a:pPr marL="0" marR="0" algn="just">
              <a:lnSpc>
                <a:spcPct val="1200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investigator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sertifikasi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CCPS dan Energy Institute </a:t>
            </a:r>
            <a:r>
              <a:rPr lang="en-US" sz="2800" b="1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empat</a:t>
            </a: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emas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2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No-blame culture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Investigasi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kambing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hitam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tapi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kebenaran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sistemik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kern="1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2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System-focused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90%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penyebab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insiden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kegagalan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kelalaian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kern="1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2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Evidence-based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kesimpulan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didukung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bukti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fisik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dokumentasi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wawancara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kern="1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2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Action-oriented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temuan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rekomendasi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 </a:t>
            </a:r>
            <a:r>
              <a:rPr lang="en-US" sz="2800" i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SMART</a:t>
            </a:r>
            <a:r>
              <a:rPr lang="en-US" sz="2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(Specific, Measurable, Achievable, Relevant, Time-bound).</a:t>
            </a:r>
            <a:endParaRPr lang="en-US" sz="2800" kern="1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258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30872-FE78-ADDB-5B84-A5D274846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946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100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 Root Cause Analysis (RCA)</a:t>
            </a:r>
            <a:b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A2BE8-2591-EFE0-0F07-9E727061D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3907"/>
            <a:ext cx="10515600" cy="4993056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5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Root Cause Analysis 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adalah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pendekatan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terstruktur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untuk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menemukan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penyebab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paling 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mendasar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dari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suatu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insiden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. RCA 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bukan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hanya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menjawab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'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apa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terjadi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', 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tetapi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menggali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lebih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dalam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: '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mengapa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hal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itu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terjadi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' dan '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bagaimana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mencegahnya</a:t>
            </a:r>
            <a:r>
              <a:rPr lang="en-US" sz="2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'.</a:t>
            </a:r>
            <a:endParaRPr lang="en-US" sz="2000" dirty="0">
              <a:effectLst/>
              <a:highlight>
                <a:srgbClr val="FFFF00"/>
              </a:highligh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1A6AA99-5112-D8B2-B362-A377AC7B26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707968"/>
              </p:ext>
            </p:extLst>
          </p:nvPr>
        </p:nvGraphicFramePr>
        <p:xfrm>
          <a:off x="582730" y="3065638"/>
          <a:ext cx="11026539" cy="3280054"/>
        </p:xfrm>
        <a:graphic>
          <a:graphicData uri="http://schemas.openxmlformats.org/drawingml/2006/table">
            <a:tbl>
              <a:tblPr/>
              <a:tblGrid>
                <a:gridCol w="3675513">
                  <a:extLst>
                    <a:ext uri="{9D8B030D-6E8A-4147-A177-3AD203B41FA5}">
                      <a16:colId xmlns:a16="http://schemas.microsoft.com/office/drawing/2014/main" val="1739004076"/>
                    </a:ext>
                  </a:extLst>
                </a:gridCol>
                <a:gridCol w="3675513">
                  <a:extLst>
                    <a:ext uri="{9D8B030D-6E8A-4147-A177-3AD203B41FA5}">
                      <a16:colId xmlns:a16="http://schemas.microsoft.com/office/drawing/2014/main" val="2318958275"/>
                    </a:ext>
                  </a:extLst>
                </a:gridCol>
                <a:gridCol w="3675513">
                  <a:extLst>
                    <a:ext uri="{9D8B030D-6E8A-4147-A177-3AD203B41FA5}">
                      <a16:colId xmlns:a16="http://schemas.microsoft.com/office/drawing/2014/main" val="2317631485"/>
                    </a:ext>
                  </a:extLst>
                </a:gridCol>
              </a:tblGrid>
              <a:tr h="599765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Lapisan Penyebab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01600" marR="101600" marT="63500" marB="63500">
                    <a:lnL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Definisi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01600" marR="101600" marT="63500" marB="63500">
                    <a:lnL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Contoh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01600" marR="101600" marT="63500" marB="63500">
                    <a:lnL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371957"/>
                  </a:ext>
                </a:extLst>
              </a:tr>
              <a:tr h="546689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solidFill>
                            <a:srgbClr val="4A4A4A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Direct Cause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01600" marR="101600" marT="50800" marB="50800">
                    <a:lnL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 dirty="0" err="1">
                          <a:solidFill>
                            <a:srgbClr val="4A4A4A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Kejadian</a:t>
                      </a:r>
                      <a:r>
                        <a:rPr lang="en-US" sz="2000" dirty="0">
                          <a:solidFill>
                            <a:srgbClr val="4A4A4A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4A4A4A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langsung</a:t>
                      </a:r>
                      <a:r>
                        <a:rPr lang="en-US" sz="2000" dirty="0">
                          <a:solidFill>
                            <a:srgbClr val="4A4A4A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 yang </a:t>
                      </a:r>
                      <a:r>
                        <a:rPr lang="en-US" sz="2000" dirty="0" err="1">
                          <a:solidFill>
                            <a:srgbClr val="4A4A4A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menyebabkan</a:t>
                      </a:r>
                      <a:r>
                        <a:rPr lang="en-US" sz="2000" dirty="0">
                          <a:solidFill>
                            <a:srgbClr val="4A4A4A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4A4A4A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insiden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01600" marR="101600" marT="50800" marB="50800">
                    <a:lnL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solidFill>
                            <a:srgbClr val="4A4A4A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Katup relief tidak berfungsi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01600" marR="101600" marT="50800" marB="50800">
                    <a:lnL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035115"/>
                  </a:ext>
                </a:extLst>
              </a:tr>
              <a:tr h="546689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solidFill>
                            <a:srgbClr val="4A4A4A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Contributing Cause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01600" marR="101600" marT="50800" marB="50800">
                    <a:lnL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 dirty="0">
                          <a:solidFill>
                            <a:srgbClr val="4A4A4A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Faktor yang </a:t>
                      </a:r>
                      <a:r>
                        <a:rPr lang="en-US" sz="2000" dirty="0" err="1">
                          <a:solidFill>
                            <a:srgbClr val="4A4A4A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memperburuk</a:t>
                      </a:r>
                      <a:r>
                        <a:rPr lang="en-US" sz="2000" dirty="0">
                          <a:solidFill>
                            <a:srgbClr val="4A4A4A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4A4A4A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situasi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01600" marR="101600" marT="50800" marB="50800">
                    <a:lnL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solidFill>
                            <a:srgbClr val="4A4A4A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Tekanan berlebih tidak terdeteksi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01600" marR="101600" marT="50800" marB="50800">
                    <a:lnL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414005"/>
                  </a:ext>
                </a:extLst>
              </a:tr>
              <a:tr h="546689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solidFill>
                            <a:srgbClr val="4A4A4A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Root Cause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01600" marR="101600" marT="50800" marB="50800">
                    <a:lnL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solidFill>
                            <a:srgbClr val="4A4A4A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Akar masalah paling mendasar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01600" marR="101600" marT="50800" marB="50800">
                    <a:lnL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solidFill>
                            <a:srgbClr val="4A4A4A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Tidak ada prosedur kalibrasi rutin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01600" marR="101600" marT="50800" marB="50800">
                    <a:lnL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374991"/>
                  </a:ext>
                </a:extLst>
              </a:tr>
              <a:tr h="546689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solidFill>
                            <a:srgbClr val="4A4A4A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Systemic Cause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01600" marR="101600" marT="50800" marB="50800">
                    <a:lnL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solidFill>
                            <a:srgbClr val="4A4A4A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Kelemahan sistem manajemen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01600" marR="101600" marT="50800" marB="50800">
                    <a:lnL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 dirty="0">
                          <a:solidFill>
                            <a:srgbClr val="4A4A4A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Safety culture yang </a:t>
                      </a:r>
                      <a:r>
                        <a:rPr lang="en-US" sz="2000" dirty="0" err="1">
                          <a:solidFill>
                            <a:srgbClr val="4A4A4A"/>
                          </a:solidFill>
                          <a:effectLst/>
                          <a:latin typeface="Cambria" panose="02040503050406030204" pitchFamily="18" charset="0"/>
                          <a:ea typeface="Arial" panose="020B0604020202020204" pitchFamily="34" charset="0"/>
                        </a:rPr>
                        <a:t>lemah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01600" marR="101600" marT="50800" marB="50800">
                    <a:lnL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B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022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5405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1527A8-87F1-2D83-39D6-BF56C6B7F8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02499-2164-9704-5973-BE0275301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946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100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Root Cause Analysis (RCA)</a:t>
            </a:r>
            <a:b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32F08-0ACC-A14F-8767-2558924DE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3907"/>
            <a:ext cx="11077876" cy="499305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400"/>
              </a:spcAft>
              <a:buNone/>
            </a:pPr>
            <a:r>
              <a:rPr lang="en-US" sz="2400" b="1" dirty="0">
                <a:solidFill>
                  <a:srgbClr val="2E5FA3"/>
                </a:solidFill>
                <a:effectLst/>
                <a:latin typeface="Cambria" panose="02040503050406030204" pitchFamily="18" charset="0"/>
              </a:rPr>
              <a:t>Langkah-Langkah RCA:</a:t>
            </a:r>
            <a:endParaRPr lang="en-US" sz="2400" b="1" dirty="0">
              <a:solidFill>
                <a:srgbClr val="2E5FA3"/>
              </a:solidFill>
              <a:effectLst/>
              <a:latin typeface="Arial" panose="020B0604020202020204" pitchFamily="34" charset="0"/>
            </a:endParaRPr>
          </a:p>
          <a:p>
            <a:pPr marR="0" lvl="0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Pengumpulan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data: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Kumpulkan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semua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fakta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foto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rekaman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kesaksian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segera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setelah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kejadian</a:t>
            </a:r>
            <a:endParaRPr lang="en-US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0" lvl="0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Definisi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masalah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Nyatakan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insiden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secara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spesifik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terukur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tidak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ambigu</a:t>
            </a:r>
            <a:endParaRPr lang="en-US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0" lvl="0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Identifikasi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kejadian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Susun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urutan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kejadian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dalam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timeline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kronologis</a:t>
            </a:r>
            <a:endParaRPr lang="en-US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0" lvl="0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Identifikasi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penyebab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Gunakan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diagram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sebab-akibat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(Fishbone/Ishikawa)</a:t>
            </a:r>
            <a:endParaRPr lang="en-US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0" lvl="0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Analisis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akar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penyebab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Telusuri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ke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level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sistem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prosedur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budaya</a:t>
            </a:r>
            <a:endParaRPr lang="en-US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0" lvl="0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Rekomendasi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Buat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korektif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spesifik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terukur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bertanggung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jawab</a:t>
            </a:r>
            <a:endParaRPr lang="en-US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0" lvl="0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Verifikasi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Pastikan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korektif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telah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diimplementasikan</a:t>
            </a:r>
            <a:r>
              <a:rPr lang="en-US" sz="20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efektif</a:t>
            </a:r>
            <a:endParaRPr lang="en-US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1143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728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4686C-5C6F-F0EB-FAF9-E53C0BFF08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27A03-B5F2-68FC-80F5-F2581A129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Teknik RCA yang </a:t>
            </a:r>
            <a:r>
              <a:rPr lang="en-US" sz="3100" b="1" kern="0" dirty="0" err="1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US" sz="3100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3100" b="1" kern="0" dirty="0" err="1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US" sz="3100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029CFD2-2EF8-A73A-2D7F-565AA405B0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743969"/>
              </p:ext>
            </p:extLst>
          </p:nvPr>
        </p:nvGraphicFramePr>
        <p:xfrm>
          <a:off x="350319" y="788637"/>
          <a:ext cx="11491362" cy="5833110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1748685">
                  <a:extLst>
                    <a:ext uri="{9D8B030D-6E8A-4147-A177-3AD203B41FA5}">
                      <a16:colId xmlns:a16="http://schemas.microsoft.com/office/drawing/2014/main" val="2181768165"/>
                    </a:ext>
                  </a:extLst>
                </a:gridCol>
                <a:gridCol w="2784814">
                  <a:extLst>
                    <a:ext uri="{9D8B030D-6E8A-4147-A177-3AD203B41FA5}">
                      <a16:colId xmlns:a16="http://schemas.microsoft.com/office/drawing/2014/main" val="657397549"/>
                    </a:ext>
                  </a:extLst>
                </a:gridCol>
                <a:gridCol w="3710304">
                  <a:extLst>
                    <a:ext uri="{9D8B030D-6E8A-4147-A177-3AD203B41FA5}">
                      <a16:colId xmlns:a16="http://schemas.microsoft.com/office/drawing/2014/main" val="1324367848"/>
                    </a:ext>
                  </a:extLst>
                </a:gridCol>
                <a:gridCol w="3247559">
                  <a:extLst>
                    <a:ext uri="{9D8B030D-6E8A-4147-A177-3AD203B41FA5}">
                      <a16:colId xmlns:a16="http://schemas.microsoft.com/office/drawing/2014/main" val="1600639207"/>
                    </a:ext>
                  </a:extLst>
                </a:gridCol>
              </a:tblGrid>
              <a:tr h="5174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Teknik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Kelebihan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Keterbatasan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Terbaik untuk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extLst>
                  <a:ext uri="{0D108BD9-81ED-4DB2-BD59-A6C34878D82A}">
                    <a16:rowId xmlns:a16="http://schemas.microsoft.com/office/drawing/2014/main" val="3096756876"/>
                  </a:ext>
                </a:extLst>
              </a:tr>
              <a:tr h="80663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5-Why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Sederhana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,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cepat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Subjektif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, linear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Masalah sederhana, produksi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660936983"/>
                  </a:ext>
                </a:extLst>
              </a:tr>
              <a:tr h="80663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Fishbone (Ishikawa)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Visual, sistematik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Butuh fasilitator terlatih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Masalah kualitas, multi-faktor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3062020"/>
                  </a:ext>
                </a:extLst>
              </a:tr>
              <a:tr h="80663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Change Analysis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Melacak deviasi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Sulit jika banyak perubahan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Insiden dengan modifikasi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3383760107"/>
                  </a:ext>
                </a:extLst>
              </a:tr>
              <a:tr h="80663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Barrier Analysis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Fokus pada kegagalan lapisan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Butuh peta barrier lengkap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Kegagalan sistem pengaman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1047174952"/>
                  </a:ext>
                </a:extLst>
              </a:tr>
              <a:tr h="80663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Cause-Effect Matrix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Kuantitatif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Kompleks, butuh data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Insiden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besar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,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analisis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statistik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735284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519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28CA42-FC80-5733-4DC2-CCCE6E00FC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A8EBC-B9F9-B7B1-3666-80645EF0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177"/>
            <a:ext cx="10515600" cy="549275"/>
          </a:xfrm>
        </p:spPr>
        <p:txBody>
          <a:bodyPr>
            <a:normAutofit/>
          </a:bodyPr>
          <a:lstStyle/>
          <a:p>
            <a:pPr algn="ctr"/>
            <a:r>
              <a:rPr lang="en-US" sz="3100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Root Cause Analysis (RCA)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455FA8D-DA4A-50BD-5A0C-006100EB2C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3101575"/>
              </p:ext>
            </p:extLst>
          </p:nvPr>
        </p:nvGraphicFramePr>
        <p:xfrm>
          <a:off x="298383" y="1819176"/>
          <a:ext cx="11319310" cy="3734601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783179">
                  <a:extLst>
                    <a:ext uri="{9D8B030D-6E8A-4147-A177-3AD203B41FA5}">
                      <a16:colId xmlns:a16="http://schemas.microsoft.com/office/drawing/2014/main" val="1675805169"/>
                    </a:ext>
                  </a:extLst>
                </a:gridCol>
                <a:gridCol w="6995061">
                  <a:extLst>
                    <a:ext uri="{9D8B030D-6E8A-4147-A177-3AD203B41FA5}">
                      <a16:colId xmlns:a16="http://schemas.microsoft.com/office/drawing/2014/main" val="3975803334"/>
                    </a:ext>
                  </a:extLst>
                </a:gridCol>
                <a:gridCol w="2541070">
                  <a:extLst>
                    <a:ext uri="{9D8B030D-6E8A-4147-A177-3AD203B41FA5}">
                      <a16:colId xmlns:a16="http://schemas.microsoft.com/office/drawing/2014/main" val="2153624466"/>
                    </a:ext>
                  </a:extLst>
                </a:gridCol>
              </a:tblGrid>
              <a:tr h="6066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Level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Penyebab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Analisis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extLst>
                  <a:ext uri="{0D108BD9-81ED-4DB2-BD59-A6C34878D82A}">
                    <a16:rowId xmlns:a16="http://schemas.microsoft.com/office/drawing/2014/main" val="1794877653"/>
                  </a:ext>
                </a:extLst>
              </a:tr>
              <a:tr h="606678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Immediate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Operator tidak pakai APD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Faktor perilaku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590033091"/>
                  </a:ext>
                </a:extLst>
              </a:tr>
              <a:tr h="106861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Contributing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Lupa mengambil sarung tangan di loker karena terburu-buru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Beban kerja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509734154"/>
                  </a:ext>
                </a:extLst>
              </a:tr>
              <a:tr h="1452629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Root</a:t>
                      </a:r>
                      <a:endParaRPr lang="en-US" sz="20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Tidak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ada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prosedur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wajib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pengecekan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APD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sebelum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masuk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area,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budaya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keselamatan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yang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longgar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,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kurangnya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audit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Sistem</a:t>
                      </a:r>
                      <a:r>
                        <a:rPr lang="en-US" sz="2000" kern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kern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manajemen</a:t>
                      </a:r>
                      <a:endParaRPr lang="en-US" sz="20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67944638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4155F61-D50E-E93F-3E7D-7D7CF1C915C5}"/>
              </a:ext>
            </a:extLst>
          </p:cNvPr>
          <p:cNvSpPr txBox="1"/>
          <p:nvPr/>
        </p:nvSpPr>
        <p:spPr>
          <a:xfrm>
            <a:off x="211757" y="837398"/>
            <a:ext cx="110618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Contoh </a:t>
            </a:r>
            <a:r>
              <a:rPr lang="en-US" sz="2000" b="1" dirty="0" err="1"/>
              <a:t>kasus</a:t>
            </a:r>
            <a:r>
              <a:rPr lang="en-US" sz="2000" b="1" dirty="0"/>
              <a:t> </a:t>
            </a:r>
            <a:r>
              <a:rPr lang="en-US" sz="2000" b="1" dirty="0" err="1"/>
              <a:t>sederhana</a:t>
            </a:r>
            <a:r>
              <a:rPr lang="en-US" sz="2000" b="1" dirty="0"/>
              <a:t>:</a:t>
            </a:r>
          </a:p>
          <a:p>
            <a:r>
              <a:rPr lang="en-US" sz="2000" dirty="0" err="1"/>
              <a:t>Insiden</a:t>
            </a:r>
            <a:r>
              <a:rPr lang="en-US" sz="2000" dirty="0"/>
              <a:t>: Operator </a:t>
            </a:r>
            <a:r>
              <a:rPr lang="en-US" sz="2000" dirty="0" err="1"/>
              <a:t>luka</a:t>
            </a:r>
            <a:r>
              <a:rPr lang="en-US" sz="2000" dirty="0"/>
              <a:t> </a:t>
            </a:r>
            <a:r>
              <a:rPr lang="en-US" sz="2000" dirty="0" err="1"/>
              <a:t>bakar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menyentuh</a:t>
            </a:r>
            <a:r>
              <a:rPr lang="en-US" sz="2000" dirty="0"/>
              <a:t> pipa </a:t>
            </a:r>
            <a:r>
              <a:rPr lang="en-US" sz="2000" dirty="0" err="1"/>
              <a:t>panas</a:t>
            </a:r>
            <a:r>
              <a:rPr lang="en-US" sz="2000" dirty="0"/>
              <a:t>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sarung</a:t>
            </a:r>
            <a:r>
              <a:rPr lang="en-US" sz="2000" dirty="0"/>
              <a:t> </a:t>
            </a:r>
            <a:r>
              <a:rPr lang="en-US" sz="2000" dirty="0" err="1"/>
              <a:t>tangan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2630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D052E-2CAF-98B5-1136-27A9D75A6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7974"/>
          </a:xfrm>
        </p:spPr>
        <p:txBody>
          <a:bodyPr>
            <a:normAutofit fontScale="90000"/>
          </a:bodyPr>
          <a:lstStyle/>
          <a:p>
            <a:r>
              <a:rPr lang="en-US" sz="2800" b="1" kern="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  5-Why Analysis</a:t>
            </a:r>
            <a:b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D7C9C-62A7-036C-6CB5-77BE6A679B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838" y="1090858"/>
            <a:ext cx="11858324" cy="5512072"/>
          </a:xfrm>
        </p:spPr>
        <p:txBody>
          <a:bodyPr>
            <a:normAutofit fontScale="92500"/>
          </a:bodyPr>
          <a:lstStyle/>
          <a:p>
            <a:pPr marL="114300" indent="-342900" algn="just">
              <a:lnSpc>
                <a:spcPct val="160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Why </a:t>
            </a:r>
            <a:r>
              <a:rPr lang="en-US" sz="24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adalah</a:t>
            </a:r>
            <a:r>
              <a:rPr lang="en-US" sz="24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teknik</a:t>
            </a:r>
            <a:r>
              <a:rPr lang="en-US" sz="24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iteratif</a:t>
            </a:r>
            <a:r>
              <a:rPr lang="en-US" sz="24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di mana '</a:t>
            </a:r>
            <a:r>
              <a:rPr lang="en-US" sz="24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mengapa</a:t>
            </a:r>
            <a:r>
              <a:rPr lang="en-US" sz="24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' (why) </a:t>
            </a:r>
            <a:r>
              <a:rPr lang="en-US" sz="24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ditanyakan</a:t>
            </a:r>
            <a:r>
              <a:rPr lang="en-US" sz="24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berulang</a:t>
            </a:r>
            <a:r>
              <a:rPr lang="en-US" sz="24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kali — </a:t>
            </a:r>
            <a:r>
              <a:rPr lang="en-US" sz="24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umumnya</a:t>
            </a:r>
            <a:r>
              <a:rPr lang="en-US" sz="24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lima kali — </a:t>
            </a:r>
            <a:r>
              <a:rPr lang="en-US" sz="24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untuk</a:t>
            </a:r>
            <a:r>
              <a:rPr lang="en-US" sz="24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menelusuri</a:t>
            </a:r>
            <a:r>
              <a:rPr lang="en-US" sz="24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rantai</a:t>
            </a:r>
            <a:r>
              <a:rPr lang="en-US" sz="24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sebab-akibat</a:t>
            </a:r>
            <a:r>
              <a:rPr lang="en-US" sz="24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hingga</a:t>
            </a:r>
            <a:r>
              <a:rPr lang="en-US" sz="24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ditemukan</a:t>
            </a:r>
            <a:r>
              <a:rPr lang="en-US" sz="24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akar</a:t>
            </a:r>
            <a:r>
              <a:rPr lang="en-US" sz="24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masalah</a:t>
            </a:r>
            <a:r>
              <a:rPr lang="en-US" sz="24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Arial" panose="020B0604020202020204" pitchFamily="34" charset="0"/>
              </a:rPr>
              <a:t>. </a:t>
            </a:r>
            <a:endParaRPr lang="en-US" sz="2400" dirty="0">
              <a:solidFill>
                <a:srgbClr val="4A4A4A"/>
              </a:solidFill>
              <a:highlight>
                <a:srgbClr val="FFFF00"/>
              </a:highlight>
              <a:latin typeface="Cambria" panose="02040503050406030204" pitchFamily="18" charset="0"/>
              <a:ea typeface="Arial" panose="020B0604020202020204" pitchFamily="34" charset="0"/>
            </a:endParaRPr>
          </a:p>
          <a:p>
            <a:pPr marL="114300" indent="-342900" algn="just">
              <a:lnSpc>
                <a:spcPct val="160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Metode </a:t>
            </a:r>
            <a:r>
              <a:rPr lang="en-US" sz="24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ini</a:t>
            </a:r>
            <a:r>
              <a:rPr lang="en-US" sz="24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sederhana</a:t>
            </a:r>
            <a:r>
              <a:rPr lang="en-US" sz="24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namun</a:t>
            </a:r>
            <a:r>
              <a:rPr lang="en-US" sz="24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sangat </a:t>
            </a:r>
            <a:r>
              <a:rPr lang="en-US" sz="24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efektif</a:t>
            </a:r>
            <a:r>
              <a:rPr lang="en-US" sz="24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untuk</a:t>
            </a:r>
            <a:r>
              <a:rPr lang="en-US" sz="24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masalah</a:t>
            </a:r>
            <a:r>
              <a:rPr lang="en-US" sz="24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memiliki</a:t>
            </a:r>
            <a:r>
              <a:rPr lang="en-US" sz="24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rantai</a:t>
            </a:r>
            <a:r>
              <a:rPr lang="en-US" sz="24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kausal</a:t>
            </a:r>
            <a:r>
              <a:rPr lang="en-US" sz="24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tunggal</a:t>
            </a:r>
            <a:r>
              <a:rPr lang="en-US" sz="24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.</a:t>
            </a:r>
          </a:p>
          <a:p>
            <a:pPr marL="114300" indent="-342900" algn="just">
              <a:lnSpc>
                <a:spcPct val="160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v"/>
            </a:pPr>
            <a:r>
              <a:rPr lang="en-US" sz="2200" b="1" dirty="0">
                <a:solidFill>
                  <a:srgbClr val="D4720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Contoh </a:t>
            </a:r>
            <a:r>
              <a:rPr lang="en-US" sz="2200" b="1" dirty="0" err="1">
                <a:solidFill>
                  <a:srgbClr val="D4720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Penerapan</a:t>
            </a:r>
            <a:r>
              <a:rPr lang="en-US" sz="2200" b="1" dirty="0">
                <a:solidFill>
                  <a:srgbClr val="D4720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5-Why: </a:t>
            </a:r>
            <a:r>
              <a:rPr lang="en-US" sz="2200" b="1" dirty="0" err="1">
                <a:solidFill>
                  <a:srgbClr val="D4720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Kebocoran</a:t>
            </a:r>
            <a:r>
              <a:rPr lang="en-US" sz="2200" b="1" dirty="0">
                <a:solidFill>
                  <a:srgbClr val="D4720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Pipa di Unit </a:t>
            </a:r>
            <a:r>
              <a:rPr lang="en-US" sz="2200" b="1" dirty="0" err="1">
                <a:solidFill>
                  <a:srgbClr val="D4720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Distilasi</a:t>
            </a:r>
            <a:endParaRPr lang="en-US" sz="22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>
              <a:spcBef>
                <a:spcPts val="150"/>
              </a:spcBef>
              <a:spcAft>
                <a:spcPts val="150"/>
              </a:spcAft>
              <a:buNone/>
            </a:pP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▸  Why 1: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Mengapa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terjadi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kebocoran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?  →  Karena pipa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mengalami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korosi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parah</a:t>
            </a:r>
            <a:endParaRPr lang="en-US" sz="22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>
              <a:spcBef>
                <a:spcPts val="150"/>
              </a:spcBef>
              <a:spcAft>
                <a:spcPts val="150"/>
              </a:spcAft>
              <a:buNone/>
            </a:pP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▸  Why 2: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Mengapa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pipa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mengalami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korosi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?  →  Karena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tidak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dilakukan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inspeksi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rutin</a:t>
            </a:r>
            <a:endParaRPr lang="en-US" sz="22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>
              <a:spcBef>
                <a:spcPts val="150"/>
              </a:spcBef>
              <a:spcAft>
                <a:spcPts val="150"/>
              </a:spcAft>
              <a:buNone/>
            </a:pP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▸  Why 3: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Mengapa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inspeksi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tidak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dilakukan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?  →  Karena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jadwal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PM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tidak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mencakup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zona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tersebut</a:t>
            </a:r>
            <a:endParaRPr lang="en-US" sz="22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>
              <a:spcBef>
                <a:spcPts val="150"/>
              </a:spcBef>
              <a:spcAft>
                <a:spcPts val="150"/>
              </a:spcAft>
              <a:buNone/>
            </a:pP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▸  Why 4: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Mengapa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zona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tersebut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tidak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terjadwal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?  →  Karena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klasifikasi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risiko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zona salah (low risk)</a:t>
            </a:r>
            <a:endParaRPr lang="en-US" sz="22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>
              <a:spcBef>
                <a:spcPts val="150"/>
              </a:spcBef>
              <a:spcAft>
                <a:spcPts val="150"/>
              </a:spcAft>
              <a:buNone/>
            </a:pP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▸  Why 5: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Mengapa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klasifikasi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risiko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salah?  →  Karena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tidak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ada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prosedur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re-assessment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risiko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berkala</a:t>
            </a:r>
            <a:endParaRPr lang="en-US" sz="22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buNone/>
            </a:pP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▸  ROOT CAUSE: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risiko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mekanisme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review </a:t>
            </a:r>
            <a:r>
              <a:rPr lang="en-US" sz="2200" dirty="0" err="1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berkala</a:t>
            </a:r>
            <a:r>
              <a:rPr lang="en-US" sz="2200" dirty="0">
                <a:solidFill>
                  <a:srgbClr val="4A4A4A"/>
                </a:solidFill>
                <a:effectLst/>
                <a:latin typeface="Cambria" panose="02040503050406030204" pitchFamily="18" charset="0"/>
                <a:ea typeface="Arial" panose="020B0604020202020204" pitchFamily="34" charset="0"/>
                <a:cs typeface="Arial" panose="020B0604020202020204" pitchFamily="34" charset="0"/>
              </a:rPr>
              <a:t>  →  PERBAIKI SISTEM</a:t>
            </a:r>
            <a:endParaRPr lang="en-US" sz="2200" dirty="0">
              <a:solidFill>
                <a:srgbClr val="4A4A4A"/>
              </a:solidFill>
              <a:effectLst/>
              <a:latin typeface="Cambria" panose="02040503050406030204" pitchFamily="18" charset="0"/>
              <a:ea typeface="Arial" panose="020B0604020202020204" pitchFamily="34" charset="0"/>
            </a:endParaRPr>
          </a:p>
          <a:p>
            <a:pPr marL="114300" indent="-342900" algn="just">
              <a:lnSpc>
                <a:spcPct val="160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v"/>
            </a:pPr>
            <a:endParaRPr lang="en-US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566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COLOR-A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ver and End Slide Master">
  <a:themeElements>
    <a:clrScheme name="ALLPPT-COLOR-A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1528</Words>
  <Application>Microsoft Office PowerPoint</Application>
  <PresentationFormat>Widescreen</PresentationFormat>
  <Paragraphs>246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Microsoft JhengHei UI</vt:lpstr>
      <vt:lpstr>Arial</vt:lpstr>
      <vt:lpstr>Calibri</vt:lpstr>
      <vt:lpstr>Calibri Light</vt:lpstr>
      <vt:lpstr>Cambria</vt:lpstr>
      <vt:lpstr>Segoe UI</vt:lpstr>
      <vt:lpstr>Symbol</vt:lpstr>
      <vt:lpstr>Wingdings</vt:lpstr>
      <vt:lpstr>Office Theme</vt:lpstr>
      <vt:lpstr>Contents Slide Master</vt:lpstr>
      <vt:lpstr>Cover and End Slide Master</vt:lpstr>
      <vt:lpstr>PowerPoint Presentation</vt:lpstr>
      <vt:lpstr>Istilah</vt:lpstr>
      <vt:lpstr>METODE INVESTIGASI INSIDEN   </vt:lpstr>
      <vt:lpstr>Prinsip Dasar Investigasi </vt:lpstr>
      <vt:lpstr>1)  Root Cause Analysis (RCA) </vt:lpstr>
      <vt:lpstr>Root Cause Analysis (RCA) </vt:lpstr>
      <vt:lpstr>Teknik RCA yang umum di industri: </vt:lpstr>
      <vt:lpstr>Root Cause Analysis (RCA)</vt:lpstr>
      <vt:lpstr>2)   5-Why Analysis </vt:lpstr>
      <vt:lpstr>Why Analysis – Dengan Contoh Penyelesaian </vt:lpstr>
      <vt:lpstr>3) Timeline Analysis (Metode Kronologis) </vt:lpstr>
      <vt:lpstr>3) Timeline Analysis (Metode Kronologis) </vt:lpstr>
      <vt:lpstr>Timeline Analysis (Metode Kronologis) </vt:lpstr>
      <vt:lpstr>Timeline Analysis (Metode Kronologis) </vt:lpstr>
      <vt:lpstr>Latihan di kelas </vt:lpstr>
      <vt:lpstr>FAULT TREE ANALYSIS (FTA) –  SIMBOL &amp; KONSTRUKSI </vt:lpstr>
      <vt:lpstr>FAULT TREE ANALYSIS (FTA) –  SIMBOL &amp; KONSTRUKSI </vt:lpstr>
      <vt:lpstr>FAULT TREE ANALYSIS (FTA) – SIMBOL &amp; KONSTRUKSI </vt:lpstr>
      <vt:lpstr>FAULT TREE ANALYSIS (FTA) – SIMBOL &amp; KONSTRUKSI </vt:lpstr>
      <vt:lpstr>FAULT TREE ANALYSIS (FTA) – SIMBOL &amp; KONSTRUKSI </vt:lpstr>
      <vt:lpstr>Konstruksi FTA – Langkah Demi Langkah </vt:lpstr>
      <vt:lpstr>Konstruksi FTA – Langkah Demi Langkah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Rinette Visca</dc:creator>
  <cp:lastModifiedBy>Rinette Visca</cp:lastModifiedBy>
  <cp:revision>6</cp:revision>
  <dcterms:created xsi:type="dcterms:W3CDTF">2026-05-06T03:35:22Z</dcterms:created>
  <dcterms:modified xsi:type="dcterms:W3CDTF">2026-05-08T02:54:31Z</dcterms:modified>
</cp:coreProperties>
</file>