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29" r:id="rId3"/>
    <p:sldId id="331" r:id="rId4"/>
    <p:sldId id="333" r:id="rId5"/>
    <p:sldId id="332" r:id="rId6"/>
    <p:sldId id="338" r:id="rId7"/>
    <p:sldId id="334" r:id="rId8"/>
    <p:sldId id="335" r:id="rId9"/>
    <p:sldId id="336" r:id="rId10"/>
    <p:sldId id="339" r:id="rId11"/>
    <p:sldId id="337" r:id="rId12"/>
    <p:sldId id="340" r:id="rId13"/>
    <p:sldId id="341" r:id="rId14"/>
    <p:sldId id="342" r:id="rId15"/>
    <p:sldId id="345" r:id="rId16"/>
    <p:sldId id="343" r:id="rId17"/>
    <p:sldId id="344" r:id="rId18"/>
    <p:sldId id="359" r:id="rId19"/>
    <p:sldId id="353" r:id="rId20"/>
    <p:sldId id="347" r:id="rId21"/>
    <p:sldId id="346" r:id="rId22"/>
    <p:sldId id="348" r:id="rId23"/>
    <p:sldId id="349" r:id="rId24"/>
    <p:sldId id="350" r:id="rId25"/>
    <p:sldId id="351" r:id="rId26"/>
    <p:sldId id="352" r:id="rId27"/>
    <p:sldId id="354" r:id="rId28"/>
    <p:sldId id="355" r:id="rId29"/>
    <p:sldId id="356" r:id="rId30"/>
    <p:sldId id="357" r:id="rId31"/>
    <p:sldId id="35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363" autoAdjust="0"/>
  </p:normalViewPr>
  <p:slideViewPr>
    <p:cSldViewPr snapToGrid="0">
      <p:cViewPr varScale="1">
        <p:scale>
          <a:sx n="73" d="100"/>
          <a:sy n="73" d="100"/>
        </p:scale>
        <p:origin x="4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02683-9DFF-63B6-1E93-5304820A73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8A5D898-314B-930E-82C1-32DED5A388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53B741-0766-84CD-F050-40E8F3B21849}"/>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5" name="Footer Placeholder 4">
            <a:extLst>
              <a:ext uri="{FF2B5EF4-FFF2-40B4-BE49-F238E27FC236}">
                <a16:creationId xmlns:a16="http://schemas.microsoft.com/office/drawing/2014/main" id="{DFC8A683-F647-FABF-35CC-05B2CE7977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2D1450-0B03-4CC8-880F-EED692201A23}"/>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1377214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8E996-E9DC-5E2D-E354-7F6248097F8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F258B7-626A-BB4A-D2C4-7F23EC8B7C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C04CE6-D2AC-FAAF-E578-87F5339960C4}"/>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5" name="Footer Placeholder 4">
            <a:extLst>
              <a:ext uri="{FF2B5EF4-FFF2-40B4-BE49-F238E27FC236}">
                <a16:creationId xmlns:a16="http://schemas.microsoft.com/office/drawing/2014/main" id="{6DB11A08-E8ED-627F-5EC1-92D003C04B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E02BAC-44B7-B9CC-3FEB-E72697ECCF3E}"/>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2615100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8570F-FB5B-E948-C772-3D3C3AE2EB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C2C14D-CBB5-816E-68C0-22AA5365CB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FBBDFC-55C2-2C66-3905-4DFE9AAEE4D7}"/>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5" name="Footer Placeholder 4">
            <a:extLst>
              <a:ext uri="{FF2B5EF4-FFF2-40B4-BE49-F238E27FC236}">
                <a16:creationId xmlns:a16="http://schemas.microsoft.com/office/drawing/2014/main" id="{E43A496C-9FDF-5D4A-0102-260508236F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1FDC90-BE24-2A90-AE90-F5AA5EF6F41F}"/>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1270555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2354328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99511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Agenda slide layout">
    <p:bg>
      <p:bgPr>
        <a:solidFill>
          <a:schemeClr val="accent3"/>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4EA2BBEF-F1E9-4FA0-A60D-5234C1B11886}"/>
              </a:ext>
            </a:extLst>
          </p:cNvPr>
          <p:cNvSpPr/>
          <p:nvPr/>
        </p:nvSpPr>
        <p:spPr>
          <a:xfrm rot="19224478" flipH="1">
            <a:off x="11903107" y="6055904"/>
            <a:ext cx="577787" cy="698623"/>
          </a:xfrm>
          <a:custGeom>
            <a:avLst/>
            <a:gdLst>
              <a:gd name="connsiteX0" fmla="*/ 0 w 577787"/>
              <a:gd name="connsiteY0" fmla="*/ 0 h 698623"/>
              <a:gd name="connsiteX1" fmla="*/ 577787 w 577787"/>
              <a:gd name="connsiteY1" fmla="*/ 698623 h 698623"/>
              <a:gd name="connsiteX2" fmla="*/ 577787 w 577787"/>
              <a:gd name="connsiteY2" fmla="*/ 0 h 698623"/>
            </a:gdLst>
            <a:ahLst/>
            <a:cxnLst>
              <a:cxn ang="0">
                <a:pos x="connsiteX0" y="connsiteY0"/>
              </a:cxn>
              <a:cxn ang="0">
                <a:pos x="connsiteX1" y="connsiteY1"/>
              </a:cxn>
              <a:cxn ang="0">
                <a:pos x="connsiteX2" y="connsiteY2"/>
              </a:cxn>
            </a:cxnLst>
            <a:rect l="l" t="t" r="r" b="b"/>
            <a:pathLst>
              <a:path w="577787" h="698623">
                <a:moveTo>
                  <a:pt x="0" y="0"/>
                </a:moveTo>
                <a:lnTo>
                  <a:pt x="577787" y="698623"/>
                </a:lnTo>
                <a:lnTo>
                  <a:pt x="577787"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83271123-D893-4585-8E22-2D635C1A5E3E}"/>
              </a:ext>
            </a:extLst>
          </p:cNvPr>
          <p:cNvSpPr/>
          <p:nvPr/>
        </p:nvSpPr>
        <p:spPr>
          <a:xfrm rot="19224478" flipH="1">
            <a:off x="11074618" y="5895799"/>
            <a:ext cx="1324622" cy="173562"/>
          </a:xfrm>
          <a:custGeom>
            <a:avLst/>
            <a:gdLst>
              <a:gd name="connsiteX0" fmla="*/ 0 w 1324622"/>
              <a:gd name="connsiteY0" fmla="*/ 0 h 173562"/>
              <a:gd name="connsiteX1" fmla="*/ 143542 w 1324622"/>
              <a:gd name="connsiteY1" fmla="*/ 173562 h 173562"/>
              <a:gd name="connsiteX2" fmla="*/ 1324622 w 1324622"/>
              <a:gd name="connsiteY2" fmla="*/ 173562 h 173562"/>
              <a:gd name="connsiteX3" fmla="*/ 1324622 w 1324622"/>
              <a:gd name="connsiteY3" fmla="*/ 0 h 173562"/>
            </a:gdLst>
            <a:ahLst/>
            <a:cxnLst>
              <a:cxn ang="0">
                <a:pos x="connsiteX0" y="connsiteY0"/>
              </a:cxn>
              <a:cxn ang="0">
                <a:pos x="connsiteX1" y="connsiteY1"/>
              </a:cxn>
              <a:cxn ang="0">
                <a:pos x="connsiteX2" y="connsiteY2"/>
              </a:cxn>
              <a:cxn ang="0">
                <a:pos x="connsiteX3" y="connsiteY3"/>
              </a:cxn>
            </a:cxnLst>
            <a:rect l="l" t="t" r="r" b="b"/>
            <a:pathLst>
              <a:path w="1324622" h="173562">
                <a:moveTo>
                  <a:pt x="0" y="0"/>
                </a:moveTo>
                <a:lnTo>
                  <a:pt x="143542" y="173562"/>
                </a:lnTo>
                <a:lnTo>
                  <a:pt x="1324622" y="173562"/>
                </a:lnTo>
                <a:lnTo>
                  <a:pt x="1324622"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0DCA4B96-EE54-4DC6-ACF5-01EFC561FAD8}"/>
              </a:ext>
            </a:extLst>
          </p:cNvPr>
          <p:cNvSpPr/>
          <p:nvPr/>
        </p:nvSpPr>
        <p:spPr>
          <a:xfrm rot="3062081">
            <a:off x="5074876" y="2757022"/>
            <a:ext cx="8981625" cy="900798"/>
          </a:xfrm>
          <a:custGeom>
            <a:avLst/>
            <a:gdLst>
              <a:gd name="connsiteX0" fmla="*/ 0 w 8981625"/>
              <a:gd name="connsiteY0" fmla="*/ 900798 h 900798"/>
              <a:gd name="connsiteX1" fmla="*/ 728550 w 8981625"/>
              <a:gd name="connsiteY1" fmla="*/ 0 h 900798"/>
              <a:gd name="connsiteX2" fmla="*/ 8110301 w 8981625"/>
              <a:gd name="connsiteY2" fmla="*/ 0 h 900798"/>
              <a:gd name="connsiteX3" fmla="*/ 8981625 w 8981625"/>
              <a:gd name="connsiteY3" fmla="*/ 704712 h 900798"/>
              <a:gd name="connsiteX4" fmla="*/ 8823034 w 8981625"/>
              <a:gd name="connsiteY4" fmla="*/ 900798 h 9007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81625" h="900798">
                <a:moveTo>
                  <a:pt x="0" y="900798"/>
                </a:moveTo>
                <a:lnTo>
                  <a:pt x="728550" y="0"/>
                </a:lnTo>
                <a:lnTo>
                  <a:pt x="8110301" y="0"/>
                </a:lnTo>
                <a:lnTo>
                  <a:pt x="8981625" y="704712"/>
                </a:lnTo>
                <a:lnTo>
                  <a:pt x="8823034" y="90079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Freeform: Shape 5">
            <a:extLst>
              <a:ext uri="{FF2B5EF4-FFF2-40B4-BE49-F238E27FC236}">
                <a16:creationId xmlns:a16="http://schemas.microsoft.com/office/drawing/2014/main" id="{6799B1E3-3040-4EE2-A1DE-0C28F772E0A9}"/>
              </a:ext>
            </a:extLst>
          </p:cNvPr>
          <p:cNvSpPr/>
          <p:nvPr/>
        </p:nvSpPr>
        <p:spPr>
          <a:xfrm rot="3062081">
            <a:off x="4413203" y="3342219"/>
            <a:ext cx="8963408" cy="173562"/>
          </a:xfrm>
          <a:custGeom>
            <a:avLst/>
            <a:gdLst>
              <a:gd name="connsiteX0" fmla="*/ 0 w 8963408"/>
              <a:gd name="connsiteY0" fmla="*/ 173562 h 173562"/>
              <a:gd name="connsiteX1" fmla="*/ 140374 w 8963408"/>
              <a:gd name="connsiteY1" fmla="*/ 0 h 173562"/>
              <a:gd name="connsiteX2" fmla="*/ 8963408 w 8963408"/>
              <a:gd name="connsiteY2" fmla="*/ 0 h 173562"/>
              <a:gd name="connsiteX3" fmla="*/ 8823034 w 8963408"/>
              <a:gd name="connsiteY3" fmla="*/ 173562 h 173562"/>
            </a:gdLst>
            <a:ahLst/>
            <a:cxnLst>
              <a:cxn ang="0">
                <a:pos x="connsiteX0" y="connsiteY0"/>
              </a:cxn>
              <a:cxn ang="0">
                <a:pos x="connsiteX1" y="connsiteY1"/>
              </a:cxn>
              <a:cxn ang="0">
                <a:pos x="connsiteX2" y="connsiteY2"/>
              </a:cxn>
              <a:cxn ang="0">
                <a:pos x="connsiteX3" y="connsiteY3"/>
              </a:cxn>
            </a:cxnLst>
            <a:rect l="l" t="t" r="r" b="b"/>
            <a:pathLst>
              <a:path w="8963408" h="173562">
                <a:moveTo>
                  <a:pt x="0" y="173562"/>
                </a:moveTo>
                <a:lnTo>
                  <a:pt x="140374" y="0"/>
                </a:lnTo>
                <a:lnTo>
                  <a:pt x="8963408" y="0"/>
                </a:lnTo>
                <a:lnTo>
                  <a:pt x="8823034" y="17356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0839E33C-B0D2-4702-89F5-A7E4E0C09CFC}"/>
              </a:ext>
            </a:extLst>
          </p:cNvPr>
          <p:cNvSpPr/>
          <p:nvPr/>
        </p:nvSpPr>
        <p:spPr>
          <a:xfrm rot="3005986" flipH="1">
            <a:off x="6549599" y="2367551"/>
            <a:ext cx="7070489" cy="418515"/>
          </a:xfrm>
          <a:custGeom>
            <a:avLst/>
            <a:gdLst>
              <a:gd name="connsiteX0" fmla="*/ 7070489 w 7070489"/>
              <a:gd name="connsiteY0" fmla="*/ 418514 h 418515"/>
              <a:gd name="connsiteX1" fmla="*/ 6720554 w 7070489"/>
              <a:gd name="connsiteY1" fmla="*/ 0 h 418515"/>
              <a:gd name="connsiteX2" fmla="*/ 500534 w 7070489"/>
              <a:gd name="connsiteY2" fmla="*/ 0 h 418515"/>
              <a:gd name="connsiteX3" fmla="*/ 0 w 7070489"/>
              <a:gd name="connsiteY3" fmla="*/ 418515 h 418515"/>
            </a:gdLst>
            <a:ahLst/>
            <a:cxnLst>
              <a:cxn ang="0">
                <a:pos x="connsiteX0" y="connsiteY0"/>
              </a:cxn>
              <a:cxn ang="0">
                <a:pos x="connsiteX1" y="connsiteY1"/>
              </a:cxn>
              <a:cxn ang="0">
                <a:pos x="connsiteX2" y="connsiteY2"/>
              </a:cxn>
              <a:cxn ang="0">
                <a:pos x="connsiteX3" y="connsiteY3"/>
              </a:cxn>
            </a:cxnLst>
            <a:rect l="l" t="t" r="r" b="b"/>
            <a:pathLst>
              <a:path w="7070489" h="418515">
                <a:moveTo>
                  <a:pt x="7070489" y="418514"/>
                </a:moveTo>
                <a:lnTo>
                  <a:pt x="6720554" y="0"/>
                </a:lnTo>
                <a:lnTo>
                  <a:pt x="500534" y="0"/>
                </a:lnTo>
                <a:lnTo>
                  <a:pt x="0" y="41851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3028B2C4-E9E0-473B-9003-C64988B0A1BC}"/>
              </a:ext>
            </a:extLst>
          </p:cNvPr>
          <p:cNvSpPr/>
          <p:nvPr/>
        </p:nvSpPr>
        <p:spPr>
          <a:xfrm rot="19200000">
            <a:off x="8854924" y="5472751"/>
            <a:ext cx="4027547" cy="785553"/>
          </a:xfrm>
          <a:custGeom>
            <a:avLst/>
            <a:gdLst>
              <a:gd name="connsiteX0" fmla="*/ 99664 w 4027547"/>
              <a:gd name="connsiteY0" fmla="*/ 0 h 785553"/>
              <a:gd name="connsiteX1" fmla="*/ 72419 w 4027547"/>
              <a:gd name="connsiteY1" fmla="*/ 60767 h 785553"/>
              <a:gd name="connsiteX2" fmla="*/ 0 w 4027547"/>
              <a:gd name="connsiteY2" fmla="*/ 0 h 785553"/>
              <a:gd name="connsiteX3" fmla="*/ 539381 w 4027547"/>
              <a:gd name="connsiteY3" fmla="*/ 0 h 785553"/>
              <a:gd name="connsiteX4" fmla="*/ 391937 w 4027547"/>
              <a:gd name="connsiteY4" fmla="*/ 328875 h 785553"/>
              <a:gd name="connsiteX5" fmla="*/ 228402 w 4027547"/>
              <a:gd name="connsiteY5" fmla="*/ 191652 h 785553"/>
              <a:gd name="connsiteX6" fmla="*/ 314325 w 4027547"/>
              <a:gd name="connsiteY6" fmla="*/ 0 h 785553"/>
              <a:gd name="connsiteX7" fmla="*/ 979103 w 4027547"/>
              <a:gd name="connsiteY7" fmla="*/ 0 h 785553"/>
              <a:gd name="connsiteX8" fmla="*/ 711455 w 4027547"/>
              <a:gd name="connsiteY8" fmla="*/ 596982 h 785553"/>
              <a:gd name="connsiteX9" fmla="*/ 547920 w 4027547"/>
              <a:gd name="connsiteY9" fmla="*/ 459759 h 785553"/>
              <a:gd name="connsiteX10" fmla="*/ 754042 w 4027547"/>
              <a:gd name="connsiteY10" fmla="*/ 0 h 785553"/>
              <a:gd name="connsiteX11" fmla="*/ 1418820 w 4027547"/>
              <a:gd name="connsiteY11" fmla="*/ 0 h 785553"/>
              <a:gd name="connsiteX12" fmla="*/ 1066629 w 4027547"/>
              <a:gd name="connsiteY12" fmla="*/ 785552 h 785553"/>
              <a:gd name="connsiteX13" fmla="*/ 936184 w 4027547"/>
              <a:gd name="connsiteY13" fmla="*/ 785552 h 785553"/>
              <a:gd name="connsiteX14" fmla="*/ 867438 w 4027547"/>
              <a:gd name="connsiteY14" fmla="*/ 727867 h 785553"/>
              <a:gd name="connsiteX15" fmla="*/ 1193763 w 4027547"/>
              <a:gd name="connsiteY15" fmla="*/ 0 h 785553"/>
              <a:gd name="connsiteX16" fmla="*/ 1858539 w 4027547"/>
              <a:gd name="connsiteY16" fmla="*/ 0 h 785553"/>
              <a:gd name="connsiteX17" fmla="*/ 1506353 w 4027547"/>
              <a:gd name="connsiteY17" fmla="*/ 785552 h 785553"/>
              <a:gd name="connsiteX18" fmla="*/ 1281292 w 4027547"/>
              <a:gd name="connsiteY18" fmla="*/ 785552 h 785553"/>
              <a:gd name="connsiteX19" fmla="*/ 1633481 w 4027547"/>
              <a:gd name="connsiteY19" fmla="*/ 2 h 785553"/>
              <a:gd name="connsiteX20" fmla="*/ 2298256 w 4027547"/>
              <a:gd name="connsiteY20" fmla="*/ 0 h 785553"/>
              <a:gd name="connsiteX21" fmla="*/ 1946064 w 4027547"/>
              <a:gd name="connsiteY21" fmla="*/ 785553 h 785553"/>
              <a:gd name="connsiteX22" fmla="*/ 1721006 w 4027547"/>
              <a:gd name="connsiteY22" fmla="*/ 785552 h 785553"/>
              <a:gd name="connsiteX23" fmla="*/ 2073196 w 4027547"/>
              <a:gd name="connsiteY23" fmla="*/ 0 h 785553"/>
              <a:gd name="connsiteX24" fmla="*/ 2708393 w 4027547"/>
              <a:gd name="connsiteY24" fmla="*/ 0 h 785553"/>
              <a:gd name="connsiteX25" fmla="*/ 2356201 w 4027547"/>
              <a:gd name="connsiteY25" fmla="*/ 785552 h 785553"/>
              <a:gd name="connsiteX26" fmla="*/ 2131146 w 4027547"/>
              <a:gd name="connsiteY26" fmla="*/ 785552 h 785553"/>
              <a:gd name="connsiteX27" fmla="*/ 2483333 w 4027547"/>
              <a:gd name="connsiteY27" fmla="*/ 0 h 785553"/>
              <a:gd name="connsiteX28" fmla="*/ 3148110 w 4027547"/>
              <a:gd name="connsiteY28" fmla="*/ 0 h 785553"/>
              <a:gd name="connsiteX29" fmla="*/ 2795922 w 4027547"/>
              <a:gd name="connsiteY29" fmla="*/ 785552 h 785553"/>
              <a:gd name="connsiteX30" fmla="*/ 2570865 w 4027547"/>
              <a:gd name="connsiteY30" fmla="*/ 785552 h 785553"/>
              <a:gd name="connsiteX31" fmla="*/ 2923056 w 4027547"/>
              <a:gd name="connsiteY31" fmla="*/ 0 h 785553"/>
              <a:gd name="connsiteX32" fmla="*/ 3587828 w 4027547"/>
              <a:gd name="connsiteY32" fmla="*/ 0 h 785553"/>
              <a:gd name="connsiteX33" fmla="*/ 3235641 w 4027547"/>
              <a:gd name="connsiteY33" fmla="*/ 785552 h 785553"/>
              <a:gd name="connsiteX34" fmla="*/ 3010583 w 4027547"/>
              <a:gd name="connsiteY34" fmla="*/ 785552 h 785553"/>
              <a:gd name="connsiteX35" fmla="*/ 3362771 w 4027547"/>
              <a:gd name="connsiteY35" fmla="*/ 0 h 785553"/>
              <a:gd name="connsiteX36" fmla="*/ 4027547 w 4027547"/>
              <a:gd name="connsiteY36" fmla="*/ 0 h 785553"/>
              <a:gd name="connsiteX37" fmla="*/ 3977918 w 4027547"/>
              <a:gd name="connsiteY37" fmla="*/ 110695 h 785553"/>
              <a:gd name="connsiteX38" fmla="*/ 3494652 w 4027547"/>
              <a:gd name="connsiteY38" fmla="*/ 686629 h 785553"/>
              <a:gd name="connsiteX39" fmla="*/ 3802492 w 4027547"/>
              <a:gd name="connsiteY39" fmla="*/ 0 h 785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4027547" h="785553">
                <a:moveTo>
                  <a:pt x="99664" y="0"/>
                </a:moveTo>
                <a:lnTo>
                  <a:pt x="72419" y="60767"/>
                </a:lnTo>
                <a:lnTo>
                  <a:pt x="0" y="0"/>
                </a:lnTo>
                <a:close/>
                <a:moveTo>
                  <a:pt x="539381" y="0"/>
                </a:moveTo>
                <a:lnTo>
                  <a:pt x="391937" y="328875"/>
                </a:lnTo>
                <a:lnTo>
                  <a:pt x="228402" y="191652"/>
                </a:lnTo>
                <a:lnTo>
                  <a:pt x="314325" y="0"/>
                </a:lnTo>
                <a:close/>
                <a:moveTo>
                  <a:pt x="979103" y="0"/>
                </a:moveTo>
                <a:lnTo>
                  <a:pt x="711455" y="596982"/>
                </a:lnTo>
                <a:lnTo>
                  <a:pt x="547920" y="459759"/>
                </a:lnTo>
                <a:lnTo>
                  <a:pt x="754042" y="0"/>
                </a:lnTo>
                <a:close/>
                <a:moveTo>
                  <a:pt x="1418820" y="0"/>
                </a:moveTo>
                <a:lnTo>
                  <a:pt x="1066629" y="785552"/>
                </a:lnTo>
                <a:lnTo>
                  <a:pt x="936184" y="785552"/>
                </a:lnTo>
                <a:lnTo>
                  <a:pt x="867438" y="727867"/>
                </a:lnTo>
                <a:lnTo>
                  <a:pt x="1193763" y="0"/>
                </a:lnTo>
                <a:close/>
                <a:moveTo>
                  <a:pt x="1858539" y="0"/>
                </a:moveTo>
                <a:lnTo>
                  <a:pt x="1506353" y="785552"/>
                </a:lnTo>
                <a:lnTo>
                  <a:pt x="1281292" y="785552"/>
                </a:lnTo>
                <a:lnTo>
                  <a:pt x="1633481" y="2"/>
                </a:lnTo>
                <a:close/>
                <a:moveTo>
                  <a:pt x="2298256" y="0"/>
                </a:moveTo>
                <a:lnTo>
                  <a:pt x="1946064" y="785553"/>
                </a:lnTo>
                <a:lnTo>
                  <a:pt x="1721006" y="785552"/>
                </a:lnTo>
                <a:lnTo>
                  <a:pt x="2073196" y="0"/>
                </a:lnTo>
                <a:close/>
                <a:moveTo>
                  <a:pt x="2708393" y="0"/>
                </a:moveTo>
                <a:lnTo>
                  <a:pt x="2356201" y="785552"/>
                </a:lnTo>
                <a:lnTo>
                  <a:pt x="2131146" y="785552"/>
                </a:lnTo>
                <a:lnTo>
                  <a:pt x="2483333" y="0"/>
                </a:lnTo>
                <a:close/>
                <a:moveTo>
                  <a:pt x="3148110" y="0"/>
                </a:moveTo>
                <a:lnTo>
                  <a:pt x="2795922" y="785552"/>
                </a:lnTo>
                <a:lnTo>
                  <a:pt x="2570865" y="785552"/>
                </a:lnTo>
                <a:lnTo>
                  <a:pt x="2923056" y="0"/>
                </a:lnTo>
                <a:close/>
                <a:moveTo>
                  <a:pt x="3587828" y="0"/>
                </a:moveTo>
                <a:lnTo>
                  <a:pt x="3235641" y="785552"/>
                </a:lnTo>
                <a:lnTo>
                  <a:pt x="3010583" y="785552"/>
                </a:lnTo>
                <a:lnTo>
                  <a:pt x="3362771" y="0"/>
                </a:lnTo>
                <a:close/>
                <a:moveTo>
                  <a:pt x="4027547" y="0"/>
                </a:moveTo>
                <a:lnTo>
                  <a:pt x="3977918" y="110695"/>
                </a:lnTo>
                <a:lnTo>
                  <a:pt x="3494652" y="686629"/>
                </a:lnTo>
                <a:lnTo>
                  <a:pt x="3802492"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63D6100F-5652-448D-8A03-8A05FD7B6ECC}"/>
              </a:ext>
            </a:extLst>
          </p:cNvPr>
          <p:cNvSpPr/>
          <p:nvPr/>
        </p:nvSpPr>
        <p:spPr>
          <a:xfrm rot="19437919" flipV="1">
            <a:off x="10136715" y="-749760"/>
            <a:ext cx="1678566" cy="2664986"/>
          </a:xfrm>
          <a:custGeom>
            <a:avLst/>
            <a:gdLst>
              <a:gd name="connsiteX0" fmla="*/ 0 w 1678566"/>
              <a:gd name="connsiteY0" fmla="*/ 2664986 h 2664986"/>
              <a:gd name="connsiteX1" fmla="*/ 421411 w 1678566"/>
              <a:gd name="connsiteY1" fmla="*/ 2358422 h 2664986"/>
              <a:gd name="connsiteX2" fmla="*/ 435745 w 1678566"/>
              <a:gd name="connsiteY2" fmla="*/ 419135 h 2664986"/>
              <a:gd name="connsiteX3" fmla="*/ 1678566 w 1678566"/>
              <a:gd name="connsiteY3" fmla="*/ 419135 h 2664986"/>
              <a:gd name="connsiteX4" fmla="*/ 1373659 w 1678566"/>
              <a:gd name="connsiteY4" fmla="*/ 0 h 2664986"/>
              <a:gd name="connsiteX5" fmla="*/ 27601 w 1678566"/>
              <a:gd name="connsiteY5" fmla="*/ 0 h 2664986"/>
              <a:gd name="connsiteX6" fmla="*/ 27601 w 1678566"/>
              <a:gd name="connsiteY6" fmla="*/ 2530 h 2664986"/>
              <a:gd name="connsiteX7" fmla="*/ 19679 w 1678566"/>
              <a:gd name="connsiteY7" fmla="*/ 2471 h 266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78566" h="2664986">
                <a:moveTo>
                  <a:pt x="0" y="2664986"/>
                </a:moveTo>
                <a:lnTo>
                  <a:pt x="421411" y="2358422"/>
                </a:lnTo>
                <a:lnTo>
                  <a:pt x="435745" y="419135"/>
                </a:lnTo>
                <a:lnTo>
                  <a:pt x="1678566" y="419135"/>
                </a:lnTo>
                <a:lnTo>
                  <a:pt x="1373659" y="0"/>
                </a:lnTo>
                <a:lnTo>
                  <a:pt x="27601" y="0"/>
                </a:lnTo>
                <a:lnTo>
                  <a:pt x="27601" y="2530"/>
                </a:lnTo>
                <a:lnTo>
                  <a:pt x="19679" y="247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21">
            <a:extLst>
              <a:ext uri="{FF2B5EF4-FFF2-40B4-BE49-F238E27FC236}">
                <a16:creationId xmlns:a16="http://schemas.microsoft.com/office/drawing/2014/main" id="{371CC730-3526-4223-BA11-0FEE2E9F273C}"/>
              </a:ext>
            </a:extLst>
          </p:cNvPr>
          <p:cNvSpPr/>
          <p:nvPr/>
        </p:nvSpPr>
        <p:spPr>
          <a:xfrm rot="3062081">
            <a:off x="9323371" y="1430564"/>
            <a:ext cx="659838" cy="6980425"/>
          </a:xfrm>
          <a:custGeom>
            <a:avLst/>
            <a:gdLst>
              <a:gd name="connsiteX0" fmla="*/ 51594 w 659838"/>
              <a:gd name="connsiteY0" fmla="*/ 0 h 6980425"/>
              <a:gd name="connsiteX1" fmla="*/ 659838 w 659838"/>
              <a:gd name="connsiteY1" fmla="*/ 491936 h 6980425"/>
              <a:gd name="connsiteX2" fmla="*/ 617523 w 659838"/>
              <a:gd name="connsiteY2" fmla="*/ 6216903 h 6980425"/>
              <a:gd name="connsiteX3" fmla="*/ 0 w 659838"/>
              <a:gd name="connsiteY3" fmla="*/ 6980425 h 6980425"/>
            </a:gdLst>
            <a:ahLst/>
            <a:cxnLst>
              <a:cxn ang="0">
                <a:pos x="connsiteX0" y="connsiteY0"/>
              </a:cxn>
              <a:cxn ang="0">
                <a:pos x="connsiteX1" y="connsiteY1"/>
              </a:cxn>
              <a:cxn ang="0">
                <a:pos x="connsiteX2" y="connsiteY2"/>
              </a:cxn>
              <a:cxn ang="0">
                <a:pos x="connsiteX3" y="connsiteY3"/>
              </a:cxn>
            </a:cxnLst>
            <a:rect l="l" t="t" r="r" b="b"/>
            <a:pathLst>
              <a:path w="659838" h="6980425">
                <a:moveTo>
                  <a:pt x="51594" y="0"/>
                </a:moveTo>
                <a:lnTo>
                  <a:pt x="659838" y="491936"/>
                </a:lnTo>
                <a:lnTo>
                  <a:pt x="617523" y="6216903"/>
                </a:lnTo>
                <a:lnTo>
                  <a:pt x="0" y="698042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76333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Taam slide layout">
    <p:spTree>
      <p:nvGrpSpPr>
        <p:cNvPr id="1" name=""/>
        <p:cNvGrpSpPr/>
        <p:nvPr/>
      </p:nvGrpSpPr>
      <p:grpSpPr>
        <a:xfrm>
          <a:off x="0" y="0"/>
          <a:ext cx="0" cy="0"/>
          <a:chOff x="0" y="0"/>
          <a:chExt cx="0" cy="0"/>
        </a:xfrm>
      </p:grpSpPr>
      <p:sp>
        <p:nvSpPr>
          <p:cNvPr id="9" name="Diamond 8">
            <a:extLst>
              <a:ext uri="{FF2B5EF4-FFF2-40B4-BE49-F238E27FC236}">
                <a16:creationId xmlns:a16="http://schemas.microsoft.com/office/drawing/2014/main" id="{00C80A40-AA79-4AAD-8388-2A590CE9D178}"/>
              </a:ext>
            </a:extLst>
          </p:cNvPr>
          <p:cNvSpPr>
            <a:spLocks noChangeAspect="1"/>
          </p:cNvSpPr>
          <p:nvPr userDrawn="1"/>
        </p:nvSpPr>
        <p:spPr>
          <a:xfrm>
            <a:off x="809625" y="1562100"/>
            <a:ext cx="2468880" cy="2468880"/>
          </a:xfrm>
          <a:prstGeom prst="diamon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9">
            <a:extLst>
              <a:ext uri="{FF2B5EF4-FFF2-40B4-BE49-F238E27FC236}">
                <a16:creationId xmlns:a16="http://schemas.microsoft.com/office/drawing/2014/main" id="{EF70765A-4598-4D75-8EBE-B820808F6559}"/>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Our Team LAYOUT</a:t>
            </a:r>
          </a:p>
        </p:txBody>
      </p:sp>
      <p:sp>
        <p:nvSpPr>
          <p:cNvPr id="4" name="Picture Placeholder 2">
            <a:extLst>
              <a:ext uri="{FF2B5EF4-FFF2-40B4-BE49-F238E27FC236}">
                <a16:creationId xmlns:a16="http://schemas.microsoft.com/office/drawing/2014/main" id="{EE08AEE6-27AA-41E8-9453-E5C3EB37D2D5}"/>
              </a:ext>
            </a:extLst>
          </p:cNvPr>
          <p:cNvSpPr>
            <a:spLocks noGrp="1" noChangeAspect="1"/>
          </p:cNvSpPr>
          <p:nvPr>
            <p:ph type="pic" idx="14" hasCustomPrompt="1"/>
          </p:nvPr>
        </p:nvSpPr>
        <p:spPr>
          <a:xfrm>
            <a:off x="1096316" y="1848792"/>
            <a:ext cx="1895497" cy="1895497"/>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5" name="Diamond 4">
            <a:extLst>
              <a:ext uri="{FF2B5EF4-FFF2-40B4-BE49-F238E27FC236}">
                <a16:creationId xmlns:a16="http://schemas.microsoft.com/office/drawing/2014/main" id="{A4D7C278-0C99-47A6-8B0A-B7E96BD14343}"/>
              </a:ext>
            </a:extLst>
          </p:cNvPr>
          <p:cNvSpPr>
            <a:spLocks noChangeAspect="1"/>
          </p:cNvSpPr>
          <p:nvPr userDrawn="1"/>
        </p:nvSpPr>
        <p:spPr>
          <a:xfrm>
            <a:off x="3627120" y="3829050"/>
            <a:ext cx="2468880" cy="2468880"/>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2">
            <a:extLst>
              <a:ext uri="{FF2B5EF4-FFF2-40B4-BE49-F238E27FC236}">
                <a16:creationId xmlns:a16="http://schemas.microsoft.com/office/drawing/2014/main" id="{005A8B89-D56A-439D-852E-77BC799F34B6}"/>
              </a:ext>
            </a:extLst>
          </p:cNvPr>
          <p:cNvSpPr>
            <a:spLocks noGrp="1" noChangeAspect="1"/>
          </p:cNvSpPr>
          <p:nvPr>
            <p:ph type="pic" idx="15" hasCustomPrompt="1"/>
          </p:nvPr>
        </p:nvSpPr>
        <p:spPr>
          <a:xfrm>
            <a:off x="3913811" y="4115742"/>
            <a:ext cx="1895497" cy="1895497"/>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7" name="Diamond 6">
            <a:extLst>
              <a:ext uri="{FF2B5EF4-FFF2-40B4-BE49-F238E27FC236}">
                <a16:creationId xmlns:a16="http://schemas.microsoft.com/office/drawing/2014/main" id="{7DDAF52F-9C69-47C1-9215-F0B682DF81F2}"/>
              </a:ext>
            </a:extLst>
          </p:cNvPr>
          <p:cNvSpPr>
            <a:spLocks noChangeAspect="1"/>
          </p:cNvSpPr>
          <p:nvPr userDrawn="1"/>
        </p:nvSpPr>
        <p:spPr>
          <a:xfrm>
            <a:off x="6096001" y="1562100"/>
            <a:ext cx="2468880" cy="2468880"/>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2">
            <a:extLst>
              <a:ext uri="{FF2B5EF4-FFF2-40B4-BE49-F238E27FC236}">
                <a16:creationId xmlns:a16="http://schemas.microsoft.com/office/drawing/2014/main" id="{DAC8403C-AF53-4191-A348-FB8032BF2E02}"/>
              </a:ext>
            </a:extLst>
          </p:cNvPr>
          <p:cNvSpPr>
            <a:spLocks noGrp="1" noChangeAspect="1"/>
          </p:cNvSpPr>
          <p:nvPr>
            <p:ph type="pic" idx="16" hasCustomPrompt="1"/>
          </p:nvPr>
        </p:nvSpPr>
        <p:spPr>
          <a:xfrm>
            <a:off x="6382692" y="1848792"/>
            <a:ext cx="1895497" cy="1895497"/>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10" name="Diamond 9">
            <a:extLst>
              <a:ext uri="{FF2B5EF4-FFF2-40B4-BE49-F238E27FC236}">
                <a16:creationId xmlns:a16="http://schemas.microsoft.com/office/drawing/2014/main" id="{5814FDF6-8A0D-4328-84A6-3F4CA5AB5BB0}"/>
              </a:ext>
            </a:extLst>
          </p:cNvPr>
          <p:cNvSpPr>
            <a:spLocks noChangeAspect="1"/>
          </p:cNvSpPr>
          <p:nvPr userDrawn="1"/>
        </p:nvSpPr>
        <p:spPr>
          <a:xfrm>
            <a:off x="8913496" y="3829050"/>
            <a:ext cx="2468880" cy="2468880"/>
          </a:xfrm>
          <a:prstGeom prst="diamon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icture Placeholder 2">
            <a:extLst>
              <a:ext uri="{FF2B5EF4-FFF2-40B4-BE49-F238E27FC236}">
                <a16:creationId xmlns:a16="http://schemas.microsoft.com/office/drawing/2014/main" id="{250B6065-B79A-4B6E-A698-10B5114FD9E3}"/>
              </a:ext>
            </a:extLst>
          </p:cNvPr>
          <p:cNvSpPr>
            <a:spLocks noGrp="1" noChangeAspect="1"/>
          </p:cNvSpPr>
          <p:nvPr>
            <p:ph type="pic" idx="17" hasCustomPrompt="1"/>
          </p:nvPr>
        </p:nvSpPr>
        <p:spPr>
          <a:xfrm>
            <a:off x="9200187" y="4115742"/>
            <a:ext cx="1895497" cy="1895497"/>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0436316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8_Contents slide layout">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8009B150-532D-45FE-A6D6-8A190897518A}"/>
              </a:ext>
            </a:extLst>
          </p:cNvPr>
          <p:cNvSpPr>
            <a:spLocks noGrp="1"/>
          </p:cNvSpPr>
          <p:nvPr userDrawn="1">
            <p:ph type="pic" idx="1" hasCustomPrompt="1"/>
          </p:nvPr>
        </p:nvSpPr>
        <p:spPr>
          <a:xfrm>
            <a:off x="1" y="0"/>
            <a:ext cx="7924800" cy="6858000"/>
          </a:xfrm>
          <a:custGeom>
            <a:avLst/>
            <a:gdLst>
              <a:gd name="connsiteX0" fmla="*/ 0 w 7865615"/>
              <a:gd name="connsiteY0" fmla="*/ 0 h 6858000"/>
              <a:gd name="connsiteX1" fmla="*/ 2246577 w 7865615"/>
              <a:gd name="connsiteY1" fmla="*/ 0 h 6858000"/>
              <a:gd name="connsiteX2" fmla="*/ 3408550 w 7865615"/>
              <a:gd name="connsiteY2" fmla="*/ 0 h 6858000"/>
              <a:gd name="connsiteX3" fmla="*/ 4510701 w 7865615"/>
              <a:gd name="connsiteY3" fmla="*/ 0 h 6858000"/>
              <a:gd name="connsiteX4" fmla="*/ 7804883 w 7865615"/>
              <a:gd name="connsiteY4" fmla="*/ 3294183 h 6858000"/>
              <a:gd name="connsiteX5" fmla="*/ 7804883 w 7865615"/>
              <a:gd name="connsiteY5" fmla="*/ 3587426 h 6858000"/>
              <a:gd name="connsiteX6" fmla="*/ 4534309 w 7865615"/>
              <a:gd name="connsiteY6" fmla="*/ 6858000 h 6858000"/>
              <a:gd name="connsiteX7" fmla="*/ 3384942 w 7865615"/>
              <a:gd name="connsiteY7" fmla="*/ 6858000 h 6858000"/>
              <a:gd name="connsiteX8" fmla="*/ 653352 w 7865615"/>
              <a:gd name="connsiteY8" fmla="*/ 6858000 h 6858000"/>
              <a:gd name="connsiteX9" fmla="*/ 0 w 7865615"/>
              <a:gd name="connsiteY9" fmla="*/ 6858000 h 6858000"/>
              <a:gd name="connsiteX0" fmla="*/ 0 w 8067438"/>
              <a:gd name="connsiteY0" fmla="*/ 0 h 6858000"/>
              <a:gd name="connsiteX1" fmla="*/ 2246577 w 8067438"/>
              <a:gd name="connsiteY1" fmla="*/ 0 h 6858000"/>
              <a:gd name="connsiteX2" fmla="*/ 3408550 w 8067438"/>
              <a:gd name="connsiteY2" fmla="*/ 0 h 6858000"/>
              <a:gd name="connsiteX3" fmla="*/ 4510701 w 8067438"/>
              <a:gd name="connsiteY3" fmla="*/ 0 h 6858000"/>
              <a:gd name="connsiteX4" fmla="*/ 7804883 w 8067438"/>
              <a:gd name="connsiteY4" fmla="*/ 3294183 h 6858000"/>
              <a:gd name="connsiteX5" fmla="*/ 7858125 w 8067438"/>
              <a:gd name="connsiteY5" fmla="*/ 3438525 h 6858000"/>
              <a:gd name="connsiteX6" fmla="*/ 7804883 w 8067438"/>
              <a:gd name="connsiteY6" fmla="*/ 3587426 h 6858000"/>
              <a:gd name="connsiteX7" fmla="*/ 4534309 w 8067438"/>
              <a:gd name="connsiteY7" fmla="*/ 6858000 h 6858000"/>
              <a:gd name="connsiteX8" fmla="*/ 3384942 w 8067438"/>
              <a:gd name="connsiteY8" fmla="*/ 6858000 h 6858000"/>
              <a:gd name="connsiteX9" fmla="*/ 653352 w 8067438"/>
              <a:gd name="connsiteY9" fmla="*/ 6858000 h 6858000"/>
              <a:gd name="connsiteX10" fmla="*/ 0 w 8067438"/>
              <a:gd name="connsiteY10" fmla="*/ 6858000 h 6858000"/>
              <a:gd name="connsiteX11" fmla="*/ 0 w 8067438"/>
              <a:gd name="connsiteY11" fmla="*/ 0 h 6858000"/>
              <a:gd name="connsiteX0" fmla="*/ 0 w 8065695"/>
              <a:gd name="connsiteY0" fmla="*/ 0 h 6858000"/>
              <a:gd name="connsiteX1" fmla="*/ 2246577 w 8065695"/>
              <a:gd name="connsiteY1" fmla="*/ 0 h 6858000"/>
              <a:gd name="connsiteX2" fmla="*/ 3408550 w 8065695"/>
              <a:gd name="connsiteY2" fmla="*/ 0 h 6858000"/>
              <a:gd name="connsiteX3" fmla="*/ 4510701 w 8065695"/>
              <a:gd name="connsiteY3" fmla="*/ 0 h 6858000"/>
              <a:gd name="connsiteX4" fmla="*/ 7858125 w 8065695"/>
              <a:gd name="connsiteY4" fmla="*/ 3438525 h 6858000"/>
              <a:gd name="connsiteX5" fmla="*/ 7804883 w 8065695"/>
              <a:gd name="connsiteY5" fmla="*/ 3587426 h 6858000"/>
              <a:gd name="connsiteX6" fmla="*/ 4534309 w 8065695"/>
              <a:gd name="connsiteY6" fmla="*/ 6858000 h 6858000"/>
              <a:gd name="connsiteX7" fmla="*/ 3384942 w 8065695"/>
              <a:gd name="connsiteY7" fmla="*/ 6858000 h 6858000"/>
              <a:gd name="connsiteX8" fmla="*/ 653352 w 8065695"/>
              <a:gd name="connsiteY8" fmla="*/ 6858000 h 6858000"/>
              <a:gd name="connsiteX9" fmla="*/ 0 w 8065695"/>
              <a:gd name="connsiteY9" fmla="*/ 6858000 h 6858000"/>
              <a:gd name="connsiteX10" fmla="*/ 0 w 8065695"/>
              <a:gd name="connsiteY10" fmla="*/ 0 h 6858000"/>
              <a:gd name="connsiteX0" fmla="*/ 0 w 7858129"/>
              <a:gd name="connsiteY0" fmla="*/ 0 h 6858000"/>
              <a:gd name="connsiteX1" fmla="*/ 2246577 w 7858129"/>
              <a:gd name="connsiteY1" fmla="*/ 0 h 6858000"/>
              <a:gd name="connsiteX2" fmla="*/ 3408550 w 7858129"/>
              <a:gd name="connsiteY2" fmla="*/ 0 h 6858000"/>
              <a:gd name="connsiteX3" fmla="*/ 4510701 w 7858129"/>
              <a:gd name="connsiteY3" fmla="*/ 0 h 6858000"/>
              <a:gd name="connsiteX4" fmla="*/ 7858125 w 7858129"/>
              <a:gd name="connsiteY4" fmla="*/ 3438525 h 6858000"/>
              <a:gd name="connsiteX5" fmla="*/ 4534309 w 7858129"/>
              <a:gd name="connsiteY5" fmla="*/ 6858000 h 6858000"/>
              <a:gd name="connsiteX6" fmla="*/ 3384942 w 7858129"/>
              <a:gd name="connsiteY6" fmla="*/ 6858000 h 6858000"/>
              <a:gd name="connsiteX7" fmla="*/ 653352 w 7858129"/>
              <a:gd name="connsiteY7" fmla="*/ 6858000 h 6858000"/>
              <a:gd name="connsiteX8" fmla="*/ 0 w 7858129"/>
              <a:gd name="connsiteY8" fmla="*/ 6858000 h 6858000"/>
              <a:gd name="connsiteX9" fmla="*/ 0 w 7858129"/>
              <a:gd name="connsiteY9" fmla="*/ 0 h 6858000"/>
              <a:gd name="connsiteX0" fmla="*/ 0 w 7858125"/>
              <a:gd name="connsiteY0" fmla="*/ 0 h 6858000"/>
              <a:gd name="connsiteX1" fmla="*/ 2246577 w 7858125"/>
              <a:gd name="connsiteY1" fmla="*/ 0 h 6858000"/>
              <a:gd name="connsiteX2" fmla="*/ 3408550 w 7858125"/>
              <a:gd name="connsiteY2" fmla="*/ 0 h 6858000"/>
              <a:gd name="connsiteX3" fmla="*/ 4510701 w 7858125"/>
              <a:gd name="connsiteY3" fmla="*/ 0 h 6858000"/>
              <a:gd name="connsiteX4" fmla="*/ 7858125 w 7858125"/>
              <a:gd name="connsiteY4" fmla="*/ 3438525 h 6858000"/>
              <a:gd name="connsiteX5" fmla="*/ 4534309 w 7858125"/>
              <a:gd name="connsiteY5" fmla="*/ 6858000 h 6858000"/>
              <a:gd name="connsiteX6" fmla="*/ 3384942 w 7858125"/>
              <a:gd name="connsiteY6" fmla="*/ 6858000 h 6858000"/>
              <a:gd name="connsiteX7" fmla="*/ 653352 w 7858125"/>
              <a:gd name="connsiteY7" fmla="*/ 6858000 h 6858000"/>
              <a:gd name="connsiteX8" fmla="*/ 0 w 7858125"/>
              <a:gd name="connsiteY8" fmla="*/ 6858000 h 6858000"/>
              <a:gd name="connsiteX9" fmla="*/ 0 w 7858125"/>
              <a:gd name="connsiteY9" fmla="*/ 0 h 6858000"/>
              <a:gd name="connsiteX0" fmla="*/ 0 w 7858125"/>
              <a:gd name="connsiteY0" fmla="*/ 0 h 6858000"/>
              <a:gd name="connsiteX1" fmla="*/ 2246577 w 7858125"/>
              <a:gd name="connsiteY1" fmla="*/ 0 h 6858000"/>
              <a:gd name="connsiteX2" fmla="*/ 3408550 w 7858125"/>
              <a:gd name="connsiteY2" fmla="*/ 0 h 6858000"/>
              <a:gd name="connsiteX3" fmla="*/ 4510701 w 7858125"/>
              <a:gd name="connsiteY3" fmla="*/ 0 h 6858000"/>
              <a:gd name="connsiteX4" fmla="*/ 7858125 w 7858125"/>
              <a:gd name="connsiteY4" fmla="*/ 3438525 h 6858000"/>
              <a:gd name="connsiteX5" fmla="*/ 4534309 w 7858125"/>
              <a:gd name="connsiteY5" fmla="*/ 6858000 h 6858000"/>
              <a:gd name="connsiteX6" fmla="*/ 3384942 w 7858125"/>
              <a:gd name="connsiteY6" fmla="*/ 6858000 h 6858000"/>
              <a:gd name="connsiteX7" fmla="*/ 653352 w 7858125"/>
              <a:gd name="connsiteY7" fmla="*/ 6858000 h 6858000"/>
              <a:gd name="connsiteX8" fmla="*/ 0 w 7858125"/>
              <a:gd name="connsiteY8" fmla="*/ 6858000 h 6858000"/>
              <a:gd name="connsiteX9" fmla="*/ 0 w 7858125"/>
              <a:gd name="connsiteY9" fmla="*/ 0 h 6858000"/>
              <a:gd name="connsiteX0" fmla="*/ 0 w 7858125"/>
              <a:gd name="connsiteY0" fmla="*/ 0 h 6858000"/>
              <a:gd name="connsiteX1" fmla="*/ 2246577 w 7858125"/>
              <a:gd name="connsiteY1" fmla="*/ 0 h 6858000"/>
              <a:gd name="connsiteX2" fmla="*/ 3408550 w 7858125"/>
              <a:gd name="connsiteY2" fmla="*/ 0 h 6858000"/>
              <a:gd name="connsiteX3" fmla="*/ 4510701 w 7858125"/>
              <a:gd name="connsiteY3" fmla="*/ 0 h 6858000"/>
              <a:gd name="connsiteX4" fmla="*/ 7858125 w 7858125"/>
              <a:gd name="connsiteY4" fmla="*/ 3438525 h 6858000"/>
              <a:gd name="connsiteX5" fmla="*/ 4534309 w 7858125"/>
              <a:gd name="connsiteY5" fmla="*/ 6858000 h 6858000"/>
              <a:gd name="connsiteX6" fmla="*/ 3384942 w 7858125"/>
              <a:gd name="connsiteY6" fmla="*/ 6858000 h 6858000"/>
              <a:gd name="connsiteX7" fmla="*/ 653352 w 7858125"/>
              <a:gd name="connsiteY7" fmla="*/ 6858000 h 6858000"/>
              <a:gd name="connsiteX8" fmla="*/ 0 w 7858125"/>
              <a:gd name="connsiteY8" fmla="*/ 6858000 h 6858000"/>
              <a:gd name="connsiteX9" fmla="*/ 0 w 7858125"/>
              <a:gd name="connsiteY9" fmla="*/ 0 h 6858000"/>
              <a:gd name="connsiteX0" fmla="*/ 0 w 7858125"/>
              <a:gd name="connsiteY0" fmla="*/ 0 h 6858000"/>
              <a:gd name="connsiteX1" fmla="*/ 2246577 w 7858125"/>
              <a:gd name="connsiteY1" fmla="*/ 0 h 6858000"/>
              <a:gd name="connsiteX2" fmla="*/ 4510701 w 7858125"/>
              <a:gd name="connsiteY2" fmla="*/ 0 h 6858000"/>
              <a:gd name="connsiteX3" fmla="*/ 7858125 w 7858125"/>
              <a:gd name="connsiteY3" fmla="*/ 3438525 h 6858000"/>
              <a:gd name="connsiteX4" fmla="*/ 4534309 w 7858125"/>
              <a:gd name="connsiteY4" fmla="*/ 6858000 h 6858000"/>
              <a:gd name="connsiteX5" fmla="*/ 3384942 w 7858125"/>
              <a:gd name="connsiteY5" fmla="*/ 6858000 h 6858000"/>
              <a:gd name="connsiteX6" fmla="*/ 653352 w 7858125"/>
              <a:gd name="connsiteY6" fmla="*/ 6858000 h 6858000"/>
              <a:gd name="connsiteX7" fmla="*/ 0 w 7858125"/>
              <a:gd name="connsiteY7" fmla="*/ 6858000 h 6858000"/>
              <a:gd name="connsiteX8" fmla="*/ 0 w 7858125"/>
              <a:gd name="connsiteY8" fmla="*/ 0 h 6858000"/>
              <a:gd name="connsiteX0" fmla="*/ 0 w 7858125"/>
              <a:gd name="connsiteY0" fmla="*/ 0 h 6858000"/>
              <a:gd name="connsiteX1" fmla="*/ 4510701 w 7858125"/>
              <a:gd name="connsiteY1" fmla="*/ 0 h 6858000"/>
              <a:gd name="connsiteX2" fmla="*/ 7858125 w 7858125"/>
              <a:gd name="connsiteY2" fmla="*/ 3438525 h 6858000"/>
              <a:gd name="connsiteX3" fmla="*/ 4534309 w 7858125"/>
              <a:gd name="connsiteY3" fmla="*/ 6858000 h 6858000"/>
              <a:gd name="connsiteX4" fmla="*/ 3384942 w 7858125"/>
              <a:gd name="connsiteY4" fmla="*/ 6858000 h 6858000"/>
              <a:gd name="connsiteX5" fmla="*/ 653352 w 7858125"/>
              <a:gd name="connsiteY5" fmla="*/ 6858000 h 6858000"/>
              <a:gd name="connsiteX6" fmla="*/ 0 w 7858125"/>
              <a:gd name="connsiteY6" fmla="*/ 6858000 h 6858000"/>
              <a:gd name="connsiteX7" fmla="*/ 0 w 7858125"/>
              <a:gd name="connsiteY7" fmla="*/ 0 h 6858000"/>
              <a:gd name="connsiteX0" fmla="*/ 0 w 7858125"/>
              <a:gd name="connsiteY0" fmla="*/ 0 h 6858000"/>
              <a:gd name="connsiteX1" fmla="*/ 4510701 w 7858125"/>
              <a:gd name="connsiteY1" fmla="*/ 0 h 6858000"/>
              <a:gd name="connsiteX2" fmla="*/ 7858125 w 7858125"/>
              <a:gd name="connsiteY2" fmla="*/ 3438525 h 6858000"/>
              <a:gd name="connsiteX3" fmla="*/ 4534309 w 7858125"/>
              <a:gd name="connsiteY3" fmla="*/ 6858000 h 6858000"/>
              <a:gd name="connsiteX4" fmla="*/ 653352 w 7858125"/>
              <a:gd name="connsiteY4" fmla="*/ 6858000 h 6858000"/>
              <a:gd name="connsiteX5" fmla="*/ 0 w 7858125"/>
              <a:gd name="connsiteY5" fmla="*/ 6858000 h 6858000"/>
              <a:gd name="connsiteX6" fmla="*/ 0 w 7858125"/>
              <a:gd name="connsiteY6" fmla="*/ 0 h 6858000"/>
              <a:gd name="connsiteX0" fmla="*/ 0 w 7858125"/>
              <a:gd name="connsiteY0" fmla="*/ 0 h 6858000"/>
              <a:gd name="connsiteX1" fmla="*/ 4510701 w 7858125"/>
              <a:gd name="connsiteY1" fmla="*/ 0 h 6858000"/>
              <a:gd name="connsiteX2" fmla="*/ 7858125 w 7858125"/>
              <a:gd name="connsiteY2" fmla="*/ 3438525 h 6858000"/>
              <a:gd name="connsiteX3" fmla="*/ 4534309 w 7858125"/>
              <a:gd name="connsiteY3" fmla="*/ 6858000 h 6858000"/>
              <a:gd name="connsiteX4" fmla="*/ 0 w 7858125"/>
              <a:gd name="connsiteY4" fmla="*/ 6858000 h 6858000"/>
              <a:gd name="connsiteX5" fmla="*/ 0 w 7858125"/>
              <a:gd name="connsiteY5" fmla="*/ 0 h 6858000"/>
              <a:gd name="connsiteX0" fmla="*/ 0 w 7924800"/>
              <a:gd name="connsiteY0" fmla="*/ 0 h 6858000"/>
              <a:gd name="connsiteX1" fmla="*/ 4510701 w 7924800"/>
              <a:gd name="connsiteY1" fmla="*/ 0 h 6858000"/>
              <a:gd name="connsiteX2" fmla="*/ 7924800 w 7924800"/>
              <a:gd name="connsiteY2" fmla="*/ 3457575 h 6858000"/>
              <a:gd name="connsiteX3" fmla="*/ 4534309 w 7924800"/>
              <a:gd name="connsiteY3" fmla="*/ 6858000 h 6858000"/>
              <a:gd name="connsiteX4" fmla="*/ 0 w 7924800"/>
              <a:gd name="connsiteY4" fmla="*/ 6858000 h 6858000"/>
              <a:gd name="connsiteX5" fmla="*/ 0 w 79248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24800" h="6858000">
                <a:moveTo>
                  <a:pt x="0" y="0"/>
                </a:moveTo>
                <a:lnTo>
                  <a:pt x="4510701" y="0"/>
                </a:lnTo>
                <a:lnTo>
                  <a:pt x="7924800" y="3457575"/>
                </a:lnTo>
                <a:cubicBezTo>
                  <a:pt x="6490460" y="4991100"/>
                  <a:pt x="5346514" y="6040438"/>
                  <a:pt x="4534309" y="6858000"/>
                </a:cubicBezTo>
                <a:lnTo>
                  <a:pt x="0" y="6858000"/>
                </a:lnTo>
                <a:lnTo>
                  <a:pt x="0" y="0"/>
                </a:lnTo>
                <a:close/>
              </a:path>
            </a:pathLst>
          </a:custGeom>
          <a:solidFill>
            <a:schemeClr val="bg1">
              <a:lumMod val="95000"/>
            </a:schemeClr>
          </a:solidFill>
          <a:ln w="50800">
            <a:noFill/>
          </a:ln>
        </p:spPr>
        <p:txBody>
          <a:bodyPr wrap="square" anchor="ctr">
            <a:noAutofit/>
          </a:bodyPr>
          <a:lstStyle>
            <a:lvl1pPr marL="0" indent="0" algn="ctr">
              <a:buNone/>
              <a:defRPr sz="1200" baseline="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
        <p:nvSpPr>
          <p:cNvPr id="21" name="Picture Placeholder 20">
            <a:extLst>
              <a:ext uri="{FF2B5EF4-FFF2-40B4-BE49-F238E27FC236}">
                <a16:creationId xmlns:a16="http://schemas.microsoft.com/office/drawing/2014/main" id="{0B3E2BDC-790D-4A9E-9558-CA4C10A1FB05}"/>
              </a:ext>
            </a:extLst>
          </p:cNvPr>
          <p:cNvSpPr>
            <a:spLocks noGrp="1"/>
          </p:cNvSpPr>
          <p:nvPr userDrawn="1">
            <p:ph type="pic" idx="11" hasCustomPrompt="1"/>
          </p:nvPr>
        </p:nvSpPr>
        <p:spPr>
          <a:xfrm>
            <a:off x="6587381" y="3577044"/>
            <a:ext cx="3100540" cy="3100540"/>
          </a:xfrm>
          <a:prstGeom prst="diamond">
            <a:avLst/>
          </a:prstGeom>
          <a:solidFill>
            <a:schemeClr val="bg1">
              <a:lumMod val="95000"/>
            </a:schemeClr>
          </a:solidFill>
          <a:ln w="50800">
            <a:noFill/>
          </a:ln>
        </p:spPr>
        <p:txBody>
          <a:bodyPr wrap="square" anchor="ctr">
            <a:noAutofit/>
          </a:bodyPr>
          <a:lstStyle>
            <a:lvl1pPr marL="0" indent="0" algn="ctr">
              <a:buNone/>
              <a:defRPr sz="1200" baseline="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9" name="Picture Placeholder 18">
            <a:extLst>
              <a:ext uri="{FF2B5EF4-FFF2-40B4-BE49-F238E27FC236}">
                <a16:creationId xmlns:a16="http://schemas.microsoft.com/office/drawing/2014/main" id="{2B6F2E21-3216-4F90-A6E2-E51A550D522D}"/>
              </a:ext>
            </a:extLst>
          </p:cNvPr>
          <p:cNvSpPr>
            <a:spLocks noGrp="1"/>
          </p:cNvSpPr>
          <p:nvPr userDrawn="1">
            <p:ph type="pic" idx="12" hasCustomPrompt="1"/>
          </p:nvPr>
        </p:nvSpPr>
        <p:spPr>
          <a:xfrm>
            <a:off x="6587381" y="204021"/>
            <a:ext cx="3100540" cy="3100540"/>
          </a:xfrm>
          <a:prstGeom prst="diamond">
            <a:avLst/>
          </a:prstGeom>
          <a:solidFill>
            <a:schemeClr val="bg1">
              <a:lumMod val="95000"/>
            </a:schemeClr>
          </a:solidFill>
          <a:ln w="50800">
            <a:noFill/>
          </a:ln>
        </p:spPr>
        <p:txBody>
          <a:bodyPr wrap="square" anchor="ctr">
            <a:noAutofit/>
          </a:bodyPr>
          <a:lstStyle>
            <a:lvl1pPr marL="0" indent="0" algn="ctr">
              <a:buNone/>
              <a:defRPr sz="1200" baseline="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0" name="Picture Placeholder 19">
            <a:extLst>
              <a:ext uri="{FF2B5EF4-FFF2-40B4-BE49-F238E27FC236}">
                <a16:creationId xmlns:a16="http://schemas.microsoft.com/office/drawing/2014/main" id="{9228B4EE-0DCA-498B-BE6D-C126351A4694}"/>
              </a:ext>
            </a:extLst>
          </p:cNvPr>
          <p:cNvSpPr>
            <a:spLocks noGrp="1"/>
          </p:cNvSpPr>
          <p:nvPr userDrawn="1">
            <p:ph type="pic" idx="13" hasCustomPrompt="1"/>
          </p:nvPr>
        </p:nvSpPr>
        <p:spPr>
          <a:xfrm>
            <a:off x="8315973" y="1890532"/>
            <a:ext cx="3100541" cy="3100540"/>
          </a:xfrm>
          <a:prstGeom prst="diamond">
            <a:avLst/>
          </a:prstGeom>
          <a:solidFill>
            <a:schemeClr val="bg1">
              <a:lumMod val="95000"/>
            </a:schemeClr>
          </a:solidFill>
          <a:ln w="50800">
            <a:noFill/>
          </a:ln>
        </p:spPr>
        <p:txBody>
          <a:bodyPr wrap="square" anchor="ctr">
            <a:noAutofit/>
          </a:bodyPr>
          <a:lstStyle>
            <a:lvl1pPr marL="0" indent="0" algn="ctr">
              <a:buNone/>
              <a:defRPr sz="1200" baseline="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2773456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60489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캡션 있는 콘텐츠">
    <p:spTree>
      <p:nvGrpSpPr>
        <p:cNvPr id="1" name=""/>
        <p:cNvGrpSpPr/>
        <p:nvPr/>
      </p:nvGrpSpPr>
      <p:grpSpPr>
        <a:xfrm>
          <a:off x="0" y="0"/>
          <a:ext cx="0" cy="0"/>
          <a:chOff x="0" y="0"/>
          <a:chExt cx="0" cy="0"/>
        </a:xfrm>
      </p:grpSpPr>
      <p:sp>
        <p:nvSpPr>
          <p:cNvPr id="7" name="그림 개체 틀 6">
            <a:extLst>
              <a:ext uri="{FF2B5EF4-FFF2-40B4-BE49-F238E27FC236}">
                <a16:creationId xmlns:a16="http://schemas.microsoft.com/office/drawing/2014/main" id="{A57F89BA-4424-4190-B93E-48930D457F23}"/>
              </a:ext>
            </a:extLst>
          </p:cNvPr>
          <p:cNvSpPr>
            <a:spLocks noGrp="1"/>
          </p:cNvSpPr>
          <p:nvPr>
            <p:ph type="pic" idx="16" hasCustomPrompt="1"/>
          </p:nvPr>
        </p:nvSpPr>
        <p:spPr>
          <a:xfrm>
            <a:off x="4804231" y="1031577"/>
            <a:ext cx="6521207" cy="5391435"/>
          </a:xfrm>
          <a:custGeom>
            <a:avLst/>
            <a:gdLst>
              <a:gd name="connsiteX0" fmla="*/ 1923143 w 5498207"/>
              <a:gd name="connsiteY0" fmla="*/ 0 h 4545665"/>
              <a:gd name="connsiteX1" fmla="*/ 3371680 w 5498207"/>
              <a:gd name="connsiteY1" fmla="*/ 1448537 h 4545665"/>
              <a:gd name="connsiteX2" fmla="*/ 3393443 w 5498207"/>
              <a:gd name="connsiteY2" fmla="*/ 1454481 h 4545665"/>
              <a:gd name="connsiteX3" fmla="*/ 3442007 w 5498207"/>
              <a:gd name="connsiteY3" fmla="*/ 1444874 h 4545665"/>
              <a:gd name="connsiteX4" fmla="*/ 3468347 w 5498207"/>
              <a:gd name="connsiteY4" fmla="*/ 1420720 h 4545665"/>
              <a:gd name="connsiteX5" fmla="*/ 3474932 w 5498207"/>
              <a:gd name="connsiteY5" fmla="*/ 1376805 h 4545665"/>
              <a:gd name="connsiteX6" fmla="*/ 3474932 w 5498207"/>
              <a:gd name="connsiteY6" fmla="*/ 1348259 h 4545665"/>
              <a:gd name="connsiteX7" fmla="*/ 3516637 w 5498207"/>
              <a:gd name="connsiteY7" fmla="*/ 1332889 h 4545665"/>
              <a:gd name="connsiteX8" fmla="*/ 3549562 w 5498207"/>
              <a:gd name="connsiteY8" fmla="*/ 1365826 h 4545665"/>
              <a:gd name="connsiteX9" fmla="*/ 3569317 w 5498207"/>
              <a:gd name="connsiteY9" fmla="*/ 1383392 h 4545665"/>
              <a:gd name="connsiteX10" fmla="*/ 3591267 w 5498207"/>
              <a:gd name="connsiteY10" fmla="*/ 1368021 h 4545665"/>
              <a:gd name="connsiteX11" fmla="*/ 3608827 w 5498207"/>
              <a:gd name="connsiteY11" fmla="*/ 1310931 h 4545665"/>
              <a:gd name="connsiteX12" fmla="*/ 3621997 w 5498207"/>
              <a:gd name="connsiteY12" fmla="*/ 1293365 h 4545665"/>
              <a:gd name="connsiteX13" fmla="*/ 3643947 w 5498207"/>
              <a:gd name="connsiteY13" fmla="*/ 1295560 h 4545665"/>
              <a:gd name="connsiteX14" fmla="*/ 3668092 w 5498207"/>
              <a:gd name="connsiteY14" fmla="*/ 1317518 h 4545665"/>
              <a:gd name="connsiteX15" fmla="*/ 3703212 w 5498207"/>
              <a:gd name="connsiteY15" fmla="*/ 1348259 h 4545665"/>
              <a:gd name="connsiteX16" fmla="*/ 3758087 w 5498207"/>
              <a:gd name="connsiteY16" fmla="*/ 1315323 h 4545665"/>
              <a:gd name="connsiteX17" fmla="*/ 3793207 w 5498207"/>
              <a:gd name="connsiteY17" fmla="*/ 1256036 h 4545665"/>
              <a:gd name="connsiteX18" fmla="*/ 3819547 w 5498207"/>
              <a:gd name="connsiteY18" fmla="*/ 1247253 h 4545665"/>
              <a:gd name="connsiteX19" fmla="*/ 3843692 w 5498207"/>
              <a:gd name="connsiteY19" fmla="*/ 1321910 h 4545665"/>
              <a:gd name="connsiteX20" fmla="*/ 3839302 w 5498207"/>
              <a:gd name="connsiteY20" fmla="*/ 1328497 h 4545665"/>
              <a:gd name="connsiteX21" fmla="*/ 3883202 w 5498207"/>
              <a:gd name="connsiteY21" fmla="*/ 1341672 h 4545665"/>
              <a:gd name="connsiteX22" fmla="*/ 3920517 w 5498207"/>
              <a:gd name="connsiteY22" fmla="*/ 1324106 h 4545665"/>
              <a:gd name="connsiteX23" fmla="*/ 3927102 w 5498207"/>
              <a:gd name="connsiteY23" fmla="*/ 1317518 h 4545665"/>
              <a:gd name="connsiteX24" fmla="*/ 3999536 w 5498207"/>
              <a:gd name="connsiteY24" fmla="*/ 1313127 h 4545665"/>
              <a:gd name="connsiteX25" fmla="*/ 4041242 w 5498207"/>
              <a:gd name="connsiteY25" fmla="*/ 1308735 h 4545665"/>
              <a:gd name="connsiteX26" fmla="*/ 4065386 w 5498207"/>
              <a:gd name="connsiteY26" fmla="*/ 1251645 h 4545665"/>
              <a:gd name="connsiteX27" fmla="*/ 4102702 w 5498207"/>
              <a:gd name="connsiteY27" fmla="*/ 1135268 h 4545665"/>
              <a:gd name="connsiteX28" fmla="*/ 4135626 w 5498207"/>
              <a:gd name="connsiteY28" fmla="*/ 1084765 h 4545665"/>
              <a:gd name="connsiteX29" fmla="*/ 4192696 w 5498207"/>
              <a:gd name="connsiteY29" fmla="*/ 1071590 h 4545665"/>
              <a:gd name="connsiteX30" fmla="*/ 4170746 w 5498207"/>
              <a:gd name="connsiteY30" fmla="*/ 1146247 h 4545665"/>
              <a:gd name="connsiteX31" fmla="*/ 4148796 w 5498207"/>
              <a:gd name="connsiteY31" fmla="*/ 1234078 h 4545665"/>
              <a:gd name="connsiteX32" fmla="*/ 4124652 w 5498207"/>
              <a:gd name="connsiteY32" fmla="*/ 1319714 h 4545665"/>
              <a:gd name="connsiteX33" fmla="*/ 4179526 w 5498207"/>
              <a:gd name="connsiteY33" fmla="*/ 1383392 h 4545665"/>
              <a:gd name="connsiteX34" fmla="*/ 4192696 w 5498207"/>
              <a:gd name="connsiteY34" fmla="*/ 1374609 h 4545665"/>
              <a:gd name="connsiteX35" fmla="*/ 4199282 w 5498207"/>
              <a:gd name="connsiteY35" fmla="*/ 1359238 h 4545665"/>
              <a:gd name="connsiteX36" fmla="*/ 4243181 w 5498207"/>
              <a:gd name="connsiteY36" fmla="*/ 1341672 h 4545665"/>
              <a:gd name="connsiteX37" fmla="*/ 4267326 w 5498207"/>
              <a:gd name="connsiteY37" fmla="*/ 1376805 h 4545665"/>
              <a:gd name="connsiteX38" fmla="*/ 4267326 w 5498207"/>
              <a:gd name="connsiteY38" fmla="*/ 1394371 h 4545665"/>
              <a:gd name="connsiteX39" fmla="*/ 4333176 w 5498207"/>
              <a:gd name="connsiteY39" fmla="*/ 1480007 h 4545665"/>
              <a:gd name="connsiteX40" fmla="*/ 4363906 w 5498207"/>
              <a:gd name="connsiteY40" fmla="*/ 1477811 h 4545665"/>
              <a:gd name="connsiteX41" fmla="*/ 4456096 w 5498207"/>
              <a:gd name="connsiteY41" fmla="*/ 1455853 h 4545665"/>
              <a:gd name="connsiteX42" fmla="*/ 4475851 w 5498207"/>
              <a:gd name="connsiteY42" fmla="*/ 1464636 h 4545665"/>
              <a:gd name="connsiteX43" fmla="*/ 4499996 w 5498207"/>
              <a:gd name="connsiteY43" fmla="*/ 1495377 h 4545665"/>
              <a:gd name="connsiteX44" fmla="*/ 4526336 w 5498207"/>
              <a:gd name="connsiteY44" fmla="*/ 1499769 h 4545665"/>
              <a:gd name="connsiteX45" fmla="*/ 4535116 w 5498207"/>
              <a:gd name="connsiteY45" fmla="*/ 1490985 h 4545665"/>
              <a:gd name="connsiteX46" fmla="*/ 4554871 w 5498207"/>
              <a:gd name="connsiteY46" fmla="*/ 1490985 h 4545665"/>
              <a:gd name="connsiteX47" fmla="*/ 4550481 w 5498207"/>
              <a:gd name="connsiteY47" fmla="*/ 1510748 h 4545665"/>
              <a:gd name="connsiteX48" fmla="*/ 4504386 w 5498207"/>
              <a:gd name="connsiteY48" fmla="*/ 1565642 h 4545665"/>
              <a:gd name="connsiteX49" fmla="*/ 4510971 w 5498207"/>
              <a:gd name="connsiteY49" fmla="*/ 1585404 h 4545665"/>
              <a:gd name="connsiteX50" fmla="*/ 4543896 w 5498207"/>
              <a:gd name="connsiteY50" fmla="*/ 1581013 h 4545665"/>
              <a:gd name="connsiteX51" fmla="*/ 4579016 w 5498207"/>
              <a:gd name="connsiteY51" fmla="*/ 1585404 h 4545665"/>
              <a:gd name="connsiteX52" fmla="*/ 4592186 w 5498207"/>
              <a:gd name="connsiteY52" fmla="*/ 1635907 h 4545665"/>
              <a:gd name="connsiteX53" fmla="*/ 4576821 w 5498207"/>
              <a:gd name="connsiteY53" fmla="*/ 1642495 h 4545665"/>
              <a:gd name="connsiteX54" fmla="*/ 4583406 w 5498207"/>
              <a:gd name="connsiteY54" fmla="*/ 1677627 h 4545665"/>
              <a:gd name="connsiteX55" fmla="*/ 4658036 w 5498207"/>
              <a:gd name="connsiteY55" fmla="*/ 1769850 h 4545665"/>
              <a:gd name="connsiteX56" fmla="*/ 4723886 w 5498207"/>
              <a:gd name="connsiteY56" fmla="*/ 1785221 h 4545665"/>
              <a:gd name="connsiteX57" fmla="*/ 4772176 w 5498207"/>
              <a:gd name="connsiteY57" fmla="*/ 1804983 h 4545665"/>
              <a:gd name="connsiteX58" fmla="*/ 4763396 w 5498207"/>
              <a:gd name="connsiteY58" fmla="*/ 1835724 h 4545665"/>
              <a:gd name="connsiteX59" fmla="*/ 4723886 w 5498207"/>
              <a:gd name="connsiteY59" fmla="*/ 1914772 h 4545665"/>
              <a:gd name="connsiteX60" fmla="*/ 4765591 w 5498207"/>
              <a:gd name="connsiteY60" fmla="*/ 2026757 h 4545665"/>
              <a:gd name="connsiteX61" fmla="*/ 4785346 w 5498207"/>
              <a:gd name="connsiteY61" fmla="*/ 2031149 h 4545665"/>
              <a:gd name="connsiteX62" fmla="*/ 4840221 w 5498207"/>
              <a:gd name="connsiteY62" fmla="*/ 2026757 h 4545665"/>
              <a:gd name="connsiteX63" fmla="*/ 4873146 w 5498207"/>
              <a:gd name="connsiteY63" fmla="*/ 2088239 h 4545665"/>
              <a:gd name="connsiteX64" fmla="*/ 4835831 w 5498207"/>
              <a:gd name="connsiteY64" fmla="*/ 2156309 h 4545665"/>
              <a:gd name="connsiteX65" fmla="*/ 4816076 w 5498207"/>
              <a:gd name="connsiteY65" fmla="*/ 2158505 h 4545665"/>
              <a:gd name="connsiteX66" fmla="*/ 4798516 w 5498207"/>
              <a:gd name="connsiteY66" fmla="*/ 2167288 h 4545665"/>
              <a:gd name="connsiteX67" fmla="*/ 4780956 w 5498207"/>
              <a:gd name="connsiteY67" fmla="*/ 2193637 h 4545665"/>
              <a:gd name="connsiteX68" fmla="*/ 4787541 w 5498207"/>
              <a:gd name="connsiteY68" fmla="*/ 2224378 h 4545665"/>
              <a:gd name="connsiteX69" fmla="*/ 4833636 w 5498207"/>
              <a:gd name="connsiteY69" fmla="*/ 2323189 h 4545665"/>
              <a:gd name="connsiteX70" fmla="*/ 4855586 w 5498207"/>
              <a:gd name="connsiteY70" fmla="*/ 2331972 h 4545665"/>
              <a:gd name="connsiteX71" fmla="*/ 4873146 w 5498207"/>
              <a:gd name="connsiteY71" fmla="*/ 2345146 h 4545665"/>
              <a:gd name="connsiteX72" fmla="*/ 4807296 w 5498207"/>
              <a:gd name="connsiteY72" fmla="*/ 2384671 h 4545665"/>
              <a:gd name="connsiteX73" fmla="*/ 4776566 w 5498207"/>
              <a:gd name="connsiteY73" fmla="*/ 2424195 h 4545665"/>
              <a:gd name="connsiteX74" fmla="*/ 4776566 w 5498207"/>
              <a:gd name="connsiteY74" fmla="*/ 2428586 h 4545665"/>
              <a:gd name="connsiteX75" fmla="*/ 4816076 w 5498207"/>
              <a:gd name="connsiteY75" fmla="*/ 2472502 h 4545665"/>
              <a:gd name="connsiteX76" fmla="*/ 4864366 w 5498207"/>
              <a:gd name="connsiteY76" fmla="*/ 2516418 h 4545665"/>
              <a:gd name="connsiteX77" fmla="*/ 4864366 w 5498207"/>
              <a:gd name="connsiteY77" fmla="*/ 2538376 h 4545665"/>
              <a:gd name="connsiteX78" fmla="*/ 4846806 w 5498207"/>
              <a:gd name="connsiteY78" fmla="*/ 2542767 h 4545665"/>
              <a:gd name="connsiteX79" fmla="*/ 4778761 w 5498207"/>
              <a:gd name="connsiteY79" fmla="*/ 2560334 h 4545665"/>
              <a:gd name="connsiteX80" fmla="*/ 4767786 w 5498207"/>
              <a:gd name="connsiteY80" fmla="*/ 2571312 h 4545665"/>
              <a:gd name="connsiteX81" fmla="*/ 4726081 w 5498207"/>
              <a:gd name="connsiteY81" fmla="*/ 2637186 h 4545665"/>
              <a:gd name="connsiteX82" fmla="*/ 4706326 w 5498207"/>
              <a:gd name="connsiteY82" fmla="*/ 2663535 h 4545665"/>
              <a:gd name="connsiteX83" fmla="*/ 4699741 w 5498207"/>
              <a:gd name="connsiteY83" fmla="*/ 2700864 h 4545665"/>
              <a:gd name="connsiteX84" fmla="*/ 4748031 w 5498207"/>
              <a:gd name="connsiteY84" fmla="*/ 2744780 h 4545665"/>
              <a:gd name="connsiteX85" fmla="*/ 4813881 w 5498207"/>
              <a:gd name="connsiteY85" fmla="*/ 2766737 h 4545665"/>
              <a:gd name="connsiteX86" fmla="*/ 4875341 w 5498207"/>
              <a:gd name="connsiteY86" fmla="*/ 2757954 h 4545665"/>
              <a:gd name="connsiteX87" fmla="*/ 4903876 w 5498207"/>
              <a:gd name="connsiteY87" fmla="*/ 2740388 h 4545665"/>
              <a:gd name="connsiteX88" fmla="*/ 4952166 w 5498207"/>
              <a:gd name="connsiteY88" fmla="*/ 2689885 h 4545665"/>
              <a:gd name="connsiteX89" fmla="*/ 5033380 w 5498207"/>
              <a:gd name="connsiteY89" fmla="*/ 2604249 h 4545665"/>
              <a:gd name="connsiteX90" fmla="*/ 5138740 w 5498207"/>
              <a:gd name="connsiteY90" fmla="*/ 2562529 h 4545665"/>
              <a:gd name="connsiteX91" fmla="*/ 5224346 w 5498207"/>
              <a:gd name="connsiteY91" fmla="*/ 2514222 h 4545665"/>
              <a:gd name="connsiteX92" fmla="*/ 5230930 w 5498207"/>
              <a:gd name="connsiteY92" fmla="*/ 2507635 h 4545665"/>
              <a:gd name="connsiteX93" fmla="*/ 5318730 w 5498207"/>
              <a:gd name="connsiteY93" fmla="*/ 2470306 h 4545665"/>
              <a:gd name="connsiteX94" fmla="*/ 5428480 w 5498207"/>
              <a:gd name="connsiteY94" fmla="*/ 2448348 h 4545665"/>
              <a:gd name="connsiteX95" fmla="*/ 5489940 w 5498207"/>
              <a:gd name="connsiteY95" fmla="*/ 2479089 h 4545665"/>
              <a:gd name="connsiteX96" fmla="*/ 5496525 w 5498207"/>
              <a:gd name="connsiteY96" fmla="*/ 2490068 h 4545665"/>
              <a:gd name="connsiteX97" fmla="*/ 5485550 w 5498207"/>
              <a:gd name="connsiteY97" fmla="*/ 2566921 h 4545665"/>
              <a:gd name="connsiteX98" fmla="*/ 5435065 w 5498207"/>
              <a:gd name="connsiteY98" fmla="*/ 2613032 h 4545665"/>
              <a:gd name="connsiteX99" fmla="*/ 5388970 w 5498207"/>
              <a:gd name="connsiteY99" fmla="*/ 2617424 h 4545665"/>
              <a:gd name="connsiteX100" fmla="*/ 5329705 w 5498207"/>
              <a:gd name="connsiteY100" fmla="*/ 2615228 h 4545665"/>
              <a:gd name="connsiteX101" fmla="*/ 5316535 w 5498207"/>
              <a:gd name="connsiteY101" fmla="*/ 2624011 h 4545665"/>
              <a:gd name="connsiteX102" fmla="*/ 5263856 w 5498207"/>
              <a:gd name="connsiteY102" fmla="*/ 2650361 h 4545665"/>
              <a:gd name="connsiteX103" fmla="*/ 5215566 w 5498207"/>
              <a:gd name="connsiteY103" fmla="*/ 2670123 h 4545665"/>
              <a:gd name="connsiteX104" fmla="*/ 5105816 w 5498207"/>
              <a:gd name="connsiteY104" fmla="*/ 2700864 h 4545665"/>
              <a:gd name="connsiteX105" fmla="*/ 5000456 w 5498207"/>
              <a:gd name="connsiteY105" fmla="*/ 2744780 h 4545665"/>
              <a:gd name="connsiteX106" fmla="*/ 4934606 w 5498207"/>
              <a:gd name="connsiteY106" fmla="*/ 2795283 h 4545665"/>
              <a:gd name="connsiteX107" fmla="*/ 4903876 w 5498207"/>
              <a:gd name="connsiteY107" fmla="*/ 2815045 h 4545665"/>
              <a:gd name="connsiteX108" fmla="*/ 4778761 w 5498207"/>
              <a:gd name="connsiteY108" fmla="*/ 2887506 h 4545665"/>
              <a:gd name="connsiteX109" fmla="*/ 4710716 w 5498207"/>
              <a:gd name="connsiteY109" fmla="*/ 2911659 h 4545665"/>
              <a:gd name="connsiteX110" fmla="*/ 4684376 w 5498207"/>
              <a:gd name="connsiteY110" fmla="*/ 2902876 h 4545665"/>
              <a:gd name="connsiteX111" fmla="*/ 4660231 w 5498207"/>
              <a:gd name="connsiteY111" fmla="*/ 2900680 h 4545665"/>
              <a:gd name="connsiteX112" fmla="*/ 4644866 w 5498207"/>
              <a:gd name="connsiteY112" fmla="*/ 2922638 h 4545665"/>
              <a:gd name="connsiteX113" fmla="*/ 4658036 w 5498207"/>
              <a:gd name="connsiteY113" fmla="*/ 2940205 h 4545665"/>
              <a:gd name="connsiteX114" fmla="*/ 4675596 w 5498207"/>
              <a:gd name="connsiteY114" fmla="*/ 2946792 h 4545665"/>
              <a:gd name="connsiteX115" fmla="*/ 4706326 w 5498207"/>
              <a:gd name="connsiteY115" fmla="*/ 2968750 h 4545665"/>
              <a:gd name="connsiteX116" fmla="*/ 4745836 w 5498207"/>
              <a:gd name="connsiteY116" fmla="*/ 3008274 h 4545665"/>
              <a:gd name="connsiteX117" fmla="*/ 4914850 w 5498207"/>
              <a:gd name="connsiteY117" fmla="*/ 3069756 h 4545665"/>
              <a:gd name="connsiteX118" fmla="*/ 4952166 w 5498207"/>
              <a:gd name="connsiteY118" fmla="*/ 3082931 h 4545665"/>
              <a:gd name="connsiteX119" fmla="*/ 5002650 w 5498207"/>
              <a:gd name="connsiteY119" fmla="*/ 3076343 h 4545665"/>
              <a:gd name="connsiteX120" fmla="*/ 5031186 w 5498207"/>
              <a:gd name="connsiteY120" fmla="*/ 3071952 h 4545665"/>
              <a:gd name="connsiteX121" fmla="*/ 5061916 w 5498207"/>
              <a:gd name="connsiteY121" fmla="*/ 3080735 h 4545665"/>
              <a:gd name="connsiteX122" fmla="*/ 5075086 w 5498207"/>
              <a:gd name="connsiteY122" fmla="*/ 3096105 h 4545665"/>
              <a:gd name="connsiteX123" fmla="*/ 5018016 w 5498207"/>
              <a:gd name="connsiteY123" fmla="*/ 3212482 h 4545665"/>
              <a:gd name="connsiteX124" fmla="*/ 4956556 w 5498207"/>
              <a:gd name="connsiteY124" fmla="*/ 3212482 h 4545665"/>
              <a:gd name="connsiteX125" fmla="*/ 4906071 w 5498207"/>
              <a:gd name="connsiteY125" fmla="*/ 3177349 h 4545665"/>
              <a:gd name="connsiteX126" fmla="*/ 4851196 w 5498207"/>
              <a:gd name="connsiteY126" fmla="*/ 3166370 h 4545665"/>
              <a:gd name="connsiteX127" fmla="*/ 4794126 w 5498207"/>
              <a:gd name="connsiteY127" fmla="*/ 3137825 h 4545665"/>
              <a:gd name="connsiteX128" fmla="*/ 4761201 w 5498207"/>
              <a:gd name="connsiteY128" fmla="*/ 3085126 h 4545665"/>
              <a:gd name="connsiteX129" fmla="*/ 4708521 w 5498207"/>
              <a:gd name="connsiteY129" fmla="*/ 3060973 h 4545665"/>
              <a:gd name="connsiteX130" fmla="*/ 4693156 w 5498207"/>
              <a:gd name="connsiteY130" fmla="*/ 3058777 h 4545665"/>
              <a:gd name="connsiteX131" fmla="*/ 4620721 w 5498207"/>
              <a:gd name="connsiteY131" fmla="*/ 3065364 h 4545665"/>
              <a:gd name="connsiteX132" fmla="*/ 4565846 w 5498207"/>
              <a:gd name="connsiteY132" fmla="*/ 3065364 h 4545665"/>
              <a:gd name="connsiteX133" fmla="*/ 4524141 w 5498207"/>
              <a:gd name="connsiteY133" fmla="*/ 3039015 h 4545665"/>
              <a:gd name="connsiteX134" fmla="*/ 4502191 w 5498207"/>
              <a:gd name="connsiteY134" fmla="*/ 3034623 h 4545665"/>
              <a:gd name="connsiteX135" fmla="*/ 4486826 w 5498207"/>
              <a:gd name="connsiteY135" fmla="*/ 3023644 h 4545665"/>
              <a:gd name="connsiteX136" fmla="*/ 4447316 w 5498207"/>
              <a:gd name="connsiteY136" fmla="*/ 3017057 h 4545665"/>
              <a:gd name="connsiteX137" fmla="*/ 4407806 w 5498207"/>
              <a:gd name="connsiteY137" fmla="*/ 3076343 h 4545665"/>
              <a:gd name="connsiteX138" fmla="*/ 4372686 w 5498207"/>
              <a:gd name="connsiteY138" fmla="*/ 3087322 h 4545665"/>
              <a:gd name="connsiteX139" fmla="*/ 4366101 w 5498207"/>
              <a:gd name="connsiteY139" fmla="*/ 3085126 h 4545665"/>
              <a:gd name="connsiteX140" fmla="*/ 4335371 w 5498207"/>
              <a:gd name="connsiteY140" fmla="*/ 3065364 h 4545665"/>
              <a:gd name="connsiteX141" fmla="*/ 4302446 w 5498207"/>
              <a:gd name="connsiteY141" fmla="*/ 3085126 h 4545665"/>
              <a:gd name="connsiteX142" fmla="*/ 4273911 w 5498207"/>
              <a:gd name="connsiteY142" fmla="*/ 3113672 h 4545665"/>
              <a:gd name="connsiteX143" fmla="*/ 4210256 w 5498207"/>
              <a:gd name="connsiteY143" fmla="*/ 3140021 h 4545665"/>
              <a:gd name="connsiteX144" fmla="*/ 4194892 w 5498207"/>
              <a:gd name="connsiteY144" fmla="*/ 3137825 h 4545665"/>
              <a:gd name="connsiteX145" fmla="*/ 4089532 w 5498207"/>
              <a:gd name="connsiteY145" fmla="*/ 3201503 h 4545665"/>
              <a:gd name="connsiteX146" fmla="*/ 4023682 w 5498207"/>
              <a:gd name="connsiteY146" fmla="*/ 3247615 h 4545665"/>
              <a:gd name="connsiteX147" fmla="*/ 3938077 w 5498207"/>
              <a:gd name="connsiteY147" fmla="*/ 3289335 h 4545665"/>
              <a:gd name="connsiteX148" fmla="*/ 3924907 w 5498207"/>
              <a:gd name="connsiteY148" fmla="*/ 3302509 h 4545665"/>
              <a:gd name="connsiteX149" fmla="*/ 3907347 w 5498207"/>
              <a:gd name="connsiteY149" fmla="*/ 3357404 h 4545665"/>
              <a:gd name="connsiteX150" fmla="*/ 3900762 w 5498207"/>
              <a:gd name="connsiteY150" fmla="*/ 3368383 h 4545665"/>
              <a:gd name="connsiteX151" fmla="*/ 3821742 w 5498207"/>
              <a:gd name="connsiteY151" fmla="*/ 3447431 h 4545665"/>
              <a:gd name="connsiteX152" fmla="*/ 3810767 w 5498207"/>
              <a:gd name="connsiteY152" fmla="*/ 3456214 h 4545665"/>
              <a:gd name="connsiteX153" fmla="*/ 3703212 w 5498207"/>
              <a:gd name="connsiteY153" fmla="*/ 3506717 h 4545665"/>
              <a:gd name="connsiteX154" fmla="*/ 3604437 w 5498207"/>
              <a:gd name="connsiteY154" fmla="*/ 3581374 h 4545665"/>
              <a:gd name="connsiteX155" fmla="*/ 3560537 w 5498207"/>
              <a:gd name="connsiteY155" fmla="*/ 3625290 h 4545665"/>
              <a:gd name="connsiteX156" fmla="*/ 3560537 w 5498207"/>
              <a:gd name="connsiteY156" fmla="*/ 3640660 h 4545665"/>
              <a:gd name="connsiteX157" fmla="*/ 3564927 w 5498207"/>
              <a:gd name="connsiteY157" fmla="*/ 3647248 h 4545665"/>
              <a:gd name="connsiteX158" fmla="*/ 3545172 w 5498207"/>
              <a:gd name="connsiteY158" fmla="*/ 3717513 h 4545665"/>
              <a:gd name="connsiteX159" fmla="*/ 3494687 w 5498207"/>
              <a:gd name="connsiteY159" fmla="*/ 3748254 h 4545665"/>
              <a:gd name="connsiteX160" fmla="*/ 3529807 w 5498207"/>
              <a:gd name="connsiteY160" fmla="*/ 3757037 h 4545665"/>
              <a:gd name="connsiteX161" fmla="*/ 3562732 w 5498207"/>
              <a:gd name="connsiteY161" fmla="*/ 3754841 h 4545665"/>
              <a:gd name="connsiteX162" fmla="*/ 3573707 w 5498207"/>
              <a:gd name="connsiteY162" fmla="*/ 3761429 h 4545665"/>
              <a:gd name="connsiteX163" fmla="*/ 3617607 w 5498207"/>
              <a:gd name="connsiteY163" fmla="*/ 3785582 h 4545665"/>
              <a:gd name="connsiteX164" fmla="*/ 3698822 w 5498207"/>
              <a:gd name="connsiteY164" fmla="*/ 3851456 h 4545665"/>
              <a:gd name="connsiteX165" fmla="*/ 3711992 w 5498207"/>
              <a:gd name="connsiteY165" fmla="*/ 3912938 h 4545665"/>
              <a:gd name="connsiteX166" fmla="*/ 3670287 w 5498207"/>
              <a:gd name="connsiteY166" fmla="*/ 3978811 h 4545665"/>
              <a:gd name="connsiteX167" fmla="*/ 3668092 w 5498207"/>
              <a:gd name="connsiteY167" fmla="*/ 3994182 h 4545665"/>
              <a:gd name="connsiteX168" fmla="*/ 3679067 w 5498207"/>
              <a:gd name="connsiteY168" fmla="*/ 4068839 h 4545665"/>
              <a:gd name="connsiteX169" fmla="*/ 3624192 w 5498207"/>
              <a:gd name="connsiteY169" fmla="*/ 4169845 h 4545665"/>
              <a:gd name="connsiteX170" fmla="*/ 3571512 w 5498207"/>
              <a:gd name="connsiteY170" fmla="*/ 4193999 h 4545665"/>
              <a:gd name="connsiteX171" fmla="*/ 3463957 w 5498207"/>
              <a:gd name="connsiteY171" fmla="*/ 4178628 h 4545665"/>
              <a:gd name="connsiteX172" fmla="*/ 3389327 w 5498207"/>
              <a:gd name="connsiteY172" fmla="*/ 4055664 h 4545665"/>
              <a:gd name="connsiteX173" fmla="*/ 3389327 w 5498207"/>
              <a:gd name="connsiteY173" fmla="*/ 4038098 h 4545665"/>
              <a:gd name="connsiteX174" fmla="*/ 3378352 w 5498207"/>
              <a:gd name="connsiteY174" fmla="*/ 4005161 h 4545665"/>
              <a:gd name="connsiteX175" fmla="*/ 3349817 w 5498207"/>
              <a:gd name="connsiteY175" fmla="*/ 4000769 h 4545665"/>
              <a:gd name="connsiteX176" fmla="*/ 3242262 w 5498207"/>
              <a:gd name="connsiteY176" fmla="*/ 3991986 h 4545665"/>
              <a:gd name="connsiteX177" fmla="*/ 3224702 w 5498207"/>
              <a:gd name="connsiteY177" fmla="*/ 3996378 h 4545665"/>
              <a:gd name="connsiteX178" fmla="*/ 3237872 w 5498207"/>
              <a:gd name="connsiteY178" fmla="*/ 4009552 h 4545665"/>
              <a:gd name="connsiteX179" fmla="*/ 3248848 w 5498207"/>
              <a:gd name="connsiteY179" fmla="*/ 4027119 h 4545665"/>
              <a:gd name="connsiteX180" fmla="*/ 3308112 w 5498207"/>
              <a:gd name="connsiteY180" fmla="*/ 4018336 h 4545665"/>
              <a:gd name="connsiteX181" fmla="*/ 3319087 w 5498207"/>
              <a:gd name="connsiteY181" fmla="*/ 4031510 h 4545665"/>
              <a:gd name="connsiteX182" fmla="*/ 3310307 w 5498207"/>
              <a:gd name="connsiteY182" fmla="*/ 4046881 h 4545665"/>
              <a:gd name="connsiteX183" fmla="*/ 3237872 w 5498207"/>
              <a:gd name="connsiteY183" fmla="*/ 4046881 h 4545665"/>
              <a:gd name="connsiteX184" fmla="*/ 3213728 w 5498207"/>
              <a:gd name="connsiteY184" fmla="*/ 4060056 h 4545665"/>
              <a:gd name="connsiteX185" fmla="*/ 3253238 w 5498207"/>
              <a:gd name="connsiteY185" fmla="*/ 4141300 h 4545665"/>
              <a:gd name="connsiteX186" fmla="*/ 3325672 w 5498207"/>
              <a:gd name="connsiteY186" fmla="*/ 4187411 h 4545665"/>
              <a:gd name="connsiteX187" fmla="*/ 3347622 w 5498207"/>
              <a:gd name="connsiteY187" fmla="*/ 4189607 h 4545665"/>
              <a:gd name="connsiteX188" fmla="*/ 3362987 w 5498207"/>
              <a:gd name="connsiteY188" fmla="*/ 4196194 h 4545665"/>
              <a:gd name="connsiteX189" fmla="*/ 3380547 w 5498207"/>
              <a:gd name="connsiteY189" fmla="*/ 4204977 h 4545665"/>
              <a:gd name="connsiteX190" fmla="*/ 3358597 w 5498207"/>
              <a:gd name="connsiteY190" fmla="*/ 4220348 h 4545665"/>
              <a:gd name="connsiteX191" fmla="*/ 3343232 w 5498207"/>
              <a:gd name="connsiteY191" fmla="*/ 4213761 h 4545665"/>
              <a:gd name="connsiteX192" fmla="*/ 3231288 w 5498207"/>
              <a:gd name="connsiteY192" fmla="*/ 4154474 h 4545665"/>
              <a:gd name="connsiteX193" fmla="*/ 3215922 w 5498207"/>
              <a:gd name="connsiteY193" fmla="*/ 4147887 h 4545665"/>
              <a:gd name="connsiteX194" fmla="*/ 3169828 w 5498207"/>
              <a:gd name="connsiteY194" fmla="*/ 4176432 h 4545665"/>
              <a:gd name="connsiteX195" fmla="*/ 3169828 w 5498207"/>
              <a:gd name="connsiteY195" fmla="*/ 4207173 h 4545665"/>
              <a:gd name="connsiteX196" fmla="*/ 3169828 w 5498207"/>
              <a:gd name="connsiteY196" fmla="*/ 4240110 h 4545665"/>
              <a:gd name="connsiteX197" fmla="*/ 3112758 w 5498207"/>
              <a:gd name="connsiteY197" fmla="*/ 4240110 h 4545665"/>
              <a:gd name="connsiteX198" fmla="*/ 3068858 w 5498207"/>
              <a:gd name="connsiteY198" fmla="*/ 4284026 h 4545665"/>
              <a:gd name="connsiteX199" fmla="*/ 3031543 w 5498207"/>
              <a:gd name="connsiteY199" fmla="*/ 4319158 h 4545665"/>
              <a:gd name="connsiteX200" fmla="*/ 2994228 w 5498207"/>
              <a:gd name="connsiteY200" fmla="*/ 4321354 h 4545665"/>
              <a:gd name="connsiteX201" fmla="*/ 2930573 w 5498207"/>
              <a:gd name="connsiteY201" fmla="*/ 4334529 h 4545665"/>
              <a:gd name="connsiteX202" fmla="*/ 2923988 w 5498207"/>
              <a:gd name="connsiteY202" fmla="*/ 4345508 h 4545665"/>
              <a:gd name="connsiteX203" fmla="*/ 2915208 w 5498207"/>
              <a:gd name="connsiteY203" fmla="*/ 4417969 h 4545665"/>
              <a:gd name="connsiteX204" fmla="*/ 2902038 w 5498207"/>
              <a:gd name="connsiteY204" fmla="*/ 4439927 h 4545665"/>
              <a:gd name="connsiteX205" fmla="*/ 2891063 w 5498207"/>
              <a:gd name="connsiteY205" fmla="*/ 4435535 h 4545665"/>
              <a:gd name="connsiteX206" fmla="*/ 2888868 w 5498207"/>
              <a:gd name="connsiteY206" fmla="*/ 4382836 h 4545665"/>
              <a:gd name="connsiteX207" fmla="*/ 2873503 w 5498207"/>
              <a:gd name="connsiteY207" fmla="*/ 4363074 h 4545665"/>
              <a:gd name="connsiteX208" fmla="*/ 2842773 w 5498207"/>
              <a:gd name="connsiteY208" fmla="*/ 4376249 h 4545665"/>
              <a:gd name="connsiteX209" fmla="*/ 2823018 w 5498207"/>
              <a:gd name="connsiteY209" fmla="*/ 4396011 h 4545665"/>
              <a:gd name="connsiteX210" fmla="*/ 2820823 w 5498207"/>
              <a:gd name="connsiteY210" fmla="*/ 4356487 h 4545665"/>
              <a:gd name="connsiteX211" fmla="*/ 2812043 w 5498207"/>
              <a:gd name="connsiteY211" fmla="*/ 4336725 h 4545665"/>
              <a:gd name="connsiteX212" fmla="*/ 2792288 w 5498207"/>
              <a:gd name="connsiteY212" fmla="*/ 4343312 h 4545665"/>
              <a:gd name="connsiteX213" fmla="*/ 2783508 w 5498207"/>
              <a:gd name="connsiteY213" fmla="*/ 4398207 h 4545665"/>
              <a:gd name="connsiteX214" fmla="*/ 2765948 w 5498207"/>
              <a:gd name="connsiteY214" fmla="*/ 4510192 h 4545665"/>
              <a:gd name="connsiteX215" fmla="*/ 2765948 w 5498207"/>
              <a:gd name="connsiteY215" fmla="*/ 4529954 h 4545665"/>
              <a:gd name="connsiteX216" fmla="*/ 2757168 w 5498207"/>
              <a:gd name="connsiteY216" fmla="*/ 4545324 h 4545665"/>
              <a:gd name="connsiteX217" fmla="*/ 2741803 w 5498207"/>
              <a:gd name="connsiteY217" fmla="*/ 4532150 h 4545665"/>
              <a:gd name="connsiteX218" fmla="*/ 2739608 w 5498207"/>
              <a:gd name="connsiteY218" fmla="*/ 4516779 h 4545665"/>
              <a:gd name="connsiteX219" fmla="*/ 2750583 w 5498207"/>
              <a:gd name="connsiteY219" fmla="*/ 4475059 h 4545665"/>
              <a:gd name="connsiteX220" fmla="*/ 2754973 w 5498207"/>
              <a:gd name="connsiteY220" fmla="*/ 4437731 h 4545665"/>
              <a:gd name="connsiteX221" fmla="*/ 2757168 w 5498207"/>
              <a:gd name="connsiteY221" fmla="*/ 4413577 h 4545665"/>
              <a:gd name="connsiteX222" fmla="*/ 2759363 w 5498207"/>
              <a:gd name="connsiteY222" fmla="*/ 4360878 h 4545665"/>
              <a:gd name="connsiteX223" fmla="*/ 2737413 w 5498207"/>
              <a:gd name="connsiteY223" fmla="*/ 4301592 h 4545665"/>
              <a:gd name="connsiteX224" fmla="*/ 2713268 w 5498207"/>
              <a:gd name="connsiteY224" fmla="*/ 4341116 h 4545665"/>
              <a:gd name="connsiteX225" fmla="*/ 2695708 w 5498207"/>
              <a:gd name="connsiteY225" fmla="*/ 4439927 h 4545665"/>
              <a:gd name="connsiteX226" fmla="*/ 2678148 w 5498207"/>
              <a:gd name="connsiteY226" fmla="*/ 4497017 h 4545665"/>
              <a:gd name="connsiteX227" fmla="*/ 2658393 w 5498207"/>
              <a:gd name="connsiteY227" fmla="*/ 4501409 h 4545665"/>
              <a:gd name="connsiteX228" fmla="*/ 2654003 w 5498207"/>
              <a:gd name="connsiteY228" fmla="*/ 4488234 h 4545665"/>
              <a:gd name="connsiteX229" fmla="*/ 2678148 w 5498207"/>
              <a:gd name="connsiteY229" fmla="*/ 4389424 h 4545665"/>
              <a:gd name="connsiteX230" fmla="*/ 2686928 w 5498207"/>
              <a:gd name="connsiteY230" fmla="*/ 4356487 h 4545665"/>
              <a:gd name="connsiteX231" fmla="*/ 2673758 w 5498207"/>
              <a:gd name="connsiteY231" fmla="*/ 4301592 h 4545665"/>
              <a:gd name="connsiteX232" fmla="*/ 2671563 w 5498207"/>
              <a:gd name="connsiteY232" fmla="*/ 4242306 h 4545665"/>
              <a:gd name="connsiteX233" fmla="*/ 2671563 w 5498207"/>
              <a:gd name="connsiteY233" fmla="*/ 4196194 h 4545665"/>
              <a:gd name="connsiteX234" fmla="*/ 2645223 w 5498207"/>
              <a:gd name="connsiteY234" fmla="*/ 4141300 h 4545665"/>
              <a:gd name="connsiteX235" fmla="*/ 2616688 w 5498207"/>
              <a:gd name="connsiteY235" fmla="*/ 4132516 h 4545665"/>
              <a:gd name="connsiteX236" fmla="*/ 2583763 w 5498207"/>
              <a:gd name="connsiteY236" fmla="*/ 4121538 h 4545665"/>
              <a:gd name="connsiteX237" fmla="*/ 2533278 w 5498207"/>
              <a:gd name="connsiteY237" fmla="*/ 4108363 h 4545665"/>
              <a:gd name="connsiteX238" fmla="*/ 2441088 w 5498207"/>
              <a:gd name="connsiteY238" fmla="*/ 4125929 h 4545665"/>
              <a:gd name="connsiteX239" fmla="*/ 2401578 w 5498207"/>
              <a:gd name="connsiteY239" fmla="*/ 4114950 h 4545665"/>
              <a:gd name="connsiteX240" fmla="*/ 2300609 w 5498207"/>
              <a:gd name="connsiteY240" fmla="*/ 4018336 h 4545665"/>
              <a:gd name="connsiteX241" fmla="*/ 2234759 w 5498207"/>
              <a:gd name="connsiteY241" fmla="*/ 3904155 h 4545665"/>
              <a:gd name="connsiteX242" fmla="*/ 2190859 w 5498207"/>
              <a:gd name="connsiteY242" fmla="*/ 3822911 h 4545665"/>
              <a:gd name="connsiteX243" fmla="*/ 2118424 w 5498207"/>
              <a:gd name="connsiteY243" fmla="*/ 3761429 h 4545665"/>
              <a:gd name="connsiteX244" fmla="*/ 2083304 w 5498207"/>
              <a:gd name="connsiteY244" fmla="*/ 3772408 h 4545665"/>
              <a:gd name="connsiteX245" fmla="*/ 2063549 w 5498207"/>
              <a:gd name="connsiteY245" fmla="*/ 3789974 h 4545665"/>
              <a:gd name="connsiteX246" fmla="*/ 2021844 w 5498207"/>
              <a:gd name="connsiteY246" fmla="*/ 3781191 h 4545665"/>
              <a:gd name="connsiteX247" fmla="*/ 2008717 w 5498207"/>
              <a:gd name="connsiteY247" fmla="*/ 3760713 h 4545665"/>
              <a:gd name="connsiteX248" fmla="*/ 1923143 w 5498207"/>
              <a:gd name="connsiteY248" fmla="*/ 3846286 h 4545665"/>
              <a:gd name="connsiteX249" fmla="*/ 1859631 w 5498207"/>
              <a:gd name="connsiteY249" fmla="*/ 3782774 h 4545665"/>
              <a:gd name="connsiteX250" fmla="*/ 1853652 w 5498207"/>
              <a:gd name="connsiteY250" fmla="*/ 3782563 h 4545665"/>
              <a:gd name="connsiteX251" fmla="*/ 1835269 w 5498207"/>
              <a:gd name="connsiteY251" fmla="*/ 3796561 h 4545665"/>
              <a:gd name="connsiteX252" fmla="*/ 1791369 w 5498207"/>
              <a:gd name="connsiteY252" fmla="*/ 3849260 h 4545665"/>
              <a:gd name="connsiteX253" fmla="*/ 1760639 w 5498207"/>
              <a:gd name="connsiteY253" fmla="*/ 3869022 h 4545665"/>
              <a:gd name="connsiteX254" fmla="*/ 1738689 w 5498207"/>
              <a:gd name="connsiteY254" fmla="*/ 3904155 h 4545665"/>
              <a:gd name="connsiteX255" fmla="*/ 1732104 w 5498207"/>
              <a:gd name="connsiteY255" fmla="*/ 3945875 h 4545665"/>
              <a:gd name="connsiteX256" fmla="*/ 1740884 w 5498207"/>
              <a:gd name="connsiteY256" fmla="*/ 3967833 h 4545665"/>
              <a:gd name="connsiteX257" fmla="*/ 1756249 w 5498207"/>
              <a:gd name="connsiteY257" fmla="*/ 4024923 h 4545665"/>
              <a:gd name="connsiteX258" fmla="*/ 1723324 w 5498207"/>
              <a:gd name="connsiteY258" fmla="*/ 3987595 h 4545665"/>
              <a:gd name="connsiteX259" fmla="*/ 1701374 w 5498207"/>
              <a:gd name="connsiteY259" fmla="*/ 3965637 h 4545665"/>
              <a:gd name="connsiteX260" fmla="*/ 1688204 w 5498207"/>
              <a:gd name="connsiteY260" fmla="*/ 3963441 h 4545665"/>
              <a:gd name="connsiteX261" fmla="*/ 1644304 w 5498207"/>
              <a:gd name="connsiteY261" fmla="*/ 3923917 h 4545665"/>
              <a:gd name="connsiteX262" fmla="*/ 1593819 w 5498207"/>
              <a:gd name="connsiteY262" fmla="*/ 3906350 h 4545665"/>
              <a:gd name="connsiteX263" fmla="*/ 1571869 w 5498207"/>
              <a:gd name="connsiteY263" fmla="*/ 3888784 h 4545665"/>
              <a:gd name="connsiteX264" fmla="*/ 1484069 w 5498207"/>
              <a:gd name="connsiteY264" fmla="*/ 3811932 h 4545665"/>
              <a:gd name="connsiteX265" fmla="*/ 1468705 w 5498207"/>
              <a:gd name="connsiteY265" fmla="*/ 3811932 h 4545665"/>
              <a:gd name="connsiteX266" fmla="*/ 1468705 w 5498207"/>
              <a:gd name="connsiteY266" fmla="*/ 3822911 h 4545665"/>
              <a:gd name="connsiteX267" fmla="*/ 1549919 w 5498207"/>
              <a:gd name="connsiteY267" fmla="*/ 3928308 h 4545665"/>
              <a:gd name="connsiteX268" fmla="*/ 1563089 w 5498207"/>
              <a:gd name="connsiteY268" fmla="*/ 3952462 h 4545665"/>
              <a:gd name="connsiteX269" fmla="*/ 1536749 w 5498207"/>
              <a:gd name="connsiteY269" fmla="*/ 3983203 h 4545665"/>
              <a:gd name="connsiteX270" fmla="*/ 1512604 w 5498207"/>
              <a:gd name="connsiteY270" fmla="*/ 3967833 h 4545665"/>
              <a:gd name="connsiteX271" fmla="*/ 1495044 w 5498207"/>
              <a:gd name="connsiteY271" fmla="*/ 3952462 h 4545665"/>
              <a:gd name="connsiteX272" fmla="*/ 1481874 w 5498207"/>
              <a:gd name="connsiteY272" fmla="*/ 3932700 h 4545665"/>
              <a:gd name="connsiteX273" fmla="*/ 1448950 w 5498207"/>
              <a:gd name="connsiteY273" fmla="*/ 3866826 h 4545665"/>
              <a:gd name="connsiteX274" fmla="*/ 1427000 w 5498207"/>
              <a:gd name="connsiteY274" fmla="*/ 3818519 h 4545665"/>
              <a:gd name="connsiteX275" fmla="*/ 1394075 w 5498207"/>
              <a:gd name="connsiteY275" fmla="*/ 3739471 h 4545665"/>
              <a:gd name="connsiteX276" fmla="*/ 1361150 w 5498207"/>
              <a:gd name="connsiteY276" fmla="*/ 3634073 h 4545665"/>
              <a:gd name="connsiteX277" fmla="*/ 1334810 w 5498207"/>
              <a:gd name="connsiteY277" fmla="*/ 3605528 h 4545665"/>
              <a:gd name="connsiteX278" fmla="*/ 1317250 w 5498207"/>
              <a:gd name="connsiteY278" fmla="*/ 3587961 h 4545665"/>
              <a:gd name="connsiteX279" fmla="*/ 1295300 w 5498207"/>
              <a:gd name="connsiteY279" fmla="*/ 3552829 h 4545665"/>
              <a:gd name="connsiteX280" fmla="*/ 1273350 w 5498207"/>
              <a:gd name="connsiteY280" fmla="*/ 3671401 h 4545665"/>
              <a:gd name="connsiteX281" fmla="*/ 1293105 w 5498207"/>
              <a:gd name="connsiteY281" fmla="*/ 3704338 h 4545665"/>
              <a:gd name="connsiteX282" fmla="*/ 1308470 w 5498207"/>
              <a:gd name="connsiteY282" fmla="*/ 3759233 h 4545665"/>
              <a:gd name="connsiteX283" fmla="*/ 1308470 w 5498207"/>
              <a:gd name="connsiteY283" fmla="*/ 3800953 h 4545665"/>
              <a:gd name="connsiteX284" fmla="*/ 1262375 w 5498207"/>
              <a:gd name="connsiteY284" fmla="*/ 3759233 h 4545665"/>
              <a:gd name="connsiteX285" fmla="*/ 1233840 w 5498207"/>
              <a:gd name="connsiteY285" fmla="*/ 3721904 h 4545665"/>
              <a:gd name="connsiteX286" fmla="*/ 1216280 w 5498207"/>
              <a:gd name="connsiteY286" fmla="*/ 3699947 h 4545665"/>
              <a:gd name="connsiteX287" fmla="*/ 1194330 w 5498207"/>
              <a:gd name="connsiteY287" fmla="*/ 3649443 h 4545665"/>
              <a:gd name="connsiteX288" fmla="*/ 1178965 w 5498207"/>
              <a:gd name="connsiteY288" fmla="*/ 3596745 h 4545665"/>
              <a:gd name="connsiteX289" fmla="*/ 1157015 w 5498207"/>
              <a:gd name="connsiteY289" fmla="*/ 3570395 h 4545665"/>
              <a:gd name="connsiteX290" fmla="*/ 1135065 w 5498207"/>
              <a:gd name="connsiteY290" fmla="*/ 3519892 h 4545665"/>
              <a:gd name="connsiteX291" fmla="*/ 1167990 w 5498207"/>
              <a:gd name="connsiteY291" fmla="*/ 3515501 h 4545665"/>
              <a:gd name="connsiteX292" fmla="*/ 1185550 w 5498207"/>
              <a:gd name="connsiteY292" fmla="*/ 3478172 h 4545665"/>
              <a:gd name="connsiteX293" fmla="*/ 1196525 w 5498207"/>
              <a:gd name="connsiteY293" fmla="*/ 3451823 h 4545665"/>
              <a:gd name="connsiteX294" fmla="*/ 1211890 w 5498207"/>
              <a:gd name="connsiteY294" fmla="*/ 3443040 h 4545665"/>
              <a:gd name="connsiteX295" fmla="*/ 1196525 w 5498207"/>
              <a:gd name="connsiteY295" fmla="*/ 3436452 h 4545665"/>
              <a:gd name="connsiteX296" fmla="*/ 1185550 w 5498207"/>
              <a:gd name="connsiteY296" fmla="*/ 3414494 h 4545665"/>
              <a:gd name="connsiteX297" fmla="*/ 1200915 w 5498207"/>
              <a:gd name="connsiteY297" fmla="*/ 3394732 h 4545665"/>
              <a:gd name="connsiteX298" fmla="*/ 1238230 w 5498207"/>
              <a:gd name="connsiteY298" fmla="*/ 3355208 h 4545665"/>
              <a:gd name="connsiteX299" fmla="*/ 1242620 w 5498207"/>
              <a:gd name="connsiteY299" fmla="*/ 3333250 h 4545665"/>
              <a:gd name="connsiteX300" fmla="*/ 1167990 w 5498207"/>
              <a:gd name="connsiteY300" fmla="*/ 3383753 h 4545665"/>
              <a:gd name="connsiteX301" fmla="*/ 1159210 w 5498207"/>
              <a:gd name="connsiteY301" fmla="*/ 3392536 h 4545665"/>
              <a:gd name="connsiteX302" fmla="*/ 1143845 w 5498207"/>
              <a:gd name="connsiteY302" fmla="*/ 3392536 h 4545665"/>
              <a:gd name="connsiteX303" fmla="*/ 1143845 w 5498207"/>
              <a:gd name="connsiteY303" fmla="*/ 3379362 h 4545665"/>
              <a:gd name="connsiteX304" fmla="*/ 1187745 w 5498207"/>
              <a:gd name="connsiteY304" fmla="*/ 3337642 h 4545665"/>
              <a:gd name="connsiteX305" fmla="*/ 1203110 w 5498207"/>
              <a:gd name="connsiteY305" fmla="*/ 3282747 h 4545665"/>
              <a:gd name="connsiteX306" fmla="*/ 1174575 w 5498207"/>
              <a:gd name="connsiteY306" fmla="*/ 3245419 h 4545665"/>
              <a:gd name="connsiteX307" fmla="*/ 1141650 w 5498207"/>
              <a:gd name="connsiteY307" fmla="*/ 3227853 h 4545665"/>
              <a:gd name="connsiteX308" fmla="*/ 1110920 w 5498207"/>
              <a:gd name="connsiteY308" fmla="*/ 3151000 h 4545665"/>
              <a:gd name="connsiteX309" fmla="*/ 1108725 w 5498207"/>
              <a:gd name="connsiteY309" fmla="*/ 3074148 h 4545665"/>
              <a:gd name="connsiteX310" fmla="*/ 1067020 w 5498207"/>
              <a:gd name="connsiteY310" fmla="*/ 3025840 h 4545665"/>
              <a:gd name="connsiteX311" fmla="*/ 1025315 w 5498207"/>
              <a:gd name="connsiteY311" fmla="*/ 2990708 h 4545665"/>
              <a:gd name="connsiteX312" fmla="*/ 1018730 w 5498207"/>
              <a:gd name="connsiteY312" fmla="*/ 2977533 h 4545665"/>
              <a:gd name="connsiteX313" fmla="*/ 1022125 w 5498207"/>
              <a:gd name="connsiteY313" fmla="*/ 2945268 h 4545665"/>
              <a:gd name="connsiteX314" fmla="*/ 0 w 5498207"/>
              <a:gd name="connsiteY314" fmla="*/ 1923143 h 454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Lst>
            <a:rect l="l" t="t" r="r" b="b"/>
            <a:pathLst>
              <a:path w="5498207" h="4545665">
                <a:moveTo>
                  <a:pt x="1923143" y="0"/>
                </a:moveTo>
                <a:lnTo>
                  <a:pt x="3371680" y="1448537"/>
                </a:lnTo>
                <a:lnTo>
                  <a:pt x="3393443" y="1454481"/>
                </a:lnTo>
                <a:cubicBezTo>
                  <a:pt x="3409082" y="1455304"/>
                  <a:pt x="3425545" y="1450363"/>
                  <a:pt x="3442007" y="1444874"/>
                </a:cubicBezTo>
                <a:cubicBezTo>
                  <a:pt x="3455177" y="1440482"/>
                  <a:pt x="3468347" y="1431699"/>
                  <a:pt x="3468347" y="1420720"/>
                </a:cubicBezTo>
                <a:cubicBezTo>
                  <a:pt x="3468347" y="1405350"/>
                  <a:pt x="3488102" y="1394371"/>
                  <a:pt x="3474932" y="1376805"/>
                </a:cubicBezTo>
                <a:cubicBezTo>
                  <a:pt x="3466152" y="1365826"/>
                  <a:pt x="3463957" y="1354847"/>
                  <a:pt x="3474932" y="1348259"/>
                </a:cubicBezTo>
                <a:cubicBezTo>
                  <a:pt x="3488102" y="1337280"/>
                  <a:pt x="3503467" y="1326302"/>
                  <a:pt x="3516637" y="1332889"/>
                </a:cubicBezTo>
                <a:cubicBezTo>
                  <a:pt x="3529807" y="1339476"/>
                  <a:pt x="3551757" y="1341672"/>
                  <a:pt x="3549562" y="1365826"/>
                </a:cubicBezTo>
                <a:cubicBezTo>
                  <a:pt x="3547367" y="1376805"/>
                  <a:pt x="3556147" y="1383392"/>
                  <a:pt x="3569317" y="1383392"/>
                </a:cubicBezTo>
                <a:cubicBezTo>
                  <a:pt x="3580292" y="1385588"/>
                  <a:pt x="3589072" y="1379000"/>
                  <a:pt x="3591267" y="1368021"/>
                </a:cubicBezTo>
                <a:cubicBezTo>
                  <a:pt x="3597852" y="1350455"/>
                  <a:pt x="3606632" y="1330693"/>
                  <a:pt x="3608827" y="1310931"/>
                </a:cubicBezTo>
                <a:cubicBezTo>
                  <a:pt x="3611022" y="1297756"/>
                  <a:pt x="3617607" y="1299952"/>
                  <a:pt x="3621997" y="1293365"/>
                </a:cubicBezTo>
                <a:cubicBezTo>
                  <a:pt x="3632972" y="1282386"/>
                  <a:pt x="3637362" y="1295560"/>
                  <a:pt x="3643947" y="1295560"/>
                </a:cubicBezTo>
                <a:cubicBezTo>
                  <a:pt x="3657117" y="1297756"/>
                  <a:pt x="3665897" y="1308735"/>
                  <a:pt x="3668092" y="1317518"/>
                </a:cubicBezTo>
                <a:cubicBezTo>
                  <a:pt x="3672482" y="1337280"/>
                  <a:pt x="3690042" y="1339476"/>
                  <a:pt x="3703212" y="1348259"/>
                </a:cubicBezTo>
                <a:cubicBezTo>
                  <a:pt x="3720772" y="1335085"/>
                  <a:pt x="3747112" y="1339476"/>
                  <a:pt x="3758087" y="1315323"/>
                </a:cubicBezTo>
                <a:cubicBezTo>
                  <a:pt x="3769062" y="1295560"/>
                  <a:pt x="3782232" y="1275798"/>
                  <a:pt x="3793207" y="1256036"/>
                </a:cubicBezTo>
                <a:cubicBezTo>
                  <a:pt x="3799792" y="1242862"/>
                  <a:pt x="3810767" y="1240666"/>
                  <a:pt x="3819547" y="1247253"/>
                </a:cubicBezTo>
                <a:cubicBezTo>
                  <a:pt x="3841497" y="1262624"/>
                  <a:pt x="3850277" y="1288973"/>
                  <a:pt x="3843692" y="1321910"/>
                </a:cubicBezTo>
                <a:cubicBezTo>
                  <a:pt x="3843692" y="1324106"/>
                  <a:pt x="3839302" y="1326302"/>
                  <a:pt x="3839302" y="1328497"/>
                </a:cubicBezTo>
                <a:cubicBezTo>
                  <a:pt x="3839302" y="1332889"/>
                  <a:pt x="3876617" y="1343868"/>
                  <a:pt x="3883202" y="1341672"/>
                </a:cubicBezTo>
                <a:cubicBezTo>
                  <a:pt x="3898567" y="1339476"/>
                  <a:pt x="3911737" y="1337280"/>
                  <a:pt x="3920517" y="1324106"/>
                </a:cubicBezTo>
                <a:cubicBezTo>
                  <a:pt x="3922712" y="1321910"/>
                  <a:pt x="3924907" y="1319714"/>
                  <a:pt x="3927102" y="1317518"/>
                </a:cubicBezTo>
                <a:cubicBezTo>
                  <a:pt x="3955637" y="1291169"/>
                  <a:pt x="3966612" y="1288973"/>
                  <a:pt x="3999536" y="1313127"/>
                </a:cubicBezTo>
                <a:cubicBezTo>
                  <a:pt x="4019292" y="1326302"/>
                  <a:pt x="4023682" y="1326302"/>
                  <a:pt x="4041242" y="1308735"/>
                </a:cubicBezTo>
                <a:cubicBezTo>
                  <a:pt x="4056606" y="1293365"/>
                  <a:pt x="4058802" y="1271407"/>
                  <a:pt x="4065386" y="1251645"/>
                </a:cubicBezTo>
                <a:cubicBezTo>
                  <a:pt x="4078556" y="1214316"/>
                  <a:pt x="4087336" y="1174792"/>
                  <a:pt x="4102702" y="1135268"/>
                </a:cubicBezTo>
                <a:cubicBezTo>
                  <a:pt x="4109286" y="1117702"/>
                  <a:pt x="4120262" y="1097940"/>
                  <a:pt x="4135626" y="1084765"/>
                </a:cubicBezTo>
                <a:cubicBezTo>
                  <a:pt x="4148796" y="1069394"/>
                  <a:pt x="4166356" y="1062807"/>
                  <a:pt x="4192696" y="1071590"/>
                </a:cubicBezTo>
                <a:cubicBezTo>
                  <a:pt x="4168552" y="1093548"/>
                  <a:pt x="4190502" y="1124289"/>
                  <a:pt x="4170746" y="1146247"/>
                </a:cubicBezTo>
                <a:cubicBezTo>
                  <a:pt x="4172942" y="1179184"/>
                  <a:pt x="4155382" y="1205533"/>
                  <a:pt x="4148796" y="1234078"/>
                </a:cubicBezTo>
                <a:cubicBezTo>
                  <a:pt x="4144406" y="1262624"/>
                  <a:pt x="4135626" y="1293365"/>
                  <a:pt x="4124652" y="1319714"/>
                </a:cubicBezTo>
                <a:cubicBezTo>
                  <a:pt x="4104896" y="1363630"/>
                  <a:pt x="4144406" y="1389979"/>
                  <a:pt x="4179526" y="1383392"/>
                </a:cubicBezTo>
                <a:cubicBezTo>
                  <a:pt x="4186112" y="1383392"/>
                  <a:pt x="4190502" y="1379000"/>
                  <a:pt x="4192696" y="1374609"/>
                </a:cubicBezTo>
                <a:cubicBezTo>
                  <a:pt x="4197086" y="1370217"/>
                  <a:pt x="4197086" y="1363630"/>
                  <a:pt x="4199282" y="1359238"/>
                </a:cubicBezTo>
                <a:cubicBezTo>
                  <a:pt x="4212451" y="1346064"/>
                  <a:pt x="4227816" y="1337280"/>
                  <a:pt x="4243181" y="1341672"/>
                </a:cubicBezTo>
                <a:cubicBezTo>
                  <a:pt x="4260741" y="1346064"/>
                  <a:pt x="4262936" y="1363630"/>
                  <a:pt x="4267326" y="1376805"/>
                </a:cubicBezTo>
                <a:cubicBezTo>
                  <a:pt x="4269521" y="1383392"/>
                  <a:pt x="4267326" y="1389979"/>
                  <a:pt x="4267326" y="1394371"/>
                </a:cubicBezTo>
                <a:cubicBezTo>
                  <a:pt x="4269521" y="1438287"/>
                  <a:pt x="4293666" y="1471223"/>
                  <a:pt x="4333176" y="1480007"/>
                </a:cubicBezTo>
                <a:cubicBezTo>
                  <a:pt x="4341956" y="1482202"/>
                  <a:pt x="4352931" y="1482202"/>
                  <a:pt x="4363906" y="1477811"/>
                </a:cubicBezTo>
                <a:cubicBezTo>
                  <a:pt x="4392441" y="1464636"/>
                  <a:pt x="4425366" y="1469028"/>
                  <a:pt x="4456096" y="1455853"/>
                </a:cubicBezTo>
                <a:cubicBezTo>
                  <a:pt x="4460486" y="1453657"/>
                  <a:pt x="4471461" y="1460244"/>
                  <a:pt x="4475851" y="1464636"/>
                </a:cubicBezTo>
                <a:cubicBezTo>
                  <a:pt x="4484631" y="1473419"/>
                  <a:pt x="4493411" y="1482202"/>
                  <a:pt x="4499996" y="1495377"/>
                </a:cubicBezTo>
                <a:cubicBezTo>
                  <a:pt x="4504386" y="1508552"/>
                  <a:pt x="4513166" y="1508552"/>
                  <a:pt x="4526336" y="1499769"/>
                </a:cubicBezTo>
                <a:cubicBezTo>
                  <a:pt x="4528531" y="1497573"/>
                  <a:pt x="4530726" y="1493181"/>
                  <a:pt x="4535116" y="1490985"/>
                </a:cubicBezTo>
                <a:cubicBezTo>
                  <a:pt x="4541701" y="1488790"/>
                  <a:pt x="4550481" y="1486594"/>
                  <a:pt x="4554871" y="1490985"/>
                </a:cubicBezTo>
                <a:cubicBezTo>
                  <a:pt x="4561456" y="1499769"/>
                  <a:pt x="4554871" y="1504160"/>
                  <a:pt x="4550481" y="1510748"/>
                </a:cubicBezTo>
                <a:cubicBezTo>
                  <a:pt x="4535116" y="1528314"/>
                  <a:pt x="4510971" y="1539293"/>
                  <a:pt x="4504386" y="1565642"/>
                </a:cubicBezTo>
                <a:cubicBezTo>
                  <a:pt x="4502191" y="1574425"/>
                  <a:pt x="4504386" y="1585404"/>
                  <a:pt x="4510971" y="1585404"/>
                </a:cubicBezTo>
                <a:cubicBezTo>
                  <a:pt x="4521946" y="1585404"/>
                  <a:pt x="4532921" y="1587600"/>
                  <a:pt x="4543896" y="1581013"/>
                </a:cubicBezTo>
                <a:cubicBezTo>
                  <a:pt x="4552676" y="1574425"/>
                  <a:pt x="4570236" y="1572230"/>
                  <a:pt x="4579016" y="1585404"/>
                </a:cubicBezTo>
                <a:cubicBezTo>
                  <a:pt x="4587796" y="1600775"/>
                  <a:pt x="4598771" y="1616145"/>
                  <a:pt x="4592186" y="1635907"/>
                </a:cubicBezTo>
                <a:cubicBezTo>
                  <a:pt x="4589991" y="1638103"/>
                  <a:pt x="4579016" y="1638103"/>
                  <a:pt x="4576821" y="1642495"/>
                </a:cubicBezTo>
                <a:cubicBezTo>
                  <a:pt x="4574626" y="1653474"/>
                  <a:pt x="4572431" y="1666648"/>
                  <a:pt x="4583406" y="1677627"/>
                </a:cubicBezTo>
                <a:cubicBezTo>
                  <a:pt x="4611941" y="1703977"/>
                  <a:pt x="4633891" y="1736914"/>
                  <a:pt x="4658036" y="1769850"/>
                </a:cubicBezTo>
                <a:cubicBezTo>
                  <a:pt x="4673401" y="1789612"/>
                  <a:pt x="4697546" y="1794004"/>
                  <a:pt x="4723886" y="1785221"/>
                </a:cubicBezTo>
                <a:cubicBezTo>
                  <a:pt x="4756811" y="1774242"/>
                  <a:pt x="4756811" y="1776438"/>
                  <a:pt x="4772176" y="1804983"/>
                </a:cubicBezTo>
                <a:cubicBezTo>
                  <a:pt x="4778761" y="1818158"/>
                  <a:pt x="4783151" y="1824745"/>
                  <a:pt x="4763396" y="1835724"/>
                </a:cubicBezTo>
                <a:cubicBezTo>
                  <a:pt x="4734861" y="1851094"/>
                  <a:pt x="4723886" y="1879640"/>
                  <a:pt x="4723886" y="1914772"/>
                </a:cubicBezTo>
                <a:cubicBezTo>
                  <a:pt x="4723886" y="1958688"/>
                  <a:pt x="4739251" y="1993821"/>
                  <a:pt x="4765591" y="2026757"/>
                </a:cubicBezTo>
                <a:cubicBezTo>
                  <a:pt x="4769981" y="2033345"/>
                  <a:pt x="4774371" y="2037736"/>
                  <a:pt x="4785346" y="2031149"/>
                </a:cubicBezTo>
                <a:cubicBezTo>
                  <a:pt x="4802906" y="2020170"/>
                  <a:pt x="4822661" y="2024562"/>
                  <a:pt x="4840221" y="2026757"/>
                </a:cubicBezTo>
                <a:cubicBezTo>
                  <a:pt x="4864366" y="2028953"/>
                  <a:pt x="4884121" y="2064086"/>
                  <a:pt x="4873146" y="2088239"/>
                </a:cubicBezTo>
                <a:cubicBezTo>
                  <a:pt x="4862171" y="2112393"/>
                  <a:pt x="4853391" y="2136547"/>
                  <a:pt x="4835831" y="2156309"/>
                </a:cubicBezTo>
                <a:cubicBezTo>
                  <a:pt x="4829246" y="2162896"/>
                  <a:pt x="4824856" y="2167288"/>
                  <a:pt x="4816076" y="2158505"/>
                </a:cubicBezTo>
                <a:cubicBezTo>
                  <a:pt x="4809491" y="2151917"/>
                  <a:pt x="4800711" y="2160700"/>
                  <a:pt x="4798516" y="2167288"/>
                </a:cubicBezTo>
                <a:cubicBezTo>
                  <a:pt x="4794126" y="2176071"/>
                  <a:pt x="4785346" y="2184854"/>
                  <a:pt x="4780956" y="2193637"/>
                </a:cubicBezTo>
                <a:cubicBezTo>
                  <a:pt x="4778761" y="2202420"/>
                  <a:pt x="4785346" y="2213399"/>
                  <a:pt x="4787541" y="2224378"/>
                </a:cubicBezTo>
                <a:cubicBezTo>
                  <a:pt x="4794126" y="2261707"/>
                  <a:pt x="4800711" y="2299035"/>
                  <a:pt x="4833636" y="2323189"/>
                </a:cubicBezTo>
                <a:cubicBezTo>
                  <a:pt x="4840221" y="2329776"/>
                  <a:pt x="4846806" y="2334168"/>
                  <a:pt x="4855586" y="2331972"/>
                </a:cubicBezTo>
                <a:cubicBezTo>
                  <a:pt x="4864366" y="2331972"/>
                  <a:pt x="4866561" y="2340755"/>
                  <a:pt x="4873146" y="2345146"/>
                </a:cubicBezTo>
                <a:cubicBezTo>
                  <a:pt x="4857781" y="2369300"/>
                  <a:pt x="4833636" y="2378083"/>
                  <a:pt x="4807296" y="2384671"/>
                </a:cubicBezTo>
                <a:cubicBezTo>
                  <a:pt x="4785346" y="2391258"/>
                  <a:pt x="4778761" y="2402237"/>
                  <a:pt x="4776566" y="2424195"/>
                </a:cubicBezTo>
                <a:cubicBezTo>
                  <a:pt x="4776566" y="2426391"/>
                  <a:pt x="4776566" y="2426391"/>
                  <a:pt x="4776566" y="2428586"/>
                </a:cubicBezTo>
                <a:cubicBezTo>
                  <a:pt x="4776566" y="2465915"/>
                  <a:pt x="4776566" y="2468110"/>
                  <a:pt x="4816076" y="2472502"/>
                </a:cubicBezTo>
                <a:cubicBezTo>
                  <a:pt x="4842416" y="2476894"/>
                  <a:pt x="4857781" y="2492264"/>
                  <a:pt x="4864366" y="2516418"/>
                </a:cubicBezTo>
                <a:cubicBezTo>
                  <a:pt x="4866561" y="2523005"/>
                  <a:pt x="4866561" y="2531788"/>
                  <a:pt x="4864366" y="2538376"/>
                </a:cubicBezTo>
                <a:cubicBezTo>
                  <a:pt x="4862171" y="2547159"/>
                  <a:pt x="4851196" y="2540571"/>
                  <a:pt x="4846806" y="2542767"/>
                </a:cubicBezTo>
                <a:cubicBezTo>
                  <a:pt x="4824856" y="2553746"/>
                  <a:pt x="4802906" y="2562529"/>
                  <a:pt x="4778761" y="2560334"/>
                </a:cubicBezTo>
                <a:cubicBezTo>
                  <a:pt x="4772176" y="2560334"/>
                  <a:pt x="4772176" y="2566921"/>
                  <a:pt x="4767786" y="2571312"/>
                </a:cubicBezTo>
                <a:cubicBezTo>
                  <a:pt x="4750226" y="2591075"/>
                  <a:pt x="4743641" y="2617424"/>
                  <a:pt x="4726081" y="2637186"/>
                </a:cubicBezTo>
                <a:cubicBezTo>
                  <a:pt x="4719496" y="2645969"/>
                  <a:pt x="4712911" y="2659144"/>
                  <a:pt x="4706326" y="2663535"/>
                </a:cubicBezTo>
                <a:cubicBezTo>
                  <a:pt x="4684376" y="2674514"/>
                  <a:pt x="4695351" y="2692081"/>
                  <a:pt x="4699741" y="2700864"/>
                </a:cubicBezTo>
                <a:cubicBezTo>
                  <a:pt x="4708521" y="2720626"/>
                  <a:pt x="4723886" y="2738192"/>
                  <a:pt x="4748031" y="2744780"/>
                </a:cubicBezTo>
                <a:cubicBezTo>
                  <a:pt x="4769981" y="2751367"/>
                  <a:pt x="4791931" y="2760150"/>
                  <a:pt x="4813881" y="2766737"/>
                </a:cubicBezTo>
                <a:cubicBezTo>
                  <a:pt x="4835831" y="2773325"/>
                  <a:pt x="4855586" y="2777716"/>
                  <a:pt x="4875341" y="2757954"/>
                </a:cubicBezTo>
                <a:cubicBezTo>
                  <a:pt x="4884121" y="2751367"/>
                  <a:pt x="4892901" y="2742584"/>
                  <a:pt x="4903876" y="2740388"/>
                </a:cubicBezTo>
                <a:cubicBezTo>
                  <a:pt x="4928020" y="2729409"/>
                  <a:pt x="4938996" y="2709647"/>
                  <a:pt x="4952166" y="2689885"/>
                </a:cubicBezTo>
                <a:cubicBezTo>
                  <a:pt x="4971920" y="2654752"/>
                  <a:pt x="4996066" y="2621816"/>
                  <a:pt x="5033380" y="2604249"/>
                </a:cubicBezTo>
                <a:cubicBezTo>
                  <a:pt x="5068500" y="2591075"/>
                  <a:pt x="5103620" y="2573508"/>
                  <a:pt x="5138740" y="2562529"/>
                </a:cubicBezTo>
                <a:cubicBezTo>
                  <a:pt x="5189226" y="2544963"/>
                  <a:pt x="5198006" y="2540571"/>
                  <a:pt x="5224346" y="2514222"/>
                </a:cubicBezTo>
                <a:cubicBezTo>
                  <a:pt x="5226540" y="2512026"/>
                  <a:pt x="5228736" y="2507635"/>
                  <a:pt x="5230930" y="2507635"/>
                </a:cubicBezTo>
                <a:cubicBezTo>
                  <a:pt x="5268245" y="2514222"/>
                  <a:pt x="5290195" y="2481285"/>
                  <a:pt x="5318730" y="2470306"/>
                </a:cubicBezTo>
                <a:cubicBezTo>
                  <a:pt x="5356045" y="2454936"/>
                  <a:pt x="5391165" y="2443957"/>
                  <a:pt x="5428480" y="2448348"/>
                </a:cubicBezTo>
                <a:cubicBezTo>
                  <a:pt x="5452625" y="2450544"/>
                  <a:pt x="5472380" y="2461523"/>
                  <a:pt x="5489940" y="2479089"/>
                </a:cubicBezTo>
                <a:cubicBezTo>
                  <a:pt x="5492135" y="2481285"/>
                  <a:pt x="5496525" y="2485677"/>
                  <a:pt x="5496525" y="2490068"/>
                </a:cubicBezTo>
                <a:cubicBezTo>
                  <a:pt x="5500915" y="2516418"/>
                  <a:pt x="5496525" y="2542767"/>
                  <a:pt x="5485550" y="2566921"/>
                </a:cubicBezTo>
                <a:cubicBezTo>
                  <a:pt x="5476770" y="2588879"/>
                  <a:pt x="5459210" y="2602053"/>
                  <a:pt x="5435065" y="2613032"/>
                </a:cubicBezTo>
                <a:cubicBezTo>
                  <a:pt x="5419700" y="2621816"/>
                  <a:pt x="5408725" y="2626207"/>
                  <a:pt x="5388970" y="2617424"/>
                </a:cubicBezTo>
                <a:cubicBezTo>
                  <a:pt x="5371410" y="2608641"/>
                  <a:pt x="5349460" y="2613032"/>
                  <a:pt x="5329705" y="2615228"/>
                </a:cubicBezTo>
                <a:cubicBezTo>
                  <a:pt x="5323120" y="2615228"/>
                  <a:pt x="5318730" y="2619620"/>
                  <a:pt x="5316535" y="2624011"/>
                </a:cubicBezTo>
                <a:cubicBezTo>
                  <a:pt x="5301170" y="2639382"/>
                  <a:pt x="5285805" y="2648165"/>
                  <a:pt x="5263856" y="2650361"/>
                </a:cubicBezTo>
                <a:cubicBezTo>
                  <a:pt x="5246296" y="2650361"/>
                  <a:pt x="5233126" y="2663535"/>
                  <a:pt x="5215566" y="2670123"/>
                </a:cubicBezTo>
                <a:cubicBezTo>
                  <a:pt x="5191420" y="2683298"/>
                  <a:pt x="5129960" y="2698668"/>
                  <a:pt x="5105816" y="2700864"/>
                </a:cubicBezTo>
                <a:cubicBezTo>
                  <a:pt x="5066306" y="2705255"/>
                  <a:pt x="5035576" y="2727213"/>
                  <a:pt x="5000456" y="2744780"/>
                </a:cubicBezTo>
                <a:cubicBezTo>
                  <a:pt x="4976310" y="2757954"/>
                  <a:pt x="4958750" y="2782108"/>
                  <a:pt x="4934606" y="2795283"/>
                </a:cubicBezTo>
                <a:cubicBezTo>
                  <a:pt x="4923630" y="2801870"/>
                  <a:pt x="4912656" y="2810653"/>
                  <a:pt x="4903876" y="2815045"/>
                </a:cubicBezTo>
                <a:cubicBezTo>
                  <a:pt x="4857781" y="2834807"/>
                  <a:pt x="4818271" y="2861156"/>
                  <a:pt x="4778761" y="2887506"/>
                </a:cubicBezTo>
                <a:cubicBezTo>
                  <a:pt x="4765591" y="2898485"/>
                  <a:pt x="4723886" y="2911659"/>
                  <a:pt x="4710716" y="2911659"/>
                </a:cubicBezTo>
                <a:cubicBezTo>
                  <a:pt x="4699741" y="2913855"/>
                  <a:pt x="4690961" y="2911659"/>
                  <a:pt x="4684376" y="2902876"/>
                </a:cubicBezTo>
                <a:cubicBezTo>
                  <a:pt x="4675596" y="2891897"/>
                  <a:pt x="4669011" y="2898485"/>
                  <a:pt x="4660231" y="2900680"/>
                </a:cubicBezTo>
                <a:cubicBezTo>
                  <a:pt x="4644866" y="2905072"/>
                  <a:pt x="4644866" y="2911659"/>
                  <a:pt x="4644866" y="2922638"/>
                </a:cubicBezTo>
                <a:cubicBezTo>
                  <a:pt x="4644866" y="2931421"/>
                  <a:pt x="4644866" y="2940205"/>
                  <a:pt x="4658036" y="2940205"/>
                </a:cubicBezTo>
                <a:cubicBezTo>
                  <a:pt x="4664621" y="2940205"/>
                  <a:pt x="4669011" y="2948988"/>
                  <a:pt x="4675596" y="2946792"/>
                </a:cubicBezTo>
                <a:cubicBezTo>
                  <a:pt x="4693156" y="2946792"/>
                  <a:pt x="4697546" y="2962162"/>
                  <a:pt x="4706326" y="2968750"/>
                </a:cubicBezTo>
                <a:cubicBezTo>
                  <a:pt x="4701936" y="2999491"/>
                  <a:pt x="4728276" y="2999491"/>
                  <a:pt x="4745836" y="3008274"/>
                </a:cubicBezTo>
                <a:cubicBezTo>
                  <a:pt x="4800711" y="3036819"/>
                  <a:pt x="4857781" y="3052190"/>
                  <a:pt x="4914850" y="3069756"/>
                </a:cubicBezTo>
                <a:cubicBezTo>
                  <a:pt x="4925826" y="3074148"/>
                  <a:pt x="4938996" y="3078539"/>
                  <a:pt x="4952166" y="3082931"/>
                </a:cubicBezTo>
                <a:cubicBezTo>
                  <a:pt x="4969726" y="3089518"/>
                  <a:pt x="4989480" y="3093910"/>
                  <a:pt x="5002650" y="3076343"/>
                </a:cubicBezTo>
                <a:cubicBezTo>
                  <a:pt x="5011430" y="3067560"/>
                  <a:pt x="5022406" y="3069756"/>
                  <a:pt x="5031186" y="3071952"/>
                </a:cubicBezTo>
                <a:cubicBezTo>
                  <a:pt x="5042160" y="3071952"/>
                  <a:pt x="5050940" y="3082931"/>
                  <a:pt x="5061916" y="3080735"/>
                </a:cubicBezTo>
                <a:cubicBezTo>
                  <a:pt x="5066306" y="3080735"/>
                  <a:pt x="5075086" y="3089518"/>
                  <a:pt x="5075086" y="3096105"/>
                </a:cubicBezTo>
                <a:cubicBezTo>
                  <a:pt x="5081670" y="3131238"/>
                  <a:pt x="5064110" y="3188328"/>
                  <a:pt x="5018016" y="3212482"/>
                </a:cubicBezTo>
                <a:cubicBezTo>
                  <a:pt x="4993870" y="3225657"/>
                  <a:pt x="4978506" y="3230048"/>
                  <a:pt x="4956556" y="3212482"/>
                </a:cubicBezTo>
                <a:cubicBezTo>
                  <a:pt x="4941190" y="3199307"/>
                  <a:pt x="4921436" y="3190524"/>
                  <a:pt x="4906071" y="3177349"/>
                </a:cubicBezTo>
                <a:cubicBezTo>
                  <a:pt x="4890706" y="3166370"/>
                  <a:pt x="4875341" y="3148804"/>
                  <a:pt x="4851196" y="3166370"/>
                </a:cubicBezTo>
                <a:cubicBezTo>
                  <a:pt x="4835831" y="3175154"/>
                  <a:pt x="4807296" y="3155392"/>
                  <a:pt x="4794126" y="3137825"/>
                </a:cubicBezTo>
                <a:cubicBezTo>
                  <a:pt x="4783151" y="3120259"/>
                  <a:pt x="4778761" y="3098301"/>
                  <a:pt x="4761201" y="3085126"/>
                </a:cubicBezTo>
                <a:cubicBezTo>
                  <a:pt x="4745836" y="3069756"/>
                  <a:pt x="4732666" y="3056581"/>
                  <a:pt x="4708521" y="3060973"/>
                </a:cubicBezTo>
                <a:cubicBezTo>
                  <a:pt x="4704131" y="3063169"/>
                  <a:pt x="4695351" y="3063169"/>
                  <a:pt x="4693156" y="3058777"/>
                </a:cubicBezTo>
                <a:cubicBezTo>
                  <a:pt x="4664621" y="3032428"/>
                  <a:pt x="4642671" y="3054385"/>
                  <a:pt x="4620721" y="3065364"/>
                </a:cubicBezTo>
                <a:cubicBezTo>
                  <a:pt x="4600966" y="3078539"/>
                  <a:pt x="4583406" y="3080735"/>
                  <a:pt x="4565846" y="3065364"/>
                </a:cubicBezTo>
                <a:cubicBezTo>
                  <a:pt x="4552676" y="3056581"/>
                  <a:pt x="4532921" y="3054385"/>
                  <a:pt x="4524141" y="3039015"/>
                </a:cubicBezTo>
                <a:cubicBezTo>
                  <a:pt x="4517556" y="3032428"/>
                  <a:pt x="4510971" y="3034623"/>
                  <a:pt x="4502191" y="3034623"/>
                </a:cubicBezTo>
                <a:cubicBezTo>
                  <a:pt x="4493411" y="3036819"/>
                  <a:pt x="4491216" y="3032428"/>
                  <a:pt x="4486826" y="3023644"/>
                </a:cubicBezTo>
                <a:cubicBezTo>
                  <a:pt x="4478046" y="3003882"/>
                  <a:pt x="4462681" y="3006078"/>
                  <a:pt x="4447316" y="3017057"/>
                </a:cubicBezTo>
                <a:cubicBezTo>
                  <a:pt x="4427561" y="3032428"/>
                  <a:pt x="4418781" y="3054385"/>
                  <a:pt x="4407806" y="3076343"/>
                </a:cubicBezTo>
                <a:cubicBezTo>
                  <a:pt x="4396831" y="3100497"/>
                  <a:pt x="4394636" y="3100497"/>
                  <a:pt x="4372686" y="3087322"/>
                </a:cubicBezTo>
                <a:cubicBezTo>
                  <a:pt x="4370491" y="3087322"/>
                  <a:pt x="4366101" y="3087322"/>
                  <a:pt x="4366101" y="3085126"/>
                </a:cubicBezTo>
                <a:cubicBezTo>
                  <a:pt x="4359516" y="3071952"/>
                  <a:pt x="4344151" y="3065364"/>
                  <a:pt x="4335371" y="3065364"/>
                </a:cubicBezTo>
                <a:cubicBezTo>
                  <a:pt x="4324396" y="3063169"/>
                  <a:pt x="4311226" y="3076343"/>
                  <a:pt x="4302446" y="3085126"/>
                </a:cubicBezTo>
                <a:cubicBezTo>
                  <a:pt x="4291471" y="3093910"/>
                  <a:pt x="4278301" y="3102693"/>
                  <a:pt x="4273911" y="3113672"/>
                </a:cubicBezTo>
                <a:cubicBezTo>
                  <a:pt x="4262936" y="3148804"/>
                  <a:pt x="4236596" y="3142217"/>
                  <a:pt x="4210256" y="3140021"/>
                </a:cubicBezTo>
                <a:cubicBezTo>
                  <a:pt x="4205866" y="3140021"/>
                  <a:pt x="4203672" y="3131238"/>
                  <a:pt x="4194892" y="3137825"/>
                </a:cubicBezTo>
                <a:cubicBezTo>
                  <a:pt x="4161966" y="3164175"/>
                  <a:pt x="4135626" y="3197111"/>
                  <a:pt x="4089532" y="3201503"/>
                </a:cubicBezTo>
                <a:cubicBezTo>
                  <a:pt x="4071972" y="3223461"/>
                  <a:pt x="4043436" y="3225657"/>
                  <a:pt x="4023682" y="3247615"/>
                </a:cubicBezTo>
                <a:cubicBezTo>
                  <a:pt x="3990756" y="3282747"/>
                  <a:pt x="3990756" y="3282747"/>
                  <a:pt x="3938077" y="3289335"/>
                </a:cubicBezTo>
                <a:cubicBezTo>
                  <a:pt x="3927102" y="3291530"/>
                  <a:pt x="3924907" y="3293726"/>
                  <a:pt x="3924907" y="3302509"/>
                </a:cubicBezTo>
                <a:cubicBezTo>
                  <a:pt x="3927102" y="3322271"/>
                  <a:pt x="3916127" y="3339838"/>
                  <a:pt x="3907347" y="3357404"/>
                </a:cubicBezTo>
                <a:cubicBezTo>
                  <a:pt x="3905152" y="3361795"/>
                  <a:pt x="3907347" y="3366187"/>
                  <a:pt x="3900762" y="3368383"/>
                </a:cubicBezTo>
                <a:cubicBezTo>
                  <a:pt x="3861252" y="3381558"/>
                  <a:pt x="3841497" y="3416690"/>
                  <a:pt x="3821742" y="3447431"/>
                </a:cubicBezTo>
                <a:cubicBezTo>
                  <a:pt x="3817352" y="3451823"/>
                  <a:pt x="3817352" y="3458410"/>
                  <a:pt x="3810767" y="3456214"/>
                </a:cubicBezTo>
                <a:cubicBezTo>
                  <a:pt x="3766867" y="3454019"/>
                  <a:pt x="3736137" y="3484760"/>
                  <a:pt x="3703212" y="3506717"/>
                </a:cubicBezTo>
                <a:cubicBezTo>
                  <a:pt x="3670287" y="3530871"/>
                  <a:pt x="3639557" y="3559416"/>
                  <a:pt x="3604437" y="3581374"/>
                </a:cubicBezTo>
                <a:cubicBezTo>
                  <a:pt x="3586877" y="3592353"/>
                  <a:pt x="3573707" y="3609919"/>
                  <a:pt x="3560537" y="3625290"/>
                </a:cubicBezTo>
                <a:cubicBezTo>
                  <a:pt x="3553952" y="3629681"/>
                  <a:pt x="3556147" y="3636269"/>
                  <a:pt x="3560537" y="3640660"/>
                </a:cubicBezTo>
                <a:cubicBezTo>
                  <a:pt x="3562732" y="3642856"/>
                  <a:pt x="3564927" y="3645052"/>
                  <a:pt x="3564927" y="3647248"/>
                </a:cubicBezTo>
                <a:cubicBezTo>
                  <a:pt x="3575902" y="3688968"/>
                  <a:pt x="3575902" y="3688968"/>
                  <a:pt x="3545172" y="3717513"/>
                </a:cubicBezTo>
                <a:cubicBezTo>
                  <a:pt x="3532002" y="3730688"/>
                  <a:pt x="3523222" y="3754841"/>
                  <a:pt x="3494687" y="3748254"/>
                </a:cubicBezTo>
                <a:cubicBezTo>
                  <a:pt x="3507857" y="3759233"/>
                  <a:pt x="3521027" y="3750450"/>
                  <a:pt x="3529807" y="3757037"/>
                </a:cubicBezTo>
                <a:cubicBezTo>
                  <a:pt x="3542977" y="3761429"/>
                  <a:pt x="3551757" y="3770212"/>
                  <a:pt x="3562732" y="3754841"/>
                </a:cubicBezTo>
                <a:cubicBezTo>
                  <a:pt x="3564927" y="3754841"/>
                  <a:pt x="3571512" y="3757037"/>
                  <a:pt x="3573707" y="3761429"/>
                </a:cubicBezTo>
                <a:cubicBezTo>
                  <a:pt x="3586877" y="3772408"/>
                  <a:pt x="3602242" y="3778995"/>
                  <a:pt x="3617607" y="3785582"/>
                </a:cubicBezTo>
                <a:cubicBezTo>
                  <a:pt x="3652727" y="3796561"/>
                  <a:pt x="3674677" y="3825106"/>
                  <a:pt x="3698822" y="3851456"/>
                </a:cubicBezTo>
                <a:cubicBezTo>
                  <a:pt x="3714187" y="3866826"/>
                  <a:pt x="3720772" y="3888784"/>
                  <a:pt x="3711992" y="3912938"/>
                </a:cubicBezTo>
                <a:cubicBezTo>
                  <a:pt x="3703212" y="3937092"/>
                  <a:pt x="3694432" y="3963441"/>
                  <a:pt x="3670287" y="3978811"/>
                </a:cubicBezTo>
                <a:cubicBezTo>
                  <a:pt x="3665897" y="3983203"/>
                  <a:pt x="3665897" y="3987595"/>
                  <a:pt x="3668092" y="3994182"/>
                </a:cubicBezTo>
                <a:cubicBezTo>
                  <a:pt x="3670287" y="4020531"/>
                  <a:pt x="3681262" y="4044685"/>
                  <a:pt x="3679067" y="4068839"/>
                </a:cubicBezTo>
                <a:cubicBezTo>
                  <a:pt x="3679067" y="4110559"/>
                  <a:pt x="3659312" y="4143495"/>
                  <a:pt x="3624192" y="4169845"/>
                </a:cubicBezTo>
                <a:cubicBezTo>
                  <a:pt x="3606632" y="4180824"/>
                  <a:pt x="3593462" y="4196194"/>
                  <a:pt x="3571512" y="4193999"/>
                </a:cubicBezTo>
                <a:cubicBezTo>
                  <a:pt x="3536392" y="4191803"/>
                  <a:pt x="3499077" y="4202782"/>
                  <a:pt x="3463957" y="4178628"/>
                </a:cubicBezTo>
                <a:cubicBezTo>
                  <a:pt x="3420057" y="4147887"/>
                  <a:pt x="3387132" y="4112754"/>
                  <a:pt x="3389327" y="4055664"/>
                </a:cubicBezTo>
                <a:cubicBezTo>
                  <a:pt x="3389327" y="4051272"/>
                  <a:pt x="3391522" y="4044685"/>
                  <a:pt x="3389327" y="4038098"/>
                </a:cubicBezTo>
                <a:cubicBezTo>
                  <a:pt x="3387132" y="4027119"/>
                  <a:pt x="3384937" y="4013944"/>
                  <a:pt x="3378352" y="4005161"/>
                </a:cubicBezTo>
                <a:cubicBezTo>
                  <a:pt x="3373962" y="3998574"/>
                  <a:pt x="3358597" y="4000769"/>
                  <a:pt x="3349817" y="4000769"/>
                </a:cubicBezTo>
                <a:cubicBezTo>
                  <a:pt x="3312502" y="4005161"/>
                  <a:pt x="3279577" y="3985399"/>
                  <a:pt x="3242262" y="3991986"/>
                </a:cubicBezTo>
                <a:cubicBezTo>
                  <a:pt x="3235678" y="3994182"/>
                  <a:pt x="3229092" y="3989790"/>
                  <a:pt x="3224702" y="3996378"/>
                </a:cubicBezTo>
                <a:cubicBezTo>
                  <a:pt x="3222508" y="4007357"/>
                  <a:pt x="3242262" y="3994182"/>
                  <a:pt x="3237872" y="4009552"/>
                </a:cubicBezTo>
                <a:cubicBezTo>
                  <a:pt x="3231288" y="4027119"/>
                  <a:pt x="3237872" y="4033706"/>
                  <a:pt x="3248848" y="4027119"/>
                </a:cubicBezTo>
                <a:cubicBezTo>
                  <a:pt x="3268602" y="4016140"/>
                  <a:pt x="3288357" y="4020531"/>
                  <a:pt x="3308112" y="4018336"/>
                </a:cubicBezTo>
                <a:cubicBezTo>
                  <a:pt x="3316892" y="4018336"/>
                  <a:pt x="3321282" y="4020531"/>
                  <a:pt x="3319087" y="4031510"/>
                </a:cubicBezTo>
                <a:cubicBezTo>
                  <a:pt x="3319087" y="4038098"/>
                  <a:pt x="3321282" y="4044685"/>
                  <a:pt x="3310307" y="4046881"/>
                </a:cubicBezTo>
                <a:cubicBezTo>
                  <a:pt x="3286162" y="4049077"/>
                  <a:pt x="3262018" y="4064447"/>
                  <a:pt x="3237872" y="4046881"/>
                </a:cubicBezTo>
                <a:cubicBezTo>
                  <a:pt x="3231288" y="4042489"/>
                  <a:pt x="3215922" y="4053468"/>
                  <a:pt x="3213728" y="4060056"/>
                </a:cubicBezTo>
                <a:cubicBezTo>
                  <a:pt x="3207142" y="4092992"/>
                  <a:pt x="3220312" y="4125929"/>
                  <a:pt x="3253238" y="4141300"/>
                </a:cubicBezTo>
                <a:cubicBezTo>
                  <a:pt x="3279577" y="4152279"/>
                  <a:pt x="3305917" y="4165453"/>
                  <a:pt x="3325672" y="4187411"/>
                </a:cubicBezTo>
                <a:cubicBezTo>
                  <a:pt x="3332257" y="4193999"/>
                  <a:pt x="3338842" y="4198390"/>
                  <a:pt x="3347622" y="4189607"/>
                </a:cubicBezTo>
                <a:cubicBezTo>
                  <a:pt x="3354207" y="4180824"/>
                  <a:pt x="3356402" y="4196194"/>
                  <a:pt x="3362987" y="4196194"/>
                </a:cubicBezTo>
                <a:cubicBezTo>
                  <a:pt x="3369572" y="4193999"/>
                  <a:pt x="3384937" y="4191803"/>
                  <a:pt x="3380547" y="4204977"/>
                </a:cubicBezTo>
                <a:cubicBezTo>
                  <a:pt x="3378352" y="4213761"/>
                  <a:pt x="3371767" y="4222544"/>
                  <a:pt x="3358597" y="4220348"/>
                </a:cubicBezTo>
                <a:cubicBezTo>
                  <a:pt x="3352012" y="4220348"/>
                  <a:pt x="3347622" y="4215956"/>
                  <a:pt x="3343232" y="4213761"/>
                </a:cubicBezTo>
                <a:cubicBezTo>
                  <a:pt x="3303722" y="4200586"/>
                  <a:pt x="3270797" y="4174236"/>
                  <a:pt x="3231288" y="4154474"/>
                </a:cubicBezTo>
                <a:cubicBezTo>
                  <a:pt x="3226898" y="4152279"/>
                  <a:pt x="3222508" y="4150083"/>
                  <a:pt x="3215922" y="4147887"/>
                </a:cubicBezTo>
                <a:cubicBezTo>
                  <a:pt x="3191778" y="4136908"/>
                  <a:pt x="3172022" y="4150083"/>
                  <a:pt x="3169828" y="4176432"/>
                </a:cubicBezTo>
                <a:cubicBezTo>
                  <a:pt x="3169828" y="4185215"/>
                  <a:pt x="3169828" y="4196194"/>
                  <a:pt x="3169828" y="4207173"/>
                </a:cubicBezTo>
                <a:cubicBezTo>
                  <a:pt x="3169828" y="4215956"/>
                  <a:pt x="3169828" y="4226935"/>
                  <a:pt x="3169828" y="4240110"/>
                </a:cubicBezTo>
                <a:cubicBezTo>
                  <a:pt x="3150072" y="4240110"/>
                  <a:pt x="3128122" y="4233523"/>
                  <a:pt x="3112758" y="4240110"/>
                </a:cubicBezTo>
                <a:cubicBezTo>
                  <a:pt x="3095198" y="4248893"/>
                  <a:pt x="3084222" y="4268655"/>
                  <a:pt x="3068858" y="4284026"/>
                </a:cubicBezTo>
                <a:cubicBezTo>
                  <a:pt x="3055688" y="4295005"/>
                  <a:pt x="3044712" y="4308179"/>
                  <a:pt x="3031543" y="4319158"/>
                </a:cubicBezTo>
                <a:cubicBezTo>
                  <a:pt x="3016178" y="4334529"/>
                  <a:pt x="3016178" y="4334529"/>
                  <a:pt x="2994228" y="4321354"/>
                </a:cubicBezTo>
                <a:cubicBezTo>
                  <a:pt x="2976668" y="4312571"/>
                  <a:pt x="2943743" y="4319158"/>
                  <a:pt x="2930573" y="4334529"/>
                </a:cubicBezTo>
                <a:cubicBezTo>
                  <a:pt x="2926183" y="4338920"/>
                  <a:pt x="2923988" y="4343312"/>
                  <a:pt x="2923988" y="4345508"/>
                </a:cubicBezTo>
                <a:cubicBezTo>
                  <a:pt x="2930573" y="4371857"/>
                  <a:pt x="2913013" y="4393815"/>
                  <a:pt x="2915208" y="4417969"/>
                </a:cubicBezTo>
                <a:cubicBezTo>
                  <a:pt x="2917403" y="4428948"/>
                  <a:pt x="2908623" y="4435535"/>
                  <a:pt x="2902038" y="4439927"/>
                </a:cubicBezTo>
                <a:cubicBezTo>
                  <a:pt x="2897648" y="4442122"/>
                  <a:pt x="2891063" y="4439927"/>
                  <a:pt x="2891063" y="4435535"/>
                </a:cubicBezTo>
                <a:cubicBezTo>
                  <a:pt x="2888868" y="4417969"/>
                  <a:pt x="2888868" y="4400402"/>
                  <a:pt x="2888868" y="4382836"/>
                </a:cubicBezTo>
                <a:cubicBezTo>
                  <a:pt x="2891063" y="4365270"/>
                  <a:pt x="2886673" y="4356487"/>
                  <a:pt x="2873503" y="4363074"/>
                </a:cubicBezTo>
                <a:cubicBezTo>
                  <a:pt x="2862528" y="4365270"/>
                  <a:pt x="2851553" y="4371857"/>
                  <a:pt x="2842773" y="4376249"/>
                </a:cubicBezTo>
                <a:cubicBezTo>
                  <a:pt x="2836188" y="4382836"/>
                  <a:pt x="2831798" y="4389424"/>
                  <a:pt x="2823018" y="4396011"/>
                </a:cubicBezTo>
                <a:cubicBezTo>
                  <a:pt x="2812043" y="4382836"/>
                  <a:pt x="2812043" y="4367466"/>
                  <a:pt x="2820823" y="4356487"/>
                </a:cubicBezTo>
                <a:cubicBezTo>
                  <a:pt x="2833993" y="4341116"/>
                  <a:pt x="2818628" y="4338920"/>
                  <a:pt x="2812043" y="4336725"/>
                </a:cubicBezTo>
                <a:cubicBezTo>
                  <a:pt x="2807653" y="4334529"/>
                  <a:pt x="2794483" y="4330137"/>
                  <a:pt x="2792288" y="4343312"/>
                </a:cubicBezTo>
                <a:cubicBezTo>
                  <a:pt x="2792288" y="4363074"/>
                  <a:pt x="2783508" y="4378445"/>
                  <a:pt x="2783508" y="4398207"/>
                </a:cubicBezTo>
                <a:cubicBezTo>
                  <a:pt x="2779118" y="4435535"/>
                  <a:pt x="2779118" y="4472863"/>
                  <a:pt x="2765948" y="4510192"/>
                </a:cubicBezTo>
                <a:cubicBezTo>
                  <a:pt x="2763753" y="4514583"/>
                  <a:pt x="2765948" y="4523366"/>
                  <a:pt x="2765948" y="4529954"/>
                </a:cubicBezTo>
                <a:cubicBezTo>
                  <a:pt x="2765948" y="4538737"/>
                  <a:pt x="2768143" y="4547520"/>
                  <a:pt x="2757168" y="4545324"/>
                </a:cubicBezTo>
                <a:cubicBezTo>
                  <a:pt x="2748388" y="4545324"/>
                  <a:pt x="2743998" y="4538737"/>
                  <a:pt x="2741803" y="4532150"/>
                </a:cubicBezTo>
                <a:cubicBezTo>
                  <a:pt x="2737413" y="4527758"/>
                  <a:pt x="2741803" y="4521171"/>
                  <a:pt x="2739608" y="4516779"/>
                </a:cubicBezTo>
                <a:cubicBezTo>
                  <a:pt x="2735218" y="4499213"/>
                  <a:pt x="2750583" y="4490430"/>
                  <a:pt x="2750583" y="4475059"/>
                </a:cubicBezTo>
                <a:cubicBezTo>
                  <a:pt x="2748388" y="4464080"/>
                  <a:pt x="2743998" y="4448710"/>
                  <a:pt x="2754973" y="4437731"/>
                </a:cubicBezTo>
                <a:cubicBezTo>
                  <a:pt x="2761558" y="4431143"/>
                  <a:pt x="2757168" y="4422360"/>
                  <a:pt x="2757168" y="4413577"/>
                </a:cubicBezTo>
                <a:cubicBezTo>
                  <a:pt x="2759363" y="4396011"/>
                  <a:pt x="2754973" y="4376249"/>
                  <a:pt x="2759363" y="4360878"/>
                </a:cubicBezTo>
                <a:cubicBezTo>
                  <a:pt x="2765948" y="4334529"/>
                  <a:pt x="2757168" y="4316963"/>
                  <a:pt x="2737413" y="4301592"/>
                </a:cubicBezTo>
                <a:cubicBezTo>
                  <a:pt x="2715463" y="4305984"/>
                  <a:pt x="2728633" y="4332333"/>
                  <a:pt x="2713268" y="4341116"/>
                </a:cubicBezTo>
                <a:cubicBezTo>
                  <a:pt x="2715463" y="4376249"/>
                  <a:pt x="2695708" y="4404794"/>
                  <a:pt x="2695708" y="4439927"/>
                </a:cubicBezTo>
                <a:cubicBezTo>
                  <a:pt x="2695708" y="4459689"/>
                  <a:pt x="2680343" y="4477255"/>
                  <a:pt x="2678148" y="4497017"/>
                </a:cubicBezTo>
                <a:cubicBezTo>
                  <a:pt x="2675953" y="4505800"/>
                  <a:pt x="2664978" y="4503604"/>
                  <a:pt x="2658393" y="4501409"/>
                </a:cubicBezTo>
                <a:cubicBezTo>
                  <a:pt x="2651808" y="4501409"/>
                  <a:pt x="2651808" y="4492625"/>
                  <a:pt x="2654003" y="4488234"/>
                </a:cubicBezTo>
                <a:cubicBezTo>
                  <a:pt x="2669368" y="4457493"/>
                  <a:pt x="2667173" y="4420165"/>
                  <a:pt x="2678148" y="4389424"/>
                </a:cubicBezTo>
                <a:cubicBezTo>
                  <a:pt x="2682538" y="4378445"/>
                  <a:pt x="2682538" y="4367466"/>
                  <a:pt x="2686928" y="4356487"/>
                </a:cubicBezTo>
                <a:cubicBezTo>
                  <a:pt x="2693513" y="4338920"/>
                  <a:pt x="2680343" y="4319158"/>
                  <a:pt x="2673758" y="4301592"/>
                </a:cubicBezTo>
                <a:cubicBezTo>
                  <a:pt x="2667173" y="4281830"/>
                  <a:pt x="2664978" y="4259872"/>
                  <a:pt x="2671563" y="4242306"/>
                </a:cubicBezTo>
                <a:cubicBezTo>
                  <a:pt x="2680343" y="4224740"/>
                  <a:pt x="2673758" y="4211565"/>
                  <a:pt x="2671563" y="4196194"/>
                </a:cubicBezTo>
                <a:cubicBezTo>
                  <a:pt x="2667173" y="4174236"/>
                  <a:pt x="2656198" y="4158866"/>
                  <a:pt x="2645223" y="4141300"/>
                </a:cubicBezTo>
                <a:cubicBezTo>
                  <a:pt x="2640833" y="4130321"/>
                  <a:pt x="2632053" y="4121538"/>
                  <a:pt x="2616688" y="4132516"/>
                </a:cubicBezTo>
                <a:cubicBezTo>
                  <a:pt x="2605713" y="4139104"/>
                  <a:pt x="2590348" y="4134712"/>
                  <a:pt x="2583763" y="4121538"/>
                </a:cubicBezTo>
                <a:cubicBezTo>
                  <a:pt x="2570593" y="4101775"/>
                  <a:pt x="2550838" y="4103971"/>
                  <a:pt x="2533278" y="4108363"/>
                </a:cubicBezTo>
                <a:cubicBezTo>
                  <a:pt x="2502548" y="4117146"/>
                  <a:pt x="2474013" y="4123733"/>
                  <a:pt x="2441088" y="4125929"/>
                </a:cubicBezTo>
                <a:cubicBezTo>
                  <a:pt x="2427918" y="4125929"/>
                  <a:pt x="2414748" y="4119342"/>
                  <a:pt x="2401578" y="4114950"/>
                </a:cubicBezTo>
                <a:cubicBezTo>
                  <a:pt x="2357679" y="4092992"/>
                  <a:pt x="2326949" y="4057860"/>
                  <a:pt x="2300609" y="4018336"/>
                </a:cubicBezTo>
                <a:cubicBezTo>
                  <a:pt x="2276464" y="3981007"/>
                  <a:pt x="2254514" y="3943679"/>
                  <a:pt x="2234759" y="3904155"/>
                </a:cubicBezTo>
                <a:cubicBezTo>
                  <a:pt x="2221589" y="3877805"/>
                  <a:pt x="2199639" y="3851456"/>
                  <a:pt x="2190859" y="3822911"/>
                </a:cubicBezTo>
                <a:cubicBezTo>
                  <a:pt x="2177689" y="3785582"/>
                  <a:pt x="2151349" y="3772408"/>
                  <a:pt x="2118424" y="3761429"/>
                </a:cubicBezTo>
                <a:cubicBezTo>
                  <a:pt x="2094279" y="3754841"/>
                  <a:pt x="2092084" y="3752645"/>
                  <a:pt x="2083304" y="3772408"/>
                </a:cubicBezTo>
                <a:cubicBezTo>
                  <a:pt x="2076719" y="3781191"/>
                  <a:pt x="2074524" y="3789974"/>
                  <a:pt x="2063549" y="3789974"/>
                </a:cubicBezTo>
                <a:cubicBezTo>
                  <a:pt x="2048184" y="3789974"/>
                  <a:pt x="2035014" y="3792170"/>
                  <a:pt x="2021844" y="3781191"/>
                </a:cubicBezTo>
                <a:lnTo>
                  <a:pt x="2008717" y="3760713"/>
                </a:lnTo>
                <a:lnTo>
                  <a:pt x="1923143" y="3846286"/>
                </a:lnTo>
                <a:lnTo>
                  <a:pt x="1859631" y="3782774"/>
                </a:lnTo>
                <a:lnTo>
                  <a:pt x="1853652" y="3782563"/>
                </a:lnTo>
                <a:cubicBezTo>
                  <a:pt x="1846793" y="3784485"/>
                  <a:pt x="1840757" y="3788876"/>
                  <a:pt x="1835269" y="3796561"/>
                </a:cubicBezTo>
                <a:cubicBezTo>
                  <a:pt x="1822099" y="3814127"/>
                  <a:pt x="1797954" y="3825106"/>
                  <a:pt x="1791369" y="3849260"/>
                </a:cubicBezTo>
                <a:cubicBezTo>
                  <a:pt x="1776004" y="3849260"/>
                  <a:pt x="1771614" y="3866826"/>
                  <a:pt x="1760639" y="3869022"/>
                </a:cubicBezTo>
                <a:cubicBezTo>
                  <a:pt x="1738689" y="3873414"/>
                  <a:pt x="1740884" y="3888784"/>
                  <a:pt x="1738689" y="3904155"/>
                </a:cubicBezTo>
                <a:cubicBezTo>
                  <a:pt x="1738689" y="3917329"/>
                  <a:pt x="1745274" y="3932700"/>
                  <a:pt x="1732104" y="3945875"/>
                </a:cubicBezTo>
                <a:cubicBezTo>
                  <a:pt x="1727714" y="3948070"/>
                  <a:pt x="1725519" y="3961245"/>
                  <a:pt x="1740884" y="3967833"/>
                </a:cubicBezTo>
                <a:cubicBezTo>
                  <a:pt x="1762834" y="3978811"/>
                  <a:pt x="1756249" y="4005161"/>
                  <a:pt x="1756249" y="4024923"/>
                </a:cubicBezTo>
                <a:cubicBezTo>
                  <a:pt x="1734299" y="4022727"/>
                  <a:pt x="1725519" y="4007357"/>
                  <a:pt x="1723324" y="3987595"/>
                </a:cubicBezTo>
                <a:cubicBezTo>
                  <a:pt x="1721129" y="3974420"/>
                  <a:pt x="1714544" y="3967833"/>
                  <a:pt x="1701374" y="3965637"/>
                </a:cubicBezTo>
                <a:cubicBezTo>
                  <a:pt x="1696984" y="3965637"/>
                  <a:pt x="1692594" y="3965637"/>
                  <a:pt x="1688204" y="3963441"/>
                </a:cubicBezTo>
                <a:cubicBezTo>
                  <a:pt x="1675034" y="3950266"/>
                  <a:pt x="1661864" y="3930504"/>
                  <a:pt x="1644304" y="3923917"/>
                </a:cubicBezTo>
                <a:cubicBezTo>
                  <a:pt x="1628939" y="3917329"/>
                  <a:pt x="1609184" y="3917329"/>
                  <a:pt x="1593819" y="3906350"/>
                </a:cubicBezTo>
                <a:cubicBezTo>
                  <a:pt x="1587234" y="3901959"/>
                  <a:pt x="1576259" y="3897567"/>
                  <a:pt x="1571869" y="3888784"/>
                </a:cubicBezTo>
                <a:cubicBezTo>
                  <a:pt x="1545529" y="3860239"/>
                  <a:pt x="1508214" y="3842673"/>
                  <a:pt x="1484069" y="3811932"/>
                </a:cubicBezTo>
                <a:cubicBezTo>
                  <a:pt x="1479679" y="3807540"/>
                  <a:pt x="1473095" y="3805344"/>
                  <a:pt x="1468705" y="3811932"/>
                </a:cubicBezTo>
                <a:cubicBezTo>
                  <a:pt x="1466510" y="3814127"/>
                  <a:pt x="1466510" y="3818519"/>
                  <a:pt x="1468705" y="3822911"/>
                </a:cubicBezTo>
                <a:cubicBezTo>
                  <a:pt x="1490654" y="3862435"/>
                  <a:pt x="1514799" y="3901959"/>
                  <a:pt x="1549919" y="3928308"/>
                </a:cubicBezTo>
                <a:cubicBezTo>
                  <a:pt x="1560894" y="3937092"/>
                  <a:pt x="1565284" y="3941483"/>
                  <a:pt x="1563089" y="3952462"/>
                </a:cubicBezTo>
                <a:cubicBezTo>
                  <a:pt x="1563089" y="3965637"/>
                  <a:pt x="1547724" y="3981007"/>
                  <a:pt x="1536749" y="3983203"/>
                </a:cubicBezTo>
                <a:cubicBezTo>
                  <a:pt x="1523579" y="3985399"/>
                  <a:pt x="1512604" y="3978811"/>
                  <a:pt x="1512604" y="3967833"/>
                </a:cubicBezTo>
                <a:cubicBezTo>
                  <a:pt x="1510409" y="3954658"/>
                  <a:pt x="1495044" y="3961245"/>
                  <a:pt x="1495044" y="3952462"/>
                </a:cubicBezTo>
                <a:cubicBezTo>
                  <a:pt x="1495044" y="3941483"/>
                  <a:pt x="1486264" y="3939287"/>
                  <a:pt x="1481874" y="3932700"/>
                </a:cubicBezTo>
                <a:cubicBezTo>
                  <a:pt x="1464315" y="3912938"/>
                  <a:pt x="1451145" y="3893176"/>
                  <a:pt x="1448950" y="3866826"/>
                </a:cubicBezTo>
                <a:cubicBezTo>
                  <a:pt x="1448950" y="3847064"/>
                  <a:pt x="1429195" y="3838281"/>
                  <a:pt x="1427000" y="3818519"/>
                </a:cubicBezTo>
                <a:cubicBezTo>
                  <a:pt x="1427000" y="3787778"/>
                  <a:pt x="1400660" y="3768016"/>
                  <a:pt x="1394075" y="3739471"/>
                </a:cubicBezTo>
                <a:cubicBezTo>
                  <a:pt x="1385295" y="3704338"/>
                  <a:pt x="1367735" y="3671401"/>
                  <a:pt x="1361150" y="3634073"/>
                </a:cubicBezTo>
                <a:cubicBezTo>
                  <a:pt x="1358955" y="3618702"/>
                  <a:pt x="1347980" y="3612115"/>
                  <a:pt x="1334810" y="3605528"/>
                </a:cubicBezTo>
                <a:cubicBezTo>
                  <a:pt x="1326030" y="3603332"/>
                  <a:pt x="1317250" y="3596745"/>
                  <a:pt x="1317250" y="3587961"/>
                </a:cubicBezTo>
                <a:cubicBezTo>
                  <a:pt x="1319445" y="3570395"/>
                  <a:pt x="1304080" y="3563808"/>
                  <a:pt x="1295300" y="3552829"/>
                </a:cubicBezTo>
                <a:cubicBezTo>
                  <a:pt x="1277740" y="3592353"/>
                  <a:pt x="1271155" y="3634073"/>
                  <a:pt x="1273350" y="3671401"/>
                </a:cubicBezTo>
                <a:cubicBezTo>
                  <a:pt x="1273350" y="3688968"/>
                  <a:pt x="1286520" y="3693359"/>
                  <a:pt x="1293105" y="3704338"/>
                </a:cubicBezTo>
                <a:cubicBezTo>
                  <a:pt x="1304080" y="3721904"/>
                  <a:pt x="1310665" y="3737275"/>
                  <a:pt x="1308470" y="3759233"/>
                </a:cubicBezTo>
                <a:cubicBezTo>
                  <a:pt x="1308470" y="3772408"/>
                  <a:pt x="1308470" y="3783386"/>
                  <a:pt x="1308470" y="3800953"/>
                </a:cubicBezTo>
                <a:cubicBezTo>
                  <a:pt x="1286520" y="3792170"/>
                  <a:pt x="1264570" y="3789974"/>
                  <a:pt x="1262375" y="3759233"/>
                </a:cubicBezTo>
                <a:cubicBezTo>
                  <a:pt x="1262375" y="3746058"/>
                  <a:pt x="1249205" y="3724100"/>
                  <a:pt x="1233840" y="3721904"/>
                </a:cubicBezTo>
                <a:cubicBezTo>
                  <a:pt x="1216280" y="3719709"/>
                  <a:pt x="1218475" y="3706534"/>
                  <a:pt x="1216280" y="3699947"/>
                </a:cubicBezTo>
                <a:cubicBezTo>
                  <a:pt x="1211890" y="3682380"/>
                  <a:pt x="1205305" y="3662618"/>
                  <a:pt x="1194330" y="3649443"/>
                </a:cubicBezTo>
                <a:cubicBezTo>
                  <a:pt x="1181160" y="3634073"/>
                  <a:pt x="1189940" y="3614311"/>
                  <a:pt x="1178965" y="3596745"/>
                </a:cubicBezTo>
                <a:cubicBezTo>
                  <a:pt x="1172380" y="3587961"/>
                  <a:pt x="1172380" y="3576983"/>
                  <a:pt x="1157015" y="3570395"/>
                </a:cubicBezTo>
                <a:cubicBezTo>
                  <a:pt x="1137260" y="3561612"/>
                  <a:pt x="1128480" y="3544046"/>
                  <a:pt x="1135065" y="3519892"/>
                </a:cubicBezTo>
                <a:cubicBezTo>
                  <a:pt x="1146040" y="3517696"/>
                  <a:pt x="1159210" y="3519892"/>
                  <a:pt x="1167990" y="3515501"/>
                </a:cubicBezTo>
                <a:cubicBezTo>
                  <a:pt x="1178965" y="3506717"/>
                  <a:pt x="1185550" y="3493543"/>
                  <a:pt x="1185550" y="3478172"/>
                </a:cubicBezTo>
                <a:cubicBezTo>
                  <a:pt x="1185550" y="3467193"/>
                  <a:pt x="1198720" y="3464997"/>
                  <a:pt x="1196525" y="3451823"/>
                </a:cubicBezTo>
                <a:cubicBezTo>
                  <a:pt x="1194330" y="3445235"/>
                  <a:pt x="1209695" y="3451823"/>
                  <a:pt x="1211890" y="3443040"/>
                </a:cubicBezTo>
                <a:cubicBezTo>
                  <a:pt x="1211890" y="3440844"/>
                  <a:pt x="1200915" y="3440844"/>
                  <a:pt x="1196525" y="3436452"/>
                </a:cubicBezTo>
                <a:cubicBezTo>
                  <a:pt x="1192135" y="3429865"/>
                  <a:pt x="1189940" y="3423277"/>
                  <a:pt x="1185550" y="3414494"/>
                </a:cubicBezTo>
                <a:cubicBezTo>
                  <a:pt x="1183355" y="3403515"/>
                  <a:pt x="1187745" y="3396928"/>
                  <a:pt x="1200915" y="3394732"/>
                </a:cubicBezTo>
                <a:cubicBezTo>
                  <a:pt x="1227255" y="3392536"/>
                  <a:pt x="1236035" y="3383753"/>
                  <a:pt x="1238230" y="3355208"/>
                </a:cubicBezTo>
                <a:cubicBezTo>
                  <a:pt x="1238230" y="3346425"/>
                  <a:pt x="1253595" y="3344229"/>
                  <a:pt x="1242620" y="3333250"/>
                </a:cubicBezTo>
                <a:cubicBezTo>
                  <a:pt x="1211890" y="3342033"/>
                  <a:pt x="1194330" y="3368383"/>
                  <a:pt x="1167990" y="3383753"/>
                </a:cubicBezTo>
                <a:cubicBezTo>
                  <a:pt x="1163600" y="3385949"/>
                  <a:pt x="1161405" y="3390341"/>
                  <a:pt x="1159210" y="3392536"/>
                </a:cubicBezTo>
                <a:cubicBezTo>
                  <a:pt x="1152625" y="3396928"/>
                  <a:pt x="1148235" y="3396928"/>
                  <a:pt x="1143845" y="3392536"/>
                </a:cubicBezTo>
                <a:cubicBezTo>
                  <a:pt x="1141650" y="3388145"/>
                  <a:pt x="1141650" y="3383753"/>
                  <a:pt x="1143845" y="3379362"/>
                </a:cubicBezTo>
                <a:cubicBezTo>
                  <a:pt x="1159210" y="3366187"/>
                  <a:pt x="1172380" y="3348621"/>
                  <a:pt x="1187745" y="3337642"/>
                </a:cubicBezTo>
                <a:cubicBezTo>
                  <a:pt x="1209695" y="3322271"/>
                  <a:pt x="1207500" y="3300313"/>
                  <a:pt x="1203110" y="3282747"/>
                </a:cubicBezTo>
                <a:cubicBezTo>
                  <a:pt x="1198720" y="3269572"/>
                  <a:pt x="1196525" y="3249810"/>
                  <a:pt x="1174575" y="3245419"/>
                </a:cubicBezTo>
                <a:cubicBezTo>
                  <a:pt x="1163600" y="3243223"/>
                  <a:pt x="1152625" y="3234440"/>
                  <a:pt x="1141650" y="3227853"/>
                </a:cubicBezTo>
                <a:cubicBezTo>
                  <a:pt x="1110920" y="3210286"/>
                  <a:pt x="1099945" y="3183937"/>
                  <a:pt x="1110920" y="3151000"/>
                </a:cubicBezTo>
                <a:cubicBezTo>
                  <a:pt x="1119700" y="3124651"/>
                  <a:pt x="1126285" y="3100497"/>
                  <a:pt x="1108725" y="3074148"/>
                </a:cubicBezTo>
                <a:cubicBezTo>
                  <a:pt x="1097750" y="3060973"/>
                  <a:pt x="1082385" y="3036819"/>
                  <a:pt x="1067020" y="3025840"/>
                </a:cubicBezTo>
                <a:cubicBezTo>
                  <a:pt x="1053850" y="3014861"/>
                  <a:pt x="1045070" y="2997295"/>
                  <a:pt x="1025315" y="2990708"/>
                </a:cubicBezTo>
                <a:cubicBezTo>
                  <a:pt x="1018730" y="2988512"/>
                  <a:pt x="1018730" y="2981924"/>
                  <a:pt x="1018730" y="2977533"/>
                </a:cubicBezTo>
                <a:lnTo>
                  <a:pt x="1022125" y="2945268"/>
                </a:lnTo>
                <a:lnTo>
                  <a:pt x="0" y="1923143"/>
                </a:lnTo>
                <a:close/>
              </a:path>
            </a:pathLst>
          </a:custGeom>
          <a:solidFill>
            <a:schemeClr val="bg1">
              <a:lumMod val="95000"/>
            </a:schemeClr>
          </a:solidFill>
        </p:spPr>
        <p:txBody>
          <a:bodyPr wrap="square" anchor="ctr">
            <a:noAutofit/>
          </a:bodyPr>
          <a:lstStyle>
            <a:lvl1pPr marL="0" indent="0" algn="ctr">
              <a:buNone/>
              <a:defRPr sz="1200">
                <a:latin typeface="Arial" pitchFamily="34" charset="0"/>
                <a:cs typeface="Arial" pitchFamily="34"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8466851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0231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F195E-CA20-9CC7-0EF2-AF6E566A4C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112381-9DE5-F44F-8185-77A5F3CF88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09F1B2-FB20-2A2C-DF93-FCB043EE9C5E}"/>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5" name="Footer Placeholder 4">
            <a:extLst>
              <a:ext uri="{FF2B5EF4-FFF2-40B4-BE49-F238E27FC236}">
                <a16:creationId xmlns:a16="http://schemas.microsoft.com/office/drawing/2014/main" id="{54B88472-E5DB-E9FD-45F9-EFA2334CF5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55C84E-DBE3-28CA-6895-BCA1D302EC7C}"/>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25031347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9_Contents slide layout">
    <p:bg>
      <p:bgRef idx="1001">
        <a:schemeClr val="bg1"/>
      </p:bgRef>
    </p:bg>
    <p:spTree>
      <p:nvGrpSpPr>
        <p:cNvPr id="1" name=""/>
        <p:cNvGrpSpPr/>
        <p:nvPr/>
      </p:nvGrpSpPr>
      <p:grpSpPr>
        <a:xfrm>
          <a:off x="0" y="0"/>
          <a:ext cx="0" cy="0"/>
          <a:chOff x="0" y="0"/>
          <a:chExt cx="0" cy="0"/>
        </a:xfrm>
      </p:grpSpPr>
      <p:sp>
        <p:nvSpPr>
          <p:cNvPr id="141" name="Freeform: Shape 140">
            <a:extLst>
              <a:ext uri="{FF2B5EF4-FFF2-40B4-BE49-F238E27FC236}">
                <a16:creationId xmlns:a16="http://schemas.microsoft.com/office/drawing/2014/main" id="{E1A58DF6-EE24-4D91-8403-F5F5EE802B14}"/>
              </a:ext>
            </a:extLst>
          </p:cNvPr>
          <p:cNvSpPr/>
          <p:nvPr userDrawn="1"/>
        </p:nvSpPr>
        <p:spPr>
          <a:xfrm>
            <a:off x="0" y="-1"/>
            <a:ext cx="6210518" cy="6263593"/>
          </a:xfrm>
          <a:custGeom>
            <a:avLst/>
            <a:gdLst>
              <a:gd name="connsiteX0" fmla="*/ 0 w 6210518"/>
              <a:gd name="connsiteY0" fmla="*/ 0 h 6344514"/>
              <a:gd name="connsiteX1" fmla="*/ 6210518 w 6210518"/>
              <a:gd name="connsiteY1" fmla="*/ 0 h 6344514"/>
              <a:gd name="connsiteX2" fmla="*/ 0 w 6210518"/>
              <a:gd name="connsiteY2" fmla="*/ 6344514 h 6344514"/>
              <a:gd name="connsiteX0" fmla="*/ 0 w 6210518"/>
              <a:gd name="connsiteY0" fmla="*/ 0 h 6295961"/>
              <a:gd name="connsiteX1" fmla="*/ 6210518 w 6210518"/>
              <a:gd name="connsiteY1" fmla="*/ 0 h 6295961"/>
              <a:gd name="connsiteX2" fmla="*/ 0 w 6210518"/>
              <a:gd name="connsiteY2" fmla="*/ 6295961 h 6295961"/>
              <a:gd name="connsiteX3" fmla="*/ 0 w 6210518"/>
              <a:gd name="connsiteY3" fmla="*/ 0 h 6295961"/>
              <a:gd name="connsiteX0" fmla="*/ 0 w 6210518"/>
              <a:gd name="connsiteY0" fmla="*/ 0 h 6263593"/>
              <a:gd name="connsiteX1" fmla="*/ 6210518 w 6210518"/>
              <a:gd name="connsiteY1" fmla="*/ 0 h 6263593"/>
              <a:gd name="connsiteX2" fmla="*/ 0 w 6210518"/>
              <a:gd name="connsiteY2" fmla="*/ 6263593 h 6263593"/>
              <a:gd name="connsiteX3" fmla="*/ 0 w 6210518"/>
              <a:gd name="connsiteY3" fmla="*/ 0 h 6263593"/>
            </a:gdLst>
            <a:ahLst/>
            <a:cxnLst>
              <a:cxn ang="0">
                <a:pos x="connsiteX0" y="connsiteY0"/>
              </a:cxn>
              <a:cxn ang="0">
                <a:pos x="connsiteX1" y="connsiteY1"/>
              </a:cxn>
              <a:cxn ang="0">
                <a:pos x="connsiteX2" y="connsiteY2"/>
              </a:cxn>
              <a:cxn ang="0">
                <a:pos x="connsiteX3" y="connsiteY3"/>
              </a:cxn>
            </a:cxnLst>
            <a:rect l="l" t="t" r="r" b="b"/>
            <a:pathLst>
              <a:path w="6210518" h="6263593">
                <a:moveTo>
                  <a:pt x="0" y="0"/>
                </a:moveTo>
                <a:lnTo>
                  <a:pt x="6210518" y="0"/>
                </a:lnTo>
                <a:lnTo>
                  <a:pt x="0" y="6263593"/>
                </a:lnTo>
                <a:lnTo>
                  <a:pt x="0" y="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Picture Placeholder 135">
            <a:extLst>
              <a:ext uri="{FF2B5EF4-FFF2-40B4-BE49-F238E27FC236}">
                <a16:creationId xmlns:a16="http://schemas.microsoft.com/office/drawing/2014/main" id="{52619E89-8BE6-4882-80BE-E5B90A2E25D0}"/>
              </a:ext>
            </a:extLst>
          </p:cNvPr>
          <p:cNvSpPr>
            <a:spLocks noGrp="1"/>
          </p:cNvSpPr>
          <p:nvPr>
            <p:ph type="pic" sz="quarter" idx="43" hasCustomPrompt="1"/>
          </p:nvPr>
        </p:nvSpPr>
        <p:spPr>
          <a:xfrm>
            <a:off x="274951" y="665214"/>
            <a:ext cx="11588489" cy="3069750"/>
          </a:xfrm>
          <a:custGeom>
            <a:avLst/>
            <a:gdLst>
              <a:gd name="connsiteX0" fmla="*/ 8538295 w 11588489"/>
              <a:gd name="connsiteY0" fmla="*/ 1638313 h 3069750"/>
              <a:gd name="connsiteX1" fmla="*/ 9254015 w 11588489"/>
              <a:gd name="connsiteY1" fmla="*/ 2354032 h 3069750"/>
              <a:gd name="connsiteX2" fmla="*/ 8538297 w 11588489"/>
              <a:gd name="connsiteY2" fmla="*/ 3069750 h 3069750"/>
              <a:gd name="connsiteX3" fmla="*/ 7822577 w 11588489"/>
              <a:gd name="connsiteY3" fmla="*/ 2354032 h 3069750"/>
              <a:gd name="connsiteX4" fmla="*/ 10099736 w 11588489"/>
              <a:gd name="connsiteY4" fmla="*/ 1634131 h 3069750"/>
              <a:gd name="connsiteX5" fmla="*/ 10815454 w 11588489"/>
              <a:gd name="connsiteY5" fmla="*/ 2349850 h 3069750"/>
              <a:gd name="connsiteX6" fmla="*/ 10099737 w 11588489"/>
              <a:gd name="connsiteY6" fmla="*/ 3065568 h 3069750"/>
              <a:gd name="connsiteX7" fmla="*/ 9384018 w 11588489"/>
              <a:gd name="connsiteY7" fmla="*/ 2349849 h 3069750"/>
              <a:gd name="connsiteX8" fmla="*/ 6976855 w 11588489"/>
              <a:gd name="connsiteY8" fmla="*/ 1622938 h 3069750"/>
              <a:gd name="connsiteX9" fmla="*/ 7692574 w 11588489"/>
              <a:gd name="connsiteY9" fmla="*/ 2338658 h 3069750"/>
              <a:gd name="connsiteX10" fmla="*/ 6976856 w 11588489"/>
              <a:gd name="connsiteY10" fmla="*/ 3054377 h 3069750"/>
              <a:gd name="connsiteX11" fmla="*/ 6261136 w 11588489"/>
              <a:gd name="connsiteY11" fmla="*/ 2338657 h 3069750"/>
              <a:gd name="connsiteX12" fmla="*/ 5415414 w 11588489"/>
              <a:gd name="connsiteY12" fmla="*/ 1607564 h 3069750"/>
              <a:gd name="connsiteX13" fmla="*/ 6131134 w 11588489"/>
              <a:gd name="connsiteY13" fmla="*/ 2323284 h 3069750"/>
              <a:gd name="connsiteX14" fmla="*/ 5415415 w 11588489"/>
              <a:gd name="connsiteY14" fmla="*/ 3039002 h 3069750"/>
              <a:gd name="connsiteX15" fmla="*/ 4699696 w 11588489"/>
              <a:gd name="connsiteY15" fmla="*/ 2323283 h 3069750"/>
              <a:gd name="connsiteX16" fmla="*/ 3853976 w 11588489"/>
              <a:gd name="connsiteY16" fmla="*/ 1592191 h 3069750"/>
              <a:gd name="connsiteX17" fmla="*/ 4569692 w 11588489"/>
              <a:gd name="connsiteY17" fmla="*/ 2307910 h 3069750"/>
              <a:gd name="connsiteX18" fmla="*/ 3853976 w 11588489"/>
              <a:gd name="connsiteY18" fmla="*/ 3023628 h 3069750"/>
              <a:gd name="connsiteX19" fmla="*/ 3138256 w 11588489"/>
              <a:gd name="connsiteY19" fmla="*/ 2307910 h 3069750"/>
              <a:gd name="connsiteX20" fmla="*/ 2292535 w 11588489"/>
              <a:gd name="connsiteY20" fmla="*/ 1576817 h 3069750"/>
              <a:gd name="connsiteX21" fmla="*/ 3008253 w 11588489"/>
              <a:gd name="connsiteY21" fmla="*/ 2292536 h 3069750"/>
              <a:gd name="connsiteX22" fmla="*/ 2292536 w 11588489"/>
              <a:gd name="connsiteY22" fmla="*/ 3008255 h 3069750"/>
              <a:gd name="connsiteX23" fmla="*/ 1576817 w 11588489"/>
              <a:gd name="connsiteY23" fmla="*/ 2292535 h 3069750"/>
              <a:gd name="connsiteX24" fmla="*/ 731094 w 11588489"/>
              <a:gd name="connsiteY24" fmla="*/ 1561441 h 3069750"/>
              <a:gd name="connsiteX25" fmla="*/ 1446815 w 11588489"/>
              <a:gd name="connsiteY25" fmla="*/ 2277160 h 3069750"/>
              <a:gd name="connsiteX26" fmla="*/ 731095 w 11588489"/>
              <a:gd name="connsiteY26" fmla="*/ 2992879 h 3069750"/>
              <a:gd name="connsiteX27" fmla="*/ 15375 w 11588489"/>
              <a:gd name="connsiteY27" fmla="*/ 2277159 h 3069750"/>
              <a:gd name="connsiteX28" fmla="*/ 10872769 w 11588489"/>
              <a:gd name="connsiteY28" fmla="*/ 861096 h 3069750"/>
              <a:gd name="connsiteX29" fmla="*/ 11588489 w 11588489"/>
              <a:gd name="connsiteY29" fmla="*/ 1576815 h 3069750"/>
              <a:gd name="connsiteX30" fmla="*/ 10872770 w 11588489"/>
              <a:gd name="connsiteY30" fmla="*/ 2292534 h 3069750"/>
              <a:gd name="connsiteX31" fmla="*/ 10157052 w 11588489"/>
              <a:gd name="connsiteY31" fmla="*/ 1576814 h 3069750"/>
              <a:gd name="connsiteX32" fmla="*/ 7749888 w 11588489"/>
              <a:gd name="connsiteY32" fmla="*/ 849905 h 3069750"/>
              <a:gd name="connsiteX33" fmla="*/ 8465606 w 11588489"/>
              <a:gd name="connsiteY33" fmla="*/ 1565624 h 3069750"/>
              <a:gd name="connsiteX34" fmla="*/ 7749889 w 11588489"/>
              <a:gd name="connsiteY34" fmla="*/ 2281343 h 3069750"/>
              <a:gd name="connsiteX35" fmla="*/ 7034169 w 11588489"/>
              <a:gd name="connsiteY35" fmla="*/ 1565624 h 3069750"/>
              <a:gd name="connsiteX36" fmla="*/ 9311327 w 11588489"/>
              <a:gd name="connsiteY36" fmla="*/ 845723 h 3069750"/>
              <a:gd name="connsiteX37" fmla="*/ 10027046 w 11588489"/>
              <a:gd name="connsiteY37" fmla="*/ 1561442 h 3069750"/>
              <a:gd name="connsiteX38" fmla="*/ 9311329 w 11588489"/>
              <a:gd name="connsiteY38" fmla="*/ 2277161 h 3069750"/>
              <a:gd name="connsiteX39" fmla="*/ 8595610 w 11588489"/>
              <a:gd name="connsiteY39" fmla="*/ 1561441 h 3069750"/>
              <a:gd name="connsiteX40" fmla="*/ 6188447 w 11588489"/>
              <a:gd name="connsiteY40" fmla="*/ 834531 h 3069750"/>
              <a:gd name="connsiteX41" fmla="*/ 6904166 w 11588489"/>
              <a:gd name="connsiteY41" fmla="*/ 1550250 h 3069750"/>
              <a:gd name="connsiteX42" fmla="*/ 6188447 w 11588489"/>
              <a:gd name="connsiteY42" fmla="*/ 2265969 h 3069750"/>
              <a:gd name="connsiteX43" fmla="*/ 5472728 w 11588489"/>
              <a:gd name="connsiteY43" fmla="*/ 1550249 h 3069750"/>
              <a:gd name="connsiteX44" fmla="*/ 4627006 w 11588489"/>
              <a:gd name="connsiteY44" fmla="*/ 819156 h 3069750"/>
              <a:gd name="connsiteX45" fmla="*/ 5342726 w 11588489"/>
              <a:gd name="connsiteY45" fmla="*/ 1534875 h 3069750"/>
              <a:gd name="connsiteX46" fmla="*/ 4627008 w 11588489"/>
              <a:gd name="connsiteY46" fmla="*/ 2250595 h 3069750"/>
              <a:gd name="connsiteX47" fmla="*/ 3911289 w 11588489"/>
              <a:gd name="connsiteY47" fmla="*/ 1534875 h 3069750"/>
              <a:gd name="connsiteX48" fmla="*/ 3065568 w 11588489"/>
              <a:gd name="connsiteY48" fmla="*/ 803783 h 3069750"/>
              <a:gd name="connsiteX49" fmla="*/ 3781287 w 11588489"/>
              <a:gd name="connsiteY49" fmla="*/ 1519502 h 3069750"/>
              <a:gd name="connsiteX50" fmla="*/ 3065567 w 11588489"/>
              <a:gd name="connsiteY50" fmla="*/ 2235221 h 3069750"/>
              <a:gd name="connsiteX51" fmla="*/ 2349849 w 11588489"/>
              <a:gd name="connsiteY51" fmla="*/ 1519502 h 3069750"/>
              <a:gd name="connsiteX52" fmla="*/ 1504128 w 11588489"/>
              <a:gd name="connsiteY52" fmla="*/ 788408 h 3069750"/>
              <a:gd name="connsiteX53" fmla="*/ 2219846 w 11588489"/>
              <a:gd name="connsiteY53" fmla="*/ 1504127 h 3069750"/>
              <a:gd name="connsiteX54" fmla="*/ 1504128 w 11588489"/>
              <a:gd name="connsiteY54" fmla="*/ 2219847 h 3069750"/>
              <a:gd name="connsiteX55" fmla="*/ 788409 w 11588489"/>
              <a:gd name="connsiteY55" fmla="*/ 1504127 h 3069750"/>
              <a:gd name="connsiteX56" fmla="*/ 8522921 w 11588489"/>
              <a:gd name="connsiteY56" fmla="*/ 76872 h 3069750"/>
              <a:gd name="connsiteX57" fmla="*/ 9238640 w 11588489"/>
              <a:gd name="connsiteY57" fmla="*/ 792590 h 3069750"/>
              <a:gd name="connsiteX58" fmla="*/ 8522921 w 11588489"/>
              <a:gd name="connsiteY58" fmla="*/ 1508309 h 3069750"/>
              <a:gd name="connsiteX59" fmla="*/ 7807202 w 11588489"/>
              <a:gd name="connsiteY59" fmla="*/ 792589 h 3069750"/>
              <a:gd name="connsiteX60" fmla="*/ 10084360 w 11588489"/>
              <a:gd name="connsiteY60" fmla="*/ 72688 h 3069750"/>
              <a:gd name="connsiteX61" fmla="*/ 10800080 w 11588489"/>
              <a:gd name="connsiteY61" fmla="*/ 788407 h 3069750"/>
              <a:gd name="connsiteX62" fmla="*/ 10084362 w 11588489"/>
              <a:gd name="connsiteY62" fmla="*/ 1504125 h 3069750"/>
              <a:gd name="connsiteX63" fmla="*/ 9368642 w 11588489"/>
              <a:gd name="connsiteY63" fmla="*/ 788406 h 3069750"/>
              <a:gd name="connsiteX64" fmla="*/ 6961480 w 11588489"/>
              <a:gd name="connsiteY64" fmla="*/ 61496 h 3069750"/>
              <a:gd name="connsiteX65" fmla="*/ 7677199 w 11588489"/>
              <a:gd name="connsiteY65" fmla="*/ 777215 h 3069750"/>
              <a:gd name="connsiteX66" fmla="*/ 6961481 w 11588489"/>
              <a:gd name="connsiteY66" fmla="*/ 1492934 h 3069750"/>
              <a:gd name="connsiteX67" fmla="*/ 6245761 w 11588489"/>
              <a:gd name="connsiteY67" fmla="*/ 777215 h 3069750"/>
              <a:gd name="connsiteX68" fmla="*/ 5400039 w 11588489"/>
              <a:gd name="connsiteY68" fmla="*/ 46123 h 3069750"/>
              <a:gd name="connsiteX69" fmla="*/ 6115758 w 11588489"/>
              <a:gd name="connsiteY69" fmla="*/ 761842 h 3069750"/>
              <a:gd name="connsiteX70" fmla="*/ 5400040 w 11588489"/>
              <a:gd name="connsiteY70" fmla="*/ 1477561 h 3069750"/>
              <a:gd name="connsiteX71" fmla="*/ 4684320 w 11588489"/>
              <a:gd name="connsiteY71" fmla="*/ 761841 h 3069750"/>
              <a:gd name="connsiteX72" fmla="*/ 3838601 w 11588489"/>
              <a:gd name="connsiteY72" fmla="*/ 30748 h 3069750"/>
              <a:gd name="connsiteX73" fmla="*/ 4554317 w 11588489"/>
              <a:gd name="connsiteY73" fmla="*/ 746468 h 3069750"/>
              <a:gd name="connsiteX74" fmla="*/ 3838601 w 11588489"/>
              <a:gd name="connsiteY74" fmla="*/ 1462185 h 3069750"/>
              <a:gd name="connsiteX75" fmla="*/ 3122882 w 11588489"/>
              <a:gd name="connsiteY75" fmla="*/ 746466 h 3069750"/>
              <a:gd name="connsiteX76" fmla="*/ 2277161 w 11588489"/>
              <a:gd name="connsiteY76" fmla="*/ 15374 h 3069750"/>
              <a:gd name="connsiteX77" fmla="*/ 2992879 w 11588489"/>
              <a:gd name="connsiteY77" fmla="*/ 731094 h 3069750"/>
              <a:gd name="connsiteX78" fmla="*/ 2277161 w 11588489"/>
              <a:gd name="connsiteY78" fmla="*/ 1446812 h 3069750"/>
              <a:gd name="connsiteX79" fmla="*/ 1561440 w 11588489"/>
              <a:gd name="connsiteY79" fmla="*/ 731092 h 3069750"/>
              <a:gd name="connsiteX80" fmla="*/ 715719 w 11588489"/>
              <a:gd name="connsiteY80" fmla="*/ 0 h 3069750"/>
              <a:gd name="connsiteX81" fmla="*/ 1431439 w 11588489"/>
              <a:gd name="connsiteY81" fmla="*/ 715719 h 3069750"/>
              <a:gd name="connsiteX82" fmla="*/ 715719 w 11588489"/>
              <a:gd name="connsiteY82" fmla="*/ 1431438 h 3069750"/>
              <a:gd name="connsiteX83" fmla="*/ 0 w 11588489"/>
              <a:gd name="connsiteY83" fmla="*/ 715719 h 3069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11588489" h="3069750">
                <a:moveTo>
                  <a:pt x="8538295" y="1638313"/>
                </a:moveTo>
                <a:lnTo>
                  <a:pt x="9254015" y="2354032"/>
                </a:lnTo>
                <a:lnTo>
                  <a:pt x="8538297" y="3069750"/>
                </a:lnTo>
                <a:lnTo>
                  <a:pt x="7822577" y="2354032"/>
                </a:lnTo>
                <a:close/>
                <a:moveTo>
                  <a:pt x="10099736" y="1634131"/>
                </a:moveTo>
                <a:lnTo>
                  <a:pt x="10815454" y="2349850"/>
                </a:lnTo>
                <a:lnTo>
                  <a:pt x="10099737" y="3065568"/>
                </a:lnTo>
                <a:lnTo>
                  <a:pt x="9384018" y="2349849"/>
                </a:lnTo>
                <a:close/>
                <a:moveTo>
                  <a:pt x="6976855" y="1622938"/>
                </a:moveTo>
                <a:lnTo>
                  <a:pt x="7692574" y="2338658"/>
                </a:lnTo>
                <a:lnTo>
                  <a:pt x="6976856" y="3054377"/>
                </a:lnTo>
                <a:lnTo>
                  <a:pt x="6261136" y="2338657"/>
                </a:lnTo>
                <a:close/>
                <a:moveTo>
                  <a:pt x="5415414" y="1607564"/>
                </a:moveTo>
                <a:lnTo>
                  <a:pt x="6131134" y="2323284"/>
                </a:lnTo>
                <a:lnTo>
                  <a:pt x="5415415" y="3039002"/>
                </a:lnTo>
                <a:lnTo>
                  <a:pt x="4699696" y="2323283"/>
                </a:lnTo>
                <a:close/>
                <a:moveTo>
                  <a:pt x="3853976" y="1592191"/>
                </a:moveTo>
                <a:lnTo>
                  <a:pt x="4569692" y="2307910"/>
                </a:lnTo>
                <a:lnTo>
                  <a:pt x="3853976" y="3023628"/>
                </a:lnTo>
                <a:lnTo>
                  <a:pt x="3138256" y="2307910"/>
                </a:lnTo>
                <a:close/>
                <a:moveTo>
                  <a:pt x="2292535" y="1576817"/>
                </a:moveTo>
                <a:lnTo>
                  <a:pt x="3008253" y="2292536"/>
                </a:lnTo>
                <a:lnTo>
                  <a:pt x="2292536" y="3008255"/>
                </a:lnTo>
                <a:lnTo>
                  <a:pt x="1576817" y="2292535"/>
                </a:lnTo>
                <a:close/>
                <a:moveTo>
                  <a:pt x="731094" y="1561441"/>
                </a:moveTo>
                <a:lnTo>
                  <a:pt x="1446815" y="2277160"/>
                </a:lnTo>
                <a:lnTo>
                  <a:pt x="731095" y="2992879"/>
                </a:lnTo>
                <a:lnTo>
                  <a:pt x="15375" y="2277159"/>
                </a:lnTo>
                <a:close/>
                <a:moveTo>
                  <a:pt x="10872769" y="861096"/>
                </a:moveTo>
                <a:lnTo>
                  <a:pt x="11588489" y="1576815"/>
                </a:lnTo>
                <a:lnTo>
                  <a:pt x="10872770" y="2292534"/>
                </a:lnTo>
                <a:lnTo>
                  <a:pt x="10157052" y="1576814"/>
                </a:lnTo>
                <a:close/>
                <a:moveTo>
                  <a:pt x="7749888" y="849905"/>
                </a:moveTo>
                <a:lnTo>
                  <a:pt x="8465606" y="1565624"/>
                </a:lnTo>
                <a:lnTo>
                  <a:pt x="7749889" y="2281343"/>
                </a:lnTo>
                <a:lnTo>
                  <a:pt x="7034169" y="1565624"/>
                </a:lnTo>
                <a:close/>
                <a:moveTo>
                  <a:pt x="9311327" y="845723"/>
                </a:moveTo>
                <a:lnTo>
                  <a:pt x="10027046" y="1561442"/>
                </a:lnTo>
                <a:lnTo>
                  <a:pt x="9311329" y="2277161"/>
                </a:lnTo>
                <a:lnTo>
                  <a:pt x="8595610" y="1561441"/>
                </a:lnTo>
                <a:close/>
                <a:moveTo>
                  <a:pt x="6188447" y="834531"/>
                </a:moveTo>
                <a:lnTo>
                  <a:pt x="6904166" y="1550250"/>
                </a:lnTo>
                <a:lnTo>
                  <a:pt x="6188447" y="2265969"/>
                </a:lnTo>
                <a:lnTo>
                  <a:pt x="5472728" y="1550249"/>
                </a:lnTo>
                <a:close/>
                <a:moveTo>
                  <a:pt x="4627006" y="819156"/>
                </a:moveTo>
                <a:lnTo>
                  <a:pt x="5342726" y="1534875"/>
                </a:lnTo>
                <a:lnTo>
                  <a:pt x="4627008" y="2250595"/>
                </a:lnTo>
                <a:lnTo>
                  <a:pt x="3911289" y="1534875"/>
                </a:lnTo>
                <a:close/>
                <a:moveTo>
                  <a:pt x="3065568" y="803783"/>
                </a:moveTo>
                <a:lnTo>
                  <a:pt x="3781287" y="1519502"/>
                </a:lnTo>
                <a:lnTo>
                  <a:pt x="3065567" y="2235221"/>
                </a:lnTo>
                <a:lnTo>
                  <a:pt x="2349849" y="1519502"/>
                </a:lnTo>
                <a:close/>
                <a:moveTo>
                  <a:pt x="1504128" y="788408"/>
                </a:moveTo>
                <a:lnTo>
                  <a:pt x="2219846" y="1504127"/>
                </a:lnTo>
                <a:lnTo>
                  <a:pt x="1504128" y="2219847"/>
                </a:lnTo>
                <a:lnTo>
                  <a:pt x="788409" y="1504127"/>
                </a:lnTo>
                <a:close/>
                <a:moveTo>
                  <a:pt x="8522921" y="76872"/>
                </a:moveTo>
                <a:lnTo>
                  <a:pt x="9238640" y="792590"/>
                </a:lnTo>
                <a:lnTo>
                  <a:pt x="8522921" y="1508309"/>
                </a:lnTo>
                <a:lnTo>
                  <a:pt x="7807202" y="792589"/>
                </a:lnTo>
                <a:close/>
                <a:moveTo>
                  <a:pt x="10084360" y="72688"/>
                </a:moveTo>
                <a:lnTo>
                  <a:pt x="10800080" y="788407"/>
                </a:lnTo>
                <a:lnTo>
                  <a:pt x="10084362" y="1504125"/>
                </a:lnTo>
                <a:lnTo>
                  <a:pt x="9368642" y="788406"/>
                </a:lnTo>
                <a:close/>
                <a:moveTo>
                  <a:pt x="6961480" y="61496"/>
                </a:moveTo>
                <a:lnTo>
                  <a:pt x="7677199" y="777215"/>
                </a:lnTo>
                <a:lnTo>
                  <a:pt x="6961481" y="1492934"/>
                </a:lnTo>
                <a:lnTo>
                  <a:pt x="6245761" y="777215"/>
                </a:lnTo>
                <a:close/>
                <a:moveTo>
                  <a:pt x="5400039" y="46123"/>
                </a:moveTo>
                <a:lnTo>
                  <a:pt x="6115758" y="761842"/>
                </a:lnTo>
                <a:lnTo>
                  <a:pt x="5400040" y="1477561"/>
                </a:lnTo>
                <a:lnTo>
                  <a:pt x="4684320" y="761841"/>
                </a:lnTo>
                <a:close/>
                <a:moveTo>
                  <a:pt x="3838601" y="30748"/>
                </a:moveTo>
                <a:lnTo>
                  <a:pt x="4554317" y="746468"/>
                </a:lnTo>
                <a:lnTo>
                  <a:pt x="3838601" y="1462185"/>
                </a:lnTo>
                <a:lnTo>
                  <a:pt x="3122882" y="746466"/>
                </a:lnTo>
                <a:close/>
                <a:moveTo>
                  <a:pt x="2277161" y="15374"/>
                </a:moveTo>
                <a:lnTo>
                  <a:pt x="2992879" y="731094"/>
                </a:lnTo>
                <a:lnTo>
                  <a:pt x="2277161" y="1446812"/>
                </a:lnTo>
                <a:lnTo>
                  <a:pt x="1561440" y="731092"/>
                </a:lnTo>
                <a:close/>
                <a:moveTo>
                  <a:pt x="715719" y="0"/>
                </a:moveTo>
                <a:lnTo>
                  <a:pt x="1431439" y="715719"/>
                </a:lnTo>
                <a:lnTo>
                  <a:pt x="715719" y="1431438"/>
                </a:lnTo>
                <a:lnTo>
                  <a:pt x="0" y="715719"/>
                </a:lnTo>
                <a:close/>
              </a:path>
            </a:pathLst>
          </a:custGeom>
          <a:solidFill>
            <a:schemeClr val="bg1">
              <a:lumMod val="95000"/>
            </a:schemeClr>
          </a:solidFill>
        </p:spPr>
        <p:txBody>
          <a:bodyPr wrap="square" anchor="ctr">
            <a:noAutofit/>
          </a:bodyPr>
          <a:lstStyle>
            <a:lvl1pPr marL="0" marR="0" indent="0" algn="ctr" defTabSz="914446" rtl="0" eaLnBrk="1" fontAlgn="auto" latinLnBrk="0" hangingPunct="1">
              <a:lnSpc>
                <a:spcPct val="100000"/>
              </a:lnSpc>
              <a:spcBef>
                <a:spcPct val="20000"/>
              </a:spcBef>
              <a:spcAft>
                <a:spcPts val="0"/>
              </a:spcAft>
              <a:buClrTx/>
              <a:buSzTx/>
              <a:buFont typeface="Arial" pitchFamily="34" charset="0"/>
              <a:buNone/>
              <a:tabLst/>
              <a:defRPr sz="1200">
                <a:solidFill>
                  <a:schemeClr val="tx1">
                    <a:lumMod val="75000"/>
                    <a:lumOff val="25000"/>
                  </a:schemeClr>
                </a:solidFill>
              </a:defRPr>
            </a:lvl1pPr>
          </a:lstStyle>
          <a:p>
            <a:pPr marL="0" lvl="0" algn="ctr"/>
            <a:r>
              <a:rPr lang="en-US" altLang="ko-KR" dirty="0"/>
              <a:t>Place Your Picture Here</a:t>
            </a:r>
            <a:endParaRPr lang="ko-KR" altLang="en-US" dirty="0"/>
          </a:p>
        </p:txBody>
      </p:sp>
    </p:spTree>
    <p:extLst>
      <p:ext uri="{BB962C8B-B14F-4D97-AF65-F5344CB8AC3E}">
        <p14:creationId xmlns:p14="http://schemas.microsoft.com/office/powerpoint/2010/main" val="1091053897"/>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0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07203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13" name="Rectangle 6">
            <a:extLst>
              <a:ext uri="{FF2B5EF4-FFF2-40B4-BE49-F238E27FC236}">
                <a16:creationId xmlns:a16="http://schemas.microsoft.com/office/drawing/2014/main" id="{D075C1DE-E117-4FA9-A867-4ED89AC25A98}"/>
              </a:ext>
            </a:extLst>
          </p:cNvPr>
          <p:cNvSpPr/>
          <p:nvPr userDrawn="1"/>
        </p:nvSpPr>
        <p:spPr>
          <a:xfrm>
            <a:off x="-1" y="1"/>
            <a:ext cx="5621868" cy="6857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8" name="Picture Placeholder 2"/>
          <p:cNvSpPr>
            <a:spLocks noGrp="1"/>
          </p:cNvSpPr>
          <p:nvPr>
            <p:ph type="pic" idx="10" hasCustomPrompt="1"/>
          </p:nvPr>
        </p:nvSpPr>
        <p:spPr>
          <a:xfrm>
            <a:off x="4315581" y="-1"/>
            <a:ext cx="2612571" cy="4373639"/>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9" name="Picture Placeholder 2"/>
          <p:cNvSpPr>
            <a:spLocks noGrp="1"/>
          </p:cNvSpPr>
          <p:nvPr>
            <p:ph type="pic" idx="11" hasCustomPrompt="1"/>
          </p:nvPr>
        </p:nvSpPr>
        <p:spPr>
          <a:xfrm>
            <a:off x="4315581" y="4567162"/>
            <a:ext cx="7876419" cy="2290838"/>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12" name="Picture Placeholder 2">
            <a:extLst>
              <a:ext uri="{FF2B5EF4-FFF2-40B4-BE49-F238E27FC236}">
                <a16:creationId xmlns:a16="http://schemas.microsoft.com/office/drawing/2014/main" id="{CE83DDED-D6C7-4848-B289-2830377167D2}"/>
              </a:ext>
            </a:extLst>
          </p:cNvPr>
          <p:cNvSpPr>
            <a:spLocks noGrp="1"/>
          </p:cNvSpPr>
          <p:nvPr>
            <p:ph type="pic" idx="12" hasCustomPrompt="1"/>
          </p:nvPr>
        </p:nvSpPr>
        <p:spPr>
          <a:xfrm>
            <a:off x="532191" y="0"/>
            <a:ext cx="3531809" cy="6858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624498120"/>
      </p:ext>
    </p:extLst>
  </p:cSld>
  <p:clrMapOvr>
    <a:masterClrMapping/>
  </p:clrMapOvr>
  <p:extLst>
    <p:ext uri="{DCECCB84-F9BA-43D5-87BE-67443E8EF086}">
      <p15:sldGuideLst xmlns:p15="http://schemas.microsoft.com/office/powerpoint/2012/main">
        <p15:guide id="1" orient="horz" pos="2160">
          <p15:clr>
            <a:srgbClr val="FBAE40"/>
          </p15:clr>
        </p15:guide>
        <p15:guide id="2" pos="256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2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59351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3_Contents slide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908B09E-D437-490D-8188-4A4ADC4D5A71}"/>
              </a:ext>
            </a:extLst>
          </p:cNvPr>
          <p:cNvGrpSpPr/>
          <p:nvPr userDrawn="1"/>
        </p:nvGrpSpPr>
        <p:grpSpPr>
          <a:xfrm>
            <a:off x="8295412" y="1658804"/>
            <a:ext cx="3174949" cy="4282922"/>
            <a:chOff x="5745956" y="3501865"/>
            <a:chExt cx="2146216" cy="2895189"/>
          </a:xfrm>
        </p:grpSpPr>
        <p:sp>
          <p:nvSpPr>
            <p:cNvPr id="3" name="Freeform: Shape 2">
              <a:extLst>
                <a:ext uri="{FF2B5EF4-FFF2-40B4-BE49-F238E27FC236}">
                  <a16:creationId xmlns:a16="http://schemas.microsoft.com/office/drawing/2014/main" id="{D805C83D-6534-49BF-834B-37AE5D7EA3BF}"/>
                </a:ext>
              </a:extLst>
            </p:cNvPr>
            <p:cNvSpPr/>
            <p:nvPr/>
          </p:nvSpPr>
          <p:spPr>
            <a:xfrm>
              <a:off x="7498806" y="3501865"/>
              <a:ext cx="157347" cy="62939"/>
            </a:xfrm>
            <a:custGeom>
              <a:avLst/>
              <a:gdLst>
                <a:gd name="connsiteX0" fmla="*/ 45244 w 47625"/>
                <a:gd name="connsiteY0" fmla="*/ 13811 h 19050"/>
                <a:gd name="connsiteX1" fmla="*/ 45244 w 47625"/>
                <a:gd name="connsiteY1" fmla="*/ 13811 h 19050"/>
                <a:gd name="connsiteX2" fmla="*/ 38576 w 47625"/>
                <a:gd name="connsiteY2" fmla="*/ 20479 h 19050"/>
                <a:gd name="connsiteX3" fmla="*/ 13811 w 47625"/>
                <a:gd name="connsiteY3" fmla="*/ 20479 h 19050"/>
                <a:gd name="connsiteX4" fmla="*/ 7144 w 47625"/>
                <a:gd name="connsiteY4" fmla="*/ 13811 h 19050"/>
                <a:gd name="connsiteX5" fmla="*/ 7144 w 47625"/>
                <a:gd name="connsiteY5" fmla="*/ 13811 h 19050"/>
                <a:gd name="connsiteX6" fmla="*/ 13811 w 47625"/>
                <a:gd name="connsiteY6" fmla="*/ 7144 h 19050"/>
                <a:gd name="connsiteX7" fmla="*/ 38576 w 47625"/>
                <a:gd name="connsiteY7" fmla="*/ 7144 h 19050"/>
                <a:gd name="connsiteX8" fmla="*/ 45244 w 47625"/>
                <a:gd name="connsiteY8" fmla="*/ 13811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625" h="19050">
                  <a:moveTo>
                    <a:pt x="45244" y="13811"/>
                  </a:moveTo>
                  <a:lnTo>
                    <a:pt x="45244" y="13811"/>
                  </a:lnTo>
                  <a:cubicBezTo>
                    <a:pt x="45244" y="17621"/>
                    <a:pt x="42386" y="20479"/>
                    <a:pt x="38576" y="20479"/>
                  </a:cubicBezTo>
                  <a:lnTo>
                    <a:pt x="13811" y="20479"/>
                  </a:lnTo>
                  <a:cubicBezTo>
                    <a:pt x="10001" y="20479"/>
                    <a:pt x="7144" y="17621"/>
                    <a:pt x="7144" y="13811"/>
                  </a:cubicBezTo>
                  <a:lnTo>
                    <a:pt x="7144" y="13811"/>
                  </a:lnTo>
                  <a:cubicBezTo>
                    <a:pt x="7144" y="10001"/>
                    <a:pt x="10001" y="7144"/>
                    <a:pt x="13811" y="7144"/>
                  </a:cubicBezTo>
                  <a:lnTo>
                    <a:pt x="38576" y="7144"/>
                  </a:lnTo>
                  <a:cubicBezTo>
                    <a:pt x="42386" y="8096"/>
                    <a:pt x="45244" y="10954"/>
                    <a:pt x="45244" y="13811"/>
                  </a:cubicBezTo>
                  <a:close/>
                </a:path>
              </a:pathLst>
            </a:custGeom>
            <a:solidFill>
              <a:srgbClr val="808080"/>
            </a:solidFill>
            <a:ln w="9525" cap="flat">
              <a:noFill/>
              <a:prstDash val="solid"/>
              <a:miter/>
            </a:ln>
          </p:spPr>
          <p:txBody>
            <a:bodyPr rtlCol="0" anchor="ctr"/>
            <a:lstStyle/>
            <a:p>
              <a:endParaRPr lang="en-US"/>
            </a:p>
          </p:txBody>
        </p:sp>
        <p:sp>
          <p:nvSpPr>
            <p:cNvPr id="4" name="Freeform: Shape 3">
              <a:extLst>
                <a:ext uri="{FF2B5EF4-FFF2-40B4-BE49-F238E27FC236}">
                  <a16:creationId xmlns:a16="http://schemas.microsoft.com/office/drawing/2014/main" id="{E2C0D28B-7E22-4217-8DDF-E13EC5B355DA}"/>
                </a:ext>
              </a:extLst>
            </p:cNvPr>
            <p:cNvSpPr/>
            <p:nvPr/>
          </p:nvSpPr>
          <p:spPr>
            <a:xfrm>
              <a:off x="7829233" y="3977052"/>
              <a:ext cx="62939" cy="157347"/>
            </a:xfrm>
            <a:custGeom>
              <a:avLst/>
              <a:gdLst>
                <a:gd name="connsiteX0" fmla="*/ 13811 w 19050"/>
                <a:gd name="connsiteY0" fmla="*/ 45244 h 47625"/>
                <a:gd name="connsiteX1" fmla="*/ 13811 w 19050"/>
                <a:gd name="connsiteY1" fmla="*/ 45244 h 47625"/>
                <a:gd name="connsiteX2" fmla="*/ 7144 w 19050"/>
                <a:gd name="connsiteY2" fmla="*/ 38576 h 47625"/>
                <a:gd name="connsiteX3" fmla="*/ 7144 w 19050"/>
                <a:gd name="connsiteY3" fmla="*/ 13811 h 47625"/>
                <a:gd name="connsiteX4" fmla="*/ 13811 w 19050"/>
                <a:gd name="connsiteY4" fmla="*/ 7144 h 47625"/>
                <a:gd name="connsiteX5" fmla="*/ 13811 w 19050"/>
                <a:gd name="connsiteY5" fmla="*/ 7144 h 47625"/>
                <a:gd name="connsiteX6" fmla="*/ 20479 w 19050"/>
                <a:gd name="connsiteY6" fmla="*/ 13811 h 47625"/>
                <a:gd name="connsiteX7" fmla="*/ 20479 w 19050"/>
                <a:gd name="connsiteY7" fmla="*/ 38576 h 47625"/>
                <a:gd name="connsiteX8" fmla="*/ 13811 w 19050"/>
                <a:gd name="connsiteY8" fmla="*/ 45244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50" h="47625">
                  <a:moveTo>
                    <a:pt x="13811" y="45244"/>
                  </a:moveTo>
                  <a:lnTo>
                    <a:pt x="13811" y="45244"/>
                  </a:lnTo>
                  <a:cubicBezTo>
                    <a:pt x="10001" y="45244"/>
                    <a:pt x="7144" y="42386"/>
                    <a:pt x="7144" y="38576"/>
                  </a:cubicBezTo>
                  <a:lnTo>
                    <a:pt x="7144" y="13811"/>
                  </a:lnTo>
                  <a:cubicBezTo>
                    <a:pt x="7144" y="10001"/>
                    <a:pt x="10001" y="7144"/>
                    <a:pt x="13811" y="7144"/>
                  </a:cubicBezTo>
                  <a:lnTo>
                    <a:pt x="13811" y="7144"/>
                  </a:lnTo>
                  <a:cubicBezTo>
                    <a:pt x="17621" y="7144"/>
                    <a:pt x="20479" y="10001"/>
                    <a:pt x="20479" y="13811"/>
                  </a:cubicBezTo>
                  <a:lnTo>
                    <a:pt x="20479" y="38576"/>
                  </a:lnTo>
                  <a:cubicBezTo>
                    <a:pt x="20479" y="42386"/>
                    <a:pt x="17621" y="45244"/>
                    <a:pt x="13811" y="45244"/>
                  </a:cubicBezTo>
                  <a:close/>
                </a:path>
              </a:pathLst>
            </a:custGeom>
            <a:solidFill>
              <a:srgbClr val="808080"/>
            </a:solidFill>
            <a:ln w="9525" cap="flat">
              <a:noFill/>
              <a:prstDash val="solid"/>
              <a:miter/>
            </a:ln>
          </p:spPr>
          <p:txBody>
            <a:bodyPr rtlCol="0" anchor="ctr"/>
            <a:lstStyle/>
            <a:p>
              <a:endParaRPr lang="en-US"/>
            </a:p>
          </p:txBody>
        </p:sp>
        <p:sp>
          <p:nvSpPr>
            <p:cNvPr id="5" name="Freeform: Shape 4">
              <a:extLst>
                <a:ext uri="{FF2B5EF4-FFF2-40B4-BE49-F238E27FC236}">
                  <a16:creationId xmlns:a16="http://schemas.microsoft.com/office/drawing/2014/main" id="{C97448CE-9294-402C-8381-5FD390800EEA}"/>
                </a:ext>
              </a:extLst>
            </p:cNvPr>
            <p:cNvSpPr/>
            <p:nvPr/>
          </p:nvSpPr>
          <p:spPr>
            <a:xfrm>
              <a:off x="7829233" y="3838586"/>
              <a:ext cx="62939" cy="157347"/>
            </a:xfrm>
            <a:custGeom>
              <a:avLst/>
              <a:gdLst>
                <a:gd name="connsiteX0" fmla="*/ 13811 w 19050"/>
                <a:gd name="connsiteY0" fmla="*/ 45244 h 47625"/>
                <a:gd name="connsiteX1" fmla="*/ 13811 w 19050"/>
                <a:gd name="connsiteY1" fmla="*/ 45244 h 47625"/>
                <a:gd name="connsiteX2" fmla="*/ 7144 w 19050"/>
                <a:gd name="connsiteY2" fmla="*/ 38576 h 47625"/>
                <a:gd name="connsiteX3" fmla="*/ 7144 w 19050"/>
                <a:gd name="connsiteY3" fmla="*/ 13811 h 47625"/>
                <a:gd name="connsiteX4" fmla="*/ 13811 w 19050"/>
                <a:gd name="connsiteY4" fmla="*/ 7144 h 47625"/>
                <a:gd name="connsiteX5" fmla="*/ 13811 w 19050"/>
                <a:gd name="connsiteY5" fmla="*/ 7144 h 47625"/>
                <a:gd name="connsiteX6" fmla="*/ 20479 w 19050"/>
                <a:gd name="connsiteY6" fmla="*/ 13811 h 47625"/>
                <a:gd name="connsiteX7" fmla="*/ 20479 w 19050"/>
                <a:gd name="connsiteY7" fmla="*/ 38576 h 47625"/>
                <a:gd name="connsiteX8" fmla="*/ 13811 w 19050"/>
                <a:gd name="connsiteY8" fmla="*/ 45244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50" h="47625">
                  <a:moveTo>
                    <a:pt x="13811" y="45244"/>
                  </a:moveTo>
                  <a:lnTo>
                    <a:pt x="13811" y="45244"/>
                  </a:lnTo>
                  <a:cubicBezTo>
                    <a:pt x="10001" y="45244"/>
                    <a:pt x="7144" y="42386"/>
                    <a:pt x="7144" y="38576"/>
                  </a:cubicBezTo>
                  <a:lnTo>
                    <a:pt x="7144" y="13811"/>
                  </a:lnTo>
                  <a:cubicBezTo>
                    <a:pt x="7144" y="10001"/>
                    <a:pt x="10001" y="7144"/>
                    <a:pt x="13811" y="7144"/>
                  </a:cubicBezTo>
                  <a:lnTo>
                    <a:pt x="13811" y="7144"/>
                  </a:lnTo>
                  <a:cubicBezTo>
                    <a:pt x="17621" y="7144"/>
                    <a:pt x="20479" y="10001"/>
                    <a:pt x="20479" y="13811"/>
                  </a:cubicBezTo>
                  <a:lnTo>
                    <a:pt x="20479" y="38576"/>
                  </a:lnTo>
                  <a:cubicBezTo>
                    <a:pt x="20479" y="42386"/>
                    <a:pt x="17621" y="45244"/>
                    <a:pt x="13811" y="45244"/>
                  </a:cubicBezTo>
                  <a:close/>
                </a:path>
              </a:pathLst>
            </a:custGeom>
            <a:solidFill>
              <a:srgbClr val="808080"/>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C5DB571C-522A-43B0-8C1D-BF0E34CE7D32}"/>
                </a:ext>
              </a:extLst>
            </p:cNvPr>
            <p:cNvSpPr/>
            <p:nvPr/>
          </p:nvSpPr>
          <p:spPr>
            <a:xfrm>
              <a:off x="5745956" y="3523892"/>
              <a:ext cx="2139922" cy="2863720"/>
            </a:xfrm>
            <a:custGeom>
              <a:avLst/>
              <a:gdLst>
                <a:gd name="connsiteX0" fmla="*/ 611029 w 647700"/>
                <a:gd name="connsiteY0" fmla="*/ 7144 h 866775"/>
                <a:gd name="connsiteX1" fmla="*/ 40481 w 647700"/>
                <a:gd name="connsiteY1" fmla="*/ 7144 h 866775"/>
                <a:gd name="connsiteX2" fmla="*/ 7144 w 647700"/>
                <a:gd name="connsiteY2" fmla="*/ 41434 h 866775"/>
                <a:gd name="connsiteX3" fmla="*/ 7144 w 647700"/>
                <a:gd name="connsiteY3" fmla="*/ 831056 h 866775"/>
                <a:gd name="connsiteX4" fmla="*/ 40481 w 647700"/>
                <a:gd name="connsiteY4" fmla="*/ 865346 h 866775"/>
                <a:gd name="connsiteX5" fmla="*/ 611029 w 647700"/>
                <a:gd name="connsiteY5" fmla="*/ 865346 h 866775"/>
                <a:gd name="connsiteX6" fmla="*/ 644366 w 647700"/>
                <a:gd name="connsiteY6" fmla="*/ 831056 h 866775"/>
                <a:gd name="connsiteX7" fmla="*/ 644366 w 647700"/>
                <a:gd name="connsiteY7" fmla="*/ 41434 h 866775"/>
                <a:gd name="connsiteX8" fmla="*/ 611029 w 647700"/>
                <a:gd name="connsiteY8" fmla="*/ 7144 h 86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7700" h="866775">
                  <a:moveTo>
                    <a:pt x="611029" y="7144"/>
                  </a:moveTo>
                  <a:lnTo>
                    <a:pt x="40481" y="7144"/>
                  </a:lnTo>
                  <a:cubicBezTo>
                    <a:pt x="22384" y="7144"/>
                    <a:pt x="7144" y="22384"/>
                    <a:pt x="7144" y="41434"/>
                  </a:cubicBezTo>
                  <a:lnTo>
                    <a:pt x="7144" y="831056"/>
                  </a:lnTo>
                  <a:cubicBezTo>
                    <a:pt x="7144" y="850106"/>
                    <a:pt x="22384" y="865346"/>
                    <a:pt x="40481" y="865346"/>
                  </a:cubicBezTo>
                  <a:lnTo>
                    <a:pt x="611029" y="865346"/>
                  </a:lnTo>
                  <a:cubicBezTo>
                    <a:pt x="629126" y="865346"/>
                    <a:pt x="644366" y="850106"/>
                    <a:pt x="644366" y="831056"/>
                  </a:cubicBezTo>
                  <a:lnTo>
                    <a:pt x="644366" y="41434"/>
                  </a:lnTo>
                  <a:cubicBezTo>
                    <a:pt x="644366" y="23336"/>
                    <a:pt x="629126" y="7144"/>
                    <a:pt x="611029" y="7144"/>
                  </a:cubicBezTo>
                  <a:close/>
                </a:path>
              </a:pathLst>
            </a:custGeom>
            <a:solidFill>
              <a:srgbClr val="808080"/>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5F184D7C-735D-4F42-B639-2AE6E76AFE30}"/>
                </a:ext>
              </a:extLst>
            </p:cNvPr>
            <p:cNvSpPr/>
            <p:nvPr/>
          </p:nvSpPr>
          <p:spPr>
            <a:xfrm>
              <a:off x="5755398" y="3533334"/>
              <a:ext cx="2108453" cy="2863720"/>
            </a:xfrm>
            <a:custGeom>
              <a:avLst/>
              <a:gdLst>
                <a:gd name="connsiteX0" fmla="*/ 605314 w 638175"/>
                <a:gd name="connsiteY0" fmla="*/ 7144 h 866775"/>
                <a:gd name="connsiteX1" fmla="*/ 40481 w 638175"/>
                <a:gd name="connsiteY1" fmla="*/ 7144 h 866775"/>
                <a:gd name="connsiteX2" fmla="*/ 7144 w 638175"/>
                <a:gd name="connsiteY2" fmla="*/ 41434 h 866775"/>
                <a:gd name="connsiteX3" fmla="*/ 7144 w 638175"/>
                <a:gd name="connsiteY3" fmla="*/ 826294 h 866775"/>
                <a:gd name="connsiteX4" fmla="*/ 40481 w 638175"/>
                <a:gd name="connsiteY4" fmla="*/ 860584 h 866775"/>
                <a:gd name="connsiteX5" fmla="*/ 604361 w 638175"/>
                <a:gd name="connsiteY5" fmla="*/ 860584 h 866775"/>
                <a:gd name="connsiteX6" fmla="*/ 637699 w 638175"/>
                <a:gd name="connsiteY6" fmla="*/ 826294 h 866775"/>
                <a:gd name="connsiteX7" fmla="*/ 637699 w 638175"/>
                <a:gd name="connsiteY7" fmla="*/ 41434 h 866775"/>
                <a:gd name="connsiteX8" fmla="*/ 605314 w 638175"/>
                <a:gd name="connsiteY8" fmla="*/ 7144 h 86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175" h="866775">
                  <a:moveTo>
                    <a:pt x="605314" y="7144"/>
                  </a:moveTo>
                  <a:lnTo>
                    <a:pt x="40481" y="7144"/>
                  </a:lnTo>
                  <a:cubicBezTo>
                    <a:pt x="22384" y="7144"/>
                    <a:pt x="7144" y="22384"/>
                    <a:pt x="7144" y="41434"/>
                  </a:cubicBezTo>
                  <a:lnTo>
                    <a:pt x="7144" y="826294"/>
                  </a:lnTo>
                  <a:cubicBezTo>
                    <a:pt x="7144" y="845344"/>
                    <a:pt x="22384" y="860584"/>
                    <a:pt x="40481" y="860584"/>
                  </a:cubicBezTo>
                  <a:lnTo>
                    <a:pt x="604361" y="860584"/>
                  </a:lnTo>
                  <a:cubicBezTo>
                    <a:pt x="622459" y="860584"/>
                    <a:pt x="637699" y="845344"/>
                    <a:pt x="637699" y="826294"/>
                  </a:cubicBezTo>
                  <a:lnTo>
                    <a:pt x="637699" y="41434"/>
                  </a:lnTo>
                  <a:cubicBezTo>
                    <a:pt x="637699" y="22384"/>
                    <a:pt x="623411" y="7144"/>
                    <a:pt x="605314" y="7144"/>
                  </a:cubicBezTo>
                  <a:close/>
                </a:path>
              </a:pathLst>
            </a:custGeom>
            <a:solidFill>
              <a:srgbClr val="231F20"/>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1CC5B961-0250-48FD-956E-D49932C04DC7}"/>
                </a:ext>
              </a:extLst>
            </p:cNvPr>
            <p:cNvSpPr/>
            <p:nvPr/>
          </p:nvSpPr>
          <p:spPr>
            <a:xfrm>
              <a:off x="5972536" y="3781941"/>
              <a:ext cx="1699350" cy="2360208"/>
            </a:xfrm>
            <a:custGeom>
              <a:avLst/>
              <a:gdLst>
                <a:gd name="connsiteX0" fmla="*/ 7144 w 514350"/>
                <a:gd name="connsiteY0" fmla="*/ 7144 h 714375"/>
                <a:gd name="connsiteX1" fmla="*/ 508159 w 514350"/>
                <a:gd name="connsiteY1" fmla="*/ 7144 h 714375"/>
                <a:gd name="connsiteX2" fmla="*/ 508159 w 514350"/>
                <a:gd name="connsiteY2" fmla="*/ 711041 h 714375"/>
                <a:gd name="connsiteX3" fmla="*/ 7144 w 514350"/>
                <a:gd name="connsiteY3" fmla="*/ 711041 h 714375"/>
              </a:gdLst>
              <a:ahLst/>
              <a:cxnLst>
                <a:cxn ang="0">
                  <a:pos x="connsiteX0" y="connsiteY0"/>
                </a:cxn>
                <a:cxn ang="0">
                  <a:pos x="connsiteX1" y="connsiteY1"/>
                </a:cxn>
                <a:cxn ang="0">
                  <a:pos x="connsiteX2" y="connsiteY2"/>
                </a:cxn>
                <a:cxn ang="0">
                  <a:pos x="connsiteX3" y="connsiteY3"/>
                </a:cxn>
              </a:cxnLst>
              <a:rect l="l" t="t" r="r" b="b"/>
              <a:pathLst>
                <a:path w="514350" h="714375">
                  <a:moveTo>
                    <a:pt x="7144" y="7144"/>
                  </a:moveTo>
                  <a:lnTo>
                    <a:pt x="508159" y="7144"/>
                  </a:lnTo>
                  <a:lnTo>
                    <a:pt x="508159" y="711041"/>
                  </a:lnTo>
                  <a:lnTo>
                    <a:pt x="7144" y="711041"/>
                  </a:lnTo>
                  <a:close/>
                </a:path>
              </a:pathLst>
            </a:custGeom>
            <a:solidFill>
              <a:srgbClr val="F2F2F2"/>
            </a:solid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0BEF794C-0BAB-47C4-9700-865C83A605E0}"/>
                </a:ext>
              </a:extLst>
            </p:cNvPr>
            <p:cNvSpPr/>
            <p:nvPr/>
          </p:nvSpPr>
          <p:spPr>
            <a:xfrm>
              <a:off x="6537278" y="3804313"/>
              <a:ext cx="1119116" cy="2330356"/>
            </a:xfrm>
            <a:custGeom>
              <a:avLst/>
              <a:gdLst>
                <a:gd name="connsiteX0" fmla="*/ 614149 w 1119116"/>
                <a:gd name="connsiteY0" fmla="*/ 0 h 2330356"/>
                <a:gd name="connsiteX1" fmla="*/ 1115704 w 1119116"/>
                <a:gd name="connsiteY1" fmla="*/ 6824 h 2330356"/>
                <a:gd name="connsiteX2" fmla="*/ 1119116 w 1119116"/>
                <a:gd name="connsiteY2" fmla="*/ 2330356 h 2330356"/>
                <a:gd name="connsiteX3" fmla="*/ 0 w 1119116"/>
                <a:gd name="connsiteY3" fmla="*/ 2330356 h 2330356"/>
                <a:gd name="connsiteX4" fmla="*/ 614149 w 1119116"/>
                <a:gd name="connsiteY4" fmla="*/ 0 h 2330356"/>
                <a:gd name="connsiteX0" fmla="*/ 614149 w 1119116"/>
                <a:gd name="connsiteY0" fmla="*/ 0 h 2330356"/>
                <a:gd name="connsiteX1" fmla="*/ 1115704 w 1119116"/>
                <a:gd name="connsiteY1" fmla="*/ 3412 h 2330356"/>
                <a:gd name="connsiteX2" fmla="*/ 1119116 w 1119116"/>
                <a:gd name="connsiteY2" fmla="*/ 2330356 h 2330356"/>
                <a:gd name="connsiteX3" fmla="*/ 0 w 1119116"/>
                <a:gd name="connsiteY3" fmla="*/ 2330356 h 2330356"/>
                <a:gd name="connsiteX4" fmla="*/ 614149 w 1119116"/>
                <a:gd name="connsiteY4" fmla="*/ 0 h 23303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16" h="2330356">
                  <a:moveTo>
                    <a:pt x="614149" y="0"/>
                  </a:moveTo>
                  <a:lnTo>
                    <a:pt x="1115704" y="3412"/>
                  </a:lnTo>
                  <a:cubicBezTo>
                    <a:pt x="1116841" y="777923"/>
                    <a:pt x="1117979" y="1555845"/>
                    <a:pt x="1119116" y="2330356"/>
                  </a:cubicBezTo>
                  <a:lnTo>
                    <a:pt x="0" y="2330356"/>
                  </a:lnTo>
                  <a:lnTo>
                    <a:pt x="614149" y="0"/>
                  </a:lnTo>
                  <a:close/>
                </a:path>
              </a:pathLst>
            </a:custGeom>
            <a:solidFill>
              <a:srgbClr val="999999">
                <a:alpha val="10000"/>
              </a:srgbClr>
            </a:soli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a:solidFill>
                  <a:schemeClr val="tx1"/>
                </a:solidFill>
              </a:endParaRPr>
            </a:p>
          </p:txBody>
        </p:sp>
        <p:grpSp>
          <p:nvGrpSpPr>
            <p:cNvPr id="10" name="Group 9">
              <a:extLst>
                <a:ext uri="{FF2B5EF4-FFF2-40B4-BE49-F238E27FC236}">
                  <a16:creationId xmlns:a16="http://schemas.microsoft.com/office/drawing/2014/main" id="{21F12099-2851-40EE-9D65-942D8DE7F3CF}"/>
                </a:ext>
              </a:extLst>
            </p:cNvPr>
            <p:cNvGrpSpPr/>
            <p:nvPr/>
          </p:nvGrpSpPr>
          <p:grpSpPr>
            <a:xfrm>
              <a:off x="6752948" y="6198983"/>
              <a:ext cx="113352" cy="113352"/>
              <a:chOff x="6768693" y="6038239"/>
              <a:chExt cx="147969" cy="147969"/>
            </a:xfrm>
          </p:grpSpPr>
          <p:sp>
            <p:nvSpPr>
              <p:cNvPr id="11" name="Oval 10">
                <a:extLst>
                  <a:ext uri="{FF2B5EF4-FFF2-40B4-BE49-F238E27FC236}">
                    <a16:creationId xmlns:a16="http://schemas.microsoft.com/office/drawing/2014/main" id="{285077C3-4550-46DC-85E2-AC2C80B4E0D1}"/>
                  </a:ext>
                </a:extLst>
              </p:cNvPr>
              <p:cNvSpPr/>
              <p:nvPr/>
            </p:nvSpPr>
            <p:spPr>
              <a:xfrm>
                <a:off x="6768693" y="6038239"/>
                <a:ext cx="147969" cy="147969"/>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C71530E-829A-4679-8B63-826F25CFEED8}"/>
                  </a:ext>
                </a:extLst>
              </p:cNvPr>
              <p:cNvSpPr/>
              <p:nvPr/>
            </p:nvSpPr>
            <p:spPr>
              <a:xfrm>
                <a:off x="6802088" y="6071634"/>
                <a:ext cx="81180" cy="8118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3" name="Group 12">
            <a:extLst>
              <a:ext uri="{FF2B5EF4-FFF2-40B4-BE49-F238E27FC236}">
                <a16:creationId xmlns:a16="http://schemas.microsoft.com/office/drawing/2014/main" id="{6A37889C-78EF-49F2-BDD2-F3C7630C2D91}"/>
              </a:ext>
            </a:extLst>
          </p:cNvPr>
          <p:cNvGrpSpPr/>
          <p:nvPr userDrawn="1"/>
        </p:nvGrpSpPr>
        <p:grpSpPr>
          <a:xfrm>
            <a:off x="6823319" y="3202196"/>
            <a:ext cx="1656867" cy="2912686"/>
            <a:chOff x="7182034" y="5192864"/>
            <a:chExt cx="825553" cy="1451279"/>
          </a:xfrm>
        </p:grpSpPr>
        <p:grpSp>
          <p:nvGrpSpPr>
            <p:cNvPr id="14" name="Group 3">
              <a:extLst>
                <a:ext uri="{FF2B5EF4-FFF2-40B4-BE49-F238E27FC236}">
                  <a16:creationId xmlns:a16="http://schemas.microsoft.com/office/drawing/2014/main" id="{224205CF-0ABB-4D43-83ED-2BBD8D0CB5C9}"/>
                </a:ext>
              </a:extLst>
            </p:cNvPr>
            <p:cNvGrpSpPr/>
            <p:nvPr/>
          </p:nvGrpSpPr>
          <p:grpSpPr>
            <a:xfrm>
              <a:off x="7182034" y="5192864"/>
              <a:ext cx="825553" cy="1451279"/>
              <a:chOff x="445712" y="1449040"/>
              <a:chExt cx="2113018" cy="3924176"/>
            </a:xfrm>
          </p:grpSpPr>
          <p:sp>
            <p:nvSpPr>
              <p:cNvPr id="18" name="Rounded Rectangle 4">
                <a:extLst>
                  <a:ext uri="{FF2B5EF4-FFF2-40B4-BE49-F238E27FC236}">
                    <a16:creationId xmlns:a16="http://schemas.microsoft.com/office/drawing/2014/main" id="{4409A38B-035B-4DA4-8742-3F6AA4F81086}"/>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p>
            </p:txBody>
          </p:sp>
          <p:sp>
            <p:nvSpPr>
              <p:cNvPr id="19" name="Rectangle 5">
                <a:extLst>
                  <a:ext uri="{FF2B5EF4-FFF2-40B4-BE49-F238E27FC236}">
                    <a16:creationId xmlns:a16="http://schemas.microsoft.com/office/drawing/2014/main" id="{720799B5-53B5-4D2D-8F91-912875436549}"/>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20" name="Group 6">
                <a:extLst>
                  <a:ext uri="{FF2B5EF4-FFF2-40B4-BE49-F238E27FC236}">
                    <a16:creationId xmlns:a16="http://schemas.microsoft.com/office/drawing/2014/main" id="{97161DB7-B085-4A0C-B8EE-5258ABD9901F}"/>
                  </a:ext>
                </a:extLst>
              </p:cNvPr>
              <p:cNvGrpSpPr/>
              <p:nvPr userDrawn="1"/>
            </p:nvGrpSpPr>
            <p:grpSpPr>
              <a:xfrm>
                <a:off x="1407705" y="5045834"/>
                <a:ext cx="211967" cy="211967"/>
                <a:chOff x="1549420" y="5712364"/>
                <a:chExt cx="312583" cy="312583"/>
              </a:xfrm>
            </p:grpSpPr>
            <p:sp>
              <p:nvSpPr>
                <p:cNvPr id="21" name="Oval 7">
                  <a:extLst>
                    <a:ext uri="{FF2B5EF4-FFF2-40B4-BE49-F238E27FC236}">
                      <a16:creationId xmlns:a16="http://schemas.microsoft.com/office/drawing/2014/main" id="{47C35E36-0C7E-49AF-A9E9-77A1CA8DEBB7}"/>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22" name="Rounded Rectangle 8">
                  <a:extLst>
                    <a:ext uri="{FF2B5EF4-FFF2-40B4-BE49-F238E27FC236}">
                      <a16:creationId xmlns:a16="http://schemas.microsoft.com/office/drawing/2014/main" id="{654466C2-8478-4035-9332-9B8038EB435F}"/>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grpSp>
        <p:grpSp>
          <p:nvGrpSpPr>
            <p:cNvPr id="15" name="Group 14">
              <a:extLst>
                <a:ext uri="{FF2B5EF4-FFF2-40B4-BE49-F238E27FC236}">
                  <a16:creationId xmlns:a16="http://schemas.microsoft.com/office/drawing/2014/main" id="{0A52FF0F-BCC6-4A7E-BE76-5E59EA88FA35}"/>
                </a:ext>
              </a:extLst>
            </p:cNvPr>
            <p:cNvGrpSpPr/>
            <p:nvPr/>
          </p:nvGrpSpPr>
          <p:grpSpPr>
            <a:xfrm>
              <a:off x="7210904" y="5333460"/>
              <a:ext cx="734603" cy="1136247"/>
              <a:chOff x="7224494" y="5344134"/>
              <a:chExt cx="734603" cy="1189257"/>
            </a:xfrm>
          </p:grpSpPr>
          <p:sp>
            <p:nvSpPr>
              <p:cNvPr id="16" name="Freeform: Shape 15">
                <a:extLst>
                  <a:ext uri="{FF2B5EF4-FFF2-40B4-BE49-F238E27FC236}">
                    <a16:creationId xmlns:a16="http://schemas.microsoft.com/office/drawing/2014/main" id="{72A1C81F-94F9-4A16-A021-DE5A0F6BCE58}"/>
                  </a:ext>
                </a:extLst>
              </p:cNvPr>
              <p:cNvSpPr/>
              <p:nvPr/>
            </p:nvSpPr>
            <p:spPr>
              <a:xfrm>
                <a:off x="7224494" y="5344134"/>
                <a:ext cx="734603" cy="1189257"/>
              </a:xfrm>
              <a:custGeom>
                <a:avLst/>
                <a:gdLst>
                  <a:gd name="connsiteX0" fmla="*/ 7144 w 333375"/>
                  <a:gd name="connsiteY0" fmla="*/ 7144 h 590550"/>
                  <a:gd name="connsiteX1" fmla="*/ 331946 w 333375"/>
                  <a:gd name="connsiteY1" fmla="*/ 7144 h 590550"/>
                  <a:gd name="connsiteX2" fmla="*/ 331946 w 333375"/>
                  <a:gd name="connsiteY2" fmla="*/ 586264 h 590550"/>
                  <a:gd name="connsiteX3" fmla="*/ 7144 w 333375"/>
                  <a:gd name="connsiteY3" fmla="*/ 586264 h 590550"/>
                </a:gdLst>
                <a:ahLst/>
                <a:cxnLst>
                  <a:cxn ang="0">
                    <a:pos x="connsiteX0" y="connsiteY0"/>
                  </a:cxn>
                  <a:cxn ang="0">
                    <a:pos x="connsiteX1" y="connsiteY1"/>
                  </a:cxn>
                  <a:cxn ang="0">
                    <a:pos x="connsiteX2" y="connsiteY2"/>
                  </a:cxn>
                  <a:cxn ang="0">
                    <a:pos x="connsiteX3" y="connsiteY3"/>
                  </a:cxn>
                </a:cxnLst>
                <a:rect l="l" t="t" r="r" b="b"/>
                <a:pathLst>
                  <a:path w="333375" h="590550">
                    <a:moveTo>
                      <a:pt x="7144" y="7144"/>
                    </a:moveTo>
                    <a:lnTo>
                      <a:pt x="331946" y="7144"/>
                    </a:lnTo>
                    <a:lnTo>
                      <a:pt x="331946" y="586264"/>
                    </a:lnTo>
                    <a:lnTo>
                      <a:pt x="7144" y="586264"/>
                    </a:lnTo>
                    <a:close/>
                  </a:path>
                </a:pathLst>
              </a:custGeom>
              <a:solidFill>
                <a:schemeClr val="bg1">
                  <a:lumMod val="95000"/>
                </a:schemeClr>
              </a:solid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62874D90-5FF4-43D9-85F0-81F25BDB8036}"/>
                  </a:ext>
                </a:extLst>
              </p:cNvPr>
              <p:cNvSpPr/>
              <p:nvPr/>
            </p:nvSpPr>
            <p:spPr>
              <a:xfrm>
                <a:off x="7353653" y="5363515"/>
                <a:ext cx="604560" cy="1150499"/>
              </a:xfrm>
              <a:custGeom>
                <a:avLst/>
                <a:gdLst>
                  <a:gd name="connsiteX0" fmla="*/ 614149 w 1119116"/>
                  <a:gd name="connsiteY0" fmla="*/ 0 h 2330356"/>
                  <a:gd name="connsiteX1" fmla="*/ 1115704 w 1119116"/>
                  <a:gd name="connsiteY1" fmla="*/ 6824 h 2330356"/>
                  <a:gd name="connsiteX2" fmla="*/ 1119116 w 1119116"/>
                  <a:gd name="connsiteY2" fmla="*/ 2330356 h 2330356"/>
                  <a:gd name="connsiteX3" fmla="*/ 0 w 1119116"/>
                  <a:gd name="connsiteY3" fmla="*/ 2330356 h 2330356"/>
                  <a:gd name="connsiteX4" fmla="*/ 614149 w 1119116"/>
                  <a:gd name="connsiteY4" fmla="*/ 0 h 2330356"/>
                  <a:gd name="connsiteX0" fmla="*/ 614149 w 1119116"/>
                  <a:gd name="connsiteY0" fmla="*/ 0 h 2330356"/>
                  <a:gd name="connsiteX1" fmla="*/ 1115704 w 1119116"/>
                  <a:gd name="connsiteY1" fmla="*/ 3412 h 2330356"/>
                  <a:gd name="connsiteX2" fmla="*/ 1119116 w 1119116"/>
                  <a:gd name="connsiteY2" fmla="*/ 2330356 h 2330356"/>
                  <a:gd name="connsiteX3" fmla="*/ 0 w 1119116"/>
                  <a:gd name="connsiteY3" fmla="*/ 2330356 h 2330356"/>
                  <a:gd name="connsiteX4" fmla="*/ 614149 w 1119116"/>
                  <a:gd name="connsiteY4" fmla="*/ 0 h 23303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16" h="2330356">
                    <a:moveTo>
                      <a:pt x="614149" y="0"/>
                    </a:moveTo>
                    <a:lnTo>
                      <a:pt x="1115704" y="3412"/>
                    </a:lnTo>
                    <a:cubicBezTo>
                      <a:pt x="1116841" y="777923"/>
                      <a:pt x="1117979" y="1555845"/>
                      <a:pt x="1119116" y="2330356"/>
                    </a:cubicBezTo>
                    <a:lnTo>
                      <a:pt x="0" y="2330356"/>
                    </a:lnTo>
                    <a:lnTo>
                      <a:pt x="614149" y="0"/>
                    </a:lnTo>
                    <a:close/>
                  </a:path>
                </a:pathLst>
              </a:custGeom>
              <a:solidFill>
                <a:srgbClr val="999999">
                  <a:alpha val="10000"/>
                </a:srgbClr>
              </a:soli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endParaRPr>
              </a:p>
            </p:txBody>
          </p:sp>
        </p:grpSp>
      </p:grpSp>
      <p:sp>
        <p:nvSpPr>
          <p:cNvPr id="23" name="Picture Placeholder 2">
            <a:extLst>
              <a:ext uri="{FF2B5EF4-FFF2-40B4-BE49-F238E27FC236}">
                <a16:creationId xmlns:a16="http://schemas.microsoft.com/office/drawing/2014/main" id="{BC6A3919-8D8D-4B0D-B701-5E72E5C5DB02}"/>
              </a:ext>
            </a:extLst>
          </p:cNvPr>
          <p:cNvSpPr>
            <a:spLocks noGrp="1"/>
          </p:cNvSpPr>
          <p:nvPr>
            <p:ph type="pic" idx="12" hasCustomPrompt="1"/>
          </p:nvPr>
        </p:nvSpPr>
        <p:spPr>
          <a:xfrm>
            <a:off x="8609452" y="2064430"/>
            <a:ext cx="2535033" cy="3500209"/>
          </a:xfrm>
          <a:prstGeom prst="rect">
            <a:avLst/>
          </a:prstGeom>
          <a:solidFill>
            <a:schemeClr val="bg1">
              <a:lumMod val="95000"/>
            </a:schemeClr>
          </a:solidFill>
        </p:spPr>
        <p:txBody>
          <a:bodyPr anchor="ctr"/>
          <a:lstStyle>
            <a:lvl1pPr marL="0" indent="0" algn="ctr">
              <a:buNone/>
              <a:defRPr sz="1200" baseline="0">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Insert Your Image</a:t>
            </a:r>
            <a:endParaRPr lang="ko-KR" altLang="en-US" dirty="0"/>
          </a:p>
        </p:txBody>
      </p:sp>
      <p:sp>
        <p:nvSpPr>
          <p:cNvPr id="24" name="Picture Placeholder 2">
            <a:extLst>
              <a:ext uri="{FF2B5EF4-FFF2-40B4-BE49-F238E27FC236}">
                <a16:creationId xmlns:a16="http://schemas.microsoft.com/office/drawing/2014/main" id="{C00025FA-2301-4B48-8C22-A54E1818CD37}"/>
              </a:ext>
            </a:extLst>
          </p:cNvPr>
          <p:cNvSpPr>
            <a:spLocks noGrp="1"/>
          </p:cNvSpPr>
          <p:nvPr>
            <p:ph type="pic" idx="13" hasCustomPrompt="1"/>
          </p:nvPr>
        </p:nvSpPr>
        <p:spPr>
          <a:xfrm>
            <a:off x="6906381" y="3455576"/>
            <a:ext cx="1484457" cy="2330645"/>
          </a:xfrm>
          <a:prstGeom prst="rect">
            <a:avLst/>
          </a:prstGeom>
          <a:solidFill>
            <a:schemeClr val="bg1">
              <a:lumMod val="95000"/>
            </a:schemeClr>
          </a:solidFill>
        </p:spPr>
        <p:txBody>
          <a:bodyPr anchor="ctr"/>
          <a:lstStyle>
            <a:lvl1pPr marL="0" indent="0" algn="ctr">
              <a:buNone/>
              <a:defRPr sz="1200" baseline="0">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Insert Your Image</a:t>
            </a:r>
            <a:endParaRPr lang="ko-KR" altLang="en-US" dirty="0"/>
          </a:p>
        </p:txBody>
      </p:sp>
      <p:sp>
        <p:nvSpPr>
          <p:cNvPr id="25" name="Text Placeholder 9">
            <a:extLst>
              <a:ext uri="{FF2B5EF4-FFF2-40B4-BE49-F238E27FC236}">
                <a16:creationId xmlns:a16="http://schemas.microsoft.com/office/drawing/2014/main" id="{BAABAE5C-968A-4DC3-9D2C-46EFA2058328}"/>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6665293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4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97995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5_Contents slide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5107D2C-5940-4139-B801-7F427F8396C0}"/>
              </a:ext>
            </a:extLst>
          </p:cNvPr>
          <p:cNvGrpSpPr/>
          <p:nvPr userDrawn="1"/>
        </p:nvGrpSpPr>
        <p:grpSpPr>
          <a:xfrm>
            <a:off x="3631988" y="3254904"/>
            <a:ext cx="4928023" cy="2707615"/>
            <a:chOff x="-548507" y="477868"/>
            <a:chExt cx="11570449" cy="6357177"/>
          </a:xfrm>
        </p:grpSpPr>
        <p:sp>
          <p:nvSpPr>
            <p:cNvPr id="3" name="Freeform: Shape 2">
              <a:extLst>
                <a:ext uri="{FF2B5EF4-FFF2-40B4-BE49-F238E27FC236}">
                  <a16:creationId xmlns:a16="http://schemas.microsoft.com/office/drawing/2014/main" id="{7EBEE1D0-44C7-49CF-869C-CCF12306C3C7}"/>
                </a:ext>
              </a:extLst>
            </p:cNvPr>
            <p:cNvSpPr/>
            <p:nvPr/>
          </p:nvSpPr>
          <p:spPr>
            <a:xfrm>
              <a:off x="-482765" y="6440599"/>
              <a:ext cx="11438966" cy="394446"/>
            </a:xfrm>
            <a:custGeom>
              <a:avLst/>
              <a:gdLst>
                <a:gd name="connsiteX0" fmla="*/ 1605439 w 1657350"/>
                <a:gd name="connsiteY0" fmla="*/ 54769 h 57150"/>
                <a:gd name="connsiteX1" fmla="*/ 1652111 w 1657350"/>
                <a:gd name="connsiteY1" fmla="*/ 22384 h 57150"/>
                <a:gd name="connsiteX2" fmla="*/ 1652111 w 1657350"/>
                <a:gd name="connsiteY2" fmla="*/ 22384 h 57150"/>
                <a:gd name="connsiteX3" fmla="*/ 1636871 w 1657350"/>
                <a:gd name="connsiteY3" fmla="*/ 7144 h 57150"/>
                <a:gd name="connsiteX4" fmla="*/ 44291 w 1657350"/>
                <a:gd name="connsiteY4" fmla="*/ 12859 h 57150"/>
                <a:gd name="connsiteX5" fmla="*/ 23336 w 1657350"/>
                <a:gd name="connsiteY5" fmla="*/ 12859 h 57150"/>
                <a:gd name="connsiteX6" fmla="*/ 7144 w 1657350"/>
                <a:gd name="connsiteY6" fmla="*/ 26194 h 57150"/>
                <a:gd name="connsiteX7" fmla="*/ 7144 w 1657350"/>
                <a:gd name="connsiteY7" fmla="*/ 26194 h 57150"/>
                <a:gd name="connsiteX8" fmla="*/ 50959 w 1657350"/>
                <a:gd name="connsiteY8" fmla="*/ 53816 h 57150"/>
                <a:gd name="connsiteX9" fmla="*/ 51911 w 1657350"/>
                <a:gd name="connsiteY9" fmla="*/ 54769 h 57150"/>
                <a:gd name="connsiteX10" fmla="*/ 51911 w 1657350"/>
                <a:gd name="connsiteY10" fmla="*/ 54769 h 57150"/>
                <a:gd name="connsiteX11" fmla="*/ 56674 w 1657350"/>
                <a:gd name="connsiteY11" fmla="*/ 54769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57350" h="57150">
                  <a:moveTo>
                    <a:pt x="1605439" y="54769"/>
                  </a:moveTo>
                  <a:cubicBezTo>
                    <a:pt x="1605439" y="54769"/>
                    <a:pt x="1638776" y="50959"/>
                    <a:pt x="1652111" y="22384"/>
                  </a:cubicBezTo>
                  <a:lnTo>
                    <a:pt x="1652111" y="22384"/>
                  </a:lnTo>
                  <a:cubicBezTo>
                    <a:pt x="1652111" y="13811"/>
                    <a:pt x="1645444" y="7144"/>
                    <a:pt x="1636871" y="7144"/>
                  </a:cubicBezTo>
                  <a:lnTo>
                    <a:pt x="44291" y="12859"/>
                  </a:lnTo>
                  <a:lnTo>
                    <a:pt x="23336" y="12859"/>
                  </a:lnTo>
                  <a:cubicBezTo>
                    <a:pt x="14764" y="12859"/>
                    <a:pt x="7144" y="18574"/>
                    <a:pt x="7144" y="26194"/>
                  </a:cubicBezTo>
                  <a:lnTo>
                    <a:pt x="7144" y="26194"/>
                  </a:lnTo>
                  <a:cubicBezTo>
                    <a:pt x="17621" y="45244"/>
                    <a:pt x="40481" y="51911"/>
                    <a:pt x="50959" y="53816"/>
                  </a:cubicBezTo>
                  <a:lnTo>
                    <a:pt x="51911" y="54769"/>
                  </a:lnTo>
                  <a:cubicBezTo>
                    <a:pt x="51911" y="54769"/>
                    <a:pt x="51911" y="54769"/>
                    <a:pt x="51911" y="54769"/>
                  </a:cubicBezTo>
                  <a:lnTo>
                    <a:pt x="56674" y="54769"/>
                  </a:lnTo>
                </a:path>
              </a:pathLst>
            </a:custGeom>
            <a:solidFill>
              <a:srgbClr val="5F6767"/>
            </a:solidFill>
            <a:ln w="9525" cap="flat">
              <a:noFill/>
              <a:prstDash val="solid"/>
              <a:miter/>
            </a:ln>
          </p:spPr>
          <p:txBody>
            <a:bodyPr rtlCol="0" anchor="ctr"/>
            <a:lstStyle/>
            <a:p>
              <a:endParaRPr lang="en-US"/>
            </a:p>
          </p:txBody>
        </p:sp>
        <p:sp>
          <p:nvSpPr>
            <p:cNvPr id="4" name="Freeform: Shape 3">
              <a:extLst>
                <a:ext uri="{FF2B5EF4-FFF2-40B4-BE49-F238E27FC236}">
                  <a16:creationId xmlns:a16="http://schemas.microsoft.com/office/drawing/2014/main" id="{2BE8C580-A827-4EA7-90EE-B9A77098547A}"/>
                </a:ext>
              </a:extLst>
            </p:cNvPr>
            <p:cNvSpPr/>
            <p:nvPr/>
          </p:nvSpPr>
          <p:spPr>
            <a:xfrm>
              <a:off x="700575" y="477868"/>
              <a:ext cx="9072285" cy="5916709"/>
            </a:xfrm>
            <a:custGeom>
              <a:avLst/>
              <a:gdLst>
                <a:gd name="connsiteX0" fmla="*/ 1311116 w 1314450"/>
                <a:gd name="connsiteY0" fmla="*/ 813911 h 857250"/>
                <a:gd name="connsiteX1" fmla="*/ 1281589 w 1314450"/>
                <a:gd name="connsiteY1" fmla="*/ 852964 h 857250"/>
                <a:gd name="connsiteX2" fmla="*/ 36671 w 1314450"/>
                <a:gd name="connsiteY2" fmla="*/ 852964 h 857250"/>
                <a:gd name="connsiteX3" fmla="*/ 7144 w 1314450"/>
                <a:gd name="connsiteY3" fmla="*/ 813911 h 857250"/>
                <a:gd name="connsiteX4" fmla="*/ 7144 w 1314450"/>
                <a:gd name="connsiteY4" fmla="*/ 46196 h 857250"/>
                <a:gd name="connsiteX5" fmla="*/ 36671 w 1314450"/>
                <a:gd name="connsiteY5" fmla="*/ 7144 h 857250"/>
                <a:gd name="connsiteX6" fmla="*/ 1281589 w 1314450"/>
                <a:gd name="connsiteY6" fmla="*/ 7144 h 857250"/>
                <a:gd name="connsiteX7" fmla="*/ 1311116 w 1314450"/>
                <a:gd name="connsiteY7" fmla="*/ 46196 h 857250"/>
                <a:gd name="connsiteX8" fmla="*/ 1311116 w 1314450"/>
                <a:gd name="connsiteY8" fmla="*/ 813911 h 857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4450" h="857250">
                  <a:moveTo>
                    <a:pt x="1311116" y="813911"/>
                  </a:moveTo>
                  <a:cubicBezTo>
                    <a:pt x="1311116" y="834866"/>
                    <a:pt x="1297781" y="852964"/>
                    <a:pt x="1281589" y="852964"/>
                  </a:cubicBezTo>
                  <a:lnTo>
                    <a:pt x="36671" y="852964"/>
                  </a:lnTo>
                  <a:cubicBezTo>
                    <a:pt x="20479" y="852964"/>
                    <a:pt x="7144" y="835819"/>
                    <a:pt x="7144" y="813911"/>
                  </a:cubicBezTo>
                  <a:lnTo>
                    <a:pt x="7144" y="46196"/>
                  </a:lnTo>
                  <a:cubicBezTo>
                    <a:pt x="7144" y="25241"/>
                    <a:pt x="20479" y="7144"/>
                    <a:pt x="36671" y="7144"/>
                  </a:cubicBezTo>
                  <a:lnTo>
                    <a:pt x="1281589" y="7144"/>
                  </a:lnTo>
                  <a:cubicBezTo>
                    <a:pt x="1297781" y="7144"/>
                    <a:pt x="1311116" y="24289"/>
                    <a:pt x="1311116" y="46196"/>
                  </a:cubicBezTo>
                  <a:lnTo>
                    <a:pt x="1311116" y="813911"/>
                  </a:lnTo>
                  <a:close/>
                </a:path>
              </a:pathLst>
            </a:custGeom>
            <a:solidFill>
              <a:srgbClr val="000000"/>
            </a:solidFill>
            <a:ln w="9525" cap="flat">
              <a:noFill/>
              <a:prstDash val="solid"/>
              <a:miter/>
            </a:ln>
          </p:spPr>
          <p:txBody>
            <a:bodyPr rtlCol="0" anchor="ctr"/>
            <a:lstStyle/>
            <a:p>
              <a:endParaRPr lang="en-US" dirty="0"/>
            </a:p>
          </p:txBody>
        </p:sp>
        <p:sp>
          <p:nvSpPr>
            <p:cNvPr id="5" name="Freeform: Shape 4">
              <a:extLst>
                <a:ext uri="{FF2B5EF4-FFF2-40B4-BE49-F238E27FC236}">
                  <a16:creationId xmlns:a16="http://schemas.microsoft.com/office/drawing/2014/main" id="{C44894A2-CA4E-46EE-B01B-F92552552F66}"/>
                </a:ext>
              </a:extLst>
            </p:cNvPr>
            <p:cNvSpPr/>
            <p:nvPr/>
          </p:nvSpPr>
          <p:spPr>
            <a:xfrm>
              <a:off x="1088451" y="839448"/>
              <a:ext cx="8283390" cy="5062073"/>
            </a:xfrm>
            <a:custGeom>
              <a:avLst/>
              <a:gdLst>
                <a:gd name="connsiteX0" fmla="*/ 7144 w 1200150"/>
                <a:gd name="connsiteY0" fmla="*/ 7144 h 733425"/>
                <a:gd name="connsiteX1" fmla="*/ 1196816 w 1200150"/>
                <a:gd name="connsiteY1" fmla="*/ 7144 h 733425"/>
                <a:gd name="connsiteX2" fmla="*/ 1196816 w 1200150"/>
                <a:gd name="connsiteY2" fmla="*/ 730091 h 733425"/>
                <a:gd name="connsiteX3" fmla="*/ 7144 w 1200150"/>
                <a:gd name="connsiteY3" fmla="*/ 730091 h 733425"/>
              </a:gdLst>
              <a:ahLst/>
              <a:cxnLst>
                <a:cxn ang="0">
                  <a:pos x="connsiteX0" y="connsiteY0"/>
                </a:cxn>
                <a:cxn ang="0">
                  <a:pos x="connsiteX1" y="connsiteY1"/>
                </a:cxn>
                <a:cxn ang="0">
                  <a:pos x="connsiteX2" y="connsiteY2"/>
                </a:cxn>
                <a:cxn ang="0">
                  <a:pos x="connsiteX3" y="connsiteY3"/>
                </a:cxn>
              </a:cxnLst>
              <a:rect l="l" t="t" r="r" b="b"/>
              <a:pathLst>
                <a:path w="1200150" h="733425">
                  <a:moveTo>
                    <a:pt x="7144" y="7144"/>
                  </a:moveTo>
                  <a:lnTo>
                    <a:pt x="1196816" y="7144"/>
                  </a:lnTo>
                  <a:lnTo>
                    <a:pt x="1196816" y="730091"/>
                  </a:lnTo>
                  <a:lnTo>
                    <a:pt x="7144" y="730091"/>
                  </a:lnTo>
                  <a:close/>
                </a:path>
              </a:pathLst>
            </a:custGeom>
            <a:solidFill>
              <a:srgbClr val="F2F2F2"/>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C72E6827-905D-4AC7-8B0A-339DA5D5BC6F}"/>
                </a:ext>
              </a:extLst>
            </p:cNvPr>
            <p:cNvSpPr/>
            <p:nvPr/>
          </p:nvSpPr>
          <p:spPr>
            <a:xfrm>
              <a:off x="-548507" y="6164484"/>
              <a:ext cx="11570449" cy="460187"/>
            </a:xfrm>
            <a:custGeom>
              <a:avLst/>
              <a:gdLst>
                <a:gd name="connsiteX0" fmla="*/ 50006 w 1676400"/>
                <a:gd name="connsiteY0" fmla="*/ 7144 h 66675"/>
                <a:gd name="connsiteX1" fmla="*/ 1630204 w 1676400"/>
                <a:gd name="connsiteY1" fmla="*/ 7144 h 66675"/>
                <a:gd name="connsiteX2" fmla="*/ 1672114 w 1676400"/>
                <a:gd name="connsiteY2" fmla="*/ 49054 h 66675"/>
                <a:gd name="connsiteX3" fmla="*/ 1672114 w 1676400"/>
                <a:gd name="connsiteY3" fmla="*/ 57626 h 66675"/>
                <a:gd name="connsiteX4" fmla="*/ 1656874 w 1676400"/>
                <a:gd name="connsiteY4" fmla="*/ 62389 h 66675"/>
                <a:gd name="connsiteX5" fmla="*/ 1654016 w 1676400"/>
                <a:gd name="connsiteY5" fmla="*/ 62389 h 66675"/>
                <a:gd name="connsiteX6" fmla="*/ 29051 w 1676400"/>
                <a:gd name="connsiteY6" fmla="*/ 62389 h 66675"/>
                <a:gd name="connsiteX7" fmla="*/ 21431 w 1676400"/>
                <a:gd name="connsiteY7" fmla="*/ 63341 h 66675"/>
                <a:gd name="connsiteX8" fmla="*/ 7144 w 1676400"/>
                <a:gd name="connsiteY8" fmla="*/ 55721 h 66675"/>
                <a:gd name="connsiteX9" fmla="*/ 7144 w 1676400"/>
                <a:gd name="connsiteY9" fmla="*/ 48101 h 66675"/>
                <a:gd name="connsiteX10" fmla="*/ 50006 w 1676400"/>
                <a:gd name="connsiteY10" fmla="*/ 7144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76400" h="66675">
                  <a:moveTo>
                    <a:pt x="50006" y="7144"/>
                  </a:moveTo>
                  <a:lnTo>
                    <a:pt x="1630204" y="7144"/>
                  </a:lnTo>
                  <a:cubicBezTo>
                    <a:pt x="1653064" y="7144"/>
                    <a:pt x="1672114" y="26194"/>
                    <a:pt x="1672114" y="49054"/>
                  </a:cubicBezTo>
                  <a:lnTo>
                    <a:pt x="1672114" y="57626"/>
                  </a:lnTo>
                  <a:cubicBezTo>
                    <a:pt x="1672114" y="57626"/>
                    <a:pt x="1674019" y="64294"/>
                    <a:pt x="1656874" y="62389"/>
                  </a:cubicBezTo>
                  <a:cubicBezTo>
                    <a:pt x="1655921" y="62389"/>
                    <a:pt x="1654969" y="62389"/>
                    <a:pt x="1654016" y="62389"/>
                  </a:cubicBezTo>
                  <a:lnTo>
                    <a:pt x="29051" y="62389"/>
                  </a:lnTo>
                  <a:cubicBezTo>
                    <a:pt x="26194" y="62389"/>
                    <a:pt x="24289" y="62389"/>
                    <a:pt x="21431" y="63341"/>
                  </a:cubicBezTo>
                  <a:cubicBezTo>
                    <a:pt x="16669" y="64294"/>
                    <a:pt x="8096" y="64294"/>
                    <a:pt x="7144" y="55721"/>
                  </a:cubicBezTo>
                  <a:lnTo>
                    <a:pt x="7144" y="48101"/>
                  </a:lnTo>
                  <a:cubicBezTo>
                    <a:pt x="8096" y="25241"/>
                    <a:pt x="26194" y="7144"/>
                    <a:pt x="50006" y="7144"/>
                  </a:cubicBezTo>
                  <a:close/>
                </a:path>
              </a:pathLst>
            </a:custGeom>
            <a:solidFill>
              <a:srgbClr val="CCCCCC"/>
            </a:solidFill>
            <a:ln w="9525" cap="flat">
              <a:noFill/>
              <a:prstDash val="solid"/>
              <a:miter/>
            </a:ln>
          </p:spPr>
          <p:txBody>
            <a:bodyPr rtlCol="0" anchor="ctr"/>
            <a:lstStyle/>
            <a:p>
              <a:endParaRPr lang="en-US" dirty="0"/>
            </a:p>
          </p:txBody>
        </p:sp>
        <p:sp>
          <p:nvSpPr>
            <p:cNvPr id="7" name="Freeform: Shape 6">
              <a:extLst>
                <a:ext uri="{FF2B5EF4-FFF2-40B4-BE49-F238E27FC236}">
                  <a16:creationId xmlns:a16="http://schemas.microsoft.com/office/drawing/2014/main" id="{4094FFE5-E061-4999-AD73-C5FAC95BC9A1}"/>
                </a:ext>
              </a:extLst>
            </p:cNvPr>
            <p:cNvSpPr/>
            <p:nvPr/>
          </p:nvSpPr>
          <p:spPr>
            <a:xfrm>
              <a:off x="4438629" y="6215033"/>
              <a:ext cx="1618413" cy="184076"/>
            </a:xfrm>
            <a:custGeom>
              <a:avLst/>
              <a:gdLst>
                <a:gd name="connsiteX0" fmla="*/ 1478513 w 1618413"/>
                <a:gd name="connsiteY0" fmla="*/ 177499 h 184076"/>
                <a:gd name="connsiteX1" fmla="*/ 1485084 w 1618413"/>
                <a:gd name="connsiteY1" fmla="*/ 177499 h 184076"/>
                <a:gd name="connsiteX2" fmla="*/ 1502686 w 1618413"/>
                <a:gd name="connsiteY2" fmla="*/ 178122 h 184076"/>
                <a:gd name="connsiteX3" fmla="*/ 1499879 w 1618413"/>
                <a:gd name="connsiteY3" fmla="*/ 178526 h 184076"/>
                <a:gd name="connsiteX4" fmla="*/ 1478513 w 1618413"/>
                <a:gd name="connsiteY4" fmla="*/ 177499 h 184076"/>
                <a:gd name="connsiteX5" fmla="*/ 84799 w 1618413"/>
                <a:gd name="connsiteY5" fmla="*/ 170928 h 184076"/>
                <a:gd name="connsiteX6" fmla="*/ 117666 w 1618413"/>
                <a:gd name="connsiteY6" fmla="*/ 177499 h 184076"/>
                <a:gd name="connsiteX7" fmla="*/ 104518 w 1618413"/>
                <a:gd name="connsiteY7" fmla="*/ 177499 h 184076"/>
                <a:gd name="connsiteX8" fmla="*/ 84799 w 1618413"/>
                <a:gd name="connsiteY8" fmla="*/ 170928 h 184076"/>
                <a:gd name="connsiteX9" fmla="*/ 1603418 w 1618413"/>
                <a:gd name="connsiteY9" fmla="*/ 0 h 184076"/>
                <a:gd name="connsiteX10" fmla="*/ 1616567 w 1618413"/>
                <a:gd name="connsiteY10" fmla="*/ 0 h 184076"/>
                <a:gd name="connsiteX11" fmla="*/ 1511177 w 1618413"/>
                <a:gd name="connsiteY11" fmla="*/ 178423 h 184076"/>
                <a:gd name="connsiteX12" fmla="*/ 1502686 w 1618413"/>
                <a:gd name="connsiteY12" fmla="*/ 178122 h 184076"/>
                <a:gd name="connsiteX13" fmla="*/ 1521501 w 1618413"/>
                <a:gd name="connsiteY13" fmla="*/ 175419 h 184076"/>
                <a:gd name="connsiteX14" fmla="*/ 1603418 w 1618413"/>
                <a:gd name="connsiteY14" fmla="*/ 6571 h 184076"/>
                <a:gd name="connsiteX15" fmla="*/ 5911 w 1618413"/>
                <a:gd name="connsiteY15" fmla="*/ 0 h 184076"/>
                <a:gd name="connsiteX16" fmla="*/ 19060 w 1618413"/>
                <a:gd name="connsiteY16" fmla="*/ 6571 h 184076"/>
                <a:gd name="connsiteX17" fmla="*/ 91379 w 1618413"/>
                <a:gd name="connsiteY17" fmla="*/ 184076 h 184076"/>
                <a:gd name="connsiteX18" fmla="*/ 5911 w 1618413"/>
                <a:gd name="connsiteY18" fmla="*/ 0 h 184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8413" h="184076">
                  <a:moveTo>
                    <a:pt x="1478513" y="177499"/>
                  </a:moveTo>
                  <a:lnTo>
                    <a:pt x="1485084" y="177499"/>
                  </a:lnTo>
                  <a:lnTo>
                    <a:pt x="1502686" y="178122"/>
                  </a:lnTo>
                  <a:lnTo>
                    <a:pt x="1499879" y="178526"/>
                  </a:lnTo>
                  <a:cubicBezTo>
                    <a:pt x="1487142" y="179142"/>
                    <a:pt x="1478513" y="177499"/>
                    <a:pt x="1478513" y="177499"/>
                  </a:cubicBezTo>
                  <a:close/>
                  <a:moveTo>
                    <a:pt x="84799" y="170928"/>
                  </a:moveTo>
                  <a:cubicBezTo>
                    <a:pt x="97947" y="177499"/>
                    <a:pt x="104518" y="177499"/>
                    <a:pt x="117666" y="177499"/>
                  </a:cubicBezTo>
                  <a:lnTo>
                    <a:pt x="104518" y="177499"/>
                  </a:lnTo>
                  <a:cubicBezTo>
                    <a:pt x="97947" y="177499"/>
                    <a:pt x="91370" y="177499"/>
                    <a:pt x="84799" y="170928"/>
                  </a:cubicBezTo>
                  <a:close/>
                  <a:moveTo>
                    <a:pt x="1603418" y="0"/>
                  </a:moveTo>
                  <a:lnTo>
                    <a:pt x="1616567" y="0"/>
                  </a:lnTo>
                  <a:cubicBezTo>
                    <a:pt x="1631361" y="152847"/>
                    <a:pt x="1553705" y="176266"/>
                    <a:pt x="1511177" y="178423"/>
                  </a:cubicBezTo>
                  <a:lnTo>
                    <a:pt x="1502686" y="178122"/>
                  </a:lnTo>
                  <a:lnTo>
                    <a:pt x="1521501" y="175419"/>
                  </a:lnTo>
                  <a:cubicBezTo>
                    <a:pt x="1560791" y="165788"/>
                    <a:pt x="1611636" y="129836"/>
                    <a:pt x="1603418" y="6571"/>
                  </a:cubicBezTo>
                  <a:close/>
                  <a:moveTo>
                    <a:pt x="5911" y="0"/>
                  </a:moveTo>
                  <a:lnTo>
                    <a:pt x="19060" y="6571"/>
                  </a:lnTo>
                  <a:cubicBezTo>
                    <a:pt x="19060" y="6571"/>
                    <a:pt x="-20385" y="144631"/>
                    <a:pt x="91379" y="184076"/>
                  </a:cubicBezTo>
                  <a:cubicBezTo>
                    <a:pt x="-33534" y="151202"/>
                    <a:pt x="5911" y="0"/>
                    <a:pt x="5911" y="0"/>
                  </a:cubicBezTo>
                  <a:close/>
                </a:path>
              </a:pathLst>
            </a:custGeom>
            <a:solidFill>
              <a:srgbClr val="4D4D4D"/>
            </a:solidFill>
            <a:ln w="9525" cap="flat">
              <a:noFill/>
              <a:prstDash val="solid"/>
              <a:miter/>
            </a:ln>
          </p:spPr>
          <p:txBody>
            <a:bodyPr rtlCol="0" anchor="ctr"/>
            <a:lstStyle/>
            <a:p>
              <a:endParaRPr lang="en-US"/>
            </a:p>
          </p:txBody>
        </p:sp>
        <p:grpSp>
          <p:nvGrpSpPr>
            <p:cNvPr id="8" name="Group 7">
              <a:extLst>
                <a:ext uri="{FF2B5EF4-FFF2-40B4-BE49-F238E27FC236}">
                  <a16:creationId xmlns:a16="http://schemas.microsoft.com/office/drawing/2014/main" id="{10FBB564-7CCB-4DB9-B908-A41516143452}"/>
                </a:ext>
              </a:extLst>
            </p:cNvPr>
            <p:cNvGrpSpPr/>
            <p:nvPr/>
          </p:nvGrpSpPr>
          <p:grpSpPr>
            <a:xfrm>
              <a:off x="1606" y="6382978"/>
              <a:ext cx="413937" cy="115242"/>
              <a:chOff x="5955" y="6353672"/>
              <a:chExt cx="413937" cy="115242"/>
            </a:xfrm>
          </p:grpSpPr>
          <p:sp>
            <p:nvSpPr>
              <p:cNvPr id="13" name="Rectangle: Rounded Corners 12">
                <a:extLst>
                  <a:ext uri="{FF2B5EF4-FFF2-40B4-BE49-F238E27FC236}">
                    <a16:creationId xmlns:a16="http://schemas.microsoft.com/office/drawing/2014/main" id="{6CCA2F91-1FE0-46D1-ACCD-77F44CC99EFA}"/>
                  </a:ext>
                </a:extLst>
              </p:cNvPr>
              <p:cNvSpPr/>
              <p:nvPr/>
            </p:nvSpPr>
            <p:spPr>
              <a:xfrm>
                <a:off x="5955" y="6353672"/>
                <a:ext cx="413937" cy="115242"/>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57475733-4090-41F9-8947-1F2B35C0B611}"/>
                  </a:ext>
                </a:extLst>
              </p:cNvPr>
              <p:cNvSpPr/>
              <p:nvPr/>
            </p:nvSpPr>
            <p:spPr>
              <a:xfrm>
                <a:off x="99417" y="6382279"/>
                <a:ext cx="227012" cy="55272"/>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82D9DCD7-FBF4-4990-8F45-1BFB2882A57B}"/>
                </a:ext>
              </a:extLst>
            </p:cNvPr>
            <p:cNvGrpSpPr/>
            <p:nvPr/>
          </p:nvGrpSpPr>
          <p:grpSpPr>
            <a:xfrm>
              <a:off x="9855291" y="6381600"/>
              <a:ext cx="885989" cy="115242"/>
              <a:chOff x="5955" y="6353672"/>
              <a:chExt cx="413937" cy="115242"/>
            </a:xfrm>
          </p:grpSpPr>
          <p:sp>
            <p:nvSpPr>
              <p:cNvPr id="11" name="Rectangle: Rounded Corners 10">
                <a:extLst>
                  <a:ext uri="{FF2B5EF4-FFF2-40B4-BE49-F238E27FC236}">
                    <a16:creationId xmlns:a16="http://schemas.microsoft.com/office/drawing/2014/main" id="{72BB86CD-1F48-4F87-85F1-74F4C6A28BC4}"/>
                  </a:ext>
                </a:extLst>
              </p:cNvPr>
              <p:cNvSpPr/>
              <p:nvPr/>
            </p:nvSpPr>
            <p:spPr>
              <a:xfrm>
                <a:off x="5955" y="6353672"/>
                <a:ext cx="413937" cy="115242"/>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6BCB4193-C575-4169-B497-E261855CB3A6}"/>
                  </a:ext>
                </a:extLst>
              </p:cNvPr>
              <p:cNvSpPr/>
              <p:nvPr/>
            </p:nvSpPr>
            <p:spPr>
              <a:xfrm>
                <a:off x="84761" y="6382279"/>
                <a:ext cx="256326" cy="55272"/>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Shape 9">
              <a:extLst>
                <a:ext uri="{FF2B5EF4-FFF2-40B4-BE49-F238E27FC236}">
                  <a16:creationId xmlns:a16="http://schemas.microsoft.com/office/drawing/2014/main" id="{5F5C4250-F7A6-4EC3-8C51-44DE1AB9878D}"/>
                </a:ext>
              </a:extLst>
            </p:cNvPr>
            <p:cNvSpPr/>
            <p:nvPr/>
          </p:nvSpPr>
          <p:spPr>
            <a:xfrm>
              <a:off x="3892805" y="496953"/>
              <a:ext cx="5479036" cy="5431217"/>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sp>
        <p:nvSpPr>
          <p:cNvPr id="16" name="그림 개체 틀 2">
            <a:extLst>
              <a:ext uri="{FF2B5EF4-FFF2-40B4-BE49-F238E27FC236}">
                <a16:creationId xmlns:a16="http://schemas.microsoft.com/office/drawing/2014/main" id="{59CA4998-921E-47EE-B18A-E3A4CA2E16B9}"/>
              </a:ext>
            </a:extLst>
          </p:cNvPr>
          <p:cNvSpPr>
            <a:spLocks noGrp="1"/>
          </p:cNvSpPr>
          <p:nvPr>
            <p:ph type="pic" sz="quarter" idx="14" hasCustomPrompt="1"/>
          </p:nvPr>
        </p:nvSpPr>
        <p:spPr>
          <a:xfrm>
            <a:off x="4289483" y="3408906"/>
            <a:ext cx="3644842" cy="2177317"/>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r>
              <a:rPr lang="en-US" altLang="ko-KR" dirty="0"/>
              <a:t>Place Your Picture Here</a:t>
            </a:r>
            <a:endParaRPr lang="ko-KR" altLang="en-US" dirty="0"/>
          </a:p>
        </p:txBody>
      </p:sp>
      <p:sp>
        <p:nvSpPr>
          <p:cNvPr id="17" name="Text Placeholder 9">
            <a:extLst>
              <a:ext uri="{FF2B5EF4-FFF2-40B4-BE49-F238E27FC236}">
                <a16:creationId xmlns:a16="http://schemas.microsoft.com/office/drawing/2014/main" id="{981659C8-6E6A-4053-B305-730F67A240FE}"/>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7306614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6_Contents slide layout">
    <p:bg>
      <p:bgPr>
        <a:solidFill>
          <a:schemeClr val="accent3"/>
        </a:solidFill>
        <a:effectLst/>
      </p:bgPr>
    </p:bg>
    <p:spTree>
      <p:nvGrpSpPr>
        <p:cNvPr id="1" name=""/>
        <p:cNvGrpSpPr/>
        <p:nvPr/>
      </p:nvGrpSpPr>
      <p:grpSpPr>
        <a:xfrm>
          <a:off x="0" y="0"/>
          <a:ext cx="0" cy="0"/>
          <a:chOff x="0" y="0"/>
          <a:chExt cx="0" cy="0"/>
        </a:xfrm>
      </p:grpSpPr>
      <p:sp>
        <p:nvSpPr>
          <p:cNvPr id="32" name="Freeform: Shape 31">
            <a:extLst>
              <a:ext uri="{FF2B5EF4-FFF2-40B4-BE49-F238E27FC236}">
                <a16:creationId xmlns:a16="http://schemas.microsoft.com/office/drawing/2014/main" id="{B8FA5CEF-B434-4B30-ACEC-0BB48A55D1A2}"/>
              </a:ext>
            </a:extLst>
          </p:cNvPr>
          <p:cNvSpPr/>
          <p:nvPr/>
        </p:nvSpPr>
        <p:spPr>
          <a:xfrm rot="2375522">
            <a:off x="-568201" y="6046230"/>
            <a:ext cx="2223227" cy="900798"/>
          </a:xfrm>
          <a:custGeom>
            <a:avLst/>
            <a:gdLst>
              <a:gd name="connsiteX0" fmla="*/ 0 w 2223227"/>
              <a:gd name="connsiteY0" fmla="*/ 0 h 900798"/>
              <a:gd name="connsiteX1" fmla="*/ 2223227 w 2223227"/>
              <a:gd name="connsiteY1" fmla="*/ 0 h 900798"/>
              <a:gd name="connsiteX2" fmla="*/ 1134041 w 2223227"/>
              <a:gd name="connsiteY2" fmla="*/ 900798 h 900798"/>
              <a:gd name="connsiteX3" fmla="*/ 744993 w 2223227"/>
              <a:gd name="connsiteY3" fmla="*/ 900798 h 900798"/>
            </a:gdLst>
            <a:ahLst/>
            <a:cxnLst>
              <a:cxn ang="0">
                <a:pos x="connsiteX0" y="connsiteY0"/>
              </a:cxn>
              <a:cxn ang="0">
                <a:pos x="connsiteX1" y="connsiteY1"/>
              </a:cxn>
              <a:cxn ang="0">
                <a:pos x="connsiteX2" y="connsiteY2"/>
              </a:cxn>
              <a:cxn ang="0">
                <a:pos x="connsiteX3" y="connsiteY3"/>
              </a:cxn>
            </a:cxnLst>
            <a:rect l="l" t="t" r="r" b="b"/>
            <a:pathLst>
              <a:path w="2223227" h="900798">
                <a:moveTo>
                  <a:pt x="0" y="0"/>
                </a:moveTo>
                <a:lnTo>
                  <a:pt x="2223227" y="0"/>
                </a:lnTo>
                <a:lnTo>
                  <a:pt x="1134041" y="900798"/>
                </a:lnTo>
                <a:lnTo>
                  <a:pt x="744993" y="90079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E866CF60-34C1-45D8-81DE-6875492AD69D}"/>
              </a:ext>
            </a:extLst>
          </p:cNvPr>
          <p:cNvSpPr/>
          <p:nvPr/>
        </p:nvSpPr>
        <p:spPr>
          <a:xfrm rot="2375522">
            <a:off x="-418944" y="5900486"/>
            <a:ext cx="2942357" cy="173562"/>
          </a:xfrm>
          <a:custGeom>
            <a:avLst/>
            <a:gdLst>
              <a:gd name="connsiteX0" fmla="*/ 0 w 2942357"/>
              <a:gd name="connsiteY0" fmla="*/ 0 h 173562"/>
              <a:gd name="connsiteX1" fmla="*/ 2942357 w 2942357"/>
              <a:gd name="connsiteY1" fmla="*/ 0 h 173562"/>
              <a:gd name="connsiteX2" fmla="*/ 2732497 w 2942357"/>
              <a:gd name="connsiteY2" fmla="*/ 173562 h 173562"/>
              <a:gd name="connsiteX3" fmla="*/ 143542 w 2942357"/>
              <a:gd name="connsiteY3" fmla="*/ 173562 h 173562"/>
            </a:gdLst>
            <a:ahLst/>
            <a:cxnLst>
              <a:cxn ang="0">
                <a:pos x="connsiteX0" y="connsiteY0"/>
              </a:cxn>
              <a:cxn ang="0">
                <a:pos x="connsiteX1" y="connsiteY1"/>
              </a:cxn>
              <a:cxn ang="0">
                <a:pos x="connsiteX2" y="connsiteY2"/>
              </a:cxn>
              <a:cxn ang="0">
                <a:pos x="connsiteX3" y="connsiteY3"/>
              </a:cxn>
            </a:cxnLst>
            <a:rect l="l" t="t" r="r" b="b"/>
            <a:pathLst>
              <a:path w="2942357" h="173562">
                <a:moveTo>
                  <a:pt x="0" y="0"/>
                </a:moveTo>
                <a:lnTo>
                  <a:pt x="2942357" y="0"/>
                </a:lnTo>
                <a:lnTo>
                  <a:pt x="2732497" y="173562"/>
                </a:lnTo>
                <a:lnTo>
                  <a:pt x="143542" y="17356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D6E783DB-ED2E-4B98-B0AD-369BFC8E008D}"/>
              </a:ext>
            </a:extLst>
          </p:cNvPr>
          <p:cNvSpPr/>
          <p:nvPr/>
        </p:nvSpPr>
        <p:spPr>
          <a:xfrm rot="18537919" flipH="1">
            <a:off x="-1552640" y="1729518"/>
            <a:ext cx="6338617" cy="900798"/>
          </a:xfrm>
          <a:custGeom>
            <a:avLst/>
            <a:gdLst>
              <a:gd name="connsiteX0" fmla="*/ 0 w 6338617"/>
              <a:gd name="connsiteY0" fmla="*/ 900798 h 900798"/>
              <a:gd name="connsiteX1" fmla="*/ 6338617 w 6338617"/>
              <a:gd name="connsiteY1" fmla="*/ 900798 h 900798"/>
              <a:gd name="connsiteX2" fmla="*/ 5224847 w 6338617"/>
              <a:gd name="connsiteY2" fmla="*/ 0 h 900798"/>
              <a:gd name="connsiteX3" fmla="*/ 728550 w 6338617"/>
              <a:gd name="connsiteY3" fmla="*/ 0 h 900798"/>
            </a:gdLst>
            <a:ahLst/>
            <a:cxnLst>
              <a:cxn ang="0">
                <a:pos x="connsiteX0" y="connsiteY0"/>
              </a:cxn>
              <a:cxn ang="0">
                <a:pos x="connsiteX1" y="connsiteY1"/>
              </a:cxn>
              <a:cxn ang="0">
                <a:pos x="connsiteX2" y="connsiteY2"/>
              </a:cxn>
              <a:cxn ang="0">
                <a:pos x="connsiteX3" y="connsiteY3"/>
              </a:cxn>
            </a:cxnLst>
            <a:rect l="l" t="t" r="r" b="b"/>
            <a:pathLst>
              <a:path w="6338617" h="900798">
                <a:moveTo>
                  <a:pt x="0" y="900798"/>
                </a:moveTo>
                <a:lnTo>
                  <a:pt x="6338617" y="900798"/>
                </a:lnTo>
                <a:lnTo>
                  <a:pt x="5224847" y="0"/>
                </a:lnTo>
                <a:lnTo>
                  <a:pt x="72855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a16="http://schemas.microsoft.com/office/drawing/2014/main" id="{190BB9C7-6BE2-4FC9-AD4D-2D52CA290950}"/>
              </a:ext>
            </a:extLst>
          </p:cNvPr>
          <p:cNvSpPr/>
          <p:nvPr/>
        </p:nvSpPr>
        <p:spPr>
          <a:xfrm rot="18537919" flipH="1">
            <a:off x="-1382744" y="2558158"/>
            <a:ext cx="6946602" cy="173562"/>
          </a:xfrm>
          <a:custGeom>
            <a:avLst/>
            <a:gdLst>
              <a:gd name="connsiteX0" fmla="*/ 0 w 6946602"/>
              <a:gd name="connsiteY0" fmla="*/ 173562 h 173562"/>
              <a:gd name="connsiteX1" fmla="*/ 6946602 w 6946602"/>
              <a:gd name="connsiteY1" fmla="*/ 173562 h 173562"/>
              <a:gd name="connsiteX2" fmla="*/ 6732005 w 6946602"/>
              <a:gd name="connsiteY2" fmla="*/ 0 h 173562"/>
              <a:gd name="connsiteX3" fmla="*/ 140374 w 6946602"/>
              <a:gd name="connsiteY3" fmla="*/ 0 h 173562"/>
            </a:gdLst>
            <a:ahLst/>
            <a:cxnLst>
              <a:cxn ang="0">
                <a:pos x="connsiteX0" y="connsiteY0"/>
              </a:cxn>
              <a:cxn ang="0">
                <a:pos x="connsiteX1" y="connsiteY1"/>
              </a:cxn>
              <a:cxn ang="0">
                <a:pos x="connsiteX2" y="connsiteY2"/>
              </a:cxn>
              <a:cxn ang="0">
                <a:pos x="connsiteX3" y="connsiteY3"/>
              </a:cxn>
            </a:cxnLst>
            <a:rect l="l" t="t" r="r" b="b"/>
            <a:pathLst>
              <a:path w="6946602" h="173562">
                <a:moveTo>
                  <a:pt x="0" y="173562"/>
                </a:moveTo>
                <a:lnTo>
                  <a:pt x="6946602" y="173562"/>
                </a:lnTo>
                <a:lnTo>
                  <a:pt x="6732005" y="0"/>
                </a:lnTo>
                <a:lnTo>
                  <a:pt x="140374"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A2E9005D-8A97-4A33-8174-DBB98309488E}"/>
              </a:ext>
            </a:extLst>
          </p:cNvPr>
          <p:cNvSpPr/>
          <p:nvPr/>
        </p:nvSpPr>
        <p:spPr>
          <a:xfrm rot="18594014">
            <a:off x="-947116" y="1282490"/>
            <a:ext cx="4241726" cy="418514"/>
          </a:xfrm>
          <a:custGeom>
            <a:avLst/>
            <a:gdLst>
              <a:gd name="connsiteX0" fmla="*/ 4241726 w 4241726"/>
              <a:gd name="connsiteY0" fmla="*/ 418514 h 418514"/>
              <a:gd name="connsiteX1" fmla="*/ 0 w 4241726"/>
              <a:gd name="connsiteY1" fmla="*/ 418514 h 418514"/>
              <a:gd name="connsiteX2" fmla="*/ 500533 w 4241726"/>
              <a:gd name="connsiteY2" fmla="*/ 0 h 418514"/>
              <a:gd name="connsiteX3" fmla="*/ 3891791 w 4241726"/>
              <a:gd name="connsiteY3" fmla="*/ 0 h 418514"/>
            </a:gdLst>
            <a:ahLst/>
            <a:cxnLst>
              <a:cxn ang="0">
                <a:pos x="connsiteX0" y="connsiteY0"/>
              </a:cxn>
              <a:cxn ang="0">
                <a:pos x="connsiteX1" y="connsiteY1"/>
              </a:cxn>
              <a:cxn ang="0">
                <a:pos x="connsiteX2" y="connsiteY2"/>
              </a:cxn>
              <a:cxn ang="0">
                <a:pos x="connsiteX3" y="connsiteY3"/>
              </a:cxn>
            </a:cxnLst>
            <a:rect l="l" t="t" r="r" b="b"/>
            <a:pathLst>
              <a:path w="4241726" h="418514">
                <a:moveTo>
                  <a:pt x="4241726" y="418514"/>
                </a:moveTo>
                <a:lnTo>
                  <a:pt x="0" y="418514"/>
                </a:lnTo>
                <a:lnTo>
                  <a:pt x="500533" y="0"/>
                </a:lnTo>
                <a:lnTo>
                  <a:pt x="389179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AE9A2BE3-2853-4E6E-B334-4789C9C16EA0}"/>
              </a:ext>
            </a:extLst>
          </p:cNvPr>
          <p:cNvSpPr/>
          <p:nvPr/>
        </p:nvSpPr>
        <p:spPr>
          <a:xfrm rot="2280000" flipH="1">
            <a:off x="-1008955" y="4622758"/>
            <a:ext cx="6990782" cy="785553"/>
          </a:xfrm>
          <a:custGeom>
            <a:avLst/>
            <a:gdLst>
              <a:gd name="connsiteX0" fmla="*/ 91481 w 6990782"/>
              <a:gd name="connsiteY0" fmla="*/ 0 h 785553"/>
              <a:gd name="connsiteX1" fmla="*/ 0 w 6990782"/>
              <a:gd name="connsiteY1" fmla="*/ 0 h 785553"/>
              <a:gd name="connsiteX2" fmla="*/ 67749 w 6990782"/>
              <a:gd name="connsiteY2" fmla="*/ 52931 h 785553"/>
              <a:gd name="connsiteX3" fmla="*/ 531198 w 6990782"/>
              <a:gd name="connsiteY3" fmla="*/ 0 h 785553"/>
              <a:gd name="connsiteX4" fmla="*/ 306142 w 6990782"/>
              <a:gd name="connsiteY4" fmla="*/ 0 h 785553"/>
              <a:gd name="connsiteX5" fmla="*/ 226726 w 6990782"/>
              <a:gd name="connsiteY5" fmla="*/ 177138 h 785553"/>
              <a:gd name="connsiteX6" fmla="*/ 393401 w 6990782"/>
              <a:gd name="connsiteY6" fmla="*/ 307358 h 785553"/>
              <a:gd name="connsiteX7" fmla="*/ 970920 w 6990782"/>
              <a:gd name="connsiteY7" fmla="*/ 0 h 785553"/>
              <a:gd name="connsiteX8" fmla="*/ 745859 w 6990782"/>
              <a:gd name="connsiteY8" fmla="*/ 0 h 785553"/>
              <a:gd name="connsiteX9" fmla="*/ 552377 w 6990782"/>
              <a:gd name="connsiteY9" fmla="*/ 431564 h 785553"/>
              <a:gd name="connsiteX10" fmla="*/ 719052 w 6990782"/>
              <a:gd name="connsiteY10" fmla="*/ 561785 h 785553"/>
              <a:gd name="connsiteX11" fmla="*/ 1410637 w 6990782"/>
              <a:gd name="connsiteY11" fmla="*/ 0 h 785553"/>
              <a:gd name="connsiteX12" fmla="*/ 1185580 w 6990782"/>
              <a:gd name="connsiteY12" fmla="*/ 0 h 785553"/>
              <a:gd name="connsiteX13" fmla="*/ 878029 w 6990782"/>
              <a:gd name="connsiteY13" fmla="*/ 685992 h 785553"/>
              <a:gd name="connsiteX14" fmla="*/ 1005461 w 6990782"/>
              <a:gd name="connsiteY14" fmla="*/ 785552 h 785553"/>
              <a:gd name="connsiteX15" fmla="*/ 1058446 w 6990782"/>
              <a:gd name="connsiteY15" fmla="*/ 785552 h 785553"/>
              <a:gd name="connsiteX16" fmla="*/ 1850356 w 6990782"/>
              <a:gd name="connsiteY16" fmla="*/ 0 h 785553"/>
              <a:gd name="connsiteX17" fmla="*/ 1625298 w 6990782"/>
              <a:gd name="connsiteY17" fmla="*/ 2 h 785553"/>
              <a:gd name="connsiteX18" fmla="*/ 1273109 w 6990782"/>
              <a:gd name="connsiteY18" fmla="*/ 785552 h 785553"/>
              <a:gd name="connsiteX19" fmla="*/ 1498170 w 6990782"/>
              <a:gd name="connsiteY19" fmla="*/ 785552 h 785553"/>
              <a:gd name="connsiteX20" fmla="*/ 2290073 w 6990782"/>
              <a:gd name="connsiteY20" fmla="*/ 0 h 785553"/>
              <a:gd name="connsiteX21" fmla="*/ 2065013 w 6990782"/>
              <a:gd name="connsiteY21" fmla="*/ 0 h 785553"/>
              <a:gd name="connsiteX22" fmla="*/ 1712823 w 6990782"/>
              <a:gd name="connsiteY22" fmla="*/ 785552 h 785553"/>
              <a:gd name="connsiteX23" fmla="*/ 1937881 w 6990782"/>
              <a:gd name="connsiteY23" fmla="*/ 785553 h 785553"/>
              <a:gd name="connsiteX24" fmla="*/ 2700210 w 6990782"/>
              <a:gd name="connsiteY24" fmla="*/ 0 h 785553"/>
              <a:gd name="connsiteX25" fmla="*/ 2475150 w 6990782"/>
              <a:gd name="connsiteY25" fmla="*/ 0 h 785553"/>
              <a:gd name="connsiteX26" fmla="*/ 2122963 w 6990782"/>
              <a:gd name="connsiteY26" fmla="*/ 785552 h 785553"/>
              <a:gd name="connsiteX27" fmla="*/ 2348018 w 6990782"/>
              <a:gd name="connsiteY27" fmla="*/ 785552 h 785553"/>
              <a:gd name="connsiteX28" fmla="*/ 3139927 w 6990782"/>
              <a:gd name="connsiteY28" fmla="*/ 0 h 785553"/>
              <a:gd name="connsiteX29" fmla="*/ 2914873 w 6990782"/>
              <a:gd name="connsiteY29" fmla="*/ 0 h 785553"/>
              <a:gd name="connsiteX30" fmla="*/ 2562682 w 6990782"/>
              <a:gd name="connsiteY30" fmla="*/ 785552 h 785553"/>
              <a:gd name="connsiteX31" fmla="*/ 2787739 w 6990782"/>
              <a:gd name="connsiteY31" fmla="*/ 785552 h 785553"/>
              <a:gd name="connsiteX32" fmla="*/ 3579645 w 6990782"/>
              <a:gd name="connsiteY32" fmla="*/ 0 h 785553"/>
              <a:gd name="connsiteX33" fmla="*/ 3354588 w 6990782"/>
              <a:gd name="connsiteY33" fmla="*/ 0 h 785553"/>
              <a:gd name="connsiteX34" fmla="*/ 3002400 w 6990782"/>
              <a:gd name="connsiteY34" fmla="*/ 785552 h 785553"/>
              <a:gd name="connsiteX35" fmla="*/ 3227458 w 6990782"/>
              <a:gd name="connsiteY35" fmla="*/ 785552 h 785553"/>
              <a:gd name="connsiteX36" fmla="*/ 4019364 w 6990782"/>
              <a:gd name="connsiteY36" fmla="*/ 0 h 785553"/>
              <a:gd name="connsiteX37" fmla="*/ 3794309 w 6990782"/>
              <a:gd name="connsiteY37" fmla="*/ 0 h 785553"/>
              <a:gd name="connsiteX38" fmla="*/ 3442119 w 6990782"/>
              <a:gd name="connsiteY38" fmla="*/ 785552 h 785553"/>
              <a:gd name="connsiteX39" fmla="*/ 3667175 w 6990782"/>
              <a:gd name="connsiteY39" fmla="*/ 785552 h 785553"/>
              <a:gd name="connsiteX40" fmla="*/ 4459078 w 6990782"/>
              <a:gd name="connsiteY40" fmla="*/ 0 h 785553"/>
              <a:gd name="connsiteX41" fmla="*/ 4234027 w 6990782"/>
              <a:gd name="connsiteY41" fmla="*/ 0 h 785553"/>
              <a:gd name="connsiteX42" fmla="*/ 3881837 w 6990782"/>
              <a:gd name="connsiteY42" fmla="*/ 785552 h 785553"/>
              <a:gd name="connsiteX43" fmla="*/ 4106895 w 6990782"/>
              <a:gd name="connsiteY43" fmla="*/ 785552 h 785553"/>
              <a:gd name="connsiteX44" fmla="*/ 4898797 w 6990782"/>
              <a:gd name="connsiteY44" fmla="*/ 0 h 785553"/>
              <a:gd name="connsiteX45" fmla="*/ 4673739 w 6990782"/>
              <a:gd name="connsiteY45" fmla="*/ 1 h 785553"/>
              <a:gd name="connsiteX46" fmla="*/ 4321556 w 6990782"/>
              <a:gd name="connsiteY46" fmla="*/ 785552 h 785553"/>
              <a:gd name="connsiteX47" fmla="*/ 4546610 w 6990782"/>
              <a:gd name="connsiteY47" fmla="*/ 785552 h 785553"/>
              <a:gd name="connsiteX48" fmla="*/ 5338517 w 6990782"/>
              <a:gd name="connsiteY48" fmla="*/ 0 h 785553"/>
              <a:gd name="connsiteX49" fmla="*/ 5113462 w 6990782"/>
              <a:gd name="connsiteY49" fmla="*/ 0 h 785553"/>
              <a:gd name="connsiteX50" fmla="*/ 4761271 w 6990782"/>
              <a:gd name="connsiteY50" fmla="*/ 785552 h 785553"/>
              <a:gd name="connsiteX51" fmla="*/ 4986328 w 6990782"/>
              <a:gd name="connsiteY51" fmla="*/ 785552 h 785553"/>
              <a:gd name="connsiteX52" fmla="*/ 5778233 w 6990782"/>
              <a:gd name="connsiteY52" fmla="*/ 0 h 785553"/>
              <a:gd name="connsiteX53" fmla="*/ 5553181 w 6990782"/>
              <a:gd name="connsiteY53" fmla="*/ 0 h 785553"/>
              <a:gd name="connsiteX54" fmla="*/ 5200989 w 6990782"/>
              <a:gd name="connsiteY54" fmla="*/ 785553 h 785553"/>
              <a:gd name="connsiteX55" fmla="*/ 5426049 w 6990782"/>
              <a:gd name="connsiteY55" fmla="*/ 785552 h 785553"/>
              <a:gd name="connsiteX56" fmla="*/ 6217957 w 6990782"/>
              <a:gd name="connsiteY56" fmla="*/ 0 h 785553"/>
              <a:gd name="connsiteX57" fmla="*/ 5992895 w 6990782"/>
              <a:gd name="connsiteY57" fmla="*/ 0 h 785553"/>
              <a:gd name="connsiteX58" fmla="*/ 5640708 w 6990782"/>
              <a:gd name="connsiteY58" fmla="*/ 785552 h 785553"/>
              <a:gd name="connsiteX59" fmla="*/ 5865766 w 6990782"/>
              <a:gd name="connsiteY59" fmla="*/ 785552 h 785553"/>
              <a:gd name="connsiteX60" fmla="*/ 6657678 w 6990782"/>
              <a:gd name="connsiteY60" fmla="*/ 0 h 785553"/>
              <a:gd name="connsiteX61" fmla="*/ 6432618 w 6990782"/>
              <a:gd name="connsiteY61" fmla="*/ 0 h 785553"/>
              <a:gd name="connsiteX62" fmla="*/ 6080429 w 6990782"/>
              <a:gd name="connsiteY62" fmla="*/ 785552 h 785553"/>
              <a:gd name="connsiteX63" fmla="*/ 6305489 w 6990782"/>
              <a:gd name="connsiteY63" fmla="*/ 785552 h 785553"/>
              <a:gd name="connsiteX64" fmla="*/ 6990782 w 6990782"/>
              <a:gd name="connsiteY64" fmla="*/ 0 h 785553"/>
              <a:gd name="connsiteX65" fmla="*/ 6872332 w 6990782"/>
              <a:gd name="connsiteY65" fmla="*/ 0 h 785553"/>
              <a:gd name="connsiteX66" fmla="*/ 6712834 w 6990782"/>
              <a:gd name="connsiteY66" fmla="*/ 355757 h 785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990782" h="785553">
                <a:moveTo>
                  <a:pt x="91481" y="0"/>
                </a:moveTo>
                <a:lnTo>
                  <a:pt x="0" y="0"/>
                </a:lnTo>
                <a:lnTo>
                  <a:pt x="67749" y="52931"/>
                </a:lnTo>
                <a:close/>
                <a:moveTo>
                  <a:pt x="531198" y="0"/>
                </a:moveTo>
                <a:lnTo>
                  <a:pt x="306142" y="0"/>
                </a:lnTo>
                <a:lnTo>
                  <a:pt x="226726" y="177138"/>
                </a:lnTo>
                <a:lnTo>
                  <a:pt x="393401" y="307358"/>
                </a:lnTo>
                <a:close/>
                <a:moveTo>
                  <a:pt x="970920" y="0"/>
                </a:moveTo>
                <a:lnTo>
                  <a:pt x="745859" y="0"/>
                </a:lnTo>
                <a:lnTo>
                  <a:pt x="552377" y="431564"/>
                </a:lnTo>
                <a:lnTo>
                  <a:pt x="719052" y="561785"/>
                </a:lnTo>
                <a:close/>
                <a:moveTo>
                  <a:pt x="1410637" y="0"/>
                </a:moveTo>
                <a:lnTo>
                  <a:pt x="1185580" y="0"/>
                </a:lnTo>
                <a:lnTo>
                  <a:pt x="878029" y="685992"/>
                </a:lnTo>
                <a:lnTo>
                  <a:pt x="1005461" y="785552"/>
                </a:lnTo>
                <a:lnTo>
                  <a:pt x="1058446" y="785552"/>
                </a:lnTo>
                <a:close/>
                <a:moveTo>
                  <a:pt x="1850356" y="0"/>
                </a:moveTo>
                <a:lnTo>
                  <a:pt x="1625298" y="2"/>
                </a:lnTo>
                <a:lnTo>
                  <a:pt x="1273109" y="785552"/>
                </a:lnTo>
                <a:lnTo>
                  <a:pt x="1498170" y="785552"/>
                </a:lnTo>
                <a:close/>
                <a:moveTo>
                  <a:pt x="2290073" y="0"/>
                </a:moveTo>
                <a:lnTo>
                  <a:pt x="2065013" y="0"/>
                </a:lnTo>
                <a:lnTo>
                  <a:pt x="1712823" y="785552"/>
                </a:lnTo>
                <a:lnTo>
                  <a:pt x="1937881" y="785553"/>
                </a:lnTo>
                <a:close/>
                <a:moveTo>
                  <a:pt x="2700210" y="0"/>
                </a:moveTo>
                <a:lnTo>
                  <a:pt x="2475150" y="0"/>
                </a:lnTo>
                <a:lnTo>
                  <a:pt x="2122963" y="785552"/>
                </a:lnTo>
                <a:lnTo>
                  <a:pt x="2348018" y="785552"/>
                </a:lnTo>
                <a:close/>
                <a:moveTo>
                  <a:pt x="3139927" y="0"/>
                </a:moveTo>
                <a:lnTo>
                  <a:pt x="2914873" y="0"/>
                </a:lnTo>
                <a:lnTo>
                  <a:pt x="2562682" y="785552"/>
                </a:lnTo>
                <a:lnTo>
                  <a:pt x="2787739" y="785552"/>
                </a:lnTo>
                <a:close/>
                <a:moveTo>
                  <a:pt x="3579645" y="0"/>
                </a:moveTo>
                <a:lnTo>
                  <a:pt x="3354588" y="0"/>
                </a:lnTo>
                <a:lnTo>
                  <a:pt x="3002400" y="785552"/>
                </a:lnTo>
                <a:lnTo>
                  <a:pt x="3227458" y="785552"/>
                </a:lnTo>
                <a:close/>
                <a:moveTo>
                  <a:pt x="4019364" y="0"/>
                </a:moveTo>
                <a:lnTo>
                  <a:pt x="3794309" y="0"/>
                </a:lnTo>
                <a:lnTo>
                  <a:pt x="3442119" y="785552"/>
                </a:lnTo>
                <a:lnTo>
                  <a:pt x="3667175" y="785552"/>
                </a:lnTo>
                <a:close/>
                <a:moveTo>
                  <a:pt x="4459078" y="0"/>
                </a:moveTo>
                <a:lnTo>
                  <a:pt x="4234027" y="0"/>
                </a:lnTo>
                <a:lnTo>
                  <a:pt x="3881837" y="785552"/>
                </a:lnTo>
                <a:lnTo>
                  <a:pt x="4106895" y="785552"/>
                </a:lnTo>
                <a:close/>
                <a:moveTo>
                  <a:pt x="4898797" y="0"/>
                </a:moveTo>
                <a:lnTo>
                  <a:pt x="4673739" y="1"/>
                </a:lnTo>
                <a:lnTo>
                  <a:pt x="4321556" y="785552"/>
                </a:lnTo>
                <a:lnTo>
                  <a:pt x="4546610" y="785552"/>
                </a:lnTo>
                <a:close/>
                <a:moveTo>
                  <a:pt x="5338517" y="0"/>
                </a:moveTo>
                <a:lnTo>
                  <a:pt x="5113462" y="0"/>
                </a:lnTo>
                <a:lnTo>
                  <a:pt x="4761271" y="785552"/>
                </a:lnTo>
                <a:lnTo>
                  <a:pt x="4986328" y="785552"/>
                </a:lnTo>
                <a:close/>
                <a:moveTo>
                  <a:pt x="5778233" y="0"/>
                </a:moveTo>
                <a:lnTo>
                  <a:pt x="5553181" y="0"/>
                </a:lnTo>
                <a:lnTo>
                  <a:pt x="5200989" y="785553"/>
                </a:lnTo>
                <a:lnTo>
                  <a:pt x="5426049" y="785552"/>
                </a:lnTo>
                <a:close/>
                <a:moveTo>
                  <a:pt x="6217957" y="0"/>
                </a:moveTo>
                <a:lnTo>
                  <a:pt x="5992895" y="0"/>
                </a:lnTo>
                <a:lnTo>
                  <a:pt x="5640708" y="785552"/>
                </a:lnTo>
                <a:lnTo>
                  <a:pt x="5865766" y="785552"/>
                </a:lnTo>
                <a:close/>
                <a:moveTo>
                  <a:pt x="6657678" y="0"/>
                </a:moveTo>
                <a:lnTo>
                  <a:pt x="6432618" y="0"/>
                </a:lnTo>
                <a:lnTo>
                  <a:pt x="6080429" y="785552"/>
                </a:lnTo>
                <a:lnTo>
                  <a:pt x="6305489" y="785552"/>
                </a:lnTo>
                <a:close/>
                <a:moveTo>
                  <a:pt x="6990782" y="0"/>
                </a:moveTo>
                <a:lnTo>
                  <a:pt x="6872332" y="0"/>
                </a:lnTo>
                <a:lnTo>
                  <a:pt x="6712834" y="355757"/>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993AA23C-2297-4953-B905-051825C6308B}"/>
              </a:ext>
            </a:extLst>
          </p:cNvPr>
          <p:cNvSpPr/>
          <p:nvPr/>
        </p:nvSpPr>
        <p:spPr>
          <a:xfrm rot="2162081" flipH="1" flipV="1">
            <a:off x="25266" y="-265384"/>
            <a:ext cx="425676" cy="1454017"/>
          </a:xfrm>
          <a:custGeom>
            <a:avLst/>
            <a:gdLst>
              <a:gd name="connsiteX0" fmla="*/ 0 w 425676"/>
              <a:gd name="connsiteY0" fmla="*/ 1454017 h 1454017"/>
              <a:gd name="connsiteX1" fmla="*/ 10747 w 425676"/>
              <a:gd name="connsiteY1" fmla="*/ 0 h 1454017"/>
              <a:gd name="connsiteX2" fmla="*/ 425676 w 425676"/>
              <a:gd name="connsiteY2" fmla="*/ 570375 h 1454017"/>
              <a:gd name="connsiteX3" fmla="*/ 421411 w 425676"/>
              <a:gd name="connsiteY3" fmla="*/ 1147453 h 1454017"/>
            </a:gdLst>
            <a:ahLst/>
            <a:cxnLst>
              <a:cxn ang="0">
                <a:pos x="connsiteX0" y="connsiteY0"/>
              </a:cxn>
              <a:cxn ang="0">
                <a:pos x="connsiteX1" y="connsiteY1"/>
              </a:cxn>
              <a:cxn ang="0">
                <a:pos x="connsiteX2" y="connsiteY2"/>
              </a:cxn>
              <a:cxn ang="0">
                <a:pos x="connsiteX3" y="connsiteY3"/>
              </a:cxn>
            </a:cxnLst>
            <a:rect l="l" t="t" r="r" b="b"/>
            <a:pathLst>
              <a:path w="425676" h="1454017">
                <a:moveTo>
                  <a:pt x="0" y="1454017"/>
                </a:moveTo>
                <a:lnTo>
                  <a:pt x="10747" y="0"/>
                </a:lnTo>
                <a:lnTo>
                  <a:pt x="425676" y="570375"/>
                </a:lnTo>
                <a:lnTo>
                  <a:pt x="421411" y="114745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2E6AE708-E6A8-4033-A187-2D57364F8E5F}"/>
              </a:ext>
            </a:extLst>
          </p:cNvPr>
          <p:cNvSpPr/>
          <p:nvPr/>
        </p:nvSpPr>
        <p:spPr>
          <a:xfrm rot="18537919" flipH="1">
            <a:off x="1283285" y="3313553"/>
            <a:ext cx="642678" cy="4658866"/>
          </a:xfrm>
          <a:custGeom>
            <a:avLst/>
            <a:gdLst>
              <a:gd name="connsiteX0" fmla="*/ 34435 w 642678"/>
              <a:gd name="connsiteY0" fmla="*/ 0 h 4658866"/>
              <a:gd name="connsiteX1" fmla="*/ 0 w 642678"/>
              <a:gd name="connsiteY1" fmla="*/ 4658866 h 4658866"/>
              <a:gd name="connsiteX2" fmla="*/ 617523 w 642678"/>
              <a:gd name="connsiteY2" fmla="*/ 3895345 h 4658866"/>
              <a:gd name="connsiteX3" fmla="*/ 642678 w 642678"/>
              <a:gd name="connsiteY3" fmla="*/ 491937 h 4658866"/>
            </a:gdLst>
            <a:ahLst/>
            <a:cxnLst>
              <a:cxn ang="0">
                <a:pos x="connsiteX0" y="connsiteY0"/>
              </a:cxn>
              <a:cxn ang="0">
                <a:pos x="connsiteX1" y="connsiteY1"/>
              </a:cxn>
              <a:cxn ang="0">
                <a:pos x="connsiteX2" y="connsiteY2"/>
              </a:cxn>
              <a:cxn ang="0">
                <a:pos x="connsiteX3" y="connsiteY3"/>
              </a:cxn>
            </a:cxnLst>
            <a:rect l="l" t="t" r="r" b="b"/>
            <a:pathLst>
              <a:path w="642678" h="4658866">
                <a:moveTo>
                  <a:pt x="34435" y="0"/>
                </a:moveTo>
                <a:lnTo>
                  <a:pt x="0" y="4658866"/>
                </a:lnTo>
                <a:lnTo>
                  <a:pt x="617523" y="3895345"/>
                </a:lnTo>
                <a:lnTo>
                  <a:pt x="642678" y="49193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9904992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7_Contents slide layout">
    <p:bg>
      <p:bgPr>
        <a:solidFill>
          <a:schemeClr val="accent2"/>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A2AA2D5D-2F91-4017-BEB2-95BE7F300CD1}"/>
              </a:ext>
            </a:extLst>
          </p:cNvPr>
          <p:cNvSpPr/>
          <p:nvPr userDrawn="1"/>
        </p:nvSpPr>
        <p:spPr>
          <a:xfrm rot="19252477" flipV="1">
            <a:off x="9849859" y="-935406"/>
            <a:ext cx="1959882" cy="2664986"/>
          </a:xfrm>
          <a:custGeom>
            <a:avLst/>
            <a:gdLst>
              <a:gd name="connsiteX0" fmla="*/ 421411 w 1959882"/>
              <a:gd name="connsiteY0" fmla="*/ 2358422 h 2664986"/>
              <a:gd name="connsiteX1" fmla="*/ 435745 w 1959882"/>
              <a:gd name="connsiteY1" fmla="*/ 419135 h 2664986"/>
              <a:gd name="connsiteX2" fmla="*/ 1959882 w 1959882"/>
              <a:gd name="connsiteY2" fmla="*/ 419135 h 2664986"/>
              <a:gd name="connsiteX3" fmla="*/ 1618952 w 1959882"/>
              <a:gd name="connsiteY3" fmla="*/ 0 h 2664986"/>
              <a:gd name="connsiteX4" fmla="*/ 27601 w 1959882"/>
              <a:gd name="connsiteY4" fmla="*/ 0 h 2664986"/>
              <a:gd name="connsiteX5" fmla="*/ 27601 w 1959882"/>
              <a:gd name="connsiteY5" fmla="*/ 2530 h 2664986"/>
              <a:gd name="connsiteX6" fmla="*/ 19679 w 1959882"/>
              <a:gd name="connsiteY6" fmla="*/ 2471 h 2664986"/>
              <a:gd name="connsiteX7" fmla="*/ 0 w 1959882"/>
              <a:gd name="connsiteY7" fmla="*/ 2664986 h 266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59882" h="2664986">
                <a:moveTo>
                  <a:pt x="421411" y="2358422"/>
                </a:moveTo>
                <a:lnTo>
                  <a:pt x="435745" y="419135"/>
                </a:lnTo>
                <a:lnTo>
                  <a:pt x="1959882" y="419135"/>
                </a:lnTo>
                <a:lnTo>
                  <a:pt x="1618952" y="0"/>
                </a:lnTo>
                <a:lnTo>
                  <a:pt x="27601" y="0"/>
                </a:lnTo>
                <a:lnTo>
                  <a:pt x="27601" y="2530"/>
                </a:lnTo>
                <a:lnTo>
                  <a:pt x="19679" y="2471"/>
                </a:lnTo>
                <a:lnTo>
                  <a:pt x="0" y="266498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20">
            <a:extLst>
              <a:ext uri="{FF2B5EF4-FFF2-40B4-BE49-F238E27FC236}">
                <a16:creationId xmlns:a16="http://schemas.microsoft.com/office/drawing/2014/main" id="{C2E1194E-5087-4A2C-8C8A-A9517D71AB7C}"/>
              </a:ext>
            </a:extLst>
          </p:cNvPr>
          <p:cNvSpPr/>
          <p:nvPr userDrawn="1"/>
        </p:nvSpPr>
        <p:spPr>
          <a:xfrm rot="3062081">
            <a:off x="10227511" y="357962"/>
            <a:ext cx="2810621" cy="900798"/>
          </a:xfrm>
          <a:custGeom>
            <a:avLst/>
            <a:gdLst>
              <a:gd name="connsiteX0" fmla="*/ 0 w 2810621"/>
              <a:gd name="connsiteY0" fmla="*/ 900798 h 900798"/>
              <a:gd name="connsiteX1" fmla="*/ 728550 w 2810621"/>
              <a:gd name="connsiteY1" fmla="*/ 0 h 900798"/>
              <a:gd name="connsiteX2" fmla="*/ 1696850 w 2810621"/>
              <a:gd name="connsiteY2" fmla="*/ 0 h 900798"/>
              <a:gd name="connsiteX3" fmla="*/ 2810621 w 2810621"/>
              <a:gd name="connsiteY3" fmla="*/ 900798 h 900798"/>
            </a:gdLst>
            <a:ahLst/>
            <a:cxnLst>
              <a:cxn ang="0">
                <a:pos x="connsiteX0" y="connsiteY0"/>
              </a:cxn>
              <a:cxn ang="0">
                <a:pos x="connsiteX1" y="connsiteY1"/>
              </a:cxn>
              <a:cxn ang="0">
                <a:pos x="connsiteX2" y="connsiteY2"/>
              </a:cxn>
              <a:cxn ang="0">
                <a:pos x="connsiteX3" y="connsiteY3"/>
              </a:cxn>
            </a:cxnLst>
            <a:rect l="l" t="t" r="r" b="b"/>
            <a:pathLst>
              <a:path w="2810621" h="900798">
                <a:moveTo>
                  <a:pt x="0" y="900798"/>
                </a:moveTo>
                <a:lnTo>
                  <a:pt x="728550" y="0"/>
                </a:lnTo>
                <a:lnTo>
                  <a:pt x="1696850" y="0"/>
                </a:lnTo>
                <a:lnTo>
                  <a:pt x="2810621" y="90079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21">
            <a:extLst>
              <a:ext uri="{FF2B5EF4-FFF2-40B4-BE49-F238E27FC236}">
                <a16:creationId xmlns:a16="http://schemas.microsoft.com/office/drawing/2014/main" id="{77325939-2E0E-4526-A3CC-A15980D85B4C}"/>
              </a:ext>
            </a:extLst>
          </p:cNvPr>
          <p:cNvSpPr/>
          <p:nvPr userDrawn="1"/>
        </p:nvSpPr>
        <p:spPr>
          <a:xfrm rot="3062081">
            <a:off x="9449631" y="1186603"/>
            <a:ext cx="3418605" cy="173562"/>
          </a:xfrm>
          <a:custGeom>
            <a:avLst/>
            <a:gdLst>
              <a:gd name="connsiteX0" fmla="*/ 0 w 3418605"/>
              <a:gd name="connsiteY0" fmla="*/ 173562 h 173562"/>
              <a:gd name="connsiteX1" fmla="*/ 140374 w 3418605"/>
              <a:gd name="connsiteY1" fmla="*/ 0 h 173562"/>
              <a:gd name="connsiteX2" fmla="*/ 3204009 w 3418605"/>
              <a:gd name="connsiteY2" fmla="*/ 0 h 173562"/>
              <a:gd name="connsiteX3" fmla="*/ 3418605 w 3418605"/>
              <a:gd name="connsiteY3" fmla="*/ 173562 h 173562"/>
            </a:gdLst>
            <a:ahLst/>
            <a:cxnLst>
              <a:cxn ang="0">
                <a:pos x="connsiteX0" y="connsiteY0"/>
              </a:cxn>
              <a:cxn ang="0">
                <a:pos x="connsiteX1" y="connsiteY1"/>
              </a:cxn>
              <a:cxn ang="0">
                <a:pos x="connsiteX2" y="connsiteY2"/>
              </a:cxn>
              <a:cxn ang="0">
                <a:pos x="connsiteX3" y="connsiteY3"/>
              </a:cxn>
            </a:cxnLst>
            <a:rect l="l" t="t" r="r" b="b"/>
            <a:pathLst>
              <a:path w="3418605" h="173562">
                <a:moveTo>
                  <a:pt x="0" y="173562"/>
                </a:moveTo>
                <a:lnTo>
                  <a:pt x="140374" y="0"/>
                </a:lnTo>
                <a:lnTo>
                  <a:pt x="3204009" y="0"/>
                </a:lnTo>
                <a:lnTo>
                  <a:pt x="3418605" y="17356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886425DE-47D4-4CF7-9348-F938E6E36B32}"/>
              </a:ext>
            </a:extLst>
          </p:cNvPr>
          <p:cNvSpPr/>
          <p:nvPr userDrawn="1"/>
        </p:nvSpPr>
        <p:spPr>
          <a:xfrm rot="3005986" flipH="1">
            <a:off x="11671494" y="-16965"/>
            <a:ext cx="783046" cy="385336"/>
          </a:xfrm>
          <a:custGeom>
            <a:avLst/>
            <a:gdLst>
              <a:gd name="connsiteX0" fmla="*/ 783046 w 783046"/>
              <a:gd name="connsiteY0" fmla="*/ 385336 h 385336"/>
              <a:gd name="connsiteX1" fmla="*/ 460853 w 783046"/>
              <a:gd name="connsiteY1" fmla="*/ 0 h 385336"/>
              <a:gd name="connsiteX2" fmla="*/ 0 w 783046"/>
              <a:gd name="connsiteY2" fmla="*/ 385336 h 385336"/>
            </a:gdLst>
            <a:ahLst/>
            <a:cxnLst>
              <a:cxn ang="0">
                <a:pos x="connsiteX0" y="connsiteY0"/>
              </a:cxn>
              <a:cxn ang="0">
                <a:pos x="connsiteX1" y="connsiteY1"/>
              </a:cxn>
              <a:cxn ang="0">
                <a:pos x="connsiteX2" y="connsiteY2"/>
              </a:cxn>
            </a:cxnLst>
            <a:rect l="l" t="t" r="r" b="b"/>
            <a:pathLst>
              <a:path w="783046" h="385336">
                <a:moveTo>
                  <a:pt x="783046" y="385336"/>
                </a:moveTo>
                <a:lnTo>
                  <a:pt x="460853" y="0"/>
                </a:lnTo>
                <a:lnTo>
                  <a:pt x="0" y="385336"/>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01456847-F425-4E6B-9AF4-9CBB864185A0}"/>
              </a:ext>
            </a:extLst>
          </p:cNvPr>
          <p:cNvSpPr/>
          <p:nvPr userDrawn="1"/>
        </p:nvSpPr>
        <p:spPr>
          <a:xfrm rot="19320000">
            <a:off x="8684593" y="5539970"/>
            <a:ext cx="4027547" cy="785553"/>
          </a:xfrm>
          <a:custGeom>
            <a:avLst/>
            <a:gdLst>
              <a:gd name="connsiteX0" fmla="*/ 99664 w 4027547"/>
              <a:gd name="connsiteY0" fmla="*/ 0 h 785553"/>
              <a:gd name="connsiteX1" fmla="*/ 72419 w 4027547"/>
              <a:gd name="connsiteY1" fmla="*/ 60767 h 785553"/>
              <a:gd name="connsiteX2" fmla="*/ 0 w 4027547"/>
              <a:gd name="connsiteY2" fmla="*/ 0 h 785553"/>
              <a:gd name="connsiteX3" fmla="*/ 539381 w 4027547"/>
              <a:gd name="connsiteY3" fmla="*/ 0 h 785553"/>
              <a:gd name="connsiteX4" fmla="*/ 391937 w 4027547"/>
              <a:gd name="connsiteY4" fmla="*/ 328875 h 785553"/>
              <a:gd name="connsiteX5" fmla="*/ 228402 w 4027547"/>
              <a:gd name="connsiteY5" fmla="*/ 191652 h 785553"/>
              <a:gd name="connsiteX6" fmla="*/ 314325 w 4027547"/>
              <a:gd name="connsiteY6" fmla="*/ 0 h 785553"/>
              <a:gd name="connsiteX7" fmla="*/ 979103 w 4027547"/>
              <a:gd name="connsiteY7" fmla="*/ 0 h 785553"/>
              <a:gd name="connsiteX8" fmla="*/ 711455 w 4027547"/>
              <a:gd name="connsiteY8" fmla="*/ 596982 h 785553"/>
              <a:gd name="connsiteX9" fmla="*/ 547920 w 4027547"/>
              <a:gd name="connsiteY9" fmla="*/ 459759 h 785553"/>
              <a:gd name="connsiteX10" fmla="*/ 754042 w 4027547"/>
              <a:gd name="connsiteY10" fmla="*/ 0 h 785553"/>
              <a:gd name="connsiteX11" fmla="*/ 1418820 w 4027547"/>
              <a:gd name="connsiteY11" fmla="*/ 0 h 785553"/>
              <a:gd name="connsiteX12" fmla="*/ 1066629 w 4027547"/>
              <a:gd name="connsiteY12" fmla="*/ 785552 h 785553"/>
              <a:gd name="connsiteX13" fmla="*/ 936184 w 4027547"/>
              <a:gd name="connsiteY13" fmla="*/ 785552 h 785553"/>
              <a:gd name="connsiteX14" fmla="*/ 867438 w 4027547"/>
              <a:gd name="connsiteY14" fmla="*/ 727867 h 785553"/>
              <a:gd name="connsiteX15" fmla="*/ 1193763 w 4027547"/>
              <a:gd name="connsiteY15" fmla="*/ 0 h 785553"/>
              <a:gd name="connsiteX16" fmla="*/ 1858539 w 4027547"/>
              <a:gd name="connsiteY16" fmla="*/ 0 h 785553"/>
              <a:gd name="connsiteX17" fmla="*/ 1506353 w 4027547"/>
              <a:gd name="connsiteY17" fmla="*/ 785552 h 785553"/>
              <a:gd name="connsiteX18" fmla="*/ 1281292 w 4027547"/>
              <a:gd name="connsiteY18" fmla="*/ 785552 h 785553"/>
              <a:gd name="connsiteX19" fmla="*/ 1633481 w 4027547"/>
              <a:gd name="connsiteY19" fmla="*/ 2 h 785553"/>
              <a:gd name="connsiteX20" fmla="*/ 2298256 w 4027547"/>
              <a:gd name="connsiteY20" fmla="*/ 0 h 785553"/>
              <a:gd name="connsiteX21" fmla="*/ 1946064 w 4027547"/>
              <a:gd name="connsiteY21" fmla="*/ 785553 h 785553"/>
              <a:gd name="connsiteX22" fmla="*/ 1721006 w 4027547"/>
              <a:gd name="connsiteY22" fmla="*/ 785552 h 785553"/>
              <a:gd name="connsiteX23" fmla="*/ 2073196 w 4027547"/>
              <a:gd name="connsiteY23" fmla="*/ 0 h 785553"/>
              <a:gd name="connsiteX24" fmla="*/ 2708393 w 4027547"/>
              <a:gd name="connsiteY24" fmla="*/ 0 h 785553"/>
              <a:gd name="connsiteX25" fmla="*/ 2356201 w 4027547"/>
              <a:gd name="connsiteY25" fmla="*/ 785552 h 785553"/>
              <a:gd name="connsiteX26" fmla="*/ 2131146 w 4027547"/>
              <a:gd name="connsiteY26" fmla="*/ 785552 h 785553"/>
              <a:gd name="connsiteX27" fmla="*/ 2483333 w 4027547"/>
              <a:gd name="connsiteY27" fmla="*/ 0 h 785553"/>
              <a:gd name="connsiteX28" fmla="*/ 3148110 w 4027547"/>
              <a:gd name="connsiteY28" fmla="*/ 0 h 785553"/>
              <a:gd name="connsiteX29" fmla="*/ 2795922 w 4027547"/>
              <a:gd name="connsiteY29" fmla="*/ 785552 h 785553"/>
              <a:gd name="connsiteX30" fmla="*/ 2570865 w 4027547"/>
              <a:gd name="connsiteY30" fmla="*/ 785552 h 785553"/>
              <a:gd name="connsiteX31" fmla="*/ 2923056 w 4027547"/>
              <a:gd name="connsiteY31" fmla="*/ 0 h 785553"/>
              <a:gd name="connsiteX32" fmla="*/ 3587828 w 4027547"/>
              <a:gd name="connsiteY32" fmla="*/ 0 h 785553"/>
              <a:gd name="connsiteX33" fmla="*/ 3235641 w 4027547"/>
              <a:gd name="connsiteY33" fmla="*/ 785552 h 785553"/>
              <a:gd name="connsiteX34" fmla="*/ 3010583 w 4027547"/>
              <a:gd name="connsiteY34" fmla="*/ 785552 h 785553"/>
              <a:gd name="connsiteX35" fmla="*/ 3362771 w 4027547"/>
              <a:gd name="connsiteY35" fmla="*/ 0 h 785553"/>
              <a:gd name="connsiteX36" fmla="*/ 4027547 w 4027547"/>
              <a:gd name="connsiteY36" fmla="*/ 0 h 785553"/>
              <a:gd name="connsiteX37" fmla="*/ 3817488 w 4027547"/>
              <a:gd name="connsiteY37" fmla="*/ 468534 h 785553"/>
              <a:gd name="connsiteX38" fmla="*/ 3569806 w 4027547"/>
              <a:gd name="connsiteY38" fmla="*/ 785552 h 785553"/>
              <a:gd name="connsiteX39" fmla="*/ 3450301 w 4027547"/>
              <a:gd name="connsiteY39" fmla="*/ 785552 h 785553"/>
              <a:gd name="connsiteX40" fmla="*/ 3802492 w 4027547"/>
              <a:gd name="connsiteY40" fmla="*/ 0 h 785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4027547" h="785553">
                <a:moveTo>
                  <a:pt x="99664" y="0"/>
                </a:moveTo>
                <a:lnTo>
                  <a:pt x="72419" y="60767"/>
                </a:lnTo>
                <a:lnTo>
                  <a:pt x="0" y="0"/>
                </a:lnTo>
                <a:close/>
                <a:moveTo>
                  <a:pt x="539381" y="0"/>
                </a:moveTo>
                <a:lnTo>
                  <a:pt x="391937" y="328875"/>
                </a:lnTo>
                <a:lnTo>
                  <a:pt x="228402" y="191652"/>
                </a:lnTo>
                <a:lnTo>
                  <a:pt x="314325" y="0"/>
                </a:lnTo>
                <a:close/>
                <a:moveTo>
                  <a:pt x="979103" y="0"/>
                </a:moveTo>
                <a:lnTo>
                  <a:pt x="711455" y="596982"/>
                </a:lnTo>
                <a:lnTo>
                  <a:pt x="547920" y="459759"/>
                </a:lnTo>
                <a:lnTo>
                  <a:pt x="754042" y="0"/>
                </a:lnTo>
                <a:close/>
                <a:moveTo>
                  <a:pt x="1418820" y="0"/>
                </a:moveTo>
                <a:lnTo>
                  <a:pt x="1066629" y="785552"/>
                </a:lnTo>
                <a:lnTo>
                  <a:pt x="936184" y="785552"/>
                </a:lnTo>
                <a:lnTo>
                  <a:pt x="867438" y="727867"/>
                </a:lnTo>
                <a:lnTo>
                  <a:pt x="1193763" y="0"/>
                </a:lnTo>
                <a:close/>
                <a:moveTo>
                  <a:pt x="1858539" y="0"/>
                </a:moveTo>
                <a:lnTo>
                  <a:pt x="1506353" y="785552"/>
                </a:lnTo>
                <a:lnTo>
                  <a:pt x="1281292" y="785552"/>
                </a:lnTo>
                <a:lnTo>
                  <a:pt x="1633481" y="2"/>
                </a:lnTo>
                <a:close/>
                <a:moveTo>
                  <a:pt x="2298256" y="0"/>
                </a:moveTo>
                <a:lnTo>
                  <a:pt x="1946064" y="785553"/>
                </a:lnTo>
                <a:lnTo>
                  <a:pt x="1721006" y="785552"/>
                </a:lnTo>
                <a:lnTo>
                  <a:pt x="2073196" y="0"/>
                </a:lnTo>
                <a:close/>
                <a:moveTo>
                  <a:pt x="2708393" y="0"/>
                </a:moveTo>
                <a:lnTo>
                  <a:pt x="2356201" y="785552"/>
                </a:lnTo>
                <a:lnTo>
                  <a:pt x="2131146" y="785552"/>
                </a:lnTo>
                <a:lnTo>
                  <a:pt x="2483333" y="0"/>
                </a:lnTo>
                <a:close/>
                <a:moveTo>
                  <a:pt x="3148110" y="0"/>
                </a:moveTo>
                <a:lnTo>
                  <a:pt x="2795922" y="785552"/>
                </a:lnTo>
                <a:lnTo>
                  <a:pt x="2570865" y="785552"/>
                </a:lnTo>
                <a:lnTo>
                  <a:pt x="2923056" y="0"/>
                </a:lnTo>
                <a:close/>
                <a:moveTo>
                  <a:pt x="3587828" y="0"/>
                </a:moveTo>
                <a:lnTo>
                  <a:pt x="3235641" y="785552"/>
                </a:lnTo>
                <a:lnTo>
                  <a:pt x="3010583" y="785552"/>
                </a:lnTo>
                <a:lnTo>
                  <a:pt x="3362771" y="0"/>
                </a:lnTo>
                <a:close/>
                <a:moveTo>
                  <a:pt x="4027547" y="0"/>
                </a:moveTo>
                <a:lnTo>
                  <a:pt x="3817488" y="468534"/>
                </a:lnTo>
                <a:lnTo>
                  <a:pt x="3569806" y="785552"/>
                </a:lnTo>
                <a:lnTo>
                  <a:pt x="3450301" y="785552"/>
                </a:lnTo>
                <a:lnTo>
                  <a:pt x="3802492"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Shape 25">
            <a:extLst>
              <a:ext uri="{FF2B5EF4-FFF2-40B4-BE49-F238E27FC236}">
                <a16:creationId xmlns:a16="http://schemas.microsoft.com/office/drawing/2014/main" id="{A6DF4C75-ED67-4C81-97DA-DEB6A69E35F7}"/>
              </a:ext>
            </a:extLst>
          </p:cNvPr>
          <p:cNvSpPr/>
          <p:nvPr userDrawn="1"/>
        </p:nvSpPr>
        <p:spPr>
          <a:xfrm rot="3062081">
            <a:off x="11390558" y="5495242"/>
            <a:ext cx="313335" cy="1824165"/>
          </a:xfrm>
          <a:custGeom>
            <a:avLst/>
            <a:gdLst>
              <a:gd name="connsiteX0" fmla="*/ 13483 w 313335"/>
              <a:gd name="connsiteY0" fmla="*/ 0 h 1824165"/>
              <a:gd name="connsiteX1" fmla="*/ 313335 w 313335"/>
              <a:gd name="connsiteY1" fmla="*/ 242515 h 1824165"/>
              <a:gd name="connsiteX2" fmla="*/ 304427 w 313335"/>
              <a:gd name="connsiteY2" fmla="*/ 1447763 h 1824165"/>
              <a:gd name="connsiteX3" fmla="*/ 0 w 313335"/>
              <a:gd name="connsiteY3" fmla="*/ 1824165 h 1824165"/>
            </a:gdLst>
            <a:ahLst/>
            <a:cxnLst>
              <a:cxn ang="0">
                <a:pos x="connsiteX0" y="connsiteY0"/>
              </a:cxn>
              <a:cxn ang="0">
                <a:pos x="connsiteX1" y="connsiteY1"/>
              </a:cxn>
              <a:cxn ang="0">
                <a:pos x="connsiteX2" y="connsiteY2"/>
              </a:cxn>
              <a:cxn ang="0">
                <a:pos x="connsiteX3" y="connsiteY3"/>
              </a:cxn>
            </a:cxnLst>
            <a:rect l="l" t="t" r="r" b="b"/>
            <a:pathLst>
              <a:path w="313335" h="1824165">
                <a:moveTo>
                  <a:pt x="13483" y="0"/>
                </a:moveTo>
                <a:lnTo>
                  <a:pt x="313335" y="242515"/>
                </a:lnTo>
                <a:lnTo>
                  <a:pt x="304427" y="1447763"/>
                </a:lnTo>
                <a:lnTo>
                  <a:pt x="0" y="182416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09747AC-2FC8-45DB-B631-EC7699242DA7}"/>
              </a:ext>
            </a:extLst>
          </p:cNvPr>
          <p:cNvSpPr/>
          <p:nvPr userDrawn="1"/>
        </p:nvSpPr>
        <p:spPr>
          <a:xfrm rot="3079075">
            <a:off x="9677634" y="2242299"/>
            <a:ext cx="652567" cy="5991816"/>
          </a:xfrm>
          <a:custGeom>
            <a:avLst/>
            <a:gdLst>
              <a:gd name="connsiteX0" fmla="*/ 44287 w 652567"/>
              <a:gd name="connsiteY0" fmla="*/ 0 h 5991816"/>
              <a:gd name="connsiteX1" fmla="*/ 652567 w 652567"/>
              <a:gd name="connsiteY1" fmla="*/ 487012 h 5991816"/>
              <a:gd name="connsiteX2" fmla="*/ 617523 w 652567"/>
              <a:gd name="connsiteY2" fmla="*/ 5228294 h 5991816"/>
              <a:gd name="connsiteX3" fmla="*/ 0 w 652567"/>
              <a:gd name="connsiteY3" fmla="*/ 5991816 h 5991816"/>
            </a:gdLst>
            <a:ahLst/>
            <a:cxnLst>
              <a:cxn ang="0">
                <a:pos x="connsiteX0" y="connsiteY0"/>
              </a:cxn>
              <a:cxn ang="0">
                <a:pos x="connsiteX1" y="connsiteY1"/>
              </a:cxn>
              <a:cxn ang="0">
                <a:pos x="connsiteX2" y="connsiteY2"/>
              </a:cxn>
              <a:cxn ang="0">
                <a:pos x="connsiteX3" y="connsiteY3"/>
              </a:cxn>
            </a:cxnLst>
            <a:rect l="l" t="t" r="r" b="b"/>
            <a:pathLst>
              <a:path w="652567" h="5991816">
                <a:moveTo>
                  <a:pt x="44287" y="0"/>
                </a:moveTo>
                <a:lnTo>
                  <a:pt x="652567" y="487012"/>
                </a:lnTo>
                <a:lnTo>
                  <a:pt x="617523" y="5228294"/>
                </a:lnTo>
                <a:lnTo>
                  <a:pt x="0" y="599181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1110367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NG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332482"/>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PNG &amp; Shapes Layout</a:t>
            </a:r>
          </a:p>
        </p:txBody>
      </p:sp>
    </p:spTree>
    <p:extLst>
      <p:ext uri="{BB962C8B-B14F-4D97-AF65-F5344CB8AC3E}">
        <p14:creationId xmlns:p14="http://schemas.microsoft.com/office/powerpoint/2010/main" val="110900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D595C-40B2-D37E-966D-C4DB076ED1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9B6CF3-6A9A-48B8-DD29-B298AE6EA0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1F14BC-8F35-3B6F-FB5B-D22BF09BACA2}"/>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5" name="Footer Placeholder 4">
            <a:extLst>
              <a:ext uri="{FF2B5EF4-FFF2-40B4-BE49-F238E27FC236}">
                <a16:creationId xmlns:a16="http://schemas.microsoft.com/office/drawing/2014/main" id="{241BD134-CBBE-8389-4238-474A6000A6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3E81BF-46FC-D261-CBD0-6B917A03BB82}"/>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27918459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123478"/>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Icon Sets Layout</a:t>
            </a:r>
          </a:p>
        </p:txBody>
      </p:sp>
      <p:sp>
        <p:nvSpPr>
          <p:cNvPr id="3" name="Rounded Rectangle 2"/>
          <p:cNvSpPr/>
          <p:nvPr userDrawn="1"/>
        </p:nvSpPr>
        <p:spPr>
          <a:xfrm>
            <a:off x="354010" y="1131591"/>
            <a:ext cx="3560767" cy="5402561"/>
          </a:xfrm>
          <a:prstGeom prst="roundRect">
            <a:avLst>
              <a:gd name="adj" fmla="val 396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p>
        </p:txBody>
      </p:sp>
      <p:sp>
        <p:nvSpPr>
          <p:cNvPr id="4" name="Rounded Rectangle 3"/>
          <p:cNvSpPr/>
          <p:nvPr userDrawn="1"/>
        </p:nvSpPr>
        <p:spPr>
          <a:xfrm>
            <a:off x="531933" y="1347500"/>
            <a:ext cx="153868" cy="5015200"/>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bg1"/>
              </a:solidFill>
            </a:endParaRPr>
          </a:p>
        </p:txBody>
      </p:sp>
      <p:sp>
        <p:nvSpPr>
          <p:cNvPr id="5" name="Half Frame 4"/>
          <p:cNvSpPr/>
          <p:nvPr userDrawn="1"/>
        </p:nvSpPr>
        <p:spPr>
          <a:xfrm rot="5400000">
            <a:off x="3057177" y="1276653"/>
            <a:ext cx="685849" cy="685148"/>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tx1">
                  <a:lumMod val="85000"/>
                  <a:lumOff val="15000"/>
                </a:schemeClr>
              </a:solidFill>
            </a:endParaRPr>
          </a:p>
        </p:txBody>
      </p:sp>
      <p:sp>
        <p:nvSpPr>
          <p:cNvPr id="58" name="TextBox 57">
            <a:extLst>
              <a:ext uri="{FF2B5EF4-FFF2-40B4-BE49-F238E27FC236}">
                <a16:creationId xmlns:a16="http://schemas.microsoft.com/office/drawing/2014/main" id="{5644E8BB-F13A-4AE0-889E-633DE4143787}"/>
              </a:ext>
            </a:extLst>
          </p:cNvPr>
          <p:cNvSpPr txBox="1"/>
          <p:nvPr userDrawn="1"/>
        </p:nvSpPr>
        <p:spPr>
          <a:xfrm>
            <a:off x="711704" y="1637214"/>
            <a:ext cx="2232248" cy="523220"/>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Resize without losing quality</a:t>
            </a:r>
            <a:endParaRPr lang="ko-KR" altLang="en-US" sz="1400" b="1" dirty="0">
              <a:solidFill>
                <a:schemeClr val="bg1"/>
              </a:solidFill>
              <a:latin typeface="Arial" pitchFamily="34" charset="0"/>
              <a:cs typeface="Arial" pitchFamily="34" charset="0"/>
            </a:endParaRPr>
          </a:p>
        </p:txBody>
      </p:sp>
      <p:sp>
        <p:nvSpPr>
          <p:cNvPr id="59" name="TextBox 58">
            <a:extLst>
              <a:ext uri="{FF2B5EF4-FFF2-40B4-BE49-F238E27FC236}">
                <a16:creationId xmlns:a16="http://schemas.microsoft.com/office/drawing/2014/main" id="{F2CE2B8B-ED32-491A-95B2-D28904BC432C}"/>
              </a:ext>
            </a:extLst>
          </p:cNvPr>
          <p:cNvSpPr txBox="1"/>
          <p:nvPr userDrawn="1"/>
        </p:nvSpPr>
        <p:spPr>
          <a:xfrm>
            <a:off x="711704" y="2127463"/>
            <a:ext cx="2232248" cy="738664"/>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Change Fill Color &amp;</a:t>
            </a:r>
          </a:p>
          <a:p>
            <a:r>
              <a:rPr lang="en-US" altLang="ko-KR" sz="1400" b="1" dirty="0">
                <a:solidFill>
                  <a:schemeClr val="bg1"/>
                </a:solidFill>
                <a:latin typeface="Arial" pitchFamily="34" charset="0"/>
                <a:cs typeface="Arial" pitchFamily="34" charset="0"/>
              </a:rPr>
              <a:t>Line Color</a:t>
            </a:r>
            <a:endParaRPr lang="ko-KR" altLang="en-US" sz="1400" b="1" dirty="0">
              <a:solidFill>
                <a:schemeClr val="bg1"/>
              </a:solidFill>
              <a:latin typeface="Arial" pitchFamily="34" charset="0"/>
              <a:cs typeface="Arial" pitchFamily="34" charset="0"/>
            </a:endParaRPr>
          </a:p>
        </p:txBody>
      </p:sp>
      <p:sp>
        <p:nvSpPr>
          <p:cNvPr id="60" name="TextBox 59">
            <a:extLst>
              <a:ext uri="{FF2B5EF4-FFF2-40B4-BE49-F238E27FC236}">
                <a16:creationId xmlns:a16="http://schemas.microsoft.com/office/drawing/2014/main" id="{962A52DF-2523-4479-BFA3-B5ACE9887E1C}"/>
              </a:ext>
            </a:extLst>
          </p:cNvPr>
          <p:cNvSpPr txBox="1"/>
          <p:nvPr userDrawn="1"/>
        </p:nvSpPr>
        <p:spPr>
          <a:xfrm>
            <a:off x="721229" y="5808438"/>
            <a:ext cx="2232000" cy="307777"/>
          </a:xfrm>
          <a:prstGeom prst="rect">
            <a:avLst/>
          </a:prstGeom>
          <a:noFill/>
        </p:spPr>
        <p:txBody>
          <a:bodyPr wrap="square" rtlCol="0" anchor="ctr">
            <a:spAutoFit/>
          </a:bodyPr>
          <a:lstStyle/>
          <a:p>
            <a:r>
              <a:rPr lang="en-US" altLang="ko-KR" sz="1400" dirty="0">
                <a:solidFill>
                  <a:schemeClr val="bg1"/>
                </a:solidFill>
                <a:latin typeface="Arial" pitchFamily="34" charset="0"/>
                <a:cs typeface="Arial" pitchFamily="34" charset="0"/>
              </a:rPr>
              <a:t>www.allppt.com</a:t>
            </a:r>
            <a:endParaRPr lang="ko-KR" altLang="en-US" sz="1400" dirty="0">
              <a:solidFill>
                <a:schemeClr val="bg1"/>
              </a:solidFill>
              <a:latin typeface="Arial" pitchFamily="34" charset="0"/>
              <a:cs typeface="Arial" pitchFamily="34" charset="0"/>
            </a:endParaRPr>
          </a:p>
        </p:txBody>
      </p:sp>
      <p:sp>
        <p:nvSpPr>
          <p:cNvPr id="61" name="TextBox 60">
            <a:extLst>
              <a:ext uri="{FF2B5EF4-FFF2-40B4-BE49-F238E27FC236}">
                <a16:creationId xmlns:a16="http://schemas.microsoft.com/office/drawing/2014/main" id="{BAAC314F-E96A-4408-95DE-A70E9ED054AF}"/>
              </a:ext>
            </a:extLst>
          </p:cNvPr>
          <p:cNvSpPr txBox="1"/>
          <p:nvPr userDrawn="1"/>
        </p:nvSpPr>
        <p:spPr>
          <a:xfrm>
            <a:off x="721229" y="4450324"/>
            <a:ext cx="2717296" cy="1384995"/>
          </a:xfrm>
          <a:prstGeom prst="rect">
            <a:avLst/>
          </a:prstGeom>
          <a:noFill/>
        </p:spPr>
        <p:txBody>
          <a:bodyPr wrap="square" rtlCol="0" anchor="ctr">
            <a:spAutoFit/>
          </a:bodyPr>
          <a:lstStyle/>
          <a:p>
            <a:r>
              <a:rPr lang="en-US" altLang="ko-KR" sz="2800" b="1" dirty="0">
                <a:solidFill>
                  <a:schemeClr val="bg1"/>
                </a:solidFill>
                <a:latin typeface="+mn-lt"/>
                <a:ea typeface="+mn-ea"/>
                <a:cs typeface="Arial" pitchFamily="34" charset="0"/>
              </a:rPr>
              <a:t>FREE </a:t>
            </a:r>
          </a:p>
          <a:p>
            <a:r>
              <a:rPr lang="en-US" altLang="ko-KR" sz="2800" b="1" dirty="0">
                <a:solidFill>
                  <a:schemeClr val="bg1"/>
                </a:solidFill>
                <a:latin typeface="+mn-lt"/>
                <a:ea typeface="+mn-ea"/>
                <a:cs typeface="Arial" pitchFamily="34" charset="0"/>
              </a:rPr>
              <a:t>PPT TEMPLATES</a:t>
            </a:r>
          </a:p>
        </p:txBody>
      </p:sp>
    </p:spTree>
    <p:extLst>
      <p:ext uri="{BB962C8B-B14F-4D97-AF65-F5344CB8AC3E}">
        <p14:creationId xmlns:p14="http://schemas.microsoft.com/office/powerpoint/2010/main" val="922587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B09EA-A979-E4A8-C14F-9DAD96343C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C2850B-6B18-4CF9-7454-4564089094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89EAF6-CC9F-7FD3-4D7F-62F7010510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28E110-6F74-3BDC-6C64-E85F9050579E}"/>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6" name="Footer Placeholder 5">
            <a:extLst>
              <a:ext uri="{FF2B5EF4-FFF2-40B4-BE49-F238E27FC236}">
                <a16:creationId xmlns:a16="http://schemas.microsoft.com/office/drawing/2014/main" id="{CB393762-ECD3-41E8-6AFF-2C91C05AF7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5B1656-01FD-A501-8174-DCDECC1EF84A}"/>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110498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114-F5B9-3686-7720-A2EA84DD9C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1BB264-9DF5-D731-D9E0-66520EC825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91A404-903F-1DA9-0E63-09437BD728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59A732-2B74-476A-DB7F-950B09F836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9B2342-57A2-B015-D68E-9CA3DC28D2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8DE6BB-0AEC-5DB9-DADB-D292903E7ED9}"/>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8" name="Footer Placeholder 7">
            <a:extLst>
              <a:ext uri="{FF2B5EF4-FFF2-40B4-BE49-F238E27FC236}">
                <a16:creationId xmlns:a16="http://schemas.microsoft.com/office/drawing/2014/main" id="{98AF0472-B4F0-9462-9201-3EC77FA5FD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BB6623-4651-4452-2EF0-675E5A5FC58E}"/>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3053973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E4060-7A81-BAE8-93CD-C6F0F230C08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DE1B9B-341D-D99B-064D-11E41260453E}"/>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4" name="Footer Placeholder 3">
            <a:extLst>
              <a:ext uri="{FF2B5EF4-FFF2-40B4-BE49-F238E27FC236}">
                <a16:creationId xmlns:a16="http://schemas.microsoft.com/office/drawing/2014/main" id="{EB3F2BBE-08D2-B8AE-7373-46090F1CB8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1EF83C-A7DC-8159-2BC2-5DAF8786E018}"/>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938262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485742-2512-BCD0-35B6-C405D1BB35F8}"/>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3" name="Footer Placeholder 2">
            <a:extLst>
              <a:ext uri="{FF2B5EF4-FFF2-40B4-BE49-F238E27FC236}">
                <a16:creationId xmlns:a16="http://schemas.microsoft.com/office/drawing/2014/main" id="{A6EC0551-5C6D-A684-6DA6-3275B96AB4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F8FE1C-6261-0592-5ED1-5EF75BA95AD5}"/>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380097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188E3-75EA-9B4B-703F-1902F813B2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6E25C3-C4F4-24E8-380B-A759128626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C794D27-DEF7-FC1D-F5E2-C4CBE10984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0BF386-FF28-E900-E705-8A127D4B8D0B}"/>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6" name="Footer Placeholder 5">
            <a:extLst>
              <a:ext uri="{FF2B5EF4-FFF2-40B4-BE49-F238E27FC236}">
                <a16:creationId xmlns:a16="http://schemas.microsoft.com/office/drawing/2014/main" id="{01D6E5EE-A9B4-B0FF-B9C0-69AB02DF56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0B47AC-3F41-C27D-3C3E-DC03DC9FFA0C}"/>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133153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E6F2F-250F-5CEA-C7C6-26FE2808EB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B2A288-A360-0CB9-B08F-A6E70C23EA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820A85-CE4E-FCC4-A335-B312584AC2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686ABF-DA0E-3E3C-509C-D8D7F4ED113A}"/>
              </a:ext>
            </a:extLst>
          </p:cNvPr>
          <p:cNvSpPr>
            <a:spLocks noGrp="1"/>
          </p:cNvSpPr>
          <p:nvPr>
            <p:ph type="dt" sz="half" idx="10"/>
          </p:nvPr>
        </p:nvSpPr>
        <p:spPr/>
        <p:txBody>
          <a:bodyPr/>
          <a:lstStyle/>
          <a:p>
            <a:fld id="{5CBBBFB9-06C3-42C0-864C-954268093A74}" type="datetimeFigureOut">
              <a:rPr lang="en-US" smtClean="0"/>
              <a:t>1/7/2026</a:t>
            </a:fld>
            <a:endParaRPr lang="en-US"/>
          </a:p>
        </p:txBody>
      </p:sp>
      <p:sp>
        <p:nvSpPr>
          <p:cNvPr id="6" name="Footer Placeholder 5">
            <a:extLst>
              <a:ext uri="{FF2B5EF4-FFF2-40B4-BE49-F238E27FC236}">
                <a16:creationId xmlns:a16="http://schemas.microsoft.com/office/drawing/2014/main" id="{69092B40-3070-603B-5D82-FDB3C26978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D68DFF-B7B8-BDEF-36E6-86C281EC5A21}"/>
              </a:ext>
            </a:extLst>
          </p:cNvPr>
          <p:cNvSpPr>
            <a:spLocks noGrp="1"/>
          </p:cNvSpPr>
          <p:nvPr>
            <p:ph type="sldNum" sz="quarter" idx="12"/>
          </p:nvPr>
        </p:nvSpPr>
        <p:spPr/>
        <p:txBody>
          <a:bodyPr/>
          <a:lstStyle/>
          <a:p>
            <a:fld id="{E6AE7802-FDAB-4057-882C-639463D58DB7}" type="slidenum">
              <a:rPr lang="en-US" smtClean="0"/>
              <a:t>‹#›</a:t>
            </a:fld>
            <a:endParaRPr lang="en-US"/>
          </a:p>
        </p:txBody>
      </p:sp>
    </p:spTree>
    <p:extLst>
      <p:ext uri="{BB962C8B-B14F-4D97-AF65-F5344CB8AC3E}">
        <p14:creationId xmlns:p14="http://schemas.microsoft.com/office/powerpoint/2010/main" val="396885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B2081B-F015-B949-856F-50278C771C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93821D-B57E-B7D7-4D3D-8F11893BF1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CD0591-035E-51F6-127E-E89DDAEB59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BBFB9-06C3-42C0-864C-954268093A74}" type="datetimeFigureOut">
              <a:rPr lang="en-US" smtClean="0"/>
              <a:t>1/7/2026</a:t>
            </a:fld>
            <a:endParaRPr lang="en-US"/>
          </a:p>
        </p:txBody>
      </p:sp>
      <p:sp>
        <p:nvSpPr>
          <p:cNvPr id="5" name="Footer Placeholder 4">
            <a:extLst>
              <a:ext uri="{FF2B5EF4-FFF2-40B4-BE49-F238E27FC236}">
                <a16:creationId xmlns:a16="http://schemas.microsoft.com/office/drawing/2014/main" id="{928D5722-DD91-9DB6-1054-49D6172633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8DDE32-F547-72BE-3AF8-A70F7FB1AF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E7802-FDAB-4057-882C-639463D58DB7}" type="slidenum">
              <a:rPr lang="en-US" smtClean="0"/>
              <a:t>‹#›</a:t>
            </a:fld>
            <a:endParaRPr lang="en-US"/>
          </a:p>
        </p:txBody>
      </p:sp>
    </p:spTree>
    <p:extLst>
      <p:ext uri="{BB962C8B-B14F-4D97-AF65-F5344CB8AC3E}">
        <p14:creationId xmlns:p14="http://schemas.microsoft.com/office/powerpoint/2010/main" val="1783894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30674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Shape 3">
            <a:extLst>
              <a:ext uri="{FF2B5EF4-FFF2-40B4-BE49-F238E27FC236}">
                <a16:creationId xmlns:a16="http://schemas.microsoft.com/office/drawing/2014/main" id="{D1A03E88-4D67-481E-AC94-255D6D4A6B59}"/>
              </a:ext>
            </a:extLst>
          </p:cNvPr>
          <p:cNvSpPr/>
          <p:nvPr/>
        </p:nvSpPr>
        <p:spPr>
          <a:xfrm rot="16200000">
            <a:off x="1549712" y="4182554"/>
            <a:ext cx="1498026" cy="3085447"/>
          </a:xfrm>
          <a:custGeom>
            <a:avLst/>
            <a:gdLst>
              <a:gd name="connsiteX0" fmla="*/ 2247039 w 2247039"/>
              <a:gd name="connsiteY0" fmla="*/ 0 h 4628171"/>
              <a:gd name="connsiteX1" fmla="*/ 2247039 w 2247039"/>
              <a:gd name="connsiteY1" fmla="*/ 4628171 h 4628171"/>
              <a:gd name="connsiteX2" fmla="*/ 1830176 w 2247039"/>
              <a:gd name="connsiteY2" fmla="*/ 4628171 h 4628171"/>
              <a:gd name="connsiteX3" fmla="*/ 1830176 w 2247039"/>
              <a:gd name="connsiteY3" fmla="*/ 4470317 h 4628171"/>
              <a:gd name="connsiteX4" fmla="*/ 2089185 w 2247039"/>
              <a:gd name="connsiteY4" fmla="*/ 4470317 h 4628171"/>
              <a:gd name="connsiteX5" fmla="*/ 2089185 w 2247039"/>
              <a:gd name="connsiteY5" fmla="*/ 157854 h 4628171"/>
              <a:gd name="connsiteX6" fmla="*/ 157855 w 2247039"/>
              <a:gd name="connsiteY6" fmla="*/ 157854 h 4628171"/>
              <a:gd name="connsiteX7" fmla="*/ 157854 w 2247039"/>
              <a:gd name="connsiteY7" fmla="*/ 4470317 h 4628171"/>
              <a:gd name="connsiteX8" fmla="*/ 416862 w 2247039"/>
              <a:gd name="connsiteY8" fmla="*/ 4470317 h 4628171"/>
              <a:gd name="connsiteX9" fmla="*/ 416862 w 2247039"/>
              <a:gd name="connsiteY9" fmla="*/ 4628171 h 4628171"/>
              <a:gd name="connsiteX10" fmla="*/ 0 w 2247039"/>
              <a:gd name="connsiteY10" fmla="*/ 4628171 h 4628171"/>
              <a:gd name="connsiteX11" fmla="*/ 0 w 2247039"/>
              <a:gd name="connsiteY11" fmla="*/ 0 h 4628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47039" h="4628171">
                <a:moveTo>
                  <a:pt x="2247039" y="0"/>
                </a:moveTo>
                <a:lnTo>
                  <a:pt x="2247039" y="4628171"/>
                </a:lnTo>
                <a:lnTo>
                  <a:pt x="1830176" y="4628171"/>
                </a:lnTo>
                <a:lnTo>
                  <a:pt x="1830176" y="4470317"/>
                </a:lnTo>
                <a:lnTo>
                  <a:pt x="2089185" y="4470317"/>
                </a:lnTo>
                <a:lnTo>
                  <a:pt x="2089185" y="157854"/>
                </a:lnTo>
                <a:lnTo>
                  <a:pt x="157855" y="157854"/>
                </a:lnTo>
                <a:lnTo>
                  <a:pt x="157854" y="4470317"/>
                </a:lnTo>
                <a:lnTo>
                  <a:pt x="416862" y="4470317"/>
                </a:lnTo>
                <a:lnTo>
                  <a:pt x="416862" y="4628171"/>
                </a:lnTo>
                <a:lnTo>
                  <a:pt x="0" y="4628171"/>
                </a:ln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F5679D"/>
              </a:solidFill>
              <a:effectLst/>
              <a:uLnTx/>
              <a:uFillTx/>
              <a:latin typeface="Arial"/>
              <a:cs typeface="+mn-cs"/>
            </a:endParaRPr>
          </a:p>
        </p:txBody>
      </p:sp>
      <p:sp>
        <p:nvSpPr>
          <p:cNvPr id="5" name="TextBox 4">
            <a:extLst>
              <a:ext uri="{FF2B5EF4-FFF2-40B4-BE49-F238E27FC236}">
                <a16:creationId xmlns:a16="http://schemas.microsoft.com/office/drawing/2014/main" id="{D5FF5347-43BB-4BEB-AAEB-B80F0C2CD058}"/>
              </a:ext>
            </a:extLst>
          </p:cNvPr>
          <p:cNvSpPr txBox="1"/>
          <p:nvPr/>
        </p:nvSpPr>
        <p:spPr>
          <a:xfrm>
            <a:off x="866837" y="5282100"/>
            <a:ext cx="5143755"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1200" b="1" i="0" u="none" strike="noStrike" kern="1200" cap="none" spc="0" normalizeH="0" baseline="0" noProof="0" dirty="0" err="1">
                <a:ln>
                  <a:noFill/>
                </a:ln>
                <a:solidFill>
                  <a:prstClr val="black">
                    <a:lumMod val="85000"/>
                    <a:lumOff val="15000"/>
                  </a:prstClr>
                </a:solidFill>
                <a:effectLst/>
                <a:uLnTx/>
                <a:uFillTx/>
                <a:latin typeface="Arial"/>
                <a:ea typeface="+mj-ea"/>
                <a:cs typeface="Arial" pitchFamily="34" charset="0"/>
              </a:rPr>
              <a:t>Pertemuan</a:t>
            </a:r>
            <a:r>
              <a:rPr kumimoji="0" lang="en-US" altLang="ko-KR" sz="1200" b="1" i="0" u="none" strike="noStrike" kern="1200" cap="none" spc="0" normalizeH="0" baseline="0" noProof="0" dirty="0">
                <a:ln>
                  <a:noFill/>
                </a:ln>
                <a:solidFill>
                  <a:prstClr val="black">
                    <a:lumMod val="85000"/>
                    <a:lumOff val="15000"/>
                  </a:prstClr>
                </a:solidFill>
                <a:effectLst/>
                <a:uLnTx/>
                <a:uFillTx/>
                <a:latin typeface="Arial"/>
                <a:ea typeface="+mj-ea"/>
                <a:cs typeface="Arial" pitchFamily="34" charset="0"/>
              </a:rPr>
              <a:t> ke-13 Metodologi </a:t>
            </a:r>
            <a:r>
              <a:rPr kumimoji="0" lang="en-US" altLang="ko-KR" sz="1200" b="1" i="0" u="none" strike="noStrike" kern="1200" cap="none" spc="0" normalizeH="0" baseline="0" noProof="0" dirty="0" err="1">
                <a:ln>
                  <a:noFill/>
                </a:ln>
                <a:solidFill>
                  <a:prstClr val="black">
                    <a:lumMod val="85000"/>
                    <a:lumOff val="15000"/>
                  </a:prstClr>
                </a:solidFill>
                <a:effectLst/>
                <a:uLnTx/>
                <a:uFillTx/>
                <a:latin typeface="Arial"/>
                <a:ea typeface="+mj-ea"/>
                <a:cs typeface="Arial" pitchFamily="34" charset="0"/>
              </a:rPr>
              <a:t>Penelitian</a:t>
            </a:r>
            <a:r>
              <a:rPr kumimoji="0" lang="en-US" altLang="ko-KR" sz="1200" b="1" i="0" u="none" strike="noStrike" kern="1200" cap="none" spc="0" normalizeH="0" baseline="0" noProof="0" dirty="0">
                <a:ln>
                  <a:noFill/>
                </a:ln>
                <a:solidFill>
                  <a:prstClr val="black">
                    <a:lumMod val="85000"/>
                    <a:lumOff val="15000"/>
                  </a:prstClr>
                </a:solidFill>
                <a:effectLst/>
                <a:uLnTx/>
                <a:uFillTx/>
                <a:latin typeface="Arial"/>
                <a:ea typeface="+mj-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ko-KR" sz="1200" dirty="0">
              <a:solidFill>
                <a:prstClr val="black">
                  <a:lumMod val="85000"/>
                  <a:lumOff val="15000"/>
                </a:prstClr>
              </a:solidFill>
              <a:latin typeface="Arial"/>
              <a:ea typeface="+mj-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ko-KR" sz="1200" b="0" i="0" u="none" strike="noStrike" kern="1200" cap="none" spc="0" normalizeH="0" baseline="0" noProof="0" dirty="0">
              <a:ln>
                <a:noFill/>
              </a:ln>
              <a:solidFill>
                <a:prstClr val="black">
                  <a:lumMod val="85000"/>
                  <a:lumOff val="15000"/>
                </a:prstClr>
              </a:solidFill>
              <a:effectLst/>
              <a:uLnTx/>
              <a:uFillTx/>
              <a:latin typeface="Arial"/>
              <a:ea typeface="+mj-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ko-KR" sz="1200" i="1" dirty="0">
              <a:solidFill>
                <a:prstClr val="black">
                  <a:lumMod val="85000"/>
                  <a:lumOff val="15000"/>
                </a:prstClr>
              </a:solidFill>
              <a:latin typeface="Arial"/>
              <a:ea typeface="+mj-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1200" b="0" i="1" u="none" strike="noStrike" kern="1200" cap="none" spc="0" normalizeH="0" baseline="0" noProof="0" dirty="0">
                <a:ln>
                  <a:noFill/>
                </a:ln>
                <a:solidFill>
                  <a:prstClr val="black">
                    <a:lumMod val="85000"/>
                    <a:lumOff val="15000"/>
                  </a:prstClr>
                </a:solidFill>
                <a:effectLst/>
                <a:uLnTx/>
                <a:uFillTx/>
                <a:latin typeface="Arial"/>
                <a:ea typeface="+mj-ea"/>
                <a:cs typeface="Arial" pitchFamily="34" charset="0"/>
              </a:rPr>
              <a:t>Rinette Visca</a:t>
            </a:r>
            <a:endParaRPr kumimoji="0" lang="ko-KR" altLang="en-US" sz="1200" b="0" i="1" u="none" strike="noStrike" kern="1200" cap="none" spc="0" normalizeH="0" baseline="0" noProof="0" dirty="0">
              <a:ln>
                <a:noFill/>
              </a:ln>
              <a:solidFill>
                <a:prstClr val="black">
                  <a:lumMod val="85000"/>
                  <a:lumOff val="15000"/>
                </a:prstClr>
              </a:solidFill>
              <a:effectLst/>
              <a:uLnTx/>
              <a:uFillTx/>
              <a:latin typeface="Arial"/>
              <a:ea typeface="+mj-ea"/>
              <a:cs typeface="Arial" pitchFamily="34" charset="0"/>
            </a:endParaRPr>
          </a:p>
        </p:txBody>
      </p:sp>
      <p:sp>
        <p:nvSpPr>
          <p:cNvPr id="6" name="직사각형 2">
            <a:extLst>
              <a:ext uri="{FF2B5EF4-FFF2-40B4-BE49-F238E27FC236}">
                <a16:creationId xmlns:a16="http://schemas.microsoft.com/office/drawing/2014/main" id="{A79C1753-BDCB-455C-A980-F6033F02C6EE}"/>
              </a:ext>
            </a:extLst>
          </p:cNvPr>
          <p:cNvSpPr/>
          <p:nvPr/>
        </p:nvSpPr>
        <p:spPr>
          <a:xfrm>
            <a:off x="5772727" y="5089296"/>
            <a:ext cx="5663272" cy="830997"/>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ko-KR" sz="4800" b="1" i="0" u="none" strike="noStrike" kern="1200" cap="none" spc="0" normalizeH="0" baseline="0" noProof="0" dirty="0">
                <a:ln>
                  <a:noFill/>
                </a:ln>
                <a:solidFill>
                  <a:schemeClr val="accent4">
                    <a:lumMod val="60000"/>
                    <a:lumOff val="40000"/>
                  </a:schemeClr>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Arial" pitchFamily="34" charset="0"/>
              </a:rPr>
              <a:t>Teknik </a:t>
            </a:r>
            <a:r>
              <a:rPr lang="en-US" altLang="ko-KR" sz="4800" b="1" dirty="0">
                <a:solidFill>
                  <a:schemeClr val="accent4">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Arial" pitchFamily="34" charset="0"/>
              </a:rPr>
              <a:t>P</a:t>
            </a:r>
            <a:r>
              <a:rPr kumimoji="0" lang="en-US" altLang="ko-KR" sz="4800" b="1" i="0" u="none" strike="noStrike" kern="1200" cap="none" spc="0" normalizeH="0" baseline="0" noProof="0" dirty="0" err="1">
                <a:ln>
                  <a:noFill/>
                </a:ln>
                <a:solidFill>
                  <a:schemeClr val="accent4">
                    <a:lumMod val="60000"/>
                    <a:lumOff val="40000"/>
                  </a:schemeClr>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Arial" pitchFamily="34" charset="0"/>
              </a:rPr>
              <a:t>engutipan</a:t>
            </a:r>
            <a:endParaRPr kumimoji="0" lang="en-US" altLang="ko-KR" sz="4800" b="1" i="0" u="none" strike="noStrike" kern="1200" cap="none" spc="0" normalizeH="0" baseline="0" noProof="0" dirty="0">
              <a:ln>
                <a:noFill/>
              </a:ln>
              <a:solidFill>
                <a:schemeClr val="accent4">
                  <a:lumMod val="60000"/>
                  <a:lumOff val="40000"/>
                </a:schemeClr>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Arial" pitchFamily="34" charset="0"/>
            </a:endParaRPr>
          </a:p>
        </p:txBody>
      </p:sp>
    </p:spTree>
    <p:extLst>
      <p:ext uri="{BB962C8B-B14F-4D97-AF65-F5344CB8AC3E}">
        <p14:creationId xmlns:p14="http://schemas.microsoft.com/office/powerpoint/2010/main" val="1585171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E87DA-3883-2C97-6416-A606E036A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B6E663-8836-382B-CFAD-A30BF08CC2BE}"/>
              </a:ext>
            </a:extLst>
          </p:cNvPr>
          <p:cNvSpPr>
            <a:spLocks noGrp="1"/>
          </p:cNvSpPr>
          <p:nvPr>
            <p:ph type="title"/>
          </p:nvPr>
        </p:nvSpPr>
        <p:spPr>
          <a:xfrm>
            <a:off x="707571" y="957239"/>
            <a:ext cx="10515600" cy="732155"/>
          </a:xfrm>
        </p:spPr>
        <p:txBody>
          <a:bodyPr>
            <a:noAutofit/>
          </a:bodyPr>
          <a:lstStyle/>
          <a:p>
            <a:pPr algn="ctr"/>
            <a:r>
              <a:rPr lang="nn-NO"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Kutipan Tidak Langsung (Indirect Quotation)</a:t>
            </a:r>
            <a:br>
              <a:rPr lang="nn-NO"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0" i="0" dirty="0">
                <a:effectLst/>
                <a:latin typeface="Cambria" panose="02040503050406030204" pitchFamily="18" charset="0"/>
                <a:ea typeface="Cambria" panose="02040503050406030204" pitchFamily="18" charset="0"/>
              </a:rPr>
            </a:br>
            <a:endParaRPr lang="en-US" sz="32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F644D773-CA7B-4D54-B551-B00039EC478F}"/>
              </a:ext>
            </a:extLst>
          </p:cNvPr>
          <p:cNvSpPr>
            <a:spLocks noGrp="1"/>
          </p:cNvSpPr>
          <p:nvPr>
            <p:ph idx="1"/>
          </p:nvPr>
        </p:nvSpPr>
        <p:spPr>
          <a:xfrm>
            <a:off x="432163" y="957239"/>
            <a:ext cx="11327674" cy="5739653"/>
          </a:xfrm>
        </p:spPr>
        <p:txBody>
          <a:bodyPr>
            <a:normAutofit/>
          </a:bodyPr>
          <a:lstStyle/>
          <a:p>
            <a:pPr algn="just">
              <a:lnSpc>
                <a:spcPct val="150000"/>
              </a:lnSpc>
              <a:buNone/>
            </a:pPr>
            <a:r>
              <a:rPr lang="en-US" b="1" i="0" dirty="0">
                <a:effectLst/>
                <a:latin typeface="Cambria" panose="02040503050406030204" pitchFamily="18" charset="0"/>
                <a:ea typeface="Cambria" panose="02040503050406030204" pitchFamily="18" charset="0"/>
              </a:rPr>
              <a:t>Kutipan </a:t>
            </a:r>
            <a:r>
              <a:rPr lang="en-US" b="1" i="0" dirty="0" err="1">
                <a:effectLst/>
                <a:latin typeface="Cambria" panose="02040503050406030204" pitchFamily="18" charset="0"/>
                <a:ea typeface="Cambria" panose="02040503050406030204" pitchFamily="18" charset="0"/>
              </a:rPr>
              <a:t>tidak</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langsung</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adalah</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pengutipan</a:t>
            </a:r>
            <a:r>
              <a:rPr lang="en-US" b="1" i="0" dirty="0">
                <a:effectLst/>
                <a:latin typeface="Cambria" panose="02040503050406030204" pitchFamily="18" charset="0"/>
                <a:ea typeface="Cambria" panose="02040503050406030204" pitchFamily="18" charset="0"/>
              </a:rPr>
              <a:t> yang </a:t>
            </a:r>
            <a:r>
              <a:rPr lang="en-US" b="1" i="0" dirty="0" err="1">
                <a:effectLst/>
                <a:latin typeface="Cambria" panose="02040503050406030204" pitchFamily="18" charset="0"/>
                <a:ea typeface="Cambria" panose="02040503050406030204" pitchFamily="18" charset="0"/>
              </a:rPr>
              <a:t>dilakukan</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dengan</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cara</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menulis</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ulang</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atau</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memodifikasi</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pernyataan</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dari</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sumber</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asli</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menggunakan</a:t>
            </a:r>
            <a:r>
              <a:rPr lang="en-US" b="1" i="0" dirty="0">
                <a:effectLst/>
                <a:latin typeface="Cambria" panose="02040503050406030204" pitchFamily="18" charset="0"/>
                <a:ea typeface="Cambria" panose="02040503050406030204" pitchFamily="18" charset="0"/>
              </a:rPr>
              <a:t> kata-kata </a:t>
            </a:r>
            <a:r>
              <a:rPr lang="en-US" b="1" i="0" dirty="0" err="1">
                <a:effectLst/>
                <a:latin typeface="Cambria" panose="02040503050406030204" pitchFamily="18" charset="0"/>
                <a:ea typeface="Cambria" panose="02040503050406030204" pitchFamily="18" charset="0"/>
              </a:rPr>
              <a:t>sendiri</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namun</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tetap</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mempertahankan</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makna</a:t>
            </a:r>
            <a:r>
              <a:rPr lang="en-US" b="1" i="0" dirty="0">
                <a:effectLst/>
                <a:latin typeface="Cambria" panose="02040503050406030204" pitchFamily="18" charset="0"/>
                <a:ea typeface="Cambria" panose="02040503050406030204" pitchFamily="18" charset="0"/>
              </a:rPr>
              <a:t> dan </a:t>
            </a:r>
            <a:r>
              <a:rPr lang="en-US" b="1" i="0" dirty="0" err="1">
                <a:effectLst/>
                <a:latin typeface="Cambria" panose="02040503050406030204" pitchFamily="18" charset="0"/>
                <a:ea typeface="Cambria" panose="02040503050406030204" pitchFamily="18" charset="0"/>
              </a:rPr>
              <a:t>substansi</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dari</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sumber</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tersebut</a:t>
            </a:r>
            <a:r>
              <a:rPr lang="en-US" b="1" i="0" dirty="0">
                <a:effectLst/>
                <a:latin typeface="Cambria" panose="02040503050406030204" pitchFamily="18" charset="0"/>
                <a:ea typeface="Cambria" panose="02040503050406030204" pitchFamily="18" charset="0"/>
              </a:rPr>
              <a:t>. </a:t>
            </a:r>
          </a:p>
          <a:p>
            <a:pPr algn="just">
              <a:lnSpc>
                <a:spcPct val="150000"/>
              </a:lnSpc>
              <a:buNone/>
            </a:pPr>
            <a:endParaRPr lang="en-US" b="1" i="0" dirty="0">
              <a:effectLst/>
              <a:latin typeface="Cambria" panose="02040503050406030204" pitchFamily="18" charset="0"/>
              <a:ea typeface="Cambria" panose="02040503050406030204" pitchFamily="18" charset="0"/>
            </a:endParaRPr>
          </a:p>
          <a:p>
            <a:pPr algn="just">
              <a:lnSpc>
                <a:spcPct val="150000"/>
              </a:lnSpc>
              <a:buNone/>
            </a:pPr>
            <a:r>
              <a:rPr lang="en-US" b="0" i="0" dirty="0">
                <a:effectLst/>
                <a:latin typeface="Cambria" panose="02040503050406030204" pitchFamily="18" charset="0"/>
                <a:ea typeface="Cambria" panose="02040503050406030204" pitchFamily="18" charset="0"/>
              </a:rPr>
              <a:t>Kutipan </a:t>
            </a:r>
            <a:r>
              <a:rPr lang="en-US" b="0" i="0" dirty="0" err="1">
                <a:effectLst/>
                <a:latin typeface="Cambria" panose="02040503050406030204" pitchFamily="18" charset="0"/>
                <a:ea typeface="Cambria" panose="02040503050406030204" pitchFamily="18" charset="0"/>
              </a:rPr>
              <a:t>tidak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langsung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lebih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fleksibel</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lebih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sering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digunakan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dalam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karya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ilmiah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karena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memungkinkan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penulis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untuk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mengintegrasikan</a:t>
            </a:r>
            <a:r>
              <a:rPr lang="en-US" b="0" i="0" dirty="0">
                <a:effectLst/>
                <a:latin typeface="Cambria" panose="02040503050406030204" pitchFamily="18" charset="0"/>
                <a:ea typeface="Cambria" panose="02040503050406030204" pitchFamily="18" charset="0"/>
              </a:rPr>
              <a:t> ide </a:t>
            </a:r>
            <a:r>
              <a:rPr lang="en-US" b="0" i="0" dirty="0" err="1">
                <a:effectLst/>
                <a:latin typeface="Cambria" panose="02040503050406030204" pitchFamily="18" charset="0"/>
                <a:ea typeface="Cambria" panose="02040503050406030204" pitchFamily="18" charset="0"/>
              </a:rPr>
              <a:t>dari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berbagai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sumber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dengan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gaya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penulisan</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konsisten</a:t>
            </a:r>
            <a:r>
              <a:rPr lang="en-US" b="0" i="0" dirty="0">
                <a:effectLst/>
                <a:latin typeface="Cambria" panose="02040503050406030204" pitchFamily="18" charset="0"/>
                <a:ea typeface="Cambria" panose="02040503050406030204" pitchFamily="18" charset="0"/>
              </a:rPr>
              <a:t>.​</a:t>
            </a:r>
          </a:p>
          <a:p>
            <a:pPr algn="just"/>
            <a:endParaRPr lang="en-US" dirty="0"/>
          </a:p>
        </p:txBody>
      </p:sp>
    </p:spTree>
    <p:extLst>
      <p:ext uri="{BB962C8B-B14F-4D97-AF65-F5344CB8AC3E}">
        <p14:creationId xmlns:p14="http://schemas.microsoft.com/office/powerpoint/2010/main" val="1298551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C1A21-B57C-1351-0D2D-773B5DE310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207EAE-EDA0-185D-4FE5-D0A01D34E9C4}"/>
              </a:ext>
            </a:extLst>
          </p:cNvPr>
          <p:cNvSpPr>
            <a:spLocks noGrp="1"/>
          </p:cNvSpPr>
          <p:nvPr>
            <p:ph type="title"/>
          </p:nvPr>
        </p:nvSpPr>
        <p:spPr>
          <a:xfrm>
            <a:off x="707571" y="957239"/>
            <a:ext cx="10515600" cy="732155"/>
          </a:xfrm>
        </p:spPr>
        <p:txBody>
          <a:bodyPr>
            <a:noAutofit/>
          </a:bodyPr>
          <a:lstStyle/>
          <a:p>
            <a:pPr algn="ctr"/>
            <a:r>
              <a:rPr lang="nn-NO" sz="3200" b="1" i="0" dirty="0">
                <a:solidFill>
                  <a:srgbClr val="0070C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Teknik Kutipan Tidak Langsung</a:t>
            </a:r>
            <a:br>
              <a:rPr lang="nn-NO"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0" i="0" dirty="0">
                <a:effectLst/>
                <a:latin typeface="Cambria" panose="02040503050406030204" pitchFamily="18" charset="0"/>
                <a:ea typeface="Cambria" panose="02040503050406030204" pitchFamily="18" charset="0"/>
              </a:rPr>
            </a:br>
            <a:endParaRPr lang="en-US" sz="32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EB849029-BD27-7468-FE8F-92D3DF158D29}"/>
              </a:ext>
            </a:extLst>
          </p:cNvPr>
          <p:cNvSpPr>
            <a:spLocks noGrp="1"/>
          </p:cNvSpPr>
          <p:nvPr>
            <p:ph idx="1"/>
          </p:nvPr>
        </p:nvSpPr>
        <p:spPr>
          <a:xfrm>
            <a:off x="432163" y="957239"/>
            <a:ext cx="11327674" cy="5739653"/>
          </a:xfrm>
        </p:spPr>
        <p:txBody>
          <a:bodyPr>
            <a:normAutofit fontScale="70000" lnSpcReduction="20000"/>
          </a:bodyPr>
          <a:lstStyle/>
          <a:p>
            <a:pPr algn="just">
              <a:lnSpc>
                <a:spcPct val="110000"/>
              </a:lnSpc>
              <a:buNone/>
            </a:pPr>
            <a:r>
              <a:rPr lang="en-US" b="0" i="0" dirty="0">
                <a:effectLst/>
                <a:latin typeface="Cambria" panose="02040503050406030204" pitchFamily="18" charset="0"/>
                <a:ea typeface="Cambria" panose="02040503050406030204" pitchFamily="18" charset="0"/>
              </a:rPr>
              <a:t>Ada dua </a:t>
            </a:r>
            <a:r>
              <a:rPr lang="en-US" b="0" i="0" dirty="0" err="1">
                <a:effectLst/>
                <a:latin typeface="Cambria" panose="02040503050406030204" pitchFamily="18" charset="0"/>
                <a:ea typeface="Cambria" panose="02040503050406030204" pitchFamily="18" charset="0"/>
              </a:rPr>
              <a:t>teknik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utama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dalam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membuat</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tidak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langsung</a:t>
            </a:r>
            <a:r>
              <a:rPr lang="en-US" b="0" i="0" dirty="0">
                <a:effectLst/>
                <a:latin typeface="Cambria" panose="02040503050406030204" pitchFamily="18" charset="0"/>
                <a:ea typeface="Cambria" panose="02040503050406030204" pitchFamily="18" charset="0"/>
              </a:rPr>
              <a:t>:​</a:t>
            </a:r>
          </a:p>
          <a:p>
            <a:pPr algn="just">
              <a:lnSpc>
                <a:spcPct val="110000"/>
              </a:lnSpc>
              <a:buNone/>
            </a:pPr>
            <a:r>
              <a:rPr lang="en-US" b="0" i="0" dirty="0">
                <a:effectLst/>
                <a:latin typeface="Cambria" panose="02040503050406030204" pitchFamily="18" charset="0"/>
                <a:ea typeface="Cambria" panose="02040503050406030204" pitchFamily="18" charset="0"/>
              </a:rPr>
              <a:t>1. </a:t>
            </a:r>
            <a:r>
              <a:rPr lang="en-US" b="0" i="0" dirty="0" err="1">
                <a:effectLst/>
                <a:latin typeface="Cambria" panose="02040503050406030204" pitchFamily="18" charset="0"/>
                <a:ea typeface="Cambria" panose="02040503050406030204" pitchFamily="18" charset="0"/>
              </a:rPr>
              <a:t>Parafrase</a:t>
            </a:r>
            <a:r>
              <a:rPr lang="en-US" b="0" i="0" dirty="0">
                <a:effectLst/>
                <a:latin typeface="Cambria" panose="02040503050406030204" pitchFamily="18" charset="0"/>
                <a:ea typeface="Cambria" panose="02040503050406030204" pitchFamily="18" charset="0"/>
              </a:rPr>
              <a:t> (Paraphrasing)</a:t>
            </a:r>
          </a:p>
          <a:p>
            <a:pPr algn="just">
              <a:lnSpc>
                <a:spcPct val="110000"/>
              </a:lnSpc>
              <a:buNone/>
            </a:pPr>
            <a:r>
              <a:rPr lang="en-US" b="0"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Parafrase</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adalah</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teknik</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menulis</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ulang</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suatu</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kalimat</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atau</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paragraf</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dengan</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mengganti</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struktur</a:t>
            </a:r>
            <a:r>
              <a:rPr lang="en-US" b="1" i="0" dirty="0">
                <a:solidFill>
                  <a:srgbClr val="00B050"/>
                </a:solidFill>
                <a:effectLst/>
                <a:latin typeface="Cambria" panose="02040503050406030204" pitchFamily="18" charset="0"/>
                <a:ea typeface="Cambria" panose="02040503050406030204" pitchFamily="18" charset="0"/>
              </a:rPr>
              <a:t> kata dan </a:t>
            </a:r>
            <a:r>
              <a:rPr lang="en-US" b="1" i="0" dirty="0" err="1">
                <a:solidFill>
                  <a:srgbClr val="00B050"/>
                </a:solidFill>
                <a:effectLst/>
                <a:latin typeface="Cambria" panose="02040503050406030204" pitchFamily="18" charset="0"/>
                <a:ea typeface="Cambria" panose="02040503050406030204" pitchFamily="18" charset="0"/>
              </a:rPr>
              <a:t>diksi</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tanpa</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menghilangkan</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isi</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maupun</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makna</a:t>
            </a:r>
            <a:r>
              <a:rPr lang="en-US" b="1" i="0" dirty="0">
                <a:solidFill>
                  <a:srgbClr val="00B050"/>
                </a:solidFill>
                <a:effectLst/>
                <a:latin typeface="Cambria" panose="02040503050406030204" pitchFamily="18" charset="0"/>
                <a:ea typeface="Cambria" panose="02040503050406030204" pitchFamily="18" charset="0"/>
              </a:rPr>
              <a:t> yang </a:t>
            </a:r>
            <a:r>
              <a:rPr lang="en-US" b="1" i="0" dirty="0" err="1">
                <a:solidFill>
                  <a:srgbClr val="00B050"/>
                </a:solidFill>
                <a:effectLst/>
                <a:latin typeface="Cambria" panose="02040503050406030204" pitchFamily="18" charset="0"/>
                <a:ea typeface="Cambria" panose="02040503050406030204" pitchFamily="18" charset="0"/>
              </a:rPr>
              <a:t>terkandung</a:t>
            </a:r>
            <a:r>
              <a:rPr lang="en-US" b="1" i="0" dirty="0">
                <a:solidFill>
                  <a:srgbClr val="00B050"/>
                </a:solidFill>
                <a:effectLst/>
                <a:latin typeface="Cambria" panose="02040503050406030204" pitchFamily="18" charset="0"/>
                <a:ea typeface="Cambria" panose="02040503050406030204" pitchFamily="18" charset="0"/>
              </a:rPr>
              <a:t> di </a:t>
            </a:r>
            <a:r>
              <a:rPr lang="en-US" b="1" i="0" dirty="0" err="1">
                <a:solidFill>
                  <a:srgbClr val="00B050"/>
                </a:solidFill>
                <a:effectLst/>
                <a:latin typeface="Cambria" panose="02040503050406030204" pitchFamily="18" charset="0"/>
                <a:ea typeface="Cambria" panose="02040503050406030204" pitchFamily="18" charset="0"/>
              </a:rPr>
              <a:t>dalam</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teks</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sumber</a:t>
            </a:r>
            <a:r>
              <a:rPr lang="en-US" b="1" i="0" dirty="0">
                <a:solidFill>
                  <a:srgbClr val="FF00FF"/>
                </a:solidFill>
                <a:effectLst/>
                <a:latin typeface="Cambria" panose="02040503050406030204" pitchFamily="18" charset="0"/>
                <a:ea typeface="Cambria" panose="02040503050406030204" pitchFamily="18" charset="0"/>
              </a:rPr>
              <a:t>. </a:t>
            </a:r>
          </a:p>
          <a:p>
            <a:pPr algn="just">
              <a:lnSpc>
                <a:spcPct val="110000"/>
              </a:lnSpc>
              <a:buNone/>
            </a:pPr>
            <a:r>
              <a:rPr lang="en-US" b="0" i="0" dirty="0" err="1">
                <a:effectLst/>
                <a:latin typeface="Cambria" panose="02040503050406030204" pitchFamily="18" charset="0"/>
                <a:ea typeface="Cambria" panose="02040503050406030204" pitchFamily="18" charset="0"/>
              </a:rPr>
              <a:t>Parafrase</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biasanya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memiliki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panjang</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hampir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sama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dengan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teks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asli</a:t>
            </a:r>
            <a:r>
              <a:rPr lang="en-US" b="0" i="0" dirty="0">
                <a:effectLst/>
                <a:latin typeface="Cambria" panose="02040503050406030204" pitchFamily="18" charset="0"/>
                <a:ea typeface="Cambria" panose="02040503050406030204" pitchFamily="18" charset="0"/>
              </a:rPr>
              <a:t>.</a:t>
            </a:r>
          </a:p>
          <a:p>
            <a:pPr algn="just">
              <a:lnSpc>
                <a:spcPct val="110000"/>
              </a:lnSpc>
              <a:buNone/>
            </a:pPr>
            <a:endParaRPr lang="en-US" b="0" i="0" dirty="0">
              <a:effectLst/>
              <a:latin typeface="Cambria" panose="02040503050406030204" pitchFamily="18" charset="0"/>
              <a:ea typeface="Cambria" panose="02040503050406030204" pitchFamily="18" charset="0"/>
            </a:endParaRPr>
          </a:p>
          <a:p>
            <a:pPr algn="just">
              <a:lnSpc>
                <a:spcPct val="110000"/>
              </a:lnSpc>
              <a:buNone/>
            </a:pPr>
            <a:r>
              <a:rPr lang="en-US" b="0" i="0" dirty="0">
                <a:solidFill>
                  <a:schemeClr val="accent2"/>
                </a:solidFill>
                <a:effectLst/>
                <a:latin typeface="Cambria" panose="02040503050406030204" pitchFamily="18" charset="0"/>
                <a:ea typeface="Cambria" panose="02040503050406030204" pitchFamily="18" charset="0"/>
              </a:rPr>
              <a:t>​Contoh </a:t>
            </a:r>
            <a:r>
              <a:rPr lang="en-US" b="0" i="0" dirty="0" err="1">
                <a:solidFill>
                  <a:schemeClr val="accent2"/>
                </a:solidFill>
                <a:effectLst/>
                <a:latin typeface="Cambria" panose="02040503050406030204" pitchFamily="18" charset="0"/>
                <a:ea typeface="Cambria" panose="02040503050406030204" pitchFamily="18" charset="0"/>
              </a:rPr>
              <a:t>Parafrase</a:t>
            </a:r>
            <a:r>
              <a:rPr lang="en-US" b="0" i="0" dirty="0">
                <a:solidFill>
                  <a:schemeClr val="accent2"/>
                </a:solidFill>
                <a:effectLst/>
                <a:latin typeface="Cambria" panose="02040503050406030204" pitchFamily="18" charset="0"/>
                <a:ea typeface="Cambria" panose="02040503050406030204" pitchFamily="18" charset="0"/>
              </a:rPr>
              <a:t>:</a:t>
            </a:r>
          </a:p>
          <a:p>
            <a:pPr algn="just">
              <a:lnSpc>
                <a:spcPct val="110000"/>
              </a:lnSpc>
              <a:buNone/>
            </a:pPr>
            <a:r>
              <a:rPr lang="en-US" b="0" i="1" dirty="0">
                <a:effectLst/>
                <a:latin typeface="Cambria" panose="02040503050406030204" pitchFamily="18" charset="0"/>
                <a:ea typeface="Cambria" panose="02040503050406030204" pitchFamily="18" charset="0"/>
              </a:rPr>
              <a:t>Teks Asli:</a:t>
            </a:r>
            <a:r>
              <a:rPr lang="en-US" b="0" i="0" dirty="0">
                <a:effectLst/>
                <a:latin typeface="Cambria" panose="02040503050406030204" pitchFamily="18" charset="0"/>
                <a:ea typeface="Cambria" panose="02040503050406030204" pitchFamily="18" charset="0"/>
              </a:rPr>
              <a:t> </a:t>
            </a:r>
          </a:p>
          <a:p>
            <a:pPr algn="just">
              <a:lnSpc>
                <a:spcPct val="110000"/>
              </a:lnSpc>
              <a:buNone/>
            </a:pPr>
            <a:r>
              <a:rPr lang="en-US" b="0" i="0" dirty="0">
                <a:effectLst/>
                <a:latin typeface="Cambria" panose="02040503050406030204" pitchFamily="18" charset="0"/>
                <a:ea typeface="Cambria" panose="02040503050406030204" pitchFamily="18" charset="0"/>
              </a:rPr>
              <a:t>   "Heat exchangers are devices that facilitate the exchange of heat between two or more fluids that are at different temperatures while keeping them from mixing with each other."</a:t>
            </a:r>
          </a:p>
          <a:p>
            <a:pPr algn="just">
              <a:lnSpc>
                <a:spcPct val="110000"/>
              </a:lnSpc>
              <a:buNone/>
            </a:pPr>
            <a:r>
              <a:rPr lang="en-US" b="0" i="1" dirty="0" err="1">
                <a:effectLst/>
                <a:latin typeface="Cambria" panose="02040503050406030204" pitchFamily="18" charset="0"/>
                <a:ea typeface="Cambria" panose="02040503050406030204" pitchFamily="18" charset="0"/>
              </a:rPr>
              <a:t>Parafrase</a:t>
            </a:r>
            <a:r>
              <a:rPr lang="en-US" b="0" i="1" dirty="0">
                <a:effectLst/>
                <a:latin typeface="Cambria" panose="02040503050406030204" pitchFamily="18" charset="0"/>
                <a:ea typeface="Cambria" panose="02040503050406030204" pitchFamily="18" charset="0"/>
              </a:rPr>
              <a:t>:</a:t>
            </a:r>
            <a:r>
              <a:rPr lang="en-US" b="0" i="0" dirty="0">
                <a:effectLst/>
                <a:latin typeface="Cambria" panose="02040503050406030204" pitchFamily="18" charset="0"/>
                <a:ea typeface="Cambria" panose="02040503050406030204" pitchFamily="18" charset="0"/>
              </a:rPr>
              <a:t> </a:t>
            </a:r>
          </a:p>
          <a:p>
            <a:pPr algn="just">
              <a:lnSpc>
                <a:spcPct val="110000"/>
              </a:lnSpc>
              <a:buNone/>
            </a:pP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Penukar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panas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adalah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peralatan</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dirancang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untuk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memindahkan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energi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termal</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antara</a:t>
            </a:r>
            <a:r>
              <a:rPr lang="en-US" b="0" i="0" dirty="0">
                <a:effectLst/>
                <a:latin typeface="Cambria" panose="02040503050406030204" pitchFamily="18" charset="0"/>
                <a:ea typeface="Cambria" panose="02040503050406030204" pitchFamily="18" charset="0"/>
              </a:rPr>
              <a:t> dua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lebih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fluida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dengan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temperatur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berbeda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dengan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memastikan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fluida-fluida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tersebut</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tidak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bercampur</a:t>
            </a:r>
            <a:r>
              <a:rPr lang="en-US" b="0" i="0" dirty="0">
                <a:effectLst/>
                <a:latin typeface="Cambria" panose="02040503050406030204" pitchFamily="18" charset="0"/>
                <a:ea typeface="Cambria" panose="02040503050406030204" pitchFamily="18" charset="0"/>
              </a:rPr>
              <a:t> (Anderson, 2021, </a:t>
            </a:r>
            <a:r>
              <a:rPr lang="en-US" b="0" i="0" dirty="0" err="1">
                <a:effectLst/>
                <a:latin typeface="Cambria" panose="02040503050406030204" pitchFamily="18" charset="0"/>
                <a:ea typeface="Cambria" panose="02040503050406030204" pitchFamily="18" charset="0"/>
              </a:rPr>
              <a:t>hal</a:t>
            </a:r>
            <a:r>
              <a:rPr lang="en-US" b="0" i="0" dirty="0">
                <a:effectLst/>
                <a:latin typeface="Cambria" panose="02040503050406030204" pitchFamily="18" charset="0"/>
                <a:ea typeface="Cambria" panose="02040503050406030204" pitchFamily="18" charset="0"/>
              </a:rPr>
              <a:t>. 78).</a:t>
            </a:r>
          </a:p>
          <a:p>
            <a:pPr algn="l">
              <a:buNone/>
            </a:pPr>
            <a:endParaRPr lang="en-US" b="0" i="0" dirty="0">
              <a:effectLst/>
              <a:latin typeface="fkGroteskNeue"/>
            </a:endParaRPr>
          </a:p>
          <a:p>
            <a:pPr algn="just">
              <a:buNone/>
            </a:pPr>
            <a:endParaRPr lang="en-US" b="0" i="0" dirty="0">
              <a:effectLst/>
              <a:latin typeface="fkGroteskNeue"/>
            </a:endParaRPr>
          </a:p>
          <a:p>
            <a:pPr algn="just"/>
            <a:endParaRPr lang="en-US" dirty="0"/>
          </a:p>
        </p:txBody>
      </p:sp>
    </p:spTree>
    <p:extLst>
      <p:ext uri="{BB962C8B-B14F-4D97-AF65-F5344CB8AC3E}">
        <p14:creationId xmlns:p14="http://schemas.microsoft.com/office/powerpoint/2010/main" val="886069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46857-8FFE-91DE-DCD7-741C7510E6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3DF770-652D-DDFF-2FDF-03A3858AD536}"/>
              </a:ext>
            </a:extLst>
          </p:cNvPr>
          <p:cNvSpPr>
            <a:spLocks noGrp="1"/>
          </p:cNvSpPr>
          <p:nvPr>
            <p:ph type="title"/>
          </p:nvPr>
        </p:nvSpPr>
        <p:spPr>
          <a:xfrm>
            <a:off x="707571" y="957239"/>
            <a:ext cx="10515600" cy="732155"/>
          </a:xfrm>
        </p:spPr>
        <p:txBody>
          <a:bodyPr>
            <a:noAutofit/>
          </a:bodyPr>
          <a:lstStyle/>
          <a:p>
            <a:pPr algn="ctr"/>
            <a:r>
              <a:rPr lang="nn-NO" sz="3200" b="1" i="0" dirty="0">
                <a:solidFill>
                  <a:srgbClr val="0070C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Teknik Kutipan Tidak Langsung</a:t>
            </a:r>
            <a:br>
              <a:rPr lang="nn-NO"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0" i="0" dirty="0">
                <a:effectLst/>
                <a:latin typeface="Cambria" panose="02040503050406030204" pitchFamily="18" charset="0"/>
                <a:ea typeface="Cambria" panose="02040503050406030204" pitchFamily="18" charset="0"/>
              </a:rPr>
            </a:br>
            <a:endParaRPr lang="en-US" sz="32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3ADA6588-278E-F8D0-054C-7A34028E27E1}"/>
              </a:ext>
            </a:extLst>
          </p:cNvPr>
          <p:cNvSpPr>
            <a:spLocks noGrp="1"/>
          </p:cNvSpPr>
          <p:nvPr>
            <p:ph idx="1"/>
          </p:nvPr>
        </p:nvSpPr>
        <p:spPr>
          <a:xfrm>
            <a:off x="432163" y="957239"/>
            <a:ext cx="11327674" cy="5739653"/>
          </a:xfrm>
        </p:spPr>
        <p:txBody>
          <a:bodyPr>
            <a:normAutofit lnSpcReduction="10000"/>
          </a:bodyPr>
          <a:lstStyle/>
          <a:p>
            <a:pPr algn="just">
              <a:lnSpc>
                <a:spcPct val="100000"/>
              </a:lnSpc>
              <a:buNone/>
            </a:pPr>
            <a:r>
              <a:rPr lang="en-US" b="0" i="0" dirty="0">
                <a:effectLst/>
                <a:latin typeface="fkGroteskNeue"/>
              </a:rPr>
              <a:t>2. </a:t>
            </a:r>
            <a:r>
              <a:rPr lang="en-US" b="0" i="0" dirty="0" err="1">
                <a:effectLst/>
                <a:latin typeface="fkGroteskNeue"/>
              </a:rPr>
              <a:t>Rangkuman</a:t>
            </a:r>
            <a:r>
              <a:rPr lang="en-US" b="0" i="0" dirty="0">
                <a:effectLst/>
                <a:latin typeface="fkGroteskNeue"/>
              </a:rPr>
              <a:t> (Summarizing)</a:t>
            </a:r>
          </a:p>
          <a:p>
            <a:pPr algn="just">
              <a:lnSpc>
                <a:spcPct val="100000"/>
              </a:lnSpc>
              <a:buNone/>
            </a:pPr>
            <a:r>
              <a:rPr lang="en-US" b="1" i="0" dirty="0" err="1">
                <a:solidFill>
                  <a:srgbClr val="00B050"/>
                </a:solidFill>
                <a:effectLst/>
                <a:latin typeface="fkGroteskNeue"/>
              </a:rPr>
              <a:t>Rangkuman</a:t>
            </a:r>
            <a:r>
              <a:rPr lang="en-US" b="1" i="0" dirty="0">
                <a:solidFill>
                  <a:srgbClr val="00B050"/>
                </a:solidFill>
                <a:effectLst/>
                <a:latin typeface="fkGroteskNeue"/>
              </a:rPr>
              <a:t> </a:t>
            </a:r>
            <a:r>
              <a:rPr lang="en-US" b="1" i="0" dirty="0" err="1">
                <a:solidFill>
                  <a:srgbClr val="00B050"/>
                </a:solidFill>
                <a:effectLst/>
                <a:latin typeface="fkGroteskNeue"/>
              </a:rPr>
              <a:t>adalah</a:t>
            </a:r>
            <a:r>
              <a:rPr lang="en-US" b="1" i="0" dirty="0">
                <a:solidFill>
                  <a:srgbClr val="00B050"/>
                </a:solidFill>
                <a:effectLst/>
                <a:latin typeface="fkGroteskNeue"/>
              </a:rPr>
              <a:t> </a:t>
            </a:r>
            <a:r>
              <a:rPr lang="en-US" b="1" i="0" dirty="0" err="1">
                <a:solidFill>
                  <a:srgbClr val="00B050"/>
                </a:solidFill>
                <a:effectLst/>
                <a:latin typeface="fkGroteskNeue"/>
              </a:rPr>
              <a:t>teknik</a:t>
            </a:r>
            <a:r>
              <a:rPr lang="en-US" b="1" i="0" dirty="0">
                <a:solidFill>
                  <a:srgbClr val="00B050"/>
                </a:solidFill>
                <a:effectLst/>
                <a:latin typeface="fkGroteskNeue"/>
              </a:rPr>
              <a:t> </a:t>
            </a:r>
            <a:r>
              <a:rPr lang="en-US" b="1" i="0" dirty="0" err="1">
                <a:solidFill>
                  <a:srgbClr val="00B050"/>
                </a:solidFill>
                <a:effectLst/>
                <a:latin typeface="fkGroteskNeue"/>
              </a:rPr>
              <a:t>meringkas</a:t>
            </a:r>
            <a:r>
              <a:rPr lang="en-US" b="1" i="0" dirty="0">
                <a:solidFill>
                  <a:srgbClr val="00B050"/>
                </a:solidFill>
                <a:effectLst/>
                <a:latin typeface="fkGroteskNeue"/>
              </a:rPr>
              <a:t> dan </a:t>
            </a:r>
            <a:r>
              <a:rPr lang="en-US" b="1" i="0" dirty="0" err="1">
                <a:solidFill>
                  <a:srgbClr val="00B050"/>
                </a:solidFill>
                <a:effectLst/>
                <a:latin typeface="fkGroteskNeue"/>
              </a:rPr>
              <a:t>menyimpulkan</a:t>
            </a:r>
            <a:r>
              <a:rPr lang="en-US" b="1" i="0" dirty="0">
                <a:solidFill>
                  <a:srgbClr val="00B050"/>
                </a:solidFill>
                <a:effectLst/>
                <a:latin typeface="fkGroteskNeue"/>
              </a:rPr>
              <a:t> </a:t>
            </a:r>
            <a:r>
              <a:rPr lang="en-US" b="1" i="0" dirty="0" err="1">
                <a:solidFill>
                  <a:srgbClr val="00B050"/>
                </a:solidFill>
                <a:effectLst/>
                <a:latin typeface="fkGroteskNeue"/>
              </a:rPr>
              <a:t>isi</a:t>
            </a:r>
            <a:r>
              <a:rPr lang="en-US" b="1" i="0" dirty="0">
                <a:solidFill>
                  <a:srgbClr val="00B050"/>
                </a:solidFill>
                <a:effectLst/>
                <a:latin typeface="fkGroteskNeue"/>
              </a:rPr>
              <a:t> </a:t>
            </a:r>
            <a:r>
              <a:rPr lang="en-US" b="1" i="0" dirty="0" err="1">
                <a:solidFill>
                  <a:srgbClr val="00B050"/>
                </a:solidFill>
                <a:effectLst/>
                <a:latin typeface="fkGroteskNeue"/>
              </a:rPr>
              <a:t>dari</a:t>
            </a:r>
            <a:r>
              <a:rPr lang="en-US" b="1" i="0" dirty="0">
                <a:solidFill>
                  <a:srgbClr val="00B050"/>
                </a:solidFill>
                <a:effectLst/>
                <a:latin typeface="fkGroteskNeue"/>
              </a:rPr>
              <a:t> </a:t>
            </a:r>
            <a:r>
              <a:rPr lang="en-US" b="1" i="0" dirty="0" err="1">
                <a:solidFill>
                  <a:srgbClr val="00B050"/>
                </a:solidFill>
                <a:effectLst/>
                <a:latin typeface="fkGroteskNeue"/>
              </a:rPr>
              <a:t>kutipan</a:t>
            </a:r>
            <a:r>
              <a:rPr lang="en-US" b="1" i="0" dirty="0">
                <a:solidFill>
                  <a:srgbClr val="00B050"/>
                </a:solidFill>
                <a:effectLst/>
                <a:latin typeface="fkGroteskNeue"/>
              </a:rPr>
              <a:t> </a:t>
            </a:r>
            <a:r>
              <a:rPr lang="en-US" b="1" i="0" dirty="0" err="1">
                <a:solidFill>
                  <a:srgbClr val="00B050"/>
                </a:solidFill>
                <a:effectLst/>
                <a:latin typeface="fkGroteskNeue"/>
              </a:rPr>
              <a:t>dengan</a:t>
            </a:r>
            <a:r>
              <a:rPr lang="en-US" b="1" i="0" dirty="0">
                <a:solidFill>
                  <a:srgbClr val="00B050"/>
                </a:solidFill>
                <a:effectLst/>
                <a:latin typeface="fkGroteskNeue"/>
              </a:rPr>
              <a:t> </a:t>
            </a:r>
            <a:r>
              <a:rPr lang="en-US" b="1" i="0" dirty="0" err="1">
                <a:solidFill>
                  <a:srgbClr val="00B050"/>
                </a:solidFill>
                <a:effectLst/>
                <a:latin typeface="fkGroteskNeue"/>
              </a:rPr>
              <a:t>mengambil</a:t>
            </a:r>
            <a:r>
              <a:rPr lang="en-US" b="1" i="0" dirty="0">
                <a:solidFill>
                  <a:srgbClr val="00B050"/>
                </a:solidFill>
                <a:effectLst/>
                <a:latin typeface="fkGroteskNeue"/>
              </a:rPr>
              <a:t> </a:t>
            </a:r>
            <a:r>
              <a:rPr lang="en-US" b="1" i="0" dirty="0" err="1">
                <a:solidFill>
                  <a:srgbClr val="00B050"/>
                </a:solidFill>
                <a:effectLst/>
                <a:latin typeface="fkGroteskNeue"/>
              </a:rPr>
              <a:t>poin-poin</a:t>
            </a:r>
            <a:r>
              <a:rPr lang="en-US" b="1" i="0" dirty="0">
                <a:solidFill>
                  <a:srgbClr val="00B050"/>
                </a:solidFill>
                <a:effectLst/>
                <a:latin typeface="fkGroteskNeue"/>
              </a:rPr>
              <a:t> </a:t>
            </a:r>
            <a:r>
              <a:rPr lang="en-US" b="1" i="0" dirty="0" err="1">
                <a:solidFill>
                  <a:srgbClr val="00B050"/>
                </a:solidFill>
                <a:effectLst/>
                <a:latin typeface="fkGroteskNeue"/>
              </a:rPr>
              <a:t>utama</a:t>
            </a:r>
            <a:r>
              <a:rPr lang="en-US" b="1" i="0" dirty="0">
                <a:solidFill>
                  <a:srgbClr val="00B050"/>
                </a:solidFill>
                <a:effectLst/>
                <a:latin typeface="fkGroteskNeue"/>
              </a:rPr>
              <a:t> </a:t>
            </a:r>
            <a:r>
              <a:rPr lang="en-US" b="1" i="0" dirty="0" err="1">
                <a:solidFill>
                  <a:srgbClr val="00B050"/>
                </a:solidFill>
                <a:effectLst/>
                <a:latin typeface="fkGroteskNeue"/>
              </a:rPr>
              <a:t>saja</a:t>
            </a:r>
            <a:r>
              <a:rPr lang="en-US" b="1" i="0" dirty="0">
                <a:solidFill>
                  <a:srgbClr val="00B050"/>
                </a:solidFill>
                <a:effectLst/>
                <a:latin typeface="fkGroteskNeue"/>
              </a:rPr>
              <a:t>. </a:t>
            </a:r>
          </a:p>
          <a:p>
            <a:pPr algn="just">
              <a:lnSpc>
                <a:spcPct val="100000"/>
              </a:lnSpc>
              <a:buNone/>
            </a:pPr>
            <a:r>
              <a:rPr lang="en-US" b="0" i="0" dirty="0" err="1">
                <a:effectLst/>
                <a:latin typeface="fkGroteskNeue"/>
              </a:rPr>
              <a:t>Rangkuman</a:t>
            </a:r>
            <a:r>
              <a:rPr lang="en-US" b="0" i="0" dirty="0">
                <a:effectLst/>
                <a:latin typeface="fkGroteskNeue"/>
              </a:rPr>
              <a:t> </a:t>
            </a:r>
            <a:r>
              <a:rPr lang="en-US" b="0" i="0" dirty="0" err="1">
                <a:effectLst/>
                <a:latin typeface="fkGroteskNeue"/>
              </a:rPr>
              <a:t>biasanya</a:t>
            </a:r>
            <a:r>
              <a:rPr lang="en-US" b="0" i="0" dirty="0">
                <a:effectLst/>
                <a:latin typeface="fkGroteskNeue"/>
              </a:rPr>
              <a:t> </a:t>
            </a:r>
            <a:r>
              <a:rPr lang="en-US" b="0" i="0" dirty="0" err="1">
                <a:effectLst/>
                <a:latin typeface="fkGroteskNeue"/>
              </a:rPr>
              <a:t>jauh</a:t>
            </a:r>
            <a:r>
              <a:rPr lang="en-US" b="0" i="0" dirty="0">
                <a:effectLst/>
                <a:latin typeface="fkGroteskNeue"/>
              </a:rPr>
              <a:t> </a:t>
            </a:r>
            <a:r>
              <a:rPr lang="en-US" b="0" i="0" dirty="0" err="1">
                <a:effectLst/>
                <a:latin typeface="fkGroteskNeue"/>
              </a:rPr>
              <a:t>lebih</a:t>
            </a:r>
            <a:r>
              <a:rPr lang="en-US" b="0" i="0" dirty="0">
                <a:effectLst/>
                <a:latin typeface="fkGroteskNeue"/>
              </a:rPr>
              <a:t> </a:t>
            </a:r>
            <a:r>
              <a:rPr lang="en-US" b="0" i="0" dirty="0" err="1">
                <a:effectLst/>
                <a:latin typeface="fkGroteskNeue"/>
              </a:rPr>
              <a:t>singkat</a:t>
            </a:r>
            <a:r>
              <a:rPr lang="en-US" b="0" i="0" dirty="0">
                <a:effectLst/>
                <a:latin typeface="fkGroteskNeue"/>
              </a:rPr>
              <a:t> </a:t>
            </a:r>
            <a:r>
              <a:rPr lang="en-US" b="0" i="0" dirty="0" err="1">
                <a:effectLst/>
                <a:latin typeface="fkGroteskNeue"/>
              </a:rPr>
              <a:t>dibandingkan</a:t>
            </a:r>
            <a:r>
              <a:rPr lang="en-US" b="0" i="0" dirty="0">
                <a:effectLst/>
                <a:latin typeface="fkGroteskNeue"/>
              </a:rPr>
              <a:t> </a:t>
            </a:r>
            <a:r>
              <a:rPr lang="en-US" b="0" i="0" dirty="0" err="1">
                <a:effectLst/>
                <a:latin typeface="fkGroteskNeue"/>
              </a:rPr>
              <a:t>teks</a:t>
            </a:r>
            <a:r>
              <a:rPr lang="en-US" b="0" i="0" dirty="0">
                <a:effectLst/>
                <a:latin typeface="fkGroteskNeue"/>
              </a:rPr>
              <a:t> </a:t>
            </a:r>
            <a:r>
              <a:rPr lang="en-US" b="0" i="0" dirty="0" err="1">
                <a:effectLst/>
                <a:latin typeface="fkGroteskNeue"/>
              </a:rPr>
              <a:t>asli</a:t>
            </a:r>
            <a:r>
              <a:rPr lang="en-US" b="0" i="0" dirty="0">
                <a:effectLst/>
                <a:latin typeface="fkGroteskNeue"/>
              </a:rPr>
              <a:t>.​</a:t>
            </a:r>
          </a:p>
          <a:p>
            <a:pPr algn="just">
              <a:lnSpc>
                <a:spcPct val="100000"/>
              </a:lnSpc>
              <a:buNone/>
            </a:pPr>
            <a:endParaRPr lang="en-US" b="0" i="0" dirty="0">
              <a:solidFill>
                <a:schemeClr val="accent2"/>
              </a:solidFill>
              <a:effectLst/>
              <a:latin typeface="fkGroteskNeue"/>
            </a:endParaRPr>
          </a:p>
          <a:p>
            <a:pPr algn="just">
              <a:lnSpc>
                <a:spcPct val="100000"/>
              </a:lnSpc>
              <a:buNone/>
            </a:pPr>
            <a:r>
              <a:rPr lang="en-US" b="0" i="0" dirty="0">
                <a:solidFill>
                  <a:schemeClr val="accent2"/>
                </a:solidFill>
                <a:effectLst/>
                <a:latin typeface="fkGroteskNeue"/>
              </a:rPr>
              <a:t>Contoh </a:t>
            </a:r>
            <a:r>
              <a:rPr lang="en-US" b="0" i="0" dirty="0" err="1">
                <a:solidFill>
                  <a:schemeClr val="accent2"/>
                </a:solidFill>
                <a:effectLst/>
                <a:latin typeface="fkGroteskNeue"/>
              </a:rPr>
              <a:t>Rangkuman</a:t>
            </a:r>
            <a:r>
              <a:rPr lang="en-US" b="0" i="0" dirty="0">
                <a:solidFill>
                  <a:schemeClr val="accent2"/>
                </a:solidFill>
                <a:effectLst/>
                <a:latin typeface="fkGroteskNeue"/>
              </a:rPr>
              <a:t>:</a:t>
            </a:r>
          </a:p>
          <a:p>
            <a:pPr algn="just">
              <a:lnSpc>
                <a:spcPct val="100000"/>
              </a:lnSpc>
              <a:buNone/>
            </a:pPr>
            <a:r>
              <a:rPr lang="en-US" b="0" i="1" dirty="0">
                <a:effectLst/>
                <a:latin typeface="fkGroteskNeue"/>
              </a:rPr>
              <a:t>Teks Asli (1 </a:t>
            </a:r>
            <a:r>
              <a:rPr lang="en-US" b="0" i="1" dirty="0" err="1">
                <a:effectLst/>
                <a:latin typeface="fkGroteskNeue"/>
              </a:rPr>
              <a:t>paragraf</a:t>
            </a:r>
            <a:r>
              <a:rPr lang="en-US" b="0" i="1" dirty="0">
                <a:effectLst/>
                <a:latin typeface="fkGroteskNeue"/>
              </a:rPr>
              <a:t> </a:t>
            </a:r>
            <a:r>
              <a:rPr lang="en-US" b="0" i="1" dirty="0" err="1">
                <a:effectLst/>
                <a:latin typeface="fkGroteskNeue"/>
              </a:rPr>
              <a:t>panjang</a:t>
            </a:r>
            <a:r>
              <a:rPr lang="en-US" b="0" i="1" dirty="0">
                <a:effectLst/>
                <a:latin typeface="fkGroteskNeue"/>
              </a:rPr>
              <a:t> </a:t>
            </a:r>
            <a:r>
              <a:rPr lang="en-US" b="0" i="1" dirty="0" err="1">
                <a:effectLst/>
                <a:latin typeface="fkGroteskNeue"/>
              </a:rPr>
              <a:t>tentang</a:t>
            </a:r>
            <a:r>
              <a:rPr lang="en-US" b="0" i="1" dirty="0">
                <a:effectLst/>
                <a:latin typeface="fkGroteskNeue"/>
              </a:rPr>
              <a:t> </a:t>
            </a:r>
            <a:r>
              <a:rPr lang="en-US" b="0" i="1" dirty="0" err="1">
                <a:effectLst/>
                <a:latin typeface="fkGroteskNeue"/>
              </a:rPr>
              <a:t>berbagai</a:t>
            </a:r>
            <a:r>
              <a:rPr lang="en-US" b="0" i="1" dirty="0">
                <a:effectLst/>
                <a:latin typeface="fkGroteskNeue"/>
              </a:rPr>
              <a:t> </a:t>
            </a:r>
            <a:r>
              <a:rPr lang="en-US" b="0" i="1" dirty="0" err="1">
                <a:effectLst/>
                <a:latin typeface="fkGroteskNeue"/>
              </a:rPr>
              <a:t>jenis</a:t>
            </a:r>
            <a:r>
              <a:rPr lang="en-US" b="0" i="1" dirty="0">
                <a:effectLst/>
                <a:latin typeface="fkGroteskNeue"/>
              </a:rPr>
              <a:t> </a:t>
            </a:r>
            <a:r>
              <a:rPr lang="en-US" b="0" i="1" dirty="0" err="1">
                <a:effectLst/>
                <a:latin typeface="fkGroteskNeue"/>
              </a:rPr>
              <a:t>reaktor</a:t>
            </a:r>
            <a:r>
              <a:rPr lang="en-US" b="0" i="1" dirty="0">
                <a:effectLst/>
                <a:latin typeface="fkGroteskNeue"/>
              </a:rPr>
              <a:t> </a:t>
            </a:r>
            <a:r>
              <a:rPr lang="en-US" b="0" i="1" dirty="0" err="1">
                <a:effectLst/>
                <a:latin typeface="fkGroteskNeue"/>
              </a:rPr>
              <a:t>kimia</a:t>
            </a:r>
            <a:r>
              <a:rPr lang="en-US" b="0" i="1" dirty="0">
                <a:effectLst/>
                <a:latin typeface="fkGroteskNeue"/>
              </a:rPr>
              <a:t>)</a:t>
            </a:r>
            <a:endParaRPr lang="en-US" b="0" i="0" dirty="0">
              <a:effectLst/>
              <a:latin typeface="fkGroteskNeue"/>
            </a:endParaRPr>
          </a:p>
          <a:p>
            <a:pPr algn="just">
              <a:lnSpc>
                <a:spcPct val="100000"/>
              </a:lnSpc>
              <a:buNone/>
            </a:pPr>
            <a:r>
              <a:rPr lang="en-US" b="0" i="1" dirty="0" err="1">
                <a:effectLst/>
                <a:latin typeface="fkGroteskNeue"/>
              </a:rPr>
              <a:t>Rangkuman</a:t>
            </a:r>
            <a:r>
              <a:rPr lang="en-US" b="0" i="1" dirty="0">
                <a:effectLst/>
                <a:latin typeface="fkGroteskNeue"/>
              </a:rPr>
              <a:t>:</a:t>
            </a:r>
            <a:r>
              <a:rPr lang="en-US" b="0" i="0" dirty="0">
                <a:effectLst/>
                <a:latin typeface="fkGroteskNeue"/>
              </a:rPr>
              <a:t> </a:t>
            </a:r>
          </a:p>
          <a:p>
            <a:pPr algn="just">
              <a:lnSpc>
                <a:spcPct val="100000"/>
              </a:lnSpc>
              <a:buNone/>
            </a:pPr>
            <a:r>
              <a:rPr lang="en-US" b="0" i="0" dirty="0">
                <a:effectLst/>
                <a:latin typeface="fkGroteskNeue"/>
              </a:rPr>
              <a:t>   </a:t>
            </a:r>
            <a:r>
              <a:rPr lang="en-US" b="0" i="0" dirty="0" err="1">
                <a:effectLst/>
                <a:latin typeface="fkGroteskNeue"/>
              </a:rPr>
              <a:t>Menurut</a:t>
            </a:r>
            <a:r>
              <a:rPr lang="en-US" b="0" i="0" dirty="0">
                <a:effectLst/>
                <a:latin typeface="fkGroteskNeue"/>
              </a:rPr>
              <a:t> Thompson (2022, </a:t>
            </a:r>
            <a:r>
              <a:rPr lang="en-US" b="0" i="0" dirty="0" err="1">
                <a:effectLst/>
                <a:latin typeface="fkGroteskNeue"/>
              </a:rPr>
              <a:t>hal</a:t>
            </a:r>
            <a:r>
              <a:rPr lang="en-US" b="0" i="0" dirty="0">
                <a:effectLst/>
                <a:latin typeface="fkGroteskNeue"/>
              </a:rPr>
              <a:t>. 156-158), </a:t>
            </a:r>
            <a:r>
              <a:rPr lang="en-US" b="0" i="0" dirty="0" err="1">
                <a:effectLst/>
                <a:latin typeface="fkGroteskNeue"/>
              </a:rPr>
              <a:t>reaktor</a:t>
            </a:r>
            <a:r>
              <a:rPr lang="en-US" b="0" i="0" dirty="0">
                <a:effectLst/>
                <a:latin typeface="fkGroteskNeue"/>
              </a:rPr>
              <a:t> </a:t>
            </a:r>
            <a:r>
              <a:rPr lang="en-US" b="0" i="0" dirty="0" err="1">
                <a:effectLst/>
                <a:latin typeface="fkGroteskNeue"/>
              </a:rPr>
              <a:t>kimia</a:t>
            </a:r>
            <a:r>
              <a:rPr lang="en-US" b="0" i="0" dirty="0">
                <a:effectLst/>
                <a:latin typeface="fkGroteskNeue"/>
              </a:rPr>
              <a:t> </a:t>
            </a:r>
            <a:r>
              <a:rPr lang="en-US" b="0" i="0" dirty="0" err="1">
                <a:effectLst/>
                <a:latin typeface="fkGroteskNeue"/>
              </a:rPr>
              <a:t>dapat</a:t>
            </a:r>
            <a:r>
              <a:rPr lang="en-US" b="0" i="0" dirty="0">
                <a:effectLst/>
                <a:latin typeface="fkGroteskNeue"/>
              </a:rPr>
              <a:t> </a:t>
            </a:r>
            <a:r>
              <a:rPr lang="en-US" b="0" i="0" dirty="0" err="1">
                <a:effectLst/>
                <a:latin typeface="fkGroteskNeue"/>
              </a:rPr>
              <a:t>diklasifikasikan</a:t>
            </a:r>
            <a:r>
              <a:rPr lang="en-US" b="0" i="0" dirty="0">
                <a:effectLst/>
                <a:latin typeface="fkGroteskNeue"/>
              </a:rPr>
              <a:t> </a:t>
            </a:r>
            <a:r>
              <a:rPr lang="en-US" b="0" i="0" dirty="0" err="1">
                <a:effectLst/>
                <a:latin typeface="fkGroteskNeue"/>
              </a:rPr>
              <a:t>berdasarkan</a:t>
            </a:r>
            <a:r>
              <a:rPr lang="en-US" b="0" i="0" dirty="0">
                <a:effectLst/>
                <a:latin typeface="fkGroteskNeue"/>
              </a:rPr>
              <a:t> mode </a:t>
            </a:r>
            <a:r>
              <a:rPr lang="en-US" b="0" i="0" dirty="0" err="1">
                <a:effectLst/>
                <a:latin typeface="fkGroteskNeue"/>
              </a:rPr>
              <a:t>operasi</a:t>
            </a:r>
            <a:r>
              <a:rPr lang="en-US" b="0" i="0" dirty="0">
                <a:effectLst/>
                <a:latin typeface="fkGroteskNeue"/>
              </a:rPr>
              <a:t> (batch, </a:t>
            </a:r>
            <a:r>
              <a:rPr lang="en-US" b="0" i="0" dirty="0" err="1">
                <a:effectLst/>
                <a:latin typeface="fkGroteskNeue"/>
              </a:rPr>
              <a:t>kontinyu</a:t>
            </a:r>
            <a:r>
              <a:rPr lang="en-US" b="0" i="0" dirty="0">
                <a:effectLst/>
                <a:latin typeface="fkGroteskNeue"/>
              </a:rPr>
              <a:t>, semi-batch), </a:t>
            </a:r>
            <a:r>
              <a:rPr lang="en-US" b="0" i="0" dirty="0" err="1">
                <a:effectLst/>
                <a:latin typeface="fkGroteskNeue"/>
              </a:rPr>
              <a:t>geometri</a:t>
            </a:r>
            <a:r>
              <a:rPr lang="en-US" b="0" i="0" dirty="0">
                <a:effectLst/>
                <a:latin typeface="fkGroteskNeue"/>
              </a:rPr>
              <a:t> (</a:t>
            </a:r>
            <a:r>
              <a:rPr lang="en-US" b="0" i="0" dirty="0" err="1">
                <a:effectLst/>
                <a:latin typeface="fkGroteskNeue"/>
              </a:rPr>
              <a:t>tangki</a:t>
            </a:r>
            <a:r>
              <a:rPr lang="en-US" b="0" i="0" dirty="0">
                <a:effectLst/>
                <a:latin typeface="fkGroteskNeue"/>
              </a:rPr>
              <a:t> </a:t>
            </a:r>
            <a:r>
              <a:rPr lang="en-US" b="0" i="0" dirty="0" err="1">
                <a:effectLst/>
                <a:latin typeface="fkGroteskNeue"/>
              </a:rPr>
              <a:t>berpengaduk</a:t>
            </a:r>
            <a:r>
              <a:rPr lang="en-US" b="0" i="0" dirty="0">
                <a:effectLst/>
                <a:latin typeface="fkGroteskNeue"/>
              </a:rPr>
              <a:t>, tubular, fixed-bed), </a:t>
            </a:r>
            <a:r>
              <a:rPr lang="en-US" b="0" i="0" dirty="0" err="1">
                <a:effectLst/>
                <a:latin typeface="fkGroteskNeue"/>
              </a:rPr>
              <a:t>serta</a:t>
            </a:r>
            <a:r>
              <a:rPr lang="en-US" b="0" i="0" dirty="0">
                <a:effectLst/>
                <a:latin typeface="fkGroteskNeue"/>
              </a:rPr>
              <a:t> </a:t>
            </a:r>
            <a:r>
              <a:rPr lang="en-US" b="0" i="0" dirty="0" err="1">
                <a:effectLst/>
                <a:latin typeface="fkGroteskNeue"/>
              </a:rPr>
              <a:t>fase</a:t>
            </a:r>
            <a:r>
              <a:rPr lang="en-US" b="0" i="0" dirty="0">
                <a:effectLst/>
                <a:latin typeface="fkGroteskNeue"/>
              </a:rPr>
              <a:t> </a:t>
            </a:r>
            <a:r>
              <a:rPr lang="en-US" b="0" i="0" dirty="0" err="1">
                <a:effectLst/>
                <a:latin typeface="fkGroteskNeue"/>
              </a:rPr>
              <a:t>reaksi</a:t>
            </a:r>
            <a:r>
              <a:rPr lang="en-US" b="0" i="0" dirty="0">
                <a:effectLst/>
                <a:latin typeface="fkGroteskNeue"/>
              </a:rPr>
              <a:t> (</a:t>
            </a:r>
            <a:r>
              <a:rPr lang="en-US" b="0" i="0" dirty="0" err="1">
                <a:effectLst/>
                <a:latin typeface="fkGroteskNeue"/>
              </a:rPr>
              <a:t>homogen</a:t>
            </a:r>
            <a:r>
              <a:rPr lang="en-US" b="0" i="0" dirty="0">
                <a:effectLst/>
                <a:latin typeface="fkGroteskNeue"/>
              </a:rPr>
              <a:t> </a:t>
            </a:r>
            <a:r>
              <a:rPr lang="en-US" b="0" i="0" dirty="0" err="1">
                <a:effectLst/>
                <a:latin typeface="fkGroteskNeue"/>
              </a:rPr>
              <a:t>atau</a:t>
            </a:r>
            <a:r>
              <a:rPr lang="en-US" b="0" i="0" dirty="0">
                <a:effectLst/>
                <a:latin typeface="fkGroteskNeue"/>
              </a:rPr>
              <a:t> </a:t>
            </a:r>
            <a:r>
              <a:rPr lang="en-US" b="0" i="0" dirty="0" err="1">
                <a:effectLst/>
                <a:latin typeface="fkGroteskNeue"/>
              </a:rPr>
              <a:t>heterogen</a:t>
            </a:r>
            <a:r>
              <a:rPr lang="en-US" b="0" i="0" dirty="0">
                <a:effectLst/>
                <a:latin typeface="fkGroteskNeue"/>
              </a:rPr>
              <a:t>).</a:t>
            </a:r>
          </a:p>
          <a:p>
            <a:pPr algn="l">
              <a:buNone/>
            </a:pPr>
            <a:endParaRPr lang="en-US" b="0" i="0" dirty="0">
              <a:effectLst/>
              <a:latin typeface="fkGroteskNeue"/>
            </a:endParaRPr>
          </a:p>
          <a:p>
            <a:pPr algn="just">
              <a:buNone/>
            </a:pPr>
            <a:endParaRPr lang="en-US" b="0" i="0" dirty="0">
              <a:effectLst/>
              <a:latin typeface="fkGroteskNeue"/>
            </a:endParaRPr>
          </a:p>
          <a:p>
            <a:pPr algn="just"/>
            <a:endParaRPr lang="en-US" dirty="0"/>
          </a:p>
        </p:txBody>
      </p:sp>
    </p:spTree>
    <p:extLst>
      <p:ext uri="{BB962C8B-B14F-4D97-AF65-F5344CB8AC3E}">
        <p14:creationId xmlns:p14="http://schemas.microsoft.com/office/powerpoint/2010/main" val="3691994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5C1B8-7F95-7CD8-DA5B-DF043FD9F8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19C97-C25D-E18B-1B78-070F343D3307}"/>
              </a:ext>
            </a:extLst>
          </p:cNvPr>
          <p:cNvSpPr>
            <a:spLocks noGrp="1"/>
          </p:cNvSpPr>
          <p:nvPr>
            <p:ph type="title"/>
          </p:nvPr>
        </p:nvSpPr>
        <p:spPr>
          <a:xfrm>
            <a:off x="707571" y="957239"/>
            <a:ext cx="10515600" cy="732155"/>
          </a:xfrm>
        </p:spPr>
        <p:txBody>
          <a:bodyPr>
            <a:noAutofit/>
          </a:bodyPr>
          <a:lstStyle/>
          <a:p>
            <a:pPr algn="ctr"/>
            <a:r>
              <a:rPr lang="nn-NO" sz="3200" b="1" i="0" dirty="0">
                <a:solidFill>
                  <a:srgbClr val="0070C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Teknik Kutipan Tidak Langsung</a:t>
            </a:r>
            <a:br>
              <a:rPr lang="nn-NO"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0" i="0" dirty="0">
                <a:effectLst/>
                <a:latin typeface="Cambria" panose="02040503050406030204" pitchFamily="18" charset="0"/>
                <a:ea typeface="Cambria" panose="02040503050406030204" pitchFamily="18" charset="0"/>
              </a:rPr>
            </a:br>
            <a:endParaRPr lang="en-US" sz="32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6B053DBC-8E7B-4288-99A7-4810B22F6399}"/>
              </a:ext>
            </a:extLst>
          </p:cNvPr>
          <p:cNvSpPr>
            <a:spLocks noGrp="1"/>
          </p:cNvSpPr>
          <p:nvPr>
            <p:ph idx="1"/>
          </p:nvPr>
        </p:nvSpPr>
        <p:spPr>
          <a:xfrm>
            <a:off x="432163" y="957239"/>
            <a:ext cx="11327674" cy="5739653"/>
          </a:xfrm>
        </p:spPr>
        <p:txBody>
          <a:bodyPr>
            <a:normAutofit lnSpcReduction="10000"/>
          </a:bodyPr>
          <a:lstStyle/>
          <a:p>
            <a:pPr algn="just">
              <a:lnSpc>
                <a:spcPct val="100000"/>
              </a:lnSpc>
              <a:buNone/>
            </a:pPr>
            <a:r>
              <a:rPr lang="en-US" b="0" i="0" dirty="0">
                <a:effectLst/>
                <a:latin typeface="fkGroteskNeue"/>
              </a:rPr>
              <a:t>2. </a:t>
            </a:r>
            <a:r>
              <a:rPr lang="en-US" b="0" i="0" dirty="0" err="1">
                <a:effectLst/>
                <a:latin typeface="fkGroteskNeue"/>
              </a:rPr>
              <a:t>Rangkuman</a:t>
            </a:r>
            <a:r>
              <a:rPr lang="en-US" b="0" i="0" dirty="0">
                <a:effectLst/>
                <a:latin typeface="fkGroteskNeue"/>
              </a:rPr>
              <a:t> (Summarizing)</a:t>
            </a:r>
          </a:p>
          <a:p>
            <a:pPr algn="just">
              <a:lnSpc>
                <a:spcPct val="100000"/>
              </a:lnSpc>
              <a:buNone/>
            </a:pPr>
            <a:r>
              <a:rPr lang="en-US" b="1" i="0" dirty="0" err="1">
                <a:solidFill>
                  <a:srgbClr val="00B050"/>
                </a:solidFill>
                <a:effectLst/>
                <a:latin typeface="fkGroteskNeue"/>
              </a:rPr>
              <a:t>Rangkuman</a:t>
            </a:r>
            <a:r>
              <a:rPr lang="en-US" b="1" i="0" dirty="0">
                <a:solidFill>
                  <a:srgbClr val="00B050"/>
                </a:solidFill>
                <a:effectLst/>
                <a:latin typeface="fkGroteskNeue"/>
              </a:rPr>
              <a:t> </a:t>
            </a:r>
            <a:r>
              <a:rPr lang="en-US" b="1" i="0" dirty="0" err="1">
                <a:solidFill>
                  <a:srgbClr val="00B050"/>
                </a:solidFill>
                <a:effectLst/>
                <a:latin typeface="fkGroteskNeue"/>
              </a:rPr>
              <a:t>adalah</a:t>
            </a:r>
            <a:r>
              <a:rPr lang="en-US" b="1" i="0" dirty="0">
                <a:solidFill>
                  <a:srgbClr val="00B050"/>
                </a:solidFill>
                <a:effectLst/>
                <a:latin typeface="fkGroteskNeue"/>
              </a:rPr>
              <a:t> </a:t>
            </a:r>
            <a:r>
              <a:rPr lang="en-US" b="1" i="0" dirty="0" err="1">
                <a:solidFill>
                  <a:srgbClr val="00B050"/>
                </a:solidFill>
                <a:effectLst/>
                <a:latin typeface="fkGroteskNeue"/>
              </a:rPr>
              <a:t>teknik</a:t>
            </a:r>
            <a:r>
              <a:rPr lang="en-US" b="1" i="0" dirty="0">
                <a:solidFill>
                  <a:srgbClr val="00B050"/>
                </a:solidFill>
                <a:effectLst/>
                <a:latin typeface="fkGroteskNeue"/>
              </a:rPr>
              <a:t> </a:t>
            </a:r>
            <a:r>
              <a:rPr lang="en-US" b="1" i="0" dirty="0" err="1">
                <a:solidFill>
                  <a:srgbClr val="00B050"/>
                </a:solidFill>
                <a:effectLst/>
                <a:latin typeface="fkGroteskNeue"/>
              </a:rPr>
              <a:t>meringkas</a:t>
            </a:r>
            <a:r>
              <a:rPr lang="en-US" b="1" i="0" dirty="0">
                <a:solidFill>
                  <a:srgbClr val="00B050"/>
                </a:solidFill>
                <a:effectLst/>
                <a:latin typeface="fkGroteskNeue"/>
              </a:rPr>
              <a:t> dan </a:t>
            </a:r>
            <a:r>
              <a:rPr lang="en-US" b="1" i="0" dirty="0" err="1">
                <a:solidFill>
                  <a:srgbClr val="00B050"/>
                </a:solidFill>
                <a:effectLst/>
                <a:latin typeface="fkGroteskNeue"/>
              </a:rPr>
              <a:t>menyimpulkan</a:t>
            </a:r>
            <a:r>
              <a:rPr lang="en-US" b="1" i="0" dirty="0">
                <a:solidFill>
                  <a:srgbClr val="00B050"/>
                </a:solidFill>
                <a:effectLst/>
                <a:latin typeface="fkGroteskNeue"/>
              </a:rPr>
              <a:t> </a:t>
            </a:r>
            <a:r>
              <a:rPr lang="en-US" b="1" i="0" dirty="0" err="1">
                <a:solidFill>
                  <a:srgbClr val="00B050"/>
                </a:solidFill>
                <a:effectLst/>
                <a:latin typeface="fkGroteskNeue"/>
              </a:rPr>
              <a:t>isi</a:t>
            </a:r>
            <a:r>
              <a:rPr lang="en-US" b="1" i="0" dirty="0">
                <a:solidFill>
                  <a:srgbClr val="00B050"/>
                </a:solidFill>
                <a:effectLst/>
                <a:latin typeface="fkGroteskNeue"/>
              </a:rPr>
              <a:t> </a:t>
            </a:r>
            <a:r>
              <a:rPr lang="en-US" b="1" i="0" dirty="0" err="1">
                <a:solidFill>
                  <a:srgbClr val="00B050"/>
                </a:solidFill>
                <a:effectLst/>
                <a:latin typeface="fkGroteskNeue"/>
              </a:rPr>
              <a:t>dari</a:t>
            </a:r>
            <a:r>
              <a:rPr lang="en-US" b="1" i="0" dirty="0">
                <a:solidFill>
                  <a:srgbClr val="00B050"/>
                </a:solidFill>
                <a:effectLst/>
                <a:latin typeface="fkGroteskNeue"/>
              </a:rPr>
              <a:t> </a:t>
            </a:r>
            <a:r>
              <a:rPr lang="en-US" b="1" i="0" dirty="0" err="1">
                <a:solidFill>
                  <a:srgbClr val="00B050"/>
                </a:solidFill>
                <a:effectLst/>
                <a:latin typeface="fkGroteskNeue"/>
              </a:rPr>
              <a:t>kutipan</a:t>
            </a:r>
            <a:r>
              <a:rPr lang="en-US" b="1" i="0" dirty="0">
                <a:solidFill>
                  <a:srgbClr val="00B050"/>
                </a:solidFill>
                <a:effectLst/>
                <a:latin typeface="fkGroteskNeue"/>
              </a:rPr>
              <a:t> </a:t>
            </a:r>
            <a:r>
              <a:rPr lang="en-US" b="1" i="0" dirty="0" err="1">
                <a:solidFill>
                  <a:srgbClr val="00B050"/>
                </a:solidFill>
                <a:effectLst/>
                <a:latin typeface="fkGroteskNeue"/>
              </a:rPr>
              <a:t>dengan</a:t>
            </a:r>
            <a:r>
              <a:rPr lang="en-US" b="1" i="0" dirty="0">
                <a:solidFill>
                  <a:srgbClr val="00B050"/>
                </a:solidFill>
                <a:effectLst/>
                <a:latin typeface="fkGroteskNeue"/>
              </a:rPr>
              <a:t> </a:t>
            </a:r>
            <a:r>
              <a:rPr lang="en-US" b="1" i="0" dirty="0" err="1">
                <a:solidFill>
                  <a:srgbClr val="00B050"/>
                </a:solidFill>
                <a:effectLst/>
                <a:latin typeface="fkGroteskNeue"/>
              </a:rPr>
              <a:t>mengambil</a:t>
            </a:r>
            <a:r>
              <a:rPr lang="en-US" b="1" i="0" dirty="0">
                <a:solidFill>
                  <a:srgbClr val="00B050"/>
                </a:solidFill>
                <a:effectLst/>
                <a:latin typeface="fkGroteskNeue"/>
              </a:rPr>
              <a:t> </a:t>
            </a:r>
            <a:r>
              <a:rPr lang="en-US" b="1" i="0" dirty="0" err="1">
                <a:solidFill>
                  <a:srgbClr val="00B050"/>
                </a:solidFill>
                <a:effectLst/>
                <a:latin typeface="fkGroteskNeue"/>
              </a:rPr>
              <a:t>poin-poin</a:t>
            </a:r>
            <a:r>
              <a:rPr lang="en-US" b="1" i="0" dirty="0">
                <a:solidFill>
                  <a:srgbClr val="00B050"/>
                </a:solidFill>
                <a:effectLst/>
                <a:latin typeface="fkGroteskNeue"/>
              </a:rPr>
              <a:t> </a:t>
            </a:r>
            <a:r>
              <a:rPr lang="en-US" b="1" i="0" dirty="0" err="1">
                <a:solidFill>
                  <a:srgbClr val="00B050"/>
                </a:solidFill>
                <a:effectLst/>
                <a:latin typeface="fkGroteskNeue"/>
              </a:rPr>
              <a:t>utama</a:t>
            </a:r>
            <a:r>
              <a:rPr lang="en-US" b="1" i="0" dirty="0">
                <a:solidFill>
                  <a:srgbClr val="00B050"/>
                </a:solidFill>
                <a:effectLst/>
                <a:latin typeface="fkGroteskNeue"/>
              </a:rPr>
              <a:t> </a:t>
            </a:r>
            <a:r>
              <a:rPr lang="en-US" b="1" i="0" dirty="0" err="1">
                <a:solidFill>
                  <a:srgbClr val="00B050"/>
                </a:solidFill>
                <a:effectLst/>
                <a:latin typeface="fkGroteskNeue"/>
              </a:rPr>
              <a:t>saja</a:t>
            </a:r>
            <a:r>
              <a:rPr lang="en-US" b="1" i="0" dirty="0">
                <a:solidFill>
                  <a:srgbClr val="00B050"/>
                </a:solidFill>
                <a:effectLst/>
                <a:latin typeface="fkGroteskNeue"/>
              </a:rPr>
              <a:t>. </a:t>
            </a:r>
          </a:p>
          <a:p>
            <a:pPr algn="just">
              <a:lnSpc>
                <a:spcPct val="100000"/>
              </a:lnSpc>
              <a:buNone/>
            </a:pPr>
            <a:r>
              <a:rPr lang="en-US" b="0" i="0" dirty="0" err="1">
                <a:effectLst/>
                <a:latin typeface="fkGroteskNeue"/>
              </a:rPr>
              <a:t>Rangkuman</a:t>
            </a:r>
            <a:r>
              <a:rPr lang="en-US" b="0" i="0" dirty="0">
                <a:effectLst/>
                <a:latin typeface="fkGroteskNeue"/>
              </a:rPr>
              <a:t> </a:t>
            </a:r>
            <a:r>
              <a:rPr lang="en-US" b="0" i="0" dirty="0" err="1">
                <a:effectLst/>
                <a:latin typeface="fkGroteskNeue"/>
              </a:rPr>
              <a:t>biasanya</a:t>
            </a:r>
            <a:r>
              <a:rPr lang="en-US" b="0" i="0" dirty="0">
                <a:effectLst/>
                <a:latin typeface="fkGroteskNeue"/>
              </a:rPr>
              <a:t> </a:t>
            </a:r>
            <a:r>
              <a:rPr lang="en-US" b="0" i="0" dirty="0" err="1">
                <a:effectLst/>
                <a:latin typeface="fkGroteskNeue"/>
              </a:rPr>
              <a:t>jauh</a:t>
            </a:r>
            <a:r>
              <a:rPr lang="en-US" b="0" i="0" dirty="0">
                <a:effectLst/>
                <a:latin typeface="fkGroteskNeue"/>
              </a:rPr>
              <a:t> </a:t>
            </a:r>
            <a:r>
              <a:rPr lang="en-US" b="0" i="0" dirty="0" err="1">
                <a:effectLst/>
                <a:latin typeface="fkGroteskNeue"/>
              </a:rPr>
              <a:t>lebih</a:t>
            </a:r>
            <a:r>
              <a:rPr lang="en-US" b="0" i="0" dirty="0">
                <a:effectLst/>
                <a:latin typeface="fkGroteskNeue"/>
              </a:rPr>
              <a:t> </a:t>
            </a:r>
            <a:r>
              <a:rPr lang="en-US" b="0" i="0" dirty="0" err="1">
                <a:effectLst/>
                <a:latin typeface="fkGroteskNeue"/>
              </a:rPr>
              <a:t>singkat</a:t>
            </a:r>
            <a:r>
              <a:rPr lang="en-US" b="0" i="0" dirty="0">
                <a:effectLst/>
                <a:latin typeface="fkGroteskNeue"/>
              </a:rPr>
              <a:t> </a:t>
            </a:r>
            <a:r>
              <a:rPr lang="en-US" b="0" i="0" dirty="0" err="1">
                <a:effectLst/>
                <a:latin typeface="fkGroteskNeue"/>
              </a:rPr>
              <a:t>dibandingkan</a:t>
            </a:r>
            <a:r>
              <a:rPr lang="en-US" b="0" i="0" dirty="0">
                <a:effectLst/>
                <a:latin typeface="fkGroteskNeue"/>
              </a:rPr>
              <a:t> </a:t>
            </a:r>
            <a:r>
              <a:rPr lang="en-US" b="0" i="0" dirty="0" err="1">
                <a:effectLst/>
                <a:latin typeface="fkGroteskNeue"/>
              </a:rPr>
              <a:t>teks</a:t>
            </a:r>
            <a:r>
              <a:rPr lang="en-US" b="0" i="0" dirty="0">
                <a:effectLst/>
                <a:latin typeface="fkGroteskNeue"/>
              </a:rPr>
              <a:t> </a:t>
            </a:r>
            <a:r>
              <a:rPr lang="en-US" b="0" i="0" dirty="0" err="1">
                <a:effectLst/>
                <a:latin typeface="fkGroteskNeue"/>
              </a:rPr>
              <a:t>asli</a:t>
            </a:r>
            <a:r>
              <a:rPr lang="en-US" b="0" i="0" dirty="0">
                <a:effectLst/>
                <a:latin typeface="fkGroteskNeue"/>
              </a:rPr>
              <a:t>.​</a:t>
            </a:r>
          </a:p>
          <a:p>
            <a:pPr algn="just">
              <a:lnSpc>
                <a:spcPct val="100000"/>
              </a:lnSpc>
              <a:buNone/>
            </a:pPr>
            <a:endParaRPr lang="en-US" b="0" i="0" dirty="0">
              <a:solidFill>
                <a:schemeClr val="accent2"/>
              </a:solidFill>
              <a:effectLst/>
              <a:latin typeface="fkGroteskNeue"/>
            </a:endParaRPr>
          </a:p>
          <a:p>
            <a:pPr algn="just">
              <a:lnSpc>
                <a:spcPct val="100000"/>
              </a:lnSpc>
              <a:buNone/>
            </a:pPr>
            <a:r>
              <a:rPr lang="en-US" b="0" i="0" dirty="0">
                <a:solidFill>
                  <a:schemeClr val="accent2"/>
                </a:solidFill>
                <a:effectLst/>
                <a:latin typeface="fkGroteskNeue"/>
              </a:rPr>
              <a:t>Contoh </a:t>
            </a:r>
            <a:r>
              <a:rPr lang="en-US" b="0" i="0" dirty="0" err="1">
                <a:solidFill>
                  <a:schemeClr val="accent2"/>
                </a:solidFill>
                <a:effectLst/>
                <a:latin typeface="fkGroteskNeue"/>
              </a:rPr>
              <a:t>Rangkuman</a:t>
            </a:r>
            <a:r>
              <a:rPr lang="en-US" b="0" i="0" dirty="0">
                <a:solidFill>
                  <a:schemeClr val="accent2"/>
                </a:solidFill>
                <a:effectLst/>
                <a:latin typeface="fkGroteskNeue"/>
              </a:rPr>
              <a:t>:</a:t>
            </a:r>
          </a:p>
          <a:p>
            <a:pPr algn="just">
              <a:lnSpc>
                <a:spcPct val="100000"/>
              </a:lnSpc>
              <a:buNone/>
            </a:pPr>
            <a:r>
              <a:rPr lang="en-US" b="0" i="1" dirty="0">
                <a:effectLst/>
                <a:latin typeface="fkGroteskNeue"/>
              </a:rPr>
              <a:t>Teks Asli (1 </a:t>
            </a:r>
            <a:r>
              <a:rPr lang="en-US" b="0" i="1" dirty="0" err="1">
                <a:effectLst/>
                <a:latin typeface="fkGroteskNeue"/>
              </a:rPr>
              <a:t>paragraf</a:t>
            </a:r>
            <a:r>
              <a:rPr lang="en-US" b="0" i="1" dirty="0">
                <a:effectLst/>
                <a:latin typeface="fkGroteskNeue"/>
              </a:rPr>
              <a:t> </a:t>
            </a:r>
            <a:r>
              <a:rPr lang="en-US" b="0" i="1" dirty="0" err="1">
                <a:effectLst/>
                <a:latin typeface="fkGroteskNeue"/>
              </a:rPr>
              <a:t>panjang</a:t>
            </a:r>
            <a:r>
              <a:rPr lang="en-US" b="0" i="1" dirty="0">
                <a:effectLst/>
                <a:latin typeface="fkGroteskNeue"/>
              </a:rPr>
              <a:t> </a:t>
            </a:r>
            <a:r>
              <a:rPr lang="en-US" b="0" i="1" dirty="0" err="1">
                <a:effectLst/>
                <a:latin typeface="fkGroteskNeue"/>
              </a:rPr>
              <a:t>tentang</a:t>
            </a:r>
            <a:r>
              <a:rPr lang="en-US" b="0" i="1" dirty="0">
                <a:effectLst/>
                <a:latin typeface="fkGroteskNeue"/>
              </a:rPr>
              <a:t> </a:t>
            </a:r>
            <a:r>
              <a:rPr lang="en-US" b="0" i="1" dirty="0" err="1">
                <a:effectLst/>
                <a:latin typeface="fkGroteskNeue"/>
              </a:rPr>
              <a:t>berbagai</a:t>
            </a:r>
            <a:r>
              <a:rPr lang="en-US" b="0" i="1" dirty="0">
                <a:effectLst/>
                <a:latin typeface="fkGroteskNeue"/>
              </a:rPr>
              <a:t> </a:t>
            </a:r>
            <a:r>
              <a:rPr lang="en-US" b="0" i="1" dirty="0" err="1">
                <a:effectLst/>
                <a:latin typeface="fkGroteskNeue"/>
              </a:rPr>
              <a:t>jenis</a:t>
            </a:r>
            <a:r>
              <a:rPr lang="en-US" b="0" i="1" dirty="0">
                <a:effectLst/>
                <a:latin typeface="fkGroteskNeue"/>
              </a:rPr>
              <a:t> </a:t>
            </a:r>
            <a:r>
              <a:rPr lang="en-US" b="0" i="1" dirty="0" err="1">
                <a:effectLst/>
                <a:latin typeface="fkGroteskNeue"/>
              </a:rPr>
              <a:t>reaktor</a:t>
            </a:r>
            <a:r>
              <a:rPr lang="en-US" b="0" i="1" dirty="0">
                <a:effectLst/>
                <a:latin typeface="fkGroteskNeue"/>
              </a:rPr>
              <a:t> </a:t>
            </a:r>
            <a:r>
              <a:rPr lang="en-US" b="0" i="1" dirty="0" err="1">
                <a:effectLst/>
                <a:latin typeface="fkGroteskNeue"/>
              </a:rPr>
              <a:t>kimia</a:t>
            </a:r>
            <a:r>
              <a:rPr lang="en-US" b="0" i="1" dirty="0">
                <a:effectLst/>
                <a:latin typeface="fkGroteskNeue"/>
              </a:rPr>
              <a:t>)</a:t>
            </a:r>
            <a:endParaRPr lang="en-US" b="0" i="0" dirty="0">
              <a:effectLst/>
              <a:latin typeface="fkGroteskNeue"/>
            </a:endParaRPr>
          </a:p>
          <a:p>
            <a:pPr algn="just">
              <a:lnSpc>
                <a:spcPct val="100000"/>
              </a:lnSpc>
              <a:buNone/>
            </a:pPr>
            <a:r>
              <a:rPr lang="en-US" b="0" i="1" dirty="0" err="1">
                <a:effectLst/>
                <a:latin typeface="fkGroteskNeue"/>
              </a:rPr>
              <a:t>Rangkuman</a:t>
            </a:r>
            <a:r>
              <a:rPr lang="en-US" b="0" i="1" dirty="0">
                <a:effectLst/>
                <a:latin typeface="fkGroteskNeue"/>
              </a:rPr>
              <a:t>:</a:t>
            </a:r>
            <a:r>
              <a:rPr lang="en-US" b="0" i="0" dirty="0">
                <a:effectLst/>
                <a:latin typeface="fkGroteskNeue"/>
              </a:rPr>
              <a:t> </a:t>
            </a:r>
          </a:p>
          <a:p>
            <a:pPr algn="just">
              <a:lnSpc>
                <a:spcPct val="100000"/>
              </a:lnSpc>
              <a:buNone/>
            </a:pPr>
            <a:r>
              <a:rPr lang="en-US" b="0" i="0" dirty="0">
                <a:effectLst/>
                <a:latin typeface="fkGroteskNeue"/>
              </a:rPr>
              <a:t>   </a:t>
            </a:r>
            <a:r>
              <a:rPr lang="en-US" b="0" i="0" dirty="0" err="1">
                <a:effectLst/>
                <a:latin typeface="fkGroteskNeue"/>
              </a:rPr>
              <a:t>Menurut</a:t>
            </a:r>
            <a:r>
              <a:rPr lang="en-US" b="0" i="0" dirty="0">
                <a:effectLst/>
                <a:latin typeface="fkGroteskNeue"/>
              </a:rPr>
              <a:t> Thompson (2022, </a:t>
            </a:r>
            <a:r>
              <a:rPr lang="en-US" b="0" i="0" dirty="0" err="1">
                <a:effectLst/>
                <a:latin typeface="fkGroteskNeue"/>
              </a:rPr>
              <a:t>hal</a:t>
            </a:r>
            <a:r>
              <a:rPr lang="en-US" b="0" i="0" dirty="0">
                <a:effectLst/>
                <a:latin typeface="fkGroteskNeue"/>
              </a:rPr>
              <a:t>. 156-158), </a:t>
            </a:r>
            <a:r>
              <a:rPr lang="en-US" b="0" i="0" dirty="0" err="1">
                <a:effectLst/>
                <a:latin typeface="fkGroteskNeue"/>
              </a:rPr>
              <a:t>reaktor</a:t>
            </a:r>
            <a:r>
              <a:rPr lang="en-US" b="0" i="0" dirty="0">
                <a:effectLst/>
                <a:latin typeface="fkGroteskNeue"/>
              </a:rPr>
              <a:t> </a:t>
            </a:r>
            <a:r>
              <a:rPr lang="en-US" b="0" i="0" dirty="0" err="1">
                <a:effectLst/>
                <a:latin typeface="fkGroteskNeue"/>
              </a:rPr>
              <a:t>kimia</a:t>
            </a:r>
            <a:r>
              <a:rPr lang="en-US" b="0" i="0" dirty="0">
                <a:effectLst/>
                <a:latin typeface="fkGroteskNeue"/>
              </a:rPr>
              <a:t> </a:t>
            </a:r>
            <a:r>
              <a:rPr lang="en-US" b="0" i="0" dirty="0" err="1">
                <a:effectLst/>
                <a:latin typeface="fkGroteskNeue"/>
              </a:rPr>
              <a:t>dapat</a:t>
            </a:r>
            <a:r>
              <a:rPr lang="en-US" b="0" i="0" dirty="0">
                <a:effectLst/>
                <a:latin typeface="fkGroteskNeue"/>
              </a:rPr>
              <a:t> </a:t>
            </a:r>
            <a:r>
              <a:rPr lang="en-US" b="0" i="0" dirty="0" err="1">
                <a:effectLst/>
                <a:latin typeface="fkGroteskNeue"/>
              </a:rPr>
              <a:t>diklasifikasikan</a:t>
            </a:r>
            <a:r>
              <a:rPr lang="en-US" b="0" i="0" dirty="0">
                <a:effectLst/>
                <a:latin typeface="fkGroteskNeue"/>
              </a:rPr>
              <a:t> </a:t>
            </a:r>
            <a:r>
              <a:rPr lang="en-US" b="0" i="0" dirty="0" err="1">
                <a:effectLst/>
                <a:latin typeface="fkGroteskNeue"/>
              </a:rPr>
              <a:t>berdasarkan</a:t>
            </a:r>
            <a:r>
              <a:rPr lang="en-US" b="0" i="0" dirty="0">
                <a:effectLst/>
                <a:latin typeface="fkGroteskNeue"/>
              </a:rPr>
              <a:t> mode </a:t>
            </a:r>
            <a:r>
              <a:rPr lang="en-US" b="0" i="0" dirty="0" err="1">
                <a:effectLst/>
                <a:latin typeface="fkGroteskNeue"/>
              </a:rPr>
              <a:t>operasi</a:t>
            </a:r>
            <a:r>
              <a:rPr lang="en-US" b="0" i="0" dirty="0">
                <a:effectLst/>
                <a:latin typeface="fkGroteskNeue"/>
              </a:rPr>
              <a:t> (batch, </a:t>
            </a:r>
            <a:r>
              <a:rPr lang="en-US" b="0" i="0" dirty="0" err="1">
                <a:effectLst/>
                <a:latin typeface="fkGroteskNeue"/>
              </a:rPr>
              <a:t>kontinyu</a:t>
            </a:r>
            <a:r>
              <a:rPr lang="en-US" b="0" i="0" dirty="0">
                <a:effectLst/>
                <a:latin typeface="fkGroteskNeue"/>
              </a:rPr>
              <a:t>, semi-batch), </a:t>
            </a:r>
            <a:r>
              <a:rPr lang="en-US" b="0" i="0" dirty="0" err="1">
                <a:effectLst/>
                <a:latin typeface="fkGroteskNeue"/>
              </a:rPr>
              <a:t>geometri</a:t>
            </a:r>
            <a:r>
              <a:rPr lang="en-US" b="0" i="0" dirty="0">
                <a:effectLst/>
                <a:latin typeface="fkGroteskNeue"/>
              </a:rPr>
              <a:t> (</a:t>
            </a:r>
            <a:r>
              <a:rPr lang="en-US" b="0" i="0" dirty="0" err="1">
                <a:effectLst/>
                <a:latin typeface="fkGroteskNeue"/>
              </a:rPr>
              <a:t>tangki</a:t>
            </a:r>
            <a:r>
              <a:rPr lang="en-US" b="0" i="0" dirty="0">
                <a:effectLst/>
                <a:latin typeface="fkGroteskNeue"/>
              </a:rPr>
              <a:t> </a:t>
            </a:r>
            <a:r>
              <a:rPr lang="en-US" b="0" i="0" dirty="0" err="1">
                <a:effectLst/>
                <a:latin typeface="fkGroteskNeue"/>
              </a:rPr>
              <a:t>berpengaduk</a:t>
            </a:r>
            <a:r>
              <a:rPr lang="en-US" b="0" i="0" dirty="0">
                <a:effectLst/>
                <a:latin typeface="fkGroteskNeue"/>
              </a:rPr>
              <a:t>, tubular, fixed-bed), </a:t>
            </a:r>
            <a:r>
              <a:rPr lang="en-US" b="0" i="0" dirty="0" err="1">
                <a:effectLst/>
                <a:latin typeface="fkGroteskNeue"/>
              </a:rPr>
              <a:t>serta</a:t>
            </a:r>
            <a:r>
              <a:rPr lang="en-US" b="0" i="0" dirty="0">
                <a:effectLst/>
                <a:latin typeface="fkGroteskNeue"/>
              </a:rPr>
              <a:t> </a:t>
            </a:r>
            <a:r>
              <a:rPr lang="en-US" b="0" i="0" dirty="0" err="1">
                <a:effectLst/>
                <a:latin typeface="fkGroteskNeue"/>
              </a:rPr>
              <a:t>fase</a:t>
            </a:r>
            <a:r>
              <a:rPr lang="en-US" b="0" i="0" dirty="0">
                <a:effectLst/>
                <a:latin typeface="fkGroteskNeue"/>
              </a:rPr>
              <a:t> </a:t>
            </a:r>
            <a:r>
              <a:rPr lang="en-US" b="0" i="0" dirty="0" err="1">
                <a:effectLst/>
                <a:latin typeface="fkGroteskNeue"/>
              </a:rPr>
              <a:t>reaksi</a:t>
            </a:r>
            <a:r>
              <a:rPr lang="en-US" b="0" i="0" dirty="0">
                <a:effectLst/>
                <a:latin typeface="fkGroteskNeue"/>
              </a:rPr>
              <a:t> (</a:t>
            </a:r>
            <a:r>
              <a:rPr lang="en-US" b="0" i="0" dirty="0" err="1">
                <a:effectLst/>
                <a:latin typeface="fkGroteskNeue"/>
              </a:rPr>
              <a:t>homogen</a:t>
            </a:r>
            <a:r>
              <a:rPr lang="en-US" b="0" i="0" dirty="0">
                <a:effectLst/>
                <a:latin typeface="fkGroteskNeue"/>
              </a:rPr>
              <a:t> </a:t>
            </a:r>
            <a:r>
              <a:rPr lang="en-US" b="0" i="0" dirty="0" err="1">
                <a:effectLst/>
                <a:latin typeface="fkGroteskNeue"/>
              </a:rPr>
              <a:t>atau</a:t>
            </a:r>
            <a:r>
              <a:rPr lang="en-US" b="0" i="0" dirty="0">
                <a:effectLst/>
                <a:latin typeface="fkGroteskNeue"/>
              </a:rPr>
              <a:t> </a:t>
            </a:r>
            <a:r>
              <a:rPr lang="en-US" b="0" i="0" dirty="0" err="1">
                <a:effectLst/>
                <a:latin typeface="fkGroteskNeue"/>
              </a:rPr>
              <a:t>heterogen</a:t>
            </a:r>
            <a:r>
              <a:rPr lang="en-US" b="0" i="0" dirty="0">
                <a:effectLst/>
                <a:latin typeface="fkGroteskNeue"/>
              </a:rPr>
              <a:t>).</a:t>
            </a:r>
          </a:p>
          <a:p>
            <a:pPr algn="l">
              <a:buNone/>
            </a:pPr>
            <a:endParaRPr lang="en-US" b="0" i="0" dirty="0">
              <a:effectLst/>
              <a:latin typeface="fkGroteskNeue"/>
            </a:endParaRPr>
          </a:p>
          <a:p>
            <a:pPr algn="just">
              <a:buNone/>
            </a:pPr>
            <a:endParaRPr lang="en-US" b="0" i="0" dirty="0">
              <a:effectLst/>
              <a:latin typeface="fkGroteskNeue"/>
            </a:endParaRPr>
          </a:p>
          <a:p>
            <a:pPr algn="just"/>
            <a:endParaRPr lang="en-US" dirty="0"/>
          </a:p>
        </p:txBody>
      </p:sp>
    </p:spTree>
    <p:extLst>
      <p:ext uri="{BB962C8B-B14F-4D97-AF65-F5344CB8AC3E}">
        <p14:creationId xmlns:p14="http://schemas.microsoft.com/office/powerpoint/2010/main" val="3571277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85D39-590A-A235-61D7-30B1BFBE948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1A22478-240B-D785-C85B-E84B1C99C3B1}"/>
              </a:ext>
            </a:extLst>
          </p:cNvPr>
          <p:cNvSpPr txBox="1"/>
          <p:nvPr/>
        </p:nvSpPr>
        <p:spPr>
          <a:xfrm>
            <a:off x="888274" y="2433936"/>
            <a:ext cx="9805852" cy="1824923"/>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Sumber Kutipan</a:t>
            </a:r>
            <a:br>
              <a:rPr kumimoji="0" lang="en-US" sz="4000" b="0" i="0" u="none" strike="noStrike" kern="1200" cap="none" spc="0" normalizeH="0" baseline="0" noProof="0" dirty="0">
                <a:ln>
                  <a:noFill/>
                </a:ln>
                <a:solidFill>
                  <a:prstClr val="black"/>
                </a:solidFill>
                <a:effectLst/>
                <a:uLnTx/>
                <a:uFillTx/>
                <a:latin typeface="Arial"/>
                <a:cs typeface="+mn-cs"/>
              </a:rPr>
            </a:br>
            <a:endParaRPr kumimoji="0" lang="en-US" sz="4000" b="0" i="0" u="none" strike="noStrike" kern="1200" cap="none" spc="0" normalizeH="0" baseline="0" noProof="0" dirty="0">
              <a:ln>
                <a:noFill/>
              </a:ln>
              <a:solidFill>
                <a:prstClr val="black"/>
              </a:solidFill>
              <a:effectLst/>
              <a:uLnTx/>
              <a:uFillTx/>
              <a:latin typeface="Arial"/>
              <a:cs typeface="+mn-cs"/>
            </a:endParaRPr>
          </a:p>
        </p:txBody>
      </p:sp>
    </p:spTree>
    <p:extLst>
      <p:ext uri="{BB962C8B-B14F-4D97-AF65-F5344CB8AC3E}">
        <p14:creationId xmlns:p14="http://schemas.microsoft.com/office/powerpoint/2010/main" val="1097810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C7CF0-998F-88CC-FFF8-B9BFB25A8AF8}"/>
              </a:ext>
            </a:extLst>
          </p:cNvPr>
          <p:cNvSpPr>
            <a:spLocks noGrp="1"/>
          </p:cNvSpPr>
          <p:nvPr>
            <p:ph type="title"/>
          </p:nvPr>
        </p:nvSpPr>
        <p:spPr/>
        <p:txBody>
          <a:bodyPr>
            <a:normAutofit/>
          </a:bodyPr>
          <a:lstStyle/>
          <a:p>
            <a:r>
              <a:rPr lang="en-US" sz="3200" b="1" i="0" dirty="0">
                <a:solidFill>
                  <a:srgbClr val="FF00FF"/>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Sumber Kutipan</a:t>
            </a:r>
            <a:br>
              <a:rPr lang="en-US" b="0" i="0" dirty="0">
                <a:effectLst/>
                <a:latin typeface="fkGrotesk"/>
              </a:rPr>
            </a:br>
            <a:endParaRPr lang="en-US" dirty="0"/>
          </a:p>
        </p:txBody>
      </p:sp>
      <p:sp>
        <p:nvSpPr>
          <p:cNvPr id="3" name="Content Placeholder 2">
            <a:extLst>
              <a:ext uri="{FF2B5EF4-FFF2-40B4-BE49-F238E27FC236}">
                <a16:creationId xmlns:a16="http://schemas.microsoft.com/office/drawing/2014/main" id="{77027010-C117-A1C0-44F9-F9D673A4C770}"/>
              </a:ext>
            </a:extLst>
          </p:cNvPr>
          <p:cNvSpPr>
            <a:spLocks noGrp="1"/>
          </p:cNvSpPr>
          <p:nvPr>
            <p:ph idx="1"/>
          </p:nvPr>
        </p:nvSpPr>
        <p:spPr>
          <a:xfrm>
            <a:off x="838200" y="1332411"/>
            <a:ext cx="10515600" cy="4844552"/>
          </a:xfrm>
        </p:spPr>
        <p:txBody>
          <a:bodyPr>
            <a:normAutofit lnSpcReduction="10000"/>
          </a:bodyPr>
          <a:lstStyle/>
          <a:p>
            <a:pPr algn="just">
              <a:lnSpc>
                <a:spcPct val="150000"/>
              </a:lnSpc>
              <a:buNone/>
            </a:pP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Pemahaman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tentang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jenis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sumber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sangat </a:t>
            </a:r>
            <a:r>
              <a:rPr lang="en-US" b="0" i="0" dirty="0" err="1">
                <a:effectLst/>
                <a:latin typeface="Cambria" panose="02040503050406030204" pitchFamily="18" charset="0"/>
                <a:ea typeface="Cambria" panose="02040503050406030204" pitchFamily="18" charset="0"/>
              </a:rPr>
              <a:t>penting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untuk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memastikan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kualitas</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kredibilitas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karya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ilmiah</a:t>
            </a:r>
            <a:r>
              <a:rPr lang="en-US" b="0" i="0" dirty="0">
                <a:effectLst/>
                <a:latin typeface="Cambria" panose="02040503050406030204" pitchFamily="18" charset="0"/>
                <a:ea typeface="Cambria" panose="02040503050406030204" pitchFamily="18" charset="0"/>
              </a:rPr>
              <a:t>. </a:t>
            </a:r>
          </a:p>
          <a:p>
            <a:pPr algn="just">
              <a:lnSpc>
                <a:spcPct val="150000"/>
              </a:lnSpc>
              <a:buNone/>
            </a:pPr>
            <a:r>
              <a:rPr lang="en-US" dirty="0">
                <a:latin typeface="Cambria" panose="02040503050406030204" pitchFamily="18" charset="0"/>
                <a:ea typeface="Cambria" panose="02040503050406030204" pitchFamily="18" charset="0"/>
              </a:rPr>
              <a:t>   </a:t>
            </a:r>
            <a:r>
              <a:rPr lang="en-US" b="0" i="0" dirty="0">
                <a:effectLst/>
                <a:latin typeface="Cambria" panose="02040503050406030204" pitchFamily="18" charset="0"/>
                <a:ea typeface="Cambria" panose="02040503050406030204" pitchFamily="18" charset="0"/>
              </a:rPr>
              <a:t>Sumber </a:t>
            </a: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dapat</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dibedakan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menjadi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tiga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kategori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utama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berdasarkan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kedekatan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dengan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informasi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asli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yaitu</a:t>
            </a:r>
            <a:r>
              <a:rPr lang="en-US" dirty="0">
                <a:latin typeface="Cambria" panose="02040503050406030204" pitchFamily="18" charset="0"/>
                <a:ea typeface="Cambria" panose="02040503050406030204" pitchFamily="18" charset="0"/>
              </a:rPr>
              <a:t>:</a:t>
            </a:r>
          </a:p>
          <a:p>
            <a:pPr marL="514350" indent="-514350" algn="just">
              <a:lnSpc>
                <a:spcPct val="150000"/>
              </a:lnSpc>
              <a:buAutoNum type="arabicPeriod"/>
            </a:pPr>
            <a:r>
              <a:rPr lang="en-US" b="0" i="0" dirty="0">
                <a:effectLst/>
                <a:latin typeface="Cambria" panose="02040503050406030204" pitchFamily="18" charset="0"/>
                <a:ea typeface="Cambria" panose="02040503050406030204" pitchFamily="18" charset="0"/>
              </a:rPr>
              <a:t>Primer</a:t>
            </a:r>
          </a:p>
          <a:p>
            <a:pPr marL="514350" indent="-514350" algn="just">
              <a:lnSpc>
                <a:spcPct val="150000"/>
              </a:lnSpc>
              <a:buAutoNum type="arabicPeriod"/>
            </a:pPr>
            <a:r>
              <a:rPr lang="en-US" b="0" i="0" dirty="0" err="1">
                <a:effectLst/>
                <a:latin typeface="Cambria" panose="02040503050406030204" pitchFamily="18" charset="0"/>
                <a:ea typeface="Cambria" panose="02040503050406030204" pitchFamily="18" charset="0"/>
              </a:rPr>
              <a:t>Sekunder</a:t>
            </a:r>
            <a:endParaRPr lang="en-US" b="0" i="0" dirty="0">
              <a:effectLst/>
              <a:latin typeface="Cambria" panose="02040503050406030204" pitchFamily="18" charset="0"/>
              <a:ea typeface="Cambria" panose="02040503050406030204" pitchFamily="18" charset="0"/>
            </a:endParaRPr>
          </a:p>
          <a:p>
            <a:pPr marL="514350" indent="-514350" algn="just">
              <a:lnSpc>
                <a:spcPct val="150000"/>
              </a:lnSpc>
              <a:buAutoNum type="arabicPeriod"/>
            </a:pPr>
            <a:r>
              <a:rPr lang="en-US" b="0" i="0" dirty="0" err="1">
                <a:effectLst/>
                <a:latin typeface="Cambria" panose="02040503050406030204" pitchFamily="18" charset="0"/>
                <a:ea typeface="Cambria" panose="02040503050406030204" pitchFamily="18" charset="0"/>
              </a:rPr>
              <a:t>Tersier</a:t>
            </a:r>
            <a:endParaRPr lang="en-US" b="0" i="0" dirty="0">
              <a:effectLst/>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2261222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260D3-7C98-8DAA-C556-76AF8D6A01F1}"/>
              </a:ext>
            </a:extLst>
          </p:cNvPr>
          <p:cNvSpPr>
            <a:spLocks noGrp="1"/>
          </p:cNvSpPr>
          <p:nvPr>
            <p:ph type="title"/>
          </p:nvPr>
        </p:nvSpPr>
        <p:spPr>
          <a:xfrm>
            <a:off x="838200" y="365125"/>
            <a:ext cx="10515600" cy="819241"/>
          </a:xfrm>
        </p:spPr>
        <p:txBody>
          <a:bodyPr>
            <a:noAutofit/>
          </a:bodyPr>
          <a:lstStyle/>
          <a:p>
            <a:r>
              <a:rPr lang="en-US" sz="30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Sumber Primer</a:t>
            </a: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06930566-7410-0CD5-C0C5-2B73995AA609}"/>
              </a:ext>
            </a:extLst>
          </p:cNvPr>
          <p:cNvSpPr>
            <a:spLocks noGrp="1"/>
          </p:cNvSpPr>
          <p:nvPr>
            <p:ph idx="1"/>
          </p:nvPr>
        </p:nvSpPr>
        <p:spPr>
          <a:xfrm>
            <a:off x="838200" y="1105989"/>
            <a:ext cx="10515600" cy="5486400"/>
          </a:xfrm>
        </p:spPr>
        <p:txBody>
          <a:bodyPr>
            <a:normAutofit fontScale="70000" lnSpcReduction="20000"/>
          </a:bodyPr>
          <a:lstStyle/>
          <a:p>
            <a:pPr algn="l">
              <a:lnSpc>
                <a:spcPct val="170000"/>
              </a:lnSpc>
              <a:buNone/>
            </a:pPr>
            <a:r>
              <a:rPr lang="en-US" b="1" i="0" dirty="0">
                <a:solidFill>
                  <a:schemeClr val="accent2"/>
                </a:solidFill>
                <a:effectLst/>
                <a:latin typeface="Cambria" panose="02040503050406030204" pitchFamily="18" charset="0"/>
                <a:ea typeface="Cambria" panose="02040503050406030204" pitchFamily="18" charset="0"/>
              </a:rPr>
              <a:t>    Sumber primer </a:t>
            </a:r>
            <a:r>
              <a:rPr lang="en-US" b="1" i="0" dirty="0" err="1">
                <a:solidFill>
                  <a:schemeClr val="accent2"/>
                </a:solidFill>
                <a:effectLst/>
                <a:latin typeface="Cambria" panose="02040503050406030204" pitchFamily="18" charset="0"/>
                <a:ea typeface="Cambria" panose="02040503050406030204" pitchFamily="18" charset="0"/>
              </a:rPr>
              <a:t>adalah</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bahan</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pustaka</a:t>
            </a:r>
            <a:r>
              <a:rPr lang="en-US" b="1" i="0" dirty="0">
                <a:solidFill>
                  <a:schemeClr val="accent2"/>
                </a:solidFill>
                <a:effectLst/>
                <a:latin typeface="Cambria" panose="02040503050406030204" pitchFamily="18" charset="0"/>
                <a:ea typeface="Cambria" panose="02040503050406030204" pitchFamily="18" charset="0"/>
              </a:rPr>
              <a:t> yang </a:t>
            </a:r>
            <a:r>
              <a:rPr lang="en-US" b="1" i="0" dirty="0" err="1">
                <a:solidFill>
                  <a:schemeClr val="accent2"/>
                </a:solidFill>
                <a:effectLst/>
                <a:latin typeface="Cambria" panose="02040503050406030204" pitchFamily="18" charset="0"/>
                <a:ea typeface="Cambria" panose="02040503050406030204" pitchFamily="18" charset="0"/>
              </a:rPr>
              <a:t>memuat</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informasi</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langsung</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dari</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tangan</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pertama</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penulisnya</a:t>
            </a:r>
            <a:r>
              <a:rPr lang="en-US" b="1" i="0" dirty="0">
                <a:solidFill>
                  <a:schemeClr val="accent2"/>
                </a:solidFill>
                <a:effectLst/>
                <a:latin typeface="Cambria" panose="02040503050406030204" pitchFamily="18" charset="0"/>
                <a:ea typeface="Cambria" panose="02040503050406030204" pitchFamily="18" charset="0"/>
              </a:rPr>
              <a:t> yang </a:t>
            </a:r>
            <a:r>
              <a:rPr lang="en-US" b="1" i="0" dirty="0" err="1">
                <a:solidFill>
                  <a:schemeClr val="accent2"/>
                </a:solidFill>
                <a:effectLst/>
                <a:latin typeface="Cambria" panose="02040503050406030204" pitchFamily="18" charset="0"/>
                <a:ea typeface="Cambria" panose="02040503050406030204" pitchFamily="18" charset="0"/>
              </a:rPr>
              <a:t>dianggap</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memiliki</a:t>
            </a:r>
            <a:r>
              <a:rPr lang="en-US" b="1" i="0" dirty="0">
                <a:solidFill>
                  <a:schemeClr val="accent2"/>
                </a:solidFill>
                <a:effectLst/>
                <a:latin typeface="Cambria" panose="02040503050406030204" pitchFamily="18" charset="0"/>
                <a:ea typeface="Cambria" panose="02040503050406030204" pitchFamily="18" charset="0"/>
              </a:rPr>
              <a:t> </a:t>
            </a:r>
            <a:r>
              <a:rPr lang="en-US" b="1" i="0" dirty="0" err="1">
                <a:solidFill>
                  <a:schemeClr val="accent2"/>
                </a:solidFill>
                <a:effectLst/>
                <a:latin typeface="Cambria" panose="02040503050406030204" pitchFamily="18" charset="0"/>
                <a:ea typeface="Cambria" panose="02040503050406030204" pitchFamily="18" charset="0"/>
              </a:rPr>
              <a:t>otoritas</a:t>
            </a:r>
            <a:r>
              <a:rPr lang="en-US" b="1" i="0" dirty="0">
                <a:solidFill>
                  <a:schemeClr val="accent2"/>
                </a:solidFill>
                <a:effectLst/>
                <a:latin typeface="Cambria" panose="02040503050406030204" pitchFamily="18" charset="0"/>
                <a:ea typeface="Cambria" panose="02040503050406030204" pitchFamily="18" charset="0"/>
              </a:rPr>
              <a:t>. </a:t>
            </a:r>
          </a:p>
          <a:p>
            <a:pPr algn="l">
              <a:lnSpc>
                <a:spcPct val="110000"/>
              </a:lnSpc>
              <a:buNone/>
            </a:pPr>
            <a:r>
              <a:rPr lang="en-US" b="0" i="0" dirty="0">
                <a:effectLst/>
                <a:latin typeface="Cambria" panose="02040503050406030204" pitchFamily="18" charset="0"/>
                <a:ea typeface="Cambria" panose="02040503050406030204" pitchFamily="18" charset="0"/>
              </a:rPr>
              <a:t> </a:t>
            </a:r>
          </a:p>
          <a:p>
            <a:pPr algn="l">
              <a:lnSpc>
                <a:spcPct val="110000"/>
              </a:lnSpc>
              <a:buNone/>
            </a:pPr>
            <a:r>
              <a:rPr lang="en-US" b="0" i="0" dirty="0">
                <a:effectLst/>
                <a:latin typeface="Cambria" panose="02040503050406030204" pitchFamily="18" charset="0"/>
                <a:ea typeface="Cambria" panose="02040503050406030204" pitchFamily="18" charset="0"/>
              </a:rPr>
              <a:t>Dalam </a:t>
            </a:r>
            <a:r>
              <a:rPr lang="en-US" b="0" i="0" dirty="0" err="1">
                <a:effectLst/>
                <a:latin typeface="Cambria" panose="02040503050406030204" pitchFamily="18" charset="0"/>
                <a:ea typeface="Cambria" panose="02040503050406030204" pitchFamily="18" charset="0"/>
              </a:rPr>
              <a:t>konteks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penelitian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teknik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kimia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sumber</a:t>
            </a:r>
            <a:r>
              <a:rPr lang="en-US" b="0" i="0" dirty="0">
                <a:effectLst/>
                <a:latin typeface="Cambria" panose="02040503050406030204" pitchFamily="18" charset="0"/>
                <a:ea typeface="Cambria" panose="02040503050406030204" pitchFamily="18" charset="0"/>
              </a:rPr>
              <a:t> primer </a:t>
            </a:r>
            <a:r>
              <a:rPr lang="en-US" b="0" i="0" dirty="0" err="1">
                <a:effectLst/>
                <a:latin typeface="Cambria" panose="02040503050406030204" pitchFamily="18" charset="0"/>
                <a:ea typeface="Cambria" panose="02040503050406030204" pitchFamily="18" charset="0"/>
              </a:rPr>
              <a:t>mencakup</a:t>
            </a:r>
            <a:r>
              <a:rPr lang="en-US" b="0" i="0" dirty="0">
                <a:effectLst/>
                <a:latin typeface="Cambria" panose="02040503050406030204" pitchFamily="18" charset="0"/>
                <a:ea typeface="Cambria" panose="02040503050406030204" pitchFamily="18" charset="0"/>
              </a:rPr>
              <a:t>:​</a:t>
            </a:r>
          </a:p>
          <a:p>
            <a:pPr algn="l">
              <a:lnSpc>
                <a:spcPct val="11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Artikel </a:t>
            </a:r>
            <a:r>
              <a:rPr lang="en-US" b="0" i="0" dirty="0" err="1">
                <a:effectLst/>
                <a:latin typeface="Cambria" panose="02040503050406030204" pitchFamily="18" charset="0"/>
                <a:ea typeface="Cambria" panose="02040503050406030204" pitchFamily="18" charset="0"/>
              </a:rPr>
              <a:t>jurnal</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penelitian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asli</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mempublikasikan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hasil</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eksperimen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studi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baru</a:t>
            </a:r>
            <a:endParaRPr lang="en-US" b="0" i="0" dirty="0">
              <a:effectLst/>
              <a:latin typeface="Cambria" panose="02040503050406030204" pitchFamily="18" charset="0"/>
              <a:ea typeface="Cambria" panose="02040503050406030204" pitchFamily="18" charset="0"/>
            </a:endParaRPr>
          </a:p>
          <a:p>
            <a:pPr algn="l">
              <a:lnSpc>
                <a:spcPct val="11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Data </a:t>
            </a:r>
            <a:r>
              <a:rPr lang="en-US" b="0" i="0" dirty="0" err="1">
                <a:effectLst/>
                <a:latin typeface="Cambria" panose="02040503050406030204" pitchFamily="18" charset="0"/>
                <a:ea typeface="Cambria" panose="02040503050406030204" pitchFamily="18" charset="0"/>
              </a:rPr>
              <a:t>eksperimental</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langsung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laboratorium</a:t>
            </a:r>
            <a:endParaRPr lang="en-US" b="0" i="0" dirty="0">
              <a:effectLst/>
              <a:latin typeface="Cambria" panose="02040503050406030204" pitchFamily="18" charset="0"/>
              <a:ea typeface="Cambria" panose="02040503050406030204" pitchFamily="18" charset="0"/>
            </a:endParaRPr>
          </a:p>
          <a:p>
            <a:pPr algn="l">
              <a:lnSpc>
                <a:spcPct val="11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Paten dan </a:t>
            </a:r>
            <a:r>
              <a:rPr lang="en-US" b="0" i="0" dirty="0" err="1">
                <a:effectLst/>
                <a:latin typeface="Cambria" panose="02040503050406030204" pitchFamily="18" charset="0"/>
                <a:ea typeface="Cambria" panose="02040503050406030204" pitchFamily="18" charset="0"/>
              </a:rPr>
              <a:t>spesifikasi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teknis</a:t>
            </a:r>
            <a:endParaRPr lang="en-US" b="0" i="0" dirty="0">
              <a:effectLst/>
              <a:latin typeface="Cambria" panose="02040503050406030204" pitchFamily="18" charset="0"/>
              <a:ea typeface="Cambria" panose="02040503050406030204" pitchFamily="18" charset="0"/>
            </a:endParaRPr>
          </a:p>
          <a:p>
            <a:pPr algn="l">
              <a:lnSpc>
                <a:spcPct val="11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Laporan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penelitian</a:t>
            </a:r>
            <a:r>
              <a:rPr lang="en-US" b="0" i="0" dirty="0">
                <a:effectLst/>
                <a:latin typeface="Cambria" panose="02040503050406030204" pitchFamily="18" charset="0"/>
                <a:ea typeface="Cambria" panose="02040503050406030204" pitchFamily="18" charset="0"/>
              </a:rPr>
              <a:t> original</a:t>
            </a:r>
          </a:p>
          <a:p>
            <a:pPr algn="l">
              <a:lnSpc>
                <a:spcPct val="11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Prosiding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konferensi</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mempresentasikan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penelitian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baru</a:t>
            </a:r>
            <a:endParaRPr lang="en-US" b="0" i="0" dirty="0">
              <a:effectLst/>
              <a:latin typeface="Cambria" panose="02040503050406030204" pitchFamily="18" charset="0"/>
              <a:ea typeface="Cambria" panose="02040503050406030204" pitchFamily="18" charset="0"/>
            </a:endParaRPr>
          </a:p>
          <a:p>
            <a:pPr algn="l">
              <a:lnSpc>
                <a:spcPct val="11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Disertasi</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tesis</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berisi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penelitian</a:t>
            </a:r>
            <a:r>
              <a:rPr lang="en-US" b="0" i="0" dirty="0">
                <a:effectLst/>
                <a:latin typeface="Cambria" panose="02040503050406030204" pitchFamily="18" charset="0"/>
                <a:ea typeface="Cambria" panose="02040503050406030204" pitchFamily="18" charset="0"/>
              </a:rPr>
              <a:t> original</a:t>
            </a:r>
          </a:p>
          <a:p>
            <a:pPr algn="l">
              <a:lnSpc>
                <a:spcPct val="110000"/>
              </a:lnSpc>
              <a:buNone/>
            </a:pPr>
            <a:endParaRPr lang="en-US" b="0" i="0" dirty="0">
              <a:effectLst/>
              <a:latin typeface="Cambria" panose="02040503050406030204" pitchFamily="18" charset="0"/>
              <a:ea typeface="Cambria" panose="02040503050406030204" pitchFamily="18" charset="0"/>
            </a:endParaRPr>
          </a:p>
          <a:p>
            <a:pPr algn="l">
              <a:lnSpc>
                <a:spcPct val="110000"/>
              </a:lnSpc>
              <a:buNone/>
            </a:pPr>
            <a:r>
              <a:rPr lang="en-US" b="0" i="0" dirty="0">
                <a:effectLst/>
                <a:latin typeface="Cambria" panose="02040503050406030204" pitchFamily="18" charset="0"/>
                <a:ea typeface="Cambria" panose="02040503050406030204" pitchFamily="18" charset="0"/>
              </a:rPr>
              <a:t>Sumber primer </a:t>
            </a:r>
            <a:r>
              <a:rPr lang="en-US" b="0" i="0" dirty="0" err="1">
                <a:effectLst/>
                <a:latin typeface="Cambria" panose="02040503050406030204" pitchFamily="18" charset="0"/>
                <a:ea typeface="Cambria" panose="02040503050406030204" pitchFamily="18" charset="0"/>
              </a:rPr>
              <a:t>adalah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sumber</a:t>
            </a:r>
            <a:r>
              <a:rPr lang="en-US" b="0" i="0" dirty="0">
                <a:effectLst/>
                <a:latin typeface="Cambria" panose="02040503050406030204" pitchFamily="18" charset="0"/>
                <a:ea typeface="Cambria" panose="02040503050406030204" pitchFamily="18" charset="0"/>
              </a:rPr>
              <a:t> yang paling </a:t>
            </a:r>
            <a:r>
              <a:rPr lang="en-US" b="0" i="0" dirty="0" err="1">
                <a:effectLst/>
                <a:latin typeface="Cambria" panose="02040503050406030204" pitchFamily="18" charset="0"/>
                <a:ea typeface="Cambria" panose="02040503050406030204" pitchFamily="18" charset="0"/>
              </a:rPr>
              <a:t>kredibel</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karena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menyajikan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informasi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langsung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peneliti</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melakukan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studi</a:t>
            </a:r>
            <a:r>
              <a:rPr lang="en-US" b="0" i="0" dirty="0">
                <a:effectLst/>
                <a:latin typeface="Cambria" panose="02040503050406030204" pitchFamily="18" charset="0"/>
                <a:ea typeface="Cambria" panose="02040503050406030204" pitchFamily="18" charset="0"/>
              </a:rPr>
              <a:t>.​</a:t>
            </a:r>
          </a:p>
          <a:p>
            <a:endParaRPr lang="en-US" dirty="0"/>
          </a:p>
        </p:txBody>
      </p:sp>
    </p:spTree>
    <p:extLst>
      <p:ext uri="{BB962C8B-B14F-4D97-AF65-F5344CB8AC3E}">
        <p14:creationId xmlns:p14="http://schemas.microsoft.com/office/powerpoint/2010/main" val="198410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8D178-1845-3730-F7B0-AD43D843DA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D83292-E83A-A0A1-A715-508025243058}"/>
              </a:ext>
            </a:extLst>
          </p:cNvPr>
          <p:cNvSpPr>
            <a:spLocks noGrp="1"/>
          </p:cNvSpPr>
          <p:nvPr>
            <p:ph type="title"/>
          </p:nvPr>
        </p:nvSpPr>
        <p:spPr>
          <a:xfrm>
            <a:off x="838200" y="365125"/>
            <a:ext cx="10515600" cy="819241"/>
          </a:xfrm>
        </p:spPr>
        <p:txBody>
          <a:bodyPr>
            <a:noAutofit/>
          </a:bodyPr>
          <a:lstStyle/>
          <a:p>
            <a:r>
              <a:rPr lang="en-US" sz="30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Sumber </a:t>
            </a:r>
            <a:r>
              <a:rPr lang="en-US" sz="3000" b="1" i="0" dirty="0" err="1">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Sekunder</a:t>
            </a:r>
            <a:br>
              <a:rPr lang="en-US" sz="30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r>
              <a:rPr lang="en-US" sz="30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E5C7060A-F865-72F7-DBAE-D011D3971934}"/>
              </a:ext>
            </a:extLst>
          </p:cNvPr>
          <p:cNvSpPr>
            <a:spLocks noGrp="1"/>
          </p:cNvSpPr>
          <p:nvPr>
            <p:ph idx="1"/>
          </p:nvPr>
        </p:nvSpPr>
        <p:spPr>
          <a:xfrm>
            <a:off x="707571" y="870858"/>
            <a:ext cx="10515600" cy="5486400"/>
          </a:xfrm>
        </p:spPr>
        <p:txBody>
          <a:bodyPr>
            <a:normAutofit/>
          </a:bodyPr>
          <a:lstStyle/>
          <a:p>
            <a:pPr algn="just">
              <a:lnSpc>
                <a:spcPct val="110000"/>
              </a:lnSpc>
              <a:buNone/>
            </a:pPr>
            <a:r>
              <a:rPr lang="en-US" sz="2200" b="1" i="0" dirty="0">
                <a:solidFill>
                  <a:srgbClr val="00B0F0"/>
                </a:solidFill>
                <a:effectLst/>
                <a:latin typeface="Cambria" panose="02040503050406030204" pitchFamily="18" charset="0"/>
                <a:ea typeface="Cambria" panose="02040503050406030204" pitchFamily="18" charset="0"/>
              </a:rPr>
              <a:t>Sumber </a:t>
            </a:r>
            <a:r>
              <a:rPr lang="en-US" sz="2200" b="1" i="0" dirty="0" err="1">
                <a:solidFill>
                  <a:srgbClr val="00B0F0"/>
                </a:solidFill>
                <a:effectLst/>
                <a:latin typeface="Cambria" panose="02040503050406030204" pitchFamily="18" charset="0"/>
                <a:ea typeface="Cambria" panose="02040503050406030204" pitchFamily="18" charset="0"/>
              </a:rPr>
              <a:t>sekunder</a:t>
            </a:r>
            <a:r>
              <a:rPr lang="en-US" sz="2200" b="1" i="0" dirty="0">
                <a:solidFill>
                  <a:srgbClr val="00B0F0"/>
                </a:solidFill>
                <a:effectLst/>
                <a:latin typeface="Cambria" panose="02040503050406030204" pitchFamily="18" charset="0"/>
                <a:ea typeface="Cambria" panose="02040503050406030204" pitchFamily="18" charset="0"/>
              </a:rPr>
              <a:t> </a:t>
            </a:r>
            <a:r>
              <a:rPr lang="en-US" sz="2200" b="1" i="0" dirty="0" err="1">
                <a:solidFill>
                  <a:srgbClr val="00B0F0"/>
                </a:solidFill>
                <a:effectLst/>
                <a:latin typeface="Cambria" panose="02040503050406030204" pitchFamily="18" charset="0"/>
                <a:ea typeface="Cambria" panose="02040503050406030204" pitchFamily="18" charset="0"/>
              </a:rPr>
              <a:t>adalah</a:t>
            </a:r>
            <a:r>
              <a:rPr lang="en-US" sz="2200" b="1" i="0" dirty="0">
                <a:solidFill>
                  <a:srgbClr val="00B0F0"/>
                </a:solidFill>
                <a:effectLst/>
                <a:latin typeface="Cambria" panose="02040503050406030204" pitchFamily="18" charset="0"/>
                <a:ea typeface="Cambria" panose="02040503050406030204" pitchFamily="18" charset="0"/>
              </a:rPr>
              <a:t> </a:t>
            </a:r>
            <a:r>
              <a:rPr lang="en-US" sz="2200" b="1" i="0" dirty="0" err="1">
                <a:solidFill>
                  <a:srgbClr val="00B0F0"/>
                </a:solidFill>
                <a:effectLst/>
                <a:latin typeface="Cambria" panose="02040503050406030204" pitchFamily="18" charset="0"/>
                <a:ea typeface="Cambria" panose="02040503050406030204" pitchFamily="18" charset="0"/>
              </a:rPr>
              <a:t>interpretasi</a:t>
            </a:r>
            <a:r>
              <a:rPr lang="en-US" sz="2200" b="1" i="0" dirty="0">
                <a:solidFill>
                  <a:srgbClr val="00B0F0"/>
                </a:solidFill>
                <a:effectLst/>
                <a:latin typeface="Cambria" panose="02040503050406030204" pitchFamily="18" charset="0"/>
                <a:ea typeface="Cambria" panose="02040503050406030204" pitchFamily="18" charset="0"/>
              </a:rPr>
              <a:t>, </a:t>
            </a:r>
            <a:r>
              <a:rPr lang="en-US" sz="2200" b="1" i="0" dirty="0" err="1">
                <a:solidFill>
                  <a:srgbClr val="00B0F0"/>
                </a:solidFill>
                <a:effectLst/>
                <a:latin typeface="Cambria" panose="02040503050406030204" pitchFamily="18" charset="0"/>
                <a:ea typeface="Cambria" panose="02040503050406030204" pitchFamily="18" charset="0"/>
              </a:rPr>
              <a:t>analisis</a:t>
            </a:r>
            <a:r>
              <a:rPr lang="en-US" sz="2200" b="1" i="0" dirty="0">
                <a:solidFill>
                  <a:srgbClr val="00B0F0"/>
                </a:solidFill>
                <a:effectLst/>
                <a:latin typeface="Cambria" panose="02040503050406030204" pitchFamily="18" charset="0"/>
                <a:ea typeface="Cambria" panose="02040503050406030204" pitchFamily="18" charset="0"/>
              </a:rPr>
              <a:t>, </a:t>
            </a:r>
            <a:r>
              <a:rPr lang="en-US" sz="2200" b="1" i="0" dirty="0" err="1">
                <a:solidFill>
                  <a:srgbClr val="00B0F0"/>
                </a:solidFill>
                <a:effectLst/>
                <a:latin typeface="Cambria" panose="02040503050406030204" pitchFamily="18" charset="0"/>
                <a:ea typeface="Cambria" panose="02040503050406030204" pitchFamily="18" charset="0"/>
              </a:rPr>
              <a:t>atau</a:t>
            </a:r>
            <a:r>
              <a:rPr lang="en-US" sz="2200" b="1" i="0" dirty="0">
                <a:solidFill>
                  <a:srgbClr val="00B0F0"/>
                </a:solidFill>
                <a:effectLst/>
                <a:latin typeface="Cambria" panose="02040503050406030204" pitchFamily="18" charset="0"/>
                <a:ea typeface="Cambria" panose="02040503050406030204" pitchFamily="18" charset="0"/>
              </a:rPr>
              <a:t> </a:t>
            </a:r>
            <a:r>
              <a:rPr lang="en-US" sz="2200" b="1" i="0" dirty="0" err="1">
                <a:solidFill>
                  <a:srgbClr val="00B0F0"/>
                </a:solidFill>
                <a:effectLst/>
                <a:latin typeface="Cambria" panose="02040503050406030204" pitchFamily="18" charset="0"/>
                <a:ea typeface="Cambria" panose="02040503050406030204" pitchFamily="18" charset="0"/>
              </a:rPr>
              <a:t>komentar</a:t>
            </a:r>
            <a:r>
              <a:rPr lang="en-US" sz="2200" b="1" i="0" dirty="0">
                <a:solidFill>
                  <a:srgbClr val="00B0F0"/>
                </a:solidFill>
                <a:effectLst/>
                <a:latin typeface="Cambria" panose="02040503050406030204" pitchFamily="18" charset="0"/>
                <a:ea typeface="Cambria" panose="02040503050406030204" pitchFamily="18" charset="0"/>
              </a:rPr>
              <a:t> </a:t>
            </a:r>
            <a:r>
              <a:rPr lang="en-US" sz="2200" b="1" i="0" dirty="0" err="1">
                <a:solidFill>
                  <a:srgbClr val="00B0F0"/>
                </a:solidFill>
                <a:effectLst/>
                <a:latin typeface="Cambria" panose="02040503050406030204" pitchFamily="18" charset="0"/>
                <a:ea typeface="Cambria" panose="02040503050406030204" pitchFamily="18" charset="0"/>
              </a:rPr>
              <a:t>terhadap</a:t>
            </a:r>
            <a:r>
              <a:rPr lang="en-US" sz="2200" b="1" i="0" dirty="0">
                <a:solidFill>
                  <a:srgbClr val="00B0F0"/>
                </a:solidFill>
                <a:effectLst/>
                <a:latin typeface="Cambria" panose="02040503050406030204" pitchFamily="18" charset="0"/>
                <a:ea typeface="Cambria" panose="02040503050406030204" pitchFamily="18" charset="0"/>
              </a:rPr>
              <a:t> </a:t>
            </a:r>
            <a:r>
              <a:rPr lang="en-US" sz="2200" b="1" i="0" dirty="0" err="1">
                <a:solidFill>
                  <a:srgbClr val="00B0F0"/>
                </a:solidFill>
                <a:effectLst/>
                <a:latin typeface="Cambria" panose="02040503050406030204" pitchFamily="18" charset="0"/>
                <a:ea typeface="Cambria" panose="02040503050406030204" pitchFamily="18" charset="0"/>
              </a:rPr>
              <a:t>sumber</a:t>
            </a:r>
            <a:r>
              <a:rPr lang="en-US" sz="2200" b="1" i="0" dirty="0">
                <a:solidFill>
                  <a:srgbClr val="00B0F0"/>
                </a:solidFill>
                <a:effectLst/>
                <a:latin typeface="Cambria" panose="02040503050406030204" pitchFamily="18" charset="0"/>
                <a:ea typeface="Cambria" panose="02040503050406030204" pitchFamily="18" charset="0"/>
              </a:rPr>
              <a:t> primer. </a:t>
            </a:r>
          </a:p>
          <a:p>
            <a:pPr algn="just">
              <a:buNone/>
            </a:pPr>
            <a:r>
              <a:rPr lang="en-US" sz="2200" b="0" i="0" dirty="0">
                <a:effectLst/>
                <a:latin typeface="Cambria" panose="02040503050406030204" pitchFamily="18" charset="0"/>
                <a:ea typeface="Cambria" panose="02040503050406030204" pitchFamily="18" charset="0"/>
              </a:rPr>
              <a:t>Sumber </a:t>
            </a:r>
            <a:r>
              <a:rPr lang="en-US" sz="2200" b="0" i="0" dirty="0" err="1">
                <a:effectLst/>
                <a:latin typeface="Cambria" panose="02040503050406030204" pitchFamily="18" charset="0"/>
                <a:ea typeface="Cambria" panose="02040503050406030204" pitchFamily="18" charset="0"/>
              </a:rPr>
              <a:t>sekunder</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mencakup</a:t>
            </a:r>
            <a:r>
              <a:rPr lang="en-US" sz="2200" b="0" i="0" dirty="0">
                <a:effectLst/>
                <a:latin typeface="Cambria" panose="02040503050406030204" pitchFamily="18" charset="0"/>
                <a:ea typeface="Cambria" panose="02040503050406030204" pitchFamily="18" charset="0"/>
              </a:rPr>
              <a:t>:​</a:t>
            </a:r>
          </a:p>
          <a:p>
            <a:pPr algn="just">
              <a:buFont typeface="Arial" panose="020B0604020202020204" pitchFamily="34" charset="0"/>
              <a:buChar char="•"/>
            </a:pPr>
            <a:r>
              <a:rPr lang="en-US" sz="2200" b="0" i="0" dirty="0" err="1">
                <a:effectLst/>
                <a:latin typeface="Cambria" panose="02040503050406030204" pitchFamily="18" charset="0"/>
                <a:ea typeface="Cambria" panose="02040503050406030204" pitchFamily="18" charset="0"/>
              </a:rPr>
              <a:t>Buku</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teks</a:t>
            </a:r>
            <a:r>
              <a:rPr lang="en-US" sz="2200" b="0" i="0" dirty="0">
                <a:effectLst/>
                <a:latin typeface="Cambria" panose="02040503050406030204" pitchFamily="18" charset="0"/>
                <a:ea typeface="Cambria" panose="02040503050406030204" pitchFamily="18" charset="0"/>
              </a:rPr>
              <a:t> dan </a:t>
            </a:r>
            <a:r>
              <a:rPr lang="en-US" sz="2200" b="0" i="0" dirty="0" err="1">
                <a:effectLst/>
                <a:latin typeface="Cambria" panose="02040503050406030204" pitchFamily="18" charset="0"/>
                <a:ea typeface="Cambria" panose="02040503050406030204" pitchFamily="18" charset="0"/>
              </a:rPr>
              <a:t>buku</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referensi</a:t>
            </a:r>
            <a:r>
              <a:rPr lang="en-US" sz="2200" b="0" i="0" dirty="0">
                <a:effectLst/>
                <a:latin typeface="Cambria" panose="02040503050406030204" pitchFamily="18" charset="0"/>
                <a:ea typeface="Cambria" panose="02040503050406030204" pitchFamily="18" charset="0"/>
              </a:rPr>
              <a:t> yang </a:t>
            </a:r>
            <a:r>
              <a:rPr lang="en-US" sz="2200" b="0" i="0" dirty="0" err="1">
                <a:effectLst/>
                <a:latin typeface="Cambria" panose="02040503050406030204" pitchFamily="18" charset="0"/>
                <a:ea typeface="Cambria" panose="02040503050406030204" pitchFamily="18" charset="0"/>
              </a:rPr>
              <a:t>mengkompilasi</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pengetahuan</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dari</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berbagai</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sumber</a:t>
            </a:r>
            <a:r>
              <a:rPr lang="en-US" sz="2200" b="0" i="0" dirty="0">
                <a:effectLst/>
                <a:latin typeface="Cambria" panose="02040503050406030204" pitchFamily="18" charset="0"/>
                <a:ea typeface="Cambria" panose="02040503050406030204" pitchFamily="18" charset="0"/>
              </a:rPr>
              <a:t> primer</a:t>
            </a:r>
          </a:p>
          <a:p>
            <a:pPr algn="just">
              <a:buFont typeface="Arial" panose="020B0604020202020204" pitchFamily="34" charset="0"/>
              <a:buChar char="•"/>
            </a:pPr>
            <a:r>
              <a:rPr lang="en-US" sz="2200" b="0" i="0" dirty="0">
                <a:effectLst/>
                <a:latin typeface="Cambria" panose="02040503050406030204" pitchFamily="18" charset="0"/>
                <a:ea typeface="Cambria" panose="02040503050406030204" pitchFamily="18" charset="0"/>
              </a:rPr>
              <a:t>Review article </a:t>
            </a:r>
            <a:r>
              <a:rPr lang="en-US" sz="2200" b="0" i="0" dirty="0" err="1">
                <a:effectLst/>
                <a:latin typeface="Cambria" panose="02040503050406030204" pitchFamily="18" charset="0"/>
                <a:ea typeface="Cambria" panose="02040503050406030204" pitchFamily="18" charset="0"/>
              </a:rPr>
              <a:t>atau</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artikel</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tinjauan</a:t>
            </a:r>
            <a:r>
              <a:rPr lang="en-US" sz="2200" b="0" i="0" dirty="0">
                <a:effectLst/>
                <a:latin typeface="Cambria" panose="02040503050406030204" pitchFamily="18" charset="0"/>
                <a:ea typeface="Cambria" panose="02040503050406030204" pitchFamily="18" charset="0"/>
              </a:rPr>
              <a:t> yang </a:t>
            </a:r>
            <a:r>
              <a:rPr lang="en-US" sz="2200" b="0" i="0" dirty="0" err="1">
                <a:effectLst/>
                <a:latin typeface="Cambria" panose="02040503050406030204" pitchFamily="18" charset="0"/>
                <a:ea typeface="Cambria" panose="02040503050406030204" pitchFamily="18" charset="0"/>
              </a:rPr>
              <a:t>menganalisis</a:t>
            </a:r>
            <a:r>
              <a:rPr lang="en-US" sz="2200" b="0" i="0" dirty="0">
                <a:effectLst/>
                <a:latin typeface="Cambria" panose="02040503050406030204" pitchFamily="18" charset="0"/>
                <a:ea typeface="Cambria" panose="02040503050406030204" pitchFamily="18" charset="0"/>
              </a:rPr>
              <a:t> dan </a:t>
            </a:r>
            <a:r>
              <a:rPr lang="en-US" sz="2200" b="0" i="0" dirty="0" err="1">
                <a:effectLst/>
                <a:latin typeface="Cambria" panose="02040503050406030204" pitchFamily="18" charset="0"/>
                <a:ea typeface="Cambria" panose="02040503050406030204" pitchFamily="18" charset="0"/>
              </a:rPr>
              <a:t>mensintesis</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penelitian-penelitian</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terdahulu</a:t>
            </a:r>
            <a:endParaRPr lang="en-US" sz="2200" b="0" i="0" dirty="0">
              <a:effectLst/>
              <a:latin typeface="Cambria" panose="02040503050406030204" pitchFamily="18" charset="0"/>
              <a:ea typeface="Cambria" panose="02040503050406030204" pitchFamily="18" charset="0"/>
            </a:endParaRPr>
          </a:p>
          <a:p>
            <a:pPr algn="just">
              <a:buFont typeface="Arial" panose="020B0604020202020204" pitchFamily="34" charset="0"/>
              <a:buChar char="•"/>
            </a:pPr>
            <a:r>
              <a:rPr lang="en-US" sz="2200" b="0" i="0" dirty="0">
                <a:effectLst/>
                <a:latin typeface="Cambria" panose="02040503050406030204" pitchFamily="18" charset="0"/>
                <a:ea typeface="Cambria" panose="02040503050406030204" pitchFamily="18" charset="0"/>
              </a:rPr>
              <a:t>Artikel </a:t>
            </a:r>
            <a:r>
              <a:rPr lang="en-US" sz="2200" b="0" i="0" dirty="0" err="1">
                <a:effectLst/>
                <a:latin typeface="Cambria" panose="02040503050406030204" pitchFamily="18" charset="0"/>
                <a:ea typeface="Cambria" panose="02040503050406030204" pitchFamily="18" charset="0"/>
              </a:rPr>
              <a:t>populer</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atau</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artikel</a:t>
            </a:r>
            <a:r>
              <a:rPr lang="en-US" sz="2200" b="0" i="0" dirty="0">
                <a:effectLst/>
                <a:latin typeface="Cambria" panose="02040503050406030204" pitchFamily="18" charset="0"/>
                <a:ea typeface="Cambria" panose="02040503050406030204" pitchFamily="18" charset="0"/>
              </a:rPr>
              <a:t> feature yang </a:t>
            </a:r>
            <a:r>
              <a:rPr lang="en-US" sz="2200" b="0" i="0" dirty="0" err="1">
                <a:effectLst/>
                <a:latin typeface="Cambria" panose="02040503050406030204" pitchFamily="18" charset="0"/>
                <a:ea typeface="Cambria" panose="02040503050406030204" pitchFamily="18" charset="0"/>
              </a:rPr>
              <a:t>membahas</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penelitian</a:t>
            </a:r>
            <a:endParaRPr lang="en-US" sz="2200" b="0" i="0" dirty="0">
              <a:effectLst/>
              <a:latin typeface="Cambria" panose="02040503050406030204" pitchFamily="18" charset="0"/>
              <a:ea typeface="Cambria" panose="02040503050406030204" pitchFamily="18" charset="0"/>
            </a:endParaRPr>
          </a:p>
          <a:p>
            <a:pPr algn="just">
              <a:buFont typeface="Arial" panose="020B0604020202020204" pitchFamily="34" charset="0"/>
              <a:buChar char="•"/>
            </a:pPr>
            <a:r>
              <a:rPr lang="en-US" sz="2200" b="0" i="0" dirty="0" err="1">
                <a:effectLst/>
                <a:latin typeface="Cambria" panose="02040503050406030204" pitchFamily="18" charset="0"/>
                <a:ea typeface="Cambria" panose="02040503050406030204" pitchFamily="18" charset="0"/>
              </a:rPr>
              <a:t>Biografi</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ilmuwan</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atau</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sejarah</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perkembangan</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ilmu</a:t>
            </a:r>
            <a:endParaRPr lang="en-US" sz="2200" b="0" i="0" dirty="0">
              <a:effectLst/>
              <a:latin typeface="Cambria" panose="02040503050406030204" pitchFamily="18" charset="0"/>
              <a:ea typeface="Cambria" panose="02040503050406030204" pitchFamily="18" charset="0"/>
            </a:endParaRPr>
          </a:p>
          <a:p>
            <a:pPr algn="just">
              <a:buFont typeface="Arial" panose="020B0604020202020204" pitchFamily="34" charset="0"/>
              <a:buChar char="•"/>
            </a:pPr>
            <a:r>
              <a:rPr lang="en-US" sz="2200" b="0" i="0" dirty="0" err="1">
                <a:effectLst/>
                <a:latin typeface="Cambria" panose="02040503050406030204" pitchFamily="18" charset="0"/>
                <a:ea typeface="Cambria" panose="02040503050406030204" pitchFamily="18" charset="0"/>
              </a:rPr>
              <a:t>Komentar</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atau</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kritik</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terhadap</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penelitian</a:t>
            </a:r>
            <a:endParaRPr lang="en-US" sz="2200" b="0" i="0" dirty="0">
              <a:effectLst/>
              <a:latin typeface="Cambria" panose="02040503050406030204" pitchFamily="18" charset="0"/>
              <a:ea typeface="Cambria" panose="02040503050406030204" pitchFamily="18" charset="0"/>
            </a:endParaRPr>
          </a:p>
          <a:p>
            <a:pPr marL="0" indent="0" algn="just">
              <a:buNone/>
            </a:pPr>
            <a:endParaRPr lang="en-US" sz="2200" b="0" i="0" dirty="0">
              <a:effectLst/>
              <a:latin typeface="Cambria" panose="02040503050406030204" pitchFamily="18" charset="0"/>
              <a:ea typeface="Cambria" panose="02040503050406030204" pitchFamily="18" charset="0"/>
            </a:endParaRPr>
          </a:p>
          <a:p>
            <a:pPr algn="just">
              <a:buNone/>
            </a:pPr>
            <a:r>
              <a:rPr lang="en-US" sz="2200" b="0" i="0" dirty="0">
                <a:effectLst/>
                <a:latin typeface="Cambria" panose="02040503050406030204" pitchFamily="18" charset="0"/>
                <a:ea typeface="Cambria" panose="02040503050406030204" pitchFamily="18" charset="0"/>
              </a:rPr>
              <a:t>Sumber </a:t>
            </a:r>
            <a:r>
              <a:rPr lang="en-US" sz="2200" b="0" i="0" dirty="0" err="1">
                <a:effectLst/>
                <a:latin typeface="Cambria" panose="02040503050406030204" pitchFamily="18" charset="0"/>
                <a:ea typeface="Cambria" panose="02040503050406030204" pitchFamily="18" charset="0"/>
              </a:rPr>
              <a:t>sekunder</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berguna</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untuk</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mendapatkan</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gambaran</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umum</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atau</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konteks</a:t>
            </a:r>
            <a:r>
              <a:rPr lang="en-US" sz="2200" b="0" i="0" dirty="0">
                <a:effectLst/>
                <a:latin typeface="Cambria" panose="02040503050406030204" pitchFamily="18" charset="0"/>
                <a:ea typeface="Cambria" panose="02040503050406030204" pitchFamily="18" charset="0"/>
              </a:rPr>
              <a:t> yang </a:t>
            </a:r>
            <a:r>
              <a:rPr lang="en-US" sz="2200" b="0" i="0" dirty="0" err="1">
                <a:effectLst/>
                <a:latin typeface="Cambria" panose="02040503050406030204" pitchFamily="18" charset="0"/>
                <a:ea typeface="Cambria" panose="02040503050406030204" pitchFamily="18" charset="0"/>
              </a:rPr>
              <a:t>lebih</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luas</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namun</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sebaiknya</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peneliti</a:t>
            </a:r>
            <a:r>
              <a:rPr lang="en-US" sz="2200" b="0" i="0" dirty="0">
                <a:effectLst/>
                <a:latin typeface="Cambria" panose="02040503050406030204" pitchFamily="18" charset="0"/>
                <a:ea typeface="Cambria" panose="02040503050406030204" pitchFamily="18" charset="0"/>
              </a:rPr>
              <a:t> juga </a:t>
            </a:r>
            <a:r>
              <a:rPr lang="en-US" sz="2200" b="0" i="0" dirty="0" err="1">
                <a:effectLst/>
                <a:latin typeface="Cambria" panose="02040503050406030204" pitchFamily="18" charset="0"/>
                <a:ea typeface="Cambria" panose="02040503050406030204" pitchFamily="18" charset="0"/>
              </a:rPr>
              <a:t>merujuk</a:t>
            </a:r>
            <a:r>
              <a:rPr lang="en-US" sz="2200" b="0" i="0" dirty="0">
                <a:effectLst/>
                <a:latin typeface="Cambria" panose="02040503050406030204" pitchFamily="18" charset="0"/>
                <a:ea typeface="Cambria" panose="02040503050406030204" pitchFamily="18" charset="0"/>
              </a:rPr>
              <a:t> pada </a:t>
            </a:r>
            <a:r>
              <a:rPr lang="en-US" sz="2200" b="0" i="0" dirty="0" err="1">
                <a:effectLst/>
                <a:latin typeface="Cambria" panose="02040503050406030204" pitchFamily="18" charset="0"/>
                <a:ea typeface="Cambria" panose="02040503050406030204" pitchFamily="18" charset="0"/>
              </a:rPr>
              <a:t>sumber</a:t>
            </a:r>
            <a:r>
              <a:rPr lang="en-US" sz="2200" b="0" i="0" dirty="0">
                <a:effectLst/>
                <a:latin typeface="Cambria" panose="02040503050406030204" pitchFamily="18" charset="0"/>
                <a:ea typeface="Cambria" panose="02040503050406030204" pitchFamily="18" charset="0"/>
              </a:rPr>
              <a:t> primer </a:t>
            </a:r>
            <a:r>
              <a:rPr lang="en-US" sz="2200" b="0" i="0" dirty="0" err="1">
                <a:effectLst/>
                <a:latin typeface="Cambria" panose="02040503050406030204" pitchFamily="18" charset="0"/>
                <a:ea typeface="Cambria" panose="02040503050406030204" pitchFamily="18" charset="0"/>
              </a:rPr>
              <a:t>untuk</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informasi</a:t>
            </a:r>
            <a:r>
              <a:rPr lang="en-US" sz="2200" b="0" i="0" dirty="0">
                <a:effectLst/>
                <a:latin typeface="Cambria" panose="02040503050406030204" pitchFamily="18" charset="0"/>
                <a:ea typeface="Cambria" panose="02040503050406030204" pitchFamily="18" charset="0"/>
              </a:rPr>
              <a:t> yang </a:t>
            </a:r>
            <a:r>
              <a:rPr lang="en-US" sz="2200" b="0" i="0" dirty="0" err="1">
                <a:effectLst/>
                <a:latin typeface="Cambria" panose="02040503050406030204" pitchFamily="18" charset="0"/>
                <a:ea typeface="Cambria" panose="02040503050406030204" pitchFamily="18" charset="0"/>
              </a:rPr>
              <a:t>lebih</a:t>
            </a:r>
            <a:r>
              <a:rPr lang="en-US" sz="2200" b="0" i="0" dirty="0">
                <a:effectLst/>
                <a:latin typeface="Cambria" panose="02040503050406030204" pitchFamily="18" charset="0"/>
                <a:ea typeface="Cambria" panose="02040503050406030204" pitchFamily="18" charset="0"/>
              </a:rPr>
              <a:t> </a:t>
            </a:r>
            <a:r>
              <a:rPr lang="en-US" sz="2200" b="0" i="0" dirty="0" err="1">
                <a:effectLst/>
                <a:latin typeface="Cambria" panose="02040503050406030204" pitchFamily="18" charset="0"/>
                <a:ea typeface="Cambria" panose="02040503050406030204" pitchFamily="18" charset="0"/>
              </a:rPr>
              <a:t>akurat</a:t>
            </a:r>
            <a:r>
              <a:rPr lang="en-US" sz="2200" b="0" i="0" dirty="0">
                <a:effectLst/>
                <a:latin typeface="Cambria" panose="02040503050406030204" pitchFamily="18" charset="0"/>
                <a:ea typeface="Cambria" panose="02040503050406030204" pitchFamily="18" charset="0"/>
              </a:rPr>
              <a:t> dan detail.​</a:t>
            </a:r>
          </a:p>
          <a:p>
            <a:endParaRPr lang="en-US" dirty="0"/>
          </a:p>
        </p:txBody>
      </p:sp>
    </p:spTree>
    <p:extLst>
      <p:ext uri="{BB962C8B-B14F-4D97-AF65-F5344CB8AC3E}">
        <p14:creationId xmlns:p14="http://schemas.microsoft.com/office/powerpoint/2010/main" val="2828024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6E35E-E4C6-B508-1FD4-2632AE73E6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AC4B13-EB91-EA67-A227-7AF7575E520F}"/>
              </a:ext>
            </a:extLst>
          </p:cNvPr>
          <p:cNvSpPr>
            <a:spLocks noGrp="1"/>
          </p:cNvSpPr>
          <p:nvPr>
            <p:ph type="title"/>
          </p:nvPr>
        </p:nvSpPr>
        <p:spPr>
          <a:xfrm>
            <a:off x="707571" y="182245"/>
            <a:ext cx="10515600" cy="819241"/>
          </a:xfrm>
        </p:spPr>
        <p:txBody>
          <a:bodyPr>
            <a:noAutofit/>
          </a:bodyPr>
          <a:lstStyle/>
          <a:p>
            <a:r>
              <a:rPr lang="en-US" sz="3000" b="1" i="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Sumber Tersier</a:t>
            </a:r>
            <a:endParaRPr lang="en-US" sz="30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31049897-2142-9F03-E180-25037682B124}"/>
              </a:ext>
            </a:extLst>
          </p:cNvPr>
          <p:cNvSpPr>
            <a:spLocks noGrp="1"/>
          </p:cNvSpPr>
          <p:nvPr>
            <p:ph idx="1"/>
          </p:nvPr>
        </p:nvSpPr>
        <p:spPr>
          <a:xfrm>
            <a:off x="707571" y="1105989"/>
            <a:ext cx="10515600" cy="5486400"/>
          </a:xfrm>
        </p:spPr>
        <p:txBody>
          <a:bodyPr>
            <a:normAutofit fontScale="85000" lnSpcReduction="20000"/>
          </a:bodyPr>
          <a:lstStyle/>
          <a:p>
            <a:pPr algn="just">
              <a:lnSpc>
                <a:spcPct val="110000"/>
              </a:lnSpc>
              <a:buNone/>
            </a:pPr>
            <a:r>
              <a:rPr lang="en-US" b="0" i="0" dirty="0">
                <a:solidFill>
                  <a:srgbClr val="0070C0"/>
                </a:solidFill>
                <a:effectLst/>
                <a:latin typeface="Cambria" panose="02040503050406030204" pitchFamily="18" charset="0"/>
                <a:ea typeface="Cambria" panose="02040503050406030204" pitchFamily="18" charset="0"/>
              </a:rPr>
              <a:t>Sumber </a:t>
            </a:r>
            <a:r>
              <a:rPr lang="en-US" b="0" i="0" dirty="0" err="1">
                <a:solidFill>
                  <a:srgbClr val="0070C0"/>
                </a:solidFill>
                <a:effectLst/>
                <a:latin typeface="Cambria" panose="02040503050406030204" pitchFamily="18" charset="0"/>
                <a:ea typeface="Cambria" panose="02040503050406030204" pitchFamily="18" charset="0"/>
              </a:rPr>
              <a:t>tersier</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adalah</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literatur</a:t>
            </a:r>
            <a:r>
              <a:rPr lang="en-US" b="0" i="0" dirty="0">
                <a:solidFill>
                  <a:srgbClr val="0070C0"/>
                </a:solidFill>
                <a:effectLst/>
                <a:latin typeface="Cambria" panose="02040503050406030204" pitchFamily="18" charset="0"/>
                <a:ea typeface="Cambria" panose="02040503050406030204" pitchFamily="18" charset="0"/>
              </a:rPr>
              <a:t> yang </a:t>
            </a:r>
            <a:r>
              <a:rPr lang="en-US" b="0" i="0" dirty="0" err="1">
                <a:solidFill>
                  <a:srgbClr val="0070C0"/>
                </a:solidFill>
                <a:effectLst/>
                <a:latin typeface="Cambria" panose="02040503050406030204" pitchFamily="18" charset="0"/>
                <a:ea typeface="Cambria" panose="02040503050406030204" pitchFamily="18" charset="0"/>
              </a:rPr>
              <a:t>berisi</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berbagai</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macam</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informasi</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berupa</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petunjuk</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untuk</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mendapatkan</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literatur</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sekunder</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atau</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rangkuman</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dari</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sumber</a:t>
            </a:r>
            <a:r>
              <a:rPr lang="en-US" b="0" i="0" dirty="0">
                <a:solidFill>
                  <a:srgbClr val="0070C0"/>
                </a:solidFill>
                <a:effectLst/>
                <a:latin typeface="Cambria" panose="02040503050406030204" pitchFamily="18" charset="0"/>
                <a:ea typeface="Cambria" panose="02040503050406030204" pitchFamily="18" charset="0"/>
              </a:rPr>
              <a:t> </a:t>
            </a:r>
            <a:r>
              <a:rPr lang="en-US" b="0" i="0" dirty="0" err="1">
                <a:solidFill>
                  <a:srgbClr val="0070C0"/>
                </a:solidFill>
                <a:effectLst/>
                <a:latin typeface="Cambria" panose="02040503050406030204" pitchFamily="18" charset="0"/>
                <a:ea typeface="Cambria" panose="02040503050406030204" pitchFamily="18" charset="0"/>
              </a:rPr>
              <a:t>sekunder</a:t>
            </a:r>
            <a:r>
              <a:rPr lang="en-US" b="0" i="0" dirty="0">
                <a:solidFill>
                  <a:srgbClr val="0070C0"/>
                </a:solidFill>
                <a:effectLst/>
                <a:latin typeface="Cambria" panose="02040503050406030204" pitchFamily="18" charset="0"/>
                <a:ea typeface="Cambria" panose="02040503050406030204" pitchFamily="18" charset="0"/>
              </a:rPr>
              <a:t> dan primer. </a:t>
            </a:r>
          </a:p>
          <a:p>
            <a:pPr algn="just">
              <a:lnSpc>
                <a:spcPct val="110000"/>
              </a:lnSpc>
              <a:buNone/>
            </a:pPr>
            <a:r>
              <a:rPr lang="en-US" b="0" i="0" dirty="0">
                <a:effectLst/>
                <a:latin typeface="Cambria" panose="02040503050406030204" pitchFamily="18" charset="0"/>
                <a:ea typeface="Cambria" panose="02040503050406030204" pitchFamily="18" charset="0"/>
              </a:rPr>
              <a:t>Contoh </a:t>
            </a:r>
            <a:r>
              <a:rPr lang="en-US" b="0" i="0" dirty="0" err="1">
                <a:effectLst/>
                <a:latin typeface="Cambria" panose="02040503050406030204" pitchFamily="18" charset="0"/>
                <a:ea typeface="Cambria" panose="02040503050406030204" pitchFamily="18" charset="0"/>
              </a:rPr>
              <a:t>sumber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tersier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meliputi</a:t>
            </a:r>
            <a:r>
              <a:rPr lang="en-US" b="0" i="0" dirty="0">
                <a:effectLst/>
                <a:latin typeface="Cambria" panose="02040503050406030204" pitchFamily="18" charset="0"/>
                <a:ea typeface="Cambria" panose="02040503050406030204" pitchFamily="18" charset="0"/>
              </a:rPr>
              <a:t>:​</a:t>
            </a:r>
          </a:p>
          <a:p>
            <a:pPr algn="just">
              <a:lnSpc>
                <a:spcPct val="11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Ensiklopedia</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kamus</a:t>
            </a:r>
            <a:endParaRPr lang="en-US" b="0" i="0" dirty="0">
              <a:effectLst/>
              <a:latin typeface="Cambria" panose="02040503050406030204" pitchFamily="18" charset="0"/>
              <a:ea typeface="Cambria" panose="02040503050406030204" pitchFamily="18" charset="0"/>
            </a:endParaRPr>
          </a:p>
          <a:p>
            <a:pPr algn="just">
              <a:lnSpc>
                <a:spcPct val="11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Direktori</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katalog</a:t>
            </a:r>
            <a:endParaRPr lang="en-US" b="0" i="0" dirty="0">
              <a:effectLst/>
              <a:latin typeface="Cambria" panose="02040503050406030204" pitchFamily="18" charset="0"/>
              <a:ea typeface="Cambria" panose="02040503050406030204" pitchFamily="18" charset="0"/>
            </a:endParaRPr>
          </a:p>
          <a:p>
            <a:pPr algn="just">
              <a:lnSpc>
                <a:spcPct val="11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Indeks</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abstrak</a:t>
            </a:r>
            <a:endParaRPr lang="en-US" b="0" i="0" dirty="0">
              <a:effectLst/>
              <a:latin typeface="Cambria" panose="02040503050406030204" pitchFamily="18" charset="0"/>
              <a:ea typeface="Cambria" panose="02040503050406030204" pitchFamily="18" charset="0"/>
            </a:endParaRPr>
          </a:p>
          <a:p>
            <a:pPr algn="just">
              <a:lnSpc>
                <a:spcPct val="11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Bibliografi</a:t>
            </a:r>
            <a:endParaRPr lang="en-US" b="0" i="0" dirty="0">
              <a:effectLst/>
              <a:latin typeface="Cambria" panose="02040503050406030204" pitchFamily="18" charset="0"/>
              <a:ea typeface="Cambria" panose="02040503050406030204" pitchFamily="18" charset="0"/>
            </a:endParaRPr>
          </a:p>
          <a:p>
            <a:pPr algn="just">
              <a:lnSpc>
                <a:spcPct val="11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Handbook dan manual</a:t>
            </a:r>
          </a:p>
          <a:p>
            <a:pPr algn="just">
              <a:lnSpc>
                <a:spcPct val="110000"/>
              </a:lnSpc>
              <a:buFont typeface="Arial" panose="020B0604020202020204" pitchFamily="34" charset="0"/>
              <a:buChar char="•"/>
            </a:pPr>
            <a:endParaRPr lang="en-US" b="0" i="0" dirty="0">
              <a:effectLst/>
              <a:latin typeface="Cambria" panose="02040503050406030204" pitchFamily="18" charset="0"/>
              <a:ea typeface="Cambria" panose="02040503050406030204" pitchFamily="18" charset="0"/>
            </a:endParaRPr>
          </a:p>
          <a:p>
            <a:pPr algn="just">
              <a:lnSpc>
                <a:spcPct val="110000"/>
              </a:lnSpc>
              <a:buNone/>
            </a:pPr>
            <a:r>
              <a:rPr lang="en-US" b="0" i="0" dirty="0">
                <a:effectLst/>
                <a:latin typeface="Cambria" panose="02040503050406030204" pitchFamily="18" charset="0"/>
                <a:ea typeface="Cambria" panose="02040503050406030204" pitchFamily="18" charset="0"/>
              </a:rPr>
              <a:t>Sumber </a:t>
            </a:r>
            <a:r>
              <a:rPr lang="en-US" b="0" i="0" dirty="0" err="1">
                <a:effectLst/>
                <a:latin typeface="Cambria" panose="02040503050406030204" pitchFamily="18" charset="0"/>
                <a:ea typeface="Cambria" panose="02040503050406030204" pitchFamily="18" charset="0"/>
              </a:rPr>
              <a:t>tersier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umumnya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digunakan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sebagai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titik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awal</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penelusuran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literatur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untuk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mendapatkan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definisi</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informasi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umum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namun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tidak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disarankan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untuk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dijadikan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utama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dalam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karya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ilmiah</a:t>
            </a:r>
            <a:r>
              <a:rPr lang="en-US" b="0" i="0" dirty="0">
                <a:effectLst/>
                <a:latin typeface="Cambria" panose="02040503050406030204" pitchFamily="18" charset="0"/>
                <a:ea typeface="Cambria" panose="02040503050406030204" pitchFamily="18" charset="0"/>
              </a:rPr>
              <a:t>.​</a:t>
            </a:r>
          </a:p>
          <a:p>
            <a:endParaRPr lang="en-US" dirty="0"/>
          </a:p>
        </p:txBody>
      </p:sp>
    </p:spTree>
    <p:extLst>
      <p:ext uri="{BB962C8B-B14F-4D97-AF65-F5344CB8AC3E}">
        <p14:creationId xmlns:p14="http://schemas.microsoft.com/office/powerpoint/2010/main" val="2452149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053A7-4FD6-9203-9F3F-98E9478A3EB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A84151F-D5FF-3D35-989E-A56DC8019442}"/>
              </a:ext>
            </a:extLst>
          </p:cNvPr>
          <p:cNvSpPr txBox="1"/>
          <p:nvPr/>
        </p:nvSpPr>
        <p:spPr>
          <a:xfrm>
            <a:off x="888274" y="2433936"/>
            <a:ext cx="9805852" cy="3671583"/>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STUDI KASUS TEKNIK PENGUTIPAN</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sz="40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br>
              <a:rPr kumimoji="0" lang="en-US" sz="4000" b="0" i="0" u="none" strike="noStrike" kern="1200" cap="none" spc="0" normalizeH="0" baseline="0" noProof="0" dirty="0">
                <a:ln>
                  <a:noFill/>
                </a:ln>
                <a:solidFill>
                  <a:prstClr val="black"/>
                </a:solidFill>
                <a:effectLst/>
                <a:uLnTx/>
                <a:uFillTx/>
                <a:latin typeface="Arial"/>
                <a:cs typeface="+mn-cs"/>
              </a:rPr>
            </a:br>
            <a:endParaRPr kumimoji="0" lang="en-US" sz="4000" b="0" i="0" u="none" strike="noStrike" kern="1200" cap="none" spc="0" normalizeH="0" baseline="0" noProof="0" dirty="0">
              <a:ln>
                <a:noFill/>
              </a:ln>
              <a:solidFill>
                <a:prstClr val="black"/>
              </a:solidFill>
              <a:effectLst/>
              <a:uLnTx/>
              <a:uFillTx/>
              <a:latin typeface="Arial"/>
              <a:cs typeface="+mn-cs"/>
            </a:endParaRPr>
          </a:p>
        </p:txBody>
      </p:sp>
    </p:spTree>
    <p:extLst>
      <p:ext uri="{BB962C8B-B14F-4D97-AF65-F5344CB8AC3E}">
        <p14:creationId xmlns:p14="http://schemas.microsoft.com/office/powerpoint/2010/main" val="1308696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126B6-E47C-01C2-51A2-9C7001FCBF12}"/>
              </a:ext>
            </a:extLst>
          </p:cNvPr>
          <p:cNvSpPr>
            <a:spLocks noGrp="1"/>
          </p:cNvSpPr>
          <p:nvPr>
            <p:ph type="title"/>
          </p:nvPr>
        </p:nvSpPr>
        <p:spPr>
          <a:xfrm>
            <a:off x="598055" y="136091"/>
            <a:ext cx="10515600" cy="1325563"/>
          </a:xfrm>
        </p:spPr>
        <p:txBody>
          <a:bodyPr>
            <a:normAutofit/>
          </a:bodyPr>
          <a:lstStyle/>
          <a:p>
            <a:pPr algn="ctr"/>
            <a:r>
              <a:rPr lang="en-US" b="1" i="0" dirty="0" err="1">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Pengertian</a:t>
            </a:r>
            <a:r>
              <a:rPr lang="en-US" b="1" i="0" dirty="0">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b="1" i="0" dirty="0" err="1">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Pengutipan</a:t>
            </a:r>
            <a:br>
              <a:rPr lang="en-US" sz="3200" b="1" i="0" dirty="0">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endParaRPr lang="en-US" sz="3200" b="1" dirty="0">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5933D03D-9925-967A-789F-8FBBBD8B03C7}"/>
              </a:ext>
            </a:extLst>
          </p:cNvPr>
          <p:cNvSpPr>
            <a:spLocks noGrp="1"/>
          </p:cNvSpPr>
          <p:nvPr>
            <p:ph idx="1"/>
          </p:nvPr>
        </p:nvSpPr>
        <p:spPr>
          <a:xfrm>
            <a:off x="406400" y="1570182"/>
            <a:ext cx="11187545" cy="5853691"/>
          </a:xfrm>
        </p:spPr>
        <p:txBody>
          <a:bodyPr>
            <a:normAutofit/>
          </a:bodyPr>
          <a:lstStyle/>
          <a:p>
            <a:pPr algn="just">
              <a:lnSpc>
                <a:spcPct val="120000"/>
              </a:lnSpc>
              <a:buNone/>
            </a:pPr>
            <a:r>
              <a:rPr lang="en-US" b="1" i="0" dirty="0" err="1">
                <a:solidFill>
                  <a:srgbClr val="00B050"/>
                </a:solidFill>
                <a:effectLst/>
                <a:latin typeface="Cambria" panose="02040503050406030204" pitchFamily="18" charset="0"/>
                <a:ea typeface="Cambria" panose="02040503050406030204" pitchFamily="18" charset="0"/>
              </a:rPr>
              <a:t>Pengutipan</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adalah</a:t>
            </a:r>
            <a:r>
              <a:rPr lang="en-US" b="1" i="0" dirty="0">
                <a:solidFill>
                  <a:srgbClr val="00B050"/>
                </a:solidFill>
                <a:effectLst/>
                <a:latin typeface="Cambria" panose="02040503050406030204" pitchFamily="18" charset="0"/>
                <a:ea typeface="Cambria" panose="02040503050406030204" pitchFamily="18" charset="0"/>
              </a:rPr>
              <a:t> proses </a:t>
            </a:r>
            <a:r>
              <a:rPr lang="en-US" b="1" i="0" dirty="0" err="1">
                <a:solidFill>
                  <a:srgbClr val="00B050"/>
                </a:solidFill>
                <a:effectLst/>
                <a:latin typeface="Cambria" panose="02040503050406030204" pitchFamily="18" charset="0"/>
                <a:ea typeface="Cambria" panose="02040503050406030204" pitchFamily="18" charset="0"/>
              </a:rPr>
              <a:t>mengambil</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atau</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meminjam</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gagasan</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pendapat</a:t>
            </a:r>
            <a:r>
              <a:rPr lang="en-US" b="1" i="0" dirty="0">
                <a:solidFill>
                  <a:srgbClr val="00B050"/>
                </a:solidFill>
                <a:effectLst/>
                <a:latin typeface="Cambria" panose="02040503050406030204" pitchFamily="18" charset="0"/>
                <a:ea typeface="Cambria" panose="02040503050406030204" pitchFamily="18" charset="0"/>
              </a:rPr>
              <a:t>, data, </a:t>
            </a:r>
            <a:r>
              <a:rPr lang="en-US" b="1" i="0" dirty="0" err="1">
                <a:solidFill>
                  <a:srgbClr val="00B050"/>
                </a:solidFill>
                <a:effectLst/>
                <a:latin typeface="Cambria" panose="02040503050406030204" pitchFamily="18" charset="0"/>
                <a:ea typeface="Cambria" panose="02040503050406030204" pitchFamily="18" charset="0"/>
              </a:rPr>
              <a:t>atau</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informasi</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dari</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sumber</a:t>
            </a:r>
            <a:r>
              <a:rPr lang="en-US" b="1" i="0" dirty="0">
                <a:solidFill>
                  <a:srgbClr val="00B050"/>
                </a:solidFill>
                <a:effectLst/>
                <a:latin typeface="Cambria" panose="02040503050406030204" pitchFamily="18" charset="0"/>
                <a:ea typeface="Cambria" panose="02040503050406030204" pitchFamily="18" charset="0"/>
              </a:rPr>
              <a:t> lain </a:t>
            </a:r>
            <a:r>
              <a:rPr lang="en-US" b="1" i="0" dirty="0" err="1">
                <a:solidFill>
                  <a:srgbClr val="00B050"/>
                </a:solidFill>
                <a:effectLst/>
                <a:latin typeface="Cambria" panose="02040503050406030204" pitchFamily="18" charset="0"/>
                <a:ea typeface="Cambria" panose="02040503050406030204" pitchFamily="18" charset="0"/>
              </a:rPr>
              <a:t>untuk</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mendukung</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argumen</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dalam</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karya</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ilmiah</a:t>
            </a:r>
            <a:r>
              <a:rPr lang="en-US" b="1" i="0" dirty="0">
                <a:solidFill>
                  <a:srgbClr val="00B050"/>
                </a:solidFill>
                <a:effectLst/>
                <a:latin typeface="Cambria" panose="02040503050406030204" pitchFamily="18" charset="0"/>
                <a:ea typeface="Cambria" panose="02040503050406030204" pitchFamily="18" charset="0"/>
              </a:rPr>
              <a:t> yang </a:t>
            </a:r>
            <a:r>
              <a:rPr lang="en-US" b="1" i="0" dirty="0" err="1">
                <a:solidFill>
                  <a:srgbClr val="00B050"/>
                </a:solidFill>
                <a:effectLst/>
                <a:latin typeface="Cambria" panose="02040503050406030204" pitchFamily="18" charset="0"/>
                <a:ea typeface="Cambria" panose="02040503050406030204" pitchFamily="18" charset="0"/>
              </a:rPr>
              <a:t>kita</a:t>
            </a:r>
            <a:r>
              <a:rPr lang="en-US" b="1" i="0" dirty="0">
                <a:solidFill>
                  <a:srgbClr val="00B050"/>
                </a:solidFill>
                <a:effectLst/>
                <a:latin typeface="Cambria" panose="02040503050406030204" pitchFamily="18" charset="0"/>
                <a:ea typeface="Cambria" panose="02040503050406030204" pitchFamily="18" charset="0"/>
              </a:rPr>
              <a:t> </a:t>
            </a:r>
            <a:r>
              <a:rPr lang="en-US" b="1" i="0" dirty="0" err="1">
                <a:solidFill>
                  <a:srgbClr val="00B050"/>
                </a:solidFill>
                <a:effectLst/>
                <a:latin typeface="Cambria" panose="02040503050406030204" pitchFamily="18" charset="0"/>
                <a:ea typeface="Cambria" panose="02040503050406030204" pitchFamily="18" charset="0"/>
              </a:rPr>
              <a:t>tulis</a:t>
            </a:r>
            <a:r>
              <a:rPr lang="en-US" b="0" i="0" dirty="0">
                <a:effectLst/>
                <a:latin typeface="Cambria" panose="02040503050406030204" pitchFamily="18" charset="0"/>
                <a:ea typeface="Cambria" panose="02040503050406030204" pitchFamily="18" charset="0"/>
              </a:rPr>
              <a:t>. </a:t>
            </a:r>
          </a:p>
          <a:p>
            <a:pPr algn="just">
              <a:lnSpc>
                <a:spcPct val="120000"/>
              </a:lnSpc>
              <a:buNone/>
            </a:pPr>
            <a:endParaRPr lang="en-US" b="0" i="0" dirty="0">
              <a:effectLst/>
              <a:latin typeface="Cambria" panose="02040503050406030204" pitchFamily="18" charset="0"/>
              <a:ea typeface="Cambria" panose="02040503050406030204" pitchFamily="18" charset="0"/>
            </a:endParaRPr>
          </a:p>
          <a:p>
            <a:pPr algn="just">
              <a:lnSpc>
                <a:spcPct val="120000"/>
              </a:lnSpc>
              <a:buNone/>
            </a:pPr>
            <a:r>
              <a:rPr lang="en-US" b="0" i="0" dirty="0" err="1">
                <a:effectLst/>
                <a:latin typeface="Cambria" panose="02040503050406030204" pitchFamily="18" charset="0"/>
                <a:ea typeface="Cambria" panose="02040503050406030204" pitchFamily="18" charset="0"/>
              </a:rPr>
              <a:t>Pengutipan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tidak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hanya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sekadar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menyalin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teks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tetapi</a:t>
            </a:r>
            <a:r>
              <a:rPr lang="en-US" b="0" i="0" dirty="0">
                <a:effectLst/>
                <a:latin typeface="Cambria" panose="02040503050406030204" pitchFamily="18" charset="0"/>
                <a:ea typeface="Cambria" panose="02040503050406030204" pitchFamily="18" charset="0"/>
              </a:rPr>
              <a:t> juga </a:t>
            </a:r>
            <a:r>
              <a:rPr lang="en-US" b="0" i="0" dirty="0" err="1">
                <a:effectLst/>
                <a:latin typeface="Cambria" panose="02040503050406030204" pitchFamily="18" charset="0"/>
                <a:ea typeface="Cambria" panose="02040503050406030204" pitchFamily="18" charset="0"/>
              </a:rPr>
              <a:t>melibatkan</a:t>
            </a:r>
            <a:r>
              <a:rPr lang="en-US" b="0" i="0" dirty="0">
                <a:effectLst/>
                <a:latin typeface="Cambria" panose="02040503050406030204" pitchFamily="18" charset="0"/>
                <a:ea typeface="Cambria" panose="02040503050406030204" pitchFamily="18" charset="0"/>
              </a:rPr>
              <a:t> proses </a:t>
            </a:r>
            <a:r>
              <a:rPr lang="en-US" b="0" i="0" dirty="0" err="1">
                <a:effectLst/>
                <a:latin typeface="Cambria" panose="02040503050406030204" pitchFamily="18" charset="0"/>
                <a:ea typeface="Cambria" panose="02040503050406030204" pitchFamily="18" charset="0"/>
              </a:rPr>
              <a:t>intelektual</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dalam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mengintegrasikan</a:t>
            </a:r>
            <a:r>
              <a:rPr lang="en-US" b="0" i="0" dirty="0">
                <a:effectLst/>
                <a:latin typeface="Cambria" panose="02040503050406030204" pitchFamily="18" charset="0"/>
                <a:ea typeface="Cambria" panose="02040503050406030204" pitchFamily="18" charset="0"/>
              </a:rPr>
              <a:t> ide-ide </a:t>
            </a:r>
            <a:r>
              <a:rPr lang="en-US" b="0" i="0" dirty="0" err="1">
                <a:effectLst/>
                <a:latin typeface="Cambria" panose="02040503050406030204" pitchFamily="18" charset="0"/>
                <a:ea typeface="Cambria" panose="02040503050406030204" pitchFamily="18" charset="0"/>
              </a:rPr>
              <a:t>dari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berbagai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sumber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untuk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membangun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argumen</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kokoh</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berbasis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bukti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ilmiah</a:t>
            </a:r>
            <a:r>
              <a:rPr lang="en-US" b="0" i="0" dirty="0">
                <a:effectLst/>
                <a:latin typeface="Cambria" panose="02040503050406030204" pitchFamily="18" charset="0"/>
                <a:ea typeface="Cambria" panose="02040503050406030204" pitchFamily="18" charset="0"/>
              </a:rPr>
              <a:t>.​</a:t>
            </a:r>
          </a:p>
          <a:p>
            <a:pPr marL="0" indent="0" algn="l">
              <a:buNone/>
            </a:pPr>
            <a:endParaRPr lang="en-US" b="0" i="0" dirty="0">
              <a:effectLst/>
              <a:latin typeface="fkGroteskNeue"/>
            </a:endParaRPr>
          </a:p>
          <a:p>
            <a:endParaRPr lang="en-US" dirty="0"/>
          </a:p>
        </p:txBody>
      </p:sp>
    </p:spTree>
    <p:extLst>
      <p:ext uri="{BB962C8B-B14F-4D97-AF65-F5344CB8AC3E}">
        <p14:creationId xmlns:p14="http://schemas.microsoft.com/office/powerpoint/2010/main" val="993097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83974-6C2A-A7DD-C668-F0C4B04B73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9E55E9-ECE2-E668-53C4-9AD5CEB47C3A}"/>
              </a:ext>
            </a:extLst>
          </p:cNvPr>
          <p:cNvSpPr>
            <a:spLocks noGrp="1"/>
          </p:cNvSpPr>
          <p:nvPr>
            <p:ph type="title"/>
          </p:nvPr>
        </p:nvSpPr>
        <p:spPr>
          <a:xfrm>
            <a:off x="1541416" y="265611"/>
            <a:ext cx="10515600" cy="819241"/>
          </a:xfrm>
        </p:spPr>
        <p:txBody>
          <a:bodyPr>
            <a:noAutofit/>
          </a:bodyPr>
          <a:lstStyle/>
          <a:p>
            <a:r>
              <a:rPr lang="en-US" sz="2400" b="1" i="0" dirty="0">
                <a:solidFill>
                  <a:schemeClr val="accent2"/>
                </a:solidFill>
                <a:effectLst/>
                <a:latin typeface="Cambria" panose="02040503050406030204" pitchFamily="18" charset="0"/>
                <a:ea typeface="Cambria" panose="02040503050406030204" pitchFamily="18" charset="0"/>
              </a:rPr>
              <a:t>STUDI KASUS 1: </a:t>
            </a:r>
            <a:r>
              <a:rPr lang="en-US" sz="2400" b="1" i="0" dirty="0" err="1">
                <a:solidFill>
                  <a:schemeClr val="accent2"/>
                </a:solidFill>
                <a:effectLst/>
                <a:latin typeface="Cambria" panose="02040503050406030204" pitchFamily="18" charset="0"/>
                <a:ea typeface="Cambria" panose="02040503050406030204" pitchFamily="18" charset="0"/>
              </a:rPr>
              <a:t>Identifikasi</a:t>
            </a:r>
            <a:r>
              <a:rPr lang="en-US" sz="2400" b="1" i="0" dirty="0">
                <a:solidFill>
                  <a:schemeClr val="accent2"/>
                </a:solidFill>
                <a:effectLst/>
                <a:latin typeface="Cambria" panose="02040503050406030204" pitchFamily="18" charset="0"/>
                <a:ea typeface="Cambria" panose="02040503050406030204" pitchFamily="18" charset="0"/>
              </a:rPr>
              <a:t> Jenis Kutipan dan </a:t>
            </a:r>
            <a:r>
              <a:rPr lang="en-US" sz="2400" b="1" i="0" dirty="0" err="1">
                <a:solidFill>
                  <a:schemeClr val="accent2"/>
                </a:solidFill>
                <a:effectLst/>
                <a:latin typeface="Cambria" panose="02040503050406030204" pitchFamily="18" charset="0"/>
                <a:ea typeface="Cambria" panose="02040503050406030204" pitchFamily="18" charset="0"/>
              </a:rPr>
              <a:t>Perbaikan</a:t>
            </a:r>
            <a:r>
              <a:rPr lang="en-US" sz="2400" b="1" i="0" dirty="0">
                <a:solidFill>
                  <a:schemeClr val="accent2"/>
                </a:solidFill>
                <a:effectLst/>
                <a:latin typeface="Cambria" panose="02040503050406030204" pitchFamily="18" charset="0"/>
                <a:ea typeface="Cambria" panose="02040503050406030204" pitchFamily="18" charset="0"/>
              </a:rPr>
              <a:t> Format</a:t>
            </a:r>
            <a:br>
              <a:rPr lang="en-US" sz="3200" b="1" i="0" dirty="0">
                <a:solidFill>
                  <a:schemeClr val="accent2"/>
                </a:solidFill>
                <a:effectLst/>
                <a:latin typeface="Cambria" panose="02040503050406030204" pitchFamily="18" charset="0"/>
                <a:ea typeface="Cambria" panose="02040503050406030204" pitchFamily="18" charset="0"/>
              </a:rPr>
            </a:b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E5E6EA14-9F64-5D79-E6B8-A0303A39DACE}"/>
              </a:ext>
            </a:extLst>
          </p:cNvPr>
          <p:cNvSpPr>
            <a:spLocks noGrp="1"/>
          </p:cNvSpPr>
          <p:nvPr>
            <p:ph idx="1"/>
          </p:nvPr>
        </p:nvSpPr>
        <p:spPr>
          <a:xfrm>
            <a:off x="539931" y="792480"/>
            <a:ext cx="10813869" cy="5799909"/>
          </a:xfrm>
        </p:spPr>
        <p:txBody>
          <a:bodyPr>
            <a:noAutofit/>
          </a:bodyPr>
          <a:lstStyle/>
          <a:p>
            <a:pPr algn="just">
              <a:lnSpc>
                <a:spcPct val="100000"/>
              </a:lnSpc>
              <a:buNone/>
            </a:pPr>
            <a:r>
              <a:rPr lang="en-US" sz="1800" b="1" i="0" dirty="0">
                <a:effectLst/>
                <a:latin typeface="Cambria" panose="02040503050406030204" pitchFamily="18" charset="0"/>
                <a:ea typeface="Cambria" panose="02040503050406030204" pitchFamily="18" charset="0"/>
              </a:rPr>
              <a:t>Deskripsi Kasus</a:t>
            </a:r>
          </a:p>
          <a:p>
            <a:pPr algn="just">
              <a:lnSpc>
                <a:spcPct val="100000"/>
              </a:lnSpc>
              <a:buNone/>
            </a:pPr>
            <a:r>
              <a:rPr lang="en-US" sz="1800" b="1" i="0" dirty="0" err="1">
                <a:effectLst/>
                <a:latin typeface="Cambria" panose="02040503050406030204" pitchFamily="18" charset="0"/>
                <a:ea typeface="Cambria" panose="02040503050406030204" pitchFamily="18" charset="0"/>
              </a:rPr>
              <a:t>Seorang</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mahasiswa</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tingkat</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akhir</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sedang</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menyusun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skripsi</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tentang</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optimasi</a:t>
            </a:r>
            <a:r>
              <a:rPr lang="en-US" sz="1800" b="1" i="0" dirty="0">
                <a:effectLst/>
                <a:latin typeface="Cambria" panose="02040503050406030204" pitchFamily="18" charset="0"/>
                <a:ea typeface="Cambria" panose="02040503050406030204" pitchFamily="18" charset="0"/>
              </a:rPr>
              <a:t> proses </a:t>
            </a:r>
            <a:r>
              <a:rPr lang="en-US" sz="1800" b="1" i="0" dirty="0" err="1">
                <a:effectLst/>
                <a:latin typeface="Cambria" panose="02040503050406030204" pitchFamily="18" charset="0"/>
                <a:ea typeface="Cambria" panose="02040503050406030204" pitchFamily="18" charset="0"/>
              </a:rPr>
              <a:t>produksi</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bioetanol</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dari</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limbah</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lignoselulosa</a:t>
            </a:r>
            <a:r>
              <a:rPr lang="en-US" sz="1800" b="1" i="0" dirty="0">
                <a:effectLst/>
                <a:latin typeface="Cambria" panose="02040503050406030204" pitchFamily="18" charset="0"/>
                <a:ea typeface="Cambria" panose="02040503050406030204" pitchFamily="18" charset="0"/>
              </a:rPr>
              <a:t>. Dalam </a:t>
            </a:r>
            <a:r>
              <a:rPr lang="en-US" sz="1800" b="1" i="0" dirty="0" err="1">
                <a:effectLst/>
                <a:latin typeface="Cambria" panose="02040503050406030204" pitchFamily="18" charset="0"/>
                <a:ea typeface="Cambria" panose="02040503050406030204" pitchFamily="18" charset="0"/>
              </a:rPr>
              <a:t>bab</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tinjauan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pustaka</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mahasiswa</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tersebut</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menulis</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beberapa</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paragraf</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dengan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kutipan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sebagai</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berikut</a:t>
            </a:r>
            <a:r>
              <a:rPr lang="en-US" sz="1800" b="1" i="0" dirty="0">
                <a:effectLst/>
                <a:latin typeface="Cambria" panose="02040503050406030204" pitchFamily="18" charset="0"/>
                <a:ea typeface="Cambria" panose="02040503050406030204" pitchFamily="18" charset="0"/>
              </a:rPr>
              <a:t>:</a:t>
            </a:r>
          </a:p>
          <a:p>
            <a:pPr algn="just">
              <a:lnSpc>
                <a:spcPct val="100000"/>
              </a:lnSpc>
              <a:buNone/>
            </a:pPr>
            <a:endParaRPr lang="en-US" sz="1800" b="1" i="0" dirty="0">
              <a:effectLst/>
              <a:latin typeface="Cambria" panose="02040503050406030204" pitchFamily="18" charset="0"/>
              <a:ea typeface="Cambria" panose="02040503050406030204" pitchFamily="18" charset="0"/>
            </a:endParaRPr>
          </a:p>
          <a:p>
            <a:pPr algn="just">
              <a:lnSpc>
                <a:spcPct val="100000"/>
              </a:lnSpc>
              <a:buNone/>
            </a:pPr>
            <a:r>
              <a:rPr lang="en-US" sz="1800" b="1" i="0" dirty="0">
                <a:effectLst/>
                <a:latin typeface="Cambria" panose="02040503050406030204" pitchFamily="18" charset="0"/>
                <a:ea typeface="Cambria" panose="02040503050406030204" pitchFamily="18" charset="0"/>
              </a:rPr>
              <a:t>Kutipan 1:</a:t>
            </a:r>
          </a:p>
          <a:p>
            <a:pPr algn="just">
              <a:lnSpc>
                <a:spcPct val="100000"/>
              </a:lnSpc>
              <a:buNone/>
            </a:pPr>
            <a:r>
              <a:rPr lang="en-US" sz="1800" b="1" i="0" dirty="0">
                <a:effectLst/>
                <a:latin typeface="Cambria" panose="02040503050406030204" pitchFamily="18" charset="0"/>
                <a:ea typeface="Cambria" panose="02040503050406030204" pitchFamily="18" charset="0"/>
              </a:rPr>
              <a:t>Proses </a:t>
            </a:r>
            <a:r>
              <a:rPr lang="en-US" sz="1800" b="1" i="0" dirty="0" err="1">
                <a:effectLst/>
                <a:latin typeface="Cambria" panose="02040503050406030204" pitchFamily="18" charset="0"/>
                <a:ea typeface="Cambria" panose="02040503050406030204" pitchFamily="18" charset="0"/>
              </a:rPr>
              <a:t>hidrolisis</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lignoselulosa</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dapat</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dilakukan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dengan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metode</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asam</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atau</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enzimatis</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Menurut</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penelitian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terdahulu</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hidrolisis</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enzimatis</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memiliki</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beberapa</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keunggulan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dibandingkan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hidrolisis</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asam</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yaitu</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kondisi</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operasi</a:t>
            </a:r>
            <a:r>
              <a:rPr lang="en-US" sz="1800" b="1" i="0" dirty="0">
                <a:effectLst/>
                <a:latin typeface="Cambria" panose="02040503050406030204" pitchFamily="18" charset="0"/>
                <a:ea typeface="Cambria" panose="02040503050406030204" pitchFamily="18" charset="0"/>
              </a:rPr>
              <a:t> yang </a:t>
            </a:r>
            <a:r>
              <a:rPr lang="en-US" sz="1800" b="1" i="0" dirty="0" err="1">
                <a:effectLst/>
                <a:latin typeface="Cambria" panose="02040503050406030204" pitchFamily="18" charset="0"/>
                <a:ea typeface="Cambria" panose="02040503050406030204" pitchFamily="18" charset="0"/>
              </a:rPr>
              <a:t>lebih</a:t>
            </a:r>
            <a:r>
              <a:rPr lang="en-US" sz="1800" b="1" i="0" dirty="0">
                <a:effectLst/>
                <a:latin typeface="Cambria" panose="02040503050406030204" pitchFamily="18" charset="0"/>
                <a:ea typeface="Cambria" panose="02040503050406030204" pitchFamily="18" charset="0"/>
              </a:rPr>
              <a:t> mild, </a:t>
            </a:r>
            <a:r>
              <a:rPr lang="en-US" sz="1800" b="1" i="0" dirty="0" err="1">
                <a:effectLst/>
                <a:latin typeface="Cambria" panose="02040503050406030204" pitchFamily="18" charset="0"/>
                <a:ea typeface="Cambria" panose="02040503050406030204" pitchFamily="18" charset="0"/>
              </a:rPr>
              <a:t>konsumsi</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energi</a:t>
            </a:r>
            <a:r>
              <a:rPr lang="en-US" sz="1800" b="1" i="0" dirty="0">
                <a:effectLst/>
                <a:latin typeface="Cambria" panose="02040503050406030204" pitchFamily="18" charset="0"/>
                <a:ea typeface="Cambria" panose="02040503050406030204" pitchFamily="18" charset="0"/>
              </a:rPr>
              <a:t> yang </a:t>
            </a:r>
            <a:r>
              <a:rPr lang="en-US" sz="1800" b="1" i="0" dirty="0" err="1">
                <a:effectLst/>
                <a:latin typeface="Cambria" panose="02040503050406030204" pitchFamily="18" charset="0"/>
                <a:ea typeface="Cambria" panose="02040503050406030204" pitchFamily="18" charset="0"/>
              </a:rPr>
              <a:t>lebih</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rendah</a:t>
            </a:r>
            <a:r>
              <a:rPr lang="en-US" sz="1800" b="1" i="0" dirty="0">
                <a:effectLst/>
                <a:latin typeface="Cambria" panose="02040503050406030204" pitchFamily="18" charset="0"/>
                <a:ea typeface="Cambria" panose="02040503050406030204" pitchFamily="18" charset="0"/>
              </a:rPr>
              <a:t>, dan </a:t>
            </a:r>
            <a:r>
              <a:rPr lang="en-US" sz="1800" b="1" i="0" dirty="0" err="1">
                <a:effectLst/>
                <a:latin typeface="Cambria" panose="02040503050406030204" pitchFamily="18" charset="0"/>
                <a:ea typeface="Cambria" panose="02040503050406030204" pitchFamily="18" charset="0"/>
              </a:rPr>
              <a:t>tidak</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menghasilkan</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produk</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samping</a:t>
            </a:r>
            <a:r>
              <a:rPr lang="en-US" sz="1800" b="1" i="0" dirty="0">
                <a:effectLst/>
                <a:latin typeface="Cambria" panose="02040503050406030204" pitchFamily="18" charset="0"/>
                <a:ea typeface="Cambria" panose="02040503050406030204" pitchFamily="18" charset="0"/>
              </a:rPr>
              <a:t> yang </a:t>
            </a:r>
            <a:r>
              <a:rPr lang="en-US" sz="1800" b="1" i="0" dirty="0" err="1">
                <a:effectLst/>
                <a:latin typeface="Cambria" panose="02040503050406030204" pitchFamily="18" charset="0"/>
                <a:ea typeface="Cambria" panose="02040503050406030204" pitchFamily="18" charset="0"/>
              </a:rPr>
              <a:t>menghambat</a:t>
            </a:r>
            <a:r>
              <a:rPr lang="en-US" sz="1800" b="1" i="0" dirty="0">
                <a:effectLst/>
                <a:latin typeface="Cambria" panose="02040503050406030204" pitchFamily="18" charset="0"/>
                <a:ea typeface="Cambria" panose="02040503050406030204" pitchFamily="18" charset="0"/>
              </a:rPr>
              <a:t> </a:t>
            </a:r>
            <a:r>
              <a:rPr lang="en-US" sz="1800" b="1" i="0" dirty="0" err="1">
                <a:effectLst/>
                <a:latin typeface="Cambria" panose="02040503050406030204" pitchFamily="18" charset="0"/>
                <a:ea typeface="Cambria" panose="02040503050406030204" pitchFamily="18" charset="0"/>
              </a:rPr>
              <a:t>fermentasi</a:t>
            </a:r>
            <a:r>
              <a:rPr lang="en-US" sz="1800" b="1" i="0" dirty="0">
                <a:effectLst/>
                <a:latin typeface="Cambria" panose="02040503050406030204" pitchFamily="18" charset="0"/>
                <a:ea typeface="Cambria" panose="02040503050406030204" pitchFamily="18" charset="0"/>
              </a:rPr>
              <a:t>.</a:t>
            </a:r>
          </a:p>
          <a:p>
            <a:pPr algn="just">
              <a:lnSpc>
                <a:spcPct val="100000"/>
              </a:lnSpc>
              <a:buNone/>
            </a:pPr>
            <a:endParaRPr lang="en-US" sz="1800" b="1" i="0" dirty="0">
              <a:effectLst/>
              <a:latin typeface="Cambria" panose="02040503050406030204" pitchFamily="18" charset="0"/>
              <a:ea typeface="Cambria" panose="02040503050406030204" pitchFamily="18" charset="0"/>
            </a:endParaRPr>
          </a:p>
          <a:p>
            <a:pPr algn="just">
              <a:lnSpc>
                <a:spcPct val="100000"/>
              </a:lnSpc>
              <a:buNone/>
            </a:pPr>
            <a:r>
              <a:rPr lang="en-US" sz="1800" b="1" i="0" dirty="0">
                <a:effectLst/>
                <a:latin typeface="Cambria" panose="02040503050406030204" pitchFamily="18" charset="0"/>
                <a:ea typeface="Cambria" panose="02040503050406030204" pitchFamily="18" charset="0"/>
              </a:rPr>
              <a:t>Kutipan 2:</a:t>
            </a:r>
          </a:p>
          <a:p>
            <a:pPr algn="just">
              <a:lnSpc>
                <a:spcPct val="100000"/>
              </a:lnSpc>
              <a:buNone/>
            </a:pPr>
            <a:r>
              <a:rPr lang="en-US" sz="1800" b="1" i="0" dirty="0">
                <a:effectLst/>
                <a:latin typeface="Cambria" panose="02040503050406030204" pitchFamily="18" charset="0"/>
                <a:ea typeface="Cambria" panose="02040503050406030204" pitchFamily="18" charset="0"/>
              </a:rPr>
              <a:t>"Enzymatic hydrolysis of lignocellulosic biomass is carried out by cellulase enzymes, which consist of three main components: endoglucanase (EG), </a:t>
            </a:r>
            <a:r>
              <a:rPr lang="en-US" sz="1800" b="1" i="0" dirty="0" err="1">
                <a:effectLst/>
                <a:latin typeface="Cambria" panose="02040503050406030204" pitchFamily="18" charset="0"/>
                <a:ea typeface="Cambria" panose="02040503050406030204" pitchFamily="18" charset="0"/>
              </a:rPr>
              <a:t>exoglucanase</a:t>
            </a:r>
            <a:r>
              <a:rPr lang="en-US" sz="1800" b="1" i="0" dirty="0">
                <a:effectLst/>
                <a:latin typeface="Cambria" panose="02040503050406030204" pitchFamily="18" charset="0"/>
                <a:ea typeface="Cambria" panose="02040503050406030204" pitchFamily="18" charset="0"/>
              </a:rPr>
              <a:t> or </a:t>
            </a:r>
            <a:r>
              <a:rPr lang="en-US" sz="1800" b="1" i="0" dirty="0" err="1">
                <a:effectLst/>
                <a:latin typeface="Cambria" panose="02040503050406030204" pitchFamily="18" charset="0"/>
                <a:ea typeface="Cambria" panose="02040503050406030204" pitchFamily="18" charset="0"/>
              </a:rPr>
              <a:t>cellobiohydrolase</a:t>
            </a:r>
            <a:r>
              <a:rPr lang="en-US" sz="1800" b="1" i="0" dirty="0">
                <a:effectLst/>
                <a:latin typeface="Cambria" panose="02040503050406030204" pitchFamily="18" charset="0"/>
                <a:ea typeface="Cambria" panose="02040503050406030204" pitchFamily="18" charset="0"/>
              </a:rPr>
              <a:t> (CBH), and </a:t>
            </a:r>
            <a:r>
              <a:rPr lang="el-GR" sz="1800" b="1" i="0" dirty="0">
                <a:effectLst/>
                <a:latin typeface="Cambria" panose="02040503050406030204" pitchFamily="18" charset="0"/>
                <a:ea typeface="Cambria" panose="02040503050406030204" pitchFamily="18" charset="0"/>
              </a:rPr>
              <a:t>β-</a:t>
            </a:r>
            <a:r>
              <a:rPr lang="en-US" sz="1800" b="1" i="0" dirty="0">
                <a:effectLst/>
                <a:latin typeface="Cambria" panose="02040503050406030204" pitchFamily="18" charset="0"/>
                <a:ea typeface="Cambria" panose="02040503050406030204" pitchFamily="18" charset="0"/>
              </a:rPr>
              <a:t>glucosidase (BG). These enzymes work synergistically to break down cellulose into fermentable sugars."</a:t>
            </a:r>
            <a:endParaRPr lang="en-US" sz="1800" dirty="0"/>
          </a:p>
        </p:txBody>
      </p:sp>
    </p:spTree>
    <p:extLst>
      <p:ext uri="{BB962C8B-B14F-4D97-AF65-F5344CB8AC3E}">
        <p14:creationId xmlns:p14="http://schemas.microsoft.com/office/powerpoint/2010/main" val="686274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5BF8A-C1B4-2D46-D764-9E7A5AB095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23D95E-41F4-7BC8-A916-4EBC8334905E}"/>
              </a:ext>
            </a:extLst>
          </p:cNvPr>
          <p:cNvSpPr>
            <a:spLocks noGrp="1"/>
          </p:cNvSpPr>
          <p:nvPr>
            <p:ph type="title"/>
          </p:nvPr>
        </p:nvSpPr>
        <p:spPr>
          <a:xfrm>
            <a:off x="539931" y="382859"/>
            <a:ext cx="10515600" cy="819241"/>
          </a:xfrm>
        </p:spPr>
        <p:txBody>
          <a:bodyPr>
            <a:noAutofit/>
          </a:bodyPr>
          <a:lstStyle/>
          <a:p>
            <a:r>
              <a:rPr lang="en-US" sz="2400" b="1" i="0" dirty="0">
                <a:solidFill>
                  <a:schemeClr val="accent2"/>
                </a:solidFill>
                <a:effectLst/>
                <a:latin typeface="Cambria" panose="02040503050406030204" pitchFamily="18" charset="0"/>
                <a:ea typeface="Cambria" panose="02040503050406030204" pitchFamily="18" charset="0"/>
              </a:rPr>
              <a:t>STUDI KASUS 1: </a:t>
            </a:r>
            <a:r>
              <a:rPr lang="en-US" sz="2400" b="1" i="0" dirty="0" err="1">
                <a:solidFill>
                  <a:schemeClr val="accent2"/>
                </a:solidFill>
                <a:effectLst/>
                <a:latin typeface="Cambria" panose="02040503050406030204" pitchFamily="18" charset="0"/>
                <a:ea typeface="Cambria" panose="02040503050406030204" pitchFamily="18" charset="0"/>
              </a:rPr>
              <a:t>Identifikasi</a:t>
            </a:r>
            <a:r>
              <a:rPr lang="en-US" sz="2400" b="1" i="0" dirty="0">
                <a:solidFill>
                  <a:schemeClr val="accent2"/>
                </a:solidFill>
                <a:effectLst/>
                <a:latin typeface="Cambria" panose="02040503050406030204" pitchFamily="18" charset="0"/>
                <a:ea typeface="Cambria" panose="02040503050406030204" pitchFamily="18" charset="0"/>
              </a:rPr>
              <a:t> Jenis Kutipan dan </a:t>
            </a:r>
            <a:r>
              <a:rPr lang="en-US" sz="2400" b="1" i="0" dirty="0" err="1">
                <a:solidFill>
                  <a:schemeClr val="accent2"/>
                </a:solidFill>
                <a:effectLst/>
                <a:latin typeface="Cambria" panose="02040503050406030204" pitchFamily="18" charset="0"/>
                <a:ea typeface="Cambria" panose="02040503050406030204" pitchFamily="18" charset="0"/>
              </a:rPr>
              <a:t>Perbaikan</a:t>
            </a:r>
            <a:r>
              <a:rPr lang="en-US" sz="2400" b="1" i="0" dirty="0">
                <a:solidFill>
                  <a:schemeClr val="accent2"/>
                </a:solidFill>
                <a:effectLst/>
                <a:latin typeface="Cambria" panose="02040503050406030204" pitchFamily="18" charset="0"/>
                <a:ea typeface="Cambria" panose="02040503050406030204" pitchFamily="18" charset="0"/>
              </a:rPr>
              <a:t> Format</a:t>
            </a:r>
            <a:br>
              <a:rPr lang="en-US" sz="3200" b="1" i="0" dirty="0">
                <a:solidFill>
                  <a:schemeClr val="accent2"/>
                </a:solidFill>
                <a:effectLst/>
                <a:latin typeface="Cambria" panose="02040503050406030204" pitchFamily="18" charset="0"/>
                <a:ea typeface="Cambria" panose="02040503050406030204" pitchFamily="18" charset="0"/>
              </a:rPr>
            </a:b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570EEDC6-2104-F6AA-237F-8693D50966AE}"/>
              </a:ext>
            </a:extLst>
          </p:cNvPr>
          <p:cNvSpPr>
            <a:spLocks noGrp="1"/>
          </p:cNvSpPr>
          <p:nvPr>
            <p:ph idx="1"/>
          </p:nvPr>
        </p:nvSpPr>
        <p:spPr>
          <a:xfrm>
            <a:off x="539931" y="792480"/>
            <a:ext cx="10813869" cy="5799909"/>
          </a:xfrm>
        </p:spPr>
        <p:txBody>
          <a:bodyPr>
            <a:noAutofit/>
          </a:bodyPr>
          <a:lstStyle/>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Kutipan 3:</a:t>
            </a:r>
          </a:p>
          <a:p>
            <a:pPr algn="just">
              <a:lnSpc>
                <a:spcPct val="100000"/>
              </a:lnSpc>
              <a:spcBef>
                <a:spcPts val="0"/>
              </a:spcBef>
              <a:buNone/>
            </a:pPr>
            <a:r>
              <a:rPr lang="en-US" sz="1800" i="0" dirty="0" err="1">
                <a:effectLst/>
                <a:latin typeface="Cambria" panose="02040503050406030204" pitchFamily="18" charset="0"/>
                <a:ea typeface="Cambria" panose="02040503050406030204" pitchFamily="18" charset="0"/>
              </a:rPr>
              <a:t>Menurut</a:t>
            </a:r>
            <a:r>
              <a:rPr lang="en-US" sz="1800" i="0" dirty="0">
                <a:effectLst/>
                <a:latin typeface="Cambria" panose="02040503050406030204" pitchFamily="18" charset="0"/>
                <a:ea typeface="Cambria" panose="02040503050406030204" pitchFamily="18" charset="0"/>
              </a:rPr>
              <a:t> Smith, </a:t>
            </a:r>
            <a:r>
              <a:rPr lang="en-US" sz="1800" i="0" dirty="0" err="1">
                <a:effectLst/>
                <a:latin typeface="Cambria" panose="02040503050406030204" pitchFamily="18" charset="0"/>
                <a:ea typeface="Cambria" panose="02040503050406030204" pitchFamily="18" charset="0"/>
              </a:rPr>
              <a:t>konversi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selulosa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menjadi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glukosa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dapat</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mencapai</a:t>
            </a:r>
            <a:r>
              <a:rPr lang="en-US" sz="1800" i="0" dirty="0">
                <a:effectLst/>
                <a:latin typeface="Cambria" panose="02040503050406030204" pitchFamily="18" charset="0"/>
                <a:ea typeface="Cambria" panose="02040503050406030204" pitchFamily="18" charset="0"/>
              </a:rPr>
              <a:t> 85-90%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penggunaan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enzim</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selulase</a:t>
            </a:r>
            <a:r>
              <a:rPr lang="en-US" sz="1800" i="0" dirty="0">
                <a:effectLst/>
                <a:latin typeface="Cambria" panose="02040503050406030204" pitchFamily="18" charset="0"/>
                <a:ea typeface="Cambria" panose="02040503050406030204" pitchFamily="18" charset="0"/>
              </a:rPr>
              <a:t> pada </a:t>
            </a:r>
            <a:r>
              <a:rPr lang="en-US" sz="1800" i="0" dirty="0" err="1">
                <a:effectLst/>
                <a:latin typeface="Cambria" panose="02040503050406030204" pitchFamily="18" charset="0"/>
                <a:ea typeface="Cambria" panose="02040503050406030204" pitchFamily="18" charset="0"/>
              </a:rPr>
              <a:t>kondisi</a:t>
            </a:r>
            <a:r>
              <a:rPr lang="en-US" sz="1800" i="0" dirty="0">
                <a:effectLst/>
                <a:latin typeface="Cambria" panose="02040503050406030204" pitchFamily="18" charset="0"/>
                <a:ea typeface="Cambria" panose="02040503050406030204" pitchFamily="18" charset="0"/>
              </a:rPr>
              <a:t> optimal. (Smith, 2018, </a:t>
            </a:r>
            <a:r>
              <a:rPr lang="en-US" sz="1800" i="0" dirty="0" err="1">
                <a:effectLst/>
                <a:latin typeface="Cambria" panose="02040503050406030204" pitchFamily="18" charset="0"/>
                <a:ea typeface="Cambria" panose="02040503050406030204" pitchFamily="18" charset="0"/>
              </a:rPr>
              <a:t>hal</a:t>
            </a:r>
            <a:r>
              <a:rPr lang="en-US" sz="1800" i="0" dirty="0">
                <a:effectLst/>
                <a:latin typeface="Cambria" panose="02040503050406030204" pitchFamily="18" charset="0"/>
                <a:ea typeface="Cambria" panose="02040503050406030204" pitchFamily="18" charset="0"/>
              </a:rPr>
              <a:t> 234-235)</a:t>
            </a:r>
          </a:p>
          <a:p>
            <a:pPr algn="just">
              <a:lnSpc>
                <a:spcPct val="100000"/>
              </a:lnSpc>
              <a:spcBef>
                <a:spcPts val="0"/>
              </a:spcBef>
              <a:buNone/>
            </a:pP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Pertanyaan</a:t>
            </a: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a) </a:t>
            </a:r>
            <a:r>
              <a:rPr lang="en-US" sz="1800" i="0" dirty="0" err="1">
                <a:effectLst/>
                <a:latin typeface="Cambria" panose="02040503050406030204" pitchFamily="18" charset="0"/>
                <a:ea typeface="Cambria" panose="02040503050406030204" pitchFamily="18" charset="0"/>
              </a:rPr>
              <a:t>Identifikasi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jenis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langsung</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atau</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tidak</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langsung</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dari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ketiga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kutipan</a:t>
            </a:r>
            <a:r>
              <a:rPr lang="en-US" sz="1800" i="0" dirty="0">
                <a:effectLst/>
                <a:latin typeface="Cambria" panose="02040503050406030204" pitchFamily="18" charset="0"/>
                <a:ea typeface="Cambria" panose="02040503050406030204" pitchFamily="18" charset="0"/>
              </a:rPr>
              <a:t> di </a:t>
            </a:r>
            <a:r>
              <a:rPr lang="en-US" sz="1800" i="0" dirty="0" err="1">
                <a:effectLst/>
                <a:latin typeface="Cambria" panose="02040503050406030204" pitchFamily="18" charset="0"/>
                <a:ea typeface="Cambria" panose="02040503050406030204" pitchFamily="18" charset="0"/>
              </a:rPr>
              <a:t>atas</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b) </a:t>
            </a:r>
            <a:r>
              <a:rPr lang="en-US" sz="1800" i="0" dirty="0" err="1">
                <a:effectLst/>
                <a:latin typeface="Cambria" panose="02040503050406030204" pitchFamily="18" charset="0"/>
                <a:ea typeface="Cambria" panose="02040503050406030204" pitchFamily="18" charset="0"/>
              </a:rPr>
              <a:t>Identifikasi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kesalahan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dalam</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penulisan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tersebut</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c) </a:t>
            </a:r>
            <a:r>
              <a:rPr lang="en-US" sz="1800" i="0" dirty="0" err="1">
                <a:effectLst/>
                <a:latin typeface="Cambria" panose="02040503050406030204" pitchFamily="18" charset="0"/>
                <a:ea typeface="Cambria" panose="02040503050406030204" pitchFamily="18" charset="0"/>
              </a:rPr>
              <a:t>Perbaiki</a:t>
            </a:r>
            <a:r>
              <a:rPr lang="en-US" sz="1800" i="0" dirty="0">
                <a:effectLst/>
                <a:latin typeface="Cambria" panose="02040503050406030204" pitchFamily="18" charset="0"/>
                <a:ea typeface="Cambria" panose="02040503050406030204" pitchFamily="18" charset="0"/>
              </a:rPr>
              <a:t> format </a:t>
            </a:r>
            <a:r>
              <a:rPr lang="en-US" sz="1800" i="0" dirty="0" err="1">
                <a:effectLst/>
                <a:latin typeface="Cambria" panose="02040503050406030204" pitchFamily="18" charset="0"/>
                <a:ea typeface="Cambria" panose="02040503050406030204" pitchFamily="18" charset="0"/>
              </a:rPr>
              <a:t>penulisan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sesuai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sistem</a:t>
            </a:r>
            <a:r>
              <a:rPr lang="en-US" sz="1800" i="0" dirty="0">
                <a:effectLst/>
                <a:latin typeface="Cambria" panose="02040503050406030204" pitchFamily="18" charset="0"/>
                <a:ea typeface="Cambria" panose="02040503050406030204" pitchFamily="18" charset="0"/>
              </a:rPr>
              <a:t> IEEE style</a:t>
            </a: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d) </a:t>
            </a:r>
            <a:r>
              <a:rPr lang="en-US" sz="1800" i="0" dirty="0" err="1">
                <a:effectLst/>
                <a:latin typeface="Cambria" panose="02040503050406030204" pitchFamily="18" charset="0"/>
                <a:ea typeface="Cambria" panose="02040503050406030204" pitchFamily="18" charset="0"/>
              </a:rPr>
              <a:t>Buatlah</a:t>
            </a:r>
            <a:r>
              <a:rPr lang="en-US" sz="1800" i="0" dirty="0">
                <a:effectLst/>
                <a:latin typeface="Cambria" panose="02040503050406030204" pitchFamily="18" charset="0"/>
                <a:ea typeface="Cambria" panose="02040503050406030204" pitchFamily="18" charset="0"/>
              </a:rPr>
              <a:t> daftar </a:t>
            </a:r>
            <a:r>
              <a:rPr lang="en-US" sz="1800" i="0" dirty="0" err="1">
                <a:effectLst/>
                <a:latin typeface="Cambria" panose="02040503050406030204" pitchFamily="18" charset="0"/>
                <a:ea typeface="Cambria" panose="02040503050406030204" pitchFamily="18" charset="0"/>
              </a:rPr>
              <a:t>pustaka</a:t>
            </a:r>
            <a:r>
              <a:rPr lang="en-US" sz="1800" i="0" dirty="0">
                <a:effectLst/>
                <a:latin typeface="Cambria" panose="02040503050406030204" pitchFamily="18" charset="0"/>
                <a:ea typeface="Cambria" panose="02040503050406030204" pitchFamily="18" charset="0"/>
              </a:rPr>
              <a:t> yang </a:t>
            </a:r>
            <a:r>
              <a:rPr lang="en-US" sz="1800" i="0" dirty="0" err="1">
                <a:effectLst/>
                <a:latin typeface="Cambria" panose="02040503050406030204" pitchFamily="18" charset="0"/>
                <a:ea typeface="Cambria" panose="02040503050406030204" pitchFamily="18" charset="0"/>
              </a:rPr>
              <a:t>sesuai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untuk</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kutipan-kutipan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tersebut</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buatlah</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asumsi</a:t>
            </a:r>
            <a:r>
              <a:rPr lang="en-US" sz="1800" i="0" dirty="0">
                <a:effectLst/>
                <a:latin typeface="Cambria" panose="02040503050406030204" pitchFamily="18" charset="0"/>
                <a:ea typeface="Cambria" panose="02040503050406030204" pitchFamily="18" charset="0"/>
              </a:rPr>
              <a:t> data </a:t>
            </a:r>
            <a:r>
              <a:rPr lang="en-US" sz="1800" i="0" dirty="0" err="1">
                <a:effectLst/>
                <a:latin typeface="Cambria" panose="02040503050406030204" pitchFamily="18" charset="0"/>
                <a:ea typeface="Cambria" panose="02040503050406030204" pitchFamily="18" charset="0"/>
              </a:rPr>
              <a:t>publikasi</a:t>
            </a:r>
            <a:r>
              <a:rPr lang="en-US" sz="1800" i="0" dirty="0">
                <a:effectLst/>
                <a:latin typeface="Cambria" panose="02040503050406030204" pitchFamily="18" charset="0"/>
                <a:ea typeface="Cambria" panose="02040503050406030204" pitchFamily="18" charset="0"/>
              </a:rPr>
              <a:t> yang reasonable)</a:t>
            </a:r>
          </a:p>
          <a:p>
            <a:pPr algn="just">
              <a:lnSpc>
                <a:spcPct val="100000"/>
              </a:lnSpc>
              <a:spcBef>
                <a:spcPts val="0"/>
              </a:spcBef>
              <a:buNone/>
            </a:pP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JAWABAN STUDI KASUS 1</a:t>
            </a:r>
          </a:p>
          <a:p>
            <a:pPr algn="just">
              <a:lnSpc>
                <a:spcPct val="100000"/>
              </a:lnSpc>
              <a:spcBef>
                <a:spcPts val="0"/>
              </a:spcBef>
              <a:buNone/>
            </a:pP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a) </a:t>
            </a:r>
            <a:r>
              <a:rPr lang="en-US" sz="1800" i="0" dirty="0" err="1">
                <a:effectLst/>
                <a:latin typeface="Cambria" panose="02040503050406030204" pitchFamily="18" charset="0"/>
                <a:ea typeface="Cambria" panose="02040503050406030204" pitchFamily="18" charset="0"/>
              </a:rPr>
              <a:t>Identifikasi</a:t>
            </a:r>
            <a:r>
              <a:rPr lang="en-US" sz="1800" i="0" dirty="0">
                <a:effectLst/>
                <a:latin typeface="Cambria" panose="02040503050406030204" pitchFamily="18" charset="0"/>
                <a:ea typeface="Cambria" panose="02040503050406030204" pitchFamily="18" charset="0"/>
              </a:rPr>
              <a:t> Jenis Kutipan</a:t>
            </a: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Kutipan 1: Kutipan </a:t>
            </a:r>
            <a:r>
              <a:rPr lang="en-US" sz="1800" i="0" dirty="0" err="1">
                <a:effectLst/>
                <a:latin typeface="Cambria" panose="02040503050406030204" pitchFamily="18" charset="0"/>
                <a:ea typeface="Cambria" panose="02040503050406030204" pitchFamily="18" charset="0"/>
              </a:rPr>
              <a:t>tidak</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langsung</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parafrase</a:t>
            </a:r>
            <a:r>
              <a:rPr lang="en-US" sz="1800" i="0" dirty="0">
                <a:effectLst/>
                <a:latin typeface="Cambria" panose="02040503050406030204" pitchFamily="18" charset="0"/>
                <a:ea typeface="Cambria" panose="02040503050406030204" pitchFamily="18" charset="0"/>
              </a:rPr>
              <a:t>)</a:t>
            </a:r>
          </a:p>
          <a:p>
            <a:pPr algn="just">
              <a:lnSpc>
                <a:spcPct val="100000"/>
              </a:lnSpc>
              <a:spcBef>
                <a:spcPts val="0"/>
              </a:spcBef>
            </a:pPr>
            <a:r>
              <a:rPr lang="en-US" sz="1800" i="0" dirty="0" err="1">
                <a:effectLst/>
                <a:latin typeface="Cambria" panose="02040503050406030204" pitchFamily="18" charset="0"/>
                <a:ea typeface="Cambria" panose="02040503050406030204" pitchFamily="18" charset="0"/>
              </a:rPr>
              <a:t>Mahasiswa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menulis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ulang</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informasi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kata-kata </a:t>
            </a:r>
            <a:r>
              <a:rPr lang="en-US" sz="1800" i="0" dirty="0" err="1">
                <a:effectLst/>
                <a:latin typeface="Cambria" panose="02040503050406030204" pitchFamily="18" charset="0"/>
                <a:ea typeface="Cambria" panose="02040503050406030204" pitchFamily="18" charset="0"/>
              </a:rPr>
              <a:t>sendiri</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pPr>
            <a:r>
              <a:rPr lang="en-US" sz="1800" i="0" dirty="0">
                <a:effectLst/>
                <a:latin typeface="Cambria" panose="02040503050406030204" pitchFamily="18" charset="0"/>
                <a:ea typeface="Cambria" panose="02040503050406030204" pitchFamily="18" charset="0"/>
              </a:rPr>
              <a:t>Tidak </a:t>
            </a:r>
            <a:r>
              <a:rPr lang="en-US" sz="1800" i="0" dirty="0" err="1">
                <a:effectLst/>
                <a:latin typeface="Cambria" panose="02040503050406030204" pitchFamily="18" charset="0"/>
                <a:ea typeface="Cambria" panose="02040503050406030204" pitchFamily="18" charset="0"/>
              </a:rPr>
              <a:t>menggunakan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tanda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pPr>
            <a:r>
              <a:rPr lang="en-US" sz="1800" i="0" dirty="0" err="1">
                <a:effectLst/>
                <a:latin typeface="Cambria" panose="02040503050406030204" pitchFamily="18" charset="0"/>
                <a:ea typeface="Cambria" panose="02040503050406030204" pitchFamily="18" charset="0"/>
              </a:rPr>
              <a:t>Mengungkapkan</a:t>
            </a:r>
            <a:r>
              <a:rPr lang="en-US" sz="1800" i="0" dirty="0">
                <a:effectLst/>
                <a:latin typeface="Cambria" panose="02040503050406030204" pitchFamily="18" charset="0"/>
                <a:ea typeface="Cambria" panose="02040503050406030204" pitchFamily="18" charset="0"/>
              </a:rPr>
              <a:t> ide/</a:t>
            </a:r>
            <a:r>
              <a:rPr lang="en-US" sz="1800" i="0" dirty="0" err="1">
                <a:effectLst/>
                <a:latin typeface="Cambria" panose="02040503050406030204" pitchFamily="18" charset="0"/>
                <a:ea typeface="Cambria" panose="02040503050406030204" pitchFamily="18" charset="0"/>
              </a:rPr>
              <a:t>hasil</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penelitian</a:t>
            </a:r>
            <a:r>
              <a:rPr lang="en-US" sz="1800" i="0" dirty="0">
                <a:effectLst/>
                <a:latin typeface="Cambria" panose="02040503050406030204" pitchFamily="18" charset="0"/>
                <a:ea typeface="Cambria" panose="02040503050406030204" pitchFamily="18" charset="0"/>
              </a:rPr>
              <a:t> orang lain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bahasa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sendiri</a:t>
            </a:r>
            <a:endParaRPr lang="en-US" sz="1800" dirty="0"/>
          </a:p>
        </p:txBody>
      </p:sp>
    </p:spTree>
    <p:extLst>
      <p:ext uri="{BB962C8B-B14F-4D97-AF65-F5344CB8AC3E}">
        <p14:creationId xmlns:p14="http://schemas.microsoft.com/office/powerpoint/2010/main" val="721443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E7221-A040-95A5-40D2-C6A4789A38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F495B9-AD5C-92C4-775C-92E1ABEC9486}"/>
              </a:ext>
            </a:extLst>
          </p:cNvPr>
          <p:cNvSpPr>
            <a:spLocks noGrp="1"/>
          </p:cNvSpPr>
          <p:nvPr>
            <p:ph type="title"/>
          </p:nvPr>
        </p:nvSpPr>
        <p:spPr>
          <a:xfrm>
            <a:off x="1354183" y="182562"/>
            <a:ext cx="10515600" cy="819241"/>
          </a:xfrm>
        </p:spPr>
        <p:txBody>
          <a:bodyPr>
            <a:noAutofit/>
          </a:bodyPr>
          <a:lstStyle/>
          <a:p>
            <a:r>
              <a:rPr lang="en-US" sz="2400" b="1" i="0" dirty="0">
                <a:solidFill>
                  <a:schemeClr val="accent2"/>
                </a:solidFill>
                <a:effectLst/>
                <a:latin typeface="Cambria" panose="02040503050406030204" pitchFamily="18" charset="0"/>
                <a:ea typeface="Cambria" panose="02040503050406030204" pitchFamily="18" charset="0"/>
              </a:rPr>
              <a:t>STUDI KASUS 1: </a:t>
            </a:r>
            <a:r>
              <a:rPr lang="en-US" sz="2400" b="1" i="0" dirty="0" err="1">
                <a:solidFill>
                  <a:schemeClr val="accent2"/>
                </a:solidFill>
                <a:effectLst/>
                <a:latin typeface="Cambria" panose="02040503050406030204" pitchFamily="18" charset="0"/>
                <a:ea typeface="Cambria" panose="02040503050406030204" pitchFamily="18" charset="0"/>
              </a:rPr>
              <a:t>Identifikasi</a:t>
            </a:r>
            <a:r>
              <a:rPr lang="en-US" sz="2400" b="1" i="0" dirty="0">
                <a:solidFill>
                  <a:schemeClr val="accent2"/>
                </a:solidFill>
                <a:effectLst/>
                <a:latin typeface="Cambria" panose="02040503050406030204" pitchFamily="18" charset="0"/>
                <a:ea typeface="Cambria" panose="02040503050406030204" pitchFamily="18" charset="0"/>
              </a:rPr>
              <a:t> Jenis Kutipan dan </a:t>
            </a:r>
            <a:r>
              <a:rPr lang="en-US" sz="2400" b="1" i="0" dirty="0" err="1">
                <a:solidFill>
                  <a:schemeClr val="accent2"/>
                </a:solidFill>
                <a:effectLst/>
                <a:latin typeface="Cambria" panose="02040503050406030204" pitchFamily="18" charset="0"/>
                <a:ea typeface="Cambria" panose="02040503050406030204" pitchFamily="18" charset="0"/>
              </a:rPr>
              <a:t>Perbaikan</a:t>
            </a:r>
            <a:r>
              <a:rPr lang="en-US" sz="2400" b="1" i="0" dirty="0">
                <a:solidFill>
                  <a:schemeClr val="accent2"/>
                </a:solidFill>
                <a:effectLst/>
                <a:latin typeface="Cambria" panose="02040503050406030204" pitchFamily="18" charset="0"/>
                <a:ea typeface="Cambria" panose="02040503050406030204" pitchFamily="18" charset="0"/>
              </a:rPr>
              <a:t> Format</a:t>
            </a:r>
            <a:br>
              <a:rPr lang="en-US" sz="3200" b="1" i="0" dirty="0">
                <a:solidFill>
                  <a:schemeClr val="accent2"/>
                </a:solidFill>
                <a:effectLst/>
                <a:latin typeface="Cambria" panose="02040503050406030204" pitchFamily="18" charset="0"/>
                <a:ea typeface="Cambria" panose="02040503050406030204" pitchFamily="18" charset="0"/>
              </a:rPr>
            </a:b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2FC28B46-17DD-5BD7-AD52-3584D5DAD85F}"/>
              </a:ext>
            </a:extLst>
          </p:cNvPr>
          <p:cNvSpPr>
            <a:spLocks noGrp="1"/>
          </p:cNvSpPr>
          <p:nvPr>
            <p:ph idx="1"/>
          </p:nvPr>
        </p:nvSpPr>
        <p:spPr>
          <a:xfrm>
            <a:off x="322217" y="592183"/>
            <a:ext cx="10813869" cy="5799909"/>
          </a:xfrm>
        </p:spPr>
        <p:txBody>
          <a:bodyPr>
            <a:noAutofit/>
          </a:bodyPr>
          <a:lstStyle/>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Kutipan 2: Kutipan </a:t>
            </a:r>
            <a:r>
              <a:rPr lang="en-US" sz="1800" i="0" dirty="0" err="1">
                <a:effectLst/>
                <a:latin typeface="Cambria" panose="02040503050406030204" pitchFamily="18" charset="0"/>
                <a:ea typeface="Cambria" panose="02040503050406030204" pitchFamily="18" charset="0"/>
              </a:rPr>
              <a:t>langsung</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pPr>
            <a:r>
              <a:rPr lang="en-US" sz="1800" i="0" dirty="0">
                <a:effectLst/>
                <a:latin typeface="Cambria" panose="02040503050406030204" pitchFamily="18" charset="0"/>
                <a:ea typeface="Cambria" panose="02040503050406030204" pitchFamily="18" charset="0"/>
              </a:rPr>
              <a:t>Teks </a:t>
            </a:r>
            <a:r>
              <a:rPr lang="en-US" sz="1800" i="0" dirty="0" err="1">
                <a:effectLst/>
                <a:latin typeface="Cambria" panose="02040503050406030204" pitchFamily="18" charset="0"/>
                <a:ea typeface="Cambria" panose="02040503050406030204" pitchFamily="18" charset="0"/>
              </a:rPr>
              <a:t>ditulis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persis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sama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sumber</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asli</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pPr>
            <a:r>
              <a:rPr lang="en-US" sz="1800" i="0" dirty="0" err="1">
                <a:effectLst/>
                <a:latin typeface="Cambria" panose="02040503050406030204" pitchFamily="18" charset="0"/>
                <a:ea typeface="Cambria" panose="02040503050406030204" pitchFamily="18" charset="0"/>
              </a:rPr>
              <a:t>Menggunakan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bahasa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Inggris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sesuai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sumber</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pPr>
            <a:r>
              <a:rPr lang="en-US" sz="1800" i="0" dirty="0" err="1">
                <a:effectLst/>
                <a:latin typeface="Cambria" panose="02040503050406030204" pitchFamily="18" charset="0"/>
                <a:ea typeface="Cambria" panose="02040503050406030204" pitchFamily="18" charset="0"/>
              </a:rPr>
              <a:t>Menggunakan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tanda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untuk</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menandakan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kutipan</a:t>
            </a:r>
            <a:r>
              <a:rPr lang="en-US" sz="1800" i="0" dirty="0">
                <a:effectLst/>
                <a:latin typeface="Cambria" panose="02040503050406030204" pitchFamily="18" charset="0"/>
                <a:ea typeface="Cambria" panose="02040503050406030204" pitchFamily="18" charset="0"/>
              </a:rPr>
              <a:t> verbatim</a:t>
            </a:r>
          </a:p>
          <a:p>
            <a:pPr algn="just">
              <a:lnSpc>
                <a:spcPct val="100000"/>
              </a:lnSpc>
              <a:spcBef>
                <a:spcPts val="0"/>
              </a:spcBef>
              <a:buNone/>
            </a:pP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Kutipan 3: Kutipan </a:t>
            </a:r>
            <a:r>
              <a:rPr lang="en-US" sz="1800" i="0" dirty="0" err="1">
                <a:effectLst/>
                <a:latin typeface="Cambria" panose="02040503050406030204" pitchFamily="18" charset="0"/>
                <a:ea typeface="Cambria" panose="02040503050406030204" pitchFamily="18" charset="0"/>
              </a:rPr>
              <a:t>tidak</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langsung</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parafrase</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format APA</a:t>
            </a:r>
          </a:p>
          <a:p>
            <a:pPr algn="just">
              <a:lnSpc>
                <a:spcPct val="100000"/>
              </a:lnSpc>
              <a:spcBef>
                <a:spcPts val="0"/>
              </a:spcBef>
            </a:pPr>
            <a:r>
              <a:rPr lang="en-US" sz="1800" i="0" dirty="0" err="1">
                <a:effectLst/>
                <a:latin typeface="Cambria" panose="02040503050406030204" pitchFamily="18" charset="0"/>
                <a:ea typeface="Cambria" panose="02040503050406030204" pitchFamily="18" charset="0"/>
              </a:rPr>
              <a:t>Merangkum</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hasil</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penelitian</a:t>
            </a:r>
            <a:r>
              <a:rPr lang="en-US" sz="1800" i="0" dirty="0">
                <a:effectLst/>
                <a:latin typeface="Cambria" panose="02040503050406030204" pitchFamily="18" charset="0"/>
                <a:ea typeface="Cambria" panose="02040503050406030204" pitchFamily="18" charset="0"/>
              </a:rPr>
              <a:t> Smith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bahasa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sendiri</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pPr>
            <a:r>
              <a:rPr lang="en-US" sz="1800" i="0" dirty="0">
                <a:effectLst/>
                <a:latin typeface="Cambria" panose="02040503050406030204" pitchFamily="18" charset="0"/>
                <a:ea typeface="Cambria" panose="02040503050406030204" pitchFamily="18" charset="0"/>
              </a:rPr>
              <a:t>Tidak </a:t>
            </a:r>
            <a:r>
              <a:rPr lang="en-US" sz="1800" i="0" dirty="0" err="1">
                <a:effectLst/>
                <a:latin typeface="Cambria" panose="02040503050406030204" pitchFamily="18" charset="0"/>
                <a:ea typeface="Cambria" panose="02040503050406030204" pitchFamily="18" charset="0"/>
              </a:rPr>
              <a:t>menggunakan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tanda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pPr>
            <a:r>
              <a:rPr lang="en-US" sz="1800" i="0" dirty="0" err="1">
                <a:effectLst/>
                <a:latin typeface="Cambria" panose="02040503050406030204" pitchFamily="18" charset="0"/>
                <a:ea typeface="Cambria" panose="02040503050406030204" pitchFamily="18" charset="0"/>
              </a:rPr>
              <a:t>Mencantumkan</a:t>
            </a:r>
            <a:r>
              <a:rPr lang="en-US" sz="1800" i="0" dirty="0">
                <a:effectLst/>
                <a:latin typeface="Cambria" panose="02040503050406030204" pitchFamily="18" charset="0"/>
                <a:ea typeface="Cambria" panose="02040503050406030204" pitchFamily="18" charset="0"/>
              </a:rPr>
              <a:t> nama </a:t>
            </a:r>
            <a:r>
              <a:rPr lang="en-US" sz="1800" i="0" dirty="0" err="1">
                <a:effectLst/>
                <a:latin typeface="Cambria" panose="02040503050406030204" pitchFamily="18" charset="0"/>
                <a:ea typeface="Cambria" panose="02040503050406030204" pitchFamily="18" charset="0"/>
              </a:rPr>
              <a:t>penulis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tahun</a:t>
            </a:r>
            <a:r>
              <a:rPr lang="en-US" sz="1800" i="0" dirty="0">
                <a:effectLst/>
                <a:latin typeface="Cambria" panose="02040503050406030204" pitchFamily="18" charset="0"/>
                <a:ea typeface="Cambria" panose="02040503050406030204" pitchFamily="18" charset="0"/>
              </a:rPr>
              <a:t>, dan </a:t>
            </a:r>
            <a:r>
              <a:rPr lang="en-US" sz="1800" i="0" dirty="0" err="1">
                <a:effectLst/>
                <a:latin typeface="Cambria" panose="02040503050406030204" pitchFamily="18" charset="0"/>
                <a:ea typeface="Cambria" panose="02040503050406030204" pitchFamily="18" charset="0"/>
              </a:rPr>
              <a:t>halaman</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b) </a:t>
            </a:r>
            <a:r>
              <a:rPr lang="en-US" sz="1800" i="0" dirty="0" err="1">
                <a:effectLst/>
                <a:latin typeface="Cambria" panose="02040503050406030204" pitchFamily="18" charset="0"/>
                <a:ea typeface="Cambria" panose="02040503050406030204" pitchFamily="18" charset="0"/>
              </a:rPr>
              <a:t>Identifikasi</a:t>
            </a:r>
            <a:r>
              <a:rPr lang="en-US" sz="1800" i="0" dirty="0">
                <a:effectLst/>
                <a:latin typeface="Cambria" panose="02040503050406030204" pitchFamily="18" charset="0"/>
                <a:ea typeface="Cambria" panose="02040503050406030204" pitchFamily="18" charset="0"/>
              </a:rPr>
              <a:t> Kesalahan</a:t>
            </a: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Kesalahan pada Kutipan 1:</a:t>
            </a:r>
          </a:p>
          <a:p>
            <a:pPr algn="just">
              <a:lnSpc>
                <a:spcPct val="100000"/>
              </a:lnSpc>
              <a:spcBef>
                <a:spcPts val="0"/>
              </a:spcBef>
            </a:pPr>
            <a:r>
              <a:rPr lang="en-US" sz="1800" i="0" dirty="0">
                <a:effectLst/>
                <a:latin typeface="Cambria" panose="02040503050406030204" pitchFamily="18" charset="0"/>
                <a:ea typeface="Cambria" panose="02040503050406030204" pitchFamily="18" charset="0"/>
              </a:rPr>
              <a:t>Tidak </a:t>
            </a:r>
            <a:r>
              <a:rPr lang="en-US" sz="1800" i="0" dirty="0" err="1">
                <a:effectLst/>
                <a:latin typeface="Cambria" panose="02040503050406030204" pitchFamily="18" charset="0"/>
                <a:ea typeface="Cambria" panose="02040503050406030204" pitchFamily="18" charset="0"/>
              </a:rPr>
              <a:t>mencantumkan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sumber</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sama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sekali</a:t>
            </a:r>
            <a:r>
              <a:rPr lang="en-US" sz="1800" i="0" dirty="0">
                <a:effectLst/>
                <a:latin typeface="Cambria" panose="02040503050406030204" pitchFamily="18" charset="0"/>
                <a:ea typeface="Cambria" panose="02040503050406030204" pitchFamily="18" charset="0"/>
              </a:rPr>
              <a:t> (no citation)</a:t>
            </a:r>
          </a:p>
          <a:p>
            <a:pPr algn="just">
              <a:lnSpc>
                <a:spcPct val="100000"/>
              </a:lnSpc>
              <a:spcBef>
                <a:spcPts val="0"/>
              </a:spcBef>
            </a:pPr>
            <a:r>
              <a:rPr lang="en-US" sz="1800" i="0" dirty="0">
                <a:effectLst/>
                <a:latin typeface="Cambria" panose="02040503050406030204" pitchFamily="18" charset="0"/>
                <a:ea typeface="Cambria" panose="02040503050406030204" pitchFamily="18" charset="0"/>
              </a:rPr>
              <a:t>Ini </a:t>
            </a:r>
            <a:r>
              <a:rPr lang="en-US" sz="1800" i="0" dirty="0" err="1">
                <a:effectLst/>
                <a:latin typeface="Cambria" panose="02040503050406030204" pitchFamily="18" charset="0"/>
                <a:ea typeface="Cambria" panose="02040503050406030204" pitchFamily="18" charset="0"/>
              </a:rPr>
              <a:t>termasuk</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plagiarisme</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karena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menggunakan</a:t>
            </a:r>
            <a:r>
              <a:rPr lang="en-US" sz="1800" i="0" dirty="0">
                <a:effectLst/>
                <a:latin typeface="Cambria" panose="02040503050406030204" pitchFamily="18" charset="0"/>
                <a:ea typeface="Cambria" panose="02040503050406030204" pitchFamily="18" charset="0"/>
              </a:rPr>
              <a:t> ide/</a:t>
            </a:r>
            <a:r>
              <a:rPr lang="en-US" sz="1800" i="0" dirty="0" err="1">
                <a:effectLst/>
                <a:latin typeface="Cambria" panose="02040503050406030204" pitchFamily="18" charset="0"/>
                <a:ea typeface="Cambria" panose="02040503050406030204" pitchFamily="18" charset="0"/>
              </a:rPr>
              <a:t>hasil</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penelitian</a:t>
            </a:r>
            <a:r>
              <a:rPr lang="en-US" sz="1800" i="0" dirty="0">
                <a:effectLst/>
                <a:latin typeface="Cambria" panose="02040503050406030204" pitchFamily="18" charset="0"/>
                <a:ea typeface="Cambria" panose="02040503050406030204" pitchFamily="18" charset="0"/>
              </a:rPr>
              <a:t> orang lain </a:t>
            </a:r>
            <a:r>
              <a:rPr lang="en-US" sz="1800" i="0" dirty="0" err="1">
                <a:effectLst/>
                <a:latin typeface="Cambria" panose="02040503050406030204" pitchFamily="18" charset="0"/>
                <a:ea typeface="Cambria" panose="02040503050406030204" pitchFamily="18" charset="0"/>
              </a:rPr>
              <a:t>tanpa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memberikan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kredit</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pPr>
            <a:r>
              <a:rPr lang="en-US" sz="1800" i="0" dirty="0" err="1">
                <a:effectLst/>
                <a:latin typeface="Cambria" panose="02040503050406030204" pitchFamily="18" charset="0"/>
                <a:ea typeface="Cambria" panose="02040503050406030204" pitchFamily="18" charset="0"/>
              </a:rPr>
              <a:t>Pembaca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tidak</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dapat</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memverifikasi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informasi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atau</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melakukan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penelusuran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lebih</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lanjut</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buNone/>
            </a:pPr>
            <a:r>
              <a:rPr lang="en-US" sz="1800" i="0" dirty="0">
                <a:effectLst/>
                <a:latin typeface="Cambria" panose="02040503050406030204" pitchFamily="18" charset="0"/>
                <a:ea typeface="Cambria" panose="02040503050406030204" pitchFamily="18" charset="0"/>
              </a:rPr>
              <a:t>Kesalahan pada Kutipan 2:</a:t>
            </a:r>
          </a:p>
          <a:p>
            <a:pPr algn="just">
              <a:lnSpc>
                <a:spcPct val="100000"/>
              </a:lnSpc>
              <a:spcBef>
                <a:spcPts val="0"/>
              </a:spcBef>
            </a:pPr>
            <a:r>
              <a:rPr lang="en-US" sz="1800" i="0" dirty="0">
                <a:effectLst/>
                <a:latin typeface="Cambria" panose="02040503050406030204" pitchFamily="18" charset="0"/>
                <a:ea typeface="Cambria" panose="02040503050406030204" pitchFamily="18" charset="0"/>
              </a:rPr>
              <a:t>Tidak </a:t>
            </a:r>
            <a:r>
              <a:rPr lang="en-US" sz="1800" i="0" dirty="0" err="1">
                <a:effectLst/>
                <a:latin typeface="Cambria" panose="02040503050406030204" pitchFamily="18" charset="0"/>
                <a:ea typeface="Cambria" panose="02040503050406030204" pitchFamily="18" charset="0"/>
              </a:rPr>
              <a:t>mencantumkan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sumber</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sama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sekali</a:t>
            </a:r>
            <a:endParaRPr lang="en-US" sz="1800" i="0" dirty="0">
              <a:effectLst/>
              <a:latin typeface="Cambria" panose="02040503050406030204" pitchFamily="18" charset="0"/>
              <a:ea typeface="Cambria" panose="02040503050406030204" pitchFamily="18" charset="0"/>
            </a:endParaRPr>
          </a:p>
          <a:p>
            <a:pPr algn="just">
              <a:lnSpc>
                <a:spcPct val="100000"/>
              </a:lnSpc>
              <a:spcBef>
                <a:spcPts val="0"/>
              </a:spcBef>
            </a:pPr>
            <a:r>
              <a:rPr lang="en-US" sz="1800" i="0" dirty="0">
                <a:effectLst/>
                <a:latin typeface="Cambria" panose="02040503050406030204" pitchFamily="18" charset="0"/>
                <a:ea typeface="Cambria" panose="02040503050406030204" pitchFamily="18" charset="0"/>
              </a:rPr>
              <a:t>Kutipan </a:t>
            </a:r>
            <a:r>
              <a:rPr lang="en-US" sz="1800" i="0" dirty="0" err="1">
                <a:effectLst/>
                <a:latin typeface="Cambria" panose="02040503050406030204" pitchFamily="18" charset="0"/>
                <a:ea typeface="Cambria" panose="02040503050406030204" pitchFamily="18" charset="0"/>
              </a:rPr>
              <a:t>langsung</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harus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selalu</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disertai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sumber</a:t>
            </a:r>
            <a:r>
              <a:rPr lang="en-US" sz="1800" i="0" dirty="0">
                <a:effectLst/>
                <a:latin typeface="Cambria" panose="02040503050406030204" pitchFamily="18" charset="0"/>
                <a:ea typeface="Cambria" panose="02040503050406030204" pitchFamily="18" charset="0"/>
              </a:rPr>
              <a:t> yang </a:t>
            </a:r>
            <a:r>
              <a:rPr lang="en-US" sz="1800" i="0" dirty="0" err="1">
                <a:effectLst/>
                <a:latin typeface="Cambria" panose="02040503050406030204" pitchFamily="18" charset="0"/>
                <a:ea typeface="Cambria" panose="02040503050406030204" pitchFamily="18" charset="0"/>
              </a:rPr>
              <a:t>jelas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penulis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tahun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halaman</a:t>
            </a:r>
            <a:r>
              <a:rPr lang="en-US" sz="1800" i="0" dirty="0">
                <a:effectLst/>
                <a:latin typeface="Cambria" panose="02040503050406030204" pitchFamily="18" charset="0"/>
                <a:ea typeface="Cambria" panose="02040503050406030204" pitchFamily="18" charset="0"/>
              </a:rPr>
              <a:t>)</a:t>
            </a:r>
          </a:p>
          <a:p>
            <a:pPr algn="just">
              <a:lnSpc>
                <a:spcPct val="100000"/>
              </a:lnSpc>
              <a:spcBef>
                <a:spcPts val="0"/>
              </a:spcBef>
            </a:pPr>
            <a:r>
              <a:rPr lang="en-US" sz="1800" i="0" dirty="0" err="1">
                <a:effectLst/>
                <a:latin typeface="Cambria" panose="02040503050406030204" pitchFamily="18" charset="0"/>
                <a:ea typeface="Cambria" panose="02040503050406030204" pitchFamily="18" charset="0"/>
              </a:rPr>
              <a:t>Untuk</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kutipan</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panjang</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lebih</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dari</a:t>
            </a:r>
            <a:r>
              <a:rPr lang="en-US" sz="1800" i="0" dirty="0">
                <a:effectLst/>
                <a:latin typeface="Cambria" panose="02040503050406030204" pitchFamily="18" charset="0"/>
                <a:ea typeface="Cambria" panose="02040503050406030204" pitchFamily="18" charset="0"/>
              </a:rPr>
              <a:t> 40 kata), </a:t>
            </a:r>
            <a:r>
              <a:rPr lang="en-US" sz="1800" i="0" dirty="0" err="1">
                <a:effectLst/>
                <a:latin typeface="Cambria" panose="02040503050406030204" pitchFamily="18" charset="0"/>
                <a:ea typeface="Cambria" panose="02040503050406030204" pitchFamily="18" charset="0"/>
              </a:rPr>
              <a:t>seharusnya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diformat</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sebagai</a:t>
            </a:r>
            <a:r>
              <a:rPr lang="en-US" sz="1800" i="0" dirty="0">
                <a:effectLst/>
                <a:latin typeface="Cambria" panose="02040503050406030204" pitchFamily="18" charset="0"/>
                <a:ea typeface="Cambria" panose="02040503050406030204" pitchFamily="18" charset="0"/>
              </a:rPr>
              <a:t> block quote (</a:t>
            </a:r>
            <a:r>
              <a:rPr lang="en-US" sz="1800" i="0" dirty="0" err="1">
                <a:effectLst/>
                <a:latin typeface="Cambria" panose="02040503050406030204" pitchFamily="18" charset="0"/>
                <a:ea typeface="Cambria" panose="02040503050406030204" pitchFamily="18" charset="0"/>
              </a:rPr>
              <a:t>terpisah</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dari</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teks</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tanpa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tanda</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kutip</a:t>
            </a:r>
            <a:r>
              <a:rPr lang="en-US" sz="1800" i="0" dirty="0">
                <a:effectLst/>
                <a:latin typeface="Cambria" panose="02040503050406030204" pitchFamily="18" charset="0"/>
                <a:ea typeface="Cambria" panose="02040503050406030204" pitchFamily="18" charset="0"/>
              </a:rPr>
              <a:t>, </a:t>
            </a:r>
            <a:r>
              <a:rPr lang="en-US" sz="1800" i="0" dirty="0" err="1">
                <a:effectLst/>
                <a:latin typeface="Cambria" panose="02040503050406030204" pitchFamily="18" charset="0"/>
                <a:ea typeface="Cambria" panose="02040503050406030204" pitchFamily="18" charset="0"/>
              </a:rPr>
              <a:t>dengan</a:t>
            </a:r>
            <a:r>
              <a:rPr lang="en-US" sz="1800" i="0" dirty="0">
                <a:effectLst/>
                <a:latin typeface="Cambria" panose="02040503050406030204" pitchFamily="18" charset="0"/>
                <a:ea typeface="Cambria" panose="02040503050406030204" pitchFamily="18" charset="0"/>
              </a:rPr>
              <a:t> indent)</a:t>
            </a:r>
            <a:endParaRPr lang="en-US" sz="1800" dirty="0"/>
          </a:p>
        </p:txBody>
      </p:sp>
    </p:spTree>
    <p:extLst>
      <p:ext uri="{BB962C8B-B14F-4D97-AF65-F5344CB8AC3E}">
        <p14:creationId xmlns:p14="http://schemas.microsoft.com/office/powerpoint/2010/main" val="2049279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68B4F-CDE1-A496-538A-F56D7C582C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5E6E3-9AE3-E9A7-F5D6-58AB7FF0A1BA}"/>
              </a:ext>
            </a:extLst>
          </p:cNvPr>
          <p:cNvSpPr>
            <a:spLocks noGrp="1"/>
          </p:cNvSpPr>
          <p:nvPr>
            <p:ph type="title"/>
          </p:nvPr>
        </p:nvSpPr>
        <p:spPr>
          <a:xfrm>
            <a:off x="1354183" y="182562"/>
            <a:ext cx="10515600" cy="819241"/>
          </a:xfrm>
        </p:spPr>
        <p:txBody>
          <a:bodyPr>
            <a:noAutofit/>
          </a:bodyPr>
          <a:lstStyle/>
          <a:p>
            <a:r>
              <a:rPr lang="en-US" sz="2400" b="1" i="0" dirty="0">
                <a:solidFill>
                  <a:schemeClr val="accent2"/>
                </a:solidFill>
                <a:effectLst/>
                <a:latin typeface="Cambria" panose="02040503050406030204" pitchFamily="18" charset="0"/>
                <a:ea typeface="Cambria" panose="02040503050406030204" pitchFamily="18" charset="0"/>
              </a:rPr>
              <a:t>STUDI KASUS 1: </a:t>
            </a:r>
            <a:r>
              <a:rPr lang="en-US" sz="2400" b="1" i="0" dirty="0" err="1">
                <a:solidFill>
                  <a:schemeClr val="accent2"/>
                </a:solidFill>
                <a:effectLst/>
                <a:latin typeface="Cambria" panose="02040503050406030204" pitchFamily="18" charset="0"/>
                <a:ea typeface="Cambria" panose="02040503050406030204" pitchFamily="18" charset="0"/>
              </a:rPr>
              <a:t>Identifikasi</a:t>
            </a:r>
            <a:r>
              <a:rPr lang="en-US" sz="2400" b="1" i="0" dirty="0">
                <a:solidFill>
                  <a:schemeClr val="accent2"/>
                </a:solidFill>
                <a:effectLst/>
                <a:latin typeface="Cambria" panose="02040503050406030204" pitchFamily="18" charset="0"/>
                <a:ea typeface="Cambria" panose="02040503050406030204" pitchFamily="18" charset="0"/>
              </a:rPr>
              <a:t> Jenis Kutipan dan </a:t>
            </a:r>
            <a:r>
              <a:rPr lang="en-US" sz="2400" b="1" i="0" dirty="0" err="1">
                <a:solidFill>
                  <a:schemeClr val="accent2"/>
                </a:solidFill>
                <a:effectLst/>
                <a:latin typeface="Cambria" panose="02040503050406030204" pitchFamily="18" charset="0"/>
                <a:ea typeface="Cambria" panose="02040503050406030204" pitchFamily="18" charset="0"/>
              </a:rPr>
              <a:t>Perbaikan</a:t>
            </a:r>
            <a:r>
              <a:rPr lang="en-US" sz="2400" b="1" i="0" dirty="0">
                <a:solidFill>
                  <a:schemeClr val="accent2"/>
                </a:solidFill>
                <a:effectLst/>
                <a:latin typeface="Cambria" panose="02040503050406030204" pitchFamily="18" charset="0"/>
                <a:ea typeface="Cambria" panose="02040503050406030204" pitchFamily="18" charset="0"/>
              </a:rPr>
              <a:t> Format</a:t>
            </a:r>
            <a:br>
              <a:rPr lang="en-US" sz="3200" b="1" i="0" dirty="0">
                <a:solidFill>
                  <a:schemeClr val="accent2"/>
                </a:solidFill>
                <a:effectLst/>
                <a:latin typeface="Cambria" panose="02040503050406030204" pitchFamily="18" charset="0"/>
                <a:ea typeface="Cambria" panose="02040503050406030204" pitchFamily="18" charset="0"/>
              </a:rPr>
            </a:b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BD511B80-55EF-2A28-A7E6-3C7B4C84D412}"/>
              </a:ext>
            </a:extLst>
          </p:cNvPr>
          <p:cNvSpPr>
            <a:spLocks noGrp="1"/>
          </p:cNvSpPr>
          <p:nvPr>
            <p:ph idx="1"/>
          </p:nvPr>
        </p:nvSpPr>
        <p:spPr>
          <a:xfrm>
            <a:off x="322217" y="661852"/>
            <a:ext cx="10813869" cy="5799909"/>
          </a:xfrm>
        </p:spPr>
        <p:txBody>
          <a:bodyPr>
            <a:noAutofit/>
          </a:bodyPr>
          <a:lstStyle/>
          <a:p>
            <a:pPr algn="just">
              <a:lnSpc>
                <a:spcPct val="100000"/>
              </a:lnSpc>
              <a:buNone/>
            </a:pPr>
            <a:r>
              <a:rPr lang="en-US" sz="1800" b="0" i="0" dirty="0">
                <a:effectLst/>
                <a:latin typeface="fkGroteskNeue"/>
              </a:rPr>
              <a:t>Kesalahan pada Kutipan 3:</a:t>
            </a:r>
          </a:p>
          <a:p>
            <a:pPr algn="just">
              <a:lnSpc>
                <a:spcPct val="100000"/>
              </a:lnSpc>
              <a:buFont typeface="Arial" panose="020B0604020202020204" pitchFamily="34" charset="0"/>
              <a:buChar char="•"/>
            </a:pPr>
            <a:r>
              <a:rPr lang="en-US" sz="1800" b="0" i="0" dirty="0" err="1">
                <a:effectLst/>
                <a:latin typeface="fkGroteskNeue"/>
              </a:rPr>
              <a:t>Menggunakan</a:t>
            </a:r>
            <a:r>
              <a:rPr lang="en-US" sz="1800" b="0" i="0" dirty="0">
                <a:effectLst/>
                <a:latin typeface="fkGroteskNeue"/>
              </a:rPr>
              <a:t> format APA style, </a:t>
            </a:r>
            <a:r>
              <a:rPr lang="en-US" sz="1800" b="0" i="0" dirty="0" err="1">
                <a:effectLst/>
                <a:latin typeface="fkGroteskNeue"/>
              </a:rPr>
              <a:t>bukan</a:t>
            </a:r>
            <a:r>
              <a:rPr lang="en-US" sz="1800" b="0" i="0" dirty="0">
                <a:effectLst/>
                <a:latin typeface="fkGroteskNeue"/>
              </a:rPr>
              <a:t> IEEE style</a:t>
            </a:r>
          </a:p>
          <a:p>
            <a:pPr algn="just">
              <a:lnSpc>
                <a:spcPct val="100000"/>
              </a:lnSpc>
              <a:buFont typeface="Arial" panose="020B0604020202020204" pitchFamily="34" charset="0"/>
              <a:buChar char="•"/>
            </a:pPr>
            <a:r>
              <a:rPr lang="en-US" sz="1800" b="0" i="0" dirty="0">
                <a:effectLst/>
                <a:latin typeface="fkGroteskNeue"/>
              </a:rPr>
              <a:t>Format </a:t>
            </a:r>
            <a:r>
              <a:rPr lang="en-US" sz="1800" b="0" i="0" dirty="0" err="1">
                <a:effectLst/>
                <a:latin typeface="fkGroteskNeue"/>
              </a:rPr>
              <a:t>penulisan</a:t>
            </a:r>
            <a:r>
              <a:rPr lang="en-US" sz="1800" b="0" i="0" dirty="0">
                <a:effectLst/>
                <a:latin typeface="fkGroteskNeue"/>
              </a:rPr>
              <a:t> </a:t>
            </a:r>
            <a:r>
              <a:rPr lang="en-US" sz="1800" b="0" i="0" dirty="0" err="1">
                <a:effectLst/>
                <a:latin typeface="fkGroteskNeue"/>
              </a:rPr>
              <a:t>tidak</a:t>
            </a:r>
            <a:r>
              <a:rPr lang="en-US" sz="1800" b="0" i="0" dirty="0">
                <a:effectLst/>
                <a:latin typeface="fkGroteskNeue"/>
              </a:rPr>
              <a:t> </a:t>
            </a:r>
            <a:r>
              <a:rPr lang="en-US" sz="1800" b="0" i="0" dirty="0" err="1">
                <a:effectLst/>
                <a:latin typeface="fkGroteskNeue"/>
              </a:rPr>
              <a:t>konsisten</a:t>
            </a:r>
            <a:r>
              <a:rPr lang="en-US" sz="1800" b="0" i="0" dirty="0">
                <a:effectLst/>
                <a:latin typeface="fkGroteskNeue"/>
              </a:rPr>
              <a:t> </a:t>
            </a:r>
            <a:r>
              <a:rPr lang="en-US" sz="1800" b="0" i="0" dirty="0" err="1">
                <a:effectLst/>
                <a:latin typeface="fkGroteskNeue"/>
              </a:rPr>
              <a:t>dengan</a:t>
            </a:r>
            <a:r>
              <a:rPr lang="en-US" sz="1800" b="0" i="0" dirty="0">
                <a:effectLst/>
                <a:latin typeface="fkGroteskNeue"/>
              </a:rPr>
              <a:t> </a:t>
            </a:r>
            <a:r>
              <a:rPr lang="en-US" sz="1800" b="0" i="0" dirty="0" err="1">
                <a:effectLst/>
                <a:latin typeface="fkGroteskNeue"/>
              </a:rPr>
              <a:t>gaya</a:t>
            </a:r>
            <a:r>
              <a:rPr lang="en-US" sz="1800" b="0" i="0" dirty="0">
                <a:effectLst/>
                <a:latin typeface="fkGroteskNeue"/>
              </a:rPr>
              <a:t> </a:t>
            </a:r>
            <a:r>
              <a:rPr lang="en-US" sz="1800" b="0" i="0" dirty="0" err="1">
                <a:effectLst/>
                <a:latin typeface="fkGroteskNeue"/>
              </a:rPr>
              <a:t>penulisan</a:t>
            </a:r>
            <a:r>
              <a:rPr lang="en-US" sz="1800" b="0" i="0" dirty="0">
                <a:effectLst/>
                <a:latin typeface="fkGroteskNeue"/>
              </a:rPr>
              <a:t> IEEE yang </a:t>
            </a:r>
            <a:r>
              <a:rPr lang="en-US" sz="1800" b="0" i="0" dirty="0" err="1">
                <a:effectLst/>
                <a:latin typeface="fkGroteskNeue"/>
              </a:rPr>
              <a:t>menggunakan</a:t>
            </a:r>
            <a:r>
              <a:rPr lang="en-US" sz="1800" b="0" i="0" dirty="0">
                <a:effectLst/>
                <a:latin typeface="fkGroteskNeue"/>
              </a:rPr>
              <a:t> </a:t>
            </a:r>
            <a:r>
              <a:rPr lang="en-US" sz="1800" b="0" i="0" dirty="0" err="1">
                <a:effectLst/>
                <a:latin typeface="fkGroteskNeue"/>
              </a:rPr>
              <a:t>sistem</a:t>
            </a:r>
            <a:r>
              <a:rPr lang="en-US" sz="1800" b="0" i="0" dirty="0">
                <a:effectLst/>
                <a:latin typeface="fkGroteskNeue"/>
              </a:rPr>
              <a:t> </a:t>
            </a:r>
            <a:r>
              <a:rPr lang="en-US" sz="1800" b="0" i="0" dirty="0" err="1">
                <a:effectLst/>
                <a:latin typeface="fkGroteskNeue"/>
              </a:rPr>
              <a:t>numerik</a:t>
            </a:r>
            <a:endParaRPr lang="en-US" sz="1800" b="0" i="0" dirty="0">
              <a:effectLst/>
              <a:latin typeface="fkGroteskNeue"/>
            </a:endParaRPr>
          </a:p>
          <a:p>
            <a:pPr algn="just">
              <a:lnSpc>
                <a:spcPct val="100000"/>
              </a:lnSpc>
              <a:buFont typeface="Arial" panose="020B0604020202020204" pitchFamily="34" charset="0"/>
              <a:buChar char="•"/>
            </a:pPr>
            <a:r>
              <a:rPr lang="en-US" sz="1800" b="0" i="0" dirty="0">
                <a:effectLst/>
                <a:latin typeface="fkGroteskNeue"/>
              </a:rPr>
              <a:t>Jika </a:t>
            </a:r>
            <a:r>
              <a:rPr lang="en-US" sz="1800" b="0" i="0" dirty="0" err="1">
                <a:effectLst/>
                <a:latin typeface="fkGroteskNeue"/>
              </a:rPr>
              <a:t>skripsi</a:t>
            </a:r>
            <a:r>
              <a:rPr lang="en-US" sz="1800" b="0" i="0" dirty="0">
                <a:effectLst/>
                <a:latin typeface="fkGroteskNeue"/>
              </a:rPr>
              <a:t> </a:t>
            </a:r>
            <a:r>
              <a:rPr lang="en-US" sz="1800" b="0" i="0" dirty="0" err="1">
                <a:effectLst/>
                <a:latin typeface="fkGroteskNeue"/>
              </a:rPr>
              <a:t>menggunakan</a:t>
            </a:r>
            <a:r>
              <a:rPr lang="en-US" sz="1800" b="0" i="0" dirty="0">
                <a:effectLst/>
                <a:latin typeface="fkGroteskNeue"/>
              </a:rPr>
              <a:t> IEEE style, </a:t>
            </a:r>
            <a:r>
              <a:rPr lang="en-US" sz="1800" b="0" i="0" dirty="0" err="1">
                <a:effectLst/>
                <a:latin typeface="fkGroteskNeue"/>
              </a:rPr>
              <a:t>semua</a:t>
            </a:r>
            <a:r>
              <a:rPr lang="en-US" sz="1800" b="0" i="0" dirty="0">
                <a:effectLst/>
                <a:latin typeface="fkGroteskNeue"/>
              </a:rPr>
              <a:t> </a:t>
            </a:r>
            <a:r>
              <a:rPr lang="en-US" sz="1800" b="0" i="0" dirty="0" err="1">
                <a:effectLst/>
                <a:latin typeface="fkGroteskNeue"/>
              </a:rPr>
              <a:t>kutipan</a:t>
            </a:r>
            <a:r>
              <a:rPr lang="en-US" sz="1800" b="0" i="0" dirty="0">
                <a:effectLst/>
                <a:latin typeface="fkGroteskNeue"/>
              </a:rPr>
              <a:t> </a:t>
            </a:r>
            <a:r>
              <a:rPr lang="en-US" sz="1800" b="0" i="0" dirty="0" err="1">
                <a:effectLst/>
                <a:latin typeface="fkGroteskNeue"/>
              </a:rPr>
              <a:t>harus</a:t>
            </a:r>
            <a:r>
              <a:rPr lang="en-US" sz="1800" b="0" i="0" dirty="0">
                <a:effectLst/>
                <a:latin typeface="fkGroteskNeue"/>
              </a:rPr>
              <a:t> </a:t>
            </a:r>
            <a:r>
              <a:rPr lang="en-US" sz="1800" b="0" i="0" dirty="0" err="1">
                <a:effectLst/>
                <a:latin typeface="fkGroteskNeue"/>
              </a:rPr>
              <a:t>mengikuti</a:t>
            </a:r>
            <a:r>
              <a:rPr lang="en-US" sz="1800" b="0" i="0" dirty="0">
                <a:effectLst/>
                <a:latin typeface="fkGroteskNeue"/>
              </a:rPr>
              <a:t> format </a:t>
            </a:r>
            <a:r>
              <a:rPr lang="en-US" sz="1800" b="0" i="0" dirty="0" err="1">
                <a:effectLst/>
                <a:latin typeface="fkGroteskNeue"/>
              </a:rPr>
              <a:t>tersebut</a:t>
            </a:r>
            <a:endParaRPr lang="en-US" sz="1800" b="0" i="0" dirty="0">
              <a:effectLst/>
              <a:latin typeface="fkGroteskNeue"/>
            </a:endParaRPr>
          </a:p>
          <a:p>
            <a:pPr marL="0" indent="0" algn="just">
              <a:lnSpc>
                <a:spcPct val="100000"/>
              </a:lnSpc>
              <a:buNone/>
            </a:pPr>
            <a:endParaRPr lang="en-US" sz="1800" b="0" i="0" dirty="0">
              <a:effectLst/>
              <a:latin typeface="fkGroteskNeue"/>
            </a:endParaRPr>
          </a:p>
          <a:p>
            <a:pPr algn="just">
              <a:lnSpc>
                <a:spcPct val="100000"/>
              </a:lnSpc>
              <a:buNone/>
            </a:pPr>
            <a:r>
              <a:rPr lang="en-US" sz="1800" b="0" i="0" dirty="0">
                <a:effectLst/>
                <a:latin typeface="fkGrotesk"/>
              </a:rPr>
              <a:t>c) </a:t>
            </a:r>
            <a:r>
              <a:rPr lang="en-US" sz="1800" b="0" i="0" dirty="0" err="1">
                <a:effectLst/>
                <a:latin typeface="fkGrotesk"/>
              </a:rPr>
              <a:t>Perbaikan</a:t>
            </a:r>
            <a:r>
              <a:rPr lang="en-US" sz="1800" b="0" i="0" dirty="0">
                <a:effectLst/>
                <a:latin typeface="fkGrotesk"/>
              </a:rPr>
              <a:t> Format </a:t>
            </a:r>
            <a:r>
              <a:rPr lang="en-US" sz="1800" b="0" i="0" dirty="0" err="1">
                <a:effectLst/>
                <a:latin typeface="fkGrotesk"/>
              </a:rPr>
              <a:t>dengan</a:t>
            </a:r>
            <a:r>
              <a:rPr lang="en-US" sz="1800" b="0" i="0" dirty="0">
                <a:effectLst/>
                <a:latin typeface="fkGrotesk"/>
              </a:rPr>
              <a:t> IEEE Style</a:t>
            </a:r>
          </a:p>
          <a:p>
            <a:pPr>
              <a:lnSpc>
                <a:spcPct val="100000"/>
              </a:lnSpc>
              <a:buNone/>
            </a:pPr>
            <a:r>
              <a:rPr lang="en-US" sz="1800" b="0" i="0" dirty="0">
                <a:effectLst/>
                <a:latin typeface="fkGroteskNeue"/>
              </a:rPr>
              <a:t>Kutipan 1 (</a:t>
            </a:r>
            <a:r>
              <a:rPr lang="en-US" sz="1800" b="0" i="0" dirty="0" err="1">
                <a:effectLst/>
                <a:latin typeface="fkGroteskNeue"/>
              </a:rPr>
              <a:t>diperbaiki</a:t>
            </a:r>
            <a:r>
              <a:rPr lang="en-US" sz="1800" b="0" i="0" dirty="0">
                <a:effectLst/>
                <a:latin typeface="fkGroteskNeue"/>
              </a:rPr>
              <a:t>) : </a:t>
            </a:r>
          </a:p>
          <a:p>
            <a:pPr>
              <a:lnSpc>
                <a:spcPct val="100000"/>
              </a:lnSpc>
              <a:buNone/>
            </a:pPr>
            <a:r>
              <a:rPr lang="en-US" sz="1800" b="0" i="0" dirty="0">
                <a:effectLst/>
                <a:latin typeface="fkGroteskNeue"/>
              </a:rPr>
              <a:t>Proses </a:t>
            </a:r>
            <a:r>
              <a:rPr lang="en-US" sz="1800" b="0" i="0" dirty="0" err="1">
                <a:effectLst/>
                <a:latin typeface="fkGroteskNeue"/>
              </a:rPr>
              <a:t>hidrolisis</a:t>
            </a:r>
            <a:r>
              <a:rPr lang="en-US" sz="1800" b="0" i="0" dirty="0">
                <a:effectLst/>
                <a:latin typeface="fkGroteskNeue"/>
              </a:rPr>
              <a:t> </a:t>
            </a:r>
            <a:r>
              <a:rPr lang="en-US" sz="1800" b="0" i="0" dirty="0" err="1">
                <a:effectLst/>
                <a:latin typeface="fkGroteskNeue"/>
              </a:rPr>
              <a:t>lignoselulosa</a:t>
            </a:r>
            <a:r>
              <a:rPr lang="en-US" sz="1800" b="0" i="0" dirty="0">
                <a:effectLst/>
                <a:latin typeface="fkGroteskNeue"/>
              </a:rPr>
              <a:t> </a:t>
            </a:r>
            <a:r>
              <a:rPr lang="en-US" sz="1800" b="0" i="0" dirty="0" err="1">
                <a:effectLst/>
                <a:latin typeface="fkGroteskNeue"/>
              </a:rPr>
              <a:t>dapat</a:t>
            </a:r>
            <a:r>
              <a:rPr lang="en-US" sz="1800" b="0" i="0" dirty="0">
                <a:effectLst/>
                <a:latin typeface="fkGroteskNeue"/>
              </a:rPr>
              <a:t> </a:t>
            </a:r>
            <a:r>
              <a:rPr lang="en-US" sz="1800" b="0" i="0" dirty="0" err="1">
                <a:effectLst/>
                <a:latin typeface="fkGroteskNeue"/>
              </a:rPr>
              <a:t>dilakukan</a:t>
            </a:r>
            <a:r>
              <a:rPr lang="en-US" sz="1800" b="0" i="0" dirty="0">
                <a:effectLst/>
                <a:latin typeface="fkGroteskNeue"/>
              </a:rPr>
              <a:t> </a:t>
            </a:r>
            <a:r>
              <a:rPr lang="en-US" sz="1800" b="0" i="0" dirty="0" err="1">
                <a:effectLst/>
                <a:latin typeface="fkGroteskNeue"/>
              </a:rPr>
              <a:t>dengan</a:t>
            </a:r>
            <a:r>
              <a:rPr lang="en-US" sz="1800" b="0" i="0" dirty="0">
                <a:effectLst/>
                <a:latin typeface="fkGroteskNeue"/>
              </a:rPr>
              <a:t> </a:t>
            </a:r>
            <a:r>
              <a:rPr lang="en-US" sz="1800" b="0" i="0" dirty="0" err="1">
                <a:effectLst/>
                <a:latin typeface="fkGroteskNeue"/>
              </a:rPr>
              <a:t>metode</a:t>
            </a:r>
            <a:r>
              <a:rPr lang="en-US" sz="1800" b="0" i="0" dirty="0">
                <a:effectLst/>
                <a:latin typeface="fkGroteskNeue"/>
              </a:rPr>
              <a:t> </a:t>
            </a:r>
            <a:r>
              <a:rPr lang="en-US" sz="1800" b="0" i="0" dirty="0" err="1">
                <a:effectLst/>
                <a:latin typeface="fkGroteskNeue"/>
              </a:rPr>
              <a:t>asam</a:t>
            </a:r>
            <a:r>
              <a:rPr lang="en-US" sz="1800" b="0" i="0" dirty="0">
                <a:effectLst/>
                <a:latin typeface="fkGroteskNeue"/>
              </a:rPr>
              <a:t> </a:t>
            </a:r>
            <a:r>
              <a:rPr lang="en-US" sz="1800" b="0" i="0" dirty="0" err="1">
                <a:effectLst/>
                <a:latin typeface="fkGroteskNeue"/>
              </a:rPr>
              <a:t>atau</a:t>
            </a:r>
            <a:r>
              <a:rPr lang="en-US" sz="1800" b="0" i="0" dirty="0">
                <a:effectLst/>
                <a:latin typeface="fkGroteskNeue"/>
              </a:rPr>
              <a:t> </a:t>
            </a:r>
            <a:r>
              <a:rPr lang="en-US" sz="1800" b="0" i="0" dirty="0" err="1">
                <a:effectLst/>
                <a:latin typeface="fkGroteskNeue"/>
              </a:rPr>
              <a:t>enzimatis</a:t>
            </a:r>
            <a:r>
              <a:rPr lang="en-US" sz="1800" b="0" i="0" dirty="0">
                <a:effectLst/>
                <a:latin typeface="fkGroteskNeue"/>
              </a:rPr>
              <a:t>. </a:t>
            </a:r>
            <a:r>
              <a:rPr lang="en-US" sz="1800" b="0" i="0" dirty="0" err="1">
                <a:effectLst/>
                <a:latin typeface="fkGroteskNeue"/>
              </a:rPr>
              <a:t>Hidrolisis</a:t>
            </a:r>
            <a:r>
              <a:rPr lang="en-US" sz="1800" b="0" i="0" dirty="0">
                <a:effectLst/>
                <a:latin typeface="fkGroteskNeue"/>
              </a:rPr>
              <a:t> </a:t>
            </a:r>
            <a:r>
              <a:rPr lang="en-US" sz="1800" b="0" i="0" dirty="0" err="1">
                <a:effectLst/>
                <a:latin typeface="fkGroteskNeue"/>
              </a:rPr>
              <a:t>enzimatis</a:t>
            </a:r>
            <a:r>
              <a:rPr lang="en-US" sz="1800" b="0" i="0" dirty="0">
                <a:effectLst/>
                <a:latin typeface="fkGroteskNeue"/>
              </a:rPr>
              <a:t> </a:t>
            </a:r>
            <a:r>
              <a:rPr lang="en-US" sz="1800" b="0" i="0" dirty="0" err="1">
                <a:effectLst/>
                <a:latin typeface="fkGroteskNeue"/>
              </a:rPr>
              <a:t>memiliki</a:t>
            </a:r>
            <a:r>
              <a:rPr lang="en-US" sz="1800" b="0" i="0" dirty="0">
                <a:effectLst/>
                <a:latin typeface="fkGroteskNeue"/>
              </a:rPr>
              <a:t> </a:t>
            </a:r>
            <a:r>
              <a:rPr lang="en-US" sz="1800" b="0" i="0" dirty="0" err="1">
                <a:effectLst/>
                <a:latin typeface="fkGroteskNeue"/>
              </a:rPr>
              <a:t>beberapa</a:t>
            </a:r>
            <a:r>
              <a:rPr lang="en-US" sz="1800" b="0" i="0" dirty="0">
                <a:effectLst/>
                <a:latin typeface="fkGroteskNeue"/>
              </a:rPr>
              <a:t> </a:t>
            </a:r>
            <a:r>
              <a:rPr lang="en-US" sz="1800" b="0" i="0" dirty="0" err="1">
                <a:effectLst/>
                <a:latin typeface="fkGroteskNeue"/>
              </a:rPr>
              <a:t>keunggulan</a:t>
            </a:r>
            <a:r>
              <a:rPr lang="en-US" sz="1800" b="0" i="0" dirty="0">
                <a:effectLst/>
                <a:latin typeface="fkGroteskNeue"/>
              </a:rPr>
              <a:t> </a:t>
            </a:r>
            <a:r>
              <a:rPr lang="en-US" sz="1800" b="0" i="0" dirty="0" err="1">
                <a:effectLst/>
                <a:latin typeface="fkGroteskNeue"/>
              </a:rPr>
              <a:t>dibandingkan</a:t>
            </a:r>
            <a:r>
              <a:rPr lang="en-US" sz="1800" b="0" i="0" dirty="0">
                <a:effectLst/>
                <a:latin typeface="fkGroteskNeue"/>
              </a:rPr>
              <a:t> </a:t>
            </a:r>
            <a:r>
              <a:rPr lang="en-US" sz="1800" b="0" i="0" dirty="0" err="1">
                <a:effectLst/>
                <a:latin typeface="fkGroteskNeue"/>
              </a:rPr>
              <a:t>hidrolisis</a:t>
            </a:r>
            <a:r>
              <a:rPr lang="en-US" sz="1800" b="0" i="0" dirty="0">
                <a:effectLst/>
                <a:latin typeface="fkGroteskNeue"/>
              </a:rPr>
              <a:t> </a:t>
            </a:r>
            <a:r>
              <a:rPr lang="en-US" sz="1800" b="0" i="0" dirty="0" err="1">
                <a:effectLst/>
                <a:latin typeface="fkGroteskNeue"/>
              </a:rPr>
              <a:t>asam</a:t>
            </a:r>
            <a:r>
              <a:rPr lang="en-US" sz="1800" b="0" i="0" dirty="0">
                <a:effectLst/>
                <a:latin typeface="fkGroteskNeue"/>
              </a:rPr>
              <a:t>, </a:t>
            </a:r>
            <a:r>
              <a:rPr lang="en-US" sz="1800" b="0" i="0" dirty="0" err="1">
                <a:effectLst/>
                <a:latin typeface="fkGroteskNeue"/>
              </a:rPr>
              <a:t>yaitu</a:t>
            </a:r>
            <a:r>
              <a:rPr lang="en-US" sz="1800" b="0" i="0" dirty="0">
                <a:effectLst/>
                <a:latin typeface="fkGroteskNeue"/>
              </a:rPr>
              <a:t> </a:t>
            </a:r>
            <a:r>
              <a:rPr lang="en-US" sz="1800" b="0" i="0" dirty="0" err="1">
                <a:effectLst/>
                <a:latin typeface="fkGroteskNeue"/>
              </a:rPr>
              <a:t>kondisi</a:t>
            </a:r>
            <a:r>
              <a:rPr lang="en-US" sz="1800" b="0" i="0" dirty="0">
                <a:effectLst/>
                <a:latin typeface="fkGroteskNeue"/>
              </a:rPr>
              <a:t> </a:t>
            </a:r>
            <a:r>
              <a:rPr lang="en-US" sz="1800" b="0" i="0" dirty="0" err="1">
                <a:effectLst/>
                <a:latin typeface="fkGroteskNeue"/>
              </a:rPr>
              <a:t>operasi</a:t>
            </a:r>
            <a:r>
              <a:rPr lang="en-US" sz="1800" b="0" i="0" dirty="0">
                <a:effectLst/>
                <a:latin typeface="fkGroteskNeue"/>
              </a:rPr>
              <a:t> yang </a:t>
            </a:r>
            <a:r>
              <a:rPr lang="en-US" sz="1800" b="0" i="0" dirty="0" err="1">
                <a:effectLst/>
                <a:latin typeface="fkGroteskNeue"/>
              </a:rPr>
              <a:t>lebih</a:t>
            </a:r>
            <a:r>
              <a:rPr lang="en-US" sz="1800" b="0" i="0" dirty="0">
                <a:effectLst/>
                <a:latin typeface="fkGroteskNeue"/>
              </a:rPr>
              <a:t> mild, </a:t>
            </a:r>
            <a:r>
              <a:rPr lang="en-US" sz="1800" b="0" i="0" dirty="0" err="1">
                <a:effectLst/>
                <a:latin typeface="fkGroteskNeue"/>
              </a:rPr>
              <a:t>konsumsi</a:t>
            </a:r>
            <a:r>
              <a:rPr lang="en-US" sz="1800" b="0" i="0" dirty="0">
                <a:effectLst/>
                <a:latin typeface="fkGroteskNeue"/>
              </a:rPr>
              <a:t> </a:t>
            </a:r>
            <a:r>
              <a:rPr lang="en-US" sz="1800" b="0" i="0" dirty="0" err="1">
                <a:effectLst/>
                <a:latin typeface="fkGroteskNeue"/>
              </a:rPr>
              <a:t>energi</a:t>
            </a:r>
            <a:r>
              <a:rPr lang="en-US" sz="1800" b="0" i="0" dirty="0">
                <a:effectLst/>
                <a:latin typeface="fkGroteskNeue"/>
              </a:rPr>
              <a:t> yang </a:t>
            </a:r>
            <a:r>
              <a:rPr lang="en-US" sz="1800" b="0" i="0" dirty="0" err="1">
                <a:effectLst/>
                <a:latin typeface="fkGroteskNeue"/>
              </a:rPr>
              <a:t>lebih</a:t>
            </a:r>
            <a:r>
              <a:rPr lang="en-US" sz="1800" b="0" i="0" dirty="0">
                <a:effectLst/>
                <a:latin typeface="fkGroteskNeue"/>
              </a:rPr>
              <a:t> </a:t>
            </a:r>
            <a:r>
              <a:rPr lang="en-US" sz="1800" b="0" i="0" dirty="0" err="1">
                <a:effectLst/>
                <a:latin typeface="fkGroteskNeue"/>
              </a:rPr>
              <a:t>rendah</a:t>
            </a:r>
            <a:r>
              <a:rPr lang="en-US" sz="1800" b="0" i="0" dirty="0">
                <a:effectLst/>
                <a:latin typeface="fkGroteskNeue"/>
              </a:rPr>
              <a:t>, dan </a:t>
            </a:r>
            <a:r>
              <a:rPr lang="en-US" sz="1800" b="0" i="0" dirty="0" err="1">
                <a:effectLst/>
                <a:latin typeface="fkGroteskNeue"/>
              </a:rPr>
              <a:t>tidak</a:t>
            </a:r>
            <a:r>
              <a:rPr lang="en-US" sz="1800" b="0" i="0" dirty="0">
                <a:effectLst/>
                <a:latin typeface="fkGroteskNeue"/>
              </a:rPr>
              <a:t> </a:t>
            </a:r>
            <a:r>
              <a:rPr lang="en-US" sz="1800" b="0" i="0" dirty="0" err="1">
                <a:effectLst/>
                <a:latin typeface="fkGroteskNeue"/>
              </a:rPr>
              <a:t>menghasilkan</a:t>
            </a:r>
            <a:r>
              <a:rPr lang="en-US" sz="1800" b="0" i="0" dirty="0">
                <a:effectLst/>
                <a:latin typeface="fkGroteskNeue"/>
              </a:rPr>
              <a:t> </a:t>
            </a:r>
            <a:r>
              <a:rPr lang="en-US" sz="1800" b="0" i="0" dirty="0" err="1">
                <a:effectLst/>
                <a:latin typeface="fkGroteskNeue"/>
              </a:rPr>
              <a:t>produk</a:t>
            </a:r>
            <a:r>
              <a:rPr lang="en-US" sz="1800" b="0" i="0" dirty="0">
                <a:effectLst/>
                <a:latin typeface="fkGroteskNeue"/>
              </a:rPr>
              <a:t> </a:t>
            </a:r>
            <a:r>
              <a:rPr lang="en-US" sz="1800" b="0" i="0" dirty="0" err="1">
                <a:effectLst/>
                <a:latin typeface="fkGroteskNeue"/>
              </a:rPr>
              <a:t>samping</a:t>
            </a:r>
            <a:r>
              <a:rPr lang="en-US" sz="1800" b="0" i="0" dirty="0">
                <a:effectLst/>
                <a:latin typeface="fkGroteskNeue"/>
              </a:rPr>
              <a:t> yang </a:t>
            </a:r>
            <a:r>
              <a:rPr lang="en-US" sz="1800" b="0" i="0" dirty="0" err="1">
                <a:effectLst/>
                <a:latin typeface="fkGroteskNeue"/>
              </a:rPr>
              <a:t>menghambat</a:t>
            </a:r>
            <a:r>
              <a:rPr lang="en-US" sz="1800" b="0" i="0" dirty="0">
                <a:effectLst/>
                <a:latin typeface="fkGroteskNeue"/>
              </a:rPr>
              <a:t> </a:t>
            </a:r>
            <a:r>
              <a:rPr lang="en-US" sz="1800" b="0" i="0" dirty="0" err="1">
                <a:effectLst/>
                <a:latin typeface="fkGroteskNeue"/>
              </a:rPr>
              <a:t>fermentasi</a:t>
            </a:r>
            <a:r>
              <a:rPr lang="en-US" sz="1800" b="0" i="0" dirty="0">
                <a:effectLst/>
                <a:latin typeface="fkGroteskNeue"/>
              </a:rPr>
              <a:t>.​</a:t>
            </a:r>
          </a:p>
          <a:p>
            <a:pPr>
              <a:lnSpc>
                <a:spcPct val="100000"/>
              </a:lnSpc>
              <a:buNone/>
            </a:pPr>
            <a:r>
              <a:rPr lang="en-US" sz="1800" b="0" i="0" dirty="0">
                <a:effectLst/>
                <a:latin typeface="fkGroteskNeue"/>
              </a:rPr>
              <a:t>Kutipan 2 (</a:t>
            </a:r>
            <a:r>
              <a:rPr lang="en-US" sz="1800" b="0" i="0" dirty="0" err="1">
                <a:effectLst/>
                <a:latin typeface="fkGroteskNeue"/>
              </a:rPr>
              <a:t>diperbaiki</a:t>
            </a:r>
            <a:r>
              <a:rPr lang="en-US" sz="1800" b="0" i="0" dirty="0">
                <a:effectLst/>
                <a:latin typeface="fkGroteskNeue"/>
              </a:rPr>
              <a:t>):</a:t>
            </a:r>
          </a:p>
          <a:p>
            <a:pPr>
              <a:lnSpc>
                <a:spcPct val="100000"/>
              </a:lnSpc>
              <a:buNone/>
            </a:pPr>
            <a:r>
              <a:rPr lang="en-US" sz="1800" b="0" i="0" dirty="0" err="1">
                <a:effectLst/>
                <a:latin typeface="fkGroteskNeue"/>
              </a:rPr>
              <a:t>Menurut</a:t>
            </a:r>
            <a:r>
              <a:rPr lang="en-US" sz="1800" b="0" i="0" dirty="0">
                <a:effectLst/>
                <a:latin typeface="fkGroteskNeue"/>
              </a:rPr>
              <a:t> Johnson dan Peterson, </a:t>
            </a:r>
            <a:r>
              <a:rPr lang="en-US" sz="1800" b="0" i="0" dirty="0" err="1">
                <a:effectLst/>
                <a:latin typeface="fkGroteskNeue"/>
              </a:rPr>
              <a:t>hidrolisis</a:t>
            </a:r>
            <a:r>
              <a:rPr lang="en-US" sz="1800" b="0" i="0" dirty="0">
                <a:effectLst/>
                <a:latin typeface="fkGroteskNeue"/>
              </a:rPr>
              <a:t> </a:t>
            </a:r>
            <a:r>
              <a:rPr lang="en-US" sz="1800" b="0" i="0" dirty="0" err="1">
                <a:effectLst/>
                <a:latin typeface="fkGroteskNeue"/>
              </a:rPr>
              <a:t>enzimatis</a:t>
            </a:r>
            <a:r>
              <a:rPr lang="en-US" sz="1800" b="0" i="0" dirty="0">
                <a:effectLst/>
                <a:latin typeface="fkGroteskNeue"/>
              </a:rPr>
              <a:t> </a:t>
            </a:r>
            <a:r>
              <a:rPr lang="en-US" sz="1800" b="0" i="0" dirty="0" err="1">
                <a:effectLst/>
                <a:latin typeface="fkGroteskNeue"/>
              </a:rPr>
              <a:t>biomasa</a:t>
            </a:r>
            <a:r>
              <a:rPr lang="en-US" sz="1800" b="0" i="0" dirty="0">
                <a:effectLst/>
                <a:latin typeface="fkGroteskNeue"/>
              </a:rPr>
              <a:t> </a:t>
            </a:r>
            <a:r>
              <a:rPr lang="en-US" sz="1800" b="0" i="0" dirty="0" err="1">
                <a:effectLst/>
                <a:latin typeface="fkGroteskNeue"/>
              </a:rPr>
              <a:t>lignoselulosa</a:t>
            </a:r>
            <a:r>
              <a:rPr lang="en-US" sz="1800" b="0" i="0" dirty="0">
                <a:effectLst/>
                <a:latin typeface="fkGroteskNeue"/>
              </a:rPr>
              <a:t> </a:t>
            </a:r>
            <a:r>
              <a:rPr lang="en-US" sz="1800" b="0" i="0" dirty="0" err="1">
                <a:effectLst/>
                <a:latin typeface="fkGroteskNeue"/>
              </a:rPr>
              <a:t>dilakukan</a:t>
            </a:r>
            <a:r>
              <a:rPr lang="en-US" sz="1800" b="0" i="0" dirty="0">
                <a:effectLst/>
                <a:latin typeface="fkGroteskNeue"/>
              </a:rPr>
              <a:t> oleh </a:t>
            </a:r>
            <a:r>
              <a:rPr lang="en-US" sz="1800" b="0" i="0" dirty="0" err="1">
                <a:effectLst/>
                <a:latin typeface="fkGroteskNeue"/>
              </a:rPr>
              <a:t>enzim</a:t>
            </a:r>
            <a:r>
              <a:rPr lang="en-US" sz="1800" b="0" i="0" dirty="0">
                <a:effectLst/>
                <a:latin typeface="fkGroteskNeue"/>
              </a:rPr>
              <a:t> </a:t>
            </a:r>
            <a:r>
              <a:rPr lang="en-US" sz="1800" b="0" i="0" dirty="0" err="1">
                <a:effectLst/>
                <a:latin typeface="fkGroteskNeue"/>
              </a:rPr>
              <a:t>selulase</a:t>
            </a:r>
            <a:r>
              <a:rPr lang="en-US" sz="1800" b="0" i="0" dirty="0">
                <a:effectLst/>
                <a:latin typeface="fkGroteskNeue"/>
              </a:rPr>
              <a:t> yang </a:t>
            </a:r>
            <a:r>
              <a:rPr lang="en-US" sz="1800" b="0" i="0" dirty="0" err="1">
                <a:effectLst/>
                <a:latin typeface="fkGroteskNeue"/>
              </a:rPr>
              <a:t>terdiri</a:t>
            </a:r>
            <a:r>
              <a:rPr lang="en-US" sz="1800" b="0" i="0" dirty="0">
                <a:effectLst/>
                <a:latin typeface="fkGroteskNeue"/>
              </a:rPr>
              <a:t> </a:t>
            </a:r>
            <a:r>
              <a:rPr lang="en-US" sz="1800" b="0" i="0" dirty="0" err="1">
                <a:effectLst/>
                <a:latin typeface="fkGroteskNeue"/>
              </a:rPr>
              <a:t>dari</a:t>
            </a:r>
            <a:r>
              <a:rPr lang="en-US" sz="1800" b="0" i="0" dirty="0">
                <a:effectLst/>
                <a:latin typeface="fkGroteskNeue"/>
              </a:rPr>
              <a:t> </a:t>
            </a:r>
            <a:r>
              <a:rPr lang="en-US" sz="1800" b="0" i="0" dirty="0" err="1">
                <a:effectLst/>
                <a:latin typeface="fkGroteskNeue"/>
              </a:rPr>
              <a:t>tiga</a:t>
            </a:r>
            <a:r>
              <a:rPr lang="en-US" sz="1800" b="0" i="0" dirty="0">
                <a:effectLst/>
                <a:latin typeface="fkGroteskNeue"/>
              </a:rPr>
              <a:t> </a:t>
            </a:r>
            <a:r>
              <a:rPr lang="en-US" sz="1800" b="0" i="0" dirty="0" err="1">
                <a:effectLst/>
                <a:latin typeface="fkGroteskNeue"/>
              </a:rPr>
              <a:t>komponen</a:t>
            </a:r>
            <a:r>
              <a:rPr lang="en-US" sz="1800" b="0" i="0" dirty="0">
                <a:effectLst/>
                <a:latin typeface="fkGroteskNeue"/>
              </a:rPr>
              <a:t> </a:t>
            </a:r>
            <a:r>
              <a:rPr lang="en-US" sz="1800" b="0" i="0" dirty="0" err="1">
                <a:effectLst/>
                <a:latin typeface="fkGroteskNeue"/>
              </a:rPr>
              <a:t>utama</a:t>
            </a:r>
            <a:r>
              <a:rPr lang="en-US" sz="1800" b="0" i="0" dirty="0">
                <a:effectLst/>
                <a:latin typeface="fkGroteskNeue"/>
              </a:rPr>
              <a:t>: </a:t>
            </a:r>
            <a:r>
              <a:rPr lang="en-US" sz="1800" b="0" i="0" dirty="0" err="1">
                <a:effectLst/>
                <a:latin typeface="fkGroteskNeue"/>
              </a:rPr>
              <a:t>endoglukanase</a:t>
            </a:r>
            <a:r>
              <a:rPr lang="en-US" sz="1800" b="0" i="0" dirty="0">
                <a:effectLst/>
                <a:latin typeface="fkGroteskNeue"/>
              </a:rPr>
              <a:t> (EG), </a:t>
            </a:r>
            <a:r>
              <a:rPr lang="en-US" sz="1800" b="0" i="0" dirty="0" err="1">
                <a:effectLst/>
                <a:latin typeface="fkGroteskNeue"/>
              </a:rPr>
              <a:t>eksoglukanase</a:t>
            </a:r>
            <a:r>
              <a:rPr lang="en-US" sz="1800" b="0" i="0" dirty="0">
                <a:effectLst/>
                <a:latin typeface="fkGroteskNeue"/>
              </a:rPr>
              <a:t> </a:t>
            </a:r>
            <a:r>
              <a:rPr lang="en-US" sz="1800" b="0" i="0" dirty="0" err="1">
                <a:effectLst/>
                <a:latin typeface="fkGroteskNeue"/>
              </a:rPr>
              <a:t>atau</a:t>
            </a:r>
            <a:r>
              <a:rPr lang="en-US" sz="1800" b="0" i="0" dirty="0">
                <a:effectLst/>
                <a:latin typeface="fkGroteskNeue"/>
              </a:rPr>
              <a:t> </a:t>
            </a:r>
            <a:r>
              <a:rPr lang="en-US" sz="1800" b="0" i="0" dirty="0" err="1">
                <a:effectLst/>
                <a:latin typeface="fkGroteskNeue"/>
              </a:rPr>
              <a:t>selobiohidrolase</a:t>
            </a:r>
            <a:r>
              <a:rPr lang="en-US" sz="1800" b="0" i="0" dirty="0">
                <a:effectLst/>
                <a:latin typeface="fkGroteskNeue"/>
              </a:rPr>
              <a:t> (CBH), dan </a:t>
            </a:r>
            <a:r>
              <a:rPr lang="el-GR" sz="1800" b="0" i="0" dirty="0">
                <a:effectLst/>
                <a:latin typeface="fkGroteskNeue"/>
              </a:rPr>
              <a:t>β-</a:t>
            </a:r>
            <a:r>
              <a:rPr lang="en-US" sz="1800" b="0" i="0" dirty="0" err="1">
                <a:effectLst/>
                <a:latin typeface="fkGroteskNeue"/>
              </a:rPr>
              <a:t>glukosidase</a:t>
            </a:r>
            <a:r>
              <a:rPr lang="en-US" sz="1800" b="0" i="0" dirty="0">
                <a:effectLst/>
                <a:latin typeface="fkGroteskNeue"/>
              </a:rPr>
              <a:t> (BG). </a:t>
            </a:r>
            <a:r>
              <a:rPr lang="en-US" sz="1800" b="0" i="0" dirty="0" err="1">
                <a:effectLst/>
                <a:latin typeface="fkGroteskNeue"/>
              </a:rPr>
              <a:t>Enzim-enzim</a:t>
            </a:r>
            <a:r>
              <a:rPr lang="en-US" sz="1800" b="0" i="0" dirty="0">
                <a:effectLst/>
                <a:latin typeface="fkGroteskNeue"/>
              </a:rPr>
              <a:t> </a:t>
            </a:r>
            <a:r>
              <a:rPr lang="en-US" sz="1800" b="0" i="0" dirty="0" err="1">
                <a:effectLst/>
                <a:latin typeface="fkGroteskNeue"/>
              </a:rPr>
              <a:t>ini</a:t>
            </a:r>
            <a:r>
              <a:rPr lang="en-US" sz="1800" b="0" i="0" dirty="0">
                <a:effectLst/>
                <a:latin typeface="fkGroteskNeue"/>
              </a:rPr>
              <a:t> </a:t>
            </a:r>
            <a:r>
              <a:rPr lang="en-US" sz="1800" b="0" i="0" dirty="0" err="1">
                <a:effectLst/>
                <a:latin typeface="fkGroteskNeue"/>
              </a:rPr>
              <a:t>bekerja</a:t>
            </a:r>
            <a:r>
              <a:rPr lang="en-US" sz="1800" b="0" i="0" dirty="0">
                <a:effectLst/>
                <a:latin typeface="fkGroteskNeue"/>
              </a:rPr>
              <a:t> </a:t>
            </a:r>
            <a:r>
              <a:rPr lang="en-US" sz="1800" b="0" i="0" dirty="0" err="1">
                <a:effectLst/>
                <a:latin typeface="fkGroteskNeue"/>
              </a:rPr>
              <a:t>secara</a:t>
            </a:r>
            <a:r>
              <a:rPr lang="en-US" sz="1800" b="0" i="0" dirty="0">
                <a:effectLst/>
                <a:latin typeface="fkGroteskNeue"/>
              </a:rPr>
              <a:t> </a:t>
            </a:r>
            <a:r>
              <a:rPr lang="en-US" sz="1800" b="0" i="0" dirty="0" err="1">
                <a:effectLst/>
                <a:latin typeface="fkGroteskNeue"/>
              </a:rPr>
              <a:t>sinergis</a:t>
            </a:r>
            <a:r>
              <a:rPr lang="en-US" sz="1800" b="0" i="0" dirty="0">
                <a:effectLst/>
                <a:latin typeface="fkGroteskNeue"/>
              </a:rPr>
              <a:t> </a:t>
            </a:r>
            <a:r>
              <a:rPr lang="en-US" sz="1800" b="0" i="0" dirty="0" err="1">
                <a:effectLst/>
                <a:latin typeface="fkGroteskNeue"/>
              </a:rPr>
              <a:t>untuk</a:t>
            </a:r>
            <a:r>
              <a:rPr lang="en-US" sz="1800" b="0" i="0" dirty="0">
                <a:effectLst/>
                <a:latin typeface="fkGroteskNeue"/>
              </a:rPr>
              <a:t> </a:t>
            </a:r>
            <a:r>
              <a:rPr lang="en-US" sz="1800" b="0" i="0" dirty="0" err="1">
                <a:effectLst/>
                <a:latin typeface="fkGroteskNeue"/>
              </a:rPr>
              <a:t>memecah</a:t>
            </a:r>
            <a:r>
              <a:rPr lang="en-US" sz="1800" b="0" i="0" dirty="0">
                <a:effectLst/>
                <a:latin typeface="fkGroteskNeue"/>
              </a:rPr>
              <a:t> </a:t>
            </a:r>
            <a:r>
              <a:rPr lang="en-US" sz="1800" b="0" i="0" dirty="0" err="1">
                <a:effectLst/>
                <a:latin typeface="fkGroteskNeue"/>
              </a:rPr>
              <a:t>selulosa</a:t>
            </a:r>
            <a:r>
              <a:rPr lang="en-US" sz="1800" b="0" i="0" dirty="0">
                <a:effectLst/>
                <a:latin typeface="fkGroteskNeue"/>
              </a:rPr>
              <a:t> </a:t>
            </a:r>
            <a:r>
              <a:rPr lang="en-US" sz="1800" b="0" i="0" dirty="0" err="1">
                <a:effectLst/>
                <a:latin typeface="fkGroteskNeue"/>
              </a:rPr>
              <a:t>menjadi</a:t>
            </a:r>
            <a:r>
              <a:rPr lang="en-US" sz="1800" b="0" i="0" dirty="0">
                <a:effectLst/>
                <a:latin typeface="fkGroteskNeue"/>
              </a:rPr>
              <a:t> gula yang </a:t>
            </a:r>
            <a:r>
              <a:rPr lang="en-US" sz="1800" b="0" i="0" dirty="0" err="1">
                <a:effectLst/>
                <a:latin typeface="fkGroteskNeue"/>
              </a:rPr>
              <a:t>dapat</a:t>
            </a:r>
            <a:r>
              <a:rPr lang="en-US" sz="1800" b="0" i="0" dirty="0">
                <a:effectLst/>
                <a:latin typeface="fkGroteskNeue"/>
              </a:rPr>
              <a:t> </a:t>
            </a:r>
            <a:r>
              <a:rPr lang="en-US" sz="1800" b="0" i="0" dirty="0" err="1">
                <a:effectLst/>
                <a:latin typeface="fkGroteskNeue"/>
              </a:rPr>
              <a:t>difermentasi</a:t>
            </a:r>
            <a:r>
              <a:rPr lang="en-US" sz="1800" b="0" i="0" dirty="0">
                <a:effectLst/>
                <a:latin typeface="fkGroteskNeue"/>
              </a:rPr>
              <a:t>.​</a:t>
            </a:r>
          </a:p>
          <a:p>
            <a:pPr algn="l">
              <a:buNone/>
            </a:pPr>
            <a:endParaRPr lang="en-US" sz="1200" b="0" i="0" dirty="0">
              <a:effectLst/>
              <a:latin typeface="fkGroteskNeue"/>
            </a:endParaRPr>
          </a:p>
        </p:txBody>
      </p:sp>
    </p:spTree>
    <p:extLst>
      <p:ext uri="{BB962C8B-B14F-4D97-AF65-F5344CB8AC3E}">
        <p14:creationId xmlns:p14="http://schemas.microsoft.com/office/powerpoint/2010/main" val="23231373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929ED-6071-11F3-B2D8-11BC91A79B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C8501-4DE2-8FA2-C4F7-149BE8760D61}"/>
              </a:ext>
            </a:extLst>
          </p:cNvPr>
          <p:cNvSpPr>
            <a:spLocks noGrp="1"/>
          </p:cNvSpPr>
          <p:nvPr>
            <p:ph type="title"/>
          </p:nvPr>
        </p:nvSpPr>
        <p:spPr>
          <a:xfrm>
            <a:off x="1354183" y="182562"/>
            <a:ext cx="10515600" cy="819241"/>
          </a:xfrm>
        </p:spPr>
        <p:txBody>
          <a:bodyPr>
            <a:noAutofit/>
          </a:bodyPr>
          <a:lstStyle/>
          <a:p>
            <a:r>
              <a:rPr lang="en-US" sz="2400" b="1" i="0" dirty="0">
                <a:solidFill>
                  <a:schemeClr val="accent2"/>
                </a:solidFill>
                <a:effectLst/>
                <a:latin typeface="Cambria" panose="02040503050406030204" pitchFamily="18" charset="0"/>
                <a:ea typeface="Cambria" panose="02040503050406030204" pitchFamily="18" charset="0"/>
              </a:rPr>
              <a:t>STUDI KASUS 1: </a:t>
            </a:r>
            <a:r>
              <a:rPr lang="en-US" sz="2400" b="1" i="0" dirty="0" err="1">
                <a:solidFill>
                  <a:schemeClr val="accent2"/>
                </a:solidFill>
                <a:effectLst/>
                <a:latin typeface="Cambria" panose="02040503050406030204" pitchFamily="18" charset="0"/>
                <a:ea typeface="Cambria" panose="02040503050406030204" pitchFamily="18" charset="0"/>
              </a:rPr>
              <a:t>Identifikasi</a:t>
            </a:r>
            <a:r>
              <a:rPr lang="en-US" sz="2400" b="1" i="0" dirty="0">
                <a:solidFill>
                  <a:schemeClr val="accent2"/>
                </a:solidFill>
                <a:effectLst/>
                <a:latin typeface="Cambria" panose="02040503050406030204" pitchFamily="18" charset="0"/>
                <a:ea typeface="Cambria" panose="02040503050406030204" pitchFamily="18" charset="0"/>
              </a:rPr>
              <a:t> Jenis Kutipan dan </a:t>
            </a:r>
            <a:r>
              <a:rPr lang="en-US" sz="2400" b="1" i="0" dirty="0" err="1">
                <a:solidFill>
                  <a:schemeClr val="accent2"/>
                </a:solidFill>
                <a:effectLst/>
                <a:latin typeface="Cambria" panose="02040503050406030204" pitchFamily="18" charset="0"/>
                <a:ea typeface="Cambria" panose="02040503050406030204" pitchFamily="18" charset="0"/>
              </a:rPr>
              <a:t>Perbaikan</a:t>
            </a:r>
            <a:r>
              <a:rPr lang="en-US" sz="2400" b="1" i="0" dirty="0">
                <a:solidFill>
                  <a:schemeClr val="accent2"/>
                </a:solidFill>
                <a:effectLst/>
                <a:latin typeface="Cambria" panose="02040503050406030204" pitchFamily="18" charset="0"/>
                <a:ea typeface="Cambria" panose="02040503050406030204" pitchFamily="18" charset="0"/>
              </a:rPr>
              <a:t> Format</a:t>
            </a:r>
            <a:br>
              <a:rPr lang="en-US" sz="3200" b="1" i="0" dirty="0">
                <a:solidFill>
                  <a:schemeClr val="accent2"/>
                </a:solidFill>
                <a:effectLst/>
                <a:latin typeface="Cambria" panose="02040503050406030204" pitchFamily="18" charset="0"/>
                <a:ea typeface="Cambria" panose="02040503050406030204" pitchFamily="18" charset="0"/>
              </a:rPr>
            </a:b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235B4894-DE78-7971-DB60-0490E4A9A154}"/>
              </a:ext>
            </a:extLst>
          </p:cNvPr>
          <p:cNvSpPr>
            <a:spLocks noGrp="1"/>
          </p:cNvSpPr>
          <p:nvPr>
            <p:ph idx="1"/>
          </p:nvPr>
        </p:nvSpPr>
        <p:spPr>
          <a:xfrm>
            <a:off x="322217" y="592183"/>
            <a:ext cx="10813869" cy="5799909"/>
          </a:xfrm>
        </p:spPr>
        <p:txBody>
          <a:bodyPr>
            <a:noAutofit/>
          </a:bodyPr>
          <a:lstStyle/>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Atau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jika</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memang</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perlu</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dikutip</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langsung</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karena</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definisi</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yang sangat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spesifik</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a:t>
            </a: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Hidrolisis</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enzimatis</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biomasa</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lignoselulosa</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memerlukan</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sistem</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enzim</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yang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kompleks</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Sebagaimana</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dijelaskan</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oleh</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Johnson dan Peterson:​</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Enzymatic hydrolysis of lignocellulosic biomass is carried out by cellulase enzymes, which consist of three main components: endoglucanase (EG),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exoglucanase</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or </a:t>
            </a:r>
            <a:r>
              <a:rPr kumimoji="0" lang="en-US" sz="16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cellobiohydrolase</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(CBH), and </a:t>
            </a:r>
            <a:r>
              <a:rPr kumimoji="0" lang="el-GR"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β-</a:t>
            </a:r>
            <a:r>
              <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glucosidase (BG). These enzymes work synergistically to break down cellulose into fermentable sugars.</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Kutipan 3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diperbaiki</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a:t>
            </a:r>
            <a:b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b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Konversi</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selulosa</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menjadi</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glukosa</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dapat</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mencapai</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85-90%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dengan</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penggunaan</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enzim</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selulase</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pada </a:t>
            </a:r>
            <a:r>
              <a:rPr kumimoji="0" lang="en-US" sz="16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kondisi</a:t>
            </a: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optimal.​</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800" b="0" i="0" dirty="0">
              <a:effectLst/>
              <a:latin typeface="Cambria" panose="02040503050406030204" pitchFamily="18" charset="0"/>
              <a:ea typeface="Cambria" panose="02040503050406030204" pitchFamily="18" charset="0"/>
            </a:endParaRPr>
          </a:p>
          <a:p>
            <a:pPr algn="just">
              <a:lnSpc>
                <a:spcPct val="100000"/>
              </a:lnSpc>
              <a:spcBef>
                <a:spcPts val="0"/>
              </a:spcBef>
              <a:buNone/>
            </a:pPr>
            <a:r>
              <a:rPr lang="en-US" sz="1800" b="0" i="0" dirty="0">
                <a:effectLst/>
                <a:latin typeface="Cambria" panose="02040503050406030204" pitchFamily="18" charset="0"/>
                <a:ea typeface="Cambria" panose="02040503050406030204" pitchFamily="18" charset="0"/>
              </a:rPr>
              <a:t>d) Daftar Pustaka IEEE Style</a:t>
            </a:r>
          </a:p>
          <a:p>
            <a:pPr algn="just">
              <a:lnSpc>
                <a:spcPct val="100000"/>
              </a:lnSpc>
              <a:spcBef>
                <a:spcPts val="0"/>
              </a:spcBef>
              <a:buNone/>
            </a:pPr>
            <a:r>
              <a:rPr lang="en-US" sz="1800" b="0" i="0" dirty="0">
                <a:effectLst/>
                <a:latin typeface="Cambria" panose="02040503050406030204" pitchFamily="18" charset="0"/>
                <a:ea typeface="Cambria" panose="02040503050406030204" pitchFamily="18" charset="0"/>
              </a:rPr>
              <a:t>R. Kumar, S. Singh, and O. V. Singh, "Bioconversion of lignocellulosic biomass: Biochemical and molecular perspectives," </a:t>
            </a:r>
            <a:r>
              <a:rPr lang="en-US" sz="1800" b="0" i="1" dirty="0">
                <a:effectLst/>
                <a:latin typeface="Cambria" panose="02040503050406030204" pitchFamily="18" charset="0"/>
                <a:ea typeface="Cambria" panose="02040503050406030204" pitchFamily="18" charset="0"/>
              </a:rPr>
              <a:t>Journal of Industrial Microbiology &amp; Biotechnology</a:t>
            </a:r>
            <a:r>
              <a:rPr lang="en-US" sz="1800" b="0" i="0" dirty="0">
                <a:effectLst/>
                <a:latin typeface="Cambria" panose="02040503050406030204" pitchFamily="18" charset="0"/>
                <a:ea typeface="Cambria" panose="02040503050406030204" pitchFamily="18" charset="0"/>
              </a:rPr>
              <a:t>, vol. 35, no. 5, pp. 377-391, May 2008.​</a:t>
            </a:r>
          </a:p>
          <a:p>
            <a:pPr algn="just">
              <a:lnSpc>
                <a:spcPct val="100000"/>
              </a:lnSpc>
              <a:spcBef>
                <a:spcPts val="0"/>
              </a:spcBef>
              <a:buNone/>
            </a:pPr>
            <a:r>
              <a:rPr lang="en-US" sz="1800" b="0" i="0" dirty="0">
                <a:effectLst/>
                <a:latin typeface="Cambria" panose="02040503050406030204" pitchFamily="18" charset="0"/>
                <a:ea typeface="Cambria" panose="02040503050406030204" pitchFamily="18" charset="0"/>
              </a:rPr>
              <a:t>D. B. Johnson and A. T. Peterson, "Enzymatic hydrolysis of lignocellulosic biomass," in </a:t>
            </a:r>
            <a:r>
              <a:rPr lang="en-US" sz="1800" b="0" i="1" dirty="0">
                <a:effectLst/>
                <a:latin typeface="Cambria" panose="02040503050406030204" pitchFamily="18" charset="0"/>
                <a:ea typeface="Cambria" panose="02040503050406030204" pitchFamily="18" charset="0"/>
              </a:rPr>
              <a:t>Bioethanol Production from Renewable Resources</a:t>
            </a:r>
            <a:r>
              <a:rPr lang="en-US" sz="1800" b="0" i="0" dirty="0">
                <a:effectLst/>
                <a:latin typeface="Cambria" panose="02040503050406030204" pitchFamily="18" charset="0"/>
                <a:ea typeface="Cambria" panose="02040503050406030204" pitchFamily="18" charset="0"/>
              </a:rPr>
              <a:t>, 2nd ed., M. A. Williams, Ed. New York, NY, USA: Springer, 2019, pp. 145-178.​</a:t>
            </a:r>
          </a:p>
          <a:p>
            <a:pPr algn="just">
              <a:lnSpc>
                <a:spcPct val="100000"/>
              </a:lnSpc>
              <a:spcBef>
                <a:spcPts val="0"/>
              </a:spcBef>
              <a:buNone/>
            </a:pPr>
            <a:r>
              <a:rPr lang="en-US" sz="1800" b="0" i="0" dirty="0">
                <a:effectLst/>
                <a:latin typeface="Cambria" panose="02040503050406030204" pitchFamily="18" charset="0"/>
                <a:ea typeface="Cambria" panose="02040503050406030204" pitchFamily="18" charset="0"/>
              </a:rPr>
              <a:t>T. H. Smith, "Optimization of cellulase enzymes for bioethanol production," </a:t>
            </a:r>
            <a:r>
              <a:rPr lang="en-US" sz="1800" b="0" i="1" dirty="0">
                <a:effectLst/>
                <a:latin typeface="Cambria" panose="02040503050406030204" pitchFamily="18" charset="0"/>
                <a:ea typeface="Cambria" panose="02040503050406030204" pitchFamily="18" charset="0"/>
              </a:rPr>
              <a:t>Bioresource Technology</a:t>
            </a:r>
            <a:r>
              <a:rPr lang="en-US" sz="1800" b="0" i="0" dirty="0">
                <a:effectLst/>
                <a:latin typeface="Cambria" panose="02040503050406030204" pitchFamily="18" charset="0"/>
                <a:ea typeface="Cambria" panose="02040503050406030204" pitchFamily="18" charset="0"/>
              </a:rPr>
              <a:t>, vol. 267, pp. 234-245, Nov. 2018.​</a:t>
            </a:r>
          </a:p>
          <a:p>
            <a:pPr algn="just">
              <a:lnSpc>
                <a:spcPct val="100000"/>
              </a:lnSpc>
              <a:spcBef>
                <a:spcPts val="0"/>
              </a:spcBef>
              <a:buNone/>
            </a:pPr>
            <a:r>
              <a:rPr lang="en-US" sz="1800" b="0" i="0" dirty="0" err="1">
                <a:effectLst/>
                <a:latin typeface="Cambria" panose="02040503050406030204" pitchFamily="18" charset="0"/>
                <a:ea typeface="Cambria" panose="02040503050406030204" pitchFamily="18" charset="0"/>
              </a:rPr>
              <a:t>Catatan</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Tambahan</a:t>
            </a:r>
            <a:r>
              <a:rPr lang="en-US" sz="1800" b="0" i="0" dirty="0">
                <a:effectLst/>
                <a:latin typeface="Cambria" panose="02040503050406030204" pitchFamily="18" charset="0"/>
                <a:ea typeface="Cambria" panose="02040503050406030204" pitchFamily="18" charset="0"/>
              </a:rPr>
              <a:t>:</a:t>
            </a:r>
          </a:p>
          <a:p>
            <a:pPr algn="just">
              <a:lnSpc>
                <a:spcPct val="100000"/>
              </a:lnSpc>
              <a:spcBef>
                <a:spcPts val="0"/>
              </a:spcBef>
              <a:buFont typeface="Arial" panose="020B0604020202020204" pitchFamily="34" charset="0"/>
              <a:buChar char="•"/>
            </a:pPr>
            <a:r>
              <a:rPr lang="en-US" sz="1800" b="0" i="0" dirty="0">
                <a:effectLst/>
                <a:latin typeface="Cambria" panose="02040503050406030204" pitchFamily="18" charset="0"/>
                <a:ea typeface="Cambria" panose="02040503050406030204" pitchFamily="18" charset="0"/>
              </a:rPr>
              <a:t>Dalam IEEE style, </a:t>
            </a:r>
            <a:r>
              <a:rPr lang="en-US" sz="1800" b="0" i="0" dirty="0" err="1">
                <a:effectLst/>
                <a:latin typeface="Cambria" panose="02040503050406030204" pitchFamily="18" charset="0"/>
                <a:ea typeface="Cambria" panose="02040503050406030204" pitchFamily="18" charset="0"/>
              </a:rPr>
              <a:t>referensi</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diberi</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nomor</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sesuai</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urutan</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kemunculan</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pertama</a:t>
            </a:r>
            <a:r>
              <a:rPr lang="en-US" sz="1800" b="0" i="0" dirty="0">
                <a:effectLst/>
                <a:latin typeface="Cambria" panose="02040503050406030204" pitchFamily="18" charset="0"/>
                <a:ea typeface="Cambria" panose="02040503050406030204" pitchFamily="18" charset="0"/>
              </a:rPr>
              <a:t> kali </a:t>
            </a:r>
            <a:r>
              <a:rPr lang="en-US" sz="1800" b="0" i="0" dirty="0" err="1">
                <a:effectLst/>
                <a:latin typeface="Cambria" panose="02040503050406030204" pitchFamily="18" charset="0"/>
                <a:ea typeface="Cambria" panose="02040503050406030204" pitchFamily="18" charset="0"/>
              </a:rPr>
              <a:t>dalam</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teks</a:t>
            </a:r>
            <a:endParaRPr lang="en-US" sz="1800" b="0" i="0" dirty="0">
              <a:effectLst/>
              <a:latin typeface="Cambria" panose="02040503050406030204" pitchFamily="18" charset="0"/>
              <a:ea typeface="Cambria" panose="02040503050406030204" pitchFamily="18" charset="0"/>
            </a:endParaRPr>
          </a:p>
          <a:p>
            <a:pPr algn="just">
              <a:lnSpc>
                <a:spcPct val="100000"/>
              </a:lnSpc>
              <a:spcBef>
                <a:spcPts val="0"/>
              </a:spcBef>
              <a:buFont typeface="Arial" panose="020B0604020202020204" pitchFamily="34" charset="0"/>
              <a:buChar char="•"/>
            </a:pPr>
            <a:r>
              <a:rPr lang="en-US" sz="1800" b="0" i="0" dirty="0">
                <a:effectLst/>
                <a:latin typeface="Cambria" panose="02040503050406030204" pitchFamily="18" charset="0"/>
                <a:ea typeface="Cambria" panose="02040503050406030204" pitchFamily="18" charset="0"/>
              </a:rPr>
              <a:t>Nama </a:t>
            </a:r>
            <a:r>
              <a:rPr lang="en-US" sz="1800" b="0" i="0" dirty="0" err="1">
                <a:effectLst/>
                <a:latin typeface="Cambria" panose="02040503050406030204" pitchFamily="18" charset="0"/>
                <a:ea typeface="Cambria" panose="02040503050406030204" pitchFamily="18" charset="0"/>
              </a:rPr>
              <a:t>penulis</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ditulis</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dengan</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inisial</a:t>
            </a:r>
            <a:r>
              <a:rPr lang="en-US" sz="1800" b="0" i="0" dirty="0">
                <a:effectLst/>
                <a:latin typeface="Cambria" panose="02040503050406030204" pitchFamily="18" charset="0"/>
                <a:ea typeface="Cambria" panose="02040503050406030204" pitchFamily="18" charset="0"/>
              </a:rPr>
              <a:t> nama </a:t>
            </a:r>
            <a:r>
              <a:rPr lang="en-US" sz="1800" b="0" i="0" dirty="0" err="1">
                <a:effectLst/>
                <a:latin typeface="Cambria" panose="02040503050406030204" pitchFamily="18" charset="0"/>
                <a:ea typeface="Cambria" panose="02040503050406030204" pitchFamily="18" charset="0"/>
              </a:rPr>
              <a:t>depan</a:t>
            </a:r>
            <a:r>
              <a:rPr lang="en-US" sz="1800" b="0" i="0" dirty="0">
                <a:effectLst/>
                <a:latin typeface="Cambria" panose="02040503050406030204" pitchFamily="18" charset="0"/>
                <a:ea typeface="Cambria" panose="02040503050406030204" pitchFamily="18" charset="0"/>
              </a:rPr>
              <a:t> dan nama </a:t>
            </a:r>
            <a:r>
              <a:rPr lang="en-US" sz="1800" b="0" i="0" dirty="0" err="1">
                <a:effectLst/>
                <a:latin typeface="Cambria" panose="02040503050406030204" pitchFamily="18" charset="0"/>
                <a:ea typeface="Cambria" panose="02040503050406030204" pitchFamily="18" charset="0"/>
              </a:rPr>
              <a:t>belakang</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lengkap</a:t>
            </a:r>
            <a:endParaRPr lang="en-US" sz="1800" b="0" i="0" dirty="0">
              <a:effectLst/>
              <a:latin typeface="Cambria" panose="02040503050406030204" pitchFamily="18" charset="0"/>
              <a:ea typeface="Cambria" panose="02040503050406030204" pitchFamily="18" charset="0"/>
            </a:endParaRPr>
          </a:p>
          <a:p>
            <a:pPr algn="just">
              <a:lnSpc>
                <a:spcPct val="100000"/>
              </a:lnSpc>
              <a:spcBef>
                <a:spcPts val="0"/>
              </a:spcBef>
              <a:buFont typeface="Arial" panose="020B0604020202020204" pitchFamily="34" charset="0"/>
              <a:buChar char="•"/>
            </a:pPr>
            <a:r>
              <a:rPr lang="en-US" sz="1800" b="0" i="0" dirty="0" err="1">
                <a:effectLst/>
                <a:latin typeface="Cambria" panose="02040503050406030204" pitchFamily="18" charset="0"/>
                <a:ea typeface="Cambria" panose="02040503050406030204" pitchFamily="18" charset="0"/>
              </a:rPr>
              <a:t>Judul</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artikel</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dalam</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tanda</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kutip</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judul</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jurnal</a:t>
            </a:r>
            <a:r>
              <a:rPr lang="en-US" sz="1800" b="0" i="0" dirty="0">
                <a:effectLst/>
                <a:latin typeface="Cambria" panose="02040503050406030204" pitchFamily="18" charset="0"/>
                <a:ea typeface="Cambria" panose="02040503050406030204" pitchFamily="18" charset="0"/>
              </a:rPr>
              <a:t>/</a:t>
            </a:r>
            <a:r>
              <a:rPr lang="en-US" sz="1800" b="0" i="0" dirty="0" err="1">
                <a:effectLst/>
                <a:latin typeface="Cambria" panose="02040503050406030204" pitchFamily="18" charset="0"/>
                <a:ea typeface="Cambria" panose="02040503050406030204" pitchFamily="18" charset="0"/>
              </a:rPr>
              <a:t>buku</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dalam</a:t>
            </a:r>
            <a:r>
              <a:rPr lang="en-US" sz="1800" b="0" i="0" dirty="0">
                <a:effectLst/>
                <a:latin typeface="Cambria" panose="02040503050406030204" pitchFamily="18" charset="0"/>
                <a:ea typeface="Cambria" panose="02040503050406030204" pitchFamily="18" charset="0"/>
              </a:rPr>
              <a:t> italic</a:t>
            </a:r>
          </a:p>
          <a:p>
            <a:pPr algn="just">
              <a:lnSpc>
                <a:spcPct val="100000"/>
              </a:lnSpc>
              <a:spcBef>
                <a:spcPts val="0"/>
              </a:spcBef>
              <a:buFont typeface="Arial" panose="020B0604020202020204" pitchFamily="34" charset="0"/>
              <a:buChar char="•"/>
            </a:pPr>
            <a:r>
              <a:rPr lang="en-US" sz="1800" b="0" i="0" dirty="0" err="1">
                <a:effectLst/>
                <a:latin typeface="Cambria" panose="02040503050406030204" pitchFamily="18" charset="0"/>
                <a:ea typeface="Cambria" panose="02040503050406030204" pitchFamily="18" charset="0"/>
              </a:rPr>
              <a:t>Informasi</a:t>
            </a:r>
            <a:r>
              <a:rPr lang="en-US" sz="1800" b="0" i="0" dirty="0">
                <a:effectLst/>
                <a:latin typeface="Cambria" panose="02040503050406030204" pitchFamily="18" charset="0"/>
                <a:ea typeface="Cambria" panose="02040503050406030204" pitchFamily="18" charset="0"/>
              </a:rPr>
              <a:t> volume, </a:t>
            </a:r>
            <a:r>
              <a:rPr lang="en-US" sz="1800" b="0" i="0" dirty="0" err="1">
                <a:effectLst/>
                <a:latin typeface="Cambria" panose="02040503050406030204" pitchFamily="18" charset="0"/>
                <a:ea typeface="Cambria" panose="02040503050406030204" pitchFamily="18" charset="0"/>
              </a:rPr>
              <a:t>nomor</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halaman</a:t>
            </a:r>
            <a:r>
              <a:rPr lang="en-US" sz="1800" b="0" i="0" dirty="0">
                <a:effectLst/>
                <a:latin typeface="Cambria" panose="02040503050406030204" pitchFamily="18" charset="0"/>
                <a:ea typeface="Cambria" panose="02040503050406030204" pitchFamily="18" charset="0"/>
              </a:rPr>
              <a:t>, dan </a:t>
            </a:r>
            <a:r>
              <a:rPr lang="en-US" sz="1800" b="0" i="0" dirty="0" err="1">
                <a:effectLst/>
                <a:latin typeface="Cambria" panose="02040503050406030204" pitchFamily="18" charset="0"/>
                <a:ea typeface="Cambria" panose="02040503050406030204" pitchFamily="18" charset="0"/>
              </a:rPr>
              <a:t>bulan</a:t>
            </a:r>
            <a:r>
              <a:rPr lang="en-US" sz="1800" b="0" i="0" dirty="0">
                <a:effectLst/>
                <a:latin typeface="Cambria" panose="02040503050406030204" pitchFamily="18" charset="0"/>
                <a:ea typeface="Cambria" panose="02040503050406030204" pitchFamily="18" charset="0"/>
              </a:rPr>
              <a:t>/</a:t>
            </a:r>
            <a:r>
              <a:rPr lang="en-US" sz="1800" b="0" i="0" dirty="0" err="1">
                <a:effectLst/>
                <a:latin typeface="Cambria" panose="02040503050406030204" pitchFamily="18" charset="0"/>
                <a:ea typeface="Cambria" panose="02040503050406030204" pitchFamily="18" charset="0"/>
              </a:rPr>
              <a:t>tahun</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publikasi</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dicantumkan</a:t>
            </a:r>
            <a:r>
              <a:rPr lang="en-US" sz="1800" b="0" i="0" dirty="0">
                <a:effectLst/>
                <a:latin typeface="Cambria" panose="02040503050406030204" pitchFamily="18" charset="0"/>
                <a:ea typeface="Cambria" panose="02040503050406030204" pitchFamily="18" charset="0"/>
              </a:rPr>
              <a:t> </a:t>
            </a:r>
            <a:r>
              <a:rPr lang="en-US" sz="1800" b="0" i="0" dirty="0" err="1">
                <a:effectLst/>
                <a:latin typeface="Cambria" panose="02040503050406030204" pitchFamily="18" charset="0"/>
                <a:ea typeface="Cambria" panose="02040503050406030204" pitchFamily="18" charset="0"/>
              </a:rPr>
              <a:t>lengkap</a:t>
            </a:r>
            <a:endParaRPr lang="en-US" sz="1800" b="0" i="0" dirty="0">
              <a:effectLst/>
              <a:latin typeface="Cambria" panose="02040503050406030204" pitchFamily="18" charset="0"/>
              <a:ea typeface="Cambria" panose="02040503050406030204" pitchFamily="18" charset="0"/>
            </a:endParaRPr>
          </a:p>
          <a:p>
            <a:pPr algn="l">
              <a:buNone/>
            </a:pPr>
            <a:endParaRPr lang="en-US" sz="1200" b="0" i="0" dirty="0">
              <a:effectLst/>
              <a:latin typeface="fkGroteskNeue"/>
            </a:endParaRPr>
          </a:p>
        </p:txBody>
      </p:sp>
      <p:cxnSp>
        <p:nvCxnSpPr>
          <p:cNvPr id="5" name="Straight Connector 4">
            <a:extLst>
              <a:ext uri="{FF2B5EF4-FFF2-40B4-BE49-F238E27FC236}">
                <a16:creationId xmlns:a16="http://schemas.microsoft.com/office/drawing/2014/main" id="{5A83D301-BF0A-4B21-F88D-2919EEAE4D24}"/>
              </a:ext>
            </a:extLst>
          </p:cNvPr>
          <p:cNvCxnSpPr/>
          <p:nvPr/>
        </p:nvCxnSpPr>
        <p:spPr>
          <a:xfrm>
            <a:off x="470263" y="1458686"/>
            <a:ext cx="0" cy="592183"/>
          </a:xfrm>
          <a:prstGeom prst="line">
            <a:avLst/>
          </a:prstGeom>
          <a:ln w="317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50734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7DA89-9D56-94AF-4994-2848708172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149F1-8C0E-6A47-07CC-5EADC979B2A1}"/>
              </a:ext>
            </a:extLst>
          </p:cNvPr>
          <p:cNvSpPr>
            <a:spLocks noGrp="1"/>
          </p:cNvSpPr>
          <p:nvPr>
            <p:ph type="title"/>
          </p:nvPr>
        </p:nvSpPr>
        <p:spPr>
          <a:xfrm>
            <a:off x="620486" y="56287"/>
            <a:ext cx="10515600" cy="819241"/>
          </a:xfrm>
        </p:spPr>
        <p:txBody>
          <a:bodyPr>
            <a:noAutofit/>
          </a:bodyPr>
          <a:lstStyle/>
          <a:p>
            <a:pPr algn="ctr"/>
            <a:br>
              <a:rPr lang="en-US" sz="2800" b="1" i="0" dirty="0">
                <a:solidFill>
                  <a:schemeClr val="accent2"/>
                </a:solidFill>
                <a:effectLst/>
                <a:latin typeface="Cambria" panose="02040503050406030204" pitchFamily="18" charset="0"/>
                <a:ea typeface="Cambria" panose="02040503050406030204" pitchFamily="18" charset="0"/>
              </a:rPr>
            </a:br>
            <a:r>
              <a:rPr lang="en-US" sz="2800" b="1" i="0" dirty="0">
                <a:solidFill>
                  <a:schemeClr val="accent2"/>
                </a:solidFill>
                <a:effectLst/>
                <a:latin typeface="Cambria" panose="02040503050406030204" pitchFamily="18" charset="0"/>
                <a:ea typeface="Cambria" panose="02040503050406030204" pitchFamily="18" charset="0"/>
              </a:rPr>
              <a:t>STUDI KASUS 2: </a:t>
            </a:r>
            <a:r>
              <a:rPr lang="en-US" sz="2800" b="1" i="0" dirty="0" err="1">
                <a:solidFill>
                  <a:schemeClr val="accent2"/>
                </a:solidFill>
                <a:effectLst/>
                <a:latin typeface="Cambria" panose="02040503050406030204" pitchFamily="18" charset="0"/>
                <a:ea typeface="Cambria" panose="02040503050406030204" pitchFamily="18" charset="0"/>
              </a:rPr>
              <a:t>Parafrase</a:t>
            </a:r>
            <a:r>
              <a:rPr lang="en-US" sz="2800" b="1" i="0" dirty="0">
                <a:solidFill>
                  <a:schemeClr val="accent2"/>
                </a:solidFill>
                <a:effectLst/>
                <a:latin typeface="Cambria" panose="02040503050406030204" pitchFamily="18" charset="0"/>
                <a:ea typeface="Cambria" panose="02040503050406030204" pitchFamily="18" charset="0"/>
              </a:rPr>
              <a:t> vs. </a:t>
            </a:r>
            <a:r>
              <a:rPr lang="en-US" sz="2800" b="1" i="0" dirty="0" err="1">
                <a:solidFill>
                  <a:schemeClr val="accent2"/>
                </a:solidFill>
                <a:effectLst/>
                <a:latin typeface="Cambria" panose="02040503050406030204" pitchFamily="18" charset="0"/>
                <a:ea typeface="Cambria" panose="02040503050406030204" pitchFamily="18" charset="0"/>
              </a:rPr>
              <a:t>Plagiarisme</a:t>
            </a:r>
            <a:br>
              <a:rPr lang="en-US" sz="3200" b="1" i="0" dirty="0">
                <a:solidFill>
                  <a:schemeClr val="accent2"/>
                </a:solidFill>
                <a:effectLst/>
                <a:latin typeface="Cambria" panose="02040503050406030204" pitchFamily="18" charset="0"/>
                <a:ea typeface="Cambria" panose="02040503050406030204" pitchFamily="18" charset="0"/>
              </a:rPr>
            </a:b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942367D2-E62C-E505-AE93-1D9D170953E4}"/>
              </a:ext>
            </a:extLst>
          </p:cNvPr>
          <p:cNvSpPr>
            <a:spLocks noGrp="1"/>
          </p:cNvSpPr>
          <p:nvPr>
            <p:ph idx="1"/>
          </p:nvPr>
        </p:nvSpPr>
        <p:spPr>
          <a:xfrm>
            <a:off x="322217" y="592183"/>
            <a:ext cx="11544663" cy="6042297"/>
          </a:xfrm>
        </p:spPr>
        <p:txBody>
          <a:bodyPr>
            <a:noAutofit/>
          </a:bodyPr>
          <a:lstStyle/>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Deskripsi Kasus</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Seorang</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mahasiswa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program magister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sedang</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menulis</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tesis</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tentang</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perancangan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heat exchanger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untuk</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sistem</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pendingin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reaktor</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kimia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Mahasiswa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tersebut</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menemukan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sebuah</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artikel</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jurnal</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yang sangat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relevan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dengan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topik</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penelitiannya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Berikut</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adalah</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paragraf</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dari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artikel</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jurnal</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tersebut</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Teks Asli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dari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Jurnal</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"Shell and tube heat exchangers are the most common type of heat transfer equipment used in the chemical process industry due to their robust construction, ease of maintenance, and ability to handle high pressures and temperatures. The design of shell and tube heat exchangers involves complex calculations including heat transfer coefficients, pressure drop, thermal effectiveness, and mechanical considerations such as tube vibration and thermal expansion. Modern design methodologies employ computational fluid dynamics (CFD) to optimize the baffle spacing, tube arrangement, and flow distribution for maximum heat transfer efficiency while minimizing pressure drop and fouling tendency."</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Mahasiswa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tersebut</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kemudian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menulis</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dalam</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tesisnya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sebagai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berikut</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Versi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Mahasiswa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(Draft 1):</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"Shell and tube heat exchangers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merupakan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tipe</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peralatan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perpindahan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panas</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yang paling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umum</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digunakan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dalam</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industri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proses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kimia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karena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konstruksinya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yang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kokoh</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kemudahan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perawatan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dan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kemampuannya</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menangani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tekanan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dan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temperatur</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tinggi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Perancangan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shell and tube heat exchangers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melibatkan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perhitungan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kompleks</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termasuk</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koefisien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perpindahan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panas</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pressure drop,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efektivitas</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termal</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dan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pertimbangan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mekanis</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seperti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getaran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tube dan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ekspansi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termal</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Metodologi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desain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modern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menggunakan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computational fluid dynamics (CFD)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untuk</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mengoptimasi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baffle spacing,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susunan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tube, dan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distribusi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aliran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untuk</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efisiensi</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perpindahan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panas</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maksimum</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sambil</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meminimalkan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pressure drop dan </a:t>
            </a:r>
            <a:r>
              <a:rPr kumimoji="0" lang="en-US" sz="1800" b="0" i="1"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kecenderungan</a:t>
            </a:r>
            <a:r>
              <a:rPr kumimoji="0" lang="en-US" sz="1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fouling."</a:t>
            </a:r>
            <a:endParaRPr lang="en-US" sz="1800" b="0" i="0" dirty="0">
              <a:effectLst/>
              <a:latin typeface="fkGroteskNeue"/>
            </a:endParaRPr>
          </a:p>
        </p:txBody>
      </p:sp>
    </p:spTree>
    <p:extLst>
      <p:ext uri="{BB962C8B-B14F-4D97-AF65-F5344CB8AC3E}">
        <p14:creationId xmlns:p14="http://schemas.microsoft.com/office/powerpoint/2010/main" val="10011728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26221-5D44-5248-93CB-ACFB29361E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060DCF-3DF9-BFC4-EDCB-BF42D810CDA1}"/>
              </a:ext>
            </a:extLst>
          </p:cNvPr>
          <p:cNvSpPr>
            <a:spLocks noGrp="1"/>
          </p:cNvSpPr>
          <p:nvPr>
            <p:ph type="title"/>
          </p:nvPr>
        </p:nvSpPr>
        <p:spPr>
          <a:xfrm>
            <a:off x="620486" y="56287"/>
            <a:ext cx="10515600" cy="819241"/>
          </a:xfrm>
        </p:spPr>
        <p:txBody>
          <a:bodyPr>
            <a:noAutofit/>
          </a:bodyPr>
          <a:lstStyle/>
          <a:p>
            <a:pPr algn="ctr"/>
            <a:br>
              <a:rPr lang="en-US" sz="2800" b="1" i="0" dirty="0">
                <a:solidFill>
                  <a:schemeClr val="accent2"/>
                </a:solidFill>
                <a:effectLst/>
                <a:latin typeface="Cambria" panose="02040503050406030204" pitchFamily="18" charset="0"/>
                <a:ea typeface="Cambria" panose="02040503050406030204" pitchFamily="18" charset="0"/>
              </a:rPr>
            </a:br>
            <a:r>
              <a:rPr lang="en-US" sz="2800" b="1" i="0" dirty="0">
                <a:solidFill>
                  <a:schemeClr val="accent2"/>
                </a:solidFill>
                <a:effectLst/>
                <a:latin typeface="Cambria" panose="02040503050406030204" pitchFamily="18" charset="0"/>
                <a:ea typeface="Cambria" panose="02040503050406030204" pitchFamily="18" charset="0"/>
              </a:rPr>
              <a:t>STUDI KASUS 2: </a:t>
            </a:r>
            <a:r>
              <a:rPr lang="en-US" sz="2800" b="1" i="0" dirty="0" err="1">
                <a:solidFill>
                  <a:schemeClr val="accent2"/>
                </a:solidFill>
                <a:effectLst/>
                <a:latin typeface="Cambria" panose="02040503050406030204" pitchFamily="18" charset="0"/>
                <a:ea typeface="Cambria" panose="02040503050406030204" pitchFamily="18" charset="0"/>
              </a:rPr>
              <a:t>Parafrase</a:t>
            </a:r>
            <a:r>
              <a:rPr lang="en-US" sz="2800" b="1" i="0" dirty="0">
                <a:solidFill>
                  <a:schemeClr val="accent2"/>
                </a:solidFill>
                <a:effectLst/>
                <a:latin typeface="Cambria" panose="02040503050406030204" pitchFamily="18" charset="0"/>
                <a:ea typeface="Cambria" panose="02040503050406030204" pitchFamily="18" charset="0"/>
              </a:rPr>
              <a:t> vs. </a:t>
            </a:r>
            <a:r>
              <a:rPr lang="en-US" sz="2800" b="1" i="0" dirty="0" err="1">
                <a:solidFill>
                  <a:schemeClr val="accent2"/>
                </a:solidFill>
                <a:effectLst/>
                <a:latin typeface="Cambria" panose="02040503050406030204" pitchFamily="18" charset="0"/>
                <a:ea typeface="Cambria" panose="02040503050406030204" pitchFamily="18" charset="0"/>
              </a:rPr>
              <a:t>Plagiarisme</a:t>
            </a:r>
            <a:br>
              <a:rPr lang="en-US" sz="3200" b="1" i="0" dirty="0">
                <a:solidFill>
                  <a:schemeClr val="accent2"/>
                </a:solidFill>
                <a:effectLst/>
                <a:latin typeface="Cambria" panose="02040503050406030204" pitchFamily="18" charset="0"/>
                <a:ea typeface="Cambria" panose="02040503050406030204" pitchFamily="18" charset="0"/>
              </a:rPr>
            </a:b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5435A52E-2D91-447A-F133-B6E34F4ED951}"/>
              </a:ext>
            </a:extLst>
          </p:cNvPr>
          <p:cNvSpPr>
            <a:spLocks noGrp="1"/>
          </p:cNvSpPr>
          <p:nvPr>
            <p:ph idx="1"/>
          </p:nvPr>
        </p:nvSpPr>
        <p:spPr>
          <a:xfrm>
            <a:off x="322217" y="592183"/>
            <a:ext cx="11544663" cy="6042297"/>
          </a:xfrm>
        </p:spPr>
        <p:txBody>
          <a:bodyPr>
            <a:noAutofit/>
          </a:bodyPr>
          <a:lstStyle/>
          <a:p>
            <a:pPr algn="l">
              <a:buNone/>
            </a:pPr>
            <a:r>
              <a:rPr lang="en-US" sz="1800" b="0" i="0" dirty="0">
                <a:effectLst/>
                <a:latin typeface="fkGrotesk"/>
              </a:rPr>
              <a:t>Pertanyaan</a:t>
            </a:r>
          </a:p>
          <a:p>
            <a:pPr algn="l">
              <a:buNone/>
            </a:pPr>
            <a:r>
              <a:rPr lang="en-US" sz="1800" b="0" i="0" dirty="0">
                <a:effectLst/>
                <a:latin typeface="fkGroteskNeue"/>
              </a:rPr>
              <a:t>a) </a:t>
            </a:r>
            <a:r>
              <a:rPr lang="en-US" sz="1800" b="0" i="0" dirty="0" err="1">
                <a:effectLst/>
                <a:latin typeface="fkGroteskNeue"/>
              </a:rPr>
              <a:t>Apakah</a:t>
            </a:r>
            <a:r>
              <a:rPr lang="en-US" sz="1800" b="0" i="0" dirty="0">
                <a:effectLst/>
                <a:latin typeface="fkGroteskNeue"/>
              </a:rPr>
              <a:t> </a:t>
            </a:r>
            <a:r>
              <a:rPr lang="en-US" sz="1800" b="0" i="0" dirty="0" err="1">
                <a:effectLst/>
                <a:latin typeface="fkGroteskNeue"/>
              </a:rPr>
              <a:t>versi</a:t>
            </a:r>
            <a:r>
              <a:rPr lang="en-US" sz="1800" b="0" i="0" dirty="0">
                <a:effectLst/>
                <a:latin typeface="fkGroteskNeue"/>
              </a:rPr>
              <a:t> </a:t>
            </a:r>
            <a:r>
              <a:rPr lang="en-US" sz="1800" b="0" i="0" dirty="0" err="1">
                <a:effectLst/>
                <a:latin typeface="fkGroteskNeue"/>
              </a:rPr>
              <a:t>mahasiswa</a:t>
            </a:r>
            <a:r>
              <a:rPr lang="en-US" sz="1800" b="0" i="0" dirty="0">
                <a:effectLst/>
                <a:latin typeface="fkGroteskNeue"/>
              </a:rPr>
              <a:t> </a:t>
            </a:r>
            <a:r>
              <a:rPr lang="en-US" sz="1800" b="0" i="0" dirty="0" err="1">
                <a:effectLst/>
                <a:latin typeface="fkGroteskNeue"/>
              </a:rPr>
              <a:t>termasuk</a:t>
            </a:r>
            <a:r>
              <a:rPr lang="en-US" sz="1800" b="0" i="0" dirty="0">
                <a:effectLst/>
                <a:latin typeface="fkGroteskNeue"/>
              </a:rPr>
              <a:t> </a:t>
            </a:r>
            <a:r>
              <a:rPr lang="en-US" sz="1800" b="0" i="0" dirty="0" err="1">
                <a:effectLst/>
                <a:latin typeface="fkGroteskNeue"/>
              </a:rPr>
              <a:t>plagiarisme</a:t>
            </a:r>
            <a:r>
              <a:rPr lang="en-US" sz="1800" b="0" i="0" dirty="0">
                <a:effectLst/>
                <a:latin typeface="fkGroteskNeue"/>
              </a:rPr>
              <a:t>? </a:t>
            </a:r>
            <a:r>
              <a:rPr lang="en-US" sz="1800" b="0" i="0" dirty="0" err="1">
                <a:effectLst/>
                <a:latin typeface="fkGroteskNeue"/>
              </a:rPr>
              <a:t>Jelaskan</a:t>
            </a:r>
            <a:r>
              <a:rPr lang="en-US" sz="1800" b="0" i="0" dirty="0">
                <a:effectLst/>
                <a:latin typeface="fkGroteskNeue"/>
              </a:rPr>
              <a:t> </a:t>
            </a:r>
            <a:r>
              <a:rPr lang="en-US" sz="1800" b="0" i="0" dirty="0" err="1">
                <a:effectLst/>
                <a:latin typeface="fkGroteskNeue"/>
              </a:rPr>
              <a:t>alasannya</a:t>
            </a:r>
            <a:br>
              <a:rPr lang="en-US" sz="1800" b="0" i="0" dirty="0">
                <a:effectLst/>
                <a:latin typeface="fkGroteskNeue"/>
              </a:rPr>
            </a:br>
            <a:r>
              <a:rPr lang="en-US" sz="1800" b="0" i="0" dirty="0">
                <a:effectLst/>
                <a:latin typeface="fkGroteskNeue"/>
              </a:rPr>
              <a:t>b) </a:t>
            </a:r>
            <a:r>
              <a:rPr lang="en-US" sz="1800" b="0" i="0" dirty="0" err="1">
                <a:effectLst/>
                <a:latin typeface="fkGroteskNeue"/>
              </a:rPr>
              <a:t>Identifikasi</a:t>
            </a:r>
            <a:r>
              <a:rPr lang="en-US" sz="1800" b="0" i="0" dirty="0">
                <a:effectLst/>
                <a:latin typeface="fkGroteskNeue"/>
              </a:rPr>
              <a:t> </a:t>
            </a:r>
            <a:r>
              <a:rPr lang="en-US" sz="1800" b="0" i="0" dirty="0" err="1">
                <a:effectLst/>
                <a:latin typeface="fkGroteskNeue"/>
              </a:rPr>
              <a:t>bagian-bagian</a:t>
            </a:r>
            <a:r>
              <a:rPr lang="en-US" sz="1800" b="0" i="0" dirty="0">
                <a:effectLst/>
                <a:latin typeface="fkGroteskNeue"/>
              </a:rPr>
              <a:t> mana yang </a:t>
            </a:r>
            <a:r>
              <a:rPr lang="en-US" sz="1800" b="0" i="0" dirty="0" err="1">
                <a:effectLst/>
                <a:latin typeface="fkGroteskNeue"/>
              </a:rPr>
              <a:t>bermasalah</a:t>
            </a:r>
            <a:br>
              <a:rPr lang="en-US" sz="1800" b="0" i="0" dirty="0">
                <a:effectLst/>
                <a:latin typeface="fkGroteskNeue"/>
              </a:rPr>
            </a:br>
            <a:r>
              <a:rPr lang="en-US" sz="1800" b="0" i="0" dirty="0">
                <a:effectLst/>
                <a:latin typeface="fkGroteskNeue"/>
              </a:rPr>
              <a:t>c) </a:t>
            </a:r>
            <a:r>
              <a:rPr lang="en-US" sz="1800" b="0" i="0" dirty="0" err="1">
                <a:effectLst/>
                <a:latin typeface="fkGroteskNeue"/>
              </a:rPr>
              <a:t>Buatlah</a:t>
            </a:r>
            <a:r>
              <a:rPr lang="en-US" sz="1800" b="0" i="0" dirty="0">
                <a:effectLst/>
                <a:latin typeface="fkGroteskNeue"/>
              </a:rPr>
              <a:t> </a:t>
            </a:r>
            <a:r>
              <a:rPr lang="en-US" sz="1800" b="0" i="0" dirty="0" err="1">
                <a:effectLst/>
                <a:latin typeface="fkGroteskNeue"/>
              </a:rPr>
              <a:t>parafrase</a:t>
            </a:r>
            <a:r>
              <a:rPr lang="en-US" sz="1800" b="0" i="0" dirty="0">
                <a:effectLst/>
                <a:latin typeface="fkGroteskNeue"/>
              </a:rPr>
              <a:t> yang </a:t>
            </a:r>
            <a:r>
              <a:rPr lang="en-US" sz="1800" b="0" i="0" dirty="0" err="1">
                <a:effectLst/>
                <a:latin typeface="fkGroteskNeue"/>
              </a:rPr>
              <a:t>benar</a:t>
            </a:r>
            <a:r>
              <a:rPr lang="en-US" sz="1800" b="0" i="0" dirty="0">
                <a:effectLst/>
                <a:latin typeface="fkGroteskNeue"/>
              </a:rPr>
              <a:t> </a:t>
            </a:r>
            <a:r>
              <a:rPr lang="en-US" sz="1800" b="0" i="0" dirty="0" err="1">
                <a:effectLst/>
                <a:latin typeface="fkGroteskNeue"/>
              </a:rPr>
              <a:t>dari</a:t>
            </a:r>
            <a:r>
              <a:rPr lang="en-US" sz="1800" b="0" i="0" dirty="0">
                <a:effectLst/>
                <a:latin typeface="fkGroteskNeue"/>
              </a:rPr>
              <a:t> </a:t>
            </a:r>
            <a:r>
              <a:rPr lang="en-US" sz="1800" b="0" i="0" dirty="0" err="1">
                <a:effectLst/>
                <a:latin typeface="fkGroteskNeue"/>
              </a:rPr>
              <a:t>teks</a:t>
            </a:r>
            <a:r>
              <a:rPr lang="en-US" sz="1800" b="0" i="0" dirty="0">
                <a:effectLst/>
                <a:latin typeface="fkGroteskNeue"/>
              </a:rPr>
              <a:t> </a:t>
            </a:r>
            <a:r>
              <a:rPr lang="en-US" sz="1800" b="0" i="0" dirty="0" err="1">
                <a:effectLst/>
                <a:latin typeface="fkGroteskNeue"/>
              </a:rPr>
              <a:t>asli</a:t>
            </a:r>
            <a:r>
              <a:rPr lang="en-US" sz="1800" b="0" i="0" dirty="0">
                <a:effectLst/>
                <a:latin typeface="fkGroteskNeue"/>
              </a:rPr>
              <a:t> </a:t>
            </a:r>
            <a:r>
              <a:rPr lang="en-US" sz="1800" b="0" i="0" dirty="0" err="1">
                <a:effectLst/>
                <a:latin typeface="fkGroteskNeue"/>
              </a:rPr>
              <a:t>tersebut</a:t>
            </a:r>
            <a:br>
              <a:rPr lang="en-US" sz="1800" b="0" i="0" dirty="0">
                <a:effectLst/>
                <a:latin typeface="fkGroteskNeue"/>
              </a:rPr>
            </a:br>
            <a:r>
              <a:rPr lang="en-US" sz="1800" b="0" i="0" dirty="0">
                <a:effectLst/>
                <a:latin typeface="fkGroteskNeue"/>
              </a:rPr>
              <a:t>d) </a:t>
            </a:r>
            <a:r>
              <a:rPr lang="en-US" sz="1800" b="0" i="0" dirty="0" err="1">
                <a:effectLst/>
                <a:latin typeface="fkGroteskNeue"/>
              </a:rPr>
              <a:t>Jelaskan</a:t>
            </a:r>
            <a:r>
              <a:rPr lang="en-US" sz="1800" b="0" i="0" dirty="0">
                <a:effectLst/>
                <a:latin typeface="fkGroteskNeue"/>
              </a:rPr>
              <a:t> </a:t>
            </a:r>
            <a:r>
              <a:rPr lang="en-US" sz="1800" b="0" i="0" dirty="0" err="1">
                <a:effectLst/>
                <a:latin typeface="fkGroteskNeue"/>
              </a:rPr>
              <a:t>perbedaan</a:t>
            </a:r>
            <a:r>
              <a:rPr lang="en-US" sz="1800" b="0" i="0" dirty="0">
                <a:effectLst/>
                <a:latin typeface="fkGroteskNeue"/>
              </a:rPr>
              <a:t> </a:t>
            </a:r>
            <a:r>
              <a:rPr lang="en-US" sz="1800" b="0" i="0" dirty="0" err="1">
                <a:effectLst/>
                <a:latin typeface="fkGroteskNeue"/>
              </a:rPr>
              <a:t>antara</a:t>
            </a:r>
            <a:r>
              <a:rPr lang="en-US" sz="1800" b="0" i="0" dirty="0">
                <a:effectLst/>
                <a:latin typeface="fkGroteskNeue"/>
              </a:rPr>
              <a:t> </a:t>
            </a:r>
            <a:r>
              <a:rPr lang="en-US" sz="1800" b="0" i="0" dirty="0" err="1">
                <a:effectLst/>
                <a:latin typeface="fkGroteskNeue"/>
              </a:rPr>
              <a:t>parafrase</a:t>
            </a:r>
            <a:r>
              <a:rPr lang="en-US" sz="1800" b="0" i="0" dirty="0">
                <a:effectLst/>
                <a:latin typeface="fkGroteskNeue"/>
              </a:rPr>
              <a:t> yang </a:t>
            </a:r>
            <a:r>
              <a:rPr lang="en-US" sz="1800" b="0" i="0" dirty="0" err="1">
                <a:effectLst/>
                <a:latin typeface="fkGroteskNeue"/>
              </a:rPr>
              <a:t>benar</a:t>
            </a:r>
            <a:r>
              <a:rPr lang="en-US" sz="1800" b="0" i="0" dirty="0">
                <a:effectLst/>
                <a:latin typeface="fkGroteskNeue"/>
              </a:rPr>
              <a:t> </a:t>
            </a:r>
            <a:r>
              <a:rPr lang="en-US" sz="1800" b="0" i="0" dirty="0" err="1">
                <a:effectLst/>
                <a:latin typeface="fkGroteskNeue"/>
              </a:rPr>
              <a:t>dengan</a:t>
            </a:r>
            <a:r>
              <a:rPr lang="en-US" sz="1800" b="0" i="0" dirty="0">
                <a:effectLst/>
                <a:latin typeface="fkGroteskNeue"/>
              </a:rPr>
              <a:t> </a:t>
            </a:r>
            <a:r>
              <a:rPr lang="en-US" sz="1800" b="0" i="0" dirty="0" err="1">
                <a:effectLst/>
                <a:latin typeface="fkGroteskNeue"/>
              </a:rPr>
              <a:t>plagiarisme</a:t>
            </a:r>
            <a:r>
              <a:rPr lang="en-US" sz="1800" b="0" i="0" dirty="0">
                <a:effectLst/>
                <a:latin typeface="fkGroteskNeue"/>
              </a:rPr>
              <a:t> </a:t>
            </a:r>
            <a:r>
              <a:rPr lang="en-US" sz="1800" b="0" i="0" dirty="0" err="1">
                <a:effectLst/>
                <a:latin typeface="fkGroteskNeue"/>
              </a:rPr>
              <a:t>parafrase</a:t>
            </a:r>
            <a:endParaRPr lang="en-US" sz="1800" b="0" i="0" dirty="0">
              <a:effectLst/>
              <a:latin typeface="fkGroteskNeue"/>
            </a:endParaRPr>
          </a:p>
          <a:p>
            <a:pPr algn="l">
              <a:buNone/>
            </a:pPr>
            <a:r>
              <a:rPr lang="en-US" sz="1800" b="0" i="0" dirty="0">
                <a:effectLst/>
                <a:latin typeface="fkGrotesk"/>
              </a:rPr>
              <a:t>JAWABAN STUDI KASUS 2</a:t>
            </a:r>
          </a:p>
          <a:p>
            <a:pPr algn="l">
              <a:buNone/>
            </a:pPr>
            <a:r>
              <a:rPr lang="en-US" sz="1800" b="0" i="0" dirty="0">
                <a:effectLst/>
                <a:latin typeface="fkGrotesk"/>
              </a:rPr>
              <a:t>a) </a:t>
            </a:r>
            <a:r>
              <a:rPr lang="en-US" sz="1800" b="0" i="0" dirty="0" err="1">
                <a:effectLst/>
                <a:latin typeface="fkGrotesk"/>
              </a:rPr>
              <a:t>Apakah</a:t>
            </a:r>
            <a:r>
              <a:rPr lang="en-US" sz="1800" b="0" i="0" dirty="0">
                <a:effectLst/>
                <a:latin typeface="fkGrotesk"/>
              </a:rPr>
              <a:t> </a:t>
            </a:r>
            <a:r>
              <a:rPr lang="en-US" sz="1800" b="0" i="0" dirty="0" err="1">
                <a:effectLst/>
                <a:latin typeface="fkGrotesk"/>
              </a:rPr>
              <a:t>Versi</a:t>
            </a:r>
            <a:r>
              <a:rPr lang="en-US" sz="1800" b="0" i="0" dirty="0">
                <a:effectLst/>
                <a:latin typeface="fkGrotesk"/>
              </a:rPr>
              <a:t> </a:t>
            </a:r>
            <a:r>
              <a:rPr lang="en-US" sz="1800" b="0" i="0" dirty="0" err="1">
                <a:effectLst/>
                <a:latin typeface="fkGrotesk"/>
              </a:rPr>
              <a:t>Mahasiswa</a:t>
            </a:r>
            <a:r>
              <a:rPr lang="en-US" sz="1800" b="0" i="0" dirty="0">
                <a:effectLst/>
                <a:latin typeface="fkGrotesk"/>
              </a:rPr>
              <a:t> </a:t>
            </a:r>
            <a:r>
              <a:rPr lang="en-US" sz="1800" b="0" i="0" dirty="0" err="1">
                <a:effectLst/>
                <a:latin typeface="fkGrotesk"/>
              </a:rPr>
              <a:t>Termasuk</a:t>
            </a:r>
            <a:r>
              <a:rPr lang="en-US" sz="1800" b="0" i="0" dirty="0">
                <a:effectLst/>
                <a:latin typeface="fkGrotesk"/>
              </a:rPr>
              <a:t> </a:t>
            </a:r>
            <a:r>
              <a:rPr lang="en-US" sz="1800" b="0" i="0" dirty="0" err="1">
                <a:effectLst/>
                <a:latin typeface="fkGrotesk"/>
              </a:rPr>
              <a:t>Plagiarisme</a:t>
            </a:r>
            <a:r>
              <a:rPr lang="en-US" sz="1800" b="0" i="0" dirty="0">
                <a:effectLst/>
                <a:latin typeface="fkGrotesk"/>
              </a:rPr>
              <a:t>?</a:t>
            </a:r>
          </a:p>
          <a:p>
            <a:pPr algn="l">
              <a:buNone/>
            </a:pPr>
            <a:r>
              <a:rPr lang="en-US" sz="1800" b="0" i="0" dirty="0">
                <a:effectLst/>
                <a:latin typeface="fkGroteskNeue"/>
              </a:rPr>
              <a:t>Ya, </a:t>
            </a:r>
            <a:r>
              <a:rPr lang="en-US" sz="1800" b="0" i="0" dirty="0" err="1">
                <a:effectLst/>
                <a:latin typeface="fkGroteskNeue"/>
              </a:rPr>
              <a:t>versi</a:t>
            </a:r>
            <a:r>
              <a:rPr lang="en-US" sz="1800" b="0" i="0" dirty="0">
                <a:effectLst/>
                <a:latin typeface="fkGroteskNeue"/>
              </a:rPr>
              <a:t> </a:t>
            </a:r>
            <a:r>
              <a:rPr lang="en-US" sz="1800" b="0" i="0" dirty="0" err="1">
                <a:effectLst/>
                <a:latin typeface="fkGroteskNeue"/>
              </a:rPr>
              <a:t>mahasiswa</a:t>
            </a:r>
            <a:r>
              <a:rPr lang="en-US" sz="1800" b="0" i="0" dirty="0">
                <a:effectLst/>
                <a:latin typeface="fkGroteskNeue"/>
              </a:rPr>
              <a:t> </a:t>
            </a:r>
            <a:r>
              <a:rPr lang="en-US" sz="1800" b="0" i="0" dirty="0" err="1">
                <a:effectLst/>
                <a:latin typeface="fkGroteskNeue"/>
              </a:rPr>
              <a:t>termasuk</a:t>
            </a:r>
            <a:r>
              <a:rPr lang="en-US" sz="1800" b="0" i="0" dirty="0">
                <a:effectLst/>
                <a:latin typeface="fkGroteskNeue"/>
              </a:rPr>
              <a:t> </a:t>
            </a:r>
            <a:r>
              <a:rPr lang="en-US" sz="1800" b="0" i="0" dirty="0" err="1">
                <a:effectLst/>
                <a:latin typeface="fkGroteskNeue"/>
              </a:rPr>
              <a:t>plagiarisme</a:t>
            </a:r>
            <a:r>
              <a:rPr lang="en-US" sz="1800" b="0" i="0" dirty="0">
                <a:effectLst/>
                <a:latin typeface="fkGroteskNeue"/>
              </a:rPr>
              <a:t>, </a:t>
            </a:r>
            <a:r>
              <a:rPr lang="en-US" sz="1800" b="0" i="0" dirty="0" err="1">
                <a:effectLst/>
                <a:latin typeface="fkGroteskNeue"/>
              </a:rPr>
              <a:t>meskipun</a:t>
            </a:r>
            <a:r>
              <a:rPr lang="en-US" sz="1800" b="0" i="0" dirty="0">
                <a:effectLst/>
                <a:latin typeface="fkGroteskNeue"/>
              </a:rPr>
              <a:t> </a:t>
            </a:r>
            <a:r>
              <a:rPr lang="en-US" sz="1800" b="0" i="0" dirty="0" err="1">
                <a:effectLst/>
                <a:latin typeface="fkGroteskNeue"/>
              </a:rPr>
              <a:t>telah</a:t>
            </a:r>
            <a:r>
              <a:rPr lang="en-US" sz="1800" b="0" i="0" dirty="0">
                <a:effectLst/>
                <a:latin typeface="fkGroteskNeue"/>
              </a:rPr>
              <a:t> </a:t>
            </a:r>
            <a:r>
              <a:rPr lang="en-US" sz="1800" b="0" i="0" dirty="0" err="1">
                <a:effectLst/>
                <a:latin typeface="fkGroteskNeue"/>
              </a:rPr>
              <a:t>diterjemahkan</a:t>
            </a:r>
            <a:r>
              <a:rPr lang="en-US" sz="1800" b="0" i="0" dirty="0">
                <a:effectLst/>
                <a:latin typeface="fkGroteskNeue"/>
              </a:rPr>
              <a:t> </a:t>
            </a:r>
            <a:r>
              <a:rPr lang="en-US" sz="1800" b="0" i="0" dirty="0" err="1">
                <a:effectLst/>
                <a:latin typeface="fkGroteskNeue"/>
              </a:rPr>
              <a:t>sebagian</a:t>
            </a:r>
            <a:r>
              <a:rPr lang="en-US" sz="1800" b="0" i="0" dirty="0">
                <a:effectLst/>
                <a:latin typeface="fkGroteskNeue"/>
              </a:rPr>
              <a:t> </a:t>
            </a:r>
            <a:r>
              <a:rPr lang="en-US" sz="1800" b="0" i="0" dirty="0" err="1">
                <a:effectLst/>
                <a:latin typeface="fkGroteskNeue"/>
              </a:rPr>
              <a:t>ke</a:t>
            </a:r>
            <a:r>
              <a:rPr lang="en-US" sz="1800" b="0" i="0" dirty="0">
                <a:effectLst/>
                <a:latin typeface="fkGroteskNeue"/>
              </a:rPr>
              <a:t> </a:t>
            </a:r>
            <a:r>
              <a:rPr lang="en-US" sz="1800" b="0" i="0" dirty="0" err="1">
                <a:effectLst/>
                <a:latin typeface="fkGroteskNeue"/>
              </a:rPr>
              <a:t>bahasa</a:t>
            </a:r>
            <a:r>
              <a:rPr lang="en-US" sz="1800" b="0" i="0" dirty="0">
                <a:effectLst/>
                <a:latin typeface="fkGroteskNeue"/>
              </a:rPr>
              <a:t> Indonesia. </a:t>
            </a:r>
            <a:r>
              <a:rPr lang="en-US" sz="1800" b="0" i="0" dirty="0" err="1">
                <a:effectLst/>
                <a:latin typeface="fkGroteskNeue"/>
              </a:rPr>
              <a:t>Alasannya</a:t>
            </a:r>
            <a:r>
              <a:rPr lang="en-US" sz="1800" b="0" i="0" dirty="0">
                <a:effectLst/>
                <a:latin typeface="fkGroteskNeue"/>
              </a:rPr>
              <a:t> </a:t>
            </a:r>
            <a:r>
              <a:rPr lang="en-US" sz="1800" b="0" i="0" dirty="0" err="1">
                <a:effectLst/>
                <a:latin typeface="fkGroteskNeue"/>
              </a:rPr>
              <a:t>adalah</a:t>
            </a:r>
            <a:r>
              <a:rPr lang="en-US" sz="1800" b="0" i="0" dirty="0">
                <a:effectLst/>
                <a:latin typeface="fkGroteskNeue"/>
              </a:rPr>
              <a:t>:</a:t>
            </a:r>
          </a:p>
          <a:p>
            <a:pPr algn="l">
              <a:buFont typeface="+mj-lt"/>
              <a:buAutoNum type="arabicPeriod"/>
            </a:pPr>
            <a:r>
              <a:rPr lang="en-US" sz="1800" b="0" i="0" dirty="0" err="1">
                <a:effectLst/>
                <a:latin typeface="fkGroteskNeue"/>
              </a:rPr>
              <a:t>Struktur</a:t>
            </a:r>
            <a:r>
              <a:rPr lang="en-US" sz="1800" b="0" i="0" dirty="0">
                <a:effectLst/>
                <a:latin typeface="fkGroteskNeue"/>
              </a:rPr>
              <a:t> </a:t>
            </a:r>
            <a:r>
              <a:rPr lang="en-US" sz="1800" b="0" i="0" dirty="0" err="1">
                <a:effectLst/>
                <a:latin typeface="fkGroteskNeue"/>
              </a:rPr>
              <a:t>kalimat</a:t>
            </a:r>
            <a:r>
              <a:rPr lang="en-US" sz="1800" b="0" i="0" dirty="0">
                <a:effectLst/>
                <a:latin typeface="fkGroteskNeue"/>
              </a:rPr>
              <a:t> </a:t>
            </a:r>
            <a:r>
              <a:rPr lang="en-US" sz="1800" b="0" i="0" dirty="0" err="1">
                <a:effectLst/>
                <a:latin typeface="fkGroteskNeue"/>
              </a:rPr>
              <a:t>identik</a:t>
            </a:r>
            <a:r>
              <a:rPr lang="en-US" sz="1800" b="0" i="0" dirty="0">
                <a:effectLst/>
                <a:latin typeface="fkGroteskNeue"/>
              </a:rPr>
              <a:t> - </a:t>
            </a:r>
            <a:r>
              <a:rPr lang="en-US" sz="1800" b="0" i="0" dirty="0" err="1">
                <a:effectLst/>
                <a:latin typeface="fkGroteskNeue"/>
              </a:rPr>
              <a:t>Mahasiswa</a:t>
            </a:r>
            <a:r>
              <a:rPr lang="en-US" sz="1800" b="0" i="0" dirty="0">
                <a:effectLst/>
                <a:latin typeface="fkGroteskNeue"/>
              </a:rPr>
              <a:t> </a:t>
            </a:r>
            <a:r>
              <a:rPr lang="en-US" sz="1800" b="0" i="0" dirty="0" err="1">
                <a:effectLst/>
                <a:latin typeface="fkGroteskNeue"/>
              </a:rPr>
              <a:t>hanya</a:t>
            </a:r>
            <a:r>
              <a:rPr lang="en-US" sz="1800" b="0" i="0" dirty="0">
                <a:effectLst/>
                <a:latin typeface="fkGroteskNeue"/>
              </a:rPr>
              <a:t> </a:t>
            </a:r>
            <a:r>
              <a:rPr lang="en-US" sz="1800" b="0" i="0" dirty="0" err="1">
                <a:effectLst/>
                <a:latin typeface="fkGroteskNeue"/>
              </a:rPr>
              <a:t>menerjemahkan</a:t>
            </a:r>
            <a:r>
              <a:rPr lang="en-US" sz="1800" b="0" i="0" dirty="0">
                <a:effectLst/>
                <a:latin typeface="fkGroteskNeue"/>
              </a:rPr>
              <a:t> kata per kata </a:t>
            </a:r>
            <a:r>
              <a:rPr lang="en-US" sz="1800" b="0" i="0" dirty="0" err="1">
                <a:effectLst/>
                <a:latin typeface="fkGroteskNeue"/>
              </a:rPr>
              <a:t>dari</a:t>
            </a:r>
            <a:r>
              <a:rPr lang="en-US" sz="1800" b="0" i="0" dirty="0">
                <a:effectLst/>
                <a:latin typeface="fkGroteskNeue"/>
              </a:rPr>
              <a:t> </a:t>
            </a:r>
            <a:r>
              <a:rPr lang="en-US" sz="1800" b="0" i="0" dirty="0" err="1">
                <a:effectLst/>
                <a:latin typeface="fkGroteskNeue"/>
              </a:rPr>
              <a:t>bahasa</a:t>
            </a:r>
            <a:r>
              <a:rPr lang="en-US" sz="1800" b="0" i="0" dirty="0">
                <a:effectLst/>
                <a:latin typeface="fkGroteskNeue"/>
              </a:rPr>
              <a:t> </a:t>
            </a:r>
            <a:r>
              <a:rPr lang="en-US" sz="1800" b="0" i="0" dirty="0" err="1">
                <a:effectLst/>
                <a:latin typeface="fkGroteskNeue"/>
              </a:rPr>
              <a:t>Inggris</a:t>
            </a:r>
            <a:r>
              <a:rPr lang="en-US" sz="1800" b="0" i="0" dirty="0">
                <a:effectLst/>
                <a:latin typeface="fkGroteskNeue"/>
              </a:rPr>
              <a:t> </a:t>
            </a:r>
            <a:r>
              <a:rPr lang="en-US" sz="1800" b="0" i="0" dirty="0" err="1">
                <a:effectLst/>
                <a:latin typeface="fkGroteskNeue"/>
              </a:rPr>
              <a:t>ke</a:t>
            </a:r>
            <a:r>
              <a:rPr lang="en-US" sz="1800" b="0" i="0" dirty="0">
                <a:effectLst/>
                <a:latin typeface="fkGroteskNeue"/>
              </a:rPr>
              <a:t> </a:t>
            </a:r>
            <a:r>
              <a:rPr lang="en-US" sz="1800" b="0" i="0" dirty="0" err="1">
                <a:effectLst/>
                <a:latin typeface="fkGroteskNeue"/>
              </a:rPr>
              <a:t>bahasa</a:t>
            </a:r>
            <a:r>
              <a:rPr lang="en-US" sz="1800" b="0" i="0" dirty="0">
                <a:effectLst/>
                <a:latin typeface="fkGroteskNeue"/>
              </a:rPr>
              <a:t> Indonesia </a:t>
            </a:r>
            <a:r>
              <a:rPr lang="en-US" sz="1800" b="0" i="0" dirty="0" err="1">
                <a:effectLst/>
                <a:latin typeface="fkGroteskNeue"/>
              </a:rPr>
              <a:t>tanpa</a:t>
            </a:r>
            <a:r>
              <a:rPr lang="en-US" sz="1800" b="0" i="0" dirty="0">
                <a:effectLst/>
                <a:latin typeface="fkGroteskNeue"/>
              </a:rPr>
              <a:t> </a:t>
            </a:r>
            <a:r>
              <a:rPr lang="en-US" sz="1800" b="0" i="0" dirty="0" err="1">
                <a:effectLst/>
                <a:latin typeface="fkGroteskNeue"/>
              </a:rPr>
              <a:t>mengubah</a:t>
            </a:r>
            <a:r>
              <a:rPr lang="en-US" sz="1800" b="0" i="0" dirty="0">
                <a:effectLst/>
                <a:latin typeface="fkGroteskNeue"/>
              </a:rPr>
              <a:t> </a:t>
            </a:r>
            <a:r>
              <a:rPr lang="en-US" sz="1800" b="0" i="0" dirty="0" err="1">
                <a:effectLst/>
                <a:latin typeface="fkGroteskNeue"/>
              </a:rPr>
              <a:t>struktur</a:t>
            </a:r>
            <a:r>
              <a:rPr lang="en-US" sz="1800" b="0" i="0" dirty="0">
                <a:effectLst/>
                <a:latin typeface="fkGroteskNeue"/>
              </a:rPr>
              <a:t> </a:t>
            </a:r>
            <a:r>
              <a:rPr lang="en-US" sz="1800" b="0" i="0" dirty="0" err="1">
                <a:effectLst/>
                <a:latin typeface="fkGroteskNeue"/>
              </a:rPr>
              <a:t>kalimat</a:t>
            </a:r>
            <a:r>
              <a:rPr lang="en-US" sz="1800" b="0" i="0" dirty="0">
                <a:effectLst/>
                <a:latin typeface="fkGroteskNeue"/>
              </a:rPr>
              <a:t> </a:t>
            </a:r>
            <a:r>
              <a:rPr lang="en-US" sz="1800" b="0" i="0" dirty="0" err="1">
                <a:effectLst/>
                <a:latin typeface="fkGroteskNeue"/>
              </a:rPr>
              <a:t>atau</a:t>
            </a:r>
            <a:r>
              <a:rPr lang="en-US" sz="1800" b="0" i="0" dirty="0">
                <a:effectLst/>
                <a:latin typeface="fkGroteskNeue"/>
              </a:rPr>
              <a:t> </a:t>
            </a:r>
            <a:r>
              <a:rPr lang="en-US" sz="1800" b="0" i="0" dirty="0" err="1">
                <a:effectLst/>
                <a:latin typeface="fkGroteskNeue"/>
              </a:rPr>
              <a:t>alur</a:t>
            </a:r>
            <a:r>
              <a:rPr lang="en-US" sz="1800" b="0" i="0" dirty="0">
                <a:effectLst/>
                <a:latin typeface="fkGroteskNeue"/>
              </a:rPr>
              <a:t> </a:t>
            </a:r>
            <a:r>
              <a:rPr lang="en-US" sz="1800" b="0" i="0" dirty="0" err="1">
                <a:effectLst/>
                <a:latin typeface="fkGroteskNeue"/>
              </a:rPr>
              <a:t>pemikiran</a:t>
            </a:r>
            <a:endParaRPr lang="en-US" sz="1800" b="0" i="0" dirty="0">
              <a:effectLst/>
              <a:latin typeface="fkGroteskNeue"/>
            </a:endParaRPr>
          </a:p>
          <a:p>
            <a:pPr algn="l">
              <a:buFont typeface="+mj-lt"/>
              <a:buAutoNum type="arabicPeriod"/>
            </a:pPr>
            <a:r>
              <a:rPr lang="en-US" sz="1800" b="0" i="0" dirty="0">
                <a:effectLst/>
                <a:latin typeface="fkGroteskNeue"/>
              </a:rPr>
              <a:t>Ide dan </a:t>
            </a:r>
            <a:r>
              <a:rPr lang="en-US" sz="1800" b="0" i="0" dirty="0" err="1">
                <a:effectLst/>
                <a:latin typeface="fkGroteskNeue"/>
              </a:rPr>
              <a:t>urutan</a:t>
            </a:r>
            <a:r>
              <a:rPr lang="en-US" sz="1800" b="0" i="0" dirty="0">
                <a:effectLst/>
                <a:latin typeface="fkGroteskNeue"/>
              </a:rPr>
              <a:t> </a:t>
            </a:r>
            <a:r>
              <a:rPr lang="en-US" sz="1800" b="0" i="0" dirty="0" err="1">
                <a:effectLst/>
                <a:latin typeface="fkGroteskNeue"/>
              </a:rPr>
              <a:t>presentasi</a:t>
            </a:r>
            <a:r>
              <a:rPr lang="en-US" sz="1800" b="0" i="0" dirty="0">
                <a:effectLst/>
                <a:latin typeface="fkGroteskNeue"/>
              </a:rPr>
              <a:t> </a:t>
            </a:r>
            <a:r>
              <a:rPr lang="en-US" sz="1800" b="0" i="0" dirty="0" err="1">
                <a:effectLst/>
                <a:latin typeface="fkGroteskNeue"/>
              </a:rPr>
              <a:t>sama</a:t>
            </a:r>
            <a:r>
              <a:rPr lang="en-US" sz="1800" b="0" i="0" dirty="0">
                <a:effectLst/>
                <a:latin typeface="fkGroteskNeue"/>
              </a:rPr>
              <a:t> </a:t>
            </a:r>
            <a:r>
              <a:rPr lang="en-US" sz="1800" b="0" i="0" dirty="0" err="1">
                <a:effectLst/>
                <a:latin typeface="fkGroteskNeue"/>
              </a:rPr>
              <a:t>persis</a:t>
            </a:r>
            <a:r>
              <a:rPr lang="en-US" sz="1800" b="0" i="0" dirty="0">
                <a:effectLst/>
                <a:latin typeface="fkGroteskNeue"/>
              </a:rPr>
              <a:t> - </a:t>
            </a:r>
            <a:r>
              <a:rPr lang="en-US" sz="1800" b="0" i="0" dirty="0" err="1">
                <a:effectLst/>
                <a:latin typeface="fkGroteskNeue"/>
              </a:rPr>
              <a:t>Urutan</a:t>
            </a:r>
            <a:r>
              <a:rPr lang="en-US" sz="1800" b="0" i="0" dirty="0">
                <a:effectLst/>
                <a:latin typeface="fkGroteskNeue"/>
              </a:rPr>
              <a:t> </a:t>
            </a:r>
            <a:r>
              <a:rPr lang="en-US" sz="1800" b="0" i="0" dirty="0" err="1">
                <a:effectLst/>
                <a:latin typeface="fkGroteskNeue"/>
              </a:rPr>
              <a:t>penyampaian</a:t>
            </a:r>
            <a:r>
              <a:rPr lang="en-US" sz="1800" b="0" i="0" dirty="0">
                <a:effectLst/>
                <a:latin typeface="fkGroteskNeue"/>
              </a:rPr>
              <a:t> </a:t>
            </a:r>
            <a:r>
              <a:rPr lang="en-US" sz="1800" b="0" i="0" dirty="0" err="1">
                <a:effectLst/>
                <a:latin typeface="fkGroteskNeue"/>
              </a:rPr>
              <a:t>informasi</a:t>
            </a:r>
            <a:r>
              <a:rPr lang="en-US" sz="1800" b="0" i="0" dirty="0">
                <a:effectLst/>
                <a:latin typeface="fkGroteskNeue"/>
              </a:rPr>
              <a:t> (robust construction → ease of maintenance → high pressure/temperature → complex calculations → CFD optimization) </a:t>
            </a:r>
            <a:r>
              <a:rPr lang="en-US" sz="1800" b="0" i="0" dirty="0" err="1">
                <a:effectLst/>
                <a:latin typeface="fkGroteskNeue"/>
              </a:rPr>
              <a:t>identik</a:t>
            </a:r>
            <a:r>
              <a:rPr lang="en-US" sz="1800" b="0" i="0" dirty="0">
                <a:effectLst/>
                <a:latin typeface="fkGroteskNeue"/>
              </a:rPr>
              <a:t> </a:t>
            </a:r>
            <a:r>
              <a:rPr lang="en-US" sz="1800" b="0" i="0" dirty="0" err="1">
                <a:effectLst/>
                <a:latin typeface="fkGroteskNeue"/>
              </a:rPr>
              <a:t>dengan</a:t>
            </a:r>
            <a:r>
              <a:rPr lang="en-US" sz="1800" b="0" i="0" dirty="0">
                <a:effectLst/>
                <a:latin typeface="fkGroteskNeue"/>
              </a:rPr>
              <a:t> </a:t>
            </a:r>
            <a:r>
              <a:rPr lang="en-US" sz="1800" b="0" i="0" dirty="0" err="1">
                <a:effectLst/>
                <a:latin typeface="fkGroteskNeue"/>
              </a:rPr>
              <a:t>sumber</a:t>
            </a:r>
            <a:r>
              <a:rPr lang="en-US" sz="1800" b="0" i="0" dirty="0">
                <a:effectLst/>
                <a:latin typeface="fkGroteskNeue"/>
              </a:rPr>
              <a:t> </a:t>
            </a:r>
            <a:r>
              <a:rPr lang="en-US" sz="1800" b="0" i="0" dirty="0" err="1">
                <a:effectLst/>
                <a:latin typeface="fkGroteskNeue"/>
              </a:rPr>
              <a:t>asli</a:t>
            </a:r>
            <a:endParaRPr lang="en-US" sz="1800" b="0" i="0" dirty="0">
              <a:effectLst/>
              <a:latin typeface="fkGroteskNeue"/>
            </a:endParaRPr>
          </a:p>
          <a:p>
            <a:pPr algn="l">
              <a:buFont typeface="+mj-lt"/>
              <a:buAutoNum type="arabicPeriod"/>
            </a:pPr>
            <a:r>
              <a:rPr lang="en-US" sz="1800" b="0" i="0" dirty="0">
                <a:effectLst/>
                <a:latin typeface="fkGroteskNeue"/>
              </a:rPr>
              <a:t>Tidak </a:t>
            </a:r>
            <a:r>
              <a:rPr lang="en-US" sz="1800" b="0" i="0" dirty="0" err="1">
                <a:effectLst/>
                <a:latin typeface="fkGroteskNeue"/>
              </a:rPr>
              <a:t>ada</a:t>
            </a:r>
            <a:r>
              <a:rPr lang="en-US" sz="1800" b="0" i="0" dirty="0">
                <a:effectLst/>
                <a:latin typeface="fkGroteskNeue"/>
              </a:rPr>
              <a:t> </a:t>
            </a:r>
            <a:r>
              <a:rPr lang="en-US" sz="1800" b="0" i="0" dirty="0" err="1">
                <a:effectLst/>
                <a:latin typeface="fkGroteskNeue"/>
              </a:rPr>
              <a:t>sitasi</a:t>
            </a:r>
            <a:r>
              <a:rPr lang="en-US" sz="1800" b="0" i="0" dirty="0">
                <a:effectLst/>
                <a:latin typeface="fkGroteskNeue"/>
              </a:rPr>
              <a:t> - </a:t>
            </a:r>
            <a:r>
              <a:rPr lang="en-US" sz="1800" b="0" i="0" dirty="0" err="1">
                <a:effectLst/>
                <a:latin typeface="fkGroteskNeue"/>
              </a:rPr>
              <a:t>Meskipun</a:t>
            </a:r>
            <a:r>
              <a:rPr lang="en-US" sz="1800" b="0" i="0" dirty="0">
                <a:effectLst/>
                <a:latin typeface="fkGroteskNeue"/>
              </a:rPr>
              <a:t> </a:t>
            </a:r>
            <a:r>
              <a:rPr lang="en-US" sz="1800" b="0" i="0" dirty="0" err="1">
                <a:effectLst/>
                <a:latin typeface="fkGroteskNeue"/>
              </a:rPr>
              <a:t>telah</a:t>
            </a:r>
            <a:r>
              <a:rPr lang="en-US" sz="1800" b="0" i="0" dirty="0">
                <a:effectLst/>
                <a:latin typeface="fkGroteskNeue"/>
              </a:rPr>
              <a:t> </a:t>
            </a:r>
            <a:r>
              <a:rPr lang="en-US" sz="1800" b="0" i="0" dirty="0" err="1">
                <a:effectLst/>
                <a:latin typeface="fkGroteskNeue"/>
              </a:rPr>
              <a:t>menerjemahkan</a:t>
            </a:r>
            <a:r>
              <a:rPr lang="en-US" sz="1800" b="0" i="0" dirty="0">
                <a:effectLst/>
                <a:latin typeface="fkGroteskNeue"/>
              </a:rPr>
              <a:t>, </a:t>
            </a:r>
            <a:r>
              <a:rPr lang="en-US" sz="1800" b="0" i="0" dirty="0" err="1">
                <a:effectLst/>
                <a:latin typeface="fkGroteskNeue"/>
              </a:rPr>
              <a:t>mahasiswa</a:t>
            </a:r>
            <a:r>
              <a:rPr lang="en-US" sz="1800" b="0" i="0" dirty="0">
                <a:effectLst/>
                <a:latin typeface="fkGroteskNeue"/>
              </a:rPr>
              <a:t> </a:t>
            </a:r>
            <a:r>
              <a:rPr lang="en-US" sz="1800" b="0" i="0" dirty="0" err="1">
                <a:effectLst/>
                <a:latin typeface="fkGroteskNeue"/>
              </a:rPr>
              <a:t>tidak</a:t>
            </a:r>
            <a:r>
              <a:rPr lang="en-US" sz="1800" b="0" i="0" dirty="0">
                <a:effectLst/>
                <a:latin typeface="fkGroteskNeue"/>
              </a:rPr>
              <a:t> </a:t>
            </a:r>
            <a:r>
              <a:rPr lang="en-US" sz="1800" b="0" i="0" dirty="0" err="1">
                <a:effectLst/>
                <a:latin typeface="fkGroteskNeue"/>
              </a:rPr>
              <a:t>mencantumkan</a:t>
            </a:r>
            <a:r>
              <a:rPr lang="en-US" sz="1800" b="0" i="0" dirty="0">
                <a:effectLst/>
                <a:latin typeface="fkGroteskNeue"/>
              </a:rPr>
              <a:t> </a:t>
            </a:r>
            <a:r>
              <a:rPr lang="en-US" sz="1800" b="0" i="0" dirty="0" err="1">
                <a:effectLst/>
                <a:latin typeface="fkGroteskNeue"/>
              </a:rPr>
              <a:t>sumber</a:t>
            </a:r>
            <a:r>
              <a:rPr lang="en-US" sz="1800" b="0" i="0" dirty="0">
                <a:effectLst/>
                <a:latin typeface="fkGroteskNeue"/>
              </a:rPr>
              <a:t> </a:t>
            </a:r>
            <a:r>
              <a:rPr lang="en-US" sz="1800" b="0" i="0" dirty="0" err="1">
                <a:effectLst/>
                <a:latin typeface="fkGroteskNeue"/>
              </a:rPr>
              <a:t>asli</a:t>
            </a:r>
            <a:endParaRPr lang="en-US" sz="1800" b="0" i="0" dirty="0">
              <a:effectLst/>
              <a:latin typeface="fkGroteskNeue"/>
            </a:endParaRPr>
          </a:p>
          <a:p>
            <a:pPr algn="l">
              <a:buFont typeface="+mj-lt"/>
              <a:buAutoNum type="arabicPeriod"/>
            </a:pPr>
            <a:r>
              <a:rPr lang="en-US" sz="1800" b="0" i="0" dirty="0">
                <a:effectLst/>
                <a:latin typeface="fkGroteskNeue"/>
              </a:rPr>
              <a:t>Tidak </a:t>
            </a:r>
            <a:r>
              <a:rPr lang="en-US" sz="1800" b="0" i="0" dirty="0" err="1">
                <a:effectLst/>
                <a:latin typeface="fkGroteskNeue"/>
              </a:rPr>
              <a:t>ada</a:t>
            </a:r>
            <a:r>
              <a:rPr lang="en-US" sz="1800" b="0" i="0" dirty="0">
                <a:effectLst/>
                <a:latin typeface="fkGroteskNeue"/>
              </a:rPr>
              <a:t> </a:t>
            </a:r>
            <a:r>
              <a:rPr lang="en-US" sz="1800" b="0" i="0" dirty="0" err="1">
                <a:effectLst/>
                <a:latin typeface="fkGroteskNeue"/>
              </a:rPr>
              <a:t>pemikiran</a:t>
            </a:r>
            <a:r>
              <a:rPr lang="en-US" sz="1800" b="0" i="0" dirty="0">
                <a:effectLst/>
                <a:latin typeface="fkGroteskNeue"/>
              </a:rPr>
              <a:t> </a:t>
            </a:r>
            <a:r>
              <a:rPr lang="en-US" sz="1800" b="0" i="0" dirty="0" err="1">
                <a:effectLst/>
                <a:latin typeface="fkGroteskNeue"/>
              </a:rPr>
              <a:t>independen</a:t>
            </a:r>
            <a:r>
              <a:rPr lang="en-US" sz="1800" b="0" i="0" dirty="0">
                <a:effectLst/>
                <a:latin typeface="fkGroteskNeue"/>
              </a:rPr>
              <a:t> - Tidak </a:t>
            </a:r>
            <a:r>
              <a:rPr lang="en-US" sz="1800" b="0" i="0" dirty="0" err="1">
                <a:effectLst/>
                <a:latin typeface="fkGroteskNeue"/>
              </a:rPr>
              <a:t>ada</a:t>
            </a:r>
            <a:r>
              <a:rPr lang="en-US" sz="1800" b="0" i="0" dirty="0">
                <a:effectLst/>
                <a:latin typeface="fkGroteskNeue"/>
              </a:rPr>
              <a:t> </a:t>
            </a:r>
            <a:r>
              <a:rPr lang="en-US" sz="1800" b="0" i="0" dirty="0" err="1">
                <a:effectLst/>
                <a:latin typeface="fkGroteskNeue"/>
              </a:rPr>
              <a:t>penambahan</a:t>
            </a:r>
            <a:r>
              <a:rPr lang="en-US" sz="1800" b="0" i="0" dirty="0">
                <a:effectLst/>
                <a:latin typeface="fkGroteskNeue"/>
              </a:rPr>
              <a:t> </a:t>
            </a:r>
            <a:r>
              <a:rPr lang="en-US" sz="1800" b="0" i="0" dirty="0" err="1">
                <a:effectLst/>
                <a:latin typeface="fkGroteskNeue"/>
              </a:rPr>
              <a:t>analisis</a:t>
            </a:r>
            <a:r>
              <a:rPr lang="en-US" sz="1800" b="0" i="0" dirty="0">
                <a:effectLst/>
                <a:latin typeface="fkGroteskNeue"/>
              </a:rPr>
              <a:t>, </a:t>
            </a:r>
            <a:r>
              <a:rPr lang="en-US" sz="1800" b="0" i="0" dirty="0" err="1">
                <a:effectLst/>
                <a:latin typeface="fkGroteskNeue"/>
              </a:rPr>
              <a:t>interpretasi</a:t>
            </a:r>
            <a:r>
              <a:rPr lang="en-US" sz="1800" b="0" i="0" dirty="0">
                <a:effectLst/>
                <a:latin typeface="fkGroteskNeue"/>
              </a:rPr>
              <a:t>, </a:t>
            </a:r>
            <a:r>
              <a:rPr lang="en-US" sz="1800" b="0" i="0" dirty="0" err="1">
                <a:effectLst/>
                <a:latin typeface="fkGroteskNeue"/>
              </a:rPr>
              <a:t>atau</a:t>
            </a:r>
            <a:r>
              <a:rPr lang="en-US" sz="1800" b="0" i="0" dirty="0">
                <a:effectLst/>
                <a:latin typeface="fkGroteskNeue"/>
              </a:rPr>
              <a:t> </a:t>
            </a:r>
            <a:r>
              <a:rPr lang="en-US" sz="1800" b="0" i="0" dirty="0" err="1">
                <a:effectLst/>
                <a:latin typeface="fkGroteskNeue"/>
              </a:rPr>
              <a:t>sintesis</a:t>
            </a:r>
            <a:r>
              <a:rPr lang="en-US" sz="1800" b="0" i="0" dirty="0">
                <a:effectLst/>
                <a:latin typeface="fkGroteskNeue"/>
              </a:rPr>
              <a:t> </a:t>
            </a:r>
            <a:r>
              <a:rPr lang="en-US" sz="1800" b="0" i="0" dirty="0" err="1">
                <a:effectLst/>
                <a:latin typeface="fkGroteskNeue"/>
              </a:rPr>
              <a:t>dari</a:t>
            </a:r>
            <a:r>
              <a:rPr lang="en-US" sz="1800" b="0" i="0" dirty="0">
                <a:effectLst/>
                <a:latin typeface="fkGroteskNeue"/>
              </a:rPr>
              <a:t> </a:t>
            </a:r>
            <a:r>
              <a:rPr lang="en-US" sz="1800" b="0" i="0" dirty="0" err="1">
                <a:effectLst/>
                <a:latin typeface="fkGroteskNeue"/>
              </a:rPr>
              <a:t>pemahaman</a:t>
            </a:r>
            <a:r>
              <a:rPr lang="en-US" sz="1800" b="0" i="0" dirty="0">
                <a:effectLst/>
                <a:latin typeface="fkGroteskNeue"/>
              </a:rPr>
              <a:t> </a:t>
            </a:r>
            <a:r>
              <a:rPr lang="en-US" sz="1800" b="0" i="0" dirty="0" err="1">
                <a:effectLst/>
                <a:latin typeface="fkGroteskNeue"/>
              </a:rPr>
              <a:t>mahasiswa</a:t>
            </a:r>
            <a:r>
              <a:rPr lang="en-US" sz="1800" b="0" i="0" dirty="0">
                <a:effectLst/>
                <a:latin typeface="fkGroteskNeue"/>
              </a:rPr>
              <a:t> </a:t>
            </a:r>
            <a:r>
              <a:rPr lang="en-US" sz="1800" b="0" i="0" dirty="0" err="1">
                <a:effectLst/>
                <a:latin typeface="fkGroteskNeue"/>
              </a:rPr>
              <a:t>sendiri</a:t>
            </a:r>
            <a:endParaRPr lang="en-US" sz="1800" b="0" i="0" dirty="0">
              <a:effectLst/>
              <a:latin typeface="fkGroteskNeue"/>
            </a:endParaRPr>
          </a:p>
          <a:p>
            <a:pPr algn="l">
              <a:buNone/>
            </a:pPr>
            <a:r>
              <a:rPr lang="en-US" sz="1800" b="0" i="0" dirty="0">
                <a:effectLst/>
                <a:latin typeface="fkGroteskNeue"/>
              </a:rPr>
              <a:t>Jenis </a:t>
            </a:r>
            <a:r>
              <a:rPr lang="en-US" sz="1800" b="0" i="0" dirty="0" err="1">
                <a:effectLst/>
                <a:latin typeface="fkGroteskNeue"/>
              </a:rPr>
              <a:t>plagiarisme</a:t>
            </a:r>
            <a:r>
              <a:rPr lang="en-US" sz="1800" b="0" i="0" dirty="0">
                <a:effectLst/>
                <a:latin typeface="fkGroteskNeue"/>
              </a:rPr>
              <a:t> </a:t>
            </a:r>
            <a:r>
              <a:rPr lang="en-US" sz="1800" b="0" i="0" dirty="0" err="1">
                <a:effectLst/>
                <a:latin typeface="fkGroteskNeue"/>
              </a:rPr>
              <a:t>ini</a:t>
            </a:r>
            <a:r>
              <a:rPr lang="en-US" sz="1800" b="0" i="0" dirty="0">
                <a:effectLst/>
                <a:latin typeface="fkGroteskNeue"/>
              </a:rPr>
              <a:t> </a:t>
            </a:r>
            <a:r>
              <a:rPr lang="en-US" sz="1800" b="0" i="0" dirty="0" err="1">
                <a:effectLst/>
                <a:latin typeface="fkGroteskNeue"/>
              </a:rPr>
              <a:t>disebut</a:t>
            </a:r>
            <a:r>
              <a:rPr lang="en-US" sz="1800" b="0" i="0" dirty="0">
                <a:effectLst/>
                <a:latin typeface="fkGroteskNeue"/>
              </a:rPr>
              <a:t> "</a:t>
            </a:r>
            <a:r>
              <a:rPr lang="en-US" sz="1800" b="0" i="0" dirty="0" err="1">
                <a:effectLst/>
                <a:latin typeface="fkGroteskNeue"/>
              </a:rPr>
              <a:t>plagiarisme</a:t>
            </a:r>
            <a:r>
              <a:rPr lang="en-US" sz="1800" b="0" i="0" dirty="0">
                <a:effectLst/>
                <a:latin typeface="fkGroteskNeue"/>
              </a:rPr>
              <a:t> </a:t>
            </a:r>
            <a:r>
              <a:rPr lang="en-US" sz="1800" b="0" i="0" dirty="0" err="1">
                <a:effectLst/>
                <a:latin typeface="fkGroteskNeue"/>
              </a:rPr>
              <a:t>parafrase</a:t>
            </a:r>
            <a:r>
              <a:rPr lang="en-US" sz="1800" b="0" i="0" dirty="0">
                <a:effectLst/>
                <a:latin typeface="fkGroteskNeue"/>
              </a:rPr>
              <a:t>" </a:t>
            </a:r>
            <a:r>
              <a:rPr lang="en-US" sz="1800" b="0" i="0" dirty="0" err="1">
                <a:effectLst/>
                <a:latin typeface="fkGroteskNeue"/>
              </a:rPr>
              <a:t>atau</a:t>
            </a:r>
            <a:r>
              <a:rPr lang="en-US" sz="1800" b="0" i="0" dirty="0">
                <a:effectLst/>
                <a:latin typeface="fkGroteskNeue"/>
              </a:rPr>
              <a:t> "patchwriting", di mana </a:t>
            </a:r>
            <a:r>
              <a:rPr lang="en-US" sz="1800" b="0" i="0" dirty="0" err="1">
                <a:effectLst/>
                <a:latin typeface="fkGroteskNeue"/>
              </a:rPr>
              <a:t>penulis</a:t>
            </a:r>
            <a:r>
              <a:rPr lang="en-US" sz="1800" b="0" i="0" dirty="0">
                <a:effectLst/>
                <a:latin typeface="fkGroteskNeue"/>
              </a:rPr>
              <a:t> </a:t>
            </a:r>
            <a:r>
              <a:rPr lang="en-US" sz="1800" b="0" i="0" dirty="0" err="1">
                <a:effectLst/>
                <a:latin typeface="fkGroteskNeue"/>
              </a:rPr>
              <a:t>hanya</a:t>
            </a:r>
            <a:r>
              <a:rPr lang="en-US" sz="1800" b="0" i="0" dirty="0">
                <a:effectLst/>
                <a:latin typeface="fkGroteskNeue"/>
              </a:rPr>
              <a:t> </a:t>
            </a:r>
            <a:r>
              <a:rPr lang="en-US" sz="1800" b="0" i="0" dirty="0" err="1">
                <a:effectLst/>
                <a:latin typeface="fkGroteskNeue"/>
              </a:rPr>
              <a:t>mengganti</a:t>
            </a:r>
            <a:r>
              <a:rPr lang="en-US" sz="1800" b="0" i="0" dirty="0">
                <a:effectLst/>
                <a:latin typeface="fkGroteskNeue"/>
              </a:rPr>
              <a:t> </a:t>
            </a:r>
            <a:r>
              <a:rPr lang="en-US" sz="1800" b="0" i="0" dirty="0" err="1">
                <a:effectLst/>
                <a:latin typeface="fkGroteskNeue"/>
              </a:rPr>
              <a:t>beberapa</a:t>
            </a:r>
            <a:r>
              <a:rPr lang="en-US" sz="1800" b="0" i="0" dirty="0">
                <a:effectLst/>
                <a:latin typeface="fkGroteskNeue"/>
              </a:rPr>
              <a:t> kata </a:t>
            </a:r>
            <a:r>
              <a:rPr lang="en-US" sz="1800" b="0" i="0" dirty="0" err="1">
                <a:effectLst/>
                <a:latin typeface="fkGroteskNeue"/>
              </a:rPr>
              <a:t>dengan</a:t>
            </a:r>
            <a:r>
              <a:rPr lang="en-US" sz="1800" b="0" i="0" dirty="0">
                <a:effectLst/>
                <a:latin typeface="fkGroteskNeue"/>
              </a:rPr>
              <a:t> </a:t>
            </a:r>
            <a:r>
              <a:rPr lang="en-US" sz="1800" b="0" i="0" dirty="0" err="1">
                <a:effectLst/>
                <a:latin typeface="fkGroteskNeue"/>
              </a:rPr>
              <a:t>sinonim</a:t>
            </a:r>
            <a:r>
              <a:rPr lang="en-US" sz="1800" b="0" i="0" dirty="0">
                <a:effectLst/>
                <a:latin typeface="fkGroteskNeue"/>
              </a:rPr>
              <a:t> </a:t>
            </a:r>
            <a:r>
              <a:rPr lang="en-US" sz="1800" b="0" i="0" dirty="0" err="1">
                <a:effectLst/>
                <a:latin typeface="fkGroteskNeue"/>
              </a:rPr>
              <a:t>atau</a:t>
            </a:r>
            <a:r>
              <a:rPr lang="en-US" sz="1800" b="0" i="0" dirty="0">
                <a:effectLst/>
                <a:latin typeface="fkGroteskNeue"/>
              </a:rPr>
              <a:t> </a:t>
            </a:r>
            <a:r>
              <a:rPr lang="en-US" sz="1800" b="0" i="0" dirty="0" err="1">
                <a:effectLst/>
                <a:latin typeface="fkGroteskNeue"/>
              </a:rPr>
              <a:t>menerjemahkan</a:t>
            </a:r>
            <a:r>
              <a:rPr lang="en-US" sz="1800" b="0" i="0" dirty="0">
                <a:effectLst/>
                <a:latin typeface="fkGroteskNeue"/>
              </a:rPr>
              <a:t> </a:t>
            </a:r>
            <a:r>
              <a:rPr lang="en-US" sz="1800" b="0" i="0" dirty="0" err="1">
                <a:effectLst/>
                <a:latin typeface="fkGroteskNeue"/>
              </a:rPr>
              <a:t>tanpa</a:t>
            </a:r>
            <a:r>
              <a:rPr lang="en-US" sz="1800" b="0" i="0" dirty="0">
                <a:effectLst/>
                <a:latin typeface="fkGroteskNeue"/>
              </a:rPr>
              <a:t> </a:t>
            </a:r>
            <a:r>
              <a:rPr lang="en-US" sz="1800" b="0" i="0" dirty="0" err="1">
                <a:effectLst/>
                <a:latin typeface="fkGroteskNeue"/>
              </a:rPr>
              <a:t>benar-benar</a:t>
            </a:r>
            <a:r>
              <a:rPr lang="en-US" sz="1800" b="0" i="0" dirty="0">
                <a:effectLst/>
                <a:latin typeface="fkGroteskNeue"/>
              </a:rPr>
              <a:t> </a:t>
            </a:r>
            <a:r>
              <a:rPr lang="en-US" sz="1800" b="0" i="0" dirty="0" err="1">
                <a:effectLst/>
                <a:latin typeface="fkGroteskNeue"/>
              </a:rPr>
              <a:t>memahami</a:t>
            </a:r>
            <a:r>
              <a:rPr lang="en-US" sz="1800" b="0" i="0" dirty="0">
                <a:effectLst/>
                <a:latin typeface="fkGroteskNeue"/>
              </a:rPr>
              <a:t> dan </a:t>
            </a:r>
            <a:r>
              <a:rPr lang="en-US" sz="1800" b="0" i="0" dirty="0" err="1">
                <a:effectLst/>
                <a:latin typeface="fkGroteskNeue"/>
              </a:rPr>
              <a:t>menulis</a:t>
            </a:r>
            <a:r>
              <a:rPr lang="en-US" sz="1800" b="0" i="0" dirty="0">
                <a:effectLst/>
                <a:latin typeface="fkGroteskNeue"/>
              </a:rPr>
              <a:t> </a:t>
            </a:r>
            <a:r>
              <a:rPr lang="en-US" sz="1800" b="0" i="0" dirty="0" err="1">
                <a:effectLst/>
                <a:latin typeface="fkGroteskNeue"/>
              </a:rPr>
              <a:t>ulang</a:t>
            </a:r>
            <a:r>
              <a:rPr lang="en-US" sz="1800" b="0" i="0" dirty="0">
                <a:effectLst/>
                <a:latin typeface="fkGroteskNeue"/>
              </a:rPr>
              <a:t> </a:t>
            </a:r>
            <a:r>
              <a:rPr lang="en-US" sz="1800" b="0" i="0" dirty="0" err="1">
                <a:effectLst/>
                <a:latin typeface="fkGroteskNeue"/>
              </a:rPr>
              <a:t>dengan</a:t>
            </a:r>
            <a:r>
              <a:rPr lang="en-US" sz="1800" b="0" i="0" dirty="0">
                <a:effectLst/>
                <a:latin typeface="fkGroteskNeue"/>
              </a:rPr>
              <a:t> kata-kata </a:t>
            </a:r>
            <a:r>
              <a:rPr lang="en-US" sz="1800" b="0" i="0" dirty="0" err="1">
                <a:effectLst/>
                <a:latin typeface="fkGroteskNeue"/>
              </a:rPr>
              <a:t>sendiri</a:t>
            </a:r>
            <a:r>
              <a:rPr lang="en-US" sz="1800" b="0" i="0" dirty="0">
                <a:effectLst/>
                <a:latin typeface="fkGroteskNeue"/>
              </a:rPr>
              <a:t>.</a:t>
            </a: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800" b="0" i="0" dirty="0">
              <a:effectLst/>
              <a:latin typeface="fkGroteskNeue"/>
            </a:endParaRPr>
          </a:p>
        </p:txBody>
      </p:sp>
    </p:spTree>
    <p:extLst>
      <p:ext uri="{BB962C8B-B14F-4D97-AF65-F5344CB8AC3E}">
        <p14:creationId xmlns:p14="http://schemas.microsoft.com/office/powerpoint/2010/main" val="3423430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74DE11-AC3A-454C-ECD5-3373F5B69F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4AD786-162E-EB2C-1654-E411145958B9}"/>
              </a:ext>
            </a:extLst>
          </p:cNvPr>
          <p:cNvSpPr>
            <a:spLocks noGrp="1"/>
          </p:cNvSpPr>
          <p:nvPr>
            <p:ph type="title"/>
          </p:nvPr>
        </p:nvSpPr>
        <p:spPr>
          <a:xfrm>
            <a:off x="620486" y="56287"/>
            <a:ext cx="10515600" cy="819241"/>
          </a:xfrm>
        </p:spPr>
        <p:txBody>
          <a:bodyPr>
            <a:noAutofit/>
          </a:bodyPr>
          <a:lstStyle/>
          <a:p>
            <a:pPr algn="ctr"/>
            <a:br>
              <a:rPr lang="en-US" sz="2800" b="1" i="0">
                <a:solidFill>
                  <a:schemeClr val="accent2"/>
                </a:solidFill>
                <a:effectLst/>
                <a:latin typeface="Cambria" panose="02040503050406030204" pitchFamily="18" charset="0"/>
                <a:ea typeface="Cambria" panose="02040503050406030204" pitchFamily="18" charset="0"/>
              </a:rPr>
            </a:br>
            <a:r>
              <a:rPr lang="en-US" sz="2800" b="1" i="0">
                <a:solidFill>
                  <a:schemeClr val="accent2"/>
                </a:solidFill>
                <a:effectLst/>
                <a:latin typeface="Cambria" panose="02040503050406030204" pitchFamily="18" charset="0"/>
                <a:ea typeface="Cambria" panose="02040503050406030204" pitchFamily="18" charset="0"/>
              </a:rPr>
              <a:t>STUDI KASUS 2: Parafrase vs. Plagiarisme</a:t>
            </a:r>
            <a:br>
              <a:rPr lang="en-US" sz="3200" b="1" i="0">
                <a:solidFill>
                  <a:schemeClr val="accent2"/>
                </a:solidFill>
                <a:effectLst/>
                <a:latin typeface="Cambria" panose="02040503050406030204" pitchFamily="18" charset="0"/>
                <a:ea typeface="Cambria" panose="02040503050406030204" pitchFamily="18" charset="0"/>
              </a:rPr>
            </a:br>
            <a:br>
              <a:rPr lang="en-US" sz="3000" b="0" i="0">
                <a:effectLst/>
                <a:latin typeface="fkGrotesk"/>
              </a:rPr>
            </a:br>
            <a:endParaRPr lang="en-US" sz="3000" dirty="0"/>
          </a:p>
        </p:txBody>
      </p:sp>
      <p:graphicFrame>
        <p:nvGraphicFramePr>
          <p:cNvPr id="4" name="Content Placeholder 3">
            <a:extLst>
              <a:ext uri="{FF2B5EF4-FFF2-40B4-BE49-F238E27FC236}">
                <a16:creationId xmlns:a16="http://schemas.microsoft.com/office/drawing/2014/main" id="{02518E8A-ED20-E983-CB8F-9809B397CC33}"/>
              </a:ext>
            </a:extLst>
          </p:cNvPr>
          <p:cNvGraphicFramePr>
            <a:graphicFrameLocks noGrp="1"/>
          </p:cNvGraphicFramePr>
          <p:nvPr>
            <p:ph idx="1"/>
            <p:extLst>
              <p:ext uri="{D42A27DB-BD31-4B8C-83A1-F6EECF244321}">
                <p14:modId xmlns:p14="http://schemas.microsoft.com/office/powerpoint/2010/main" val="10965348"/>
              </p:ext>
            </p:extLst>
          </p:nvPr>
        </p:nvGraphicFramePr>
        <p:xfrm>
          <a:off x="357051" y="1521859"/>
          <a:ext cx="10996749" cy="3251200"/>
        </p:xfrm>
        <a:graphic>
          <a:graphicData uri="http://schemas.openxmlformats.org/drawingml/2006/table">
            <a:tbl>
              <a:tblPr>
                <a:tableStyleId>{ED083AE6-46FA-4A59-8FB0-9F97EB10719F}</a:tableStyleId>
              </a:tblPr>
              <a:tblGrid>
                <a:gridCol w="3665583">
                  <a:extLst>
                    <a:ext uri="{9D8B030D-6E8A-4147-A177-3AD203B41FA5}">
                      <a16:colId xmlns:a16="http://schemas.microsoft.com/office/drawing/2014/main" val="3439457334"/>
                    </a:ext>
                  </a:extLst>
                </a:gridCol>
                <a:gridCol w="3971835">
                  <a:extLst>
                    <a:ext uri="{9D8B030D-6E8A-4147-A177-3AD203B41FA5}">
                      <a16:colId xmlns:a16="http://schemas.microsoft.com/office/drawing/2014/main" val="3084980211"/>
                    </a:ext>
                  </a:extLst>
                </a:gridCol>
                <a:gridCol w="3359331">
                  <a:extLst>
                    <a:ext uri="{9D8B030D-6E8A-4147-A177-3AD203B41FA5}">
                      <a16:colId xmlns:a16="http://schemas.microsoft.com/office/drawing/2014/main" val="3861400202"/>
                    </a:ext>
                  </a:extLst>
                </a:gridCol>
              </a:tblGrid>
              <a:tr h="0">
                <a:tc>
                  <a:txBody>
                    <a:bodyPr/>
                    <a:lstStyle/>
                    <a:p>
                      <a:pPr algn="l">
                        <a:buNone/>
                      </a:pPr>
                      <a:r>
                        <a:rPr lang="en-US" b="1">
                          <a:effectLst/>
                          <a:latin typeface="Cambria" panose="02040503050406030204" pitchFamily="18" charset="0"/>
                          <a:ea typeface="Cambria" panose="02040503050406030204" pitchFamily="18" charset="0"/>
                        </a:rPr>
                        <a:t>Teks Asli</a:t>
                      </a:r>
                    </a:p>
                  </a:txBody>
                  <a:tcPr marL="50800" marR="50800" marT="50800" marB="50800" anchor="ctr"/>
                </a:tc>
                <a:tc>
                  <a:txBody>
                    <a:bodyPr/>
                    <a:lstStyle/>
                    <a:p>
                      <a:pPr algn="l">
                        <a:buNone/>
                      </a:pPr>
                      <a:r>
                        <a:rPr lang="en-US" b="1">
                          <a:effectLst/>
                          <a:latin typeface="Cambria" panose="02040503050406030204" pitchFamily="18" charset="0"/>
                          <a:ea typeface="Cambria" panose="02040503050406030204" pitchFamily="18" charset="0"/>
                        </a:rPr>
                        <a:t>Versi Mahasiswa</a:t>
                      </a:r>
                    </a:p>
                  </a:txBody>
                  <a:tcPr marL="50800" marR="50800" marT="50800" marB="50800" anchor="ctr"/>
                </a:tc>
                <a:tc>
                  <a:txBody>
                    <a:bodyPr/>
                    <a:lstStyle/>
                    <a:p>
                      <a:pPr algn="l">
                        <a:buNone/>
                      </a:pPr>
                      <a:r>
                        <a:rPr lang="en-US" b="1" dirty="0" err="1">
                          <a:effectLst/>
                          <a:latin typeface="Cambria" panose="02040503050406030204" pitchFamily="18" charset="0"/>
                          <a:ea typeface="Cambria" panose="02040503050406030204" pitchFamily="18" charset="0"/>
                        </a:rPr>
                        <a:t>Analisis</a:t>
                      </a:r>
                      <a:endParaRPr lang="en-US" b="1" dirty="0">
                        <a:effectLst/>
                        <a:latin typeface="Cambria" panose="02040503050406030204" pitchFamily="18" charset="0"/>
                        <a:ea typeface="Cambria" panose="02040503050406030204" pitchFamily="18" charset="0"/>
                      </a:endParaRPr>
                    </a:p>
                  </a:txBody>
                  <a:tcPr marL="50800" marR="50800" marT="50800" marB="50800" anchor="ctr"/>
                </a:tc>
                <a:extLst>
                  <a:ext uri="{0D108BD9-81ED-4DB2-BD59-A6C34878D82A}">
                    <a16:rowId xmlns:a16="http://schemas.microsoft.com/office/drawing/2014/main" val="2572912833"/>
                  </a:ext>
                </a:extLst>
              </a:tr>
              <a:tr h="0">
                <a:tc>
                  <a:txBody>
                    <a:bodyPr/>
                    <a:lstStyle/>
                    <a:p>
                      <a:pPr algn="l">
                        <a:buNone/>
                      </a:pPr>
                      <a:r>
                        <a:rPr lang="en-US">
                          <a:effectLst/>
                          <a:latin typeface="Cambria" panose="02040503050406030204" pitchFamily="18" charset="0"/>
                          <a:ea typeface="Cambria" panose="02040503050406030204" pitchFamily="18" charset="0"/>
                        </a:rPr>
                        <a:t>"Shell and tube heat exchangers are the most common type"</a:t>
                      </a:r>
                    </a:p>
                  </a:txBody>
                  <a:tcPr marL="50800" marR="50800" marT="50800" marB="50800" anchor="ctr"/>
                </a:tc>
                <a:tc>
                  <a:txBody>
                    <a:bodyPr/>
                    <a:lstStyle/>
                    <a:p>
                      <a:pPr algn="l">
                        <a:buNone/>
                      </a:pPr>
                      <a:r>
                        <a:rPr lang="en-US">
                          <a:effectLst/>
                          <a:latin typeface="Cambria" panose="02040503050406030204" pitchFamily="18" charset="0"/>
                          <a:ea typeface="Cambria" panose="02040503050406030204" pitchFamily="18" charset="0"/>
                        </a:rPr>
                        <a:t>"Shell and tube heat exchangers merupakan tipe... yang paling umum"</a:t>
                      </a:r>
                    </a:p>
                  </a:txBody>
                  <a:tcPr marL="50800" marR="50800" marT="50800" marB="50800" anchor="ctr"/>
                </a:tc>
                <a:tc>
                  <a:txBody>
                    <a:bodyPr/>
                    <a:lstStyle/>
                    <a:p>
                      <a:pPr algn="l">
                        <a:buNone/>
                      </a:pPr>
                      <a:r>
                        <a:rPr lang="sv-SE" dirty="0">
                          <a:effectLst/>
                          <a:latin typeface="Cambria" panose="02040503050406030204" pitchFamily="18" charset="0"/>
                          <a:ea typeface="Cambria" panose="02040503050406030204" pitchFamily="18" charset="0"/>
                        </a:rPr>
                        <a:t>Hanya terjemahan literal, struktur identik</a:t>
                      </a:r>
                    </a:p>
                  </a:txBody>
                  <a:tcPr marL="50800" marR="50800" marT="50800" marB="50800" anchor="ctr"/>
                </a:tc>
                <a:extLst>
                  <a:ext uri="{0D108BD9-81ED-4DB2-BD59-A6C34878D82A}">
                    <a16:rowId xmlns:a16="http://schemas.microsoft.com/office/drawing/2014/main" val="3106354627"/>
                  </a:ext>
                </a:extLst>
              </a:tr>
              <a:tr h="0">
                <a:tc>
                  <a:txBody>
                    <a:bodyPr/>
                    <a:lstStyle/>
                    <a:p>
                      <a:pPr algn="l">
                        <a:buNone/>
                      </a:pPr>
                      <a:r>
                        <a:rPr lang="en-US">
                          <a:effectLst/>
                          <a:latin typeface="Cambria" panose="02040503050406030204" pitchFamily="18" charset="0"/>
                          <a:ea typeface="Cambria" panose="02040503050406030204" pitchFamily="18" charset="0"/>
                        </a:rPr>
                        <a:t>"robust construction, ease of maintenance, and ability to handle"</a:t>
                      </a:r>
                    </a:p>
                  </a:txBody>
                  <a:tcPr marL="50800" marR="50800" marT="50800" marB="50800" anchor="ctr"/>
                </a:tc>
                <a:tc>
                  <a:txBody>
                    <a:bodyPr/>
                    <a:lstStyle/>
                    <a:p>
                      <a:pPr algn="l">
                        <a:buNone/>
                      </a:pPr>
                      <a:r>
                        <a:rPr lang="en-US" dirty="0">
                          <a:effectLst/>
                          <a:latin typeface="Cambria" panose="02040503050406030204" pitchFamily="18" charset="0"/>
                          <a:ea typeface="Cambria" panose="02040503050406030204" pitchFamily="18" charset="0"/>
                        </a:rPr>
                        <a:t>"</a:t>
                      </a:r>
                      <a:r>
                        <a:rPr lang="en-US" dirty="0" err="1">
                          <a:effectLst/>
                          <a:latin typeface="Cambria" panose="02040503050406030204" pitchFamily="18" charset="0"/>
                          <a:ea typeface="Cambria" panose="02040503050406030204" pitchFamily="18" charset="0"/>
                        </a:rPr>
                        <a:t>konstruksinya</a:t>
                      </a:r>
                      <a:r>
                        <a:rPr lang="en-US" dirty="0">
                          <a:effectLst/>
                          <a:latin typeface="Cambria" panose="02040503050406030204" pitchFamily="18" charset="0"/>
                          <a:ea typeface="Cambria" panose="02040503050406030204" pitchFamily="18" charset="0"/>
                        </a:rPr>
                        <a:t> yang </a:t>
                      </a:r>
                      <a:r>
                        <a:rPr lang="en-US" dirty="0" err="1">
                          <a:effectLst/>
                          <a:latin typeface="Cambria" panose="02040503050406030204" pitchFamily="18" charset="0"/>
                          <a:ea typeface="Cambria" panose="02040503050406030204" pitchFamily="18" charset="0"/>
                        </a:rPr>
                        <a:t>kokoh</a:t>
                      </a:r>
                      <a:r>
                        <a:rPr lang="en-US" dirty="0">
                          <a:effectLst/>
                          <a:latin typeface="Cambria" panose="02040503050406030204" pitchFamily="18" charset="0"/>
                          <a:ea typeface="Cambria" panose="02040503050406030204" pitchFamily="18" charset="0"/>
                        </a:rPr>
                        <a:t>, </a:t>
                      </a:r>
                      <a:r>
                        <a:rPr lang="en-US" dirty="0" err="1">
                          <a:effectLst/>
                          <a:latin typeface="Cambria" panose="02040503050406030204" pitchFamily="18" charset="0"/>
                          <a:ea typeface="Cambria" panose="02040503050406030204" pitchFamily="18" charset="0"/>
                        </a:rPr>
                        <a:t>kemudahan</a:t>
                      </a:r>
                      <a:r>
                        <a:rPr lang="en-US" dirty="0">
                          <a:effectLst/>
                          <a:latin typeface="Cambria" panose="02040503050406030204" pitchFamily="18" charset="0"/>
                          <a:ea typeface="Cambria" panose="02040503050406030204" pitchFamily="18" charset="0"/>
                        </a:rPr>
                        <a:t> </a:t>
                      </a:r>
                      <a:r>
                        <a:rPr lang="en-US" dirty="0" err="1">
                          <a:effectLst/>
                          <a:latin typeface="Cambria" panose="02040503050406030204" pitchFamily="18" charset="0"/>
                          <a:ea typeface="Cambria" panose="02040503050406030204" pitchFamily="18" charset="0"/>
                        </a:rPr>
                        <a:t>perawatan</a:t>
                      </a:r>
                      <a:r>
                        <a:rPr lang="en-US" dirty="0">
                          <a:effectLst/>
                          <a:latin typeface="Cambria" panose="02040503050406030204" pitchFamily="18" charset="0"/>
                          <a:ea typeface="Cambria" panose="02040503050406030204" pitchFamily="18" charset="0"/>
                        </a:rPr>
                        <a:t>, dan </a:t>
                      </a:r>
                      <a:r>
                        <a:rPr lang="en-US" dirty="0" err="1">
                          <a:effectLst/>
                          <a:latin typeface="Cambria" panose="02040503050406030204" pitchFamily="18" charset="0"/>
                          <a:ea typeface="Cambria" panose="02040503050406030204" pitchFamily="18" charset="0"/>
                        </a:rPr>
                        <a:t>kemampuannya</a:t>
                      </a:r>
                      <a:r>
                        <a:rPr lang="en-US" dirty="0">
                          <a:effectLst/>
                          <a:latin typeface="Cambria" panose="02040503050406030204" pitchFamily="18" charset="0"/>
                          <a:ea typeface="Cambria" panose="02040503050406030204" pitchFamily="18" charset="0"/>
                        </a:rPr>
                        <a:t> </a:t>
                      </a:r>
                      <a:r>
                        <a:rPr lang="en-US" dirty="0" err="1">
                          <a:effectLst/>
                          <a:latin typeface="Cambria" panose="02040503050406030204" pitchFamily="18" charset="0"/>
                          <a:ea typeface="Cambria" panose="02040503050406030204" pitchFamily="18" charset="0"/>
                        </a:rPr>
                        <a:t>menangani</a:t>
                      </a:r>
                      <a:r>
                        <a:rPr lang="en-US" dirty="0">
                          <a:effectLst/>
                          <a:latin typeface="Cambria" panose="02040503050406030204" pitchFamily="18" charset="0"/>
                          <a:ea typeface="Cambria" panose="02040503050406030204" pitchFamily="18" charset="0"/>
                        </a:rPr>
                        <a:t>"</a:t>
                      </a:r>
                    </a:p>
                  </a:txBody>
                  <a:tcPr marL="50800" marR="50800" marT="50800" marB="50800" anchor="ctr"/>
                </a:tc>
                <a:tc>
                  <a:txBody>
                    <a:bodyPr/>
                    <a:lstStyle/>
                    <a:p>
                      <a:pPr algn="l">
                        <a:buNone/>
                      </a:pPr>
                      <a:r>
                        <a:rPr lang="en-US" dirty="0" err="1">
                          <a:effectLst/>
                          <a:latin typeface="Cambria" panose="02040503050406030204" pitchFamily="18" charset="0"/>
                          <a:ea typeface="Cambria" panose="02040503050406030204" pitchFamily="18" charset="0"/>
                        </a:rPr>
                        <a:t>Urutan</a:t>
                      </a:r>
                      <a:r>
                        <a:rPr lang="en-US" dirty="0">
                          <a:effectLst/>
                          <a:latin typeface="Cambria" panose="02040503050406030204" pitchFamily="18" charset="0"/>
                          <a:ea typeface="Cambria" panose="02040503050406030204" pitchFamily="18" charset="0"/>
                        </a:rPr>
                        <a:t> dan </a:t>
                      </a:r>
                      <a:r>
                        <a:rPr lang="en-US" dirty="0" err="1">
                          <a:effectLst/>
                          <a:latin typeface="Cambria" panose="02040503050406030204" pitchFamily="18" charset="0"/>
                          <a:ea typeface="Cambria" panose="02040503050406030204" pitchFamily="18" charset="0"/>
                        </a:rPr>
                        <a:t>struktur</a:t>
                      </a:r>
                      <a:r>
                        <a:rPr lang="en-US" dirty="0">
                          <a:effectLst/>
                          <a:latin typeface="Cambria" panose="02040503050406030204" pitchFamily="18" charset="0"/>
                          <a:ea typeface="Cambria" panose="02040503050406030204" pitchFamily="18" charset="0"/>
                        </a:rPr>
                        <a:t> </a:t>
                      </a:r>
                      <a:r>
                        <a:rPr lang="en-US" dirty="0" err="1">
                          <a:effectLst/>
                          <a:latin typeface="Cambria" panose="02040503050406030204" pitchFamily="18" charset="0"/>
                          <a:ea typeface="Cambria" panose="02040503050406030204" pitchFamily="18" charset="0"/>
                        </a:rPr>
                        <a:t>paralel</a:t>
                      </a:r>
                      <a:r>
                        <a:rPr lang="en-US" dirty="0">
                          <a:effectLst/>
                          <a:latin typeface="Cambria" panose="02040503050406030204" pitchFamily="18" charset="0"/>
                          <a:ea typeface="Cambria" panose="02040503050406030204" pitchFamily="18" charset="0"/>
                        </a:rPr>
                        <a:t> </a:t>
                      </a:r>
                      <a:r>
                        <a:rPr lang="en-US" dirty="0" err="1">
                          <a:effectLst/>
                          <a:latin typeface="Cambria" panose="02040503050406030204" pitchFamily="18" charset="0"/>
                          <a:ea typeface="Cambria" panose="02040503050406030204" pitchFamily="18" charset="0"/>
                        </a:rPr>
                        <a:t>identik</a:t>
                      </a:r>
                      <a:endParaRPr lang="en-US" dirty="0">
                        <a:effectLst/>
                        <a:latin typeface="Cambria" panose="02040503050406030204" pitchFamily="18" charset="0"/>
                        <a:ea typeface="Cambria" panose="02040503050406030204" pitchFamily="18" charset="0"/>
                      </a:endParaRPr>
                    </a:p>
                  </a:txBody>
                  <a:tcPr marL="50800" marR="50800" marT="50800" marB="50800" anchor="ctr"/>
                </a:tc>
                <a:extLst>
                  <a:ext uri="{0D108BD9-81ED-4DB2-BD59-A6C34878D82A}">
                    <a16:rowId xmlns:a16="http://schemas.microsoft.com/office/drawing/2014/main" val="3937761145"/>
                  </a:ext>
                </a:extLst>
              </a:tr>
              <a:tr h="0">
                <a:tc>
                  <a:txBody>
                    <a:bodyPr/>
                    <a:lstStyle/>
                    <a:p>
                      <a:pPr algn="l">
                        <a:buNone/>
                      </a:pPr>
                      <a:r>
                        <a:rPr lang="en-US">
                          <a:effectLst/>
                          <a:latin typeface="Cambria" panose="02040503050406030204" pitchFamily="18" charset="0"/>
                          <a:ea typeface="Cambria" panose="02040503050406030204" pitchFamily="18" charset="0"/>
                        </a:rPr>
                        <a:t>"involves complex calculations including"</a:t>
                      </a:r>
                    </a:p>
                  </a:txBody>
                  <a:tcPr marL="50800" marR="50800" marT="50800" marB="50800" anchor="ctr"/>
                </a:tc>
                <a:tc>
                  <a:txBody>
                    <a:bodyPr/>
                    <a:lstStyle/>
                    <a:p>
                      <a:pPr algn="l">
                        <a:buNone/>
                      </a:pPr>
                      <a:r>
                        <a:rPr lang="en-US">
                          <a:effectLst/>
                          <a:latin typeface="Cambria" panose="02040503050406030204" pitchFamily="18" charset="0"/>
                          <a:ea typeface="Cambria" panose="02040503050406030204" pitchFamily="18" charset="0"/>
                        </a:rPr>
                        <a:t>"melibatkan perhitungan kompleks termasuk"</a:t>
                      </a:r>
                    </a:p>
                  </a:txBody>
                  <a:tcPr marL="50800" marR="50800" marT="50800" marB="50800" anchor="ctr"/>
                </a:tc>
                <a:tc>
                  <a:txBody>
                    <a:bodyPr/>
                    <a:lstStyle/>
                    <a:p>
                      <a:pPr algn="l">
                        <a:buNone/>
                      </a:pPr>
                      <a:r>
                        <a:rPr lang="en-US">
                          <a:effectLst/>
                          <a:latin typeface="Cambria" panose="02040503050406030204" pitchFamily="18" charset="0"/>
                          <a:ea typeface="Cambria" panose="02040503050406030204" pitchFamily="18" charset="0"/>
                        </a:rPr>
                        <a:t>Terjemahan kata per kata</a:t>
                      </a:r>
                    </a:p>
                  </a:txBody>
                  <a:tcPr marL="50800" marR="50800" marT="50800" marB="50800" anchor="ctr"/>
                </a:tc>
                <a:extLst>
                  <a:ext uri="{0D108BD9-81ED-4DB2-BD59-A6C34878D82A}">
                    <a16:rowId xmlns:a16="http://schemas.microsoft.com/office/drawing/2014/main" val="3211344284"/>
                  </a:ext>
                </a:extLst>
              </a:tr>
              <a:tr h="0">
                <a:tc>
                  <a:txBody>
                    <a:bodyPr/>
                    <a:lstStyle/>
                    <a:p>
                      <a:pPr algn="l">
                        <a:buNone/>
                      </a:pPr>
                      <a:r>
                        <a:rPr lang="en-US">
                          <a:effectLst/>
                          <a:latin typeface="Cambria" panose="02040503050406030204" pitchFamily="18" charset="0"/>
                          <a:ea typeface="Cambria" panose="02040503050406030204" pitchFamily="18" charset="0"/>
                        </a:rPr>
                        <a:t>"Modern design methodologies employ CFD"</a:t>
                      </a:r>
                    </a:p>
                  </a:txBody>
                  <a:tcPr marL="50800" marR="50800" marT="50800" marB="50800" anchor="ctr"/>
                </a:tc>
                <a:tc>
                  <a:txBody>
                    <a:bodyPr/>
                    <a:lstStyle/>
                    <a:p>
                      <a:pPr algn="l">
                        <a:buNone/>
                      </a:pPr>
                      <a:r>
                        <a:rPr lang="en-US">
                          <a:effectLst/>
                          <a:latin typeface="Cambria" panose="02040503050406030204" pitchFamily="18" charset="0"/>
                          <a:ea typeface="Cambria" panose="02040503050406030204" pitchFamily="18" charset="0"/>
                        </a:rPr>
                        <a:t>"Metodologi desain modern menggunakan CFD"</a:t>
                      </a:r>
                    </a:p>
                  </a:txBody>
                  <a:tcPr marL="50800" marR="50800" marT="50800" marB="50800" anchor="ctr"/>
                </a:tc>
                <a:tc>
                  <a:txBody>
                    <a:bodyPr/>
                    <a:lstStyle/>
                    <a:p>
                      <a:pPr algn="l">
                        <a:buNone/>
                      </a:pPr>
                      <a:r>
                        <a:rPr lang="en-US" dirty="0" err="1">
                          <a:effectLst/>
                          <a:latin typeface="Cambria" panose="02040503050406030204" pitchFamily="18" charset="0"/>
                          <a:ea typeface="Cambria" panose="02040503050406030204" pitchFamily="18" charset="0"/>
                        </a:rPr>
                        <a:t>Terjemahan</a:t>
                      </a:r>
                      <a:r>
                        <a:rPr lang="en-US" dirty="0">
                          <a:effectLst/>
                          <a:latin typeface="Cambria" panose="02040503050406030204" pitchFamily="18" charset="0"/>
                          <a:ea typeface="Cambria" panose="02040503050406030204" pitchFamily="18" charset="0"/>
                        </a:rPr>
                        <a:t> </a:t>
                      </a:r>
                      <a:r>
                        <a:rPr lang="en-US" dirty="0" err="1">
                          <a:effectLst/>
                          <a:latin typeface="Cambria" panose="02040503050406030204" pitchFamily="18" charset="0"/>
                          <a:ea typeface="Cambria" panose="02040503050406030204" pitchFamily="18" charset="0"/>
                        </a:rPr>
                        <a:t>langsung</a:t>
                      </a:r>
                      <a:r>
                        <a:rPr lang="en-US" dirty="0">
                          <a:effectLst/>
                          <a:latin typeface="Cambria" panose="02040503050406030204" pitchFamily="18" charset="0"/>
                          <a:ea typeface="Cambria" panose="02040503050406030204" pitchFamily="18" charset="0"/>
                        </a:rPr>
                        <a:t> </a:t>
                      </a:r>
                      <a:r>
                        <a:rPr lang="en-US" dirty="0" err="1">
                          <a:effectLst/>
                          <a:latin typeface="Cambria" panose="02040503050406030204" pitchFamily="18" charset="0"/>
                          <a:ea typeface="Cambria" panose="02040503050406030204" pitchFamily="18" charset="0"/>
                        </a:rPr>
                        <a:t>tanpa</a:t>
                      </a:r>
                      <a:r>
                        <a:rPr lang="en-US" dirty="0">
                          <a:effectLst/>
                          <a:latin typeface="Cambria" panose="02040503050406030204" pitchFamily="18" charset="0"/>
                          <a:ea typeface="Cambria" panose="02040503050406030204" pitchFamily="18" charset="0"/>
                        </a:rPr>
                        <a:t> </a:t>
                      </a:r>
                      <a:r>
                        <a:rPr lang="en-US" dirty="0" err="1">
                          <a:effectLst/>
                          <a:latin typeface="Cambria" panose="02040503050406030204" pitchFamily="18" charset="0"/>
                          <a:ea typeface="Cambria" panose="02040503050406030204" pitchFamily="18" charset="0"/>
                        </a:rPr>
                        <a:t>restrukturisasi</a:t>
                      </a:r>
                      <a:endParaRPr lang="en-US" dirty="0">
                        <a:effectLst/>
                        <a:latin typeface="Cambria" panose="02040503050406030204" pitchFamily="18" charset="0"/>
                        <a:ea typeface="Cambria" panose="02040503050406030204" pitchFamily="18" charset="0"/>
                      </a:endParaRPr>
                    </a:p>
                  </a:txBody>
                  <a:tcPr marL="50800" marR="50800" marT="50800" marB="50800" anchor="ctr"/>
                </a:tc>
                <a:extLst>
                  <a:ext uri="{0D108BD9-81ED-4DB2-BD59-A6C34878D82A}">
                    <a16:rowId xmlns:a16="http://schemas.microsoft.com/office/drawing/2014/main" val="1154810331"/>
                  </a:ext>
                </a:extLst>
              </a:tr>
            </a:tbl>
          </a:graphicData>
        </a:graphic>
      </p:graphicFrame>
      <p:sp>
        <p:nvSpPr>
          <p:cNvPr id="8" name="TextBox 7">
            <a:extLst>
              <a:ext uri="{FF2B5EF4-FFF2-40B4-BE49-F238E27FC236}">
                <a16:creationId xmlns:a16="http://schemas.microsoft.com/office/drawing/2014/main" id="{9292028E-775C-0A3F-EA84-D92F61909EA4}"/>
              </a:ext>
            </a:extLst>
          </p:cNvPr>
          <p:cNvSpPr txBox="1"/>
          <p:nvPr/>
        </p:nvSpPr>
        <p:spPr>
          <a:xfrm>
            <a:off x="260290" y="631688"/>
            <a:ext cx="6096000" cy="646331"/>
          </a:xfrm>
          <a:prstGeom prst="rect">
            <a:avLst/>
          </a:prstGeom>
          <a:noFill/>
        </p:spPr>
        <p:txBody>
          <a:bodyPr wrap="square">
            <a:spAutoFit/>
          </a:bodyPr>
          <a:lstStyle/>
          <a:p>
            <a:r>
              <a:rPr lang="en-US" dirty="0"/>
              <a:t>b) </a:t>
            </a:r>
            <a:r>
              <a:rPr lang="en-US" dirty="0" err="1"/>
              <a:t>Identifikasi</a:t>
            </a:r>
            <a:r>
              <a:rPr lang="en-US" dirty="0"/>
              <a:t> Bagian yang </a:t>
            </a:r>
            <a:r>
              <a:rPr lang="en-US" dirty="0" err="1"/>
              <a:t>Bermasalah</a:t>
            </a:r>
            <a:endParaRPr lang="en-US" dirty="0"/>
          </a:p>
          <a:p>
            <a:r>
              <a:rPr lang="en-US" dirty="0" err="1"/>
              <a:t>Perbandingan</a:t>
            </a:r>
            <a:r>
              <a:rPr lang="en-US" dirty="0"/>
              <a:t> detail:</a:t>
            </a:r>
          </a:p>
        </p:txBody>
      </p:sp>
      <p:sp>
        <p:nvSpPr>
          <p:cNvPr id="10" name="TextBox 9">
            <a:extLst>
              <a:ext uri="{FF2B5EF4-FFF2-40B4-BE49-F238E27FC236}">
                <a16:creationId xmlns:a16="http://schemas.microsoft.com/office/drawing/2014/main" id="{A037C7AC-8D12-2C49-6A9C-97923DB8B0F7}"/>
              </a:ext>
            </a:extLst>
          </p:cNvPr>
          <p:cNvSpPr txBox="1"/>
          <p:nvPr/>
        </p:nvSpPr>
        <p:spPr>
          <a:xfrm>
            <a:off x="531223" y="5214317"/>
            <a:ext cx="9231086" cy="1477328"/>
          </a:xfrm>
          <a:prstGeom prst="rect">
            <a:avLst/>
          </a:prstGeom>
          <a:noFill/>
        </p:spPr>
        <p:txBody>
          <a:bodyPr wrap="square">
            <a:spAutoFit/>
          </a:bodyPr>
          <a:lstStyle/>
          <a:p>
            <a:r>
              <a:rPr lang="en-US" dirty="0" err="1"/>
              <a:t>Aspek</a:t>
            </a:r>
            <a:r>
              <a:rPr lang="en-US" dirty="0"/>
              <a:t> </a:t>
            </a:r>
            <a:r>
              <a:rPr lang="en-US" dirty="0" err="1"/>
              <a:t>bermasalah</a:t>
            </a:r>
            <a:r>
              <a:rPr lang="en-US" dirty="0"/>
              <a:t>:</a:t>
            </a:r>
          </a:p>
          <a:p>
            <a:pPr marL="285750" indent="-285750">
              <a:buFont typeface="Arial" panose="020B0604020202020204" pitchFamily="34" charset="0"/>
              <a:buChar char="•"/>
            </a:pPr>
            <a:r>
              <a:rPr lang="en-US" dirty="0" err="1"/>
              <a:t>Semua</a:t>
            </a:r>
            <a:r>
              <a:rPr lang="en-US" dirty="0"/>
              <a:t> </a:t>
            </a:r>
            <a:r>
              <a:rPr lang="en-US" dirty="0" err="1"/>
              <a:t>tiga</a:t>
            </a:r>
            <a:r>
              <a:rPr lang="en-US" dirty="0"/>
              <a:t> </a:t>
            </a:r>
            <a:r>
              <a:rPr lang="en-US" dirty="0" err="1"/>
              <a:t>kalimat</a:t>
            </a:r>
            <a:r>
              <a:rPr lang="en-US" dirty="0"/>
              <a:t> </a:t>
            </a:r>
            <a:r>
              <a:rPr lang="en-US" dirty="0" err="1"/>
              <a:t>memiliki</a:t>
            </a:r>
            <a:r>
              <a:rPr lang="en-US" dirty="0"/>
              <a:t> </a:t>
            </a:r>
            <a:r>
              <a:rPr lang="en-US" dirty="0" err="1"/>
              <a:t>struktur</a:t>
            </a:r>
            <a:r>
              <a:rPr lang="en-US" dirty="0"/>
              <a:t> yang </a:t>
            </a:r>
            <a:r>
              <a:rPr lang="en-US" dirty="0" err="1"/>
              <a:t>identik</a:t>
            </a:r>
            <a:r>
              <a:rPr lang="en-US" dirty="0"/>
              <a:t> </a:t>
            </a:r>
            <a:r>
              <a:rPr lang="en-US" dirty="0" err="1"/>
              <a:t>dengan</a:t>
            </a:r>
            <a:r>
              <a:rPr lang="en-US" dirty="0"/>
              <a:t> </a:t>
            </a:r>
            <a:r>
              <a:rPr lang="en-US" dirty="0" err="1"/>
              <a:t>aslinya</a:t>
            </a:r>
            <a:endParaRPr lang="en-US" dirty="0"/>
          </a:p>
          <a:p>
            <a:pPr marL="285750" indent="-285750">
              <a:buFont typeface="Arial" panose="020B0604020202020204" pitchFamily="34" charset="0"/>
              <a:buChar char="•"/>
            </a:pPr>
            <a:r>
              <a:rPr lang="en-US" dirty="0" err="1"/>
              <a:t>Urutan</a:t>
            </a:r>
            <a:r>
              <a:rPr lang="en-US" dirty="0"/>
              <a:t> ide </a:t>
            </a:r>
            <a:r>
              <a:rPr lang="en-US" dirty="0" err="1"/>
              <a:t>sama</a:t>
            </a:r>
            <a:r>
              <a:rPr lang="en-US" dirty="0"/>
              <a:t> </a:t>
            </a:r>
            <a:r>
              <a:rPr lang="en-US" dirty="0" err="1"/>
              <a:t>persis</a:t>
            </a:r>
            <a:r>
              <a:rPr lang="en-US" dirty="0"/>
              <a:t>: </a:t>
            </a:r>
            <a:r>
              <a:rPr lang="en-US" dirty="0" err="1"/>
              <a:t>keunggulan</a:t>
            </a:r>
            <a:r>
              <a:rPr lang="en-US" dirty="0"/>
              <a:t> → </a:t>
            </a:r>
            <a:r>
              <a:rPr lang="en-US" dirty="0" err="1"/>
              <a:t>kompleksitas</a:t>
            </a:r>
            <a:r>
              <a:rPr lang="en-US" dirty="0"/>
              <a:t> </a:t>
            </a:r>
            <a:r>
              <a:rPr lang="en-US" dirty="0" err="1"/>
              <a:t>desain</a:t>
            </a:r>
            <a:r>
              <a:rPr lang="en-US" dirty="0"/>
              <a:t> → </a:t>
            </a:r>
            <a:r>
              <a:rPr lang="en-US" dirty="0" err="1"/>
              <a:t>metode</a:t>
            </a:r>
            <a:r>
              <a:rPr lang="en-US" dirty="0"/>
              <a:t> modern</a:t>
            </a:r>
          </a:p>
          <a:p>
            <a:pPr marL="285750" indent="-285750">
              <a:buFont typeface="Arial" panose="020B0604020202020204" pitchFamily="34" charset="0"/>
              <a:buChar char="•"/>
            </a:pPr>
            <a:r>
              <a:rPr lang="en-US" dirty="0"/>
              <a:t>Tidak </a:t>
            </a:r>
            <a:r>
              <a:rPr lang="en-US" dirty="0" err="1"/>
              <a:t>ada</a:t>
            </a:r>
            <a:r>
              <a:rPr lang="en-US" dirty="0"/>
              <a:t> </a:t>
            </a:r>
            <a:r>
              <a:rPr lang="en-US" dirty="0" err="1"/>
              <a:t>nilai</a:t>
            </a:r>
            <a:r>
              <a:rPr lang="en-US" dirty="0"/>
              <a:t> </a:t>
            </a:r>
            <a:r>
              <a:rPr lang="en-US" dirty="0" err="1"/>
              <a:t>tambah</a:t>
            </a:r>
            <a:r>
              <a:rPr lang="en-US" dirty="0"/>
              <a:t> </a:t>
            </a:r>
            <a:r>
              <a:rPr lang="en-US" dirty="0" err="1"/>
              <a:t>dari</a:t>
            </a:r>
            <a:r>
              <a:rPr lang="en-US" dirty="0"/>
              <a:t> </a:t>
            </a:r>
            <a:r>
              <a:rPr lang="en-US" dirty="0" err="1"/>
              <a:t>pemahaman</a:t>
            </a:r>
            <a:r>
              <a:rPr lang="en-US" dirty="0"/>
              <a:t> </a:t>
            </a:r>
            <a:r>
              <a:rPr lang="en-US" dirty="0" err="1"/>
              <a:t>mahasiswa</a:t>
            </a:r>
            <a:endParaRPr lang="en-US" dirty="0"/>
          </a:p>
          <a:p>
            <a:pPr marL="285750" indent="-285750">
              <a:buFont typeface="Arial" panose="020B0604020202020204" pitchFamily="34" charset="0"/>
              <a:buChar char="•"/>
            </a:pPr>
            <a:r>
              <a:rPr lang="en-US" dirty="0"/>
              <a:t>Tidak </a:t>
            </a:r>
            <a:r>
              <a:rPr lang="en-US" dirty="0" err="1"/>
              <a:t>ada</a:t>
            </a:r>
            <a:r>
              <a:rPr lang="en-US" dirty="0"/>
              <a:t> </a:t>
            </a:r>
            <a:r>
              <a:rPr lang="en-US" dirty="0" err="1"/>
              <a:t>sitasi</a:t>
            </a:r>
            <a:r>
              <a:rPr lang="en-US" dirty="0"/>
              <a:t> </a:t>
            </a:r>
            <a:r>
              <a:rPr lang="en-US" dirty="0" err="1"/>
              <a:t>sama</a:t>
            </a:r>
            <a:r>
              <a:rPr lang="en-US" dirty="0"/>
              <a:t> </a:t>
            </a:r>
            <a:r>
              <a:rPr lang="en-US" dirty="0" err="1"/>
              <a:t>sekali</a:t>
            </a:r>
            <a:endParaRPr lang="en-US" dirty="0"/>
          </a:p>
        </p:txBody>
      </p:sp>
    </p:spTree>
    <p:extLst>
      <p:ext uri="{BB962C8B-B14F-4D97-AF65-F5344CB8AC3E}">
        <p14:creationId xmlns:p14="http://schemas.microsoft.com/office/powerpoint/2010/main" val="578828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02B5E-05D5-07E1-A589-47294DA844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0FD0D0-6F7F-BDD1-AF35-3BAF6BF6FFD4}"/>
              </a:ext>
            </a:extLst>
          </p:cNvPr>
          <p:cNvSpPr>
            <a:spLocks noGrp="1"/>
          </p:cNvSpPr>
          <p:nvPr>
            <p:ph type="title"/>
          </p:nvPr>
        </p:nvSpPr>
        <p:spPr>
          <a:xfrm>
            <a:off x="620486" y="56287"/>
            <a:ext cx="10515600" cy="819241"/>
          </a:xfrm>
        </p:spPr>
        <p:txBody>
          <a:bodyPr>
            <a:noAutofit/>
          </a:bodyPr>
          <a:lstStyle/>
          <a:p>
            <a:pPr algn="ctr"/>
            <a:br>
              <a:rPr lang="en-US" sz="2800" b="1" i="0" dirty="0">
                <a:solidFill>
                  <a:schemeClr val="accent2"/>
                </a:solidFill>
                <a:effectLst/>
                <a:latin typeface="Cambria" panose="02040503050406030204" pitchFamily="18" charset="0"/>
                <a:ea typeface="Cambria" panose="02040503050406030204" pitchFamily="18" charset="0"/>
              </a:rPr>
            </a:br>
            <a:r>
              <a:rPr lang="en-US" sz="2800" b="1" i="0" dirty="0">
                <a:solidFill>
                  <a:schemeClr val="accent2"/>
                </a:solidFill>
                <a:effectLst/>
                <a:latin typeface="Cambria" panose="02040503050406030204" pitchFamily="18" charset="0"/>
                <a:ea typeface="Cambria" panose="02040503050406030204" pitchFamily="18" charset="0"/>
              </a:rPr>
              <a:t>STUDI KASUS 2: </a:t>
            </a:r>
            <a:r>
              <a:rPr lang="en-US" sz="2800" b="1" i="0" dirty="0" err="1">
                <a:solidFill>
                  <a:schemeClr val="accent2"/>
                </a:solidFill>
                <a:effectLst/>
                <a:latin typeface="Cambria" panose="02040503050406030204" pitchFamily="18" charset="0"/>
                <a:ea typeface="Cambria" panose="02040503050406030204" pitchFamily="18" charset="0"/>
              </a:rPr>
              <a:t>Parafrase</a:t>
            </a:r>
            <a:r>
              <a:rPr lang="en-US" sz="2800" b="1" i="0" dirty="0">
                <a:solidFill>
                  <a:schemeClr val="accent2"/>
                </a:solidFill>
                <a:effectLst/>
                <a:latin typeface="Cambria" panose="02040503050406030204" pitchFamily="18" charset="0"/>
                <a:ea typeface="Cambria" panose="02040503050406030204" pitchFamily="18" charset="0"/>
              </a:rPr>
              <a:t> vs. </a:t>
            </a:r>
            <a:r>
              <a:rPr lang="en-US" sz="2800" b="1" i="0" dirty="0" err="1">
                <a:solidFill>
                  <a:schemeClr val="accent2"/>
                </a:solidFill>
                <a:effectLst/>
                <a:latin typeface="Cambria" panose="02040503050406030204" pitchFamily="18" charset="0"/>
                <a:ea typeface="Cambria" panose="02040503050406030204" pitchFamily="18" charset="0"/>
              </a:rPr>
              <a:t>Plagiarisme</a:t>
            </a:r>
            <a:br>
              <a:rPr lang="en-US" sz="3200" b="1" i="0" dirty="0">
                <a:solidFill>
                  <a:schemeClr val="accent2"/>
                </a:solidFill>
                <a:effectLst/>
                <a:latin typeface="Cambria" panose="02040503050406030204" pitchFamily="18" charset="0"/>
                <a:ea typeface="Cambria" panose="02040503050406030204" pitchFamily="18" charset="0"/>
              </a:rPr>
            </a:br>
            <a:br>
              <a:rPr lang="en-US" sz="3000" b="0" i="0" dirty="0">
                <a:effectLst/>
                <a:latin typeface="fkGrotesk"/>
              </a:rPr>
            </a:br>
            <a:endParaRPr lang="en-US" sz="3000" dirty="0"/>
          </a:p>
        </p:txBody>
      </p:sp>
      <p:graphicFrame>
        <p:nvGraphicFramePr>
          <p:cNvPr id="11" name="Content Placeholder 10">
            <a:extLst>
              <a:ext uri="{FF2B5EF4-FFF2-40B4-BE49-F238E27FC236}">
                <a16:creationId xmlns:a16="http://schemas.microsoft.com/office/drawing/2014/main" id="{DA5BEF42-D54F-A0A7-2BCD-19D6ADE97924}"/>
              </a:ext>
            </a:extLst>
          </p:cNvPr>
          <p:cNvGraphicFramePr>
            <a:graphicFrameLocks noGrp="1"/>
          </p:cNvGraphicFramePr>
          <p:nvPr>
            <p:ph idx="1"/>
            <p:extLst>
              <p:ext uri="{D42A27DB-BD31-4B8C-83A1-F6EECF244321}">
                <p14:modId xmlns:p14="http://schemas.microsoft.com/office/powerpoint/2010/main" val="2311725107"/>
              </p:ext>
            </p:extLst>
          </p:nvPr>
        </p:nvGraphicFramePr>
        <p:xfrm>
          <a:off x="521908" y="1536938"/>
          <a:ext cx="11148183" cy="4932140"/>
        </p:xfrm>
        <a:graphic>
          <a:graphicData uri="http://schemas.openxmlformats.org/drawingml/2006/table">
            <a:tbl>
              <a:tblPr>
                <a:tableStyleId>{8A107856-5554-42FB-B03E-39F5DBC370BA}</a:tableStyleId>
              </a:tblPr>
              <a:tblGrid>
                <a:gridCol w="1984225">
                  <a:extLst>
                    <a:ext uri="{9D8B030D-6E8A-4147-A177-3AD203B41FA5}">
                      <a16:colId xmlns:a16="http://schemas.microsoft.com/office/drawing/2014/main" val="2082455780"/>
                    </a:ext>
                  </a:extLst>
                </a:gridCol>
                <a:gridCol w="4199467">
                  <a:extLst>
                    <a:ext uri="{9D8B030D-6E8A-4147-A177-3AD203B41FA5}">
                      <a16:colId xmlns:a16="http://schemas.microsoft.com/office/drawing/2014/main" val="17899597"/>
                    </a:ext>
                  </a:extLst>
                </a:gridCol>
                <a:gridCol w="4964491">
                  <a:extLst>
                    <a:ext uri="{9D8B030D-6E8A-4147-A177-3AD203B41FA5}">
                      <a16:colId xmlns:a16="http://schemas.microsoft.com/office/drawing/2014/main" val="4256994725"/>
                    </a:ext>
                  </a:extLst>
                </a:gridCol>
              </a:tblGrid>
              <a:tr h="0">
                <a:tc>
                  <a:txBody>
                    <a:bodyPr/>
                    <a:lstStyle/>
                    <a:p>
                      <a:pPr algn="l">
                        <a:buNone/>
                      </a:pPr>
                      <a:r>
                        <a:rPr lang="en-US" sz="1800">
                          <a:effectLst/>
                        </a:rPr>
                        <a:t>Aspek</a:t>
                      </a:r>
                    </a:p>
                  </a:txBody>
                  <a:tcPr marL="23755" marR="23755" marT="23755" marB="23755" anchor="ctr"/>
                </a:tc>
                <a:tc>
                  <a:txBody>
                    <a:bodyPr/>
                    <a:lstStyle/>
                    <a:p>
                      <a:pPr algn="l">
                        <a:buNone/>
                      </a:pPr>
                      <a:r>
                        <a:rPr lang="en-US" sz="1800">
                          <a:effectLst/>
                        </a:rPr>
                        <a:t>Parafrase yang Benar</a:t>
                      </a:r>
                    </a:p>
                  </a:txBody>
                  <a:tcPr marL="23755" marR="23755" marT="23755" marB="23755" anchor="ctr"/>
                </a:tc>
                <a:tc>
                  <a:txBody>
                    <a:bodyPr/>
                    <a:lstStyle/>
                    <a:p>
                      <a:pPr algn="l">
                        <a:buNone/>
                      </a:pPr>
                      <a:r>
                        <a:rPr lang="en-US" sz="1800">
                          <a:effectLst/>
                        </a:rPr>
                        <a:t>Plagiarisme Parafrase</a:t>
                      </a:r>
                    </a:p>
                  </a:txBody>
                  <a:tcPr marL="23755" marR="23755" marT="23755" marB="23755" anchor="ctr"/>
                </a:tc>
                <a:extLst>
                  <a:ext uri="{0D108BD9-81ED-4DB2-BD59-A6C34878D82A}">
                    <a16:rowId xmlns:a16="http://schemas.microsoft.com/office/drawing/2014/main" val="2080943783"/>
                  </a:ext>
                </a:extLst>
              </a:tr>
              <a:tr h="795496">
                <a:tc>
                  <a:txBody>
                    <a:bodyPr/>
                    <a:lstStyle/>
                    <a:p>
                      <a:pPr algn="l">
                        <a:buNone/>
                      </a:pPr>
                      <a:r>
                        <a:rPr lang="en-US" sz="1800" b="1">
                          <a:effectLst/>
                        </a:rPr>
                        <a:t>Struktur kalimat</a:t>
                      </a:r>
                      <a:endParaRPr lang="en-US" sz="1800">
                        <a:effectLst/>
                      </a:endParaRPr>
                    </a:p>
                  </a:txBody>
                  <a:tcPr marL="23755" marR="23755" marT="23755" marB="23755" anchor="ctr"/>
                </a:tc>
                <a:tc>
                  <a:txBody>
                    <a:bodyPr/>
                    <a:lstStyle/>
                    <a:p>
                      <a:pPr algn="l">
                        <a:buNone/>
                      </a:pPr>
                      <a:r>
                        <a:rPr lang="sv-SE" sz="1800">
                          <a:effectLst/>
                        </a:rPr>
                        <a:t>Struktur kalimat diubah secara signifikan; urutan ide direorganisasi</a:t>
                      </a:r>
                    </a:p>
                  </a:txBody>
                  <a:tcPr marL="23755" marR="23755" marT="23755" marB="23755" anchor="ctr"/>
                </a:tc>
                <a:tc>
                  <a:txBody>
                    <a:bodyPr/>
                    <a:lstStyle/>
                    <a:p>
                      <a:pPr algn="l">
                        <a:buNone/>
                      </a:pPr>
                      <a:r>
                        <a:rPr lang="en-US" sz="1800">
                          <a:effectLst/>
                        </a:rPr>
                        <a:t>Struktur kalimat sama atau sangat mirip; hanya mengganti kata dengan sinonim</a:t>
                      </a:r>
                    </a:p>
                  </a:txBody>
                  <a:tcPr marL="23755" marR="23755" marT="23755" marB="23755" anchor="ctr"/>
                </a:tc>
                <a:extLst>
                  <a:ext uri="{0D108BD9-81ED-4DB2-BD59-A6C34878D82A}">
                    <a16:rowId xmlns:a16="http://schemas.microsoft.com/office/drawing/2014/main" val="2321799713"/>
                  </a:ext>
                </a:extLst>
              </a:tr>
              <a:tr h="1031522">
                <a:tc>
                  <a:txBody>
                    <a:bodyPr/>
                    <a:lstStyle/>
                    <a:p>
                      <a:pPr algn="l">
                        <a:buNone/>
                      </a:pPr>
                      <a:r>
                        <a:rPr lang="en-US" sz="1800" b="1">
                          <a:effectLst/>
                        </a:rPr>
                        <a:t>Pemahaman</a:t>
                      </a:r>
                      <a:endParaRPr lang="en-US" sz="1800">
                        <a:effectLst/>
                      </a:endParaRPr>
                    </a:p>
                  </a:txBody>
                  <a:tcPr marL="23755" marR="23755" marT="23755" marB="23755" anchor="ctr"/>
                </a:tc>
                <a:tc>
                  <a:txBody>
                    <a:bodyPr/>
                    <a:lstStyle/>
                    <a:p>
                      <a:pPr algn="l">
                        <a:buNone/>
                      </a:pPr>
                      <a:r>
                        <a:rPr lang="en-US" sz="1800">
                          <a:effectLst/>
                        </a:rPr>
                        <a:t>Menunjukkan pemahaman mendalam; penulis dapat menjelaskan konsep dengan cara berbeda</a:t>
                      </a:r>
                    </a:p>
                  </a:txBody>
                  <a:tcPr marL="23755" marR="23755" marT="23755" marB="23755" anchor="ctr"/>
                </a:tc>
                <a:tc>
                  <a:txBody>
                    <a:bodyPr/>
                    <a:lstStyle/>
                    <a:p>
                      <a:pPr algn="l">
                        <a:buNone/>
                      </a:pPr>
                      <a:r>
                        <a:rPr lang="en-US" sz="1800" dirty="0" err="1">
                          <a:effectLst/>
                        </a:rPr>
                        <a:t>Menunjukkan</a:t>
                      </a:r>
                      <a:r>
                        <a:rPr lang="en-US" sz="1800" dirty="0">
                          <a:effectLst/>
                        </a:rPr>
                        <a:t> </a:t>
                      </a:r>
                      <a:r>
                        <a:rPr lang="en-US" sz="1800" dirty="0" err="1">
                          <a:effectLst/>
                        </a:rPr>
                        <a:t>kurangnya</a:t>
                      </a:r>
                      <a:r>
                        <a:rPr lang="en-US" sz="1800" dirty="0">
                          <a:effectLst/>
                        </a:rPr>
                        <a:t> </a:t>
                      </a:r>
                      <a:r>
                        <a:rPr lang="en-US" sz="1800" dirty="0" err="1">
                          <a:effectLst/>
                        </a:rPr>
                        <a:t>pemahaman</a:t>
                      </a:r>
                      <a:r>
                        <a:rPr lang="en-US" sz="1800" dirty="0">
                          <a:effectLst/>
                        </a:rPr>
                        <a:t>; </a:t>
                      </a:r>
                      <a:r>
                        <a:rPr lang="en-US" sz="1800" dirty="0" err="1">
                          <a:effectLst/>
                        </a:rPr>
                        <a:t>sekadar</a:t>
                      </a:r>
                      <a:r>
                        <a:rPr lang="en-US" sz="1800" dirty="0">
                          <a:effectLst/>
                        </a:rPr>
                        <a:t> </a:t>
                      </a:r>
                      <a:r>
                        <a:rPr lang="en-US" sz="1800" dirty="0" err="1">
                          <a:effectLst/>
                        </a:rPr>
                        <a:t>mengganti</a:t>
                      </a:r>
                      <a:r>
                        <a:rPr lang="en-US" sz="1800" dirty="0">
                          <a:effectLst/>
                        </a:rPr>
                        <a:t> kata </a:t>
                      </a:r>
                      <a:r>
                        <a:rPr lang="en-US" sz="1800" dirty="0" err="1">
                          <a:effectLst/>
                        </a:rPr>
                        <a:t>tanpa</a:t>
                      </a:r>
                      <a:r>
                        <a:rPr lang="en-US" sz="1800" dirty="0">
                          <a:effectLst/>
                        </a:rPr>
                        <a:t> </a:t>
                      </a:r>
                      <a:r>
                        <a:rPr lang="en-US" sz="1800" dirty="0" err="1">
                          <a:effectLst/>
                        </a:rPr>
                        <a:t>memahami</a:t>
                      </a:r>
                      <a:r>
                        <a:rPr lang="en-US" sz="1800" dirty="0">
                          <a:effectLst/>
                        </a:rPr>
                        <a:t> </a:t>
                      </a:r>
                      <a:r>
                        <a:rPr lang="en-US" sz="1800" dirty="0" err="1">
                          <a:effectLst/>
                        </a:rPr>
                        <a:t>esensi</a:t>
                      </a:r>
                      <a:endParaRPr lang="en-US" sz="1800" dirty="0">
                        <a:effectLst/>
                      </a:endParaRPr>
                    </a:p>
                  </a:txBody>
                  <a:tcPr marL="23755" marR="23755" marT="23755" marB="23755" anchor="ctr"/>
                </a:tc>
                <a:extLst>
                  <a:ext uri="{0D108BD9-81ED-4DB2-BD59-A6C34878D82A}">
                    <a16:rowId xmlns:a16="http://schemas.microsoft.com/office/drawing/2014/main" val="2832367520"/>
                  </a:ext>
                </a:extLst>
              </a:tr>
              <a:tr h="795496">
                <a:tc>
                  <a:txBody>
                    <a:bodyPr/>
                    <a:lstStyle/>
                    <a:p>
                      <a:pPr algn="l">
                        <a:buNone/>
                      </a:pPr>
                      <a:r>
                        <a:rPr lang="en-US" sz="1800" b="1">
                          <a:effectLst/>
                        </a:rPr>
                        <a:t>Sitasi</a:t>
                      </a:r>
                      <a:endParaRPr lang="en-US" sz="1800">
                        <a:effectLst/>
                      </a:endParaRPr>
                    </a:p>
                  </a:txBody>
                  <a:tcPr marL="23755" marR="23755" marT="23755" marB="23755" anchor="ctr"/>
                </a:tc>
                <a:tc>
                  <a:txBody>
                    <a:bodyPr/>
                    <a:lstStyle/>
                    <a:p>
                      <a:pPr algn="l">
                        <a:buNone/>
                      </a:pPr>
                      <a:r>
                        <a:rPr lang="en-US" sz="1800">
                          <a:effectLst/>
                        </a:rPr>
                        <a:t>Selalu mencantumkan sumber dengan jelas</a:t>
                      </a:r>
                    </a:p>
                  </a:txBody>
                  <a:tcPr marL="23755" marR="23755" marT="23755" marB="23755" anchor="ctr"/>
                </a:tc>
                <a:tc>
                  <a:txBody>
                    <a:bodyPr/>
                    <a:lstStyle/>
                    <a:p>
                      <a:pPr algn="l">
                        <a:buNone/>
                      </a:pPr>
                      <a:r>
                        <a:rPr lang="en-US" sz="1800">
                          <a:effectLst/>
                        </a:rPr>
                        <a:t>Sering tidak mencantumkan sumber, atau mencantumkan tapi dengan cara yang tidak tepat</a:t>
                      </a:r>
                    </a:p>
                  </a:txBody>
                  <a:tcPr marL="23755" marR="23755" marT="23755" marB="23755" anchor="ctr"/>
                </a:tc>
                <a:extLst>
                  <a:ext uri="{0D108BD9-81ED-4DB2-BD59-A6C34878D82A}">
                    <a16:rowId xmlns:a16="http://schemas.microsoft.com/office/drawing/2014/main" val="1612251610"/>
                  </a:ext>
                </a:extLst>
              </a:tr>
              <a:tr h="559470">
                <a:tc>
                  <a:txBody>
                    <a:bodyPr/>
                    <a:lstStyle/>
                    <a:p>
                      <a:pPr algn="l">
                        <a:buNone/>
                      </a:pPr>
                      <a:r>
                        <a:rPr lang="en-US" sz="1800" b="1">
                          <a:effectLst/>
                        </a:rPr>
                        <a:t>Nilai tambah</a:t>
                      </a:r>
                      <a:endParaRPr lang="en-US" sz="1800">
                        <a:effectLst/>
                      </a:endParaRPr>
                    </a:p>
                  </a:txBody>
                  <a:tcPr marL="23755" marR="23755" marT="23755" marB="23755" anchor="ctr"/>
                </a:tc>
                <a:tc>
                  <a:txBody>
                    <a:bodyPr/>
                    <a:lstStyle/>
                    <a:p>
                      <a:pPr algn="l">
                        <a:buNone/>
                      </a:pPr>
                      <a:r>
                        <a:rPr lang="es-ES" sz="1800">
                          <a:effectLst/>
                        </a:rPr>
                        <a:t>Ada interpretasi, sintesis, atau konteks tambahan dari penulis</a:t>
                      </a:r>
                    </a:p>
                  </a:txBody>
                  <a:tcPr marL="23755" marR="23755" marT="23755" marB="23755" anchor="ctr"/>
                </a:tc>
                <a:tc>
                  <a:txBody>
                    <a:bodyPr/>
                    <a:lstStyle/>
                    <a:p>
                      <a:pPr algn="l">
                        <a:buNone/>
                      </a:pPr>
                      <a:r>
                        <a:rPr lang="en-US" sz="1800">
                          <a:effectLst/>
                        </a:rPr>
                        <a:t>Tidak ada nilai tambah; hanya reproduksi informasi</a:t>
                      </a:r>
                    </a:p>
                  </a:txBody>
                  <a:tcPr marL="23755" marR="23755" marT="23755" marB="23755" anchor="ctr"/>
                </a:tc>
                <a:extLst>
                  <a:ext uri="{0D108BD9-81ED-4DB2-BD59-A6C34878D82A}">
                    <a16:rowId xmlns:a16="http://schemas.microsoft.com/office/drawing/2014/main" val="1793493630"/>
                  </a:ext>
                </a:extLst>
              </a:tr>
              <a:tr h="795496">
                <a:tc>
                  <a:txBody>
                    <a:bodyPr/>
                    <a:lstStyle/>
                    <a:p>
                      <a:pPr algn="l">
                        <a:buNone/>
                      </a:pPr>
                      <a:r>
                        <a:rPr lang="en-US" sz="1800" b="1">
                          <a:effectLst/>
                        </a:rPr>
                        <a:t>Vocabulary</a:t>
                      </a:r>
                      <a:endParaRPr lang="en-US" sz="1800">
                        <a:effectLst/>
                      </a:endParaRPr>
                    </a:p>
                  </a:txBody>
                  <a:tcPr marL="23755" marR="23755" marT="23755" marB="23755" anchor="ctr"/>
                </a:tc>
                <a:tc>
                  <a:txBody>
                    <a:bodyPr/>
                    <a:lstStyle/>
                    <a:p>
                      <a:pPr algn="l">
                        <a:buNone/>
                      </a:pPr>
                      <a:r>
                        <a:rPr lang="en-US" sz="1800">
                          <a:effectLst/>
                        </a:rPr>
                        <a:t>Menggunakan istilah teknis dengan tepat namun dalam konteks kalimat yang baru</a:t>
                      </a:r>
                    </a:p>
                  </a:txBody>
                  <a:tcPr marL="23755" marR="23755" marT="23755" marB="23755" anchor="ctr"/>
                </a:tc>
                <a:tc>
                  <a:txBody>
                    <a:bodyPr/>
                    <a:lstStyle/>
                    <a:p>
                      <a:pPr algn="l">
                        <a:buNone/>
                      </a:pPr>
                      <a:r>
                        <a:rPr lang="en-US" sz="1800">
                          <a:effectLst/>
                        </a:rPr>
                        <a:t>Menggunakan vocabulary yang sangat mirip dengan aslinya</a:t>
                      </a:r>
                    </a:p>
                  </a:txBody>
                  <a:tcPr marL="23755" marR="23755" marT="23755" marB="23755" anchor="ctr"/>
                </a:tc>
                <a:extLst>
                  <a:ext uri="{0D108BD9-81ED-4DB2-BD59-A6C34878D82A}">
                    <a16:rowId xmlns:a16="http://schemas.microsoft.com/office/drawing/2014/main" val="896961510"/>
                  </a:ext>
                </a:extLst>
              </a:tr>
              <a:tr h="559470">
                <a:tc>
                  <a:txBody>
                    <a:bodyPr/>
                    <a:lstStyle/>
                    <a:p>
                      <a:pPr algn="l">
                        <a:buNone/>
                      </a:pPr>
                      <a:r>
                        <a:rPr lang="en-US" sz="1800" b="1">
                          <a:effectLst/>
                        </a:rPr>
                        <a:t>Alur logika</a:t>
                      </a:r>
                      <a:endParaRPr lang="en-US" sz="1800">
                        <a:effectLst/>
                      </a:endParaRPr>
                    </a:p>
                  </a:txBody>
                  <a:tcPr marL="23755" marR="23755" marT="23755" marB="23755" anchor="ctr"/>
                </a:tc>
                <a:tc>
                  <a:txBody>
                    <a:bodyPr/>
                    <a:lstStyle/>
                    <a:p>
                      <a:pPr algn="l">
                        <a:buNone/>
                      </a:pPr>
                      <a:r>
                        <a:rPr lang="en-US" sz="1800">
                          <a:effectLst/>
                        </a:rPr>
                        <a:t>Alur pemikiran direstrukturisasi sesuai kebutuhan argumen penulis</a:t>
                      </a:r>
                    </a:p>
                  </a:txBody>
                  <a:tcPr marL="23755" marR="23755" marT="23755" marB="23755" anchor="ctr"/>
                </a:tc>
                <a:tc>
                  <a:txBody>
                    <a:bodyPr/>
                    <a:lstStyle/>
                    <a:p>
                      <a:pPr algn="l">
                        <a:buNone/>
                      </a:pPr>
                      <a:r>
                        <a:rPr lang="en-US" sz="1800" dirty="0">
                          <a:effectLst/>
                        </a:rPr>
                        <a:t>Alur </a:t>
                      </a:r>
                      <a:r>
                        <a:rPr lang="en-US" sz="1800" dirty="0" err="1">
                          <a:effectLst/>
                        </a:rPr>
                        <a:t>pemikiran</a:t>
                      </a:r>
                      <a:r>
                        <a:rPr lang="en-US" sz="1800" dirty="0">
                          <a:effectLst/>
                        </a:rPr>
                        <a:t> </a:t>
                      </a:r>
                      <a:r>
                        <a:rPr lang="en-US" sz="1800" dirty="0" err="1">
                          <a:effectLst/>
                        </a:rPr>
                        <a:t>mengikuti</a:t>
                      </a:r>
                      <a:r>
                        <a:rPr lang="en-US" sz="1800" dirty="0">
                          <a:effectLst/>
                        </a:rPr>
                        <a:t> </a:t>
                      </a:r>
                      <a:r>
                        <a:rPr lang="en-US" sz="1800" dirty="0" err="1">
                          <a:effectLst/>
                        </a:rPr>
                        <a:t>persis</a:t>
                      </a:r>
                      <a:r>
                        <a:rPr lang="en-US" sz="1800" dirty="0">
                          <a:effectLst/>
                        </a:rPr>
                        <a:t> </a:t>
                      </a:r>
                      <a:r>
                        <a:rPr lang="en-US" sz="1800" dirty="0" err="1">
                          <a:effectLst/>
                        </a:rPr>
                        <a:t>sumber</a:t>
                      </a:r>
                      <a:r>
                        <a:rPr lang="en-US" sz="1800" dirty="0">
                          <a:effectLst/>
                        </a:rPr>
                        <a:t> </a:t>
                      </a:r>
                      <a:r>
                        <a:rPr lang="en-US" sz="1800" dirty="0" err="1">
                          <a:effectLst/>
                        </a:rPr>
                        <a:t>asli</a:t>
                      </a:r>
                      <a:endParaRPr lang="en-US" sz="1800" dirty="0">
                        <a:effectLst/>
                      </a:endParaRPr>
                    </a:p>
                  </a:txBody>
                  <a:tcPr marL="23755" marR="23755" marT="23755" marB="23755" anchor="ctr"/>
                </a:tc>
                <a:extLst>
                  <a:ext uri="{0D108BD9-81ED-4DB2-BD59-A6C34878D82A}">
                    <a16:rowId xmlns:a16="http://schemas.microsoft.com/office/drawing/2014/main" val="333728114"/>
                  </a:ext>
                </a:extLst>
              </a:tr>
            </a:tbl>
          </a:graphicData>
        </a:graphic>
      </p:graphicFrame>
      <p:sp>
        <p:nvSpPr>
          <p:cNvPr id="13" name="TextBox 12">
            <a:extLst>
              <a:ext uri="{FF2B5EF4-FFF2-40B4-BE49-F238E27FC236}">
                <a16:creationId xmlns:a16="http://schemas.microsoft.com/office/drawing/2014/main" id="{0D4B2CA7-0B23-E218-1E57-B326DE054F5C}"/>
              </a:ext>
            </a:extLst>
          </p:cNvPr>
          <p:cNvSpPr txBox="1"/>
          <p:nvPr/>
        </p:nvSpPr>
        <p:spPr>
          <a:xfrm>
            <a:off x="253999" y="875528"/>
            <a:ext cx="7501467" cy="369332"/>
          </a:xfrm>
          <a:prstGeom prst="rect">
            <a:avLst/>
          </a:prstGeom>
          <a:noFill/>
        </p:spPr>
        <p:txBody>
          <a:bodyPr wrap="square">
            <a:spAutoFit/>
          </a:bodyPr>
          <a:lstStyle/>
          <a:p>
            <a:r>
              <a:rPr lang="en-US" dirty="0"/>
              <a:t>d) </a:t>
            </a:r>
            <a:r>
              <a:rPr lang="en-US" dirty="0" err="1"/>
              <a:t>Perbedaan</a:t>
            </a:r>
            <a:r>
              <a:rPr lang="en-US" dirty="0"/>
              <a:t> </a:t>
            </a:r>
            <a:r>
              <a:rPr lang="en-US" dirty="0" err="1"/>
              <a:t>Parafrase</a:t>
            </a:r>
            <a:r>
              <a:rPr lang="en-US" dirty="0"/>
              <a:t> yang </a:t>
            </a:r>
            <a:r>
              <a:rPr lang="en-US" dirty="0" err="1"/>
              <a:t>Benar</a:t>
            </a:r>
            <a:r>
              <a:rPr lang="en-US" dirty="0"/>
              <a:t> </a:t>
            </a:r>
            <a:r>
              <a:rPr lang="en-US" dirty="0" err="1"/>
              <a:t>dengan</a:t>
            </a:r>
            <a:r>
              <a:rPr lang="en-US" dirty="0"/>
              <a:t> </a:t>
            </a:r>
            <a:r>
              <a:rPr lang="en-US" dirty="0" err="1"/>
              <a:t>Plagiarisme</a:t>
            </a:r>
            <a:r>
              <a:rPr lang="en-US" dirty="0"/>
              <a:t> </a:t>
            </a:r>
            <a:r>
              <a:rPr lang="en-US" dirty="0" err="1"/>
              <a:t>Parafrase</a:t>
            </a:r>
            <a:endParaRPr lang="en-US" dirty="0"/>
          </a:p>
        </p:txBody>
      </p:sp>
    </p:spTree>
    <p:extLst>
      <p:ext uri="{BB962C8B-B14F-4D97-AF65-F5344CB8AC3E}">
        <p14:creationId xmlns:p14="http://schemas.microsoft.com/office/powerpoint/2010/main" val="4155864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70401-2474-823C-3792-33014EBAFF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F4B0FF-74F5-21B2-2AE7-2B37AA475BBA}"/>
              </a:ext>
            </a:extLst>
          </p:cNvPr>
          <p:cNvSpPr>
            <a:spLocks noGrp="1"/>
          </p:cNvSpPr>
          <p:nvPr>
            <p:ph type="title"/>
          </p:nvPr>
        </p:nvSpPr>
        <p:spPr>
          <a:xfrm>
            <a:off x="620486" y="56287"/>
            <a:ext cx="10515600" cy="819241"/>
          </a:xfrm>
        </p:spPr>
        <p:txBody>
          <a:bodyPr>
            <a:noAutofit/>
          </a:bodyPr>
          <a:lstStyle/>
          <a:p>
            <a:pPr algn="ctr"/>
            <a:br>
              <a:rPr lang="en-US" sz="2800" b="1" i="0" dirty="0">
                <a:solidFill>
                  <a:schemeClr val="accent2"/>
                </a:solidFill>
                <a:effectLst/>
                <a:latin typeface="Cambria" panose="02040503050406030204" pitchFamily="18" charset="0"/>
                <a:ea typeface="Cambria" panose="02040503050406030204" pitchFamily="18" charset="0"/>
              </a:rPr>
            </a:br>
            <a:r>
              <a:rPr lang="en-US" sz="2800" b="1" i="0" dirty="0">
                <a:solidFill>
                  <a:schemeClr val="accent2"/>
                </a:solidFill>
                <a:effectLst/>
                <a:latin typeface="Cambria" panose="02040503050406030204" pitchFamily="18" charset="0"/>
                <a:ea typeface="Cambria" panose="02040503050406030204" pitchFamily="18" charset="0"/>
              </a:rPr>
              <a:t>STUDI KASUS 2: </a:t>
            </a:r>
            <a:r>
              <a:rPr lang="en-US" sz="2800" b="1" i="0" dirty="0" err="1">
                <a:solidFill>
                  <a:schemeClr val="accent2"/>
                </a:solidFill>
                <a:effectLst/>
                <a:latin typeface="Cambria" panose="02040503050406030204" pitchFamily="18" charset="0"/>
                <a:ea typeface="Cambria" panose="02040503050406030204" pitchFamily="18" charset="0"/>
              </a:rPr>
              <a:t>Parafrase</a:t>
            </a:r>
            <a:r>
              <a:rPr lang="en-US" sz="2800" b="1" i="0" dirty="0">
                <a:solidFill>
                  <a:schemeClr val="accent2"/>
                </a:solidFill>
                <a:effectLst/>
                <a:latin typeface="Cambria" panose="02040503050406030204" pitchFamily="18" charset="0"/>
                <a:ea typeface="Cambria" panose="02040503050406030204" pitchFamily="18" charset="0"/>
              </a:rPr>
              <a:t> vs. </a:t>
            </a:r>
            <a:r>
              <a:rPr lang="en-US" sz="2800" b="1" i="0" dirty="0" err="1">
                <a:solidFill>
                  <a:schemeClr val="accent2"/>
                </a:solidFill>
                <a:effectLst/>
                <a:latin typeface="Cambria" panose="02040503050406030204" pitchFamily="18" charset="0"/>
                <a:ea typeface="Cambria" panose="02040503050406030204" pitchFamily="18" charset="0"/>
              </a:rPr>
              <a:t>Plagiarisme</a:t>
            </a:r>
            <a:br>
              <a:rPr lang="en-US" sz="3200" b="1" i="0" dirty="0">
                <a:solidFill>
                  <a:schemeClr val="accent2"/>
                </a:solidFill>
                <a:effectLst/>
                <a:latin typeface="Cambria" panose="02040503050406030204" pitchFamily="18" charset="0"/>
                <a:ea typeface="Cambria" panose="02040503050406030204" pitchFamily="18" charset="0"/>
              </a:rPr>
            </a:br>
            <a:br>
              <a:rPr lang="en-US" sz="3000" b="0" i="0" dirty="0">
                <a:effectLst/>
                <a:latin typeface="fkGrotesk"/>
              </a:rPr>
            </a:br>
            <a:endParaRPr lang="en-US" sz="3000" dirty="0"/>
          </a:p>
        </p:txBody>
      </p:sp>
      <p:sp>
        <p:nvSpPr>
          <p:cNvPr id="3" name="Content Placeholder 2">
            <a:extLst>
              <a:ext uri="{FF2B5EF4-FFF2-40B4-BE49-F238E27FC236}">
                <a16:creationId xmlns:a16="http://schemas.microsoft.com/office/drawing/2014/main" id="{C9B23720-7032-205B-4FAB-B57C7DBE82FD}"/>
              </a:ext>
            </a:extLst>
          </p:cNvPr>
          <p:cNvSpPr>
            <a:spLocks noGrp="1"/>
          </p:cNvSpPr>
          <p:nvPr>
            <p:ph idx="1"/>
          </p:nvPr>
        </p:nvSpPr>
        <p:spPr>
          <a:xfrm>
            <a:off x="323668" y="1269516"/>
            <a:ext cx="11544663" cy="6042297"/>
          </a:xfrm>
        </p:spPr>
        <p:txBody>
          <a:bodyPr>
            <a:noAutofit/>
          </a:bodyPr>
          <a:lstStyle/>
          <a:p>
            <a:pPr algn="l">
              <a:buNone/>
            </a:pPr>
            <a:r>
              <a:rPr lang="en-US" sz="2000" b="0" i="0" dirty="0">
                <a:effectLst/>
                <a:latin typeface="Cambria" panose="02040503050406030204" pitchFamily="18" charset="0"/>
                <a:ea typeface="Cambria" panose="02040503050406030204" pitchFamily="18" charset="0"/>
              </a:rPr>
              <a:t>Teknik </a:t>
            </a:r>
            <a:r>
              <a:rPr lang="en-US" sz="2000" b="0" i="0" dirty="0" err="1">
                <a:effectLst/>
                <a:latin typeface="Cambria" panose="02040503050406030204" pitchFamily="18" charset="0"/>
                <a:ea typeface="Cambria" panose="02040503050406030204" pitchFamily="18" charset="0"/>
              </a:rPr>
              <a:t>Parafrase</a:t>
            </a:r>
            <a:r>
              <a:rPr lang="en-US" sz="2000" b="0" i="0" dirty="0">
                <a:effectLst/>
                <a:latin typeface="Cambria" panose="02040503050406030204" pitchFamily="18" charset="0"/>
                <a:ea typeface="Cambria" panose="02040503050406030204" pitchFamily="18" charset="0"/>
              </a:rPr>
              <a:t> yang </a:t>
            </a:r>
            <a:r>
              <a:rPr lang="en-US" sz="2000" b="0" i="0" dirty="0" err="1">
                <a:effectLst/>
                <a:latin typeface="Cambria" panose="02040503050406030204" pitchFamily="18" charset="0"/>
                <a:ea typeface="Cambria" panose="02040503050406030204" pitchFamily="18" charset="0"/>
              </a:rPr>
              <a:t>Benar</a:t>
            </a:r>
            <a:r>
              <a:rPr lang="en-US" sz="2000" b="0" i="0" dirty="0">
                <a:effectLst/>
                <a:latin typeface="Cambria" panose="02040503050406030204" pitchFamily="18" charset="0"/>
                <a:ea typeface="Cambria" panose="02040503050406030204" pitchFamily="18" charset="0"/>
              </a:rPr>
              <a:t>:</a:t>
            </a:r>
          </a:p>
          <a:p>
            <a:pPr algn="l">
              <a:buFont typeface="+mj-lt"/>
              <a:buAutoNum type="arabicPeriod"/>
            </a:pPr>
            <a:r>
              <a:rPr lang="en-US" sz="2000" b="0" i="0" dirty="0">
                <a:effectLst/>
                <a:latin typeface="Cambria" panose="02040503050406030204" pitchFamily="18" charset="0"/>
                <a:ea typeface="Cambria" panose="02040503050406030204" pitchFamily="18" charset="0"/>
              </a:rPr>
              <a:t>Baca dan </a:t>
            </a:r>
            <a:r>
              <a:rPr lang="en-US" sz="2000" b="0" i="0" dirty="0" err="1">
                <a:effectLst/>
                <a:latin typeface="Cambria" panose="02040503050406030204" pitchFamily="18" charset="0"/>
                <a:ea typeface="Cambria" panose="02040503050406030204" pitchFamily="18" charset="0"/>
              </a:rPr>
              <a:t>pahami</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dulu</a:t>
            </a:r>
            <a:r>
              <a:rPr lang="en-US" sz="2000" b="0" i="0" dirty="0">
                <a:effectLst/>
                <a:latin typeface="Cambria" panose="02040503050406030204" pitchFamily="18" charset="0"/>
                <a:ea typeface="Cambria" panose="02040503050406030204" pitchFamily="18" charset="0"/>
              </a:rPr>
              <a:t> - </a:t>
            </a:r>
            <a:r>
              <a:rPr lang="en-US" sz="2000" b="0" i="0" dirty="0" err="1">
                <a:effectLst/>
                <a:latin typeface="Cambria" panose="02040503050406030204" pitchFamily="18" charset="0"/>
                <a:ea typeface="Cambria" panose="02040503050406030204" pitchFamily="18" charset="0"/>
              </a:rPr>
              <a:t>Jangan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langsung</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menulis</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sambil</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membaca</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sumber</a:t>
            </a:r>
            <a:endParaRPr lang="en-US" sz="2000" b="0" i="0" dirty="0">
              <a:effectLst/>
              <a:latin typeface="Cambria" panose="02040503050406030204" pitchFamily="18" charset="0"/>
              <a:ea typeface="Cambria" panose="02040503050406030204" pitchFamily="18" charset="0"/>
            </a:endParaRPr>
          </a:p>
          <a:p>
            <a:pPr algn="l">
              <a:buFont typeface="+mj-lt"/>
              <a:buAutoNum type="arabicPeriod"/>
            </a:pPr>
            <a:r>
              <a:rPr lang="en-US" sz="2000" b="0" i="0" dirty="0" err="1">
                <a:effectLst/>
                <a:latin typeface="Cambria" panose="02040503050406030204" pitchFamily="18" charset="0"/>
                <a:ea typeface="Cambria" panose="02040503050406030204" pitchFamily="18" charset="0"/>
              </a:rPr>
              <a:t>Tutup</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sumber</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asli</a:t>
            </a:r>
            <a:r>
              <a:rPr lang="en-US" sz="2000" b="0" i="0" dirty="0">
                <a:effectLst/>
                <a:latin typeface="Cambria" panose="02040503050406030204" pitchFamily="18" charset="0"/>
                <a:ea typeface="Cambria" panose="02040503050406030204" pitchFamily="18" charset="0"/>
              </a:rPr>
              <a:t> - </a:t>
            </a:r>
            <a:r>
              <a:rPr lang="en-US" sz="2000" b="0" i="0" dirty="0" err="1">
                <a:effectLst/>
                <a:latin typeface="Cambria" panose="02040503050406030204" pitchFamily="18" charset="0"/>
                <a:ea typeface="Cambria" panose="02040503050406030204" pitchFamily="18" charset="0"/>
              </a:rPr>
              <a:t>Setelah</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memahami</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tutup</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atau</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simpan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sumber</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lalu</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tulis</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dengan</a:t>
            </a:r>
            <a:r>
              <a:rPr lang="en-US" sz="2000" b="0" i="0" dirty="0">
                <a:effectLst/>
                <a:latin typeface="Cambria" panose="02040503050406030204" pitchFamily="18" charset="0"/>
                <a:ea typeface="Cambria" panose="02040503050406030204" pitchFamily="18" charset="0"/>
              </a:rPr>
              <a:t> kata-kata </a:t>
            </a:r>
            <a:r>
              <a:rPr lang="en-US" sz="2000" b="0" i="0" dirty="0" err="1">
                <a:effectLst/>
                <a:latin typeface="Cambria" panose="02040503050406030204" pitchFamily="18" charset="0"/>
                <a:ea typeface="Cambria" panose="02040503050406030204" pitchFamily="18" charset="0"/>
              </a:rPr>
              <a:t>sendiri</a:t>
            </a:r>
            <a:endParaRPr lang="en-US" sz="2000" b="0" i="0" dirty="0">
              <a:effectLst/>
              <a:latin typeface="Cambria" panose="02040503050406030204" pitchFamily="18" charset="0"/>
              <a:ea typeface="Cambria" panose="02040503050406030204" pitchFamily="18" charset="0"/>
            </a:endParaRPr>
          </a:p>
          <a:p>
            <a:pPr algn="l">
              <a:buFont typeface="+mj-lt"/>
              <a:buAutoNum type="arabicPeriod"/>
            </a:pPr>
            <a:r>
              <a:rPr lang="en-US" sz="2000" b="0" i="0" dirty="0">
                <a:effectLst/>
                <a:latin typeface="Cambria" panose="02040503050406030204" pitchFamily="18" charset="0"/>
                <a:ea typeface="Cambria" panose="02040503050406030204" pitchFamily="18" charset="0"/>
              </a:rPr>
              <a:t>Ubah </a:t>
            </a:r>
            <a:r>
              <a:rPr lang="en-US" sz="2000" b="0" i="0" dirty="0" err="1">
                <a:effectLst/>
                <a:latin typeface="Cambria" panose="02040503050406030204" pitchFamily="18" charset="0"/>
                <a:ea typeface="Cambria" panose="02040503050406030204" pitchFamily="18" charset="0"/>
              </a:rPr>
              <a:t>struktur</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kalimat</a:t>
            </a:r>
            <a:r>
              <a:rPr lang="en-US" sz="2000" b="0" i="0" dirty="0">
                <a:effectLst/>
                <a:latin typeface="Cambria" panose="02040503050406030204" pitchFamily="18" charset="0"/>
                <a:ea typeface="Cambria" panose="02040503050406030204" pitchFamily="18" charset="0"/>
              </a:rPr>
              <a:t> - </a:t>
            </a:r>
            <a:r>
              <a:rPr lang="en-US" sz="2000" b="0" i="0" dirty="0" err="1">
                <a:effectLst/>
                <a:latin typeface="Cambria" panose="02040503050406030204" pitchFamily="18" charset="0"/>
                <a:ea typeface="Cambria" panose="02040503050406030204" pitchFamily="18" charset="0"/>
              </a:rPr>
              <a:t>Gunakan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struktur</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kalimat</a:t>
            </a:r>
            <a:r>
              <a:rPr lang="en-US" sz="2000" b="0" i="0" dirty="0">
                <a:effectLst/>
                <a:latin typeface="Cambria" panose="02040503050406030204" pitchFamily="18" charset="0"/>
                <a:ea typeface="Cambria" panose="02040503050406030204" pitchFamily="18" charset="0"/>
              </a:rPr>
              <a:t> yang </a:t>
            </a:r>
            <a:r>
              <a:rPr lang="en-US" sz="2000" b="0" i="0" dirty="0" err="1">
                <a:effectLst/>
                <a:latin typeface="Cambria" panose="02040503050406030204" pitchFamily="18" charset="0"/>
                <a:ea typeface="Cambria" panose="02040503050406030204" pitchFamily="18" charset="0"/>
              </a:rPr>
              <a:t>berbeda</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aktif</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ke</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pasif</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atau</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sebaliknya</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pisahkan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kalimat</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panjang</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menjadi</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beberapa</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kalimat</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pendek</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atau</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sebaliknya</a:t>
            </a:r>
            <a:r>
              <a:rPr lang="en-US" sz="2000" b="0" i="0" dirty="0">
                <a:effectLst/>
                <a:latin typeface="Cambria" panose="02040503050406030204" pitchFamily="18" charset="0"/>
                <a:ea typeface="Cambria" panose="02040503050406030204" pitchFamily="18" charset="0"/>
              </a:rPr>
              <a:t>)</a:t>
            </a:r>
          </a:p>
          <a:p>
            <a:pPr algn="l">
              <a:buFont typeface="+mj-lt"/>
              <a:buAutoNum type="arabicPeriod"/>
            </a:pPr>
            <a:r>
              <a:rPr lang="en-US" sz="2000" b="0" i="0" dirty="0" err="1">
                <a:effectLst/>
                <a:latin typeface="Cambria" panose="02040503050406030204" pitchFamily="18" charset="0"/>
                <a:ea typeface="Cambria" panose="02040503050406030204" pitchFamily="18" charset="0"/>
              </a:rPr>
              <a:t>Reorganisasi</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urutan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informasi</a:t>
            </a:r>
            <a:r>
              <a:rPr lang="en-US" sz="2000" b="0" i="0" dirty="0">
                <a:effectLst/>
                <a:latin typeface="Cambria" panose="02040503050406030204" pitchFamily="18" charset="0"/>
                <a:ea typeface="Cambria" panose="02040503050406030204" pitchFamily="18" charset="0"/>
              </a:rPr>
              <a:t> - Jika </a:t>
            </a:r>
            <a:r>
              <a:rPr lang="en-US" sz="2000" b="0" i="0" dirty="0" err="1">
                <a:effectLst/>
                <a:latin typeface="Cambria" panose="02040503050406030204" pitchFamily="18" charset="0"/>
                <a:ea typeface="Cambria" panose="02040503050406030204" pitchFamily="18" charset="0"/>
              </a:rPr>
              <a:t>perlu</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ubah</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urutan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penyampaian</a:t>
            </a:r>
            <a:r>
              <a:rPr lang="en-US" sz="2000" b="0" i="0" dirty="0">
                <a:effectLst/>
                <a:latin typeface="Cambria" panose="02040503050406030204" pitchFamily="18" charset="0"/>
                <a:ea typeface="Cambria" panose="02040503050406030204" pitchFamily="18" charset="0"/>
              </a:rPr>
              <a:t> ide </a:t>
            </a:r>
            <a:r>
              <a:rPr lang="en-US" sz="2000" b="0" i="0" dirty="0" err="1">
                <a:effectLst/>
                <a:latin typeface="Cambria" panose="02040503050406030204" pitchFamily="18" charset="0"/>
                <a:ea typeface="Cambria" panose="02040503050406030204" pitchFamily="18" charset="0"/>
              </a:rPr>
              <a:t>selama</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masih</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logis</a:t>
            </a:r>
            <a:endParaRPr lang="en-US" sz="2000" b="0" i="0" dirty="0">
              <a:effectLst/>
              <a:latin typeface="Cambria" panose="02040503050406030204" pitchFamily="18" charset="0"/>
              <a:ea typeface="Cambria" panose="02040503050406030204" pitchFamily="18" charset="0"/>
            </a:endParaRPr>
          </a:p>
          <a:p>
            <a:pPr algn="l">
              <a:buFont typeface="+mj-lt"/>
              <a:buAutoNum type="arabicPeriod"/>
            </a:pPr>
            <a:r>
              <a:rPr lang="en-US" sz="2000" b="0" i="0" dirty="0" err="1">
                <a:effectLst/>
                <a:latin typeface="Cambria" panose="02040503050406030204" pitchFamily="18" charset="0"/>
                <a:ea typeface="Cambria" panose="02040503050406030204" pitchFamily="18" charset="0"/>
              </a:rPr>
              <a:t>Gunakan</a:t>
            </a:r>
            <a:r>
              <a:rPr lang="en-US" sz="2000" b="0" i="0" dirty="0">
                <a:effectLst/>
                <a:latin typeface="Cambria" panose="02040503050406030204" pitchFamily="18" charset="0"/>
                <a:ea typeface="Cambria" panose="02040503050406030204" pitchFamily="18" charset="0"/>
              </a:rPr>
              <a:t> vocabulary </a:t>
            </a:r>
            <a:r>
              <a:rPr lang="en-US" sz="2000" b="0" i="0" dirty="0" err="1">
                <a:effectLst/>
                <a:latin typeface="Cambria" panose="02040503050406030204" pitchFamily="18" charset="0"/>
                <a:ea typeface="Cambria" panose="02040503050406030204" pitchFamily="18" charset="0"/>
              </a:rPr>
              <a:t>berbeda</a:t>
            </a:r>
            <a:r>
              <a:rPr lang="en-US" sz="2000" b="0" i="0" dirty="0">
                <a:effectLst/>
                <a:latin typeface="Cambria" panose="02040503050406030204" pitchFamily="18" charset="0"/>
                <a:ea typeface="Cambria" panose="02040503050406030204" pitchFamily="18" charset="0"/>
              </a:rPr>
              <a:t> - Cari </a:t>
            </a:r>
            <a:r>
              <a:rPr lang="en-US" sz="2000" b="0" i="0" dirty="0" err="1">
                <a:effectLst/>
                <a:latin typeface="Cambria" panose="02040503050406030204" pitchFamily="18" charset="0"/>
                <a:ea typeface="Cambria" panose="02040503050406030204" pitchFamily="18" charset="0"/>
              </a:rPr>
              <a:t>sinonim</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atau</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cara</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berbeda</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untuk</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mengungkapkan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konsep</a:t>
            </a:r>
            <a:r>
              <a:rPr lang="en-US" sz="2000" b="0" i="0" dirty="0">
                <a:effectLst/>
                <a:latin typeface="Cambria" panose="02040503050406030204" pitchFamily="18" charset="0"/>
                <a:ea typeface="Cambria" panose="02040503050406030204" pitchFamily="18" charset="0"/>
              </a:rPr>
              <a:t> yang </a:t>
            </a:r>
            <a:r>
              <a:rPr lang="en-US" sz="2000" b="0" i="0" dirty="0" err="1">
                <a:effectLst/>
                <a:latin typeface="Cambria" panose="02040503050406030204" pitchFamily="18" charset="0"/>
                <a:ea typeface="Cambria" panose="02040503050406030204" pitchFamily="18" charset="0"/>
              </a:rPr>
              <a:t>sama</a:t>
            </a:r>
            <a:endParaRPr lang="en-US" sz="2000" b="0" i="0" dirty="0">
              <a:effectLst/>
              <a:latin typeface="Cambria" panose="02040503050406030204" pitchFamily="18" charset="0"/>
              <a:ea typeface="Cambria" panose="02040503050406030204" pitchFamily="18" charset="0"/>
            </a:endParaRPr>
          </a:p>
          <a:p>
            <a:pPr algn="l">
              <a:buFont typeface="+mj-lt"/>
              <a:buAutoNum type="arabicPeriod"/>
            </a:pPr>
            <a:r>
              <a:rPr lang="en-US" sz="2000" b="0" i="0" dirty="0" err="1">
                <a:effectLst/>
                <a:latin typeface="Cambria" panose="02040503050406030204" pitchFamily="18" charset="0"/>
                <a:ea typeface="Cambria" panose="02040503050406030204" pitchFamily="18" charset="0"/>
              </a:rPr>
              <a:t>Tambahkan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interpretasi</a:t>
            </a:r>
            <a:r>
              <a:rPr lang="en-US" sz="2000" b="0" i="0" dirty="0">
                <a:effectLst/>
                <a:latin typeface="Cambria" panose="02040503050406030204" pitchFamily="18" charset="0"/>
                <a:ea typeface="Cambria" panose="02040503050406030204" pitchFamily="18" charset="0"/>
              </a:rPr>
              <a:t> - Jika </a:t>
            </a:r>
            <a:r>
              <a:rPr lang="en-US" sz="2000" b="0" i="0" dirty="0" err="1">
                <a:effectLst/>
                <a:latin typeface="Cambria" panose="02040503050406030204" pitchFamily="18" charset="0"/>
                <a:ea typeface="Cambria" panose="02040503050406030204" pitchFamily="18" charset="0"/>
              </a:rPr>
              <a:t>mungkin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tambahkan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pemahaman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atau</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konteks</a:t>
            </a:r>
            <a:r>
              <a:rPr lang="en-US" sz="2000" b="0" i="0" dirty="0">
                <a:effectLst/>
                <a:latin typeface="Cambria" panose="02040503050406030204" pitchFamily="18" charset="0"/>
                <a:ea typeface="Cambria" panose="02040503050406030204" pitchFamily="18" charset="0"/>
              </a:rPr>
              <a:t> Anda </a:t>
            </a:r>
            <a:r>
              <a:rPr lang="en-US" sz="2000" b="0" i="0" dirty="0" err="1">
                <a:effectLst/>
                <a:latin typeface="Cambria" panose="02040503050406030204" pitchFamily="18" charset="0"/>
                <a:ea typeface="Cambria" panose="02040503050406030204" pitchFamily="18" charset="0"/>
              </a:rPr>
              <a:t>sendiri</a:t>
            </a:r>
            <a:endParaRPr lang="en-US" sz="2000" b="0" i="0" dirty="0">
              <a:effectLst/>
              <a:latin typeface="Cambria" panose="02040503050406030204" pitchFamily="18" charset="0"/>
              <a:ea typeface="Cambria" panose="02040503050406030204" pitchFamily="18" charset="0"/>
            </a:endParaRPr>
          </a:p>
          <a:p>
            <a:pPr algn="l">
              <a:buFont typeface="+mj-lt"/>
              <a:buAutoNum type="arabicPeriod"/>
            </a:pPr>
            <a:r>
              <a:rPr lang="en-US" sz="2000" b="0" i="0" dirty="0" err="1">
                <a:effectLst/>
                <a:latin typeface="Cambria" panose="02040503050406030204" pitchFamily="18" charset="0"/>
                <a:ea typeface="Cambria" panose="02040503050406030204" pitchFamily="18" charset="0"/>
              </a:rPr>
              <a:t>Selalu</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cantumkan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sumber</a:t>
            </a:r>
            <a:r>
              <a:rPr lang="en-US" sz="2000" b="0" i="0" dirty="0">
                <a:effectLst/>
                <a:latin typeface="Cambria" panose="02040503050406030204" pitchFamily="18" charset="0"/>
                <a:ea typeface="Cambria" panose="02040503050406030204" pitchFamily="18" charset="0"/>
              </a:rPr>
              <a:t> - </a:t>
            </a:r>
            <a:r>
              <a:rPr lang="en-US" sz="2000" b="0" i="0" dirty="0" err="1">
                <a:effectLst/>
                <a:latin typeface="Cambria" panose="02040503050406030204" pitchFamily="18" charset="0"/>
                <a:ea typeface="Cambria" panose="02040503050406030204" pitchFamily="18" charset="0"/>
              </a:rPr>
              <a:t>Meskipun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sudah</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parafrase</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tetap</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wajib</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mencantumkan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sumber</a:t>
            </a:r>
            <a:endParaRPr lang="en-US" sz="2000" b="0" i="0" dirty="0">
              <a:effectLst/>
              <a:latin typeface="Cambria" panose="02040503050406030204" pitchFamily="18" charset="0"/>
              <a:ea typeface="Cambria" panose="02040503050406030204" pitchFamily="18" charset="0"/>
            </a:endParaRPr>
          </a:p>
          <a:p>
            <a:pPr algn="l">
              <a:buFont typeface="+mj-lt"/>
              <a:buAutoNum type="arabicPeriod"/>
            </a:pPr>
            <a:r>
              <a:rPr lang="en-US" sz="2000" b="0" i="0" dirty="0">
                <a:effectLst/>
                <a:latin typeface="Cambria" panose="02040503050406030204" pitchFamily="18" charset="0"/>
                <a:ea typeface="Cambria" panose="02040503050406030204" pitchFamily="18" charset="0"/>
              </a:rPr>
              <a:t>Cek </a:t>
            </a:r>
            <a:r>
              <a:rPr lang="en-US" sz="2000" b="0" i="0" dirty="0" err="1">
                <a:effectLst/>
                <a:latin typeface="Cambria" panose="02040503050406030204" pitchFamily="18" charset="0"/>
                <a:ea typeface="Cambria" panose="02040503050406030204" pitchFamily="18" charset="0"/>
              </a:rPr>
              <a:t>kembali</a:t>
            </a:r>
            <a:r>
              <a:rPr lang="en-US" sz="2000" b="0" i="0" dirty="0">
                <a:effectLst/>
                <a:latin typeface="Cambria" panose="02040503050406030204" pitchFamily="18" charset="0"/>
                <a:ea typeface="Cambria" panose="02040503050406030204" pitchFamily="18" charset="0"/>
              </a:rPr>
              <a:t> - Bandingkan </a:t>
            </a:r>
            <a:r>
              <a:rPr lang="en-US" sz="2000" b="0" i="0" dirty="0" err="1">
                <a:effectLst/>
                <a:latin typeface="Cambria" panose="02040503050406030204" pitchFamily="18" charset="0"/>
                <a:ea typeface="Cambria" panose="02040503050406030204" pitchFamily="18" charset="0"/>
              </a:rPr>
              <a:t>hasil</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parafrase</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dengan</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sumber</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asli</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untuk</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memastikan</a:t>
            </a:r>
            <a:r>
              <a:rPr lang="en-US" sz="2000" b="0" i="0" dirty="0">
                <a:effectLst/>
                <a:latin typeface="Cambria" panose="02040503050406030204" pitchFamily="18" charset="0"/>
                <a:ea typeface="Cambria" panose="02040503050406030204" pitchFamily="18" charset="0"/>
              </a:rPr>
              <a:t> (1) </a:t>
            </a:r>
            <a:r>
              <a:rPr lang="en-US" sz="2000" b="0" i="0" dirty="0" err="1">
                <a:effectLst/>
                <a:latin typeface="Cambria" panose="02040503050406030204" pitchFamily="18" charset="0"/>
                <a:ea typeface="Cambria" panose="02040503050406030204" pitchFamily="18" charset="0"/>
              </a:rPr>
              <a:t>makna</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tidak</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berubah</a:t>
            </a:r>
            <a:r>
              <a:rPr lang="en-US" sz="2000" b="0" i="0" dirty="0">
                <a:effectLst/>
                <a:latin typeface="Cambria" panose="02040503050406030204" pitchFamily="18" charset="0"/>
                <a:ea typeface="Cambria" panose="02040503050406030204" pitchFamily="18" charset="0"/>
              </a:rPr>
              <a:t>, (2) kata-kata </a:t>
            </a:r>
            <a:r>
              <a:rPr lang="en-US" sz="2000" b="0" i="0" dirty="0" err="1">
                <a:effectLst/>
                <a:latin typeface="Cambria" panose="02040503050406030204" pitchFamily="18" charset="0"/>
                <a:ea typeface="Cambria" panose="02040503050406030204" pitchFamily="18" charset="0"/>
              </a:rPr>
              <a:t>cukup</a:t>
            </a:r>
            <a:r>
              <a:rPr lang="en-US" sz="2000" b="0" i="0" dirty="0">
                <a:effectLst/>
                <a:latin typeface="Cambria" panose="02040503050406030204" pitchFamily="18" charset="0"/>
                <a:ea typeface="Cambria" panose="02040503050406030204" pitchFamily="18" charset="0"/>
              </a:rPr>
              <a:t> </a:t>
            </a:r>
            <a:r>
              <a:rPr lang="en-US" sz="2000" b="0" i="0" dirty="0" err="1">
                <a:effectLst/>
                <a:latin typeface="Cambria" panose="02040503050406030204" pitchFamily="18" charset="0"/>
                <a:ea typeface="Cambria" panose="02040503050406030204" pitchFamily="18" charset="0"/>
              </a:rPr>
              <a:t>berbeda</a:t>
            </a:r>
            <a:endParaRPr lang="en-US" sz="2000" b="0" i="0" dirty="0">
              <a:effectLst/>
              <a:latin typeface="Cambria" panose="02040503050406030204" pitchFamily="18" charset="0"/>
              <a:ea typeface="Cambria" panose="02040503050406030204" pitchFamily="18" charset="0"/>
            </a:endParaRPr>
          </a:p>
          <a:p>
            <a:pPr marL="228600" marR="0" lvl="0" indent="-2286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800" b="0" i="0" dirty="0">
              <a:effectLst/>
              <a:latin typeface="fkGroteskNeue"/>
            </a:endParaRPr>
          </a:p>
        </p:txBody>
      </p:sp>
    </p:spTree>
    <p:extLst>
      <p:ext uri="{BB962C8B-B14F-4D97-AF65-F5344CB8AC3E}">
        <p14:creationId xmlns:p14="http://schemas.microsoft.com/office/powerpoint/2010/main" val="1127828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87BD2-6FEE-E1A8-E080-AE3D691CA5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09DCF-E31E-3F65-C66A-013121A75D2C}"/>
              </a:ext>
            </a:extLst>
          </p:cNvPr>
          <p:cNvSpPr>
            <a:spLocks noGrp="1"/>
          </p:cNvSpPr>
          <p:nvPr>
            <p:ph type="title"/>
          </p:nvPr>
        </p:nvSpPr>
        <p:spPr>
          <a:xfrm>
            <a:off x="598055" y="136091"/>
            <a:ext cx="10515600" cy="1325563"/>
          </a:xfrm>
        </p:spPr>
        <p:txBody>
          <a:bodyPr>
            <a:normAutofit/>
          </a:bodyPr>
          <a:lstStyle/>
          <a:p>
            <a:pPr algn="ctr"/>
            <a:r>
              <a:rPr lang="en-US" sz="3200" b="1" i="0" dirty="0" err="1">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Fungsi</a:t>
            </a:r>
            <a:r>
              <a:rPr lang="en-US" sz="3200" b="1" i="0" dirty="0">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sz="3200" b="1" i="0" dirty="0" err="1">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Pengutipan</a:t>
            </a:r>
            <a:br>
              <a:rPr lang="en-US" sz="3200" b="1" i="0" dirty="0">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endParaRPr lang="en-US" sz="3200" b="1" dirty="0">
              <a:solidFill>
                <a:srgbClr val="7030A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31A9ACC1-43C3-2838-4083-DAA0EF620204}"/>
              </a:ext>
            </a:extLst>
          </p:cNvPr>
          <p:cNvSpPr>
            <a:spLocks noGrp="1"/>
          </p:cNvSpPr>
          <p:nvPr>
            <p:ph idx="1"/>
          </p:nvPr>
        </p:nvSpPr>
        <p:spPr>
          <a:xfrm>
            <a:off x="598055" y="1209435"/>
            <a:ext cx="11187545" cy="5278449"/>
          </a:xfrm>
        </p:spPr>
        <p:txBody>
          <a:bodyPr>
            <a:normAutofit fontScale="40000" lnSpcReduction="20000"/>
          </a:bodyPr>
          <a:lstStyle/>
          <a:p>
            <a:pPr algn="just">
              <a:lnSpc>
                <a:spcPct val="170000"/>
              </a:lnSpc>
              <a:buNone/>
            </a:pPr>
            <a:r>
              <a:rPr lang="en-US" sz="4200" b="0" i="0" dirty="0" err="1">
                <a:effectLst/>
                <a:latin typeface="Cambria" panose="02040503050406030204" pitchFamily="18" charset="0"/>
                <a:ea typeface="Cambria" panose="02040503050406030204" pitchFamily="18" charset="0"/>
              </a:rPr>
              <a:t>Pengutipan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dalam</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karya</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ilmiah</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memiliki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beberapa</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fungsi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strategis</a:t>
            </a:r>
            <a:r>
              <a:rPr lang="en-US" sz="4200" b="0" i="0" dirty="0">
                <a:effectLst/>
                <a:latin typeface="Cambria" panose="02040503050406030204" pitchFamily="18" charset="0"/>
                <a:ea typeface="Cambria" panose="02040503050406030204" pitchFamily="18" charset="0"/>
              </a:rPr>
              <a:t> </a:t>
            </a:r>
            <a:r>
              <a:rPr lang="en-US" sz="4200" dirty="0" err="1">
                <a:latin typeface="Cambria" panose="02040503050406030204" pitchFamily="18" charset="0"/>
                <a:ea typeface="Cambria" panose="02040503050406030204" pitchFamily="18" charset="0"/>
              </a:rPr>
              <a:t>yaitu</a:t>
            </a:r>
            <a:r>
              <a:rPr lang="en-US" sz="4200" dirty="0">
                <a:latin typeface="Cambria" panose="02040503050406030204" pitchFamily="18" charset="0"/>
                <a:ea typeface="Cambria" panose="02040503050406030204" pitchFamily="18" charset="0"/>
              </a:rPr>
              <a:t> </a:t>
            </a:r>
            <a:r>
              <a:rPr lang="en-US" sz="4200" b="0" i="0" dirty="0">
                <a:effectLst/>
                <a:latin typeface="Cambria" panose="02040503050406030204" pitchFamily="18" charset="0"/>
                <a:ea typeface="Cambria" panose="02040503050406030204" pitchFamily="18" charset="0"/>
              </a:rPr>
              <a:t>:​</a:t>
            </a:r>
          </a:p>
          <a:p>
            <a:pPr marL="514350" indent="-514350" algn="just">
              <a:lnSpc>
                <a:spcPct val="170000"/>
              </a:lnSpc>
              <a:buFont typeface="+mj-lt"/>
              <a:buAutoNum type="alphaLcParenR"/>
            </a:pPr>
            <a:r>
              <a:rPr lang="en-US" sz="4200" b="0" i="0" dirty="0" err="1">
                <a:effectLst/>
                <a:latin typeface="Cambria" panose="02040503050406030204" pitchFamily="18" charset="0"/>
                <a:ea typeface="Cambria" panose="02040503050406030204" pitchFamily="18" charset="0"/>
              </a:rPr>
              <a:t>Memberikan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kredit</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kepada</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penulis</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asli</a:t>
            </a:r>
            <a:r>
              <a:rPr lang="en-US" sz="4200" b="0" i="0" dirty="0">
                <a:effectLst/>
                <a:latin typeface="Cambria" panose="02040503050406030204" pitchFamily="18" charset="0"/>
                <a:ea typeface="Cambria" panose="02040503050406030204" pitchFamily="18" charset="0"/>
              </a:rPr>
              <a:t> - </a:t>
            </a:r>
            <a:r>
              <a:rPr lang="en-US" sz="4200" b="0" i="0" dirty="0" err="1">
                <a:effectLst/>
                <a:latin typeface="Cambria" panose="02040503050406030204" pitchFamily="18" charset="0"/>
                <a:ea typeface="Cambria" panose="02040503050406030204" pitchFamily="18" charset="0"/>
              </a:rPr>
              <a:t>Mengakui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kontribusi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intelektual</a:t>
            </a:r>
            <a:r>
              <a:rPr lang="en-US" sz="4200" b="0" i="0" dirty="0">
                <a:effectLst/>
                <a:latin typeface="Cambria" panose="02040503050406030204" pitchFamily="18" charset="0"/>
                <a:ea typeface="Cambria" panose="02040503050406030204" pitchFamily="18" charset="0"/>
              </a:rPr>
              <a:t> orang lain dan </a:t>
            </a:r>
            <a:r>
              <a:rPr lang="en-US" sz="4200" b="0" i="0" dirty="0" err="1">
                <a:effectLst/>
                <a:latin typeface="Cambria" panose="02040503050406030204" pitchFamily="18" charset="0"/>
                <a:ea typeface="Cambria" panose="02040503050406030204" pitchFamily="18" charset="0"/>
              </a:rPr>
              <a:t>menghormati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hak</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cipta</a:t>
            </a:r>
            <a:endParaRPr lang="en-US" sz="4200" b="0" i="0" dirty="0">
              <a:effectLst/>
              <a:latin typeface="Cambria" panose="02040503050406030204" pitchFamily="18" charset="0"/>
              <a:ea typeface="Cambria" panose="02040503050406030204" pitchFamily="18" charset="0"/>
            </a:endParaRPr>
          </a:p>
          <a:p>
            <a:pPr marL="514350" indent="-514350" algn="just">
              <a:lnSpc>
                <a:spcPct val="170000"/>
              </a:lnSpc>
              <a:buFont typeface="+mj-lt"/>
              <a:buAutoNum type="alphaLcParenR"/>
            </a:pPr>
            <a:r>
              <a:rPr lang="en-US" sz="4200" b="0" i="0" dirty="0" err="1">
                <a:effectLst/>
                <a:latin typeface="Cambria" panose="02040503050406030204" pitchFamily="18" charset="0"/>
                <a:ea typeface="Cambria" panose="02040503050406030204" pitchFamily="18" charset="0"/>
              </a:rPr>
              <a:t>Menghindari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plagiarisme</a:t>
            </a:r>
            <a:r>
              <a:rPr lang="en-US" sz="4200" b="0" i="0" dirty="0">
                <a:effectLst/>
                <a:latin typeface="Cambria" panose="02040503050406030204" pitchFamily="18" charset="0"/>
                <a:ea typeface="Cambria" panose="02040503050406030204" pitchFamily="18" charset="0"/>
              </a:rPr>
              <a:t> - </a:t>
            </a:r>
            <a:r>
              <a:rPr lang="en-US" sz="4200" b="0" i="0" dirty="0" err="1">
                <a:effectLst/>
                <a:latin typeface="Cambria" panose="02040503050406030204" pitchFamily="18" charset="0"/>
                <a:ea typeface="Cambria" panose="02040503050406030204" pitchFamily="18" charset="0"/>
              </a:rPr>
              <a:t>Membedakan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antara</a:t>
            </a:r>
            <a:r>
              <a:rPr lang="en-US" sz="4200" b="0" i="0" dirty="0">
                <a:effectLst/>
                <a:latin typeface="Cambria" panose="02040503050406030204" pitchFamily="18" charset="0"/>
                <a:ea typeface="Cambria" panose="02040503050406030204" pitchFamily="18" charset="0"/>
              </a:rPr>
              <a:t> ide </a:t>
            </a:r>
            <a:r>
              <a:rPr lang="en-US" sz="4200" b="0" i="0" dirty="0" err="1">
                <a:effectLst/>
                <a:latin typeface="Cambria" panose="02040503050406030204" pitchFamily="18" charset="0"/>
                <a:ea typeface="Cambria" panose="02040503050406030204" pitchFamily="18" charset="0"/>
              </a:rPr>
              <a:t>sendiri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dengan</a:t>
            </a:r>
            <a:r>
              <a:rPr lang="en-US" sz="4200" b="0" i="0" dirty="0">
                <a:effectLst/>
                <a:latin typeface="Cambria" panose="02040503050406030204" pitchFamily="18" charset="0"/>
                <a:ea typeface="Cambria" panose="02040503050406030204" pitchFamily="18" charset="0"/>
              </a:rPr>
              <a:t> ide yang </a:t>
            </a:r>
            <a:r>
              <a:rPr lang="en-US" sz="4200" b="0" i="0" dirty="0" err="1">
                <a:effectLst/>
                <a:latin typeface="Cambria" panose="02040503050406030204" pitchFamily="18" charset="0"/>
                <a:ea typeface="Cambria" panose="02040503050406030204" pitchFamily="18" charset="0"/>
              </a:rPr>
              <a:t>berasal</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dari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sumber</a:t>
            </a:r>
            <a:r>
              <a:rPr lang="en-US" sz="4200" b="0" i="0" dirty="0">
                <a:effectLst/>
                <a:latin typeface="Cambria" panose="02040503050406030204" pitchFamily="18" charset="0"/>
                <a:ea typeface="Cambria" panose="02040503050406030204" pitchFamily="18" charset="0"/>
              </a:rPr>
              <a:t> lain</a:t>
            </a:r>
          </a:p>
          <a:p>
            <a:pPr marL="514350" indent="-514350" algn="just">
              <a:lnSpc>
                <a:spcPct val="170000"/>
              </a:lnSpc>
              <a:buFont typeface="+mj-lt"/>
              <a:buAutoNum type="alphaLcParenR"/>
            </a:pPr>
            <a:r>
              <a:rPr lang="en-US" sz="4200" b="0" i="0" dirty="0" err="1">
                <a:effectLst/>
                <a:latin typeface="Cambria" panose="02040503050406030204" pitchFamily="18" charset="0"/>
                <a:ea typeface="Cambria" panose="02040503050406030204" pitchFamily="18" charset="0"/>
              </a:rPr>
              <a:t>Memperkuat</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argumen</a:t>
            </a:r>
            <a:r>
              <a:rPr lang="en-US" sz="4200" b="0" i="0" dirty="0">
                <a:effectLst/>
                <a:latin typeface="Cambria" panose="02040503050406030204" pitchFamily="18" charset="0"/>
                <a:ea typeface="Cambria" panose="02040503050406030204" pitchFamily="18" charset="0"/>
              </a:rPr>
              <a:t> - </a:t>
            </a:r>
            <a:r>
              <a:rPr lang="en-US" sz="4200" b="0" i="0" dirty="0" err="1">
                <a:effectLst/>
                <a:latin typeface="Cambria" panose="02040503050406030204" pitchFamily="18" charset="0"/>
                <a:ea typeface="Cambria" panose="02040503050406030204" pitchFamily="18" charset="0"/>
              </a:rPr>
              <a:t>Mendukung</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pernyataan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dengan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bukti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dari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penelitian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terdahulu</a:t>
            </a:r>
            <a:r>
              <a:rPr lang="en-US" sz="4200" b="0" i="0" dirty="0">
                <a:effectLst/>
                <a:latin typeface="Cambria" panose="02040503050406030204" pitchFamily="18" charset="0"/>
                <a:ea typeface="Cambria" panose="02040503050406030204" pitchFamily="18" charset="0"/>
              </a:rPr>
              <a:t> yang </a:t>
            </a:r>
            <a:r>
              <a:rPr lang="en-US" sz="4200" b="0" i="0" dirty="0" err="1">
                <a:effectLst/>
                <a:latin typeface="Cambria" panose="02040503050406030204" pitchFamily="18" charset="0"/>
                <a:ea typeface="Cambria" panose="02040503050406030204" pitchFamily="18" charset="0"/>
              </a:rPr>
              <a:t>kredibel</a:t>
            </a:r>
            <a:endParaRPr lang="en-US" sz="4200" b="0" i="0" dirty="0">
              <a:effectLst/>
              <a:latin typeface="Cambria" panose="02040503050406030204" pitchFamily="18" charset="0"/>
              <a:ea typeface="Cambria" panose="02040503050406030204" pitchFamily="18" charset="0"/>
            </a:endParaRPr>
          </a:p>
          <a:p>
            <a:pPr marL="514350" indent="-514350" algn="just">
              <a:lnSpc>
                <a:spcPct val="170000"/>
              </a:lnSpc>
              <a:buFont typeface="+mj-lt"/>
              <a:buAutoNum type="alphaLcParenR"/>
            </a:pPr>
            <a:r>
              <a:rPr lang="en-US" sz="4200" b="0" i="0" dirty="0" err="1">
                <a:effectLst/>
                <a:latin typeface="Cambria" panose="02040503050406030204" pitchFamily="18" charset="0"/>
                <a:ea typeface="Cambria" panose="02040503050406030204" pitchFamily="18" charset="0"/>
              </a:rPr>
              <a:t>Membangun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kredibilitas</a:t>
            </a:r>
            <a:r>
              <a:rPr lang="en-US" sz="4200" b="0" i="0" dirty="0">
                <a:effectLst/>
                <a:latin typeface="Cambria" panose="02040503050406030204" pitchFamily="18" charset="0"/>
                <a:ea typeface="Cambria" panose="02040503050406030204" pitchFamily="18" charset="0"/>
              </a:rPr>
              <a:t> - </a:t>
            </a:r>
            <a:r>
              <a:rPr lang="en-US" sz="4200" b="0" i="0" dirty="0" err="1">
                <a:effectLst/>
                <a:latin typeface="Cambria" panose="02040503050406030204" pitchFamily="18" charset="0"/>
                <a:ea typeface="Cambria" panose="02040503050406030204" pitchFamily="18" charset="0"/>
              </a:rPr>
              <a:t>Menunjukkan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bahwa</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penulis</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telah</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melakukan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kajian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literatur</a:t>
            </a:r>
            <a:r>
              <a:rPr lang="en-US" sz="4200" b="0" i="0" dirty="0">
                <a:effectLst/>
                <a:latin typeface="Cambria" panose="02040503050406030204" pitchFamily="18" charset="0"/>
                <a:ea typeface="Cambria" panose="02040503050406030204" pitchFamily="18" charset="0"/>
              </a:rPr>
              <a:t> yang </a:t>
            </a:r>
            <a:r>
              <a:rPr lang="en-US" sz="4200" b="0" i="0" dirty="0" err="1">
                <a:effectLst/>
                <a:latin typeface="Cambria" panose="02040503050406030204" pitchFamily="18" charset="0"/>
                <a:ea typeface="Cambria" panose="02040503050406030204" pitchFamily="18" charset="0"/>
              </a:rPr>
              <a:t>komprehensif</a:t>
            </a:r>
            <a:endParaRPr lang="en-US" sz="4200" b="0" i="0" dirty="0">
              <a:effectLst/>
              <a:latin typeface="Cambria" panose="02040503050406030204" pitchFamily="18" charset="0"/>
              <a:ea typeface="Cambria" panose="02040503050406030204" pitchFamily="18" charset="0"/>
            </a:endParaRPr>
          </a:p>
          <a:p>
            <a:pPr marL="514350" indent="-514350" algn="just">
              <a:lnSpc>
                <a:spcPct val="170000"/>
              </a:lnSpc>
              <a:buFont typeface="+mj-lt"/>
              <a:buAutoNum type="alphaLcParenR"/>
            </a:pPr>
            <a:r>
              <a:rPr lang="en-US" sz="4200" b="0" i="0" dirty="0" err="1">
                <a:effectLst/>
                <a:latin typeface="Cambria" panose="02040503050406030204" pitchFamily="18" charset="0"/>
                <a:ea typeface="Cambria" panose="02040503050406030204" pitchFamily="18" charset="0"/>
              </a:rPr>
              <a:t>Memfasilitasi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verifikasi</a:t>
            </a:r>
            <a:r>
              <a:rPr lang="en-US" sz="4200" b="0" i="0" dirty="0">
                <a:effectLst/>
                <a:latin typeface="Cambria" panose="02040503050406030204" pitchFamily="18" charset="0"/>
                <a:ea typeface="Cambria" panose="02040503050406030204" pitchFamily="18" charset="0"/>
              </a:rPr>
              <a:t> - </a:t>
            </a:r>
            <a:r>
              <a:rPr lang="en-US" sz="4200" b="0" i="0" dirty="0" err="1">
                <a:effectLst/>
                <a:latin typeface="Cambria" panose="02040503050406030204" pitchFamily="18" charset="0"/>
                <a:ea typeface="Cambria" panose="02040503050406030204" pitchFamily="18" charset="0"/>
              </a:rPr>
              <a:t>Memungkinkan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pembaca</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untuk</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menelusuri</a:t>
            </a:r>
            <a:r>
              <a:rPr lang="en-US" sz="4200" b="0" i="0" dirty="0">
                <a:effectLst/>
                <a:latin typeface="Cambria" panose="02040503050406030204" pitchFamily="18" charset="0"/>
                <a:ea typeface="Cambria" panose="02040503050406030204" pitchFamily="18" charset="0"/>
              </a:rPr>
              <a:t> dan </a:t>
            </a:r>
            <a:r>
              <a:rPr lang="en-US" sz="4200" b="0" i="0" dirty="0" err="1">
                <a:effectLst/>
                <a:latin typeface="Cambria" panose="02040503050406030204" pitchFamily="18" charset="0"/>
                <a:ea typeface="Cambria" panose="02040503050406030204" pitchFamily="18" charset="0"/>
              </a:rPr>
              <a:t>memverifikasi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informasi</a:t>
            </a:r>
            <a:r>
              <a:rPr lang="en-US" sz="4200" b="0" i="0" dirty="0">
                <a:effectLst/>
                <a:latin typeface="Cambria" panose="02040503050406030204" pitchFamily="18" charset="0"/>
                <a:ea typeface="Cambria" panose="02040503050406030204" pitchFamily="18" charset="0"/>
              </a:rPr>
              <a:t> yang </a:t>
            </a:r>
            <a:r>
              <a:rPr lang="en-US" sz="4200" b="0" i="0" dirty="0" err="1">
                <a:effectLst/>
                <a:latin typeface="Cambria" panose="02040503050406030204" pitchFamily="18" charset="0"/>
                <a:ea typeface="Cambria" panose="02040503050406030204" pitchFamily="18" charset="0"/>
              </a:rPr>
              <a:t>dikutip</a:t>
            </a:r>
            <a:endParaRPr lang="en-US" sz="4200" b="0" i="0" dirty="0">
              <a:effectLst/>
              <a:latin typeface="Cambria" panose="02040503050406030204" pitchFamily="18" charset="0"/>
              <a:ea typeface="Cambria" panose="02040503050406030204" pitchFamily="18" charset="0"/>
            </a:endParaRPr>
          </a:p>
          <a:p>
            <a:pPr marL="514350" indent="-514350" algn="just">
              <a:lnSpc>
                <a:spcPct val="170000"/>
              </a:lnSpc>
              <a:buFont typeface="+mj-lt"/>
              <a:buAutoNum type="alphaLcParenR"/>
            </a:pPr>
            <a:r>
              <a:rPr lang="en-US" sz="4200" b="0" i="0" dirty="0" err="1">
                <a:effectLst/>
                <a:latin typeface="Cambria" panose="02040503050406030204" pitchFamily="18" charset="0"/>
                <a:ea typeface="Cambria" panose="02040503050406030204" pitchFamily="18" charset="0"/>
              </a:rPr>
              <a:t>Menunjukkan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perkembangan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pengetahuan</a:t>
            </a:r>
            <a:r>
              <a:rPr lang="en-US" sz="4200" b="0" i="0" dirty="0">
                <a:effectLst/>
                <a:latin typeface="Cambria" panose="02040503050406030204" pitchFamily="18" charset="0"/>
                <a:ea typeface="Cambria" panose="02040503050406030204" pitchFamily="18" charset="0"/>
              </a:rPr>
              <a:t> - </a:t>
            </a:r>
            <a:r>
              <a:rPr lang="en-US" sz="4200" b="0" i="0" dirty="0" err="1">
                <a:effectLst/>
                <a:latin typeface="Cambria" panose="02040503050406030204" pitchFamily="18" charset="0"/>
                <a:ea typeface="Cambria" panose="02040503050406030204" pitchFamily="18" charset="0"/>
              </a:rPr>
              <a:t>Menghubungkan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penelitian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dengan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konteks</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ilmiah</a:t>
            </a:r>
            <a:r>
              <a:rPr lang="en-US" sz="4200" b="0" i="0" dirty="0">
                <a:effectLst/>
                <a:latin typeface="Cambria" panose="02040503050406030204" pitchFamily="18" charset="0"/>
                <a:ea typeface="Cambria" panose="02040503050406030204" pitchFamily="18" charset="0"/>
              </a:rPr>
              <a:t> yang </a:t>
            </a:r>
            <a:r>
              <a:rPr lang="en-US" sz="4200" b="0" i="0" dirty="0" err="1">
                <a:effectLst/>
                <a:latin typeface="Cambria" panose="02040503050406030204" pitchFamily="18" charset="0"/>
                <a:ea typeface="Cambria" panose="02040503050406030204" pitchFamily="18" charset="0"/>
              </a:rPr>
              <a:t>lebih</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luas</a:t>
            </a:r>
            <a:endParaRPr lang="en-US" sz="4200" b="0" i="0" dirty="0">
              <a:effectLst/>
              <a:latin typeface="Cambria" panose="02040503050406030204" pitchFamily="18" charset="0"/>
              <a:ea typeface="Cambria" panose="02040503050406030204" pitchFamily="18" charset="0"/>
            </a:endParaRPr>
          </a:p>
          <a:p>
            <a:pPr marL="0" indent="0" algn="just">
              <a:lnSpc>
                <a:spcPct val="170000"/>
              </a:lnSpc>
              <a:buNone/>
            </a:pPr>
            <a:endParaRPr lang="en-US" sz="4200" b="0" i="0" dirty="0">
              <a:effectLst/>
              <a:latin typeface="Cambria" panose="02040503050406030204" pitchFamily="18" charset="0"/>
              <a:ea typeface="Cambria" panose="02040503050406030204" pitchFamily="18" charset="0"/>
            </a:endParaRPr>
          </a:p>
          <a:p>
            <a:pPr algn="just">
              <a:lnSpc>
                <a:spcPct val="170000"/>
              </a:lnSpc>
              <a:buNone/>
            </a:pPr>
            <a:r>
              <a:rPr lang="en-US" sz="4200" b="0" i="0" dirty="0">
                <a:effectLst/>
                <a:latin typeface="Cambria" panose="02040503050406030204" pitchFamily="18" charset="0"/>
                <a:ea typeface="Cambria" panose="02040503050406030204" pitchFamily="18" charset="0"/>
              </a:rPr>
              <a:t>Dalam </a:t>
            </a:r>
            <a:r>
              <a:rPr lang="en-US" sz="4200" b="0" i="0" dirty="0" err="1">
                <a:effectLst/>
                <a:latin typeface="Cambria" panose="02040503050406030204" pitchFamily="18" charset="0"/>
                <a:ea typeface="Cambria" panose="02040503050406030204" pitchFamily="18" charset="0"/>
              </a:rPr>
              <a:t>penelitian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teknik</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kimia</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pengutipan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menjadi</a:t>
            </a:r>
            <a:r>
              <a:rPr lang="en-US" sz="4200" b="0" i="0" dirty="0">
                <a:effectLst/>
                <a:latin typeface="Cambria" panose="02040503050406030204" pitchFamily="18" charset="0"/>
                <a:ea typeface="Cambria" panose="02040503050406030204" pitchFamily="18" charset="0"/>
              </a:rPr>
              <a:t> sangat </a:t>
            </a:r>
            <a:r>
              <a:rPr lang="en-US" sz="4200" b="0" i="0" dirty="0" err="1">
                <a:effectLst/>
                <a:latin typeface="Cambria" panose="02040503050406030204" pitchFamily="18" charset="0"/>
                <a:ea typeface="Cambria" panose="02040503050406030204" pitchFamily="18" charset="0"/>
              </a:rPr>
              <a:t>penting</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karena</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sifat</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penelitian</a:t>
            </a:r>
            <a:r>
              <a:rPr lang="en-US" sz="4200" b="0" i="0" dirty="0">
                <a:effectLst/>
                <a:latin typeface="Cambria" panose="02040503050406030204" pitchFamily="18" charset="0"/>
                <a:ea typeface="Cambria" panose="02040503050406030204" pitchFamily="18" charset="0"/>
              </a:rPr>
              <a:t> yang </a:t>
            </a:r>
            <a:r>
              <a:rPr lang="en-US" sz="4200" b="0" i="0" dirty="0" err="1">
                <a:effectLst/>
                <a:latin typeface="Cambria" panose="02040503050406030204" pitchFamily="18" charset="0"/>
                <a:ea typeface="Cambria" panose="02040503050406030204" pitchFamily="18" charset="0"/>
              </a:rPr>
              <a:t>bersifat</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kumulatif</a:t>
            </a:r>
            <a:r>
              <a:rPr lang="en-US" sz="4200" b="0" i="0" dirty="0">
                <a:effectLst/>
                <a:latin typeface="Cambria" panose="02040503050406030204" pitchFamily="18" charset="0"/>
                <a:ea typeface="Cambria" panose="02040503050406030204" pitchFamily="18" charset="0"/>
              </a:rPr>
              <a:t>, di mana </a:t>
            </a:r>
            <a:r>
              <a:rPr lang="en-US" sz="4200" b="0" i="0" dirty="0" err="1">
                <a:effectLst/>
                <a:latin typeface="Cambria" panose="02040503050406030204" pitchFamily="18" charset="0"/>
                <a:ea typeface="Cambria" panose="02040503050406030204" pitchFamily="18" charset="0"/>
              </a:rPr>
              <a:t>penemuan</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baru</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selalu</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dibangun</a:t>
            </a:r>
            <a:r>
              <a:rPr lang="en-US" sz="4200" b="0" i="0" dirty="0">
                <a:effectLst/>
                <a:latin typeface="Cambria" panose="02040503050406030204" pitchFamily="18" charset="0"/>
                <a:ea typeface="Cambria" panose="02040503050406030204" pitchFamily="18" charset="0"/>
              </a:rPr>
              <a:t> di </a:t>
            </a:r>
            <a:r>
              <a:rPr lang="en-US" sz="4200" b="0" i="0" dirty="0" err="1">
                <a:effectLst/>
                <a:latin typeface="Cambria" panose="02040503050406030204" pitchFamily="18" charset="0"/>
                <a:ea typeface="Cambria" panose="02040503050406030204" pitchFamily="18" charset="0"/>
              </a:rPr>
              <a:t>atas</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fondasi</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pengetahuan</a:t>
            </a:r>
            <a:r>
              <a:rPr lang="en-US" sz="4200" b="0" i="0" dirty="0">
                <a:effectLst/>
                <a:latin typeface="Cambria" panose="02040503050406030204" pitchFamily="18" charset="0"/>
                <a:ea typeface="Cambria" panose="02040503050406030204" pitchFamily="18" charset="0"/>
              </a:rPr>
              <a:t> yang </a:t>
            </a:r>
            <a:r>
              <a:rPr lang="en-US" sz="4200" b="0" i="0" dirty="0" err="1">
                <a:effectLst/>
                <a:latin typeface="Cambria" panose="02040503050406030204" pitchFamily="18" charset="0"/>
                <a:ea typeface="Cambria" panose="02040503050406030204" pitchFamily="18" charset="0"/>
              </a:rPr>
              <a:t>telah</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ada</a:t>
            </a:r>
            <a:r>
              <a:rPr lang="en-US" sz="4200" b="0" i="0" dirty="0">
                <a:effectLst/>
                <a:latin typeface="Cambria" panose="02040503050406030204" pitchFamily="18" charset="0"/>
                <a:ea typeface="Cambria" panose="02040503050406030204" pitchFamily="18" charset="0"/>
              </a:rPr>
              <a:t> </a:t>
            </a:r>
            <a:r>
              <a:rPr lang="en-US" sz="4200" b="0" i="0" dirty="0" err="1">
                <a:effectLst/>
                <a:latin typeface="Cambria" panose="02040503050406030204" pitchFamily="18" charset="0"/>
                <a:ea typeface="Cambria" panose="02040503050406030204" pitchFamily="18" charset="0"/>
              </a:rPr>
              <a:t>sebelumnya</a:t>
            </a:r>
            <a:endParaRPr lang="en-US" sz="4200" b="0" i="0" dirty="0">
              <a:effectLst/>
              <a:latin typeface="Cambria" panose="02040503050406030204" pitchFamily="18" charset="0"/>
              <a:ea typeface="Cambria" panose="02040503050406030204" pitchFamily="18" charset="0"/>
            </a:endParaRPr>
          </a:p>
          <a:p>
            <a:pPr algn="l">
              <a:buFont typeface="Arial" panose="020B0604020202020204" pitchFamily="34" charset="0"/>
              <a:buChar char="•"/>
            </a:pPr>
            <a:endParaRPr lang="en-US" b="0" i="0" dirty="0">
              <a:effectLst/>
              <a:latin typeface="fkGroteskNeue"/>
            </a:endParaRPr>
          </a:p>
          <a:p>
            <a:endParaRPr lang="en-US" dirty="0"/>
          </a:p>
        </p:txBody>
      </p:sp>
    </p:spTree>
    <p:extLst>
      <p:ext uri="{BB962C8B-B14F-4D97-AF65-F5344CB8AC3E}">
        <p14:creationId xmlns:p14="http://schemas.microsoft.com/office/powerpoint/2010/main" val="24995538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9D631-E90E-EDBB-3189-F56810BE2E2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0500465-2062-7B67-18EC-A366353B727B}"/>
              </a:ext>
            </a:extLst>
          </p:cNvPr>
          <p:cNvSpPr txBox="1"/>
          <p:nvPr/>
        </p:nvSpPr>
        <p:spPr>
          <a:xfrm>
            <a:off x="888274" y="2433936"/>
            <a:ext cx="9805852" cy="3071418"/>
          </a:xfrm>
          <a:prstGeom prst="rect">
            <a:avLst/>
          </a:prstGeom>
          <a:noFill/>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TERIMA KASIH</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br>
              <a:rPr kumimoji="0" lang="en-US" sz="4000" b="0" i="0" u="none" strike="noStrike" kern="1200" cap="none" spc="0" normalizeH="0" baseline="0" noProof="0" dirty="0">
                <a:ln>
                  <a:noFill/>
                </a:ln>
                <a:solidFill>
                  <a:prstClr val="black"/>
                </a:solidFill>
                <a:effectLst/>
                <a:uLnTx/>
                <a:uFillTx/>
                <a:latin typeface="Arial"/>
                <a:cs typeface="+mn-cs"/>
              </a:rPr>
            </a:br>
            <a:endParaRPr kumimoji="0" lang="en-US" sz="4000" b="0" i="0" u="none" strike="noStrike" kern="1200" cap="none" spc="0" normalizeH="0" baseline="0" noProof="0" dirty="0">
              <a:ln>
                <a:noFill/>
              </a:ln>
              <a:solidFill>
                <a:prstClr val="black"/>
              </a:solidFill>
              <a:effectLst/>
              <a:uLnTx/>
              <a:uFillTx/>
              <a:latin typeface="Arial"/>
              <a:cs typeface="+mn-cs"/>
            </a:endParaRPr>
          </a:p>
        </p:txBody>
      </p:sp>
    </p:spTree>
    <p:extLst>
      <p:ext uri="{BB962C8B-B14F-4D97-AF65-F5344CB8AC3E}">
        <p14:creationId xmlns:p14="http://schemas.microsoft.com/office/powerpoint/2010/main" val="4113988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A984A-2192-5524-72E1-2E06159BBDBA}"/>
              </a:ext>
            </a:extLst>
          </p:cNvPr>
          <p:cNvSpPr>
            <a:spLocks noGrp="1"/>
          </p:cNvSpPr>
          <p:nvPr>
            <p:ph type="title"/>
          </p:nvPr>
        </p:nvSpPr>
        <p:spPr>
          <a:xfrm>
            <a:off x="838200" y="365125"/>
            <a:ext cx="10515600" cy="732155"/>
          </a:xfrm>
        </p:spPr>
        <p:txBody>
          <a:bodyPr>
            <a:noAutofit/>
          </a:bodyPr>
          <a:lstStyle/>
          <a:p>
            <a:pPr algn="ctr"/>
            <a:r>
              <a:rPr lang="en-US" sz="3200" b="1" i="0" dirty="0">
                <a:solidFill>
                  <a:srgbClr val="00B0F0"/>
                </a:solidFill>
                <a:effectLst>
                  <a:outerShdw blurRad="38100" dist="38100" dir="2700000" algn="tl">
                    <a:srgbClr val="000000">
                      <a:alpha val="43137"/>
                    </a:srgbClr>
                  </a:outerShdw>
                </a:effectLst>
                <a:latin typeface="fkGrotesk"/>
              </a:rPr>
              <a:t>Teknik Kutipan</a:t>
            </a:r>
            <a:br>
              <a:rPr lang="en-US" sz="3200" b="0" i="0" dirty="0">
                <a:effectLst/>
                <a:latin typeface="fkGrotesk"/>
              </a:rPr>
            </a:br>
            <a:endParaRPr lang="en-US" sz="3200" dirty="0"/>
          </a:p>
        </p:txBody>
      </p:sp>
      <p:sp>
        <p:nvSpPr>
          <p:cNvPr id="3" name="Content Placeholder 2">
            <a:extLst>
              <a:ext uri="{FF2B5EF4-FFF2-40B4-BE49-F238E27FC236}">
                <a16:creationId xmlns:a16="http://schemas.microsoft.com/office/drawing/2014/main" id="{0EEDD9B6-31EA-DB92-C6C4-7280E647A5A3}"/>
              </a:ext>
            </a:extLst>
          </p:cNvPr>
          <p:cNvSpPr>
            <a:spLocks noGrp="1"/>
          </p:cNvSpPr>
          <p:nvPr>
            <p:ph idx="1"/>
          </p:nvPr>
        </p:nvSpPr>
        <p:spPr>
          <a:xfrm>
            <a:off x="670560" y="1494700"/>
            <a:ext cx="11353800" cy="4351338"/>
          </a:xfrm>
        </p:spPr>
        <p:txBody>
          <a:bodyPr>
            <a:normAutofit fontScale="77500" lnSpcReduction="20000"/>
          </a:bodyPr>
          <a:lstStyle/>
          <a:p>
            <a:pPr algn="l">
              <a:lnSpc>
                <a:spcPct val="170000"/>
              </a:lnSpc>
              <a:buNone/>
            </a:pPr>
            <a:r>
              <a:rPr lang="en-US" b="0" i="0" dirty="0" err="1">
                <a:effectLst/>
                <a:latin typeface="Cambria" panose="02040503050406030204" pitchFamily="18" charset="0"/>
                <a:ea typeface="Cambria" panose="02040503050406030204" pitchFamily="18" charset="0"/>
              </a:rPr>
              <a:t>Berdasarkan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cara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penyajiannya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dalam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karya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ilmiah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dapat</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dibedakan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menjadi</a:t>
            </a:r>
            <a:r>
              <a:rPr lang="en-US" b="0" i="0" dirty="0">
                <a:effectLst/>
                <a:latin typeface="Cambria" panose="02040503050406030204" pitchFamily="18" charset="0"/>
                <a:ea typeface="Cambria" panose="02040503050406030204" pitchFamily="18" charset="0"/>
              </a:rPr>
              <a:t> dua </a:t>
            </a:r>
            <a:r>
              <a:rPr lang="en-US" b="0" i="0" dirty="0" err="1">
                <a:effectLst/>
                <a:latin typeface="Cambria" panose="02040503050406030204" pitchFamily="18" charset="0"/>
                <a:ea typeface="Cambria" panose="02040503050406030204" pitchFamily="18" charset="0"/>
              </a:rPr>
              <a:t>jenis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utama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yaitu</a:t>
            </a:r>
            <a:r>
              <a:rPr lang="en-US" b="0" i="0" dirty="0">
                <a:effectLst/>
                <a:latin typeface="Cambria" panose="02040503050406030204" pitchFamily="18" charset="0"/>
                <a:ea typeface="Cambria" panose="02040503050406030204" pitchFamily="18" charset="0"/>
              </a:rPr>
              <a:t> :</a:t>
            </a:r>
          </a:p>
          <a:p>
            <a:pPr marL="514350" indent="-514350" algn="l">
              <a:lnSpc>
                <a:spcPct val="170000"/>
              </a:lnSpc>
              <a:buAutoNum type="arabicPeriod"/>
            </a:pP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langsung</a:t>
            </a:r>
            <a:r>
              <a:rPr lang="en-US" b="0" i="0" dirty="0">
                <a:effectLst/>
                <a:latin typeface="Cambria" panose="02040503050406030204" pitchFamily="18" charset="0"/>
                <a:ea typeface="Cambria" panose="02040503050406030204" pitchFamily="18" charset="0"/>
              </a:rPr>
              <a:t> </a:t>
            </a:r>
          </a:p>
          <a:p>
            <a:pPr marL="514350" indent="-514350" algn="l">
              <a:lnSpc>
                <a:spcPct val="170000"/>
              </a:lnSpc>
              <a:buAutoNum type="arabicPeriod"/>
            </a:pP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tidak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langsung</a:t>
            </a:r>
            <a:endParaRPr lang="en-US" b="0" i="0" dirty="0">
              <a:effectLst/>
              <a:latin typeface="Cambria" panose="02040503050406030204" pitchFamily="18" charset="0"/>
              <a:ea typeface="Cambria" panose="02040503050406030204" pitchFamily="18" charset="0"/>
            </a:endParaRPr>
          </a:p>
          <a:p>
            <a:pPr marL="0" indent="0" algn="l">
              <a:lnSpc>
                <a:spcPct val="170000"/>
              </a:lnSpc>
              <a:buNone/>
            </a:pPr>
            <a:endParaRPr lang="en-US" b="0" i="0" dirty="0">
              <a:effectLst/>
              <a:latin typeface="fkGroteskNeue"/>
            </a:endParaRPr>
          </a:p>
          <a:p>
            <a:pPr marL="0" indent="0" algn="l">
              <a:lnSpc>
                <a:spcPct val="170000"/>
              </a:lnSpc>
              <a:buNone/>
            </a:pPr>
            <a:r>
              <a:rPr lang="en-US" b="0" i="0" dirty="0">
                <a:effectLst/>
                <a:latin typeface="fkGroteskNeue"/>
              </a:rPr>
              <a:t> </a:t>
            </a:r>
            <a:r>
              <a:rPr lang="en-US" b="0" i="0" dirty="0" err="1">
                <a:effectLst/>
                <a:latin typeface="fkGroteskNeue"/>
              </a:rPr>
              <a:t>Pemahaman</a:t>
            </a:r>
            <a:r>
              <a:rPr lang="en-US" b="0" i="0" dirty="0">
                <a:effectLst/>
                <a:latin typeface="fkGroteskNeue"/>
              </a:rPr>
              <a:t> yang </a:t>
            </a:r>
            <a:r>
              <a:rPr lang="en-US" b="0" i="0" dirty="0" err="1">
                <a:effectLst/>
                <a:latin typeface="fkGroteskNeue"/>
              </a:rPr>
              <a:t>mendalam</a:t>
            </a:r>
            <a:r>
              <a:rPr lang="en-US" b="0" i="0" dirty="0">
                <a:effectLst/>
                <a:latin typeface="fkGroteskNeue"/>
              </a:rPr>
              <a:t> </a:t>
            </a:r>
            <a:r>
              <a:rPr lang="en-US" b="0" i="0" dirty="0" err="1">
                <a:effectLst/>
                <a:latin typeface="fkGroteskNeue"/>
              </a:rPr>
              <a:t>tentang</a:t>
            </a:r>
            <a:r>
              <a:rPr lang="en-US" b="0" i="0" dirty="0">
                <a:effectLst/>
                <a:latin typeface="fkGroteskNeue"/>
              </a:rPr>
              <a:t> </a:t>
            </a:r>
            <a:r>
              <a:rPr lang="en-US" b="0" i="0" dirty="0" err="1">
                <a:effectLst/>
                <a:latin typeface="fkGroteskNeue"/>
              </a:rPr>
              <a:t>kedua</a:t>
            </a:r>
            <a:r>
              <a:rPr lang="en-US" b="0" i="0" dirty="0">
                <a:effectLst/>
                <a:latin typeface="fkGroteskNeue"/>
              </a:rPr>
              <a:t> </a:t>
            </a:r>
            <a:r>
              <a:rPr lang="en-US" b="0" i="0" dirty="0" err="1">
                <a:effectLst/>
                <a:latin typeface="fkGroteskNeue"/>
              </a:rPr>
              <a:t>jenis</a:t>
            </a:r>
            <a:r>
              <a:rPr lang="en-US" b="0" i="0" dirty="0">
                <a:effectLst/>
                <a:latin typeface="fkGroteskNeue"/>
              </a:rPr>
              <a:t> </a:t>
            </a:r>
            <a:r>
              <a:rPr lang="en-US" b="0" i="0" dirty="0" err="1">
                <a:effectLst/>
                <a:latin typeface="fkGroteskNeue"/>
              </a:rPr>
              <a:t>kutipan</a:t>
            </a:r>
            <a:r>
              <a:rPr lang="en-US" b="0" i="0" dirty="0">
                <a:effectLst/>
                <a:latin typeface="fkGroteskNeue"/>
              </a:rPr>
              <a:t> </a:t>
            </a:r>
            <a:r>
              <a:rPr lang="en-US" b="0" i="0" dirty="0" err="1">
                <a:effectLst/>
                <a:latin typeface="fkGroteskNeue"/>
              </a:rPr>
              <a:t>ini</a:t>
            </a:r>
            <a:r>
              <a:rPr lang="en-US" b="0" i="0" dirty="0">
                <a:effectLst/>
                <a:latin typeface="fkGroteskNeue"/>
              </a:rPr>
              <a:t> sangat </a:t>
            </a:r>
            <a:r>
              <a:rPr lang="en-US" b="0" i="0" dirty="0" err="1">
                <a:effectLst/>
                <a:latin typeface="fkGroteskNeue"/>
              </a:rPr>
              <a:t>penting</a:t>
            </a:r>
            <a:r>
              <a:rPr lang="en-US" b="0" i="0" dirty="0">
                <a:effectLst/>
                <a:latin typeface="fkGroteskNeue"/>
              </a:rPr>
              <a:t> </a:t>
            </a:r>
            <a:r>
              <a:rPr lang="en-US" b="0" i="0" dirty="0" err="1">
                <a:effectLst/>
                <a:latin typeface="fkGroteskNeue"/>
              </a:rPr>
              <a:t>untuk</a:t>
            </a:r>
            <a:r>
              <a:rPr lang="en-US" b="0" i="0" dirty="0">
                <a:effectLst/>
                <a:latin typeface="fkGroteskNeue"/>
              </a:rPr>
              <a:t> </a:t>
            </a:r>
            <a:r>
              <a:rPr lang="en-US" b="0" i="0" dirty="0" err="1">
                <a:effectLst/>
                <a:latin typeface="fkGroteskNeue"/>
              </a:rPr>
              <a:t>menghasilkan</a:t>
            </a:r>
            <a:r>
              <a:rPr lang="en-US" b="0" i="0" dirty="0">
                <a:effectLst/>
                <a:latin typeface="fkGroteskNeue"/>
              </a:rPr>
              <a:t> </a:t>
            </a:r>
            <a:r>
              <a:rPr lang="en-US" b="0" i="0" dirty="0" err="1">
                <a:effectLst/>
                <a:latin typeface="fkGroteskNeue"/>
              </a:rPr>
              <a:t>karya</a:t>
            </a:r>
            <a:r>
              <a:rPr lang="en-US" b="0" i="0" dirty="0">
                <a:effectLst/>
                <a:latin typeface="fkGroteskNeue"/>
              </a:rPr>
              <a:t> </a:t>
            </a:r>
            <a:r>
              <a:rPr lang="en-US" b="0" i="0" dirty="0" err="1">
                <a:effectLst/>
                <a:latin typeface="fkGroteskNeue"/>
              </a:rPr>
              <a:t>ilmiah</a:t>
            </a:r>
            <a:r>
              <a:rPr lang="en-US" b="0" i="0" dirty="0">
                <a:effectLst/>
                <a:latin typeface="fkGroteskNeue"/>
              </a:rPr>
              <a:t> yang </a:t>
            </a:r>
            <a:r>
              <a:rPr lang="en-US" b="0" i="0" dirty="0" err="1">
                <a:effectLst/>
                <a:latin typeface="fkGroteskNeue"/>
              </a:rPr>
              <a:t>berkualitas</a:t>
            </a:r>
            <a:r>
              <a:rPr lang="en-US" b="0" i="0" dirty="0">
                <a:effectLst/>
                <a:latin typeface="fkGroteskNeue"/>
              </a:rPr>
              <a:t>.​</a:t>
            </a:r>
          </a:p>
          <a:p>
            <a:endParaRPr lang="en-US" dirty="0"/>
          </a:p>
        </p:txBody>
      </p:sp>
    </p:spTree>
    <p:extLst>
      <p:ext uri="{BB962C8B-B14F-4D97-AF65-F5344CB8AC3E}">
        <p14:creationId xmlns:p14="http://schemas.microsoft.com/office/powerpoint/2010/main" val="3388715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2DC43E4-BC5A-1205-D3E8-A3A6342AA40B}"/>
              </a:ext>
            </a:extLst>
          </p:cNvPr>
          <p:cNvSpPr txBox="1"/>
          <p:nvPr/>
        </p:nvSpPr>
        <p:spPr>
          <a:xfrm>
            <a:off x="888274" y="2433936"/>
            <a:ext cx="9805852" cy="3671583"/>
          </a:xfrm>
          <a:prstGeom prst="rect">
            <a:avLst/>
          </a:prstGeom>
          <a:noFill/>
        </p:spPr>
        <p:txBody>
          <a:bodyPr wrap="square">
            <a:spAutoFit/>
          </a:bodyPr>
          <a:lstStyle/>
          <a:p>
            <a:pPr>
              <a:lnSpc>
                <a:spcPct val="150000"/>
              </a:lnSpc>
            </a:pPr>
            <a:r>
              <a:rPr lang="en-US" sz="4000" b="1" dirty="0">
                <a:solidFill>
                  <a:schemeClr val="bg1"/>
                </a:solidFill>
                <a:latin typeface="Cambria" panose="02040503050406030204" pitchFamily="18" charset="0"/>
                <a:ea typeface="Cambria" panose="02040503050406030204" pitchFamily="18" charset="0"/>
              </a:rPr>
              <a:t>Kutipan </a:t>
            </a:r>
            <a:r>
              <a:rPr lang="en-US" sz="4000" b="1" dirty="0" err="1">
                <a:solidFill>
                  <a:schemeClr val="bg1"/>
                </a:solidFill>
                <a:latin typeface="Cambria" panose="02040503050406030204" pitchFamily="18" charset="0"/>
                <a:ea typeface="Cambria" panose="02040503050406030204" pitchFamily="18" charset="0"/>
              </a:rPr>
              <a:t>Langsung</a:t>
            </a:r>
            <a:r>
              <a:rPr lang="en-US" sz="4000" b="1" dirty="0">
                <a:solidFill>
                  <a:schemeClr val="bg1"/>
                </a:solidFill>
                <a:latin typeface="Cambria" panose="02040503050406030204" pitchFamily="18" charset="0"/>
                <a:ea typeface="Cambria" panose="02040503050406030204" pitchFamily="18" charset="0"/>
              </a:rPr>
              <a:t>  </a:t>
            </a:r>
          </a:p>
          <a:p>
            <a:pPr>
              <a:lnSpc>
                <a:spcPct val="150000"/>
              </a:lnSpc>
            </a:pPr>
            <a:r>
              <a:rPr lang="en-US" sz="4000" b="1" dirty="0">
                <a:solidFill>
                  <a:schemeClr val="bg1"/>
                </a:solidFill>
                <a:latin typeface="Cambria" panose="02040503050406030204" pitchFamily="18" charset="0"/>
                <a:ea typeface="Cambria" panose="02040503050406030204" pitchFamily="18" charset="0"/>
              </a:rPr>
              <a:t>(Direct Quotation)</a:t>
            </a:r>
            <a:br>
              <a:rPr lang="en-US" sz="4000" dirty="0"/>
            </a:br>
            <a:br>
              <a:rPr lang="en-US" sz="4000" dirty="0"/>
            </a:br>
            <a:endParaRPr lang="en-US" sz="4000" dirty="0"/>
          </a:p>
        </p:txBody>
      </p:sp>
    </p:spTree>
    <p:extLst>
      <p:ext uri="{BB962C8B-B14F-4D97-AF65-F5344CB8AC3E}">
        <p14:creationId xmlns:p14="http://schemas.microsoft.com/office/powerpoint/2010/main" val="1743649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337A7-B5B6-7C66-E2C4-4A0B8293C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AF78A6-BA21-95D5-BD2E-9080EDA6B3D0}"/>
              </a:ext>
            </a:extLst>
          </p:cNvPr>
          <p:cNvSpPr>
            <a:spLocks noGrp="1"/>
          </p:cNvSpPr>
          <p:nvPr>
            <p:ph type="title"/>
          </p:nvPr>
        </p:nvSpPr>
        <p:spPr>
          <a:xfrm>
            <a:off x="838200" y="460919"/>
            <a:ext cx="10515600" cy="732155"/>
          </a:xfrm>
        </p:spPr>
        <p:txBody>
          <a:bodyPr>
            <a:noAutofit/>
          </a:bodyPr>
          <a:lstStyle/>
          <a:p>
            <a:pPr algn="ctr"/>
            <a:r>
              <a:rPr lang="en-US" sz="3200" b="1" i="0" dirty="0">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Kutipan </a:t>
            </a:r>
            <a:r>
              <a:rPr lang="en-US" sz="3200" b="1" i="0" dirty="0" err="1">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Langsung</a:t>
            </a:r>
            <a:r>
              <a:rPr lang="en-US" sz="3200" b="1" i="0" dirty="0">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(Direct Quotation)</a:t>
            </a:r>
            <a:br>
              <a:rPr lang="en-US" sz="3200" b="1" i="0" dirty="0">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0" i="0" dirty="0">
                <a:effectLst/>
                <a:latin typeface="Cambria" panose="02040503050406030204" pitchFamily="18" charset="0"/>
                <a:ea typeface="Cambria" panose="02040503050406030204" pitchFamily="18" charset="0"/>
              </a:rPr>
            </a:br>
            <a:endParaRPr lang="en-US" sz="32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7E53AA4D-7A6E-3D89-9E5B-858A235D071E}"/>
              </a:ext>
            </a:extLst>
          </p:cNvPr>
          <p:cNvSpPr>
            <a:spLocks noGrp="1"/>
          </p:cNvSpPr>
          <p:nvPr>
            <p:ph idx="1"/>
          </p:nvPr>
        </p:nvSpPr>
        <p:spPr>
          <a:xfrm>
            <a:off x="472440" y="1253330"/>
            <a:ext cx="10515600" cy="5443561"/>
          </a:xfrm>
        </p:spPr>
        <p:txBody>
          <a:bodyPr>
            <a:normAutofit fontScale="70000" lnSpcReduction="20000"/>
          </a:bodyPr>
          <a:lstStyle/>
          <a:p>
            <a:pPr algn="just">
              <a:lnSpc>
                <a:spcPct val="120000"/>
              </a:lnSpc>
              <a:buNone/>
            </a:pPr>
            <a:r>
              <a:rPr lang="en-US" b="1" i="0" dirty="0">
                <a:solidFill>
                  <a:schemeClr val="accent4">
                    <a:lumMod val="50000"/>
                  </a:schemeClr>
                </a:solidFill>
                <a:effectLst/>
                <a:latin typeface="Cambria" panose="02040503050406030204" pitchFamily="18" charset="0"/>
                <a:ea typeface="Cambria" panose="02040503050406030204" pitchFamily="18" charset="0"/>
              </a:rPr>
              <a:t>Kutipan </a:t>
            </a:r>
            <a:r>
              <a:rPr lang="en-US" b="1" i="0" dirty="0" err="1">
                <a:solidFill>
                  <a:schemeClr val="accent4">
                    <a:lumMod val="50000"/>
                  </a:schemeClr>
                </a:solidFill>
                <a:effectLst/>
                <a:latin typeface="Cambria" panose="02040503050406030204" pitchFamily="18" charset="0"/>
                <a:ea typeface="Cambria" panose="02040503050406030204" pitchFamily="18" charset="0"/>
              </a:rPr>
              <a:t>langsung</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adalah</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pengutipan</a:t>
            </a:r>
            <a:r>
              <a:rPr lang="en-US" b="1" i="0" dirty="0">
                <a:solidFill>
                  <a:schemeClr val="accent4">
                    <a:lumMod val="50000"/>
                  </a:schemeClr>
                </a:solidFill>
                <a:effectLst/>
                <a:latin typeface="Cambria" panose="02040503050406030204" pitchFamily="18" charset="0"/>
                <a:ea typeface="Cambria" panose="02040503050406030204" pitchFamily="18" charset="0"/>
              </a:rPr>
              <a:t> yang </a:t>
            </a:r>
            <a:r>
              <a:rPr lang="en-US" b="1" i="0" dirty="0" err="1">
                <a:solidFill>
                  <a:schemeClr val="accent4">
                    <a:lumMod val="50000"/>
                  </a:schemeClr>
                </a:solidFill>
                <a:effectLst/>
                <a:latin typeface="Cambria" panose="02040503050406030204" pitchFamily="18" charset="0"/>
                <a:ea typeface="Cambria" panose="02040503050406030204" pitchFamily="18" charset="0"/>
              </a:rPr>
              <a:t>dilakukan</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dengan</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menyalin</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teks</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asli</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persis</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seperti</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sumbernya</a:t>
            </a:r>
            <a:r>
              <a:rPr lang="en-US" b="1" i="0" dirty="0">
                <a:solidFill>
                  <a:schemeClr val="accent4">
                    <a:lumMod val="50000"/>
                  </a:schemeClr>
                </a:solidFill>
                <a:effectLst/>
                <a:latin typeface="Cambria" panose="02040503050406030204" pitchFamily="18" charset="0"/>
                <a:ea typeface="Cambria" panose="02040503050406030204" pitchFamily="18" charset="0"/>
              </a:rPr>
              <a:t>, kata demi kata, </a:t>
            </a:r>
            <a:r>
              <a:rPr lang="en-US" b="1" i="0" dirty="0" err="1">
                <a:solidFill>
                  <a:schemeClr val="accent4">
                    <a:lumMod val="50000"/>
                  </a:schemeClr>
                </a:solidFill>
                <a:effectLst/>
                <a:latin typeface="Cambria" panose="02040503050406030204" pitchFamily="18" charset="0"/>
                <a:ea typeface="Cambria" panose="02040503050406030204" pitchFamily="18" charset="0"/>
              </a:rPr>
              <a:t>tanpa</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ada</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perubahan</a:t>
            </a:r>
            <a:r>
              <a:rPr lang="en-US" b="1" i="0" dirty="0">
                <a:solidFill>
                  <a:schemeClr val="accent4">
                    <a:lumMod val="50000"/>
                  </a:schemeClr>
                </a:solidFill>
                <a:effectLst/>
                <a:latin typeface="Cambria" panose="02040503050406030204" pitchFamily="18" charset="0"/>
                <a:ea typeface="Cambria" panose="02040503050406030204" pitchFamily="18" charset="0"/>
              </a:rPr>
              <a:t> </a:t>
            </a:r>
            <a:r>
              <a:rPr lang="en-US" b="1" i="0" dirty="0" err="1">
                <a:solidFill>
                  <a:schemeClr val="accent4">
                    <a:lumMod val="50000"/>
                  </a:schemeClr>
                </a:solidFill>
                <a:effectLst/>
                <a:latin typeface="Cambria" panose="02040503050406030204" pitchFamily="18" charset="0"/>
                <a:ea typeface="Cambria" panose="02040503050406030204" pitchFamily="18" charset="0"/>
              </a:rPr>
              <a:t>sedikitpun</a:t>
            </a:r>
            <a:r>
              <a:rPr lang="en-US" b="0" i="0" dirty="0">
                <a:effectLst/>
                <a:latin typeface="Cambria" panose="02040503050406030204" pitchFamily="18" charset="0"/>
                <a:ea typeface="Cambria" panose="02040503050406030204" pitchFamily="18" charset="0"/>
              </a:rPr>
              <a:t>. </a:t>
            </a:r>
          </a:p>
          <a:p>
            <a:pPr algn="just">
              <a:lnSpc>
                <a:spcPct val="120000"/>
              </a:lnSpc>
              <a:buNone/>
            </a:pPr>
            <a:r>
              <a:rPr lang="en-US" b="0" i="0" dirty="0">
                <a:effectLst/>
                <a:latin typeface="Cambria" panose="02040503050406030204" pitchFamily="18" charset="0"/>
                <a:ea typeface="Cambria" panose="02040503050406030204" pitchFamily="18" charset="0"/>
              </a:rPr>
              <a:t>Kutipan </a:t>
            </a:r>
            <a:r>
              <a:rPr lang="en-US" b="0" i="0" dirty="0" err="1">
                <a:effectLst/>
                <a:latin typeface="Cambria" panose="02040503050406030204" pitchFamily="18" charset="0"/>
                <a:ea typeface="Cambria" panose="02040503050406030204" pitchFamily="18" charset="0"/>
              </a:rPr>
              <a:t>jenis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ini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digunakan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ketika</a:t>
            </a:r>
            <a:r>
              <a:rPr lang="en-US" b="0" i="0" dirty="0">
                <a:effectLst/>
                <a:latin typeface="Cambria" panose="02040503050406030204" pitchFamily="18" charset="0"/>
                <a:ea typeface="Cambria" panose="02040503050406030204" pitchFamily="18" charset="0"/>
              </a:rPr>
              <a:t> kata-kata </a:t>
            </a:r>
            <a:r>
              <a:rPr lang="en-US" b="0" i="0" dirty="0" err="1">
                <a:effectLst/>
                <a:latin typeface="Cambria" panose="02040503050406030204" pitchFamily="18" charset="0"/>
                <a:ea typeface="Cambria" panose="02040503050406030204" pitchFamily="18" charset="0"/>
              </a:rPr>
              <a:t>asli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sumber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memiliki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kekuatan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retoris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khusus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mengandung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definisi</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presisi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ketika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parafrase</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mengubah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makna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mengurangi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dampak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pernyataan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asli</a:t>
            </a:r>
            <a:r>
              <a:rPr lang="en-US" b="0" i="0" dirty="0">
                <a:effectLst/>
                <a:latin typeface="Cambria" panose="02040503050406030204" pitchFamily="18" charset="0"/>
                <a:ea typeface="Cambria" panose="02040503050406030204" pitchFamily="18" charset="0"/>
              </a:rPr>
              <a:t>.</a:t>
            </a:r>
          </a:p>
          <a:p>
            <a:pPr algn="l">
              <a:lnSpc>
                <a:spcPct val="120000"/>
              </a:lnSpc>
              <a:buNone/>
            </a:pPr>
            <a:endParaRPr lang="en-US" b="1" i="0" dirty="0">
              <a:effectLst/>
              <a:latin typeface="Cambria" panose="02040503050406030204" pitchFamily="18" charset="0"/>
              <a:ea typeface="Cambria" panose="02040503050406030204" pitchFamily="18" charset="0"/>
            </a:endParaRPr>
          </a:p>
          <a:p>
            <a:pPr algn="l">
              <a:lnSpc>
                <a:spcPct val="120000"/>
              </a:lnSpc>
              <a:buNone/>
            </a:pPr>
            <a:r>
              <a:rPr lang="en-US" b="1" i="0" dirty="0" err="1">
                <a:effectLst/>
                <a:latin typeface="Cambria" panose="02040503050406030204" pitchFamily="18" charset="0"/>
                <a:ea typeface="Cambria" panose="02040503050406030204" pitchFamily="18" charset="0"/>
              </a:rPr>
              <a:t>Kriteria</a:t>
            </a:r>
            <a:r>
              <a:rPr lang="en-US" b="1" i="0" dirty="0">
                <a:effectLst/>
                <a:latin typeface="Cambria" panose="02040503050406030204" pitchFamily="18" charset="0"/>
                <a:ea typeface="Cambria" panose="02040503050406030204" pitchFamily="18" charset="0"/>
              </a:rPr>
              <a:t> </a:t>
            </a:r>
            <a:r>
              <a:rPr lang="en-US" b="1" i="0" dirty="0" err="1">
                <a:effectLst/>
                <a:latin typeface="Cambria" panose="02040503050406030204" pitchFamily="18" charset="0"/>
                <a:ea typeface="Cambria" panose="02040503050406030204" pitchFamily="18" charset="0"/>
              </a:rPr>
              <a:t>Penggunaan</a:t>
            </a:r>
            <a:r>
              <a:rPr lang="en-US" b="1" i="0" dirty="0">
                <a:effectLst/>
                <a:latin typeface="Cambria" panose="02040503050406030204" pitchFamily="18" charset="0"/>
                <a:ea typeface="Cambria" panose="02040503050406030204" pitchFamily="18" charset="0"/>
              </a:rPr>
              <a:t> Kutipan </a:t>
            </a:r>
            <a:r>
              <a:rPr lang="en-US" b="1" i="0" dirty="0" err="1">
                <a:effectLst/>
                <a:latin typeface="Cambria" panose="02040503050406030204" pitchFamily="18" charset="0"/>
                <a:ea typeface="Cambria" panose="02040503050406030204" pitchFamily="18" charset="0"/>
              </a:rPr>
              <a:t>Langsung</a:t>
            </a:r>
            <a:endParaRPr lang="en-US" b="1" i="0" dirty="0">
              <a:effectLst/>
              <a:latin typeface="Cambria" panose="02040503050406030204" pitchFamily="18" charset="0"/>
              <a:ea typeface="Cambria" panose="02040503050406030204" pitchFamily="18" charset="0"/>
            </a:endParaRPr>
          </a:p>
          <a:p>
            <a:pPr algn="l">
              <a:lnSpc>
                <a:spcPct val="120000"/>
              </a:lnSpc>
              <a:buNone/>
            </a:pPr>
            <a:r>
              <a:rPr lang="en-US" b="0" i="0" dirty="0">
                <a:effectLst/>
                <a:latin typeface="Cambria" panose="02040503050406030204" pitchFamily="18" charset="0"/>
                <a:ea typeface="Cambria" panose="02040503050406030204" pitchFamily="18" charset="0"/>
              </a:rPr>
              <a:t>Kutipan </a:t>
            </a:r>
            <a:r>
              <a:rPr lang="en-US" b="0" i="0" dirty="0" err="1">
                <a:effectLst/>
                <a:latin typeface="Cambria" panose="02040503050406030204" pitchFamily="18" charset="0"/>
                <a:ea typeface="Cambria" panose="02040503050406030204" pitchFamily="18" charset="0"/>
              </a:rPr>
              <a:t>langsung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sebaiknya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digunakan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dalam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kondisi-kondisi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berikut</a:t>
            </a:r>
            <a:r>
              <a:rPr lang="en-US" b="0" i="0" dirty="0">
                <a:effectLst/>
                <a:latin typeface="Cambria" panose="02040503050406030204" pitchFamily="18" charset="0"/>
                <a:ea typeface="Cambria" panose="02040503050406030204" pitchFamily="18" charset="0"/>
              </a:rPr>
              <a:t>:​</a:t>
            </a:r>
          </a:p>
          <a:p>
            <a:pPr algn="l">
              <a:lnSpc>
                <a:spcPct val="12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Definisi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bagian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sebuah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definisi</a:t>
            </a:r>
            <a:r>
              <a:rPr lang="en-US" b="0" i="0" dirty="0">
                <a:effectLst/>
                <a:latin typeface="Cambria" panose="02040503050406030204" pitchFamily="18" charset="0"/>
                <a:ea typeface="Cambria" panose="02040503050406030204" pitchFamily="18" charset="0"/>
              </a:rPr>
              <a:t> yang sangat </a:t>
            </a:r>
            <a:r>
              <a:rPr lang="en-US" b="0" i="0" dirty="0" err="1">
                <a:effectLst/>
                <a:latin typeface="Cambria" panose="02040503050406030204" pitchFamily="18" charset="0"/>
                <a:ea typeface="Cambria" panose="02040503050406030204" pitchFamily="18" charset="0"/>
              </a:rPr>
              <a:t>spesifik</a:t>
            </a:r>
            <a:endParaRPr lang="en-US" b="0" i="0" dirty="0">
              <a:effectLst/>
              <a:latin typeface="Cambria" panose="02040503050406030204" pitchFamily="18" charset="0"/>
              <a:ea typeface="Cambria" panose="02040503050406030204" pitchFamily="18" charset="0"/>
            </a:endParaRPr>
          </a:p>
          <a:p>
            <a:pPr algn="l">
              <a:lnSpc>
                <a:spcPct val="12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Teori, </a:t>
            </a:r>
            <a:r>
              <a:rPr lang="en-US" b="0" i="0" dirty="0" err="1">
                <a:effectLst/>
                <a:latin typeface="Cambria" panose="02040503050406030204" pitchFamily="18" charset="0"/>
                <a:ea typeface="Cambria" panose="02040503050406030204" pitchFamily="18" charset="0"/>
              </a:rPr>
              <a:t>hukum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regulasi</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prinsip-prinsip</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tertentu</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memerlukan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ketepatan</a:t>
            </a:r>
            <a:r>
              <a:rPr lang="en-US" b="0" i="0" dirty="0">
                <a:effectLst/>
                <a:latin typeface="Cambria" panose="02040503050406030204" pitchFamily="18" charset="0"/>
                <a:ea typeface="Cambria" panose="02040503050406030204" pitchFamily="18" charset="0"/>
              </a:rPr>
              <a:t> kata</a:t>
            </a:r>
          </a:p>
          <a:p>
            <a:pPr algn="l">
              <a:lnSpc>
                <a:spcPct val="12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Istilah dan </a:t>
            </a:r>
            <a:r>
              <a:rPr lang="en-US" b="0" i="0" dirty="0" err="1">
                <a:effectLst/>
                <a:latin typeface="Cambria" panose="02040503050406030204" pitchFamily="18" charset="0"/>
                <a:ea typeface="Cambria" panose="02040503050406030204" pitchFamily="18" charset="0"/>
              </a:rPr>
              <a:t>kalimat</a:t>
            </a:r>
            <a:r>
              <a:rPr lang="en-US" b="0" i="0" dirty="0">
                <a:effectLst/>
                <a:latin typeface="Cambria" panose="02040503050406030204" pitchFamily="18" charset="0"/>
                <a:ea typeface="Cambria" panose="02040503050406030204" pitchFamily="18" charset="0"/>
              </a:rPr>
              <a:t> yang sangat </a:t>
            </a:r>
            <a:r>
              <a:rPr lang="en-US" b="0" i="0" dirty="0" err="1">
                <a:effectLst/>
                <a:latin typeface="Cambria" panose="02040503050406030204" pitchFamily="18" charset="0"/>
                <a:ea typeface="Cambria" panose="02040503050406030204" pitchFamily="18" charset="0"/>
              </a:rPr>
              <a:t>spesifik</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sulit</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untuk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dicari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padanannya</a:t>
            </a:r>
            <a:endParaRPr lang="en-US" b="0" i="0" dirty="0">
              <a:effectLst/>
              <a:latin typeface="Cambria" panose="02040503050406030204" pitchFamily="18" charset="0"/>
              <a:ea typeface="Cambria" panose="02040503050406030204" pitchFamily="18" charset="0"/>
            </a:endParaRPr>
          </a:p>
          <a:p>
            <a:pPr algn="l">
              <a:lnSpc>
                <a:spcPct val="12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Pernyataan</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dianggap</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efektif</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kuat</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kontroversial</a:t>
            </a:r>
            <a:endParaRPr lang="en-US" b="0" i="0" dirty="0">
              <a:effectLst/>
              <a:latin typeface="Cambria" panose="02040503050406030204" pitchFamily="18" charset="0"/>
              <a:ea typeface="Cambria" panose="02040503050406030204" pitchFamily="18" charset="0"/>
            </a:endParaRPr>
          </a:p>
          <a:p>
            <a:pPr algn="l">
              <a:lnSpc>
                <a:spcPct val="12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Data </a:t>
            </a:r>
            <a:r>
              <a:rPr lang="en-US" b="0" i="0" dirty="0" err="1">
                <a:effectLst/>
                <a:latin typeface="Cambria" panose="02040503050406030204" pitchFamily="18" charset="0"/>
                <a:ea typeface="Cambria" panose="02040503050406030204" pitchFamily="18" charset="0"/>
              </a:rPr>
              <a:t>numerik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rumus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kimia</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memerlukan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presisi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tinggi</a:t>
            </a:r>
            <a:endParaRPr lang="en-US" b="0" i="0" dirty="0">
              <a:effectLst/>
              <a:latin typeface="Cambria" panose="02040503050406030204" pitchFamily="18" charset="0"/>
              <a:ea typeface="Cambria" panose="02040503050406030204" pitchFamily="18" charset="0"/>
            </a:endParaRPr>
          </a:p>
          <a:p>
            <a:pPr algn="just">
              <a:buNone/>
            </a:pPr>
            <a:endParaRPr lang="en-US" b="0" i="0" dirty="0">
              <a:effectLst/>
              <a:latin typeface="fkGroteskNeue"/>
            </a:endParaRPr>
          </a:p>
          <a:p>
            <a:pPr algn="just"/>
            <a:endParaRPr lang="en-US" dirty="0"/>
          </a:p>
        </p:txBody>
      </p:sp>
    </p:spTree>
    <p:extLst>
      <p:ext uri="{BB962C8B-B14F-4D97-AF65-F5344CB8AC3E}">
        <p14:creationId xmlns:p14="http://schemas.microsoft.com/office/powerpoint/2010/main" val="3814046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DED31-6AC0-9466-0C89-9D53AD8A31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CE92D8-F6D3-F5D9-97C4-91669144B62C}"/>
              </a:ext>
            </a:extLst>
          </p:cNvPr>
          <p:cNvSpPr>
            <a:spLocks noGrp="1"/>
          </p:cNvSpPr>
          <p:nvPr>
            <p:ph type="title"/>
          </p:nvPr>
        </p:nvSpPr>
        <p:spPr>
          <a:xfrm>
            <a:off x="716280" y="504075"/>
            <a:ext cx="10515600" cy="732155"/>
          </a:xfrm>
        </p:spPr>
        <p:txBody>
          <a:bodyPr>
            <a:noAutofit/>
          </a:bodyPr>
          <a:lstStyle/>
          <a:p>
            <a:pPr algn="ctr"/>
            <a:r>
              <a:rPr lang="en-US" sz="3200" b="1" i="0" dirty="0">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Kutipan </a:t>
            </a:r>
            <a:r>
              <a:rPr lang="en-US" sz="3200" b="1" i="0" dirty="0" err="1">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Langsung</a:t>
            </a:r>
            <a:r>
              <a:rPr lang="en-US" sz="3200" b="1" i="0" dirty="0">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sz="3200" b="1" i="0" dirty="0" err="1">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Pendek</a:t>
            </a:r>
            <a:br>
              <a:rPr lang="en-US" sz="3200" b="1" i="0" dirty="0">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rgbClr val="00B0F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0" i="0" dirty="0">
                <a:effectLst/>
                <a:latin typeface="Cambria" panose="02040503050406030204" pitchFamily="18" charset="0"/>
                <a:ea typeface="Cambria" panose="02040503050406030204" pitchFamily="18" charset="0"/>
              </a:rPr>
            </a:br>
            <a:endParaRPr lang="en-US" sz="32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3428BFE3-D062-48FB-D38B-AF957765E402}"/>
              </a:ext>
            </a:extLst>
          </p:cNvPr>
          <p:cNvSpPr>
            <a:spLocks noGrp="1"/>
          </p:cNvSpPr>
          <p:nvPr>
            <p:ph idx="1"/>
          </p:nvPr>
        </p:nvSpPr>
        <p:spPr>
          <a:xfrm>
            <a:off x="432163" y="870153"/>
            <a:ext cx="11327674" cy="5739653"/>
          </a:xfrm>
        </p:spPr>
        <p:txBody>
          <a:bodyPr>
            <a:normAutofit fontScale="62500" lnSpcReduction="20000"/>
          </a:bodyPr>
          <a:lstStyle/>
          <a:p>
            <a:pPr algn="just">
              <a:lnSpc>
                <a:spcPct val="120000"/>
              </a:lnSpc>
              <a:buNone/>
            </a:pP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Kutipan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langsung</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pendek</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adalah</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kutipan</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yang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panjangnya</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kurang</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dari</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40 kata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atau</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kurang</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dari</a:t>
            </a:r>
            <a:r>
              <a:rPr lang="en-US" b="1" i="0" dirty="0">
                <a:solidFill>
                  <a:schemeClr val="accent5">
                    <a:lumMod val="7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4 baris. </a:t>
            </a:r>
          </a:p>
          <a:p>
            <a:pPr algn="just">
              <a:lnSpc>
                <a:spcPct val="120000"/>
              </a:lnSpc>
              <a:buNone/>
            </a:pPr>
            <a:endParaRPr lang="en-US" dirty="0">
              <a:latin typeface="Cambria" panose="02040503050406030204" pitchFamily="18" charset="0"/>
              <a:ea typeface="Cambria" panose="02040503050406030204" pitchFamily="18" charset="0"/>
            </a:endParaRPr>
          </a:p>
          <a:p>
            <a:pPr algn="just">
              <a:lnSpc>
                <a:spcPct val="120000"/>
              </a:lnSpc>
              <a:buNone/>
            </a:pPr>
            <a:r>
              <a:rPr lang="en-US" b="0" i="0" dirty="0">
                <a:effectLst/>
                <a:latin typeface="Cambria" panose="02040503050406030204" pitchFamily="18" charset="0"/>
                <a:ea typeface="Cambria" panose="02040503050406030204" pitchFamily="18" charset="0"/>
              </a:rPr>
              <a:t>Teknik </a:t>
            </a:r>
            <a:r>
              <a:rPr lang="en-US" b="0" i="0" dirty="0" err="1">
                <a:effectLst/>
                <a:latin typeface="Cambria" panose="02040503050406030204" pitchFamily="18" charset="0"/>
                <a:ea typeface="Cambria" panose="02040503050406030204" pitchFamily="18" charset="0"/>
              </a:rPr>
              <a:t>penulisan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langsung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pendek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adalah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sebagai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berikut</a:t>
            </a:r>
            <a:r>
              <a:rPr lang="en-US" b="0" i="0" dirty="0">
                <a:effectLst/>
                <a:latin typeface="Cambria" panose="02040503050406030204" pitchFamily="18" charset="0"/>
                <a:ea typeface="Cambria" panose="02040503050406030204" pitchFamily="18" charset="0"/>
              </a:rPr>
              <a:t>:​</a:t>
            </a:r>
          </a:p>
          <a:p>
            <a:pPr algn="just">
              <a:lnSpc>
                <a:spcPct val="12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Kutipan </a:t>
            </a:r>
            <a:r>
              <a:rPr lang="en-US" b="0" i="0" dirty="0" err="1">
                <a:effectLst/>
                <a:latin typeface="Cambria" panose="02040503050406030204" pitchFamily="18" charset="0"/>
                <a:ea typeface="Cambria" panose="02040503050406030204" pitchFamily="18" charset="0"/>
              </a:rPr>
              <a:t>ditulis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serangkai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dengan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teks</a:t>
            </a:r>
            <a:endParaRPr lang="en-US" b="0" i="0" dirty="0">
              <a:effectLst/>
              <a:latin typeface="Cambria" panose="02040503050406030204" pitchFamily="18" charset="0"/>
              <a:ea typeface="Cambria" panose="02040503050406030204" pitchFamily="18" charset="0"/>
            </a:endParaRPr>
          </a:p>
          <a:p>
            <a:pPr algn="just">
              <a:lnSpc>
                <a:spcPct val="12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Spasi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disesuaikan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dengan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teks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biasanya</a:t>
            </a:r>
            <a:r>
              <a:rPr lang="en-US" b="0" i="0" dirty="0">
                <a:effectLst/>
                <a:latin typeface="Cambria" panose="02040503050406030204" pitchFamily="18" charset="0"/>
                <a:ea typeface="Cambria" panose="02040503050406030204" pitchFamily="18" charset="0"/>
              </a:rPr>
              <a:t> 1,5 </a:t>
            </a:r>
            <a:r>
              <a:rPr lang="en-US" b="0" i="0" dirty="0" err="1">
                <a:effectLst/>
                <a:latin typeface="Cambria" panose="02040503050406030204" pitchFamily="18" charset="0"/>
                <a:ea typeface="Cambria" panose="02040503050406030204" pitchFamily="18" charset="0"/>
              </a:rPr>
              <a:t>spasi</a:t>
            </a:r>
            <a:r>
              <a:rPr lang="en-US" b="0" i="0" dirty="0">
                <a:effectLst/>
                <a:latin typeface="Cambria" panose="02040503050406030204" pitchFamily="18" charset="0"/>
                <a:ea typeface="Cambria" panose="02040503050406030204" pitchFamily="18" charset="0"/>
              </a:rPr>
              <a:t> pada </a:t>
            </a:r>
            <a:r>
              <a:rPr lang="en-US" b="0" i="0" dirty="0" err="1">
                <a:effectLst/>
                <a:latin typeface="Cambria" panose="02040503050406030204" pitchFamily="18" charset="0"/>
                <a:ea typeface="Cambria" panose="02040503050406030204" pitchFamily="18" charset="0"/>
              </a:rPr>
              <a:t>makalah</a:t>
            </a:r>
            <a:r>
              <a:rPr lang="en-US" b="0" i="0" dirty="0">
                <a:effectLst/>
                <a:latin typeface="Cambria" panose="02040503050406030204" pitchFamily="18" charset="0"/>
                <a:ea typeface="Cambria" panose="02040503050406030204" pitchFamily="18" charset="0"/>
              </a:rPr>
              <a:t> dan proposal, </a:t>
            </a:r>
            <a:r>
              <a:rPr lang="en-US" b="0" i="0" dirty="0" err="1">
                <a:effectLst/>
                <a:latin typeface="Cambria" panose="02040503050406030204" pitchFamily="18" charset="0"/>
                <a:ea typeface="Cambria" panose="02040503050406030204" pitchFamily="18" charset="0"/>
              </a:rPr>
              <a:t>sedangkan</a:t>
            </a:r>
            <a:r>
              <a:rPr lang="en-US" b="0" i="0" dirty="0">
                <a:effectLst/>
                <a:latin typeface="Cambria" panose="02040503050406030204" pitchFamily="18" charset="0"/>
                <a:ea typeface="Cambria" panose="02040503050406030204" pitchFamily="18" charset="0"/>
              </a:rPr>
              <a:t> 2 </a:t>
            </a:r>
            <a:r>
              <a:rPr lang="en-US" b="0" i="0" dirty="0" err="1">
                <a:effectLst/>
                <a:latin typeface="Cambria" panose="02040503050406030204" pitchFamily="18" charset="0"/>
                <a:ea typeface="Cambria" panose="02040503050406030204" pitchFamily="18" charset="0"/>
              </a:rPr>
              <a:t>spasi</a:t>
            </a:r>
            <a:r>
              <a:rPr lang="en-US" b="0" i="0" dirty="0">
                <a:effectLst/>
                <a:latin typeface="Cambria" panose="02040503050406030204" pitchFamily="18" charset="0"/>
                <a:ea typeface="Cambria" panose="02040503050406030204" pitchFamily="18" charset="0"/>
              </a:rPr>
              <a:t> pada </a:t>
            </a:r>
            <a:r>
              <a:rPr lang="en-US" b="0" i="0" dirty="0" err="1">
                <a:effectLst/>
                <a:latin typeface="Cambria" panose="02040503050406030204" pitchFamily="18" charset="0"/>
                <a:ea typeface="Cambria" panose="02040503050406030204" pitchFamily="18" charset="0"/>
              </a:rPr>
              <a:t>skripsi</a:t>
            </a:r>
            <a:r>
              <a:rPr lang="en-US" b="0" i="0" dirty="0">
                <a:effectLst/>
                <a:latin typeface="Cambria" panose="02040503050406030204" pitchFamily="18" charset="0"/>
                <a:ea typeface="Cambria" panose="02040503050406030204" pitchFamily="18" charset="0"/>
              </a:rPr>
              <a:t>/</a:t>
            </a:r>
            <a:r>
              <a:rPr lang="en-US" b="0" i="0" dirty="0" err="1">
                <a:effectLst/>
                <a:latin typeface="Cambria" panose="02040503050406030204" pitchFamily="18" charset="0"/>
                <a:ea typeface="Cambria" panose="02040503050406030204" pitchFamily="18" charset="0"/>
              </a:rPr>
              <a:t>tesis</a:t>
            </a:r>
            <a:r>
              <a:rPr lang="en-US" b="0" i="0" dirty="0">
                <a:effectLst/>
                <a:latin typeface="Cambria" panose="02040503050406030204" pitchFamily="18" charset="0"/>
                <a:ea typeface="Cambria" panose="02040503050406030204" pitchFamily="18" charset="0"/>
              </a:rPr>
              <a:t>)</a:t>
            </a:r>
          </a:p>
          <a:p>
            <a:pPr algn="just">
              <a:lnSpc>
                <a:spcPct val="12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Menggunakan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tanda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petik</a:t>
            </a:r>
            <a:r>
              <a:rPr lang="en-US" b="0" i="0" dirty="0">
                <a:effectLst/>
                <a:latin typeface="Cambria" panose="02040503050406030204" pitchFamily="18" charset="0"/>
                <a:ea typeface="Cambria" panose="02040503050406030204" pitchFamily="18" charset="0"/>
              </a:rPr>
              <a:t> dua (“……")  di </a:t>
            </a:r>
            <a:r>
              <a:rPr lang="en-US" b="0" i="0" dirty="0" err="1">
                <a:effectLst/>
                <a:latin typeface="Cambria" panose="02040503050406030204" pitchFamily="18" charset="0"/>
                <a:ea typeface="Cambria" panose="02040503050406030204" pitchFamily="18" charset="0"/>
              </a:rPr>
              <a:t>awal</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akhir</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kutipan</a:t>
            </a:r>
            <a:endParaRPr lang="en-US" b="0" i="0" dirty="0">
              <a:effectLst/>
              <a:latin typeface="Cambria" panose="02040503050406030204" pitchFamily="18" charset="0"/>
              <a:ea typeface="Cambria" panose="02040503050406030204" pitchFamily="18" charset="0"/>
            </a:endParaRPr>
          </a:p>
          <a:p>
            <a:pPr algn="just">
              <a:lnSpc>
                <a:spcPct val="12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Menuliskan</a:t>
            </a:r>
            <a:r>
              <a:rPr lang="en-US" b="0" i="0" dirty="0">
                <a:effectLst/>
                <a:latin typeface="Cambria" panose="02040503050406030204" pitchFamily="18" charset="0"/>
                <a:ea typeface="Cambria" panose="02040503050406030204" pitchFamily="18" charset="0"/>
              </a:rPr>
              <a:t> nama </a:t>
            </a:r>
            <a:r>
              <a:rPr lang="en-US" b="0" i="0" dirty="0" err="1">
                <a:effectLst/>
                <a:latin typeface="Cambria" panose="02040503050406030204" pitchFamily="18" charset="0"/>
                <a:ea typeface="Cambria" panose="02040503050406030204" pitchFamily="18" charset="0"/>
              </a:rPr>
              <a:t>belakang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pengarang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tahun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terbit</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halaman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tempat</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mengutip</a:t>
            </a:r>
            <a:endParaRPr lang="en-US" b="0" i="0" dirty="0">
              <a:effectLst/>
              <a:latin typeface="Cambria" panose="02040503050406030204" pitchFamily="18" charset="0"/>
              <a:ea typeface="Cambria" panose="02040503050406030204" pitchFamily="18" charset="0"/>
            </a:endParaRPr>
          </a:p>
          <a:p>
            <a:pPr algn="just">
              <a:lnSpc>
                <a:spcPct val="120000"/>
              </a:lnSpc>
              <a:buNone/>
            </a:pPr>
            <a:endParaRPr lang="en-US" b="0" i="0" dirty="0">
              <a:effectLst/>
              <a:latin typeface="Cambria" panose="02040503050406030204" pitchFamily="18" charset="0"/>
              <a:ea typeface="Cambria" panose="02040503050406030204" pitchFamily="18" charset="0"/>
            </a:endParaRPr>
          </a:p>
          <a:p>
            <a:pPr algn="just">
              <a:lnSpc>
                <a:spcPct val="120000"/>
              </a:lnSpc>
              <a:buNone/>
            </a:pPr>
            <a:r>
              <a:rPr lang="en-US" b="1" i="0" dirty="0">
                <a:solidFill>
                  <a:srgbClr val="0070C0"/>
                </a:solidFill>
                <a:effectLst/>
                <a:latin typeface="Cambria" panose="02040503050406030204" pitchFamily="18" charset="0"/>
                <a:ea typeface="Cambria" panose="02040503050406030204" pitchFamily="18" charset="0"/>
              </a:rPr>
              <a:t>Contoh Kutipan </a:t>
            </a:r>
            <a:r>
              <a:rPr lang="en-US" b="1" i="0" dirty="0" err="1">
                <a:solidFill>
                  <a:srgbClr val="0070C0"/>
                </a:solidFill>
                <a:effectLst/>
                <a:latin typeface="Cambria" panose="02040503050406030204" pitchFamily="18" charset="0"/>
                <a:ea typeface="Cambria" panose="02040503050406030204" pitchFamily="18" charset="0"/>
              </a:rPr>
              <a:t>Langsung</a:t>
            </a:r>
            <a:r>
              <a:rPr lang="en-US" b="1" i="0" dirty="0">
                <a:solidFill>
                  <a:srgbClr val="0070C0"/>
                </a:solidFill>
                <a:effectLst/>
                <a:latin typeface="Cambria" panose="02040503050406030204" pitchFamily="18" charset="0"/>
                <a:ea typeface="Cambria" panose="02040503050406030204" pitchFamily="18" charset="0"/>
              </a:rPr>
              <a:t> </a:t>
            </a:r>
            <a:r>
              <a:rPr lang="en-US" b="1" i="0" dirty="0" err="1">
                <a:solidFill>
                  <a:srgbClr val="0070C0"/>
                </a:solidFill>
                <a:effectLst/>
                <a:latin typeface="Cambria" panose="02040503050406030204" pitchFamily="18" charset="0"/>
                <a:ea typeface="Cambria" panose="02040503050406030204" pitchFamily="18" charset="0"/>
              </a:rPr>
              <a:t>Pendek</a:t>
            </a:r>
            <a:r>
              <a:rPr lang="en-US" b="1" i="0" dirty="0">
                <a:solidFill>
                  <a:srgbClr val="0070C0"/>
                </a:solidFill>
                <a:effectLst/>
                <a:latin typeface="Cambria" panose="02040503050406030204" pitchFamily="18" charset="0"/>
                <a:ea typeface="Cambria" panose="02040503050406030204" pitchFamily="18" charset="0"/>
              </a:rPr>
              <a:t> :</a:t>
            </a:r>
          </a:p>
          <a:p>
            <a:pPr algn="just">
              <a:lnSpc>
                <a:spcPct val="120000"/>
              </a:lnSpc>
              <a:buNone/>
            </a:pPr>
            <a:r>
              <a:rPr lang="en-US" b="0" i="0" dirty="0" err="1">
                <a:effectLst/>
                <a:latin typeface="Cambria" panose="02040503050406030204" pitchFamily="18" charset="0"/>
                <a:ea typeface="Cambria" panose="02040503050406030204" pitchFamily="18" charset="0"/>
              </a:rPr>
              <a:t>Menurut</a:t>
            </a:r>
            <a:r>
              <a:rPr lang="en-US" b="0" i="0" dirty="0">
                <a:effectLst/>
                <a:latin typeface="Cambria" panose="02040503050406030204" pitchFamily="18" charset="0"/>
                <a:ea typeface="Cambria" panose="02040503050406030204" pitchFamily="18" charset="0"/>
              </a:rPr>
              <a:t> Smith (2020, </a:t>
            </a:r>
            <a:r>
              <a:rPr lang="en-US" b="0" i="0" dirty="0" err="1">
                <a:effectLst/>
                <a:latin typeface="Cambria" panose="02040503050406030204" pitchFamily="18" charset="0"/>
                <a:ea typeface="Cambria" panose="02040503050406030204" pitchFamily="18" charset="0"/>
              </a:rPr>
              <a:t>hal</a:t>
            </a:r>
            <a:r>
              <a:rPr lang="en-US" b="0" i="0" dirty="0">
                <a:effectLst/>
                <a:latin typeface="Cambria" panose="02040503050406030204" pitchFamily="18" charset="0"/>
                <a:ea typeface="Cambria" panose="02040503050406030204" pitchFamily="18" charset="0"/>
              </a:rPr>
              <a:t>. 45), "proses </a:t>
            </a:r>
            <a:r>
              <a:rPr lang="en-US" b="0" i="0" dirty="0" err="1">
                <a:effectLst/>
                <a:latin typeface="Cambria" panose="02040503050406030204" pitchFamily="18" charset="0"/>
                <a:ea typeface="Cambria" panose="02040503050406030204" pitchFamily="18" charset="0"/>
              </a:rPr>
              <a:t>destilasi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merupakan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metode</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pemisahan</a:t>
            </a:r>
            <a:r>
              <a:rPr lang="en-US" b="0" i="0" dirty="0">
                <a:effectLst/>
                <a:latin typeface="Cambria" panose="02040503050406030204" pitchFamily="18" charset="0"/>
                <a:ea typeface="Cambria" panose="02040503050406030204" pitchFamily="18" charset="0"/>
              </a:rPr>
              <a:t> yang paling </a:t>
            </a:r>
            <a:r>
              <a:rPr lang="en-US" b="0" i="0" dirty="0" err="1">
                <a:effectLst/>
                <a:latin typeface="Cambria" panose="02040503050406030204" pitchFamily="18" charset="0"/>
                <a:ea typeface="Cambria" panose="02040503050406030204" pitchFamily="18" charset="0"/>
              </a:rPr>
              <a:t>efisien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untuk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campuran</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memiliki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perbedaan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titik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didih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signifikan</a:t>
            </a:r>
            <a:r>
              <a:rPr lang="en-US" b="0" i="0" dirty="0">
                <a:effectLst/>
                <a:latin typeface="Cambria" panose="02040503050406030204" pitchFamily="18" charset="0"/>
                <a:ea typeface="Cambria" panose="02040503050406030204" pitchFamily="18" charset="0"/>
              </a:rPr>
              <a:t>."</a:t>
            </a:r>
          </a:p>
          <a:p>
            <a:pPr algn="just">
              <a:lnSpc>
                <a:spcPct val="120000"/>
              </a:lnSpc>
              <a:buNone/>
            </a:pPr>
            <a:r>
              <a:rPr lang="en-US" b="0" i="0" dirty="0">
                <a:effectLst/>
                <a:latin typeface="Cambria" panose="02040503050406030204" pitchFamily="18" charset="0"/>
                <a:ea typeface="Cambria" panose="02040503050406030204" pitchFamily="18" charset="0"/>
              </a:rPr>
              <a:t>Atau </a:t>
            </a:r>
            <a:r>
              <a:rPr lang="en-US" b="0" i="0" dirty="0" err="1">
                <a:effectLst/>
                <a:latin typeface="Cambria" panose="02040503050406030204" pitchFamily="18" charset="0"/>
                <a:ea typeface="Cambria" panose="02040503050406030204" pitchFamily="18" charset="0"/>
              </a:rPr>
              <a:t>dapat</a:t>
            </a:r>
            <a:r>
              <a:rPr lang="en-US" b="0" i="0" dirty="0">
                <a:effectLst/>
                <a:latin typeface="Cambria" panose="02040503050406030204" pitchFamily="18" charset="0"/>
                <a:ea typeface="Cambria" panose="02040503050406030204" pitchFamily="18" charset="0"/>
              </a:rPr>
              <a:t> juga </a:t>
            </a:r>
            <a:r>
              <a:rPr lang="en-US" b="0" i="0" dirty="0" err="1">
                <a:effectLst/>
                <a:latin typeface="Cambria" panose="02040503050406030204" pitchFamily="18" charset="0"/>
                <a:ea typeface="Cambria" panose="02040503050406030204" pitchFamily="18" charset="0"/>
              </a:rPr>
              <a:t>ditulis</a:t>
            </a:r>
            <a:r>
              <a:rPr lang="en-US" b="0" i="0" dirty="0">
                <a:effectLst/>
                <a:latin typeface="Cambria" panose="02040503050406030204" pitchFamily="18" charset="0"/>
                <a:ea typeface="Cambria" panose="02040503050406030204" pitchFamily="18" charset="0"/>
              </a:rPr>
              <a:t>:</a:t>
            </a:r>
          </a:p>
          <a:p>
            <a:pPr algn="just">
              <a:lnSpc>
                <a:spcPct val="120000"/>
              </a:lnSpc>
              <a:buNone/>
            </a:pPr>
            <a:r>
              <a:rPr lang="en-US" b="0" i="0" dirty="0">
                <a:effectLst/>
                <a:latin typeface="Cambria" panose="02040503050406030204" pitchFamily="18" charset="0"/>
                <a:ea typeface="Cambria" panose="02040503050406030204" pitchFamily="18" charset="0"/>
              </a:rPr>
              <a:t>"Proses </a:t>
            </a:r>
            <a:r>
              <a:rPr lang="en-US" b="0" i="0" dirty="0" err="1">
                <a:effectLst/>
                <a:latin typeface="Cambria" panose="02040503050406030204" pitchFamily="18" charset="0"/>
                <a:ea typeface="Cambria" panose="02040503050406030204" pitchFamily="18" charset="0"/>
              </a:rPr>
              <a:t>destilasi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merupakan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metode</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pemisahan</a:t>
            </a:r>
            <a:r>
              <a:rPr lang="en-US" b="0" i="0" dirty="0">
                <a:effectLst/>
                <a:latin typeface="Cambria" panose="02040503050406030204" pitchFamily="18" charset="0"/>
                <a:ea typeface="Cambria" panose="02040503050406030204" pitchFamily="18" charset="0"/>
              </a:rPr>
              <a:t> yang paling </a:t>
            </a:r>
            <a:r>
              <a:rPr lang="en-US" b="0" i="0" dirty="0" err="1">
                <a:effectLst/>
                <a:latin typeface="Cambria" panose="02040503050406030204" pitchFamily="18" charset="0"/>
                <a:ea typeface="Cambria" panose="02040503050406030204" pitchFamily="18" charset="0"/>
              </a:rPr>
              <a:t>efisien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untuk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campuran</a:t>
            </a:r>
            <a:r>
              <a:rPr lang="en-US" b="0" i="0" dirty="0">
                <a:effectLst/>
                <a:latin typeface="Cambria" panose="02040503050406030204" pitchFamily="18" charset="0"/>
                <a:ea typeface="Cambria" panose="02040503050406030204" pitchFamily="18" charset="0"/>
              </a:rPr>
              <a:t> yang </a:t>
            </a:r>
            <a:r>
              <a:rPr lang="en-US" b="0" i="0" dirty="0" err="1">
                <a:effectLst/>
                <a:latin typeface="Cambria" panose="02040503050406030204" pitchFamily="18" charset="0"/>
                <a:ea typeface="Cambria" panose="02040503050406030204" pitchFamily="18" charset="0"/>
              </a:rPr>
              <a:t>memiliki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perbedaan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titik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didih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signifikan</a:t>
            </a:r>
            <a:r>
              <a:rPr lang="en-US" b="0" i="0" dirty="0">
                <a:effectLst/>
                <a:latin typeface="Cambria" panose="02040503050406030204" pitchFamily="18" charset="0"/>
                <a:ea typeface="Cambria" panose="02040503050406030204" pitchFamily="18" charset="0"/>
              </a:rPr>
              <a:t>" (Smith, 2020, </a:t>
            </a:r>
            <a:r>
              <a:rPr lang="en-US" b="0" i="0" dirty="0" err="1">
                <a:effectLst/>
                <a:latin typeface="Cambria" panose="02040503050406030204" pitchFamily="18" charset="0"/>
                <a:ea typeface="Cambria" panose="02040503050406030204" pitchFamily="18" charset="0"/>
              </a:rPr>
              <a:t>hal</a:t>
            </a:r>
            <a:r>
              <a:rPr lang="en-US" b="0" i="0" dirty="0">
                <a:effectLst/>
                <a:latin typeface="Cambria" panose="02040503050406030204" pitchFamily="18" charset="0"/>
                <a:ea typeface="Cambria" panose="02040503050406030204" pitchFamily="18" charset="0"/>
              </a:rPr>
              <a:t>. 45).</a:t>
            </a:r>
          </a:p>
          <a:p>
            <a:pPr algn="just">
              <a:buNone/>
            </a:pPr>
            <a:endParaRPr lang="en-US" b="0" i="0" dirty="0">
              <a:effectLst/>
              <a:latin typeface="fkGroteskNeue"/>
            </a:endParaRPr>
          </a:p>
          <a:p>
            <a:pPr algn="just"/>
            <a:endParaRPr lang="en-US" dirty="0"/>
          </a:p>
        </p:txBody>
      </p:sp>
    </p:spTree>
    <p:extLst>
      <p:ext uri="{BB962C8B-B14F-4D97-AF65-F5344CB8AC3E}">
        <p14:creationId xmlns:p14="http://schemas.microsoft.com/office/powerpoint/2010/main" val="2853100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2E743-3F32-6C02-2426-A247B74EFD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507088-CC63-95F1-8EBA-C34F42C9E5C8}"/>
              </a:ext>
            </a:extLst>
          </p:cNvPr>
          <p:cNvSpPr>
            <a:spLocks noGrp="1"/>
          </p:cNvSpPr>
          <p:nvPr>
            <p:ph type="title"/>
          </p:nvPr>
        </p:nvSpPr>
        <p:spPr>
          <a:xfrm>
            <a:off x="707571" y="957239"/>
            <a:ext cx="10515600" cy="732155"/>
          </a:xfrm>
        </p:spPr>
        <p:txBody>
          <a:bodyPr>
            <a:noAutofit/>
          </a:bodyPr>
          <a:lstStyle/>
          <a:p>
            <a:pPr algn="ctr"/>
            <a: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Kutipan </a:t>
            </a:r>
            <a:r>
              <a:rPr lang="en-US" sz="3200" b="1" i="0" dirty="0" err="1">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Langsung</a:t>
            </a:r>
            <a: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Panjang</a:t>
            </a: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1" i="0" dirty="0">
                <a:solidFill>
                  <a:schemeClr val="accent6">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en-US" sz="3200" b="0" i="0" dirty="0">
                <a:effectLst/>
                <a:latin typeface="Cambria" panose="02040503050406030204" pitchFamily="18" charset="0"/>
                <a:ea typeface="Cambria" panose="02040503050406030204" pitchFamily="18" charset="0"/>
              </a:rPr>
            </a:br>
            <a:endParaRPr lang="en-US" sz="32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ACDA55D4-5D30-7CB1-7341-8A324CDE6A5B}"/>
              </a:ext>
            </a:extLst>
          </p:cNvPr>
          <p:cNvSpPr>
            <a:spLocks noGrp="1"/>
          </p:cNvSpPr>
          <p:nvPr>
            <p:ph idx="1"/>
          </p:nvPr>
        </p:nvSpPr>
        <p:spPr>
          <a:xfrm>
            <a:off x="432163" y="957239"/>
            <a:ext cx="11327674" cy="5739653"/>
          </a:xfrm>
        </p:spPr>
        <p:txBody>
          <a:bodyPr>
            <a:normAutofit fontScale="62500" lnSpcReduction="20000"/>
          </a:bodyPr>
          <a:lstStyle/>
          <a:p>
            <a:pPr algn="just">
              <a:lnSpc>
                <a:spcPct val="120000"/>
              </a:lnSpc>
              <a:buNone/>
            </a:pPr>
            <a:r>
              <a:rPr lang="en-US" b="1" i="0" dirty="0">
                <a:solidFill>
                  <a:schemeClr val="accent5">
                    <a:lumMod val="75000"/>
                  </a:schemeClr>
                </a:solidFill>
                <a:effectLst/>
                <a:latin typeface="Cambria" panose="02040503050406030204" pitchFamily="18" charset="0"/>
                <a:ea typeface="Cambria" panose="02040503050406030204" pitchFamily="18" charset="0"/>
              </a:rPr>
              <a:t>Kutipan </a:t>
            </a:r>
            <a:r>
              <a:rPr lang="en-US" b="1" i="0" dirty="0" err="1">
                <a:solidFill>
                  <a:schemeClr val="accent5">
                    <a:lumMod val="75000"/>
                  </a:schemeClr>
                </a:solidFill>
                <a:effectLst/>
                <a:latin typeface="Cambria" panose="02040503050406030204" pitchFamily="18" charset="0"/>
                <a:ea typeface="Cambria" panose="02040503050406030204" pitchFamily="18" charset="0"/>
              </a:rPr>
              <a:t>langsung</a:t>
            </a:r>
            <a:r>
              <a:rPr lang="en-US" b="1" i="0" dirty="0">
                <a:solidFill>
                  <a:schemeClr val="accent5">
                    <a:lumMod val="75000"/>
                  </a:schemeClr>
                </a:solidFill>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latin typeface="Cambria" panose="02040503050406030204" pitchFamily="18" charset="0"/>
                <a:ea typeface="Cambria" panose="02040503050406030204" pitchFamily="18" charset="0"/>
              </a:rPr>
              <a:t>panjang</a:t>
            </a:r>
            <a:r>
              <a:rPr lang="en-US" b="1" i="0" dirty="0">
                <a:solidFill>
                  <a:schemeClr val="accent5">
                    <a:lumMod val="75000"/>
                  </a:schemeClr>
                </a:solidFill>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latin typeface="Cambria" panose="02040503050406030204" pitchFamily="18" charset="0"/>
                <a:ea typeface="Cambria" panose="02040503050406030204" pitchFamily="18" charset="0"/>
              </a:rPr>
              <a:t>adalah</a:t>
            </a:r>
            <a:r>
              <a:rPr lang="en-US" b="1" i="0" dirty="0">
                <a:solidFill>
                  <a:schemeClr val="accent5">
                    <a:lumMod val="75000"/>
                  </a:schemeClr>
                </a:solidFill>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latin typeface="Cambria" panose="02040503050406030204" pitchFamily="18" charset="0"/>
                <a:ea typeface="Cambria" panose="02040503050406030204" pitchFamily="18" charset="0"/>
              </a:rPr>
              <a:t>kutipan</a:t>
            </a:r>
            <a:r>
              <a:rPr lang="en-US" b="1" i="0" dirty="0">
                <a:solidFill>
                  <a:schemeClr val="accent5">
                    <a:lumMod val="75000"/>
                  </a:schemeClr>
                </a:solidFill>
                <a:effectLst/>
                <a:latin typeface="Cambria" panose="02040503050406030204" pitchFamily="18" charset="0"/>
                <a:ea typeface="Cambria" panose="02040503050406030204" pitchFamily="18" charset="0"/>
              </a:rPr>
              <a:t> yang </a:t>
            </a:r>
            <a:r>
              <a:rPr lang="en-US" b="1" i="0" dirty="0" err="1">
                <a:solidFill>
                  <a:schemeClr val="accent5">
                    <a:lumMod val="75000"/>
                  </a:schemeClr>
                </a:solidFill>
                <a:effectLst/>
                <a:latin typeface="Cambria" panose="02040503050406030204" pitchFamily="18" charset="0"/>
                <a:ea typeface="Cambria" panose="02040503050406030204" pitchFamily="18" charset="0"/>
              </a:rPr>
              <a:t>panjangnya</a:t>
            </a:r>
            <a:r>
              <a:rPr lang="en-US" b="1" i="0" dirty="0">
                <a:solidFill>
                  <a:schemeClr val="accent5">
                    <a:lumMod val="75000"/>
                  </a:schemeClr>
                </a:solidFill>
                <a:effectLst/>
                <a:latin typeface="Cambria" panose="02040503050406030204" pitchFamily="18" charset="0"/>
                <a:ea typeface="Cambria" panose="02040503050406030204" pitchFamily="18" charset="0"/>
              </a:rPr>
              <a:t> 40 kata </a:t>
            </a:r>
            <a:r>
              <a:rPr lang="en-US" b="1" i="0" dirty="0" err="1">
                <a:solidFill>
                  <a:schemeClr val="accent5">
                    <a:lumMod val="75000"/>
                  </a:schemeClr>
                </a:solidFill>
                <a:effectLst/>
                <a:latin typeface="Cambria" panose="02040503050406030204" pitchFamily="18" charset="0"/>
                <a:ea typeface="Cambria" panose="02040503050406030204" pitchFamily="18" charset="0"/>
              </a:rPr>
              <a:t>atau</a:t>
            </a:r>
            <a:r>
              <a:rPr lang="en-US" b="1" i="0" dirty="0">
                <a:solidFill>
                  <a:schemeClr val="accent5">
                    <a:lumMod val="75000"/>
                  </a:schemeClr>
                </a:solidFill>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latin typeface="Cambria" panose="02040503050406030204" pitchFamily="18" charset="0"/>
                <a:ea typeface="Cambria" panose="02040503050406030204" pitchFamily="18" charset="0"/>
              </a:rPr>
              <a:t>lebih</a:t>
            </a:r>
            <a:r>
              <a:rPr lang="en-US" b="1" i="0" dirty="0">
                <a:solidFill>
                  <a:schemeClr val="accent5">
                    <a:lumMod val="75000"/>
                  </a:schemeClr>
                </a:solidFill>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latin typeface="Cambria" panose="02040503050406030204" pitchFamily="18" charset="0"/>
                <a:ea typeface="Cambria" panose="02040503050406030204" pitchFamily="18" charset="0"/>
              </a:rPr>
              <a:t>atau</a:t>
            </a:r>
            <a:r>
              <a:rPr lang="en-US" b="1" i="0" dirty="0">
                <a:solidFill>
                  <a:schemeClr val="accent5">
                    <a:lumMod val="75000"/>
                  </a:schemeClr>
                </a:solidFill>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latin typeface="Cambria" panose="02040503050406030204" pitchFamily="18" charset="0"/>
                <a:ea typeface="Cambria" panose="02040503050406030204" pitchFamily="18" charset="0"/>
              </a:rPr>
              <a:t>lebih</a:t>
            </a:r>
            <a:r>
              <a:rPr lang="en-US" b="1" i="0" dirty="0">
                <a:solidFill>
                  <a:schemeClr val="accent5">
                    <a:lumMod val="75000"/>
                  </a:schemeClr>
                </a:solidFill>
                <a:effectLst/>
                <a:latin typeface="Cambria" panose="02040503050406030204" pitchFamily="18" charset="0"/>
                <a:ea typeface="Cambria" panose="02040503050406030204" pitchFamily="18" charset="0"/>
              </a:rPr>
              <a:t> </a:t>
            </a:r>
            <a:r>
              <a:rPr lang="en-US" b="1" i="0" dirty="0" err="1">
                <a:solidFill>
                  <a:schemeClr val="accent5">
                    <a:lumMod val="75000"/>
                  </a:schemeClr>
                </a:solidFill>
                <a:effectLst/>
                <a:latin typeface="Cambria" panose="02040503050406030204" pitchFamily="18" charset="0"/>
                <a:ea typeface="Cambria" panose="02040503050406030204" pitchFamily="18" charset="0"/>
              </a:rPr>
              <a:t>dari</a:t>
            </a:r>
            <a:r>
              <a:rPr lang="en-US" b="1" i="0" dirty="0">
                <a:solidFill>
                  <a:schemeClr val="accent5">
                    <a:lumMod val="75000"/>
                  </a:schemeClr>
                </a:solidFill>
                <a:effectLst/>
                <a:latin typeface="Cambria" panose="02040503050406030204" pitchFamily="18" charset="0"/>
                <a:ea typeface="Cambria" panose="02040503050406030204" pitchFamily="18" charset="0"/>
              </a:rPr>
              <a:t> 4 baris. </a:t>
            </a:r>
          </a:p>
          <a:p>
            <a:pPr algn="just">
              <a:lnSpc>
                <a:spcPct val="120000"/>
              </a:lnSpc>
              <a:buNone/>
            </a:pPr>
            <a:r>
              <a:rPr lang="en-US" b="0" i="0" dirty="0">
                <a:effectLst/>
                <a:latin typeface="Cambria" panose="02040503050406030204" pitchFamily="18" charset="0"/>
                <a:ea typeface="Cambria" panose="02040503050406030204" pitchFamily="18" charset="0"/>
              </a:rPr>
              <a:t>Teknik </a:t>
            </a:r>
            <a:r>
              <a:rPr lang="en-US" b="0" i="0" dirty="0" err="1">
                <a:effectLst/>
                <a:latin typeface="Cambria" panose="02040503050406030204" pitchFamily="18" charset="0"/>
                <a:ea typeface="Cambria" panose="02040503050406030204" pitchFamily="18" charset="0"/>
              </a:rPr>
              <a:t>penulisan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langsung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panjang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memiliki</a:t>
            </a:r>
            <a:r>
              <a:rPr lang="en-US" b="0" i="0" dirty="0">
                <a:effectLst/>
                <a:latin typeface="Cambria" panose="02040503050406030204" pitchFamily="18" charset="0"/>
                <a:ea typeface="Cambria" panose="02040503050406030204" pitchFamily="18" charset="0"/>
              </a:rPr>
              <a:t> format </a:t>
            </a:r>
            <a:r>
              <a:rPr lang="en-US" b="0" i="0" dirty="0" err="1">
                <a:effectLst/>
                <a:latin typeface="Cambria" panose="02040503050406030204" pitchFamily="18" charset="0"/>
                <a:ea typeface="Cambria" panose="02040503050406030204" pitchFamily="18" charset="0"/>
              </a:rPr>
              <a:t>khusus</a:t>
            </a:r>
            <a:r>
              <a:rPr lang="en-US" b="0" i="0" dirty="0">
                <a:effectLst/>
                <a:latin typeface="Cambria" panose="02040503050406030204" pitchFamily="18" charset="0"/>
                <a:ea typeface="Cambria" panose="02040503050406030204" pitchFamily="18" charset="0"/>
              </a:rPr>
              <a:t>:​</a:t>
            </a:r>
          </a:p>
          <a:p>
            <a:pPr algn="just">
              <a:lnSpc>
                <a:spcPct val="12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Kutipan </a:t>
            </a:r>
            <a:r>
              <a:rPr lang="en-US" b="0" i="0" dirty="0" err="1">
                <a:effectLst/>
                <a:latin typeface="Cambria" panose="02040503050406030204" pitchFamily="18" charset="0"/>
                <a:ea typeface="Cambria" panose="02040503050406030204" pitchFamily="18" charset="0"/>
              </a:rPr>
              <a:t>dipisahkan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teks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menjorok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ke</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dalam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indent)</a:t>
            </a:r>
          </a:p>
          <a:p>
            <a:pPr algn="just">
              <a:lnSpc>
                <a:spcPct val="12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Tidak </a:t>
            </a:r>
            <a:r>
              <a:rPr lang="en-US" b="0" i="0" dirty="0" err="1">
                <a:effectLst/>
                <a:latin typeface="Cambria" panose="02040503050406030204" pitchFamily="18" charset="0"/>
                <a:ea typeface="Cambria" panose="02040503050406030204" pitchFamily="18" charset="0"/>
              </a:rPr>
              <a:t>menggunakan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tanda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petik</a:t>
            </a:r>
            <a:endParaRPr lang="en-US" b="0" i="0" dirty="0">
              <a:effectLst/>
              <a:latin typeface="Cambria" panose="02040503050406030204" pitchFamily="18" charset="0"/>
              <a:ea typeface="Cambria" panose="02040503050406030204" pitchFamily="18" charset="0"/>
            </a:endParaRPr>
          </a:p>
          <a:p>
            <a:pPr algn="just">
              <a:lnSpc>
                <a:spcPct val="120000"/>
              </a:lnSpc>
              <a:buFont typeface="Arial" panose="020B0604020202020204" pitchFamily="34" charset="0"/>
              <a:buChar char="•"/>
            </a:pPr>
            <a:r>
              <a:rPr lang="en-US" b="0" i="0" dirty="0" err="1">
                <a:effectLst/>
                <a:latin typeface="Cambria" panose="02040503050406030204" pitchFamily="18" charset="0"/>
                <a:ea typeface="Cambria" panose="02040503050406030204" pitchFamily="18" charset="0"/>
              </a:rPr>
              <a:t>Spasi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antar</a:t>
            </a:r>
            <a:r>
              <a:rPr lang="en-US" b="0" i="0" dirty="0">
                <a:effectLst/>
                <a:latin typeface="Cambria" panose="02040503050406030204" pitchFamily="18" charset="0"/>
                <a:ea typeface="Cambria" panose="02040503050406030204" pitchFamily="18" charset="0"/>
              </a:rPr>
              <a:t> baris </a:t>
            </a:r>
            <a:r>
              <a:rPr lang="en-US" b="0" i="0" dirty="0" err="1">
                <a:effectLst/>
                <a:latin typeface="Cambria" panose="02040503050406030204" pitchFamily="18" charset="0"/>
                <a:ea typeface="Cambria" panose="02040503050406030204" pitchFamily="18" charset="0"/>
              </a:rPr>
              <a:t>dalam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kutipan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dibuat</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lebih</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rapat</a:t>
            </a:r>
            <a:r>
              <a:rPr lang="en-US" b="0" i="0" dirty="0">
                <a:effectLst/>
                <a:latin typeface="Cambria" panose="02040503050406030204" pitchFamily="18" charset="0"/>
                <a:ea typeface="Cambria" panose="02040503050406030204" pitchFamily="18" charset="0"/>
              </a:rPr>
              <a:t> (single space)</a:t>
            </a:r>
          </a:p>
          <a:p>
            <a:pPr algn="just">
              <a:lnSpc>
                <a:spcPct val="12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Jarak </a:t>
            </a:r>
            <a:r>
              <a:rPr lang="en-US" b="0" i="0" dirty="0" err="1">
                <a:effectLst/>
                <a:latin typeface="Cambria" panose="02040503050406030204" pitchFamily="18" charset="0"/>
                <a:ea typeface="Cambria" panose="02040503050406030204" pitchFamily="18" charset="0"/>
              </a:rPr>
              <a:t>dari</a:t>
            </a:r>
            <a:r>
              <a:rPr lang="en-US" b="0" i="0" dirty="0">
                <a:effectLst/>
                <a:latin typeface="Cambria" panose="02040503050406030204" pitchFamily="18" charset="0"/>
                <a:ea typeface="Cambria" panose="02040503050406030204" pitchFamily="18" charset="0"/>
              </a:rPr>
              <a:t> margin kiri </a:t>
            </a:r>
            <a:r>
              <a:rPr lang="en-US" b="0" i="0" dirty="0" err="1">
                <a:effectLst/>
                <a:latin typeface="Cambria" panose="02040503050406030204" pitchFamily="18" charset="0"/>
                <a:ea typeface="Cambria" panose="02040503050406030204" pitchFamily="18" charset="0"/>
              </a:rPr>
              <a:t>menjorok</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sekitar</a:t>
            </a:r>
            <a:r>
              <a:rPr lang="en-US" b="0" i="0" dirty="0">
                <a:effectLst/>
                <a:latin typeface="Cambria" panose="02040503050406030204" pitchFamily="18" charset="0"/>
                <a:ea typeface="Cambria" panose="02040503050406030204" pitchFamily="18" charset="0"/>
              </a:rPr>
              <a:t> 1 cm </a:t>
            </a:r>
            <a:r>
              <a:rPr lang="en-US" b="0" i="0" dirty="0" err="1">
                <a:effectLst/>
                <a:latin typeface="Cambria" panose="02040503050406030204" pitchFamily="18" charset="0"/>
                <a:ea typeface="Cambria" panose="02040503050406030204" pitchFamily="18" charset="0"/>
              </a:rPr>
              <a:t>atau</a:t>
            </a:r>
            <a:r>
              <a:rPr lang="en-US" b="0" i="0" dirty="0">
                <a:effectLst/>
                <a:latin typeface="Cambria" panose="02040503050406030204" pitchFamily="18" charset="0"/>
                <a:ea typeface="Cambria" panose="02040503050406030204" pitchFamily="18" charset="0"/>
              </a:rPr>
              <a:t> 5-7 </a:t>
            </a:r>
            <a:r>
              <a:rPr lang="en-US" b="0" i="0" dirty="0" err="1">
                <a:effectLst/>
                <a:latin typeface="Cambria" panose="02040503050406030204" pitchFamily="18" charset="0"/>
                <a:ea typeface="Cambria" panose="02040503050406030204" pitchFamily="18" charset="0"/>
              </a:rPr>
              <a:t>ketukan</a:t>
            </a:r>
            <a:endParaRPr lang="en-US" b="0" i="0" dirty="0">
              <a:effectLst/>
              <a:latin typeface="Cambria" panose="02040503050406030204" pitchFamily="18" charset="0"/>
              <a:ea typeface="Cambria" panose="02040503050406030204" pitchFamily="18" charset="0"/>
            </a:endParaRPr>
          </a:p>
          <a:p>
            <a:pPr algn="just">
              <a:lnSpc>
                <a:spcPct val="120000"/>
              </a:lnSpc>
              <a:buFont typeface="Arial" panose="020B0604020202020204" pitchFamily="34" charset="0"/>
              <a:buChar char="•"/>
            </a:pPr>
            <a:r>
              <a:rPr lang="en-US" b="0" i="0" dirty="0">
                <a:effectLst/>
                <a:latin typeface="Cambria" panose="02040503050406030204" pitchFamily="18" charset="0"/>
                <a:ea typeface="Cambria" panose="02040503050406030204" pitchFamily="18" charset="0"/>
              </a:rPr>
              <a:t>Nama </a:t>
            </a:r>
            <a:r>
              <a:rPr lang="en-US" b="0" i="0" dirty="0" err="1">
                <a:effectLst/>
                <a:latin typeface="Cambria" panose="02040503050406030204" pitchFamily="18" charset="0"/>
                <a:ea typeface="Cambria" panose="02040503050406030204" pitchFamily="18" charset="0"/>
              </a:rPr>
              <a:t>pengarang</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tahun</a:t>
            </a:r>
            <a:r>
              <a:rPr lang="en-US" b="0" i="0" dirty="0">
                <a:effectLst/>
                <a:latin typeface="Cambria" panose="02040503050406030204" pitchFamily="18" charset="0"/>
                <a:ea typeface="Cambria" panose="02040503050406030204" pitchFamily="18" charset="0"/>
              </a:rPr>
              <a:t>, dan </a:t>
            </a:r>
            <a:r>
              <a:rPr lang="en-US" b="0" i="0" dirty="0" err="1">
                <a:effectLst/>
                <a:latin typeface="Cambria" panose="02040503050406030204" pitchFamily="18" charset="0"/>
                <a:ea typeface="Cambria" panose="02040503050406030204" pitchFamily="18" charset="0"/>
              </a:rPr>
              <a:t>halaman</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tetap</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dicantumkan</a:t>
            </a:r>
            <a:endParaRPr lang="en-US" b="0" i="0" dirty="0">
              <a:effectLst/>
              <a:latin typeface="Cambria" panose="02040503050406030204" pitchFamily="18" charset="0"/>
              <a:ea typeface="Cambria" panose="02040503050406030204" pitchFamily="18" charset="0"/>
            </a:endParaRPr>
          </a:p>
          <a:p>
            <a:pPr algn="just">
              <a:lnSpc>
                <a:spcPct val="120000"/>
              </a:lnSpc>
              <a:buNone/>
            </a:pPr>
            <a:r>
              <a:rPr lang="en-US" b="0" i="0" dirty="0">
                <a:solidFill>
                  <a:schemeClr val="accent6">
                    <a:lumMod val="75000"/>
                  </a:schemeClr>
                </a:solidFill>
                <a:effectLst/>
                <a:latin typeface="Cambria" panose="02040503050406030204" pitchFamily="18" charset="0"/>
                <a:ea typeface="Cambria" panose="02040503050406030204" pitchFamily="18" charset="0"/>
              </a:rPr>
              <a:t>Contoh Kutipan </a:t>
            </a:r>
            <a:r>
              <a:rPr lang="en-US" b="0" i="0" dirty="0" err="1">
                <a:solidFill>
                  <a:schemeClr val="accent6">
                    <a:lumMod val="75000"/>
                  </a:schemeClr>
                </a:solidFill>
                <a:effectLst/>
                <a:latin typeface="Cambria" panose="02040503050406030204" pitchFamily="18" charset="0"/>
                <a:ea typeface="Cambria" panose="02040503050406030204" pitchFamily="18" charset="0"/>
              </a:rPr>
              <a:t>Langsung</a:t>
            </a:r>
            <a:r>
              <a:rPr lang="en-US" b="0" i="0" dirty="0">
                <a:solidFill>
                  <a:schemeClr val="accent6">
                    <a:lumMod val="75000"/>
                  </a:schemeClr>
                </a:solidFill>
                <a:effectLst/>
                <a:latin typeface="Cambria" panose="02040503050406030204" pitchFamily="18" charset="0"/>
                <a:ea typeface="Cambria" panose="02040503050406030204" pitchFamily="18" charset="0"/>
              </a:rPr>
              <a:t> Panjang :</a:t>
            </a:r>
          </a:p>
          <a:p>
            <a:pPr algn="just">
              <a:lnSpc>
                <a:spcPct val="120000"/>
              </a:lnSpc>
              <a:buNone/>
            </a:pPr>
            <a:r>
              <a:rPr lang="en-US" b="0" i="0" dirty="0">
                <a:effectLst/>
                <a:latin typeface="Cambria" panose="02040503050406030204" pitchFamily="18" charset="0"/>
                <a:ea typeface="Cambria" panose="02040503050406030204" pitchFamily="18" charset="0"/>
              </a:rPr>
              <a:t>Proses </a:t>
            </a:r>
            <a:r>
              <a:rPr lang="en-US" b="0" i="0" dirty="0" err="1">
                <a:effectLst/>
                <a:latin typeface="Cambria" panose="02040503050406030204" pitchFamily="18" charset="0"/>
                <a:ea typeface="Cambria" panose="02040503050406030204" pitchFamily="18" charset="0"/>
              </a:rPr>
              <a:t>kristalisasi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dalam</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industri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kimia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memiliki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kompleksitas</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tersendiri</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sebagaimana</a:t>
            </a:r>
            <a:r>
              <a:rPr lang="en-US" b="0" i="0" dirty="0">
                <a:effectLst/>
                <a:latin typeface="Cambria" panose="02040503050406030204" pitchFamily="18" charset="0"/>
                <a:ea typeface="Cambria" panose="02040503050406030204" pitchFamily="18" charset="0"/>
              </a:rPr>
              <a:t> </a:t>
            </a:r>
            <a:r>
              <a:rPr lang="en-US" b="0" i="0" dirty="0" err="1">
                <a:effectLst/>
                <a:latin typeface="Cambria" panose="02040503050406030204" pitchFamily="18" charset="0"/>
                <a:ea typeface="Cambria" panose="02040503050406030204" pitchFamily="18" charset="0"/>
              </a:rPr>
              <a:t>dijelaskan</a:t>
            </a:r>
            <a:r>
              <a:rPr lang="en-US" b="0" i="0" dirty="0">
                <a:effectLst/>
                <a:latin typeface="Cambria" panose="02040503050406030204" pitchFamily="18" charset="0"/>
                <a:ea typeface="Cambria" panose="02040503050406030204" pitchFamily="18" charset="0"/>
              </a:rPr>
              <a:t> oleh Johnson (2019, </a:t>
            </a:r>
            <a:r>
              <a:rPr lang="en-US" b="0" i="0" dirty="0" err="1">
                <a:effectLst/>
                <a:latin typeface="Cambria" panose="02040503050406030204" pitchFamily="18" charset="0"/>
                <a:ea typeface="Cambria" panose="02040503050406030204" pitchFamily="18" charset="0"/>
              </a:rPr>
              <a:t>hal</a:t>
            </a:r>
            <a:r>
              <a:rPr lang="en-US" b="0" i="0" dirty="0">
                <a:effectLst/>
                <a:latin typeface="Cambria" panose="02040503050406030204" pitchFamily="18" charset="0"/>
                <a:ea typeface="Cambria" panose="02040503050406030204" pitchFamily="18" charset="0"/>
              </a:rPr>
              <a:t>. 112):</a:t>
            </a:r>
          </a:p>
          <a:p>
            <a:pPr algn="just">
              <a:lnSpc>
                <a:spcPct val="120000"/>
              </a:lnSpc>
              <a:buNone/>
            </a:pPr>
            <a:r>
              <a:rPr lang="en-US" i="1" dirty="0">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Kristalisasi</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merupakan</a:t>
            </a:r>
            <a:r>
              <a:rPr lang="en-US" b="0" i="1" dirty="0">
                <a:effectLst/>
                <a:latin typeface="Cambria" panose="02040503050406030204" pitchFamily="18" charset="0"/>
                <a:ea typeface="Cambria" panose="02040503050406030204" pitchFamily="18" charset="0"/>
              </a:rPr>
              <a:t> proses </a:t>
            </a:r>
            <a:r>
              <a:rPr lang="en-US" b="0" i="1" dirty="0" err="1">
                <a:effectLst/>
                <a:latin typeface="Cambria" panose="02040503050406030204" pitchFamily="18" charset="0"/>
                <a:ea typeface="Cambria" panose="02040503050406030204" pitchFamily="18" charset="0"/>
              </a:rPr>
              <a:t>pemisahan</a:t>
            </a:r>
            <a:r>
              <a:rPr lang="en-US" b="0" i="1" dirty="0">
                <a:effectLst/>
                <a:latin typeface="Cambria" panose="02040503050406030204" pitchFamily="18" charset="0"/>
                <a:ea typeface="Cambria" panose="02040503050406030204" pitchFamily="18" charset="0"/>
              </a:rPr>
              <a:t> solid-liquid yang </a:t>
            </a:r>
            <a:r>
              <a:rPr lang="en-US" b="0" i="1" dirty="0" err="1">
                <a:effectLst/>
                <a:latin typeface="Cambria" panose="02040503050406030204" pitchFamily="18" charset="0"/>
                <a:ea typeface="Cambria" panose="02040503050406030204" pitchFamily="18" charset="0"/>
              </a:rPr>
              <a:t>melibatkan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pembentukan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fase</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padat</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dari</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larutan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homogen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melalui</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mekanisme</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nukleasi</a:t>
            </a:r>
            <a:r>
              <a:rPr lang="en-US" b="0" i="1" dirty="0">
                <a:effectLst/>
                <a:latin typeface="Cambria" panose="02040503050406030204" pitchFamily="18" charset="0"/>
                <a:ea typeface="Cambria" panose="02040503050406030204" pitchFamily="18" charset="0"/>
              </a:rPr>
              <a:t> dan </a:t>
            </a:r>
            <a:r>
              <a:rPr lang="en-US" b="0" i="1" dirty="0" err="1">
                <a:effectLst/>
                <a:latin typeface="Cambria" panose="02040503050406030204" pitchFamily="18" charset="0"/>
                <a:ea typeface="Cambria" panose="02040503050406030204" pitchFamily="18" charset="0"/>
              </a:rPr>
              <a:t>pertumbuhan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kristal</a:t>
            </a:r>
            <a:r>
              <a:rPr lang="en-US" b="0" i="1" dirty="0">
                <a:effectLst/>
                <a:latin typeface="Cambria" panose="02040503050406030204" pitchFamily="18" charset="0"/>
                <a:ea typeface="Cambria" panose="02040503050406030204" pitchFamily="18" charset="0"/>
              </a:rPr>
              <a:t>. Proses </a:t>
            </a:r>
            <a:r>
              <a:rPr lang="en-US" b="0" i="1" dirty="0" err="1">
                <a:effectLst/>
                <a:latin typeface="Cambria" panose="02040503050406030204" pitchFamily="18" charset="0"/>
                <a:ea typeface="Cambria" panose="02040503050406030204" pitchFamily="18" charset="0"/>
              </a:rPr>
              <a:t>ini</a:t>
            </a:r>
            <a:r>
              <a:rPr lang="en-US" b="0" i="1" dirty="0">
                <a:effectLst/>
                <a:latin typeface="Cambria" panose="02040503050406030204" pitchFamily="18" charset="0"/>
                <a:ea typeface="Cambria" panose="02040503050406030204" pitchFamily="18" charset="0"/>
              </a:rPr>
              <a:t> sangat </a:t>
            </a:r>
            <a:r>
              <a:rPr lang="en-US" b="0" i="1" dirty="0" err="1">
                <a:effectLst/>
                <a:latin typeface="Cambria" panose="02040503050406030204" pitchFamily="18" charset="0"/>
                <a:ea typeface="Cambria" panose="02040503050406030204" pitchFamily="18" charset="0"/>
              </a:rPr>
              <a:t>dipengaruhi</a:t>
            </a:r>
            <a:r>
              <a:rPr lang="en-US" b="0" i="1" dirty="0">
                <a:effectLst/>
                <a:latin typeface="Cambria" panose="02040503050406030204" pitchFamily="18" charset="0"/>
                <a:ea typeface="Cambria" panose="02040503050406030204" pitchFamily="18" charset="0"/>
              </a:rPr>
              <a:t> oleh </a:t>
            </a:r>
            <a:r>
              <a:rPr lang="en-US" b="0" i="1" dirty="0" err="1">
                <a:effectLst/>
                <a:latin typeface="Cambria" panose="02040503050406030204" pitchFamily="18" charset="0"/>
                <a:ea typeface="Cambria" panose="02040503050406030204" pitchFamily="18" charset="0"/>
              </a:rPr>
              <a:t>berbagai</a:t>
            </a:r>
            <a:r>
              <a:rPr lang="en-US" b="0" i="1" dirty="0">
                <a:effectLst/>
                <a:latin typeface="Cambria" panose="02040503050406030204" pitchFamily="18" charset="0"/>
                <a:ea typeface="Cambria" panose="02040503050406030204" pitchFamily="18" charset="0"/>
              </a:rPr>
              <a:t> parameter </a:t>
            </a:r>
            <a:r>
              <a:rPr lang="en-US" b="0" i="1" dirty="0" err="1">
                <a:effectLst/>
                <a:latin typeface="Cambria" panose="02040503050406030204" pitchFamily="18" charset="0"/>
                <a:ea typeface="Cambria" panose="02040503050406030204" pitchFamily="18" charset="0"/>
              </a:rPr>
              <a:t>seperti</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suhu</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laju</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pendinginan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tingkat</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supersaturasi</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keberadaan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impuritas</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serta</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pengadukan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Kontrol</a:t>
            </a:r>
            <a:r>
              <a:rPr lang="en-US" b="0" i="1" dirty="0">
                <a:effectLst/>
                <a:latin typeface="Cambria" panose="02040503050406030204" pitchFamily="18" charset="0"/>
                <a:ea typeface="Cambria" panose="02040503050406030204" pitchFamily="18" charset="0"/>
              </a:rPr>
              <a:t> yang </a:t>
            </a:r>
            <a:r>
              <a:rPr lang="en-US" b="0" i="1" dirty="0" err="1">
                <a:effectLst/>
                <a:latin typeface="Cambria" panose="02040503050406030204" pitchFamily="18" charset="0"/>
                <a:ea typeface="Cambria" panose="02040503050406030204" pitchFamily="18" charset="0"/>
              </a:rPr>
              <a:t>tepat</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terhadap</a:t>
            </a:r>
            <a:r>
              <a:rPr lang="en-US" b="0" i="1" dirty="0">
                <a:effectLst/>
                <a:latin typeface="Cambria" panose="02040503050406030204" pitchFamily="18" charset="0"/>
                <a:ea typeface="Cambria" panose="02040503050406030204" pitchFamily="18" charset="0"/>
              </a:rPr>
              <a:t> parameter-parameter </a:t>
            </a:r>
            <a:r>
              <a:rPr lang="en-US" b="0" i="1" dirty="0" err="1">
                <a:effectLst/>
                <a:latin typeface="Cambria" panose="02040503050406030204" pitchFamily="18" charset="0"/>
                <a:ea typeface="Cambria" panose="02040503050406030204" pitchFamily="18" charset="0"/>
              </a:rPr>
              <a:t>ini</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akan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menghasilkan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kristal</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dengan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ukuran</a:t>
            </a:r>
            <a:r>
              <a:rPr lang="en-US" b="0" i="1" dirty="0">
                <a:effectLst/>
                <a:latin typeface="Cambria" panose="02040503050406030204" pitchFamily="18" charset="0"/>
                <a:ea typeface="Cambria" panose="02040503050406030204" pitchFamily="18" charset="0"/>
              </a:rPr>
              <a:t>, </a:t>
            </a:r>
            <a:r>
              <a:rPr lang="en-US" b="0" i="1" dirty="0" err="1">
                <a:effectLst/>
                <a:latin typeface="Cambria" panose="02040503050406030204" pitchFamily="18" charset="0"/>
                <a:ea typeface="Cambria" panose="02040503050406030204" pitchFamily="18" charset="0"/>
              </a:rPr>
              <a:t>bentuk</a:t>
            </a:r>
            <a:r>
              <a:rPr lang="en-US" b="0" i="1" dirty="0">
                <a:effectLst/>
                <a:latin typeface="Cambria" panose="02040503050406030204" pitchFamily="18" charset="0"/>
                <a:ea typeface="Cambria" panose="02040503050406030204" pitchFamily="18" charset="0"/>
              </a:rPr>
              <a:t>, dan </a:t>
            </a:r>
            <a:r>
              <a:rPr lang="en-US" b="0" i="1" dirty="0" err="1">
                <a:effectLst/>
                <a:latin typeface="Cambria" panose="02040503050406030204" pitchFamily="18" charset="0"/>
                <a:ea typeface="Cambria" panose="02040503050406030204" pitchFamily="18" charset="0"/>
              </a:rPr>
              <a:t>kemurnian</a:t>
            </a:r>
            <a:r>
              <a:rPr lang="en-US" b="0" i="1" dirty="0">
                <a:effectLst/>
                <a:latin typeface="Cambria" panose="02040503050406030204" pitchFamily="18" charset="0"/>
                <a:ea typeface="Cambria" panose="02040503050406030204" pitchFamily="18" charset="0"/>
              </a:rPr>
              <a:t> yang </a:t>
            </a:r>
            <a:r>
              <a:rPr lang="en-US" b="0" i="1" dirty="0" err="1">
                <a:effectLst/>
                <a:latin typeface="Cambria" panose="02040503050406030204" pitchFamily="18" charset="0"/>
                <a:ea typeface="Cambria" panose="02040503050406030204" pitchFamily="18" charset="0"/>
              </a:rPr>
              <a:t>diinginkan</a:t>
            </a:r>
            <a:r>
              <a:rPr lang="en-US" b="0" i="1" dirty="0">
                <a:effectLst/>
                <a:latin typeface="Cambria" panose="02040503050406030204" pitchFamily="18" charset="0"/>
                <a:ea typeface="Cambria" panose="02040503050406030204" pitchFamily="18" charset="0"/>
              </a:rPr>
              <a:t>.</a:t>
            </a:r>
          </a:p>
          <a:p>
            <a:pPr algn="just">
              <a:buNone/>
            </a:pPr>
            <a:endParaRPr lang="en-US" b="0" i="0" dirty="0">
              <a:effectLst/>
              <a:latin typeface="fkGroteskNeue"/>
            </a:endParaRPr>
          </a:p>
          <a:p>
            <a:pPr algn="just"/>
            <a:endParaRPr lang="en-US" dirty="0"/>
          </a:p>
        </p:txBody>
      </p:sp>
      <p:cxnSp>
        <p:nvCxnSpPr>
          <p:cNvPr id="5" name="Straight Connector 4">
            <a:extLst>
              <a:ext uri="{FF2B5EF4-FFF2-40B4-BE49-F238E27FC236}">
                <a16:creationId xmlns:a16="http://schemas.microsoft.com/office/drawing/2014/main" id="{5517D287-98C0-C2BB-693D-B3CB98905B86}"/>
              </a:ext>
            </a:extLst>
          </p:cNvPr>
          <p:cNvCxnSpPr>
            <a:cxnSpLocks/>
          </p:cNvCxnSpPr>
          <p:nvPr/>
        </p:nvCxnSpPr>
        <p:spPr>
          <a:xfrm>
            <a:off x="592183" y="4937760"/>
            <a:ext cx="0" cy="131499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242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48713-8BD0-8DCA-624D-08E2B39DE42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8C1BA4B-44F3-BCA7-6437-C2B8F8416FBA}"/>
              </a:ext>
            </a:extLst>
          </p:cNvPr>
          <p:cNvSpPr txBox="1"/>
          <p:nvPr/>
        </p:nvSpPr>
        <p:spPr>
          <a:xfrm>
            <a:off x="888274" y="2433936"/>
            <a:ext cx="9805852" cy="3671583"/>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Kutipan Tidak </a:t>
            </a:r>
            <a:r>
              <a:rPr kumimoji="0" lang="en-US" sz="4000" b="1" i="0" u="none" strike="noStrike" kern="1200" cap="none" spc="0" normalizeH="0" baseline="0" noProof="0" dirty="0" err="1">
                <a:ln>
                  <a:noFill/>
                </a:ln>
                <a:solidFill>
                  <a:prstClr val="white"/>
                </a:solidFill>
                <a:effectLst/>
                <a:uLnTx/>
                <a:uFillTx/>
                <a:latin typeface="Cambria" panose="02040503050406030204" pitchFamily="18" charset="0"/>
                <a:ea typeface="Cambria" panose="02040503050406030204" pitchFamily="18" charset="0"/>
                <a:cs typeface="+mn-cs"/>
              </a:rPr>
              <a:t>Langsung</a:t>
            </a:r>
            <a:r>
              <a:rPr kumimoji="0" lang="en-US" sz="40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4000" b="1" i="0" u="none" strike="noStrike" kern="1200" cap="none" spc="0" normalizeH="0" baseline="0" noProof="0" dirty="0" err="1">
                <a:ln>
                  <a:noFill/>
                </a:ln>
                <a:solidFill>
                  <a:prstClr val="white"/>
                </a:solidFill>
                <a:effectLst/>
                <a:uLnTx/>
                <a:uFillTx/>
                <a:latin typeface="Cambria" panose="02040503050406030204" pitchFamily="18" charset="0"/>
                <a:ea typeface="Cambria" panose="02040503050406030204" pitchFamily="18" charset="0"/>
                <a:cs typeface="+mn-cs"/>
              </a:rPr>
              <a:t>InDirect</a:t>
            </a:r>
            <a:r>
              <a:rPr kumimoji="0" lang="en-US" sz="40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Quotation)</a:t>
            </a:r>
            <a:br>
              <a:rPr kumimoji="0" lang="en-US" sz="4000" b="0" i="0" u="none" strike="noStrike" kern="1200" cap="none" spc="0" normalizeH="0" baseline="0" noProof="0" dirty="0">
                <a:ln>
                  <a:noFill/>
                </a:ln>
                <a:solidFill>
                  <a:prstClr val="black"/>
                </a:solidFill>
                <a:effectLst/>
                <a:uLnTx/>
                <a:uFillTx/>
                <a:latin typeface="Arial"/>
                <a:cs typeface="+mn-cs"/>
              </a:rPr>
            </a:br>
            <a:br>
              <a:rPr kumimoji="0" lang="en-US" sz="4000" b="0" i="0" u="none" strike="noStrike" kern="1200" cap="none" spc="0" normalizeH="0" baseline="0" noProof="0" dirty="0">
                <a:ln>
                  <a:noFill/>
                </a:ln>
                <a:solidFill>
                  <a:prstClr val="black"/>
                </a:solidFill>
                <a:effectLst/>
                <a:uLnTx/>
                <a:uFillTx/>
                <a:latin typeface="Arial"/>
                <a:cs typeface="+mn-cs"/>
              </a:rPr>
            </a:br>
            <a:endParaRPr kumimoji="0" lang="en-US" sz="4000" b="0" i="0" u="none" strike="noStrike" kern="1200" cap="none" spc="0" normalizeH="0" baseline="0" noProof="0" dirty="0">
              <a:ln>
                <a:noFill/>
              </a:ln>
              <a:solidFill>
                <a:prstClr val="black"/>
              </a:solidFill>
              <a:effectLst/>
              <a:uLnTx/>
              <a:uFillTx/>
              <a:latin typeface="Arial"/>
              <a:cs typeface="+mn-cs"/>
            </a:endParaRPr>
          </a:p>
        </p:txBody>
      </p:sp>
    </p:spTree>
    <p:extLst>
      <p:ext uri="{BB962C8B-B14F-4D97-AF65-F5344CB8AC3E}">
        <p14:creationId xmlns:p14="http://schemas.microsoft.com/office/powerpoint/2010/main" val="542880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227">
      <a:dk1>
        <a:sysClr val="windowText" lastClr="000000"/>
      </a:dk1>
      <a:lt1>
        <a:sysClr val="window" lastClr="FFFFFF"/>
      </a:lt1>
      <a:dk2>
        <a:srgbClr val="44546A"/>
      </a:dk2>
      <a:lt2>
        <a:srgbClr val="E7E6E6"/>
      </a:lt2>
      <a:accent1>
        <a:srgbClr val="FCBE0E"/>
      </a:accent1>
      <a:accent2>
        <a:srgbClr val="00ACB2"/>
      </a:accent2>
      <a:accent3>
        <a:srgbClr val="EA3293"/>
      </a:accent3>
      <a:accent4>
        <a:srgbClr val="6F2893"/>
      </a:accent4>
      <a:accent5>
        <a:srgbClr val="F28A00"/>
      </a:accent5>
      <a:accent6>
        <a:srgbClr val="99CD37"/>
      </a:accent6>
      <a:hlink>
        <a:srgbClr val="FFFFFF"/>
      </a:hlink>
      <a:folHlink>
        <a:srgbClr val="FFFFF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TotalTime>
  <Words>3244</Words>
  <Application>Microsoft Office PowerPoint</Application>
  <PresentationFormat>Widescreen</PresentationFormat>
  <Paragraphs>296</Paragraphs>
  <Slides>30</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30</vt:i4>
      </vt:variant>
    </vt:vector>
  </HeadingPairs>
  <TitlesOfParts>
    <vt:vector size="38" baseType="lpstr">
      <vt:lpstr>Arial</vt:lpstr>
      <vt:lpstr>Calibri</vt:lpstr>
      <vt:lpstr>Calibri Light</vt:lpstr>
      <vt:lpstr>Cambria</vt:lpstr>
      <vt:lpstr>fkGrotesk</vt:lpstr>
      <vt:lpstr>fkGroteskNeue</vt:lpstr>
      <vt:lpstr>Office Theme</vt:lpstr>
      <vt:lpstr>Contents Slide Master</vt:lpstr>
      <vt:lpstr>PowerPoint Presentation</vt:lpstr>
      <vt:lpstr>Pengertian Pengutipan </vt:lpstr>
      <vt:lpstr>Fungsi Pengutipan </vt:lpstr>
      <vt:lpstr>Teknik Kutipan </vt:lpstr>
      <vt:lpstr>PowerPoint Presentation</vt:lpstr>
      <vt:lpstr>Kutipan Langsung  (Direct Quotation)  </vt:lpstr>
      <vt:lpstr>Kutipan Langsung Pendek   </vt:lpstr>
      <vt:lpstr>Kutipan Langsung Panjang    </vt:lpstr>
      <vt:lpstr>PowerPoint Presentation</vt:lpstr>
      <vt:lpstr>Kutipan Tidak Langsung (Indirect Quotation)     </vt:lpstr>
      <vt:lpstr>Teknik Kutipan Tidak Langsung    </vt:lpstr>
      <vt:lpstr>Teknik Kutipan Tidak Langsung    </vt:lpstr>
      <vt:lpstr>Teknik Kutipan Tidak Langsung    </vt:lpstr>
      <vt:lpstr>PowerPoint Presentation</vt:lpstr>
      <vt:lpstr>Sumber Kutipan </vt:lpstr>
      <vt:lpstr>Sumber Primer </vt:lpstr>
      <vt:lpstr>Sumber Sekunder   </vt:lpstr>
      <vt:lpstr>Sumber Tersier</vt:lpstr>
      <vt:lpstr>PowerPoint Presentation</vt:lpstr>
      <vt:lpstr>STUDI KASUS 1: Identifikasi Jenis Kutipan dan Perbaikan Format  </vt:lpstr>
      <vt:lpstr>STUDI KASUS 1: Identifikasi Jenis Kutipan dan Perbaikan Format  </vt:lpstr>
      <vt:lpstr>STUDI KASUS 1: Identifikasi Jenis Kutipan dan Perbaikan Format  </vt:lpstr>
      <vt:lpstr>STUDI KASUS 1: Identifikasi Jenis Kutipan dan Perbaikan Format  </vt:lpstr>
      <vt:lpstr>STUDI KASUS 1: Identifikasi Jenis Kutipan dan Perbaikan Format  </vt:lpstr>
      <vt:lpstr> STUDI KASUS 2: Parafrase vs. Plagiarisme  </vt:lpstr>
      <vt:lpstr> STUDI KASUS 2: Parafrase vs. Plagiarisme  </vt:lpstr>
      <vt:lpstr> STUDI KASUS 2: Parafrase vs. Plagiarisme  </vt:lpstr>
      <vt:lpstr> STUDI KASUS 2: Parafrase vs. Plagiarisme  </vt:lpstr>
      <vt:lpstr> STUDI KASUS 2: Parafrase vs. Plagiarisme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Rinette Visca</dc:creator>
  <cp:lastModifiedBy>Rinette Visca</cp:lastModifiedBy>
  <cp:revision>1</cp:revision>
  <dcterms:created xsi:type="dcterms:W3CDTF">2026-01-07T04:07:40Z</dcterms:created>
  <dcterms:modified xsi:type="dcterms:W3CDTF">2026-01-07T09:07:33Z</dcterms:modified>
</cp:coreProperties>
</file>