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453" autoAdjust="0"/>
  </p:normalViewPr>
  <p:slideViewPr>
    <p:cSldViewPr snapToGrid="0">
      <p:cViewPr varScale="1">
        <p:scale>
          <a:sx n="58" d="100"/>
          <a:sy n="58" d="100"/>
        </p:scale>
        <p:origin x="9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FE820-0A25-D3BB-3979-47EA712764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C6ADCA-CBA0-9298-5B4C-53FDBDE99D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D6725-CBC1-24A6-90EB-5A8BCFF2B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0335-3B83-431F-AB43-17AF716C95FE}" type="datetimeFigureOut">
              <a:rPr lang="en-ID" smtClean="0"/>
              <a:t>07/01/2026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FC887-1C28-2051-1D06-2D79F3918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F736F-7979-7418-135C-6DD8551DD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610EB-E04B-47A2-8664-E4E4A6C641F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58052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6A04F-90CB-963E-0363-CF554F64C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CFC5E7-A6BA-C627-0E87-3A25C842DE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E9644-E45A-CD61-A97D-5EC2118F8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0335-3B83-431F-AB43-17AF716C95FE}" type="datetimeFigureOut">
              <a:rPr lang="en-ID" smtClean="0"/>
              <a:t>07/01/2026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B1025-F046-947A-B679-5316ABBA5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73773-1008-523C-6F89-1CADCB7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610EB-E04B-47A2-8664-E4E4A6C641F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52649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A91EAD-6C26-665C-2BFB-4C3851AC59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C8BECA-D0D7-D783-526F-55F23D920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62AF4-6302-15A8-9AEC-1B964EE4D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0335-3B83-431F-AB43-17AF716C95FE}" type="datetimeFigureOut">
              <a:rPr lang="en-ID" smtClean="0"/>
              <a:t>07/01/2026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BE07C-5C24-814E-D190-FED271169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AC7AE-0DC1-4C8C-E6BE-A6AF0A872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610EB-E04B-47A2-8664-E4E4A6C641F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19565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07A56-4D3B-943A-A6AF-C0DA2497E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A41A5-5BA2-5C70-BFF5-FCBE81A37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38E24-D8AD-4159-C2F9-ECBC7A445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0335-3B83-431F-AB43-17AF716C95FE}" type="datetimeFigureOut">
              <a:rPr lang="en-ID" smtClean="0"/>
              <a:t>07/01/2026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A8BA1-5D47-22B8-F50C-C3392468F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C99FD-5D40-0CFB-9C94-38FA0C1D8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610EB-E04B-47A2-8664-E4E4A6C641F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97349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C0F1A-C987-F382-7C56-DA13AFEC6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D1A67F-4C1D-2763-87B4-0829CC384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BF363-C474-F1C4-7215-30D27A1E9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0335-3B83-431F-AB43-17AF716C95FE}" type="datetimeFigureOut">
              <a:rPr lang="en-ID" smtClean="0"/>
              <a:t>07/01/2026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09F8E-79C9-32E7-1396-5EDB4D070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FEDC3-2B88-11C7-64E9-91DD1CF4B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610EB-E04B-47A2-8664-E4E4A6C641F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38796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968ED-3A82-73B2-3A6C-FC69944D5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D0AC4-20ED-1943-3E16-22DC930C54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41548B-6F8D-6322-3552-D4027A953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4BBFC5-A5D8-E083-DC12-3A730196E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0335-3B83-431F-AB43-17AF716C95FE}" type="datetimeFigureOut">
              <a:rPr lang="en-ID" smtClean="0"/>
              <a:t>07/01/2026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6D9BEA-0FC2-67D4-0F21-C56E1E97C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5A0BA1-348E-E908-D4A3-B1026A33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610EB-E04B-47A2-8664-E4E4A6C641F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48247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339F3-6C5C-F895-A88F-4787FC07F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2DF6D-C71E-6186-CD0B-FC53EA8B9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A6E0AB-F141-A880-0A5A-B62450F98C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A21A29-BCC9-64E2-2966-8650758577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F6517B-896E-EADE-A837-899CABA60C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D820E9-BD60-1EFA-E0EC-ACA5AD43C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0335-3B83-431F-AB43-17AF716C95FE}" type="datetimeFigureOut">
              <a:rPr lang="en-ID" smtClean="0"/>
              <a:t>07/01/2026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3BB204-23BE-C975-DF84-A8F1F612A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EC0D3C-6C68-4FFE-ABA0-E1809547B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610EB-E04B-47A2-8664-E4E4A6C641F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2118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5F885-2D9D-003E-B481-7A7FCFD42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277EF7-E7C5-46E3-B960-4AD7F25A4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0335-3B83-431F-AB43-17AF716C95FE}" type="datetimeFigureOut">
              <a:rPr lang="en-ID" smtClean="0"/>
              <a:t>07/01/2026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1C100E-8088-C2C8-4FA0-74203BF1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9E4F78-CFFE-4057-69BE-A38D21992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610EB-E04B-47A2-8664-E4E4A6C641F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28053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0EFF5E-AEA5-39CF-8729-325D64095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0335-3B83-431F-AB43-17AF716C95FE}" type="datetimeFigureOut">
              <a:rPr lang="en-ID" smtClean="0"/>
              <a:t>07/01/2026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CC96A3-C3B0-7D3B-2037-28BCEC035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A8780B-287E-12AA-B696-92012F0D6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610EB-E04B-47A2-8664-E4E4A6C641F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08836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9377B-DD6E-AE55-6D79-6173AD635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6A5C5-3AF9-6F31-4A21-66DFB40CF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0AF05D-308A-DD29-EE43-CB09FAB9D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BE699D-18CF-2938-448A-A2A43C788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0335-3B83-431F-AB43-17AF716C95FE}" type="datetimeFigureOut">
              <a:rPr lang="en-ID" smtClean="0"/>
              <a:t>07/01/2026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84E5D3-95AA-4478-B632-C80456E8B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26A135-ED9C-C4AB-B0B3-66273A9B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610EB-E04B-47A2-8664-E4E4A6C641F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57919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7E624-E8CF-794D-B420-75D2B447E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D7CE23-B19B-A4B4-661A-DF21A05649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08F71E-1F31-7681-9C6C-8D10827889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577E04-60FF-D436-0D61-D60C2F8A1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0335-3B83-431F-AB43-17AF716C95FE}" type="datetimeFigureOut">
              <a:rPr lang="en-ID" smtClean="0"/>
              <a:t>07/01/2026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3E9E19-2980-E269-9EAF-86CEA7873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34E2EF-4FDB-9F23-2238-FBB4D05B1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610EB-E04B-47A2-8664-E4E4A6C641F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62068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B35D8E-D978-22DA-12E6-9B8CF82C2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409CD9-F10D-65F8-6340-E6364A97D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D5B9B-07B8-7554-0AF6-EB22303A76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20335-3B83-431F-AB43-17AF716C95FE}" type="datetimeFigureOut">
              <a:rPr lang="en-ID" smtClean="0"/>
              <a:t>07/01/2026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0806B-3CA9-8B3C-339B-7DEA99943C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826886-660E-CC73-94A1-F292F7A9F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610EB-E04B-47A2-8664-E4E4A6C641F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66910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5C4F1B-69A5-390C-6BD6-B28ED60B0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71" y="1"/>
            <a:ext cx="10570029" cy="234042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highlight>
                  <a:srgbClr val="00FFFF"/>
                </a:highlight>
              </a:rPr>
              <a:t>Mengelola</a:t>
            </a:r>
            <a:r>
              <a:rPr lang="en-US" b="1" dirty="0">
                <a:highlight>
                  <a:srgbClr val="00FFFF"/>
                </a:highlight>
              </a:rPr>
              <a:t> </a:t>
            </a:r>
            <a:r>
              <a:rPr lang="en-US" b="1" dirty="0" err="1">
                <a:highlight>
                  <a:srgbClr val="00FFFF"/>
                </a:highlight>
              </a:rPr>
              <a:t>Konflik</a:t>
            </a:r>
            <a:r>
              <a:rPr lang="en-US" b="1" dirty="0">
                <a:highlight>
                  <a:srgbClr val="00FFFF"/>
                </a:highlight>
              </a:rPr>
              <a:t> </a:t>
            </a:r>
            <a:br>
              <a:rPr lang="en-US" b="1" dirty="0">
                <a:highlight>
                  <a:srgbClr val="00FFFF"/>
                </a:highlight>
              </a:rPr>
            </a:br>
            <a:r>
              <a:rPr lang="en-US" b="1" dirty="0" err="1">
                <a:highlight>
                  <a:srgbClr val="00FFFF"/>
                </a:highlight>
              </a:rPr>
              <a:t>Pertemuan</a:t>
            </a:r>
            <a:r>
              <a:rPr lang="en-US" b="1" dirty="0">
                <a:highlight>
                  <a:srgbClr val="00FFFF"/>
                </a:highlight>
              </a:rPr>
              <a:t> Ke – 12</a:t>
            </a:r>
            <a:br>
              <a:rPr lang="en-US" b="1" dirty="0">
                <a:highlight>
                  <a:srgbClr val="00FFFF"/>
                </a:highlight>
              </a:rPr>
            </a:br>
            <a:br>
              <a:rPr lang="en-US" b="1" dirty="0">
                <a:highlight>
                  <a:srgbClr val="00FFFF"/>
                </a:highlight>
              </a:rPr>
            </a:br>
            <a:r>
              <a:rPr lang="en-US" b="1" dirty="0" err="1">
                <a:highlight>
                  <a:srgbClr val="00FFFF"/>
                </a:highlight>
              </a:rPr>
              <a:t>Komunikasi</a:t>
            </a:r>
            <a:r>
              <a:rPr lang="en-US" b="1" dirty="0">
                <a:highlight>
                  <a:srgbClr val="00FFFF"/>
                </a:highlight>
              </a:rPr>
              <a:t> Antar Personal </a:t>
            </a:r>
            <a:endParaRPr lang="en-ID" b="1" dirty="0">
              <a:highlight>
                <a:srgbClr val="00FFFF"/>
              </a:highlight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B00BF33-D3FD-34EB-C803-719067DE57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449" y="2264228"/>
            <a:ext cx="9713102" cy="4152221"/>
          </a:xfrm>
        </p:spPr>
      </p:pic>
    </p:spTree>
    <p:extLst>
      <p:ext uri="{BB962C8B-B14F-4D97-AF65-F5344CB8AC3E}">
        <p14:creationId xmlns:p14="http://schemas.microsoft.com/office/powerpoint/2010/main" val="1107859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29CB9C-1FC1-8923-5FC4-854E91C01E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27" y="110224"/>
            <a:ext cx="11721946" cy="6637552"/>
          </a:xfrm>
        </p:spPr>
      </p:pic>
    </p:spTree>
    <p:extLst>
      <p:ext uri="{BB962C8B-B14F-4D97-AF65-F5344CB8AC3E}">
        <p14:creationId xmlns:p14="http://schemas.microsoft.com/office/powerpoint/2010/main" val="1927400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D075E2-8EA9-B875-596B-2961F02C73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48" y="98451"/>
            <a:ext cx="10908304" cy="6661098"/>
          </a:xfrm>
        </p:spPr>
      </p:pic>
    </p:spTree>
    <p:extLst>
      <p:ext uri="{BB962C8B-B14F-4D97-AF65-F5344CB8AC3E}">
        <p14:creationId xmlns:p14="http://schemas.microsoft.com/office/powerpoint/2010/main" val="4140572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5BF3FB-4E4D-1A44-00D6-47F23E526C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05" y="264405"/>
            <a:ext cx="11281455" cy="5916057"/>
          </a:xfrm>
        </p:spPr>
      </p:pic>
    </p:spTree>
    <p:extLst>
      <p:ext uri="{BB962C8B-B14F-4D97-AF65-F5344CB8AC3E}">
        <p14:creationId xmlns:p14="http://schemas.microsoft.com/office/powerpoint/2010/main" val="2766523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393AFE-4344-37F3-3304-5195BBB2C3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69" y="108145"/>
            <a:ext cx="11377662" cy="6641710"/>
          </a:xfrm>
        </p:spPr>
      </p:pic>
    </p:spTree>
    <p:extLst>
      <p:ext uri="{BB962C8B-B14F-4D97-AF65-F5344CB8AC3E}">
        <p14:creationId xmlns:p14="http://schemas.microsoft.com/office/powerpoint/2010/main" val="584873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1714B5-71FC-31AB-29A0-888D578057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12" y="136358"/>
            <a:ext cx="11610775" cy="6298845"/>
          </a:xfrm>
        </p:spPr>
      </p:pic>
    </p:spTree>
    <p:extLst>
      <p:ext uri="{BB962C8B-B14F-4D97-AF65-F5344CB8AC3E}">
        <p14:creationId xmlns:p14="http://schemas.microsoft.com/office/powerpoint/2010/main" val="2241379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FFA65A-B301-96E8-8BF0-D06527DD9B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8" y="554102"/>
            <a:ext cx="11978743" cy="5749796"/>
          </a:xfrm>
        </p:spPr>
      </p:pic>
    </p:spTree>
    <p:extLst>
      <p:ext uri="{BB962C8B-B14F-4D97-AF65-F5344CB8AC3E}">
        <p14:creationId xmlns:p14="http://schemas.microsoft.com/office/powerpoint/2010/main" val="233023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9DF120-9A82-A681-D6F1-8AE6A22DB7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4" y="605929"/>
            <a:ext cx="12061892" cy="5277078"/>
          </a:xfrm>
        </p:spPr>
      </p:pic>
    </p:spTree>
    <p:extLst>
      <p:ext uri="{BB962C8B-B14F-4D97-AF65-F5344CB8AC3E}">
        <p14:creationId xmlns:p14="http://schemas.microsoft.com/office/powerpoint/2010/main" val="2263772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639A92-C612-0C9B-119E-A35E9BB29C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62" y="458175"/>
            <a:ext cx="11959476" cy="5941650"/>
          </a:xfrm>
        </p:spPr>
      </p:pic>
    </p:spTree>
    <p:extLst>
      <p:ext uri="{BB962C8B-B14F-4D97-AF65-F5344CB8AC3E}">
        <p14:creationId xmlns:p14="http://schemas.microsoft.com/office/powerpoint/2010/main" val="2619743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D9AAA9-7E78-840A-C0BF-47A3E1B2ED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9" y="330506"/>
            <a:ext cx="12008382" cy="6004191"/>
          </a:xfrm>
        </p:spPr>
      </p:pic>
    </p:spTree>
    <p:extLst>
      <p:ext uri="{BB962C8B-B14F-4D97-AF65-F5344CB8AC3E}">
        <p14:creationId xmlns:p14="http://schemas.microsoft.com/office/powerpoint/2010/main" val="178335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B8AA81-9C42-71A9-8CD2-303B5029E9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97" y="165392"/>
            <a:ext cx="10901405" cy="6527216"/>
          </a:xfrm>
        </p:spPr>
      </p:pic>
    </p:spTree>
    <p:extLst>
      <p:ext uri="{BB962C8B-B14F-4D97-AF65-F5344CB8AC3E}">
        <p14:creationId xmlns:p14="http://schemas.microsoft.com/office/powerpoint/2010/main" val="2135123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8D6DB4-0BFB-9685-6117-B8FF3E1E1B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6" y="12314"/>
            <a:ext cx="11802579" cy="6675834"/>
          </a:xfrm>
        </p:spPr>
      </p:pic>
    </p:spTree>
    <p:extLst>
      <p:ext uri="{BB962C8B-B14F-4D97-AF65-F5344CB8AC3E}">
        <p14:creationId xmlns:p14="http://schemas.microsoft.com/office/powerpoint/2010/main" val="2172060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C8E292-6A46-19EE-157F-2CD3D23FC8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30" y="71614"/>
            <a:ext cx="10695141" cy="6714771"/>
          </a:xfrm>
        </p:spPr>
      </p:pic>
    </p:spTree>
    <p:extLst>
      <p:ext uri="{BB962C8B-B14F-4D97-AF65-F5344CB8AC3E}">
        <p14:creationId xmlns:p14="http://schemas.microsoft.com/office/powerpoint/2010/main" val="3491333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ABF280-0EE2-03C8-4BE3-C7BAF6FCC5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09" y="223157"/>
            <a:ext cx="11799381" cy="6411685"/>
          </a:xfrm>
        </p:spPr>
      </p:pic>
    </p:spTree>
    <p:extLst>
      <p:ext uri="{BB962C8B-B14F-4D97-AF65-F5344CB8AC3E}">
        <p14:creationId xmlns:p14="http://schemas.microsoft.com/office/powerpoint/2010/main" val="968477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3BE78A-8CA5-CA7D-0105-67C164860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86" y="105286"/>
            <a:ext cx="11670427" cy="6647427"/>
          </a:xfrm>
        </p:spPr>
      </p:pic>
    </p:spTree>
    <p:extLst>
      <p:ext uri="{BB962C8B-B14F-4D97-AF65-F5344CB8AC3E}">
        <p14:creationId xmlns:p14="http://schemas.microsoft.com/office/powerpoint/2010/main" val="2734486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87723E-39C6-8A9B-1924-31C525C0C7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2" y="145937"/>
            <a:ext cx="11234056" cy="6585369"/>
          </a:xfrm>
        </p:spPr>
      </p:pic>
    </p:spTree>
    <p:extLst>
      <p:ext uri="{BB962C8B-B14F-4D97-AF65-F5344CB8AC3E}">
        <p14:creationId xmlns:p14="http://schemas.microsoft.com/office/powerpoint/2010/main" val="1889666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046228-7519-13FA-E41A-1E5179B958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71" y="80188"/>
            <a:ext cx="11534660" cy="6748927"/>
          </a:xfrm>
        </p:spPr>
      </p:pic>
    </p:spTree>
    <p:extLst>
      <p:ext uri="{BB962C8B-B14F-4D97-AF65-F5344CB8AC3E}">
        <p14:creationId xmlns:p14="http://schemas.microsoft.com/office/powerpoint/2010/main" val="3170932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F47717-04D6-599F-190C-E085A7434E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35" y="132202"/>
            <a:ext cx="11790758" cy="6588087"/>
          </a:xfrm>
        </p:spPr>
      </p:pic>
    </p:spTree>
    <p:extLst>
      <p:ext uri="{BB962C8B-B14F-4D97-AF65-F5344CB8AC3E}">
        <p14:creationId xmlns:p14="http://schemas.microsoft.com/office/powerpoint/2010/main" val="1858976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9EA493-09BB-B3D1-8E0D-3E0FE21829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66" y="101906"/>
            <a:ext cx="11829668" cy="6654188"/>
          </a:xfrm>
        </p:spPr>
      </p:pic>
    </p:spTree>
    <p:extLst>
      <p:ext uri="{BB962C8B-B14F-4D97-AF65-F5344CB8AC3E}">
        <p14:creationId xmlns:p14="http://schemas.microsoft.com/office/powerpoint/2010/main" val="2362232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Widescreen</PresentationFormat>
  <Paragraphs>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Mengelola Konflik  Pertemuan Ke – 12  Komunikasi Antar Personal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Asus Vivobook</dc:creator>
  <cp:lastModifiedBy>Asus Vivobook</cp:lastModifiedBy>
  <cp:revision>1</cp:revision>
  <dcterms:created xsi:type="dcterms:W3CDTF">2026-01-07T01:31:54Z</dcterms:created>
  <dcterms:modified xsi:type="dcterms:W3CDTF">2026-01-07T01:31:54Z</dcterms:modified>
</cp:coreProperties>
</file>