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66" r:id="rId2"/>
    <p:sldId id="256" r:id="rId3"/>
    <p:sldId id="257" r:id="rId4"/>
    <p:sldId id="258" r:id="rId5"/>
    <p:sldId id="260" r:id="rId6"/>
    <p:sldId id="263" r:id="rId7"/>
    <p:sldId id="259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31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669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9853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17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571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748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547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338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56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678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25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124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648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666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402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052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995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565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B79B08-2243-4463-8D02-DCA16FFAC47A}" type="datetimeFigureOut">
              <a:rPr lang="en-ID" smtClean="0"/>
              <a:t>07/01/2026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B09EF0-2CF0-4401-84E0-DE9F381DF36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224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82D7-411F-5AA8-DEEA-470C2E8D0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686"/>
            <a:ext cx="10515600" cy="586127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  <a:p>
            <a:pPr marL="0" indent="0" algn="ctr">
              <a:buNone/>
            </a:pPr>
            <a:r>
              <a:rPr lang="en-ID" dirty="0" err="1"/>
              <a:t>Mengungkapkan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/>
              <a:t> </a:t>
            </a:r>
          </a:p>
          <a:p>
            <a:pPr marL="0" indent="0" algn="ctr">
              <a:buNone/>
            </a:pPr>
            <a:endParaRPr lang="en-ID" dirty="0"/>
          </a:p>
          <a:p>
            <a:pPr marL="0" indent="0" algn="ctr">
              <a:buNone/>
            </a:pPr>
            <a:r>
              <a:rPr lang="en-ID" dirty="0" err="1"/>
              <a:t>Pertemuan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11</a:t>
            </a:r>
          </a:p>
          <a:p>
            <a:pPr marL="0" indent="0" algn="ctr">
              <a:buNone/>
            </a:pPr>
            <a:endParaRPr lang="en-ID" dirty="0"/>
          </a:p>
          <a:p>
            <a:pPr marL="0" indent="0" algn="ctr">
              <a:buNone/>
            </a:pPr>
            <a:r>
              <a:rPr lang="en-ID" dirty="0"/>
              <a:t>Mata </a:t>
            </a:r>
            <a:r>
              <a:rPr lang="en-ID" dirty="0" err="1"/>
              <a:t>Kuliah</a:t>
            </a:r>
            <a:r>
              <a:rPr lang="en-ID" dirty="0"/>
              <a:t> : </a:t>
            </a:r>
            <a:r>
              <a:rPr lang="en-ID" dirty="0" err="1"/>
              <a:t>Komunikasi</a:t>
            </a:r>
            <a:r>
              <a:rPr lang="en-ID" dirty="0"/>
              <a:t> Antar Personal </a:t>
            </a:r>
          </a:p>
          <a:p>
            <a:pPr marL="0" indent="0" algn="ctr">
              <a:buNone/>
            </a:pPr>
            <a:endParaRPr lang="en-ID" dirty="0"/>
          </a:p>
          <a:p>
            <a:pPr marL="0" indent="0" algn="ctr">
              <a:buNone/>
            </a:pPr>
            <a:r>
              <a:rPr lang="en-ID" dirty="0" err="1"/>
              <a:t>Fakultas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 </a:t>
            </a:r>
          </a:p>
          <a:p>
            <a:pPr marL="0" indent="0" algn="ctr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789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FC7B-9CAC-42BC-0FD6-E7134030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32304"/>
          </a:xfrm>
        </p:spPr>
        <p:txBody>
          <a:bodyPr>
            <a:normAutofit/>
          </a:bodyPr>
          <a:lstStyle/>
          <a:p>
            <a:r>
              <a:rPr lang="en-ID" b="1" dirty="0"/>
              <a:t>Manfaat </a:t>
            </a:r>
            <a:r>
              <a:rPr lang="en-ID" b="1" dirty="0" err="1"/>
              <a:t>Mengungkapkan</a:t>
            </a:r>
            <a:r>
              <a:rPr lang="en-ID" b="1" dirty="0"/>
              <a:t> </a:t>
            </a:r>
            <a:r>
              <a:rPr lang="en-ID" b="1" dirty="0" err="1"/>
              <a:t>Perasaan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02E6D-81F8-1970-8224-1B9561D5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830"/>
            <a:ext cx="10515600" cy="5752644"/>
          </a:xfrm>
        </p:spPr>
        <p:txBody>
          <a:bodyPr/>
          <a:lstStyle/>
          <a:p>
            <a:r>
              <a:rPr lang="en-ID" b="1" dirty="0" err="1"/>
              <a:t>Memperjelas</a:t>
            </a:r>
            <a:r>
              <a:rPr lang="en-ID" b="1" dirty="0"/>
              <a:t> Diri</a:t>
            </a:r>
            <a:r>
              <a:rPr lang="en-ID" dirty="0"/>
              <a:t>: </a:t>
            </a:r>
            <a:r>
              <a:rPr lang="en-ID" dirty="0" err="1"/>
              <a:t>Membantu</a:t>
            </a:r>
            <a:r>
              <a:rPr lang="en-ID" dirty="0"/>
              <a:t> Anda </a:t>
            </a:r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sebenarnya</a:t>
            </a:r>
            <a:r>
              <a:rPr lang="en-ID" dirty="0"/>
              <a:t> Anda </a:t>
            </a:r>
            <a:r>
              <a:rPr lang="en-ID" dirty="0" err="1"/>
              <a:t>rasakan</a:t>
            </a:r>
            <a:r>
              <a:rPr lang="en-ID" dirty="0"/>
              <a:t>.</a:t>
            </a:r>
          </a:p>
          <a:p>
            <a:r>
              <a:rPr lang="en-ID" b="1" dirty="0" err="1"/>
              <a:t>Memperkuat</a:t>
            </a:r>
            <a:r>
              <a:rPr lang="en-ID" b="1" dirty="0"/>
              <a:t> </a:t>
            </a:r>
            <a:r>
              <a:rPr lang="en-ID" b="1" dirty="0" err="1"/>
              <a:t>Hubungan</a:t>
            </a:r>
            <a:r>
              <a:rPr lang="en-ID" dirty="0"/>
              <a:t>: </a:t>
            </a:r>
            <a:r>
              <a:rPr lang="en-ID" dirty="0" err="1"/>
              <a:t>Mengungkapkan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(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memperdalam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dan </a:t>
            </a:r>
            <a:r>
              <a:rPr lang="en-ID" dirty="0" err="1"/>
              <a:t>kedekatan</a:t>
            </a:r>
            <a:r>
              <a:rPr lang="en-ID" dirty="0"/>
              <a:t>.</a:t>
            </a:r>
          </a:p>
          <a:p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Keakraban</a:t>
            </a:r>
            <a:r>
              <a:rPr lang="en-ID" dirty="0"/>
              <a:t>: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 dan </a:t>
            </a:r>
            <a:r>
              <a:rPr lang="en-ID" dirty="0" err="1"/>
              <a:t>menciptakan</a:t>
            </a:r>
            <a:r>
              <a:rPr lang="en-ID" dirty="0"/>
              <a:t> </a:t>
            </a:r>
            <a:r>
              <a:rPr lang="en-ID" dirty="0" err="1"/>
              <a:t>kebersamaan</a:t>
            </a:r>
            <a:r>
              <a:rPr lang="en-ID" dirty="0"/>
              <a:t>.</a:t>
            </a:r>
          </a:p>
          <a:p>
            <a:r>
              <a:rPr lang="en-ID" b="1" dirty="0" err="1"/>
              <a:t>Meningkatkan</a:t>
            </a:r>
            <a:r>
              <a:rPr lang="en-ID" b="1" dirty="0"/>
              <a:t> </a:t>
            </a:r>
            <a:r>
              <a:rPr lang="en-ID" b="1" dirty="0" err="1"/>
              <a:t>Pemahaman</a:t>
            </a:r>
            <a:r>
              <a:rPr lang="en-ID" dirty="0"/>
              <a:t>: </a:t>
            </a:r>
            <a:r>
              <a:rPr lang="en-ID" dirty="0" err="1"/>
              <a:t>Memicu</a:t>
            </a:r>
            <a:r>
              <a:rPr lang="en-ID" dirty="0"/>
              <a:t> </a:t>
            </a:r>
            <a:r>
              <a:rPr lang="en-ID" dirty="0" err="1"/>
              <a:t>diskusi</a:t>
            </a:r>
            <a:r>
              <a:rPr lang="en-ID" dirty="0"/>
              <a:t> yang </a:t>
            </a:r>
            <a:r>
              <a:rPr lang="en-ID" dirty="0" err="1"/>
              <a:t>membawa</a:t>
            </a:r>
            <a:r>
              <a:rPr lang="en-ID" dirty="0"/>
              <a:t> pada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486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E48B-4219-699D-F800-410C2C07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88761"/>
          </a:xfrm>
        </p:spPr>
        <p:txBody>
          <a:bodyPr>
            <a:normAutofit/>
          </a:bodyPr>
          <a:lstStyle/>
          <a:p>
            <a:r>
              <a:rPr lang="en-ID" b="1" dirty="0"/>
              <a:t>Hal yang </a:t>
            </a:r>
            <a:r>
              <a:rPr lang="en-ID" b="1" dirty="0" err="1"/>
              <a:t>Perlu</a:t>
            </a:r>
            <a:r>
              <a:rPr lang="en-ID" b="1" dirty="0"/>
              <a:t> </a:t>
            </a:r>
            <a:r>
              <a:rPr lang="en-ID" b="1" dirty="0" err="1"/>
              <a:t>Diperhatikan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B2732-0CD4-6ABE-71C6-49A3A194D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143000"/>
            <a:ext cx="10678886" cy="5578475"/>
          </a:xfrm>
        </p:spPr>
        <p:txBody>
          <a:bodyPr/>
          <a:lstStyle/>
          <a:p>
            <a:r>
              <a:rPr lang="en-ID" b="1" dirty="0" err="1"/>
              <a:t>Kesadaran</a:t>
            </a:r>
            <a:r>
              <a:rPr lang="en-ID" b="1" dirty="0"/>
              <a:t> Diri (Self-Awareness)</a:t>
            </a:r>
            <a:r>
              <a:rPr lang="en-ID" dirty="0"/>
              <a:t>: </a:t>
            </a:r>
            <a:r>
              <a:rPr lang="en-ID" dirty="0" err="1"/>
              <a:t>Pahami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Anda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memengaruhi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.</a:t>
            </a:r>
          </a:p>
          <a:p>
            <a:r>
              <a:rPr lang="en-ID" b="1" dirty="0" err="1"/>
              <a:t>Kepercayaan</a:t>
            </a:r>
            <a:r>
              <a:rPr lang="en-ID" b="1" dirty="0"/>
              <a:t> (Trust)</a:t>
            </a:r>
            <a:r>
              <a:rPr lang="en-ID" dirty="0"/>
              <a:t>: Keterbukaan </a:t>
            </a:r>
            <a:r>
              <a:rPr lang="en-ID" dirty="0" err="1"/>
              <a:t>diri</a:t>
            </a:r>
            <a:r>
              <a:rPr lang="en-ID" dirty="0"/>
              <a:t> (self-disclosure) </a:t>
            </a:r>
            <a:r>
              <a:rPr lang="en-ID" dirty="0" err="1"/>
              <a:t>membutuhkan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.</a:t>
            </a:r>
          </a:p>
          <a:p>
            <a:r>
              <a:rPr lang="en-ID" b="1" dirty="0" err="1"/>
              <a:t>Keterampilan</a:t>
            </a:r>
            <a:r>
              <a:rPr lang="en-ID" b="1" dirty="0"/>
              <a:t> </a:t>
            </a:r>
            <a:r>
              <a:rPr lang="en-ID" b="1" dirty="0" err="1"/>
              <a:t>Menyelesaikan</a:t>
            </a:r>
            <a:r>
              <a:rPr lang="en-ID" b="1" dirty="0"/>
              <a:t> </a:t>
            </a:r>
            <a:r>
              <a:rPr lang="en-ID" b="1" dirty="0" err="1"/>
              <a:t>Konflik</a:t>
            </a:r>
            <a:r>
              <a:rPr lang="en-ID" dirty="0"/>
              <a:t>: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konstruktif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kunci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2939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2917B1-0DAF-93BF-6A68-6E70996C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Antar Personal 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53D42F-6218-10F4-3F7B-8BA2656BA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42" y="2425337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emosi</a:t>
            </a:r>
            <a:r>
              <a:rPr lang="en-ID" dirty="0"/>
              <a:t> dan </a:t>
            </a:r>
            <a:r>
              <a:rPr lang="en-ID" dirty="0" err="1"/>
              <a:t>pikiran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jujur</a:t>
            </a:r>
            <a:r>
              <a:rPr lang="en-ID" dirty="0"/>
              <a:t>, </a:t>
            </a:r>
            <a:r>
              <a:rPr lang="en-ID" dirty="0" err="1"/>
              <a:t>menggunakan</a:t>
            </a:r>
            <a:r>
              <a:rPr lang="en-ID" dirty="0"/>
              <a:t> kata-kata,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tubuh</a:t>
            </a:r>
            <a:r>
              <a:rPr lang="en-ID" dirty="0"/>
              <a:t>, yang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, </a:t>
            </a:r>
            <a:r>
              <a:rPr lang="en-ID" dirty="0" err="1"/>
              <a:t>memperdalam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, dan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konstruktif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empati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, </a:t>
            </a:r>
            <a:r>
              <a:rPr lang="en-ID" dirty="0" err="1"/>
              <a:t>mendengarkan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, dan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"Saya </a:t>
            </a:r>
            <a:r>
              <a:rPr lang="en-ID" dirty="0" err="1"/>
              <a:t>merasa</a:t>
            </a:r>
            <a:r>
              <a:rPr lang="en-ID" dirty="0"/>
              <a:t>..."</a:t>
            </a:r>
          </a:p>
        </p:txBody>
      </p:sp>
    </p:spTree>
    <p:extLst>
      <p:ext uri="{BB962C8B-B14F-4D97-AF65-F5344CB8AC3E}">
        <p14:creationId xmlns:p14="http://schemas.microsoft.com/office/powerpoint/2010/main" val="15324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34DAC-506B-75FB-5CC3-6A32FD144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59" y="15762"/>
            <a:ext cx="10749481" cy="6826476"/>
          </a:xfrm>
        </p:spPr>
      </p:pic>
    </p:spTree>
    <p:extLst>
      <p:ext uri="{BB962C8B-B14F-4D97-AF65-F5344CB8AC3E}">
        <p14:creationId xmlns:p14="http://schemas.microsoft.com/office/powerpoint/2010/main" val="88195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D0A04C-9188-B33D-4A86-8E959039E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4" y="65314"/>
            <a:ext cx="11709132" cy="6727371"/>
          </a:xfrm>
        </p:spPr>
      </p:pic>
    </p:spTree>
    <p:extLst>
      <p:ext uri="{BB962C8B-B14F-4D97-AF65-F5344CB8AC3E}">
        <p14:creationId xmlns:p14="http://schemas.microsoft.com/office/powerpoint/2010/main" val="263120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4242D6-2385-6941-7544-CDB6EF50A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12" y="0"/>
            <a:ext cx="10701426" cy="6781800"/>
          </a:xfrm>
        </p:spPr>
      </p:pic>
    </p:spTree>
    <p:extLst>
      <p:ext uri="{BB962C8B-B14F-4D97-AF65-F5344CB8AC3E}">
        <p14:creationId xmlns:p14="http://schemas.microsoft.com/office/powerpoint/2010/main" val="297605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221E-FEA7-4F57-B4CC-386929D9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89580"/>
            <a:ext cx="10515600" cy="1325563"/>
          </a:xfrm>
        </p:spPr>
        <p:txBody>
          <a:bodyPr>
            <a:normAutofit/>
          </a:bodyPr>
          <a:lstStyle/>
          <a:p>
            <a:r>
              <a:rPr lang="en-ID" b="1" dirty="0"/>
              <a:t>Cara </a:t>
            </a:r>
            <a:r>
              <a:rPr lang="en-ID" b="1" dirty="0" err="1"/>
              <a:t>Efektif</a:t>
            </a:r>
            <a:r>
              <a:rPr lang="en-ID" b="1" dirty="0"/>
              <a:t> </a:t>
            </a:r>
            <a:r>
              <a:rPr lang="en-ID" b="1" dirty="0" err="1"/>
              <a:t>Mengungkapkan</a:t>
            </a:r>
            <a:r>
              <a:rPr lang="en-ID" b="1" dirty="0"/>
              <a:t> </a:t>
            </a:r>
            <a:r>
              <a:rPr lang="en-ID" b="1" dirty="0" err="1"/>
              <a:t>Perasaan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ABB-3DBB-9CC9-F16A-F83481BA8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143"/>
            <a:ext cx="10515600" cy="5268686"/>
          </a:xfrm>
        </p:spPr>
        <p:txBody>
          <a:bodyPr>
            <a:normAutofit fontScale="92500" lnSpcReduction="20000"/>
          </a:bodyPr>
          <a:lstStyle/>
          <a:p>
            <a:r>
              <a:rPr lang="en-ID" b="1" dirty="0" err="1"/>
              <a:t>Identifikasi</a:t>
            </a:r>
            <a:r>
              <a:rPr lang="en-ID" b="1" dirty="0"/>
              <a:t> </a:t>
            </a:r>
            <a:r>
              <a:rPr lang="en-ID" b="1" dirty="0" err="1"/>
              <a:t>Perasaan</a:t>
            </a:r>
            <a:r>
              <a:rPr lang="en-ID" dirty="0"/>
              <a:t>: </a:t>
            </a:r>
            <a:r>
              <a:rPr lang="en-ID" dirty="0" err="1"/>
              <a:t>Sebutkan</a:t>
            </a:r>
            <a:r>
              <a:rPr lang="en-ID" dirty="0"/>
              <a:t> nama </a:t>
            </a:r>
            <a:r>
              <a:rPr lang="en-ID" dirty="0" err="1"/>
              <a:t>perasaan</a:t>
            </a:r>
            <a:r>
              <a:rPr lang="en-ID" dirty="0"/>
              <a:t> Anda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(</a:t>
            </a:r>
            <a:r>
              <a:rPr lang="en-ID" dirty="0" err="1"/>
              <a:t>misal</a:t>
            </a:r>
            <a:r>
              <a:rPr lang="en-ID" dirty="0"/>
              <a:t>, "Saya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kecewa</a:t>
            </a:r>
            <a:r>
              <a:rPr lang="en-ID" dirty="0"/>
              <a:t>," "Saya </a:t>
            </a:r>
            <a:r>
              <a:rPr lang="en-ID" dirty="0" err="1"/>
              <a:t>senang</a:t>
            </a:r>
            <a:r>
              <a:rPr lang="en-ID" dirty="0"/>
              <a:t>").</a:t>
            </a:r>
          </a:p>
          <a:p>
            <a:r>
              <a:rPr lang="en-ID" b="1" dirty="0" err="1"/>
              <a:t>Gunakan</a:t>
            </a:r>
            <a:r>
              <a:rPr lang="en-ID" b="1" dirty="0"/>
              <a:t> "</a:t>
            </a:r>
            <a:r>
              <a:rPr lang="en-ID" b="1" dirty="0" err="1"/>
              <a:t>Pesan</a:t>
            </a:r>
            <a:r>
              <a:rPr lang="en-ID" b="1" dirty="0"/>
              <a:t>-Saya" (I-Messages)</a:t>
            </a:r>
            <a:r>
              <a:rPr lang="en-ID" dirty="0"/>
              <a:t>: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perasaan</a:t>
            </a:r>
            <a:r>
              <a:rPr lang="en-ID" dirty="0"/>
              <a:t> Anda,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menyalahkan</a:t>
            </a:r>
            <a:r>
              <a:rPr lang="en-ID" dirty="0"/>
              <a:t> orang lain (</a:t>
            </a:r>
            <a:r>
              <a:rPr lang="en-ID" dirty="0" err="1"/>
              <a:t>Contoh</a:t>
            </a:r>
            <a:r>
              <a:rPr lang="en-ID" dirty="0"/>
              <a:t>: "Saya </a:t>
            </a:r>
            <a:r>
              <a:rPr lang="en-ID" dirty="0" err="1"/>
              <a:t>merasa</a:t>
            </a:r>
            <a:r>
              <a:rPr lang="en-ID" dirty="0"/>
              <a:t> </a:t>
            </a:r>
            <a:r>
              <a:rPr lang="en-ID" dirty="0" err="1"/>
              <a:t>sedih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..." </a:t>
            </a:r>
            <a:r>
              <a:rPr lang="en-ID" dirty="0" err="1"/>
              <a:t>bukan</a:t>
            </a:r>
            <a:r>
              <a:rPr lang="en-ID" dirty="0"/>
              <a:t> "Kamu </a:t>
            </a:r>
            <a:r>
              <a:rPr lang="en-ID" dirty="0" err="1"/>
              <a:t>selalu</a:t>
            </a:r>
            <a:r>
              <a:rPr lang="en-ID" dirty="0"/>
              <a:t>...").</a:t>
            </a:r>
          </a:p>
          <a:p>
            <a:r>
              <a:rPr lang="en-ID" b="1" dirty="0" err="1"/>
              <a:t>Pilih</a:t>
            </a:r>
            <a:r>
              <a:rPr lang="en-ID" b="1" dirty="0"/>
              <a:t> Waktu dan </a:t>
            </a:r>
            <a:r>
              <a:rPr lang="en-ID" b="1" dirty="0" err="1"/>
              <a:t>Tempat</a:t>
            </a:r>
            <a:r>
              <a:rPr lang="en-ID" b="1" dirty="0"/>
              <a:t> yang </a:t>
            </a:r>
            <a:r>
              <a:rPr lang="en-ID" b="1" dirty="0" err="1"/>
              <a:t>Tepat</a:t>
            </a:r>
            <a:r>
              <a:rPr lang="en-ID" dirty="0"/>
              <a:t>: Cari </a:t>
            </a:r>
            <a:r>
              <a:rPr lang="en-ID" dirty="0" err="1"/>
              <a:t>momen</a:t>
            </a:r>
            <a:r>
              <a:rPr lang="en-ID" dirty="0"/>
              <a:t> </a:t>
            </a:r>
            <a:r>
              <a:rPr lang="en-ID" dirty="0" err="1"/>
              <a:t>tenang</a:t>
            </a:r>
            <a:r>
              <a:rPr lang="en-ID" dirty="0"/>
              <a:t> di mana Anda dan </a:t>
            </a:r>
            <a:r>
              <a:rPr lang="en-ID" dirty="0" err="1"/>
              <a:t>lawan</a:t>
            </a:r>
            <a:r>
              <a:rPr lang="en-ID" dirty="0"/>
              <a:t> </a:t>
            </a:r>
            <a:r>
              <a:rPr lang="en-ID" dirty="0" err="1"/>
              <a:t>bicara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.</a:t>
            </a:r>
          </a:p>
          <a:p>
            <a:r>
              <a:rPr lang="en-ID" b="1" dirty="0" err="1"/>
              <a:t>Dengarkan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r>
              <a:rPr lang="en-ID" dirty="0"/>
              <a:t>: Beri </a:t>
            </a:r>
            <a:r>
              <a:rPr lang="en-ID" dirty="0" err="1"/>
              <a:t>lawan</a:t>
            </a:r>
            <a:r>
              <a:rPr lang="en-ID" dirty="0"/>
              <a:t> </a:t>
            </a:r>
            <a:r>
              <a:rPr lang="en-ID" dirty="0" err="1"/>
              <a:t>bicara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merespons</a:t>
            </a:r>
            <a:r>
              <a:rPr lang="en-ID" dirty="0"/>
              <a:t> dan </a:t>
            </a:r>
            <a:r>
              <a:rPr lang="en-ID" dirty="0" err="1"/>
              <a:t>dengarkan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empati</a:t>
            </a:r>
            <a:r>
              <a:rPr lang="en-ID" dirty="0"/>
              <a:t> (</a:t>
            </a:r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sudut</a:t>
            </a:r>
            <a:r>
              <a:rPr lang="en-ID" dirty="0"/>
              <a:t> </a:t>
            </a:r>
            <a:r>
              <a:rPr lang="en-ID" dirty="0" err="1"/>
              <a:t>pandang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).</a:t>
            </a:r>
          </a:p>
          <a:p>
            <a:r>
              <a:rPr lang="en-ID" b="1" dirty="0" err="1"/>
              <a:t>Perhatikan</a:t>
            </a:r>
            <a:r>
              <a:rPr lang="en-ID" b="1" dirty="0"/>
              <a:t> Bahasa </a:t>
            </a:r>
            <a:r>
              <a:rPr lang="en-ID" b="1" dirty="0" err="1"/>
              <a:t>Tubuh</a:t>
            </a:r>
            <a:r>
              <a:rPr lang="en-ID" dirty="0"/>
              <a:t>: </a:t>
            </a:r>
            <a:r>
              <a:rPr lang="en-ID" dirty="0" err="1"/>
              <a:t>Pastikan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wajah</a:t>
            </a:r>
            <a:r>
              <a:rPr lang="en-ID" dirty="0"/>
              <a:t> dan </a:t>
            </a:r>
            <a:r>
              <a:rPr lang="en-ID" dirty="0" err="1"/>
              <a:t>gestur</a:t>
            </a:r>
            <a:r>
              <a:rPr lang="en-ID" dirty="0"/>
              <a:t> Anda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perasaan</a:t>
            </a:r>
            <a:r>
              <a:rPr lang="en-ID" dirty="0"/>
              <a:t> yang </a:t>
            </a:r>
            <a:r>
              <a:rPr lang="en-ID" dirty="0" err="1"/>
              <a:t>disampaikan</a:t>
            </a:r>
            <a:r>
              <a:rPr lang="en-ID" dirty="0"/>
              <a:t>.</a:t>
            </a:r>
          </a:p>
          <a:p>
            <a:r>
              <a:rPr lang="en-ID" b="1" dirty="0"/>
              <a:t>Jelas dan </a:t>
            </a:r>
            <a:r>
              <a:rPr lang="en-ID" b="1" dirty="0" err="1"/>
              <a:t>Singkat</a:t>
            </a:r>
            <a:r>
              <a:rPr lang="en-ID" dirty="0"/>
              <a:t>: </a:t>
            </a:r>
            <a:r>
              <a:rPr lang="en-ID" dirty="0" err="1"/>
              <a:t>Gunakan</a:t>
            </a:r>
            <a:r>
              <a:rPr lang="en-ID" dirty="0"/>
              <a:t> kata-kata </a:t>
            </a:r>
            <a:r>
              <a:rPr lang="en-ID" dirty="0" err="1"/>
              <a:t>sederhana</a:t>
            </a:r>
            <a:r>
              <a:rPr lang="en-ID" dirty="0"/>
              <a:t> dan </a:t>
            </a:r>
            <a:r>
              <a:rPr lang="en-ID" dirty="0" err="1"/>
              <a:t>hindari</a:t>
            </a:r>
            <a:r>
              <a:rPr lang="en-ID" dirty="0"/>
              <a:t> jargon agar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.</a:t>
            </a:r>
          </a:p>
          <a:p>
            <a:r>
              <a:rPr lang="en-ID" b="1" dirty="0" err="1"/>
              <a:t>Manfaatkan</a:t>
            </a:r>
            <a:r>
              <a:rPr lang="en-ID" b="1" dirty="0"/>
              <a:t> Emosi </a:t>
            </a:r>
            <a:r>
              <a:rPr lang="en-ID" b="1" dirty="0" err="1"/>
              <a:t>Positif</a:t>
            </a:r>
            <a:r>
              <a:rPr lang="en-ID" dirty="0"/>
              <a:t>: Ketika </a:t>
            </a:r>
            <a:r>
              <a:rPr lang="en-ID" dirty="0" err="1"/>
              <a:t>emosi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, Anda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dan </a:t>
            </a:r>
            <a:r>
              <a:rPr lang="en-ID" dirty="0" err="1"/>
              <a:t>jujur</a:t>
            </a:r>
            <a:r>
              <a:rPr lang="en-ID" dirty="0"/>
              <a:t>;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hubungan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5273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5A4CF-D267-8C20-924D-E10A2C1CE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9" y="86292"/>
            <a:ext cx="11118902" cy="6685416"/>
          </a:xfrm>
        </p:spPr>
      </p:pic>
    </p:spTree>
    <p:extLst>
      <p:ext uri="{BB962C8B-B14F-4D97-AF65-F5344CB8AC3E}">
        <p14:creationId xmlns:p14="http://schemas.microsoft.com/office/powerpoint/2010/main" val="352258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0EC65-4CC2-2B71-37C9-D69DC6AF4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55571"/>
            <a:ext cx="11212285" cy="6746857"/>
          </a:xfrm>
        </p:spPr>
      </p:pic>
    </p:spTree>
    <p:extLst>
      <p:ext uri="{BB962C8B-B14F-4D97-AF65-F5344CB8AC3E}">
        <p14:creationId xmlns:p14="http://schemas.microsoft.com/office/powerpoint/2010/main" val="320788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4BEAA-E2C3-940B-3E22-16D6EF376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7" y="70472"/>
            <a:ext cx="11213466" cy="6717056"/>
          </a:xfrm>
        </p:spPr>
      </p:pic>
    </p:spTree>
    <p:extLst>
      <p:ext uri="{BB962C8B-B14F-4D97-AF65-F5344CB8AC3E}">
        <p14:creationId xmlns:p14="http://schemas.microsoft.com/office/powerpoint/2010/main" val="16376667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</TotalTime>
  <Words>320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PowerPoint Presentation</vt:lpstr>
      <vt:lpstr>Mengungkapkan Perasaan dalam Komunikasi Antar Personal </vt:lpstr>
      <vt:lpstr>PowerPoint Presentation</vt:lpstr>
      <vt:lpstr>PowerPoint Presentation</vt:lpstr>
      <vt:lpstr>PowerPoint Presentation</vt:lpstr>
      <vt:lpstr>Cara Efektif Mengungkapkan Perasaan</vt:lpstr>
      <vt:lpstr>PowerPoint Presentation</vt:lpstr>
      <vt:lpstr>PowerPoint Presentation</vt:lpstr>
      <vt:lpstr>PowerPoint Presentation</vt:lpstr>
      <vt:lpstr>Manfaat Mengungkapkan Perasaan</vt:lpstr>
      <vt:lpstr>Hal yang Perlu Diperhatikan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Vivobook</dc:creator>
  <cp:lastModifiedBy>Asus Vivobook</cp:lastModifiedBy>
  <cp:revision>2</cp:revision>
  <dcterms:created xsi:type="dcterms:W3CDTF">2026-01-06T16:19:09Z</dcterms:created>
  <dcterms:modified xsi:type="dcterms:W3CDTF">2026-01-07T01:34:07Z</dcterms:modified>
</cp:coreProperties>
</file>