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8A2D-4628-4BC0-BF70-B0A61780597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1A3B-0EB7-40E7-966C-AFBF7FA8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1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8A2D-4628-4BC0-BF70-B0A61780597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1A3B-0EB7-40E7-966C-AFBF7FA8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6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8A2D-4628-4BC0-BF70-B0A61780597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1A3B-0EB7-40E7-966C-AFBF7FA8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9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8A2D-4628-4BC0-BF70-B0A61780597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1A3B-0EB7-40E7-966C-AFBF7FA85C0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4802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8A2D-4628-4BC0-BF70-B0A61780597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1A3B-0EB7-40E7-966C-AFBF7FA8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53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8A2D-4628-4BC0-BF70-B0A61780597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1A3B-0EB7-40E7-966C-AFBF7FA8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75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8A2D-4628-4BC0-BF70-B0A61780597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1A3B-0EB7-40E7-966C-AFBF7FA8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7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8A2D-4628-4BC0-BF70-B0A61780597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1A3B-0EB7-40E7-966C-AFBF7FA8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09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8A2D-4628-4BC0-BF70-B0A61780597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1A3B-0EB7-40E7-966C-AFBF7FA8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5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8A2D-4628-4BC0-BF70-B0A61780597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1A3B-0EB7-40E7-966C-AFBF7FA8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3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8A2D-4628-4BC0-BF70-B0A61780597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1A3B-0EB7-40E7-966C-AFBF7FA8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4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8A2D-4628-4BC0-BF70-B0A61780597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1A3B-0EB7-40E7-966C-AFBF7FA8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6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8A2D-4628-4BC0-BF70-B0A61780597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1A3B-0EB7-40E7-966C-AFBF7FA8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3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8A2D-4628-4BC0-BF70-B0A61780597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1A3B-0EB7-40E7-966C-AFBF7FA8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8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8A2D-4628-4BC0-BF70-B0A61780597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1A3B-0EB7-40E7-966C-AFBF7FA8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9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8A2D-4628-4BC0-BF70-B0A61780597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1A3B-0EB7-40E7-966C-AFBF7FA8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4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8A2D-4628-4BC0-BF70-B0A61780597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11A3B-0EB7-40E7-966C-AFBF7FA8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9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D6B8A2D-4628-4BC0-BF70-B0A61780597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9A11A3B-0EB7-40E7-966C-AFBF7FA8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2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54712-E4BD-BBF4-79A2-8754BF8A96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MATERI KULIAH KIMIA ANALISIS PERIODE 2025/2026 (GANJIL)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3E6C4-1DF8-AD70-F028-8657718495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82F3-8904-E4A6-1186-F106A6581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8A769-DF4C-99D5-E335-F39F7EC84E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5F559-A12D-6F3E-265A-641D3B2E9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127" y="96645"/>
            <a:ext cx="9353355" cy="666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CCA2B-7E47-C06F-E88A-57A576B7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7B3FB-64D4-F58F-4565-164E51D55C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C7F1AA-FCA0-2DBA-756C-6FC80A9C6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013" y="63346"/>
            <a:ext cx="9620344" cy="67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DFC7-4D31-31E6-0816-1992AE4D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74C06-6453-39DA-DA88-1F20828930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83BE4-0C10-73AC-D815-B8A142BC7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937" y="23426"/>
            <a:ext cx="9315532" cy="660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1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6730C-D149-4028-9A76-0FC736A1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9E913-FF94-2A99-B80D-9D98EE3744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AE9B6-3733-8C24-B65A-EDBD89210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929" y="92993"/>
            <a:ext cx="9110959" cy="647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0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1A1B-263F-97B2-2B99-849CFD028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D8375-68CB-2682-1C8B-8A426C4276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4E0B04-0D25-E2F8-9F4D-912855BDA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424" y="108864"/>
            <a:ext cx="9449064" cy="66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CF2F-7F86-8C80-6BAE-3D1FE61D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E7BB6-E2B8-0C82-D3FF-D4C1AC9295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616AE-C6E4-5217-FB6E-964BD3A5C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" y="567895"/>
            <a:ext cx="11844338" cy="57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3149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</TotalTime>
  <Words>9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Droplet</vt:lpstr>
      <vt:lpstr>MATERI KULIAH KIMIA ANALISIS PERIODE 2025/2026 (GANJIL)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flora elvistia firdaus</dc:creator>
  <cp:lastModifiedBy>flora elvistia firdaus</cp:lastModifiedBy>
  <cp:revision>1</cp:revision>
  <dcterms:created xsi:type="dcterms:W3CDTF">2025-10-06T20:55:35Z</dcterms:created>
  <dcterms:modified xsi:type="dcterms:W3CDTF">2025-10-06T21:00:41Z</dcterms:modified>
</cp:coreProperties>
</file>