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1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1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3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A590E7-C089-4FDE-BC02-54BAEF2D925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932ED2-44C9-4A3D-B5FA-D5361C12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66B8-76F1-70D2-A7E3-96B869808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 yang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16 kali </a:t>
            </a:r>
            <a:r>
              <a:rPr lang="en-US" dirty="0" err="1"/>
              <a:t>pertemuan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B0CFE-C85C-A665-24A1-3C8F016E6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890A-2FA7-91ED-3641-6308A15D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ED0C-30DD-82E7-7AB9-8258D3599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B9B63-4605-D62F-99D0-B8588608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13" y="282178"/>
            <a:ext cx="9188113" cy="62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CB64-B1F7-2A6A-5CDA-4FF5B6F0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3EDE-D3ED-F71F-E43B-8C39D1E8E6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2D5D9-7FC6-6F65-2B12-980759136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25" y="185737"/>
            <a:ext cx="8592558" cy="63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4CD5-2D07-E646-644C-D94F9E7E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1668-C2BC-35F6-5704-8A5D06BB5B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C4F87-BA44-A381-5D6F-ED7474FB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13" y="119309"/>
            <a:ext cx="8532418" cy="66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4526-9FD3-4F57-FD56-3AD504A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F69CE-B6D3-6A8F-88A9-146F3CF37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4F3A6-1833-A041-2FCA-7065BA3B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79" y="170514"/>
            <a:ext cx="8568095" cy="64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72F8-BBE4-EF5D-5E71-B9509CBB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862B-A443-B7ED-5E05-3A3EDB184E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8B994-B238-A26A-4E67-5789DAFD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03" y="112082"/>
            <a:ext cx="8704717" cy="66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7F61-B69D-3BBA-DAD3-CB7C3619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CA50D-0A8B-7F1C-B0E7-3861315440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19F1A-CF0E-C2DB-36EE-D91CD854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44" y="0"/>
            <a:ext cx="9045875" cy="67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C0C6-F20D-3C90-462A-00B99CC2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2647-0FAC-8311-DCFA-6A572C4379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83BD6-E6C3-4E64-0B48-4107C758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85" y="103733"/>
            <a:ext cx="8755133" cy="66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9813-69A4-77DA-C775-2E6B033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57AB-71E9-1784-55FC-04367A27C3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31108-C130-25C7-AFFC-B0465FC0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0" y="445539"/>
            <a:ext cx="11459410" cy="59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761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</TotalTime>
  <Words>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Materi yang diajarkan selama 16 kali pertemuan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flora elvistia firdaus</dc:creator>
  <cp:lastModifiedBy>flora elvistia firdaus</cp:lastModifiedBy>
  <cp:revision>1</cp:revision>
  <dcterms:created xsi:type="dcterms:W3CDTF">2025-10-06T20:48:42Z</dcterms:created>
  <dcterms:modified xsi:type="dcterms:W3CDTF">2025-10-06T20:54:32Z</dcterms:modified>
</cp:coreProperties>
</file>