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A835-4E4A-F237-808F-B2DCA8964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C0358-1FC8-010D-6177-76DF226BF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F2059-511C-FDD4-AF38-2032C041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E7F9-35D5-6057-FB91-8AD0D961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7F10D-BFEB-D7B9-8E8C-BB373E52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FEF9-2078-E288-7969-0D9F9151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131B7-BFAC-CCB9-79C4-BD649F208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5A7F-A412-BD49-5D3A-A71800D7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100A-5940-0BC0-00D9-596666D6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EB7FD-3D3D-0823-92AA-B43FF5B6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041D2-92DD-34B5-874C-2EB174AC3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95221-FF3B-ACD8-EA5C-900E9C102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B1B26-B310-078B-2E9F-C4499276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33418-D2B8-72EC-4B8C-83832FEC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3E1A-8174-A867-9CBC-4B19A96B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C58E-050A-A201-84C4-8B4B7DC3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AFD3-AB7F-6B32-01EE-C23934883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DDCB5-1E7F-779F-6E84-F6258B57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5AF3-1681-7BF4-8B8D-FD636482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F0AB-9C73-9748-4974-2C068884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DB68-6B5D-F204-BC40-62D12E79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5B36-8966-5CBC-4018-FE4BE18DB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551B-D43F-368F-4E08-848FFA0D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1B28-3BFA-DA18-208C-2A64FC98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7D3CD-ACA4-980C-27C0-7A82738D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16CE-A424-70DC-9203-6A38BB9C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4BEB-28B5-4B7F-C219-9F7AF7F1C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0B231-C8F5-DAC5-1085-D440C39AE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C795-D7EE-9535-231F-E82E6F75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53D63-815B-8372-ABC9-30334B4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F638E-C79F-129B-BB14-D0D9A3BD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4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C54B-93FC-103C-25B6-38A3888D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7F697-7E61-9DB6-797D-CD3354D3D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5B797-322F-AD5C-95BD-48C1FFEFF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A8CDF-0150-5CBC-CAB9-72F7FA3C9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F49B7-AED2-0AD4-F7D7-0FAB4D1F1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12987-BBD6-C1B1-46F6-2AE546F0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27C54-05C6-75A1-9CE1-C5EBE95E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6789D-8CA1-774E-3E17-B7E57BDB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9A0B-B388-C175-9521-A9B75C03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A48FF-C815-8349-5CB6-AC471C8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09536-EC4E-9875-1B21-36879382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9030-E4ED-0DB4-3225-1D974C7E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880A7-362D-745E-B113-A1023C75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E707D-5C91-94D6-A8E4-9AD35074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7CCC3-5519-669E-8401-BB50B9F2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F029-84C7-91B9-C10F-EC0006A9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52A5-1F6A-8210-BDEA-21F0CEB1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DDFA6-CB95-6C51-5775-ABBC070C1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201F9-BF40-4FE6-F46D-EBB76F65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272DF-5414-D82F-19DC-C7C0297F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93456-BCED-16E0-4E88-EC699018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AA25-0A55-D8C2-8295-11D09680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AFAA8-DF17-B3B7-91C4-4093584D5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1A829-C924-9BCE-ABA4-9A4099423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58C98-A677-50EF-ED16-9100D5FF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34664-5EA8-E75B-53B9-77CA6712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72386-0B8A-40C7-7857-2B3644AB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176E1-DB80-4050-ABCE-B7317C12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9DFB4-33E0-FCF9-71B5-30B06FEC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66831-05FF-DD98-6D51-3F71D671C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75E6-FE6A-4388-9234-89EF2B4E3E1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16CBE-95A5-AD75-4033-6FF01BD17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8AD6-77BA-55F3-EDEE-382152FBF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7F3-F2CD-4329-96FC-CC0E42FF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9095-3C16-CAB2-DCA7-185E213D2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48800" cy="28995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 err="1"/>
              <a:t>Rencana</a:t>
            </a:r>
            <a:r>
              <a:rPr lang="en-US" sz="4400" dirty="0"/>
              <a:t> </a:t>
            </a:r>
            <a:r>
              <a:rPr lang="en-US" sz="4400" dirty="0" err="1"/>
              <a:t>Pembelajaran</a:t>
            </a:r>
            <a:r>
              <a:rPr lang="en-US" sz="4400" dirty="0"/>
              <a:t> Semester (RPS)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3148A-548E-38A8-E7AC-267354906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157" y="4251326"/>
            <a:ext cx="9144000" cy="598488"/>
          </a:xfr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dirty="0"/>
              <a:t>KIMIA ORGANIK (3 SKS)</a:t>
            </a:r>
          </a:p>
        </p:txBody>
      </p:sp>
      <p:pic>
        <p:nvPicPr>
          <p:cNvPr id="1028" name="Picture 4" descr="Perbedaan Senyawa Organik dan Anorganik">
            <a:extLst>
              <a:ext uri="{FF2B5EF4-FFF2-40B4-BE49-F238E27FC236}">
                <a16:creationId xmlns:a16="http://schemas.microsoft.com/office/drawing/2014/main" id="{6894BFA0-F3D5-149D-51DF-1664BC0B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1923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5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931E-87B4-2C16-F53F-59B22B9A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E7E370-E0E1-DF9C-F12D-89A8B08AF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128" y="365125"/>
            <a:ext cx="10787743" cy="42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507CD-78E9-3293-2DEA-CA321003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8" y="4576397"/>
            <a:ext cx="10787744" cy="9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0D67C-9083-46AF-BBC6-C89AF2CD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084F-BF2F-016E-EFE4-362412E3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A207-C873-A21B-C993-024843FD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EB775-936D-BBB3-492A-610D95A4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9" y="1260182"/>
            <a:ext cx="11810360" cy="40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B95C3-C171-2247-F7BC-82FE308B5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878A-D134-AD6E-3000-8C9E6F73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9A8C-D2D3-920C-45B0-95149286C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15596-A181-1DF2-A55A-8F948594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8" y="161364"/>
            <a:ext cx="11610575" cy="64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F586D6-29DA-C18A-2A80-24E811FFF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3E11-E387-6528-4F8B-02B538EF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9011-2B15-2A47-DF14-ADF730B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3DC1F-2959-A9C1-1E01-5EC82539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3243"/>
            <a:ext cx="11851481" cy="491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19DC0-C700-78F7-0625-9E2558AD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9" y="4998245"/>
            <a:ext cx="11801474" cy="17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7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8C3A3-A90A-DD2D-5F0B-31A7555E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9968-080A-BCE8-21E3-2F028ECA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F845-4331-EFE1-DC79-966D47A28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0C791-29C6-97D0-C594-EFBAB715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8895"/>
            <a:ext cx="11865769" cy="4967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BBA08-F7FF-8CC6-D730-D822656F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136356"/>
            <a:ext cx="11849100" cy="15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86A2-F746-37A7-EC99-A60D8AD0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7410-0EDF-F5A6-1849-74B80692B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F54F9-E6FF-DF20-DA74-266EBB63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" y="307181"/>
            <a:ext cx="11772901" cy="63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E858-68CD-74C7-7C9A-C16885D2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0D3D-FF33-C51F-76E2-5749A105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2B0EA-9961-AEC7-841E-709894A0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318324"/>
            <a:ext cx="11887201" cy="5360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B4785-70A3-56FA-614A-CB37D0A0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5678501"/>
            <a:ext cx="11887201" cy="53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Rencana Pembelajaran Semester (RPS)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flora elvistia firdaus</dc:creator>
  <cp:lastModifiedBy>flora elvistia firdaus</cp:lastModifiedBy>
  <cp:revision>2</cp:revision>
  <dcterms:created xsi:type="dcterms:W3CDTF">2026-04-06T02:08:36Z</dcterms:created>
  <dcterms:modified xsi:type="dcterms:W3CDTF">2026-04-06T03:01:58Z</dcterms:modified>
</cp:coreProperties>
</file>