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75" r:id="rId3"/>
    <p:sldId id="276" r:id="rId4"/>
    <p:sldId id="277" r:id="rId5"/>
    <p:sldId id="278" r:id="rId6"/>
    <p:sldId id="279" r:id="rId7"/>
    <p:sldId id="257" r:id="rId8"/>
    <p:sldId id="258" r:id="rId9"/>
    <p:sldId id="259" r:id="rId10"/>
    <p:sldId id="260" r:id="rId11"/>
    <p:sldId id="261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67" d="100"/>
          <a:sy n="67" d="100"/>
        </p:scale>
        <p:origin x="582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F4E7-C4A6-4E39-ACFE-46DC2413D83A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EFA0F84-0424-4608-8D5D-9AB7D3839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26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F4E7-C4A6-4E39-ACFE-46DC2413D83A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EFA0F84-0424-4608-8D5D-9AB7D3839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98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F4E7-C4A6-4E39-ACFE-46DC2413D83A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EFA0F84-0424-4608-8D5D-9AB7D3839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4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F4E7-C4A6-4E39-ACFE-46DC2413D83A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EFA0F84-0424-4608-8D5D-9AB7D38398E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2488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F4E7-C4A6-4E39-ACFE-46DC2413D83A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EFA0F84-0424-4608-8D5D-9AB7D3839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51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F4E7-C4A6-4E39-ACFE-46DC2413D83A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0F84-0424-4608-8D5D-9AB7D3839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63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F4E7-C4A6-4E39-ACFE-46DC2413D83A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0F84-0424-4608-8D5D-9AB7D3839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89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F4E7-C4A6-4E39-ACFE-46DC2413D83A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0F84-0424-4608-8D5D-9AB7D3839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47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27CF4E7-C4A6-4E39-ACFE-46DC2413D83A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EFA0F84-0424-4608-8D5D-9AB7D3839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62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F4E7-C4A6-4E39-ACFE-46DC2413D83A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0F84-0424-4608-8D5D-9AB7D3839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49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F4E7-C4A6-4E39-ACFE-46DC2413D83A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EFA0F84-0424-4608-8D5D-9AB7D3839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56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F4E7-C4A6-4E39-ACFE-46DC2413D83A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0F84-0424-4608-8D5D-9AB7D3839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08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F4E7-C4A6-4E39-ACFE-46DC2413D83A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0F84-0424-4608-8D5D-9AB7D3839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01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F4E7-C4A6-4E39-ACFE-46DC2413D83A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0F84-0424-4608-8D5D-9AB7D3839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69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F4E7-C4A6-4E39-ACFE-46DC2413D83A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0F84-0424-4608-8D5D-9AB7D3839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92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F4E7-C4A6-4E39-ACFE-46DC2413D83A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0F84-0424-4608-8D5D-9AB7D3839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3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F4E7-C4A6-4E39-ACFE-46DC2413D83A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0F84-0424-4608-8D5D-9AB7D3839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69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CF4E7-C4A6-4E39-ACFE-46DC2413D83A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A0F84-0424-4608-8D5D-9AB7D3839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060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C52C3-1718-EC5C-6BB1-7A7233B964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Pencemaran</a:t>
            </a:r>
            <a:r>
              <a:rPr lang="en-US" dirty="0">
                <a:solidFill>
                  <a:schemeClr val="tx1"/>
                </a:solidFill>
              </a:rPr>
              <a:t> Air di Indonesia: </a:t>
            </a:r>
            <a:r>
              <a:rPr lang="en-US" dirty="0" err="1">
                <a:solidFill>
                  <a:schemeClr val="tx1"/>
                </a:solidFill>
              </a:rPr>
              <a:t>Sumber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Dampak</a:t>
            </a:r>
            <a:r>
              <a:rPr lang="en-US" dirty="0">
                <a:solidFill>
                  <a:schemeClr val="tx1"/>
                </a:solidFill>
              </a:rPr>
              <a:t>, dan Upaya </a:t>
            </a:r>
            <a:r>
              <a:rPr lang="en-US" dirty="0" err="1">
                <a:solidFill>
                  <a:schemeClr val="tx1"/>
                </a:solidFill>
              </a:rPr>
              <a:t>Pengendalian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4DE66F-DFF4-B945-FA1C-92471BA3F3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tx1"/>
                </a:solidFill>
              </a:rPr>
              <a:t>Pertemuan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ke</a:t>
            </a:r>
            <a:r>
              <a:rPr lang="en-US" sz="3200" dirty="0">
                <a:solidFill>
                  <a:schemeClr val="tx1"/>
                </a:solidFill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53762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7D6F-0104-39B4-0C59-CBB3705F4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Eutrofikasi</a:t>
            </a:r>
            <a:r>
              <a:rPr lang="en-US" dirty="0"/>
              <a:t> dan </a:t>
            </a:r>
            <a:r>
              <a:rPr lang="en-US" dirty="0" err="1"/>
              <a:t>Dampaknya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33637-6AA7-9EE7-2F1E-3B972EF57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928273" cy="38781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🌿 </a:t>
            </a:r>
            <a:r>
              <a:rPr lang="en-US" sz="3200" b="1" dirty="0" err="1"/>
              <a:t>Eutrofikasi</a:t>
            </a:r>
            <a:r>
              <a:rPr lang="en-US" sz="3200" b="1" dirty="0"/>
              <a:t> = </a:t>
            </a:r>
            <a:r>
              <a:rPr lang="en-US" sz="3200" b="1" dirty="0" err="1"/>
              <a:t>Kelebihan</a:t>
            </a:r>
            <a:r>
              <a:rPr lang="en-US" sz="3200" b="1" dirty="0"/>
              <a:t> </a:t>
            </a:r>
            <a:r>
              <a:rPr lang="en-US" sz="3200" b="1" dirty="0" err="1"/>
              <a:t>nutrien</a:t>
            </a:r>
            <a:r>
              <a:rPr lang="en-US" sz="3200" b="1" dirty="0"/>
              <a:t> (</a:t>
            </a:r>
            <a:r>
              <a:rPr lang="en-US" sz="3200" b="1" dirty="0" err="1"/>
              <a:t>nitrat</a:t>
            </a:r>
            <a:r>
              <a:rPr lang="en-US" sz="3200" b="1" dirty="0"/>
              <a:t>, </a:t>
            </a:r>
            <a:r>
              <a:rPr lang="en-US" sz="3200" b="1" dirty="0" err="1"/>
              <a:t>fosfat</a:t>
            </a:r>
            <a:r>
              <a:rPr lang="en-US" sz="3200" b="1" dirty="0"/>
              <a:t>)</a:t>
            </a:r>
            <a:r>
              <a:rPr lang="en-US" sz="3200" dirty="0"/>
              <a:t> ➡️ </a:t>
            </a:r>
            <a:r>
              <a:rPr lang="en-US" sz="3200" dirty="0" err="1"/>
              <a:t>Pertumbuhan</a:t>
            </a:r>
            <a:r>
              <a:rPr lang="en-US" sz="3200" dirty="0"/>
              <a:t> alga </a:t>
            </a:r>
            <a:r>
              <a:rPr lang="en-US" sz="3200" dirty="0" err="1"/>
              <a:t>berlebih</a:t>
            </a:r>
            <a:r>
              <a:rPr lang="en-US" sz="3200" dirty="0"/>
              <a:t> (</a:t>
            </a:r>
            <a:r>
              <a:rPr lang="en-US" sz="3200" i="1" dirty="0"/>
              <a:t>algal bloom</a:t>
            </a:r>
            <a:r>
              <a:rPr lang="en-US" sz="3200" dirty="0"/>
              <a:t>)</a:t>
            </a:r>
          </a:p>
          <a:p>
            <a:pPr marL="0" indent="0">
              <a:buNone/>
            </a:pPr>
            <a:r>
              <a:rPr lang="en-US" sz="3200" b="1" dirty="0" err="1"/>
              <a:t>Dampak</a:t>
            </a:r>
            <a:r>
              <a:rPr lang="en-US" sz="3200" b="1" dirty="0"/>
              <a:t>:</a:t>
            </a:r>
            <a:endParaRPr lang="en-US" sz="3200" dirty="0"/>
          </a:p>
          <a:p>
            <a:r>
              <a:rPr lang="en-US" sz="3200" dirty="0"/>
              <a:t>DO </a:t>
            </a:r>
            <a:r>
              <a:rPr lang="en-US" sz="3200" dirty="0" err="1"/>
              <a:t>menurun</a:t>
            </a:r>
            <a:r>
              <a:rPr lang="en-US" sz="3200" dirty="0"/>
              <a:t> </a:t>
            </a:r>
            <a:r>
              <a:rPr lang="en-US" sz="3200" dirty="0" err="1"/>
              <a:t>akibat</a:t>
            </a:r>
            <a:r>
              <a:rPr lang="en-US" sz="3200" dirty="0"/>
              <a:t> </a:t>
            </a:r>
            <a:r>
              <a:rPr lang="en-US" sz="3200" dirty="0" err="1"/>
              <a:t>dekomposisi</a:t>
            </a:r>
            <a:r>
              <a:rPr lang="en-US" sz="3200" dirty="0"/>
              <a:t> alga</a:t>
            </a:r>
          </a:p>
          <a:p>
            <a:r>
              <a:rPr lang="en-US" sz="3200" dirty="0"/>
              <a:t>Ikan &amp; biota air </a:t>
            </a:r>
            <a:r>
              <a:rPr lang="en-US" sz="3200" dirty="0" err="1"/>
              <a:t>mati</a:t>
            </a:r>
            <a:r>
              <a:rPr lang="en-US" sz="3200" dirty="0"/>
              <a:t> 🐟</a:t>
            </a:r>
          </a:p>
          <a:p>
            <a:r>
              <a:rPr lang="en-US" sz="3200" dirty="0" err="1"/>
              <a:t>Kualitas</a:t>
            </a:r>
            <a:r>
              <a:rPr lang="en-US" sz="3200" dirty="0"/>
              <a:t> air </a:t>
            </a:r>
            <a:r>
              <a:rPr lang="en-US" sz="3200" dirty="0" err="1"/>
              <a:t>menurun</a:t>
            </a:r>
            <a:r>
              <a:rPr lang="en-US" sz="3200" dirty="0"/>
              <a:t> → air </a:t>
            </a:r>
            <a:r>
              <a:rPr lang="en-US" sz="3200" dirty="0" err="1"/>
              <a:t>berbau</a:t>
            </a:r>
            <a:r>
              <a:rPr lang="en-US" sz="3200" dirty="0"/>
              <a:t>, </a:t>
            </a:r>
            <a:r>
              <a:rPr lang="en-US" sz="3200" dirty="0" err="1"/>
              <a:t>keruh</a:t>
            </a:r>
            <a:endParaRPr lang="en-US" sz="3200" dirty="0"/>
          </a:p>
          <a:p>
            <a:r>
              <a:rPr lang="en-US" dirty="0"/>
              <a:t>💡 </a:t>
            </a:r>
            <a:r>
              <a:rPr lang="en-US" i="1" dirty="0"/>
              <a:t>Solusi: </a:t>
            </a:r>
            <a:r>
              <a:rPr lang="en-US" i="1" dirty="0" err="1"/>
              <a:t>kurangi</a:t>
            </a:r>
            <a:r>
              <a:rPr lang="en-US" i="1" dirty="0"/>
              <a:t> </a:t>
            </a:r>
            <a:r>
              <a:rPr lang="en-US" i="1" dirty="0" err="1"/>
              <a:t>pupuk</a:t>
            </a:r>
            <a:r>
              <a:rPr lang="en-US" i="1" dirty="0"/>
              <a:t> </a:t>
            </a:r>
            <a:r>
              <a:rPr lang="en-US" i="1" dirty="0" err="1"/>
              <a:t>kimia</a:t>
            </a:r>
            <a:r>
              <a:rPr lang="en-US" i="1" dirty="0"/>
              <a:t> &amp; </a:t>
            </a:r>
            <a:r>
              <a:rPr lang="en-US" i="1" dirty="0" err="1"/>
              <a:t>perbaiki</a:t>
            </a:r>
            <a:r>
              <a:rPr lang="en-US" i="1" dirty="0"/>
              <a:t> </a:t>
            </a:r>
            <a:r>
              <a:rPr lang="en-US" i="1" dirty="0" err="1"/>
              <a:t>sistem</a:t>
            </a:r>
            <a:r>
              <a:rPr lang="en-US" i="1" dirty="0"/>
              <a:t> </a:t>
            </a:r>
            <a:r>
              <a:rPr lang="en-US" i="1" dirty="0" err="1"/>
              <a:t>pengolahan</a:t>
            </a:r>
            <a:r>
              <a:rPr lang="en-US" i="1" dirty="0"/>
              <a:t> </a:t>
            </a:r>
            <a:r>
              <a:rPr lang="en-US" i="1" dirty="0" err="1"/>
              <a:t>limbah</a:t>
            </a:r>
            <a:r>
              <a:rPr lang="en-US" i="1" dirty="0"/>
              <a:t> </a:t>
            </a:r>
            <a:r>
              <a:rPr lang="en-US" i="1" dirty="0" err="1"/>
              <a:t>pertanian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392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6C5D6-34C3-ED36-0044-B00ABD55D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Nyata</a:t>
            </a:r>
            <a:r>
              <a:rPr lang="en-US" dirty="0"/>
              <a:t> — Sungai </a:t>
            </a:r>
            <a:r>
              <a:rPr lang="en-US" dirty="0" err="1"/>
              <a:t>Citarum</a:t>
            </a:r>
            <a:r>
              <a:rPr lang="en-US" dirty="0"/>
              <a:t>, Jawa Barat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FE67D-841D-5281-03DD-078F135A3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432" y="2133114"/>
            <a:ext cx="10971135" cy="397165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000" dirty="0"/>
              <a:t>📍 Salah </a:t>
            </a:r>
            <a:r>
              <a:rPr lang="en-US" sz="3000" dirty="0" err="1"/>
              <a:t>satu</a:t>
            </a:r>
            <a:r>
              <a:rPr lang="en-US" sz="3000" dirty="0"/>
              <a:t> </a:t>
            </a:r>
            <a:r>
              <a:rPr lang="en-US" sz="3000" dirty="0" err="1"/>
              <a:t>sungai</a:t>
            </a:r>
            <a:r>
              <a:rPr lang="en-US" sz="3000" dirty="0"/>
              <a:t> paling </a:t>
            </a:r>
            <a:r>
              <a:rPr lang="en-US" sz="3000" dirty="0" err="1"/>
              <a:t>tercemar</a:t>
            </a:r>
            <a:r>
              <a:rPr lang="en-US" sz="3000" dirty="0"/>
              <a:t> di dunia</a:t>
            </a:r>
          </a:p>
          <a:p>
            <a:r>
              <a:rPr lang="en-US" sz="3000" b="1" dirty="0" err="1"/>
              <a:t>Sumber</a:t>
            </a:r>
            <a:r>
              <a:rPr lang="en-US" sz="3000" b="1" dirty="0"/>
              <a:t> </a:t>
            </a:r>
            <a:r>
              <a:rPr lang="en-US" sz="3000" b="1" dirty="0" err="1"/>
              <a:t>pencemar</a:t>
            </a:r>
            <a:r>
              <a:rPr lang="en-US" sz="3000" b="1" dirty="0"/>
              <a:t>:</a:t>
            </a:r>
            <a:endParaRPr lang="en-US" sz="3000" dirty="0"/>
          </a:p>
          <a:p>
            <a:r>
              <a:rPr lang="en-US" sz="3000" dirty="0" err="1"/>
              <a:t>Limbah</a:t>
            </a:r>
            <a:r>
              <a:rPr lang="en-US" sz="3000" dirty="0"/>
              <a:t> </a:t>
            </a:r>
            <a:r>
              <a:rPr lang="en-US" sz="3000" dirty="0" err="1"/>
              <a:t>industri</a:t>
            </a:r>
            <a:r>
              <a:rPr lang="en-US" sz="3000" dirty="0"/>
              <a:t> </a:t>
            </a:r>
            <a:r>
              <a:rPr lang="en-US" sz="3000" dirty="0" err="1"/>
              <a:t>tekstil</a:t>
            </a:r>
            <a:r>
              <a:rPr lang="en-US" sz="3000" dirty="0"/>
              <a:t> 🧵</a:t>
            </a:r>
          </a:p>
          <a:p>
            <a:r>
              <a:rPr lang="en-US" sz="3000" dirty="0" err="1"/>
              <a:t>Limbah</a:t>
            </a:r>
            <a:r>
              <a:rPr lang="en-US" sz="3000" dirty="0"/>
              <a:t> </a:t>
            </a:r>
            <a:r>
              <a:rPr lang="en-US" sz="3000" dirty="0" err="1"/>
              <a:t>rumah</a:t>
            </a:r>
            <a:r>
              <a:rPr lang="en-US" sz="3000" dirty="0"/>
              <a:t> </a:t>
            </a:r>
            <a:r>
              <a:rPr lang="en-US" sz="3000" dirty="0" err="1"/>
              <a:t>tangga</a:t>
            </a:r>
            <a:r>
              <a:rPr lang="en-US" sz="3000" dirty="0"/>
              <a:t> &amp; </a:t>
            </a:r>
            <a:r>
              <a:rPr lang="en-US" sz="3000" dirty="0" err="1"/>
              <a:t>pertanian</a:t>
            </a:r>
            <a:endParaRPr lang="en-US" sz="3000" dirty="0"/>
          </a:p>
          <a:p>
            <a:pPr marL="0" indent="0">
              <a:buNone/>
            </a:pPr>
            <a:r>
              <a:rPr lang="en-US" sz="3000" b="1" dirty="0" err="1"/>
              <a:t>Dampak</a:t>
            </a:r>
            <a:r>
              <a:rPr lang="en-US" sz="3000" b="1" dirty="0"/>
              <a:t>:</a:t>
            </a:r>
            <a:endParaRPr lang="en-US" sz="3000" dirty="0"/>
          </a:p>
          <a:p>
            <a:r>
              <a:rPr lang="en-US" sz="3000" dirty="0"/>
              <a:t>BOD dan COD sangat </a:t>
            </a:r>
            <a:r>
              <a:rPr lang="en-US" sz="3000" dirty="0" err="1"/>
              <a:t>tinggi</a:t>
            </a:r>
            <a:endParaRPr lang="en-US" sz="3000" dirty="0"/>
          </a:p>
          <a:p>
            <a:r>
              <a:rPr lang="en-US" sz="3000" dirty="0"/>
              <a:t>Biota air </a:t>
            </a:r>
            <a:r>
              <a:rPr lang="en-US" sz="3000" dirty="0" err="1"/>
              <a:t>menurun</a:t>
            </a:r>
            <a:r>
              <a:rPr lang="en-US" sz="3000" dirty="0"/>
              <a:t> </a:t>
            </a:r>
            <a:r>
              <a:rPr lang="en-US" sz="3000" dirty="0" err="1"/>
              <a:t>drastis</a:t>
            </a:r>
            <a:endParaRPr lang="en-US" sz="3000" dirty="0"/>
          </a:p>
          <a:p>
            <a:r>
              <a:rPr lang="en-US" sz="3000" dirty="0" err="1"/>
              <a:t>Gangguan</a:t>
            </a:r>
            <a:r>
              <a:rPr lang="en-US" sz="3000" dirty="0"/>
              <a:t> </a:t>
            </a:r>
            <a:r>
              <a:rPr lang="en-US" sz="3000" dirty="0" err="1"/>
              <a:t>kesehatan</a:t>
            </a:r>
            <a:r>
              <a:rPr lang="en-US" sz="3000" dirty="0"/>
              <a:t> </a:t>
            </a:r>
            <a:r>
              <a:rPr lang="en-US" sz="3000" dirty="0" err="1"/>
              <a:t>masyarakat</a:t>
            </a:r>
            <a:endParaRPr lang="en-US" sz="3000" dirty="0"/>
          </a:p>
          <a:p>
            <a:r>
              <a:rPr lang="en-US" sz="3000" b="1" dirty="0"/>
              <a:t>Program </a:t>
            </a:r>
            <a:r>
              <a:rPr lang="en-US" sz="3000" b="1" dirty="0" err="1"/>
              <a:t>pemerintah</a:t>
            </a:r>
            <a:r>
              <a:rPr lang="en-US" sz="3000" b="1" dirty="0"/>
              <a:t>:</a:t>
            </a:r>
            <a:r>
              <a:rPr lang="en-US" sz="3000" dirty="0"/>
              <a:t> </a:t>
            </a:r>
            <a:r>
              <a:rPr lang="en-US" sz="3000" i="1" dirty="0" err="1"/>
              <a:t>Citarum</a:t>
            </a:r>
            <a:r>
              <a:rPr lang="en-US" sz="3000" i="1" dirty="0"/>
              <a:t> Harum</a:t>
            </a:r>
            <a:r>
              <a:rPr lang="en-US" sz="3000" dirty="0"/>
              <a:t> — </a:t>
            </a:r>
            <a:r>
              <a:rPr lang="en-US" sz="3000" dirty="0" err="1"/>
              <a:t>rehabilitasi</a:t>
            </a:r>
            <a:r>
              <a:rPr lang="en-US" sz="3000" dirty="0"/>
              <a:t>, </a:t>
            </a:r>
            <a:r>
              <a:rPr lang="en-US" sz="3000" dirty="0" err="1"/>
              <a:t>pengawasan</a:t>
            </a:r>
            <a:r>
              <a:rPr lang="en-US" sz="3000" dirty="0"/>
              <a:t>, </a:t>
            </a:r>
            <a:r>
              <a:rPr lang="en-US" sz="3000" dirty="0" err="1"/>
              <a:t>edukasi</a:t>
            </a:r>
            <a:r>
              <a:rPr lang="en-US" sz="3000" dirty="0"/>
              <a:t> </a:t>
            </a:r>
            <a:r>
              <a:rPr lang="en-US" sz="3000" dirty="0" err="1"/>
              <a:t>lingkungan</a:t>
            </a:r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647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26CB2-8D86-F1A0-7FE9-C370C27AD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Kesimpulan &amp; </a:t>
            </a:r>
            <a:r>
              <a:rPr lang="en-US" dirty="0" err="1"/>
              <a:t>Ajakan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D33DB-3658-E03A-F819-34F5DA700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/>
              <a:t>Pencemaran</a:t>
            </a:r>
            <a:r>
              <a:rPr lang="en-US" sz="2800" dirty="0"/>
              <a:t> air = </a:t>
            </a:r>
            <a:r>
              <a:rPr lang="en-US" sz="2800" dirty="0" err="1"/>
              <a:t>ancaman</a:t>
            </a:r>
            <a:r>
              <a:rPr lang="en-US" sz="2800" dirty="0"/>
              <a:t> </a:t>
            </a:r>
            <a:r>
              <a:rPr lang="en-US" sz="2800" dirty="0" err="1"/>
              <a:t>nyata</a:t>
            </a:r>
            <a:r>
              <a:rPr lang="en-US" sz="2800" dirty="0"/>
              <a:t> 🌍</a:t>
            </a:r>
          </a:p>
          <a:p>
            <a:r>
              <a:rPr lang="en-US" sz="2800" dirty="0" err="1"/>
              <a:t>Kolaborasi</a:t>
            </a:r>
            <a:r>
              <a:rPr lang="en-US" sz="2800" dirty="0"/>
              <a:t> </a:t>
            </a:r>
            <a:r>
              <a:rPr lang="en-US" sz="2800" dirty="0" err="1"/>
              <a:t>masyarakat</a:t>
            </a:r>
            <a:r>
              <a:rPr lang="en-US" sz="2800" dirty="0"/>
              <a:t>, </a:t>
            </a:r>
            <a:r>
              <a:rPr lang="en-US" sz="2800" dirty="0" err="1"/>
              <a:t>industri</a:t>
            </a:r>
            <a:r>
              <a:rPr lang="en-US" sz="2800" dirty="0"/>
              <a:t>, dan </a:t>
            </a:r>
            <a:r>
              <a:rPr lang="en-US" sz="2800" dirty="0" err="1"/>
              <a:t>pemerintah</a:t>
            </a:r>
            <a:r>
              <a:rPr lang="en-US" sz="2800" dirty="0"/>
              <a:t> sangat </a:t>
            </a:r>
            <a:r>
              <a:rPr lang="en-US" sz="2800" dirty="0" err="1"/>
              <a:t>penting</a:t>
            </a:r>
            <a:endParaRPr lang="en-US" sz="2800" dirty="0"/>
          </a:p>
          <a:p>
            <a:r>
              <a:rPr lang="en-US" sz="2800" dirty="0" err="1"/>
              <a:t>Edukasi</a:t>
            </a:r>
            <a:r>
              <a:rPr lang="en-US" sz="2800" dirty="0"/>
              <a:t> dan </a:t>
            </a:r>
            <a:r>
              <a:rPr lang="en-US" sz="2800" dirty="0" err="1"/>
              <a:t>pengolahan</a:t>
            </a:r>
            <a:r>
              <a:rPr lang="en-US" sz="2800" dirty="0"/>
              <a:t> </a:t>
            </a:r>
            <a:r>
              <a:rPr lang="en-US" sz="2800" dirty="0" err="1"/>
              <a:t>limbah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diperkuat</a:t>
            </a:r>
            <a:endParaRPr lang="en-US" sz="2800" dirty="0"/>
          </a:p>
          <a:p>
            <a:r>
              <a:rPr lang="en-US" sz="2800" dirty="0"/>
              <a:t>💧 </a:t>
            </a:r>
            <a:r>
              <a:rPr lang="en-US" sz="2800" i="1" dirty="0" err="1"/>
              <a:t>Menjaga</a:t>
            </a:r>
            <a:r>
              <a:rPr lang="en-US" sz="2800" i="1" dirty="0"/>
              <a:t> air </a:t>
            </a:r>
            <a:r>
              <a:rPr lang="en-US" sz="2800" i="1" dirty="0" err="1"/>
              <a:t>bersih</a:t>
            </a:r>
            <a:r>
              <a:rPr lang="en-US" sz="2800" i="1" dirty="0"/>
              <a:t> = </a:t>
            </a:r>
            <a:r>
              <a:rPr lang="en-US" sz="2800" i="1" dirty="0" err="1"/>
              <a:t>menjaga</a:t>
            </a:r>
            <a:r>
              <a:rPr lang="en-US" sz="2800" i="1" dirty="0"/>
              <a:t> </a:t>
            </a:r>
            <a:r>
              <a:rPr lang="en-US" sz="2800" i="1" dirty="0" err="1"/>
              <a:t>kehidupan</a:t>
            </a:r>
            <a:r>
              <a:rPr lang="en-US" sz="2800" i="1" dirty="0"/>
              <a:t>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740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9524EF41-8230-0A67-3D13-292C90E7E4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Lebanon</a:t>
            </a:r>
          </a:p>
        </p:txBody>
      </p:sp>
      <p:pic>
        <p:nvPicPr>
          <p:cNvPr id="7171" name="Content Placeholder 5">
            <a:extLst>
              <a:ext uri="{FF2B5EF4-FFF2-40B4-BE49-F238E27FC236}">
                <a16:creationId xmlns:a16="http://schemas.microsoft.com/office/drawing/2014/main" id="{F228FC1A-B14C-0873-B591-8FB8F4812C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0313" y="852489"/>
            <a:ext cx="4343400" cy="4665663"/>
          </a:xfrm>
        </p:spPr>
      </p:pic>
      <p:sp>
        <p:nvSpPr>
          <p:cNvPr id="7172" name="Text Placeholder 3">
            <a:extLst>
              <a:ext uri="{FF2B5EF4-FFF2-40B4-BE49-F238E27FC236}">
                <a16:creationId xmlns:a16="http://schemas.microsoft.com/office/drawing/2014/main" id="{F98C835D-44BB-8981-47CA-EDE5579360F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971551" y="1956595"/>
            <a:ext cx="4586287" cy="4691063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en-US" sz="2400" dirty="0" err="1"/>
              <a:t>Kekeringan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berlanjut</a:t>
            </a:r>
            <a:r>
              <a:rPr lang="en-US" altLang="en-US" sz="2400" dirty="0"/>
              <a:t> di Timur Tengah, </a:t>
            </a:r>
            <a:r>
              <a:rPr lang="en-US" altLang="en-US" sz="2400" dirty="0" err="1"/>
              <a:t>krisis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ekonomi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Wingdings" panose="05000000000000000000" pitchFamily="2" charset="2"/>
              </a:rPr>
              <a:t> </a:t>
            </a:r>
            <a:r>
              <a:rPr lang="en-US" altLang="en-US" sz="2400" dirty="0" err="1"/>
              <a:t>sistem</a:t>
            </a:r>
            <a:r>
              <a:rPr lang="en-US" altLang="en-US" sz="2400" dirty="0"/>
              <a:t> air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dikelola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baik</a:t>
            </a:r>
            <a:endParaRPr lang="en-US" altLang="en-US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en-US" sz="2400" dirty="0"/>
              <a:t>Harga-</a:t>
            </a:r>
            <a:r>
              <a:rPr lang="en-US" altLang="en-US" sz="2400" dirty="0" err="1"/>
              <a:t>meroket</a:t>
            </a:r>
            <a:r>
              <a:rPr lang="en-US" altLang="en-US" sz="2400" dirty="0"/>
              <a:t>, air </a:t>
            </a:r>
            <a:r>
              <a:rPr lang="en-US" altLang="en-US" sz="2400" dirty="0" err="1"/>
              <a:t>komoditas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sulit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diakses</a:t>
            </a:r>
            <a:endParaRPr lang="en-US" altLang="en-US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en-US" sz="2400" dirty="0"/>
              <a:t>Pada </a:t>
            </a:r>
            <a:r>
              <a:rPr lang="en-US" altLang="en-US" sz="2400" dirty="0" err="1"/>
              <a:t>tahun</a:t>
            </a:r>
            <a:r>
              <a:rPr lang="en-US" altLang="en-US" sz="2400" dirty="0"/>
              <a:t> 2019, </a:t>
            </a:r>
            <a:r>
              <a:rPr lang="en-US" altLang="en-US" sz="2400" dirty="0" err="1"/>
              <a:t>harga</a:t>
            </a:r>
            <a:r>
              <a:rPr lang="en-US" altLang="en-US" sz="2400" dirty="0"/>
              <a:t> 1.000 pound Lebanon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galon</a:t>
            </a:r>
            <a:r>
              <a:rPr lang="en-US" altLang="en-US" sz="2400" dirty="0"/>
              <a:t> air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en-US" sz="2400" dirty="0"/>
              <a:t>Saat </a:t>
            </a:r>
            <a:r>
              <a:rPr lang="en-US" altLang="en-US" sz="2400" dirty="0" err="1"/>
              <a:t>ini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harga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mendekati</a:t>
            </a:r>
            <a:r>
              <a:rPr lang="en-US" altLang="en-US" sz="2400" dirty="0"/>
              <a:t> 8.000 pound.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883453E3-8AA3-996D-C7A8-3101C9A7C7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PAKISTAN</a:t>
            </a:r>
          </a:p>
        </p:txBody>
      </p:sp>
      <p:pic>
        <p:nvPicPr>
          <p:cNvPr id="8195" name="Content Placeholder 5">
            <a:extLst>
              <a:ext uri="{FF2B5EF4-FFF2-40B4-BE49-F238E27FC236}">
                <a16:creationId xmlns:a16="http://schemas.microsoft.com/office/drawing/2014/main" id="{AAD7BAF6-6E8F-E1A7-84D8-185132EC3F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1066801"/>
            <a:ext cx="3962400" cy="4206875"/>
          </a:xfrm>
        </p:spPr>
      </p:pic>
      <p:sp>
        <p:nvSpPr>
          <p:cNvPr id="8196" name="Text Placeholder 3">
            <a:extLst>
              <a:ext uri="{FF2B5EF4-FFF2-40B4-BE49-F238E27FC236}">
                <a16:creationId xmlns:a16="http://schemas.microsoft.com/office/drawing/2014/main" id="{6891A817-13A4-ED4C-9E61-5B7508F0D53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329570" y="1834167"/>
            <a:ext cx="4498181" cy="4691063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2400" dirty="0"/>
              <a:t>Air </a:t>
            </a:r>
            <a:r>
              <a:rPr lang="en-US" altLang="en-US" sz="2400" dirty="0" err="1"/>
              <a:t>menjadi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permasalahan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selama</a:t>
            </a:r>
            <a:r>
              <a:rPr lang="en-US" altLang="en-US" sz="2400" dirty="0"/>
              <a:t> 35 </a:t>
            </a:r>
            <a:r>
              <a:rPr lang="en-US" altLang="en-US" sz="2400" dirty="0" err="1"/>
              <a:t>tahun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terakhir</a:t>
            </a:r>
            <a:endParaRPr lang="en-US" alt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2400" dirty="0"/>
              <a:t>Para </a:t>
            </a:r>
            <a:r>
              <a:rPr lang="en-US" altLang="en-US" sz="2400" dirty="0" err="1"/>
              <a:t>ahli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mengaitkan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pesatnya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pertumbuhan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penduduk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urbanisasi</a:t>
            </a:r>
            <a:r>
              <a:rPr lang="en-US" altLang="en-US" sz="2400" dirty="0"/>
              <a:t> di negara </a:t>
            </a:r>
            <a:r>
              <a:rPr lang="en-US" altLang="en-US" sz="2400" dirty="0" err="1"/>
              <a:t>ini</a:t>
            </a:r>
            <a:r>
              <a:rPr lang="en-US" altLang="en-US" sz="2400" dirty="0"/>
              <a:t>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2400" dirty="0" err="1"/>
              <a:t>meskipun</a:t>
            </a:r>
            <a:r>
              <a:rPr lang="en-US" altLang="en-US" sz="2400" dirty="0"/>
              <a:t> wilayah </a:t>
            </a:r>
            <a:r>
              <a:rPr lang="en-US" altLang="en-US" sz="2400" dirty="0" err="1"/>
              <a:t>pedesaan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konsumsi</a:t>
            </a:r>
            <a:r>
              <a:rPr lang="en-US" altLang="en-US" sz="2400" dirty="0"/>
              <a:t> air </a:t>
            </a:r>
            <a:r>
              <a:rPr lang="en-US" altLang="en-US" sz="2400" dirty="0" err="1"/>
              <a:t>tinggi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lahan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pertanian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harga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terlalu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murah</a:t>
            </a:r>
            <a:r>
              <a:rPr lang="en-US" altLang="en-US" sz="2400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2400" dirty="0" err="1"/>
              <a:t>Perubahan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iklim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faktor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utama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5BB44425-1AFE-E8C5-CFD2-3B4CF8437F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1" y="-30163"/>
            <a:ext cx="3008313" cy="762001"/>
          </a:xfrm>
        </p:spPr>
        <p:txBody>
          <a:bodyPr/>
          <a:lstStyle/>
          <a:p>
            <a:r>
              <a:rPr lang="en-US" altLang="en-US" sz="2800"/>
              <a:t>Turki</a:t>
            </a:r>
          </a:p>
        </p:txBody>
      </p:sp>
      <p:pic>
        <p:nvPicPr>
          <p:cNvPr id="9219" name="Content Placeholder 5">
            <a:extLst>
              <a:ext uri="{FF2B5EF4-FFF2-40B4-BE49-F238E27FC236}">
                <a16:creationId xmlns:a16="http://schemas.microsoft.com/office/drawing/2014/main" id="{CA336F2D-A4D1-3D85-F5C5-4014E49C62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990600"/>
            <a:ext cx="3733800" cy="4167188"/>
          </a:xfrm>
        </p:spPr>
      </p:pic>
      <p:sp>
        <p:nvSpPr>
          <p:cNvPr id="9220" name="Text Placeholder 3">
            <a:extLst>
              <a:ext uri="{FF2B5EF4-FFF2-40B4-BE49-F238E27FC236}">
                <a16:creationId xmlns:a16="http://schemas.microsoft.com/office/drawing/2014/main" id="{1C66BF1F-F279-48EC-84CC-DA4556C958C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885825"/>
            <a:ext cx="5860255" cy="586740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2800" dirty="0"/>
              <a:t>Türkiye </a:t>
            </a:r>
            <a:r>
              <a:rPr lang="en-US" altLang="en-US" sz="2800" dirty="0" err="1"/>
              <a:t>resah</a:t>
            </a:r>
            <a:r>
              <a:rPr lang="en-US" altLang="en-US" sz="2800" dirty="0"/>
              <a:t> </a:t>
            </a:r>
            <a:r>
              <a:rPr lang="en-US" altLang="en-US" sz="2800" dirty="0">
                <a:sym typeface="Wingdings" panose="05000000000000000000" pitchFamily="2" charset="2"/>
              </a:rPr>
              <a:t></a:t>
            </a:r>
            <a:r>
              <a:rPr lang="en-US" altLang="en-US" sz="2800" dirty="0" err="1"/>
              <a:t>kelangkaan</a:t>
            </a:r>
            <a:r>
              <a:rPr lang="en-US" altLang="en-US" sz="2800" dirty="0"/>
              <a:t> air </a:t>
            </a:r>
            <a:r>
              <a:rPr lang="en-US" altLang="en-US" sz="2800" dirty="0" err="1"/>
              <a:t>ekstrem</a:t>
            </a:r>
            <a:r>
              <a:rPr lang="en-US" altLang="en-US" sz="2800" dirty="0"/>
              <a:t> </a:t>
            </a:r>
            <a:r>
              <a:rPr lang="en-US" altLang="en-US" sz="2800" dirty="0">
                <a:sym typeface="Wingdings" panose="05000000000000000000" pitchFamily="2" charset="2"/>
              </a:rPr>
              <a:t> </a:t>
            </a:r>
            <a:r>
              <a:rPr lang="en-US" altLang="en-US" sz="2800" dirty="0" err="1"/>
              <a:t>gelombang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panas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selama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enam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dekade</a:t>
            </a:r>
            <a:r>
              <a:rPr lang="en-US" altLang="en-US" sz="2800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2800" dirty="0"/>
              <a:t> 770 mil </a:t>
            </a:r>
            <a:r>
              <a:rPr lang="en-US" altLang="en-US" sz="2800" dirty="0" err="1"/>
              <a:t>persegi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lahan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hancur</a:t>
            </a:r>
            <a:r>
              <a:rPr lang="en-US" altLang="en-US" sz="2800" dirty="0"/>
              <a:t> </a:t>
            </a:r>
            <a:r>
              <a:rPr lang="en-US" altLang="en-US" sz="2800" dirty="0">
                <a:sym typeface="Wingdings" panose="05000000000000000000" pitchFamily="2" charset="2"/>
              </a:rPr>
              <a:t></a:t>
            </a:r>
            <a:r>
              <a:rPr lang="en-US" altLang="en-US" sz="2800" dirty="0" err="1"/>
              <a:t>akibat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kebakaran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hutan</a:t>
            </a:r>
            <a:r>
              <a:rPr lang="en-US" altLang="en-US" sz="2800" dirty="0"/>
              <a:t> oleh </a:t>
            </a:r>
            <a:r>
              <a:rPr lang="en-US" altLang="en-US" sz="2800" dirty="0" err="1"/>
              <a:t>gelombang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panas</a:t>
            </a:r>
            <a:endParaRPr lang="en-US" altLang="en-US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2800" dirty="0"/>
              <a:t>60% wilayah </a:t>
            </a:r>
            <a:r>
              <a:rPr lang="en-US" altLang="en-US" sz="2800" dirty="0" err="1"/>
              <a:t>rentan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terhadap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penggurunan</a:t>
            </a:r>
            <a:r>
              <a:rPr lang="en-US" altLang="en-US" sz="2800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2800" dirty="0" err="1"/>
              <a:t>Kekeringan</a:t>
            </a:r>
            <a:r>
              <a:rPr lang="en-US" altLang="en-US" sz="2800" dirty="0"/>
              <a:t> </a:t>
            </a:r>
            <a:r>
              <a:rPr lang="en-US" altLang="en-US" sz="2800" dirty="0">
                <a:sym typeface="Wingdings" panose="05000000000000000000" pitchFamily="2" charset="2"/>
              </a:rPr>
              <a:t> </a:t>
            </a:r>
            <a:r>
              <a:rPr lang="en-US" altLang="en-US" sz="2800" dirty="0" err="1">
                <a:sym typeface="Wingdings" panose="05000000000000000000" pitchFamily="2" charset="2"/>
              </a:rPr>
              <a:t>r</a:t>
            </a:r>
            <a:r>
              <a:rPr lang="en-US" altLang="en-US" sz="2800" dirty="0" err="1"/>
              <a:t>endahnya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permukaan</a:t>
            </a:r>
            <a:r>
              <a:rPr lang="en-US" altLang="en-US" sz="2800" dirty="0"/>
              <a:t> air </a:t>
            </a:r>
            <a:r>
              <a:rPr lang="en-US" altLang="en-US" sz="2800" dirty="0" err="1"/>
              <a:t>tanah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sebagian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besar</a:t>
            </a:r>
            <a:r>
              <a:rPr lang="en-US" altLang="en-US" sz="2800" dirty="0"/>
              <a:t> oleh </a:t>
            </a:r>
            <a:r>
              <a:rPr lang="en-US" altLang="en-US" sz="2800" dirty="0" err="1"/>
              <a:t>krisis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iklim</a:t>
            </a:r>
            <a:r>
              <a:rPr lang="en-US" altLang="en-US" sz="2800" dirty="0"/>
              <a:t> dan </a:t>
            </a:r>
            <a:r>
              <a:rPr lang="en-US" altLang="en-US" sz="2800" dirty="0" err="1"/>
              <a:t>kebijakan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pengelolaan</a:t>
            </a:r>
            <a:r>
              <a:rPr lang="en-US" altLang="en-US" sz="2800" dirty="0"/>
              <a:t> air yang </a:t>
            </a:r>
            <a:r>
              <a:rPr lang="en-US" altLang="en-US" sz="2800" dirty="0" err="1"/>
              <a:t>tidak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memadai</a:t>
            </a:r>
            <a:r>
              <a:rPr lang="en-US" altLang="en-US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EFACB216-BF09-0E84-038C-7C2760F5A1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5370" y="433387"/>
            <a:ext cx="3008313" cy="520700"/>
          </a:xfrm>
        </p:spPr>
        <p:txBody>
          <a:bodyPr/>
          <a:lstStyle/>
          <a:p>
            <a:r>
              <a:rPr lang="en-US" altLang="en-US" sz="2800" dirty="0"/>
              <a:t>Nepal</a:t>
            </a:r>
          </a:p>
        </p:txBody>
      </p:sp>
      <p:pic>
        <p:nvPicPr>
          <p:cNvPr id="10243" name="Content Placeholder 5">
            <a:extLst>
              <a:ext uri="{FF2B5EF4-FFF2-40B4-BE49-F238E27FC236}">
                <a16:creationId xmlns:a16="http://schemas.microsoft.com/office/drawing/2014/main" id="{1B41D646-B1AF-8BEE-6D76-EC11DB52A4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0" y="533401"/>
            <a:ext cx="3352800" cy="533717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F1125C-E26F-E65A-C1B4-8136356B27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6589" y="1267620"/>
            <a:ext cx="6007099" cy="5337175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2800" dirty="0" err="1"/>
              <a:t>Memiliki</a:t>
            </a:r>
            <a:r>
              <a:rPr lang="en-US" sz="2800" dirty="0"/>
              <a:t> 2,7% air </a:t>
            </a:r>
            <a:r>
              <a:rPr lang="en-US" sz="2800" dirty="0" err="1"/>
              <a:t>tawar</a:t>
            </a:r>
            <a:r>
              <a:rPr lang="en-US" sz="2800" dirty="0"/>
              <a:t> (</a:t>
            </a:r>
            <a:r>
              <a:rPr lang="en-US" sz="2800" dirty="0" err="1"/>
              <a:t>gletser</a:t>
            </a:r>
            <a:r>
              <a:rPr lang="en-US" sz="2800" dirty="0"/>
              <a:t>, </a:t>
            </a:r>
            <a:r>
              <a:rPr lang="en-US" sz="2800" dirty="0" err="1"/>
              <a:t>sungai</a:t>
            </a:r>
            <a:r>
              <a:rPr lang="en-US" sz="2800" dirty="0"/>
              <a:t>, </a:t>
            </a:r>
            <a:r>
              <a:rPr lang="en-US" sz="2800" dirty="0" err="1"/>
              <a:t>mata</a:t>
            </a:r>
            <a:r>
              <a:rPr lang="en-US" sz="2800" dirty="0"/>
              <a:t> air, </a:t>
            </a:r>
            <a:r>
              <a:rPr lang="en-US" sz="2800" dirty="0" err="1"/>
              <a:t>danau</a:t>
            </a:r>
            <a:r>
              <a:rPr lang="en-US" sz="2800" dirty="0"/>
              <a:t>, air </a:t>
            </a:r>
            <a:r>
              <a:rPr lang="en-US" sz="2800" dirty="0" err="1"/>
              <a:t>tanah</a:t>
            </a:r>
            <a:r>
              <a:rPr lang="en-US" sz="2800" dirty="0"/>
              <a:t>, </a:t>
            </a:r>
            <a:r>
              <a:rPr lang="en-US" sz="2800" dirty="0" err="1"/>
              <a:t>curah</a:t>
            </a:r>
            <a:r>
              <a:rPr lang="en-US" sz="2800" dirty="0"/>
              <a:t> </a:t>
            </a:r>
            <a:r>
              <a:rPr lang="en-US" sz="2800" dirty="0" err="1"/>
              <a:t>hujan</a:t>
            </a:r>
            <a:r>
              <a:rPr lang="en-US" sz="2800" dirty="0"/>
              <a:t> </a:t>
            </a:r>
            <a:r>
              <a:rPr lang="en-US" sz="2800" dirty="0" err="1"/>
              <a:t>tinggi</a:t>
            </a:r>
            <a:r>
              <a:rPr lang="en-US" sz="2800" dirty="0"/>
              <a:t>).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2800" dirty="0" err="1"/>
              <a:t>Setelah</a:t>
            </a:r>
            <a:r>
              <a:rPr lang="en-US" sz="2800" dirty="0"/>
              <a:t> </a:t>
            </a:r>
            <a:r>
              <a:rPr lang="en-US" sz="2800" dirty="0" err="1"/>
              <a:t>Brasil</a:t>
            </a:r>
            <a:r>
              <a:rPr lang="en-US" sz="2800" dirty="0"/>
              <a:t> air </a:t>
            </a:r>
            <a:r>
              <a:rPr lang="en-US" sz="2800" dirty="0" err="1"/>
              <a:t>terbanyak</a:t>
            </a:r>
            <a:r>
              <a:rPr lang="en-US" sz="2800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2800" dirty="0" err="1"/>
              <a:t>Kelangkaan</a:t>
            </a:r>
            <a:r>
              <a:rPr lang="en-US" sz="2800" dirty="0"/>
              <a:t> air </a:t>
            </a:r>
            <a:r>
              <a:rPr lang="en-US" sz="2800" dirty="0" err="1"/>
              <a:t>dalam</a:t>
            </a:r>
            <a:r>
              <a:rPr lang="en-US" sz="2800" dirty="0"/>
              <a:t> 20 </a:t>
            </a:r>
            <a:r>
              <a:rPr lang="en-US" sz="2800" dirty="0" err="1"/>
              <a:t>tahun</a:t>
            </a:r>
            <a:r>
              <a:rPr lang="en-US" sz="2800" dirty="0"/>
              <a:t> </a:t>
            </a:r>
            <a:r>
              <a:rPr lang="en-US" sz="2800" dirty="0" err="1"/>
              <a:t>terakhir</a:t>
            </a:r>
            <a:r>
              <a:rPr lang="en-US" sz="2800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ym typeface="Wingdings" panose="05000000000000000000" pitchFamily="2" charset="2"/>
              </a:rPr>
              <a:t></a:t>
            </a:r>
            <a:r>
              <a:rPr lang="en-US" sz="2800" dirty="0" err="1"/>
              <a:t>jaringan</a:t>
            </a:r>
            <a:r>
              <a:rPr lang="en-US" sz="2800" dirty="0"/>
              <a:t> dan </a:t>
            </a:r>
            <a:r>
              <a:rPr lang="en-US" sz="2800" dirty="0" err="1"/>
              <a:t>infrastruktur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mampu</a:t>
            </a:r>
            <a:r>
              <a:rPr lang="en-US" sz="2800" dirty="0"/>
              <a:t> </a:t>
            </a:r>
            <a:r>
              <a:rPr lang="en-US" sz="2800" dirty="0" err="1"/>
              <a:t>memenuhi</a:t>
            </a:r>
            <a:r>
              <a:rPr lang="en-US" sz="2800" dirty="0"/>
              <a:t> </a:t>
            </a:r>
            <a:r>
              <a:rPr lang="en-US" sz="2800" dirty="0" err="1"/>
              <a:t>permintaan</a:t>
            </a:r>
            <a:r>
              <a:rPr lang="en-US" sz="2800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2800" dirty="0"/>
              <a:t>2020, </a:t>
            </a:r>
            <a:r>
              <a:rPr lang="en-US" sz="2800" dirty="0" err="1"/>
              <a:t>ibu</a:t>
            </a:r>
            <a:r>
              <a:rPr lang="en-US" sz="2800" dirty="0"/>
              <a:t> </a:t>
            </a:r>
            <a:r>
              <a:rPr lang="en-US" sz="2800" dirty="0" err="1"/>
              <a:t>kota</a:t>
            </a:r>
            <a:r>
              <a:rPr lang="en-US" sz="2800" dirty="0"/>
              <a:t> Kathmandu </a:t>
            </a:r>
            <a:r>
              <a:rPr lang="en-US" sz="2800" dirty="0" err="1"/>
              <a:t>hanya</a:t>
            </a:r>
            <a:r>
              <a:rPr lang="en-US" sz="2800" dirty="0"/>
              <a:t> </a:t>
            </a:r>
            <a:r>
              <a:rPr lang="en-US" sz="2800" dirty="0" err="1"/>
              <a:t>memenuhi</a:t>
            </a:r>
            <a:r>
              <a:rPr lang="en-US" sz="2800" dirty="0"/>
              <a:t> &lt;20% </a:t>
            </a:r>
            <a:r>
              <a:rPr lang="en-US" sz="2800" dirty="0" err="1"/>
              <a:t>dari</a:t>
            </a:r>
            <a:r>
              <a:rPr lang="en-US" sz="2800" dirty="0"/>
              <a:t> 8 </a:t>
            </a:r>
            <a:r>
              <a:rPr lang="en-US" sz="2800" dirty="0" err="1"/>
              <a:t>sungai</a:t>
            </a:r>
            <a:r>
              <a:rPr lang="en-US" sz="2800" dirty="0"/>
              <a:t>,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satupun</a:t>
            </a:r>
            <a:r>
              <a:rPr lang="en-US" sz="2800" dirty="0"/>
              <a:t> </a:t>
            </a:r>
            <a:r>
              <a:rPr lang="en-US" sz="2800" dirty="0" err="1"/>
              <a:t>bersih</a:t>
            </a:r>
            <a:r>
              <a:rPr lang="en-US" sz="2800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2800" dirty="0" err="1"/>
              <a:t>Pesatnya</a:t>
            </a:r>
            <a:r>
              <a:rPr lang="en-US" sz="2800" dirty="0"/>
              <a:t> </a:t>
            </a:r>
            <a:r>
              <a:rPr lang="en-US" sz="2800" dirty="0" err="1"/>
              <a:t>urbanisasi</a:t>
            </a:r>
            <a:r>
              <a:rPr lang="en-US" sz="2800" dirty="0"/>
              <a:t> </a:t>
            </a:r>
            <a:r>
              <a:rPr lang="en-US" sz="2800" dirty="0">
                <a:sym typeface="Wingdings" panose="05000000000000000000" pitchFamily="2" charset="2"/>
              </a:rPr>
              <a:t> </a:t>
            </a:r>
            <a:r>
              <a:rPr lang="en-US" sz="2800" dirty="0"/>
              <a:t>6.000 </a:t>
            </a:r>
            <a:r>
              <a:rPr lang="en-US" sz="2800" dirty="0" err="1"/>
              <a:t>sungai</a:t>
            </a:r>
            <a:r>
              <a:rPr lang="en-US" sz="2800" dirty="0"/>
              <a:t>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E9FEA98E-7F71-6F16-B34C-3E8CA1E325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Krisis air global: Pendekatan Kepedulian</a:t>
            </a:r>
            <a:br>
              <a:rPr lang="en-US" altLang="en-US" sz="3200"/>
            </a:br>
            <a:endParaRPr lang="en-US" altLang="en-US" sz="3200"/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84977882-EDED-575D-8410-4D700E972D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57300" y="1990725"/>
            <a:ext cx="7772400" cy="4953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 err="1"/>
              <a:t>Selama</a:t>
            </a:r>
            <a:r>
              <a:rPr lang="en-US" altLang="en-US" sz="2800" dirty="0"/>
              <a:t> 55 </a:t>
            </a:r>
            <a:r>
              <a:rPr lang="en-US" altLang="en-US" sz="2800" dirty="0" err="1"/>
              <a:t>tahun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terakhir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digali,dibor</a:t>
            </a:r>
            <a:r>
              <a:rPr lang="en-US" altLang="en-US" sz="2800" dirty="0"/>
              <a:t> </a:t>
            </a:r>
            <a:r>
              <a:rPr lang="en-US" altLang="en-US" sz="2800" dirty="0" err="1"/>
              <a:t>ribuan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sumur</a:t>
            </a:r>
            <a:r>
              <a:rPr lang="en-US" altLang="en-US" sz="2800" dirty="0"/>
              <a:t> di </a:t>
            </a:r>
            <a:r>
              <a:rPr lang="en-US" altLang="en-US" sz="2800" dirty="0" err="1"/>
              <a:t>komunitas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terpencil</a:t>
            </a:r>
            <a:r>
              <a:rPr lang="en-US" altLang="en-US" sz="2800" dirty="0"/>
              <a:t> dan </a:t>
            </a:r>
            <a:r>
              <a:rPr lang="en-US" altLang="en-US" sz="2800" dirty="0" err="1"/>
              <a:t>rentan</a:t>
            </a:r>
            <a:r>
              <a:rPr lang="en-US" altLang="en-US" sz="2800" dirty="0"/>
              <a:t> di </a:t>
            </a:r>
            <a:r>
              <a:rPr lang="en-US" altLang="en-US" sz="2800" dirty="0" err="1"/>
              <a:t>banyak</a:t>
            </a:r>
            <a:r>
              <a:rPr lang="en-US" altLang="en-US" sz="2800" dirty="0"/>
              <a:t> negara.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 err="1"/>
              <a:t>Membangun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banyak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jamban</a:t>
            </a:r>
            <a:r>
              <a:rPr lang="en-US" altLang="en-US" sz="2800" dirty="0"/>
              <a:t> di </a:t>
            </a:r>
            <a:r>
              <a:rPr lang="en-US" altLang="en-US" sz="2800" dirty="0" err="1"/>
              <a:t>sekolah</a:t>
            </a:r>
            <a:r>
              <a:rPr lang="en-US" altLang="en-US" sz="2800" dirty="0"/>
              <a:t> dan </a:t>
            </a:r>
            <a:r>
              <a:rPr lang="en-US" altLang="en-US" sz="2800" dirty="0" err="1"/>
              <a:t>pusat</a:t>
            </a:r>
            <a:r>
              <a:rPr lang="en-US" altLang="en-US" sz="2800" dirty="0"/>
              <a:t> Kesehatan.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 err="1"/>
              <a:t>Kekeringan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atau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pengungsian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menghalangi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akses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terhadap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pasokan</a:t>
            </a:r>
            <a:r>
              <a:rPr lang="en-US" altLang="en-US" sz="2800" dirty="0"/>
              <a:t> air </a:t>
            </a:r>
            <a:r>
              <a:rPr lang="en-US" altLang="en-US" sz="2800" dirty="0" err="1"/>
              <a:t>bersih</a:t>
            </a:r>
            <a:endParaRPr lang="en-US" altLang="en-US" sz="2800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C0BE9-672D-4E51-5936-06A60FE40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Pengantar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56561-6F17-8B80-A8AC-88A2B793E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Air = </a:t>
            </a:r>
            <a:r>
              <a:rPr lang="en-US" sz="3200" dirty="0" err="1"/>
              <a:t>sumber</a:t>
            </a:r>
            <a:r>
              <a:rPr lang="en-US" sz="3200" dirty="0"/>
              <a:t> </a:t>
            </a:r>
            <a:r>
              <a:rPr lang="en-US" sz="3200" dirty="0" err="1"/>
              <a:t>kehidupan</a:t>
            </a:r>
            <a:r>
              <a:rPr lang="en-US" sz="3200" dirty="0"/>
              <a:t> 🌱</a:t>
            </a:r>
          </a:p>
          <a:p>
            <a:r>
              <a:rPr lang="en-US" sz="3200" dirty="0" err="1"/>
              <a:t>Pencemaran</a:t>
            </a:r>
            <a:r>
              <a:rPr lang="en-US" sz="3200" dirty="0"/>
              <a:t> air: </a:t>
            </a:r>
            <a:r>
              <a:rPr lang="en-US" sz="3200" dirty="0" err="1"/>
              <a:t>masuknya</a:t>
            </a:r>
            <a:r>
              <a:rPr lang="en-US" sz="3200" dirty="0"/>
              <a:t> </a:t>
            </a:r>
            <a:r>
              <a:rPr lang="en-US" sz="3200" dirty="0" err="1"/>
              <a:t>zat</a:t>
            </a:r>
            <a:r>
              <a:rPr lang="en-US" sz="3200" dirty="0"/>
              <a:t> </a:t>
            </a:r>
            <a:r>
              <a:rPr lang="en-US" sz="3200" dirty="0" err="1"/>
              <a:t>berbahaya</a:t>
            </a:r>
            <a:r>
              <a:rPr lang="en-US" sz="3200" dirty="0"/>
              <a:t> </a:t>
            </a:r>
            <a:r>
              <a:rPr lang="en-US" sz="3200" dirty="0" err="1"/>
              <a:t>ke</a:t>
            </a:r>
            <a:r>
              <a:rPr lang="en-US" sz="3200" dirty="0"/>
              <a:t> badan air (</a:t>
            </a:r>
            <a:r>
              <a:rPr lang="en-US" sz="3200" dirty="0" err="1"/>
              <a:t>sungai</a:t>
            </a:r>
            <a:r>
              <a:rPr lang="en-US" sz="3200" dirty="0"/>
              <a:t>, </a:t>
            </a:r>
            <a:r>
              <a:rPr lang="en-US" sz="3200" dirty="0" err="1"/>
              <a:t>danau</a:t>
            </a:r>
            <a:r>
              <a:rPr lang="en-US" sz="3200" dirty="0"/>
              <a:t>, </a:t>
            </a:r>
            <a:r>
              <a:rPr lang="en-US" sz="3200" dirty="0" err="1"/>
              <a:t>laut</a:t>
            </a:r>
            <a:r>
              <a:rPr lang="en-US" sz="3200" dirty="0"/>
              <a:t>)</a:t>
            </a:r>
          </a:p>
          <a:p>
            <a:r>
              <a:rPr lang="en-US" sz="3200" dirty="0" err="1"/>
              <a:t>Dampak</a:t>
            </a:r>
            <a:r>
              <a:rPr lang="en-US" sz="3200" dirty="0"/>
              <a:t>: </a:t>
            </a:r>
            <a:r>
              <a:rPr lang="en-US" sz="3200" dirty="0" err="1"/>
              <a:t>ekosistem</a:t>
            </a:r>
            <a:r>
              <a:rPr lang="en-US" sz="3200" dirty="0"/>
              <a:t> </a:t>
            </a:r>
            <a:r>
              <a:rPr lang="en-US" sz="3200" dirty="0" err="1"/>
              <a:t>rusak</a:t>
            </a:r>
            <a:r>
              <a:rPr lang="en-US" sz="3200" dirty="0"/>
              <a:t>, </a:t>
            </a:r>
            <a:r>
              <a:rPr lang="en-US" sz="3200" dirty="0" err="1"/>
              <a:t>kesehatan</a:t>
            </a:r>
            <a:r>
              <a:rPr lang="en-US" sz="3200" dirty="0"/>
              <a:t> </a:t>
            </a:r>
            <a:r>
              <a:rPr lang="en-US" sz="3200" dirty="0" err="1"/>
              <a:t>terganggu</a:t>
            </a:r>
            <a:r>
              <a:rPr lang="en-US" sz="3200" dirty="0"/>
              <a:t>, </a:t>
            </a:r>
            <a:r>
              <a:rPr lang="en-US" sz="3200" dirty="0" err="1"/>
              <a:t>ekonomi</a:t>
            </a:r>
            <a:r>
              <a:rPr lang="en-US" sz="3200" dirty="0"/>
              <a:t> </a:t>
            </a:r>
            <a:r>
              <a:rPr lang="en-US" sz="3200" dirty="0" err="1"/>
              <a:t>menurun</a:t>
            </a:r>
            <a:endParaRPr lang="en-US" sz="3200" dirty="0"/>
          </a:p>
          <a:p>
            <a:pPr marL="0" indent="0">
              <a:buNone/>
            </a:pPr>
            <a:r>
              <a:rPr lang="en-US" sz="3200" i="1" dirty="0"/>
              <a:t>Air </a:t>
            </a:r>
            <a:r>
              <a:rPr lang="en-US" sz="3200" i="1" dirty="0" err="1"/>
              <a:t>bersih</a:t>
            </a:r>
            <a:r>
              <a:rPr lang="en-US" sz="3200" i="1" dirty="0"/>
              <a:t> = </a:t>
            </a:r>
            <a:r>
              <a:rPr lang="en-US" sz="3200" i="1" dirty="0" err="1"/>
              <a:t>kebutuhan</a:t>
            </a:r>
            <a:r>
              <a:rPr lang="en-US" sz="3200" i="1" dirty="0"/>
              <a:t> </a:t>
            </a:r>
            <a:r>
              <a:rPr lang="en-US" sz="3200" i="1" dirty="0" err="1"/>
              <a:t>dasar</a:t>
            </a:r>
            <a:r>
              <a:rPr lang="en-US" sz="3200" i="1" dirty="0"/>
              <a:t> </a:t>
            </a:r>
            <a:r>
              <a:rPr lang="en-US" sz="3200" i="1" dirty="0" err="1"/>
              <a:t>manusia</a:t>
            </a:r>
            <a:r>
              <a:rPr lang="en-US" sz="3200" i="1" dirty="0"/>
              <a:t> yang </a:t>
            </a:r>
            <a:r>
              <a:rPr lang="en-US" sz="3200" i="1" dirty="0" err="1"/>
              <a:t>harus</a:t>
            </a:r>
            <a:r>
              <a:rPr lang="en-US" sz="3200" i="1" dirty="0"/>
              <a:t> </a:t>
            </a:r>
            <a:r>
              <a:rPr lang="en-US" sz="3200" i="1" dirty="0" err="1"/>
              <a:t>dijaga</a:t>
            </a:r>
            <a:r>
              <a:rPr lang="en-US" sz="3200" i="1" dirty="0"/>
              <a:t> </a:t>
            </a:r>
            <a:r>
              <a:rPr lang="en-US" sz="3200" i="1" dirty="0" err="1"/>
              <a:t>bersama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159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38286-5871-C568-6932-4B6C62D53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Pencemaran</a:t>
            </a:r>
            <a:r>
              <a:rPr lang="en-US" dirty="0"/>
              <a:t> Air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E68B3-FAAB-83E2-637F-3ED13AF6D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7660745" cy="51206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🏠 </a:t>
            </a:r>
            <a:r>
              <a:rPr lang="en-US" sz="2800" dirty="0" err="1"/>
              <a:t>Limbah</a:t>
            </a:r>
            <a:r>
              <a:rPr lang="en-US" sz="2800" dirty="0"/>
              <a:t> </a:t>
            </a:r>
            <a:r>
              <a:rPr lang="en-US" sz="2800" dirty="0" err="1"/>
              <a:t>Domestik</a:t>
            </a:r>
            <a:r>
              <a:rPr lang="en-US" sz="2800" dirty="0"/>
              <a:t> </a:t>
            </a:r>
          </a:p>
          <a:p>
            <a:r>
              <a:rPr lang="en-US" sz="2800" dirty="0"/>
              <a:t>Dari </a:t>
            </a:r>
            <a:r>
              <a:rPr lang="en-US" sz="2800" dirty="0" err="1"/>
              <a:t>rumah</a:t>
            </a:r>
            <a:r>
              <a:rPr lang="en-US" sz="2800" dirty="0"/>
              <a:t> </a:t>
            </a:r>
            <a:r>
              <a:rPr lang="en-US" sz="2800" dirty="0" err="1"/>
              <a:t>tangga</a:t>
            </a:r>
            <a:r>
              <a:rPr lang="en-US" sz="2800" dirty="0"/>
              <a:t>: </a:t>
            </a:r>
            <a:r>
              <a:rPr lang="en-US" sz="2800" dirty="0" err="1"/>
              <a:t>sabun</a:t>
            </a:r>
            <a:r>
              <a:rPr lang="en-US" sz="2800" dirty="0"/>
              <a:t>, </a:t>
            </a:r>
            <a:r>
              <a:rPr lang="en-US" sz="2800" dirty="0" err="1"/>
              <a:t>deterjen</a:t>
            </a:r>
            <a:r>
              <a:rPr lang="en-US" sz="2800" dirty="0"/>
              <a:t>, </a:t>
            </a:r>
            <a:r>
              <a:rPr lang="en-US" sz="2800" dirty="0" err="1"/>
              <a:t>minyak</a:t>
            </a:r>
            <a:r>
              <a:rPr lang="en-US" sz="2800" dirty="0"/>
              <a:t>, </a:t>
            </a:r>
            <a:r>
              <a:rPr lang="en-US" sz="2800" dirty="0" err="1"/>
              <a:t>limbah</a:t>
            </a:r>
            <a:r>
              <a:rPr lang="en-US" sz="2800" dirty="0"/>
              <a:t> </a:t>
            </a:r>
            <a:r>
              <a:rPr lang="en-US" sz="2800" dirty="0" err="1"/>
              <a:t>dapur</a:t>
            </a:r>
            <a:r>
              <a:rPr lang="en-US" sz="2800" dirty="0"/>
              <a:t>, </a:t>
            </a:r>
            <a:r>
              <a:rPr lang="en-US" sz="2800" dirty="0" err="1"/>
              <a:t>tinja</a:t>
            </a:r>
            <a:endParaRPr lang="en-US" sz="2800" dirty="0"/>
          </a:p>
          <a:p>
            <a:r>
              <a:rPr lang="en-US" sz="2800" dirty="0" err="1"/>
              <a:t>Menurunkan</a:t>
            </a:r>
            <a:r>
              <a:rPr lang="en-US" sz="2800" dirty="0"/>
              <a:t> </a:t>
            </a:r>
            <a:r>
              <a:rPr lang="en-US" sz="2800" dirty="0" err="1"/>
              <a:t>oksigen</a:t>
            </a:r>
            <a:r>
              <a:rPr lang="en-US" sz="2800" dirty="0"/>
              <a:t> </a:t>
            </a:r>
            <a:r>
              <a:rPr lang="en-US" sz="2800" dirty="0" err="1"/>
              <a:t>terlarut</a:t>
            </a:r>
            <a:r>
              <a:rPr lang="en-US" sz="2800" dirty="0"/>
              <a:t> (DO)</a:t>
            </a:r>
          </a:p>
          <a:p>
            <a:pPr marL="0" indent="0">
              <a:buNone/>
            </a:pPr>
            <a:r>
              <a:rPr lang="en-US" sz="2800" b="1" dirty="0"/>
              <a:t>🏭 </a:t>
            </a:r>
            <a:r>
              <a:rPr lang="en-US" sz="2800" b="1" dirty="0" err="1"/>
              <a:t>Limbah</a:t>
            </a:r>
            <a:r>
              <a:rPr lang="en-US" sz="2800" b="1" dirty="0"/>
              <a:t> Industri</a:t>
            </a:r>
          </a:p>
          <a:p>
            <a:r>
              <a:rPr lang="en-US" sz="2800" dirty="0" err="1"/>
              <a:t>Mengandung</a:t>
            </a:r>
            <a:r>
              <a:rPr lang="en-US" sz="2800" dirty="0"/>
              <a:t> </a:t>
            </a:r>
            <a:r>
              <a:rPr lang="en-US" sz="2800" dirty="0" err="1"/>
              <a:t>logam</a:t>
            </a:r>
            <a:r>
              <a:rPr lang="en-US" sz="2800" dirty="0"/>
              <a:t> </a:t>
            </a:r>
            <a:r>
              <a:rPr lang="en-US" sz="2800" dirty="0" err="1"/>
              <a:t>berat</a:t>
            </a:r>
            <a:r>
              <a:rPr lang="en-US" sz="2800" dirty="0"/>
              <a:t> (Hg, Pb, Cd), </a:t>
            </a:r>
            <a:r>
              <a:rPr lang="en-US" sz="2800" dirty="0" err="1"/>
              <a:t>bahan</a:t>
            </a:r>
            <a:r>
              <a:rPr lang="en-US" sz="2800" dirty="0"/>
              <a:t> </a:t>
            </a:r>
            <a:r>
              <a:rPr lang="en-US" sz="2800" dirty="0" err="1"/>
              <a:t>kimia</a:t>
            </a:r>
            <a:r>
              <a:rPr lang="en-US" sz="2800" dirty="0"/>
              <a:t> </a:t>
            </a:r>
            <a:r>
              <a:rPr lang="en-US" sz="2800" dirty="0" err="1"/>
              <a:t>beracun</a:t>
            </a:r>
            <a:endParaRPr lang="en-US" sz="2800" dirty="0"/>
          </a:p>
          <a:p>
            <a:r>
              <a:rPr lang="en-US" sz="2800" dirty="0"/>
              <a:t>Sering </a:t>
            </a:r>
            <a:r>
              <a:rPr lang="en-US" sz="2800" dirty="0" err="1"/>
              <a:t>dibuang</a:t>
            </a:r>
            <a:r>
              <a:rPr lang="en-US" sz="2800" dirty="0"/>
              <a:t> </a:t>
            </a:r>
            <a:r>
              <a:rPr lang="en-US" sz="2800" dirty="0" err="1"/>
              <a:t>tanpa</a:t>
            </a:r>
            <a:r>
              <a:rPr lang="en-US" sz="2800" dirty="0"/>
              <a:t> </a:t>
            </a:r>
            <a:r>
              <a:rPr lang="en-US" sz="2800" dirty="0" err="1"/>
              <a:t>pengolahan</a:t>
            </a: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🌾 </a:t>
            </a:r>
            <a:r>
              <a:rPr lang="en-US" sz="2800" b="1" dirty="0" err="1"/>
              <a:t>Limbah</a:t>
            </a:r>
            <a:r>
              <a:rPr lang="en-US" sz="2800" b="1" dirty="0"/>
              <a:t> </a:t>
            </a:r>
            <a:r>
              <a:rPr lang="en-US" sz="2800" b="1" dirty="0" err="1"/>
              <a:t>Pertanian</a:t>
            </a:r>
            <a:endParaRPr lang="en-US" sz="2800" b="1" dirty="0"/>
          </a:p>
          <a:p>
            <a:r>
              <a:rPr lang="en-US" sz="2800" dirty="0" err="1"/>
              <a:t>Pupuk</a:t>
            </a:r>
            <a:r>
              <a:rPr lang="en-US" sz="2800" dirty="0"/>
              <a:t> &amp; </a:t>
            </a:r>
            <a:r>
              <a:rPr lang="en-US" sz="2800" dirty="0" err="1"/>
              <a:t>pestisida</a:t>
            </a:r>
            <a:r>
              <a:rPr lang="en-US" sz="2800" dirty="0"/>
              <a:t> (</a:t>
            </a:r>
            <a:r>
              <a:rPr lang="en-US" sz="2800" dirty="0" err="1"/>
              <a:t>nitrat</a:t>
            </a:r>
            <a:r>
              <a:rPr lang="en-US" sz="2800" dirty="0"/>
              <a:t>, </a:t>
            </a:r>
            <a:r>
              <a:rPr lang="en-US" sz="2800" dirty="0" err="1"/>
              <a:t>fosfat</a:t>
            </a:r>
            <a:r>
              <a:rPr lang="en-US" sz="2800" dirty="0"/>
              <a:t>)</a:t>
            </a:r>
          </a:p>
          <a:p>
            <a:r>
              <a:rPr lang="en-US" sz="2800" dirty="0" err="1"/>
              <a:t>Menyebabkan</a:t>
            </a:r>
            <a:r>
              <a:rPr lang="en-US" sz="2800" dirty="0"/>
              <a:t> </a:t>
            </a:r>
            <a:r>
              <a:rPr lang="en-US" sz="2800" i="1" dirty="0" err="1"/>
              <a:t>eutrofikasi</a:t>
            </a:r>
            <a:r>
              <a:rPr lang="en-US" sz="2800" dirty="0"/>
              <a:t> ➜ </a:t>
            </a:r>
            <a:r>
              <a:rPr lang="en-US" sz="2800" dirty="0" err="1"/>
              <a:t>pertumbuhan</a:t>
            </a:r>
            <a:r>
              <a:rPr lang="en-US" sz="2800" dirty="0"/>
              <a:t> alga </a:t>
            </a:r>
            <a:r>
              <a:rPr lang="en-US" sz="2800" dirty="0" err="1"/>
              <a:t>berlebih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281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47E28-C8E8-C769-BD03-A910695DD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</a:t>
            </a:r>
            <a:r>
              <a:rPr lang="en-US" dirty="0" err="1"/>
              <a:t>Kualitas</a:t>
            </a:r>
            <a:r>
              <a:rPr lang="en-US" dirty="0"/>
              <a:t> Air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C6E17-41F6-5482-F5DF-66F9380F9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605C92-BF9B-A901-87EB-004E7F051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841" y="1664494"/>
            <a:ext cx="7168317" cy="35290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1E83ED-D7AF-7BC6-E8F5-5EAA3107C5B9}"/>
              </a:ext>
            </a:extLst>
          </p:cNvPr>
          <p:cNvSpPr txBox="1"/>
          <p:nvPr/>
        </p:nvSpPr>
        <p:spPr>
          <a:xfrm>
            <a:off x="2511841" y="5373047"/>
            <a:ext cx="61007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📊 </a:t>
            </a:r>
            <a:r>
              <a:rPr lang="en-US" i="1" dirty="0"/>
              <a:t>Nilai di </a:t>
            </a:r>
            <a:r>
              <a:rPr lang="en-US" i="1" dirty="0" err="1"/>
              <a:t>luar</a:t>
            </a:r>
            <a:r>
              <a:rPr lang="en-US" i="1" dirty="0"/>
              <a:t> </a:t>
            </a:r>
            <a:r>
              <a:rPr lang="en-US" i="1" dirty="0" err="1"/>
              <a:t>rentang</a:t>
            </a:r>
            <a:r>
              <a:rPr lang="en-US" i="1" dirty="0"/>
              <a:t> normal </a:t>
            </a:r>
            <a:r>
              <a:rPr lang="en-US" i="1" dirty="0" err="1"/>
              <a:t>menandakan</a:t>
            </a:r>
            <a:r>
              <a:rPr lang="en-US" i="1" dirty="0"/>
              <a:t> </a:t>
            </a:r>
            <a:r>
              <a:rPr lang="en-US" i="1" dirty="0" err="1"/>
              <a:t>pencemaran</a:t>
            </a:r>
            <a:r>
              <a:rPr lang="en-US" i="1" dirty="0"/>
              <a:t> </a:t>
            </a:r>
            <a:r>
              <a:rPr lang="en-US" i="1" dirty="0" err="1"/>
              <a:t>atau</a:t>
            </a:r>
            <a:r>
              <a:rPr lang="en-US" i="1" dirty="0"/>
              <a:t> </a:t>
            </a:r>
            <a:r>
              <a:rPr lang="en-US" i="1" dirty="0" err="1"/>
              <a:t>gangguan</a:t>
            </a:r>
            <a:r>
              <a:rPr lang="en-US" i="1" dirty="0"/>
              <a:t> </a:t>
            </a:r>
            <a:r>
              <a:rPr lang="en-US" i="1" dirty="0" err="1"/>
              <a:t>ekosistem</a:t>
            </a:r>
            <a:r>
              <a:rPr lang="en-US" i="1" dirty="0"/>
              <a:t> 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88053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17</TotalTime>
  <Words>523</Words>
  <Application>Microsoft Office PowerPoint</Application>
  <PresentationFormat>Widescreen</PresentationFormat>
  <Paragraphs>67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</vt:lpstr>
      <vt:lpstr>Berlin</vt:lpstr>
      <vt:lpstr>Pencemaran Air di Indonesia: Sumber, Dampak, dan Upaya Pengendalian</vt:lpstr>
      <vt:lpstr>Lebanon</vt:lpstr>
      <vt:lpstr>PAKISTAN</vt:lpstr>
      <vt:lpstr>Turki</vt:lpstr>
      <vt:lpstr>Nepal</vt:lpstr>
      <vt:lpstr>Krisis air global: Pendekatan Kepedulian </vt:lpstr>
      <vt:lpstr>Pengantar</vt:lpstr>
      <vt:lpstr>Sumber Pencemaran Air</vt:lpstr>
      <vt:lpstr>Parameter Kualitas Air</vt:lpstr>
      <vt:lpstr>Eutrofikasi dan Dampaknya</vt:lpstr>
      <vt:lpstr>Kasus Nyata — Sungai Citarum, Jawa Barat</vt:lpstr>
      <vt:lpstr>Kesimpulan &amp; Ajakan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flora elvistia firdaus</dc:creator>
  <cp:lastModifiedBy>flora elvistia firdaus</cp:lastModifiedBy>
  <cp:revision>2</cp:revision>
  <dcterms:created xsi:type="dcterms:W3CDTF">2025-10-29T12:47:04Z</dcterms:created>
  <dcterms:modified xsi:type="dcterms:W3CDTF">2025-10-29T13:04:41Z</dcterms:modified>
</cp:coreProperties>
</file>