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68" r:id="rId3"/>
    <p:sldId id="279" r:id="rId4"/>
    <p:sldId id="280" r:id="rId5"/>
    <p:sldId id="281" r:id="rId6"/>
    <p:sldId id="282" r:id="rId7"/>
    <p:sldId id="267" r:id="rId8"/>
    <p:sldId id="266" r:id="rId9"/>
  </p:sldIdLst>
  <p:sldSz cx="18288000" cy="10287000"/>
  <p:notesSz cx="6858000" cy="9144000"/>
  <p:embeddedFontLst>
    <p:embeddedFont>
      <p:font typeface="210 클레이토이" panose="020B0604020202020204" charset="-127"/>
      <p:regular r:id="rId10"/>
    </p:embeddedFont>
    <p:embeddedFont>
      <p:font typeface="Sitka Display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sv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E191-25BC-2676-EB7A-C60EA131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8CC105-4C59-E96D-71B0-0433968B4174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53A2F14-BAB6-002E-A3AD-FAA16C0B1C75}"/>
              </a:ext>
            </a:extLst>
          </p:cNvPr>
          <p:cNvSpPr txBox="1"/>
          <p:nvPr/>
        </p:nvSpPr>
        <p:spPr>
          <a:xfrm>
            <a:off x="1463060" y="6815"/>
            <a:ext cx="143687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Elemen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Mesin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II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678937-74FB-604C-CFFC-4753CF1A8A33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1A11FD-A4E5-2046-9E7D-25E0B8ADB0B8}"/>
              </a:ext>
            </a:extLst>
          </p:cNvPr>
          <p:cNvSpPr/>
          <p:nvPr/>
        </p:nvSpPr>
        <p:spPr>
          <a:xfrm>
            <a:off x="457200" y="3623285"/>
            <a:ext cx="17221200" cy="3577615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8A40C2A-34B9-5849-8AC3-06C7726D6BB9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5E3CD28-FF91-0D64-26AA-A195C57BF0A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462461-7D5A-6DD7-28F6-97417692649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0CDF0-7B05-8588-5F74-6958C7DD2E3C}"/>
              </a:ext>
            </a:extLst>
          </p:cNvPr>
          <p:cNvSpPr txBox="1"/>
          <p:nvPr/>
        </p:nvSpPr>
        <p:spPr>
          <a:xfrm>
            <a:off x="6477000" y="6019040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2EB40-CDC6-C52C-CA80-3CDFE46A9BCE}"/>
              </a:ext>
            </a:extLst>
          </p:cNvPr>
          <p:cNvSpPr txBox="1"/>
          <p:nvPr/>
        </p:nvSpPr>
        <p:spPr>
          <a:xfrm>
            <a:off x="1809356" y="3892703"/>
            <a:ext cx="14669288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 kern="10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54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</a:p>
          <a:p>
            <a:pPr algn="ctr">
              <a:spcAft>
                <a:spcPts val="800"/>
              </a:spcAft>
            </a:pP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Sambungan</a:t>
            </a: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Tidak </a:t>
            </a: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endParaRPr lang="en-ID" sz="5400" kern="100" dirty="0">
              <a:solidFill>
                <a:srgbClr val="FF0000"/>
              </a:solidFill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BF02BA-01FD-19BE-B83D-01B36D2170E6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-4191000" y="-61427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PASAK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E88CF4-7A28-C03E-EF60-E5F0AFB1B18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68DAE0-13A8-4450-BE25-F5D18C2507C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985"/>
          <a:stretch/>
        </p:blipFill>
        <p:spPr>
          <a:xfrm>
            <a:off x="4011805" y="1460131"/>
            <a:ext cx="10962965" cy="85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21EFB-4BC2-052C-130A-37F3FA4D3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435F032-A858-397C-C7DF-8331CE6B886C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9952A68-DBEC-BAF8-7435-2FD64F85CD95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237733D-DCCE-A625-57E2-F23CEC4CB632}"/>
              </a:ext>
            </a:extLst>
          </p:cNvPr>
          <p:cNvSpPr txBox="1"/>
          <p:nvPr/>
        </p:nvSpPr>
        <p:spPr>
          <a:xfrm>
            <a:off x="-4271109" y="0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PASAK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FEED1D0-C58A-2641-BD88-6D0F50926EFA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6F5B2F2-723C-C757-0212-0DAAC6265FF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E07B5-5C8A-5829-622E-26853C357F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5099" y="398016"/>
            <a:ext cx="10080000" cy="5156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87352F-7E0E-0F49-7B61-524EF64DE1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5099" y="5880813"/>
            <a:ext cx="10080000" cy="38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3BCF5-11B6-467F-D938-BA4D08F85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04FB9D0-77F0-6AA7-9938-FF060D49D7BD}"/>
              </a:ext>
            </a:extLst>
          </p:cNvPr>
          <p:cNvSpPr/>
          <p:nvPr/>
        </p:nvSpPr>
        <p:spPr>
          <a:xfrm>
            <a:off x="4114800" y="855166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F1E853C-674B-F5CB-2E8A-F557058A5F42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54C81CE-157F-C5A8-B845-1EE2F9B63833}"/>
              </a:ext>
            </a:extLst>
          </p:cNvPr>
          <p:cNvSpPr txBox="1"/>
          <p:nvPr/>
        </p:nvSpPr>
        <p:spPr>
          <a:xfrm>
            <a:off x="-4317641" y="-211771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PASAK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FBF7678-46DB-35EB-C5D3-612F09E2C0EA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8D2DF3C-47DF-FE57-6B65-4CFBDC8DA1D6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A4FAB-C30B-2C8C-7411-A83DDECA96E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37578"/>
          <a:stretch/>
        </p:blipFill>
        <p:spPr>
          <a:xfrm>
            <a:off x="1188473" y="1028700"/>
            <a:ext cx="9000000" cy="7110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A75663-551D-C7E7-E718-33FA4770DAE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61503" r="14623"/>
          <a:stretch/>
        </p:blipFill>
        <p:spPr>
          <a:xfrm>
            <a:off x="10451642" y="3353145"/>
            <a:ext cx="7683958" cy="43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0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3E933-A45B-FCD4-90E8-B65181464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96C2B2F-D403-D82B-446C-CA9F0A8F4714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089A7E0-275F-5D1F-0551-315C94A5A40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878C004-145F-E3FB-178A-FC0179F451FF}"/>
              </a:ext>
            </a:extLst>
          </p:cNvPr>
          <p:cNvSpPr txBox="1"/>
          <p:nvPr/>
        </p:nvSpPr>
        <p:spPr>
          <a:xfrm>
            <a:off x="-3854519" y="105030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PASAK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82D5697-77C2-C0DB-F969-D3888A83F9FA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EDC12A9-2DA3-C0D9-6DF3-60E9FBEAB5C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58738-7075-2ABB-A499-43DCA2F574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1888464"/>
            <a:ext cx="10982783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70476-47B0-356D-098E-92402CCC2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F0A2F6A-2EBC-BD0D-D2F3-B1D465C52B88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2E9A27E-E81D-548F-B673-EB95A68126C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9A6B037-787F-7C9B-A2AB-7AF184982148}"/>
              </a:ext>
            </a:extLst>
          </p:cNvPr>
          <p:cNvSpPr txBox="1"/>
          <p:nvPr/>
        </p:nvSpPr>
        <p:spPr>
          <a:xfrm>
            <a:off x="-4271109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PASAK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6DE1870-389D-3D28-1BD5-DB602AB726B3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28F40E4-A3B7-184D-AF35-351BFAD33DF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6BAD3D-FBAF-0919-C43D-611AE398C8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450" y="1041400"/>
            <a:ext cx="10080000" cy="76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9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897D-4D6A-4D2F-EDDA-23AAC1BFE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6028278-366C-2570-18E0-BD8B26BB5F43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18E8545-6C86-B4A3-7C88-12AB89C1D345}"/>
              </a:ext>
            </a:extLst>
          </p:cNvPr>
          <p:cNvSpPr txBox="1"/>
          <p:nvPr/>
        </p:nvSpPr>
        <p:spPr>
          <a:xfrm>
            <a:off x="3290583" y="163291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Soal!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FF7B71D-12CB-3B11-AF1B-B40AAD86A3A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698C25F3-3DE9-3D2E-91BA-779D572D4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A8C56262-F1AA-84DC-9B9D-195D085EFD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D6F8B-F179-0DF6-F0BA-8DBB41F30634}"/>
              </a:ext>
            </a:extLst>
          </p:cNvPr>
          <p:cNvSpPr txBox="1"/>
          <p:nvPr/>
        </p:nvSpPr>
        <p:spPr>
          <a:xfrm>
            <a:off x="584093" y="1404015"/>
            <a:ext cx="144195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Pasak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persegi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panjang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dipasang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pada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poros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diameter 50 mm,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tegangan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geser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diijinkan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tidak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melebihi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: 4200 N/cm2 dan </a:t>
            </a:r>
            <a:r>
              <a:rPr lang="en-ID" sz="3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crushing stress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tidak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melebihi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: 7000 N/cm2.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Carilah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panjang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pasak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paling </a:t>
            </a:r>
            <a:r>
              <a:rPr lang="en-ID" sz="3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aman</a:t>
            </a:r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just"/>
            <a:endParaRPr lang="en-ID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ID" sz="3000" dirty="0" err="1">
                <a:solidFill>
                  <a:srgbClr val="000000"/>
                </a:solidFill>
                <a:latin typeface="Arial" panose="020B0604020202020204" pitchFamily="34" charset="0"/>
              </a:rPr>
              <a:t>Jwb</a:t>
            </a:r>
            <a:r>
              <a:rPr lang="en-ID" sz="3000" dirty="0">
                <a:solidFill>
                  <a:srgbClr val="000000"/>
                </a:solidFill>
                <a:latin typeface="Arial" panose="020B0604020202020204" pitchFamily="34" charset="0"/>
              </a:rPr>
              <a:t>: d = 50mm = 5cm, b=16mm -&gt; 1.6cm, t=10mm -&gt; 1cm</a:t>
            </a:r>
          </a:p>
          <a:p>
            <a:pPr algn="just"/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en-ID" sz="3000" dirty="0">
                <a:solidFill>
                  <a:srgbClr val="000000"/>
                </a:solidFill>
                <a:latin typeface="Arial" panose="020B0604020202020204" pitchFamily="34" charset="0"/>
              </a:rPr>
              <a:t>t = 4200N/cm2</a:t>
            </a:r>
          </a:p>
          <a:p>
            <a:pPr algn="just"/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CC= 7000N/cm2</a:t>
            </a:r>
            <a:endParaRPr lang="en-ID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ID" sz="30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pPr algn="just"/>
            <a:r>
              <a:rPr lang="en-ID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endParaRPr lang="en-ID" sz="3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ID" sz="3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8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3042398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75239" y="5293462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84149" y="5846867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7443009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37841" y="4650638"/>
            <a:ext cx="4812318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You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110</Words>
  <Application>Microsoft Office PowerPoint</Application>
  <PresentationFormat>Custom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210 클레이토이</vt:lpstr>
      <vt:lpstr>Sitka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</cp:lastModifiedBy>
  <cp:revision>16</cp:revision>
  <dcterms:created xsi:type="dcterms:W3CDTF">2006-08-16T00:00:00Z</dcterms:created>
  <dcterms:modified xsi:type="dcterms:W3CDTF">2026-04-21T14:09:32Z</dcterms:modified>
  <dc:identifier>DAGhUBClqDA</dc:identifier>
</cp:coreProperties>
</file>