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66" r:id="rId10"/>
  </p:sldIdLst>
  <p:sldSz cx="18288000" cy="10287000"/>
  <p:notesSz cx="6858000" cy="9144000"/>
  <p:embeddedFontLst>
    <p:embeddedFont>
      <p:font typeface="210 클레이토이" panose="020B0604020202020204" charset="-127"/>
      <p:regular r:id="rId11"/>
    </p:embeddedFont>
    <p:embeddedFont>
      <p:font typeface="Sitka Display" pitchFamily="2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00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Manufaktur</a:t>
            </a:r>
            <a:endParaRPr lang="en-US" sz="96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11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Ongkos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Material Handling</a:t>
            </a: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5DB1C-D600-909C-07BF-8FD4EF5E6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75604DE-2933-B83C-E067-AB74E68F33F5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DF49EB9-16C6-D989-9B66-4FDEE406E00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889F386-169B-589F-4E36-CFFF7E24DC34}"/>
              </a:ext>
            </a:extLst>
          </p:cNvPr>
          <p:cNvSpPr txBox="1"/>
          <p:nvPr/>
        </p:nvSpPr>
        <p:spPr>
          <a:xfrm>
            <a:off x="855763" y="78586"/>
            <a:ext cx="16156890" cy="255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OMH</a:t>
            </a: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83FDA4-D5AF-0AE0-5ECC-5F69323337F1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4316D7-615E-7A89-3038-55B04D90C9A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4299-AF8C-B872-2375-8F66D44E4CD1}"/>
              </a:ext>
            </a:extLst>
          </p:cNvPr>
          <p:cNvSpPr txBox="1"/>
          <p:nvPr/>
        </p:nvSpPr>
        <p:spPr>
          <a:xfrm>
            <a:off x="855763" y="1891499"/>
            <a:ext cx="161568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dikeluarkan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memindahkan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mengangkut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menyimpan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mengelola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Material handling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berhubungan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perpindahan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setengah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di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sangat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diperhitungkan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mempengaruhi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produktivitas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yang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tunggu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8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83DB-54CD-C386-5E38-760ABDECB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D2EA9DB-3CD2-56F7-6B9F-818AFA5237E8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F0B96E-A337-947C-F6A2-C4D0CAE6055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BF2B127-8381-FA5C-9396-64C7A774D821}"/>
              </a:ext>
            </a:extLst>
          </p:cNvPr>
          <p:cNvSpPr txBox="1"/>
          <p:nvPr/>
        </p:nvSpPr>
        <p:spPr>
          <a:xfrm>
            <a:off x="855763" y="78586"/>
            <a:ext cx="16156890" cy="255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OMH</a:t>
            </a: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9EDA4B7-B374-FA02-0D59-C3BB0C64B59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B26409C-228F-68D1-F599-29477559DFB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37123-9CCC-1647-3950-74723B179EAE}"/>
              </a:ext>
            </a:extLst>
          </p:cNvPr>
          <p:cNvSpPr txBox="1"/>
          <p:nvPr/>
        </p:nvSpPr>
        <p:spPr>
          <a:xfrm>
            <a:off x="855763" y="1891499"/>
            <a:ext cx="16156890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Gaji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upah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pemindahan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material.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penyusutan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perawatan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alat-alat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forklift, conveyor, crane, dan lain-lain.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handling,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kehilangan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Kerugian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akibat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handling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kehilangan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administrasi</a:t>
            </a:r>
            <a:r>
              <a:rPr lang="en-ID" sz="24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pengawasan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ID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handling.</a:t>
            </a:r>
          </a:p>
          <a:p>
            <a:pPr>
              <a:buNone/>
            </a:pPr>
            <a:b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2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12DE-8779-216D-76AC-57E9773B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0039C6A-28B2-54DB-8562-97E1C88B7B40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68935D8-D15E-30D3-3A6A-92B7AF35CE4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292E9BF-A3A0-84B9-3AF5-01419BCABD83}"/>
              </a:ext>
            </a:extLst>
          </p:cNvPr>
          <p:cNvSpPr txBox="1"/>
          <p:nvPr/>
        </p:nvSpPr>
        <p:spPr>
          <a:xfrm>
            <a:off x="855763" y="78586"/>
            <a:ext cx="16156890" cy="255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OMH</a:t>
            </a: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6DAF401-140E-2D54-6E54-014CDA595637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40C45E-48EE-45CB-3C9E-2CC27CB7378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A5719-8840-4196-82A9-8BFE4E947483}"/>
              </a:ext>
            </a:extLst>
          </p:cNvPr>
          <p:cNvSpPr txBox="1"/>
          <p:nvPr/>
        </p:nvSpPr>
        <p:spPr>
          <a:xfrm>
            <a:off x="855763" y="1891499"/>
            <a:ext cx="16156890" cy="793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75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Tenaga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endParaRPr lang="en-ID" sz="3200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Tenaga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Jam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Kerja×Upah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per Jam</a:t>
            </a:r>
          </a:p>
          <a:p>
            <a:pPr>
              <a:buNone/>
            </a:pP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175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endParaRPr lang="en-ID" sz="3200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dihitung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penyusutan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=(Harga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- Nilai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 /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Ekonomis+Biaya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endParaRPr lang="en-ID" sz="32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175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endParaRPr lang="en-ID" sz="3200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dihitung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=Luas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Ruang×Biaya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per Unit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Luas×Waktu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endParaRPr lang="en-ID" sz="3200" b="0" i="0" dirty="0">
              <a:solidFill>
                <a:schemeClr val="accent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175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2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</a:t>
            </a:r>
          </a:p>
          <a:p>
            <a:pPr algn="l">
              <a:lnSpc>
                <a:spcPts val="24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Setelah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dihitung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total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dirumuskan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Material Handling=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Tenaga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Kerja+Biaya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Peralatan+Biaya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Penyimpanan+Biaya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Kerusakan+Biaya</a:t>
            </a:r>
            <a:r>
              <a:rPr lang="en-ID" sz="3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3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Administrasi</a:t>
            </a: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8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E425-CCCA-E137-A941-C49A48F3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69AC236-3C0F-059A-814D-89778C6169BD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DE1EBB4-8872-663F-616B-28D4FB278AF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60C1609-0401-7C2F-FA63-22B77CC8D437}"/>
              </a:ext>
            </a:extLst>
          </p:cNvPr>
          <p:cNvSpPr txBox="1"/>
          <p:nvPr/>
        </p:nvSpPr>
        <p:spPr>
          <a:xfrm>
            <a:off x="855763" y="78586"/>
            <a:ext cx="16156890" cy="255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OMH</a:t>
            </a: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5416EEA-B717-46B8-7DD0-8519649E15CD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46E5118-4899-578D-2FE9-1C46F1F7AAD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0BFD9-A903-E36E-414A-EDCCF95CACA9}"/>
              </a:ext>
            </a:extLst>
          </p:cNvPr>
          <p:cNvSpPr txBox="1"/>
          <p:nvPr/>
        </p:nvSpPr>
        <p:spPr>
          <a:xfrm>
            <a:off x="1275346" y="1425602"/>
            <a:ext cx="16631653" cy="600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perusahaan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PT. MAJU JAYA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memproduksi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150.000 unit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Dalam proses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pemindahan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pemindahan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setengah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diminta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konsultan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internal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menganalisis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rekomendasi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penghematan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Diketahui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unit forklift @ Rp 400.000.000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conveyor belt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sepanjang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600.000.000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garis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Gaji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operator (3 orang x Rp 7.000.000/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conveyor belt (Rp 15.000.000/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solar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forklift (Rp 8.000.000/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(Rp 2.000.000/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Pemeliharaan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5.000.000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pergantian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30.000.000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AD377-CB45-1B78-13F6-10CDEC1BD5C1}"/>
              </a:ext>
            </a:extLst>
          </p:cNvPr>
          <p:cNvSpPr txBox="1"/>
          <p:nvPr/>
        </p:nvSpPr>
        <p:spPr>
          <a:xfrm>
            <a:off x="8534400" y="3045440"/>
            <a:ext cx="11715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(C_s)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2.000 m²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100.000/m²/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asuransi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pajak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50.000.000/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 orang x Rp 6.000.000/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C_d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Rata-rata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per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1.5%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unit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dipindahkan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 rata-rata material per unit: Rp 50.000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unit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dipindahkan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150.000 unit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Waktu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Tunggu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Keterlambatan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C_t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kerugian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akibat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delay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penanganan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Rp 100.000.000/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7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FA17-0E99-356A-05FC-827D2357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841E694-BB19-60A2-7A8B-E3770182ED1C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7E121E9-7BA7-45EF-FE8E-3CEB3EF551E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F3AF9F-4E28-120C-22CB-8C4E9284A1BC}"/>
              </a:ext>
            </a:extLst>
          </p:cNvPr>
          <p:cNvSpPr txBox="1"/>
          <p:nvPr/>
        </p:nvSpPr>
        <p:spPr>
          <a:xfrm>
            <a:off x="855763" y="78586"/>
            <a:ext cx="16156890" cy="255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OMH</a:t>
            </a: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A740F8D-7A02-BF95-A8CF-045958642B91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B31DADB-2600-9828-6A7B-AA847EB9CCB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CA923-7FAD-ADE2-014B-2A0228CF203B}"/>
              </a:ext>
            </a:extLst>
          </p:cNvPr>
          <p:cNvSpPr txBox="1"/>
          <p:nvPr/>
        </p:nvSpPr>
        <p:spPr>
          <a:xfrm>
            <a:off x="1275346" y="1619250"/>
            <a:ext cx="1419144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Pertanyaan</a:t>
            </a:r>
            <a:r>
              <a:rPr lang="en-ID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penyusutan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garis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lurus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pemeliharaan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tunggu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Ongkos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per unit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rekomendasi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handling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Anda.</a:t>
            </a:r>
          </a:p>
        </p:txBody>
      </p:sp>
    </p:spTree>
    <p:extLst>
      <p:ext uri="{BB962C8B-B14F-4D97-AF65-F5344CB8AC3E}">
        <p14:creationId xmlns:p14="http://schemas.microsoft.com/office/powerpoint/2010/main" val="410645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5118B-27E9-348E-CEB0-FA582F79CD38}"/>
              </a:ext>
            </a:extLst>
          </p:cNvPr>
          <p:cNvSpPr txBox="1"/>
          <p:nvPr/>
        </p:nvSpPr>
        <p:spPr>
          <a:xfrm>
            <a:off x="1219200" y="571500"/>
            <a:ext cx="119634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(3 x 400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+ 600 = 1.800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Penyusutan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Thnn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1.800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5 =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Gaji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operator (3 orang x Rp 7.000.000/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conveyor belt (Rp 15.000.000/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solar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forklift (Rp 8.000.000/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(Rp 2.000.000/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21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+ 15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+ 8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+2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46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12 =</a:t>
            </a:r>
            <a:r>
              <a:rPr lang="en-US" altLang="en-US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552jt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Pemeliharaan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endParaRPr lang="en-US" altLang="en-US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12 = 60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+ 60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en-US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</a:t>
            </a:r>
            <a:r>
              <a:rPr lang="en-US" altLang="en-US" sz="3200" b="1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endParaRPr lang="en-US" altLang="en-US" sz="3200" b="1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en-US" sz="3200" b="1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endParaRPr lang="en-US" altLang="en-US" sz="3200" b="1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2000 x 100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200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12 = 2.4M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50 </a:t>
            </a:r>
            <a:r>
              <a:rPr lang="en-US" altLang="en-US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endParaRPr lang="en-US" altLang="en-US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12jt x 12 = 144jt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2.594M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8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40B2-4BE3-7960-755A-47CFBBC82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C7A13-7A37-C42B-C818-CA8000CA90AB}"/>
              </a:ext>
            </a:extLst>
          </p:cNvPr>
          <p:cNvSpPr txBox="1"/>
          <p:nvPr/>
        </p:nvSpPr>
        <p:spPr>
          <a:xfrm>
            <a:off x="1219200" y="571500"/>
            <a:ext cx="11963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1.5% x 150rb = 2.250 unit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kerusakan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2.250 unit x 50rb =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112.500.000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Waktu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tunggu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tahunan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100jt/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Total OMH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360 + 552 +90 + 2594 +112.5 + 100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=3.808.500.000 M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3.808.500.000/150.000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=25.390/unit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-Tata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-Material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915</Words>
  <Application>Microsoft Office PowerPoint</Application>
  <PresentationFormat>Custom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Arial</vt:lpstr>
      <vt:lpstr>Sitka Display</vt:lpstr>
      <vt:lpstr>Calibri</vt:lpstr>
      <vt:lpstr>210 클레이토이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34</cp:revision>
  <dcterms:created xsi:type="dcterms:W3CDTF">2006-08-16T00:00:00Z</dcterms:created>
  <dcterms:modified xsi:type="dcterms:W3CDTF">2025-05-31T11:21:39Z</dcterms:modified>
  <dc:identifier>DAGhUBClqDA</dc:identifier>
</cp:coreProperties>
</file>