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87" r:id="rId4"/>
    <p:sldId id="292" r:id="rId5"/>
    <p:sldId id="291" r:id="rId6"/>
    <p:sldId id="295" r:id="rId7"/>
    <p:sldId id="294" r:id="rId8"/>
    <p:sldId id="296" r:id="rId9"/>
    <p:sldId id="266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22" autoAdjust="0"/>
  </p:normalViewPr>
  <p:slideViewPr>
    <p:cSldViewPr>
      <p:cViewPr varScale="1">
        <p:scale>
          <a:sx n="39" d="100"/>
          <a:sy n="39" d="100"/>
        </p:scale>
        <p:origin x="8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554B0-E4C3-4E50-8C4A-1DE9704FF4D2}" type="datetimeFigureOut">
              <a:rPr lang="en-ID" smtClean="0"/>
              <a:t>17/12/2025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BD0D-759F-4784-8AC6-4602F6F29FD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626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BD0D-759F-4784-8AC6-4602F6F29FD7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575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ABB7B-B1D8-8F79-9287-7DD53BF95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273F9C-1017-03DC-EC7C-047E332A90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9CF226-43E1-E7DC-5A7C-AB32769E0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85802-E795-93E7-C4B8-44E85DA5C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BD0D-759F-4784-8AC6-4602F6F29FD7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775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4CB1B-3B28-F28A-AB26-80A587AB8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354492-7037-2794-AAE5-10D8AF256D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5F581A-23CE-4E7D-3DB6-0B888264A6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D020F-F15A-B8A2-0109-09E796962F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BD0D-759F-4784-8AC6-4602F6F29FD7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1432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266C7-2155-5030-3CA5-75143160E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C889A3-1F8D-F882-8ACE-B23DEAC738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28579E-7D4C-BC77-8BFE-D93BADF33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D43FE-7BB2-FB1B-0C83-5C06CFE64C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BD0D-759F-4784-8AC6-4602F6F29FD7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738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58194-991A-6683-0AD5-4285E9419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9A867C-127B-CC7E-FB0B-7946FCC3BE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DBB252-4ED8-2BED-40B0-C40C8EFDD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710E8-2687-A347-AB28-ECA45E5FF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BD0D-759F-4784-8AC6-4602F6F29FD7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278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FEBF7-3653-E872-658E-250C8D8DD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4315EA-1788-FACC-69A6-1986DAB74F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DAF259-B2D2-F7F2-52D7-7328A5CF7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A7C4E-DAD0-0532-93CB-676CE570B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BD0D-759F-4784-8AC6-4602F6F29FD7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3547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47548-DF07-1E71-85B2-A43E994D6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530E86-AB75-0598-DCD0-552935FFA9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24DF83-1D23-048C-4247-45B8B8F3B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EBBB2-5C5A-DD27-2B4F-36878BEEE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BD0D-759F-4784-8AC6-4602F6F29FD7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662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" y="6604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2000"/>
          </a:blip>
          <a:stretch>
            <a:fillRect/>
          </a:stretch>
        </p:blipFill>
        <p:spPr>
          <a:xfrm>
            <a:off x="838200" y="4686300"/>
            <a:ext cx="16675100" cy="4953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800" y="5118100"/>
            <a:ext cx="15074900" cy="3784600"/>
          </a:xfrm>
          <a:prstGeom prst="rect">
            <a:avLst/>
          </a:prstGeom>
          <a:effectLst>
            <a:outerShdw blurRad="88882" dist="116271" dir="2700000">
              <a:srgbClr val="000000">
                <a:alpha val="13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-939800" y="2108200"/>
            <a:ext cx="19964400" cy="2324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400" b="0" i="0" u="none" strike="noStrike" dirty="0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 MESIN 1</a:t>
            </a:r>
          </a:p>
          <a:p>
            <a:pPr lvl="0" algn="ctr">
              <a:lnSpc>
                <a:spcPct val="87980"/>
              </a:lnSpc>
            </a:pPr>
            <a:r>
              <a:rPr lang="en-US" sz="7400" b="0" i="0" u="none" strike="noStrike" dirty="0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REGULER MALAM 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3200" y="4813300"/>
            <a:ext cx="457200" cy="457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2200" y="6845300"/>
            <a:ext cx="1308100" cy="1308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3124200" y="7505700"/>
            <a:ext cx="1828800" cy="12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34400" y="1257300"/>
            <a:ext cx="1206500" cy="8001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933700" y="6769100"/>
            <a:ext cx="13754100" cy="142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4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STUDI S1 TEKNIK MESIN</a:t>
            </a:r>
          </a:p>
          <a:p>
            <a:pPr lvl="0" algn="ctr">
              <a:lnSpc>
                <a:spcPct val="116199"/>
              </a:lnSpc>
            </a:pPr>
            <a:r>
              <a:rPr lang="en-US" sz="4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Universitas </a:t>
            </a:r>
            <a:r>
              <a:rPr lang="en-US" sz="4000" b="0" i="0" u="none" strike="noStrik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Jayabaya</a:t>
            </a:r>
            <a:endParaRPr lang="en-US" sz="4000" b="0" i="0" u="none" strike="noStrik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24000" y="5181600"/>
            <a:ext cx="15062200" cy="1143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64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PERTEMUAN 11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4584700"/>
            <a:ext cx="16675100" cy="4953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136775" y="2451100"/>
            <a:ext cx="14506575" cy="1879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6000" b="0" i="0" u="none" strike="noStrike" dirty="0" err="1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Macam</a:t>
            </a:r>
            <a:r>
              <a:rPr lang="en-US" sz="6000" b="0" i="0" u="none" strike="noStrike" dirty="0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6000" b="0" i="0" u="none" strike="noStrike" dirty="0" err="1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Macam</a:t>
            </a:r>
            <a:r>
              <a:rPr lang="en-US" sz="6000" b="0" i="0" u="none" strike="noStrike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Beban</a:t>
            </a:r>
            <a:endParaRPr lang="en-US" sz="6000" b="0" i="0" u="none" strike="noStrike" dirty="0">
              <a:solidFill>
                <a:srgbClr val="6542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400" y="1257300"/>
            <a:ext cx="1206500" cy="8001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5300" y="5067300"/>
            <a:ext cx="9512300" cy="37846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264400" y="5337090"/>
            <a:ext cx="8966200" cy="3098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457200" indent="-457200">
              <a:lnSpc>
                <a:spcPct val="103749"/>
              </a:lnSpc>
              <a:buFont typeface="Arial" panose="020B0604020202020204" pitchFamily="34" charset="0"/>
              <a:buChar char="•"/>
            </a:pPr>
            <a:endParaRPr lang="en-US" sz="3200" b="0" i="0" u="none" strike="noStrike" dirty="0">
              <a:solidFill>
                <a:srgbClr val="363433">
                  <a:alpha val="85098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7700" y="5067300"/>
            <a:ext cx="4940300" cy="3784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057400" y="6324600"/>
            <a:ext cx="4648200" cy="1219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6900" b="0" i="1" u="none" strike="noStrike" dirty="0">
                <a:solidFill>
                  <a:srgbClr val="EFE9DB">
                    <a:alpha val="7607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463B24-CC69-62FD-4FBB-1D8AB6722E7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7327"/>
          <a:stretch/>
        </p:blipFill>
        <p:spPr>
          <a:xfrm>
            <a:off x="6972300" y="5114266"/>
            <a:ext cx="5996900" cy="369066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AE3E8-7D09-13D2-2087-C729A6898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9BD2CB3-701A-9208-F44D-D01B73809A7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E7E4C53-F0EE-90C1-52FA-34DDA723C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5B87191-530E-A455-2FA6-81AC931E1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259D6B6-4FEB-9A6A-01DE-A411D67D0F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17F15EA-946C-2775-9AEC-FA4A744CD8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C0CEF582-43C6-8B82-D3C2-06545A0D6F5D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E2E25064-A608-F599-A164-A11006276F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FE024F37-0A7A-9312-6CD7-E0BE4F600E9F}"/>
              </a:ext>
            </a:extLst>
          </p:cNvPr>
          <p:cNvSpPr txBox="1"/>
          <p:nvPr/>
        </p:nvSpPr>
        <p:spPr>
          <a:xfrm>
            <a:off x="996043" y="10287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ct val="103749"/>
              </a:lnSpc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335FDD4-7221-A897-14DB-42F1B412D146}"/>
              </a:ext>
            </a:extLst>
          </p:cNvPr>
          <p:cNvSpPr txBox="1"/>
          <p:nvPr/>
        </p:nvSpPr>
        <p:spPr>
          <a:xfrm>
            <a:off x="1311729" y="3270250"/>
            <a:ext cx="15862300" cy="59880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spcAft>
                <a:spcPts val="750"/>
              </a:spcAft>
            </a:pPr>
            <a:endParaRPr lang="en-ID" sz="30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181793-E617-6CDF-EB55-D956B13007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7650" y="1333500"/>
            <a:ext cx="10800000" cy="810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6676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E2EC4-1D67-1CB6-7366-1D70C1629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227B719-54D7-E149-D86E-2BF245237C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3E76424-4EEA-E1C2-F79B-AC188AE0E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24323B3-3366-45AB-46CC-3A960BE60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E890164-97D6-A346-964C-0B20F57BF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14FFC9C-43E8-8838-9A65-DB914D4072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838B27EF-072C-D294-03E8-64919DC3FF0E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5402589C-4BFC-FE1B-2785-B728137E27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3061DD03-DCBA-27B8-3AF2-6DE33BC08652}"/>
              </a:ext>
            </a:extLst>
          </p:cNvPr>
          <p:cNvSpPr txBox="1"/>
          <p:nvPr/>
        </p:nvSpPr>
        <p:spPr>
          <a:xfrm>
            <a:off x="996043" y="10287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ct val="103749"/>
              </a:lnSpc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56426E2-9B9D-93EA-D634-364BEE4E15E2}"/>
              </a:ext>
            </a:extLst>
          </p:cNvPr>
          <p:cNvSpPr txBox="1"/>
          <p:nvPr/>
        </p:nvSpPr>
        <p:spPr>
          <a:xfrm>
            <a:off x="1311729" y="3270250"/>
            <a:ext cx="15862300" cy="59880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spcAft>
                <a:spcPts val="750"/>
              </a:spcAft>
            </a:pPr>
            <a:endParaRPr lang="en-ID" sz="30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973ECE-A800-F804-FE20-19745ADDD7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3050" y="1216628"/>
            <a:ext cx="10800000" cy="797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622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40F98-122E-17F9-E610-376F71BD8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A9C0669-E0AE-2B43-A4EC-3817676F70F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F2D3FF3-3401-30D9-4B73-3D9ED17F6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E849578-6373-8C87-B463-4A162097E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61AD6FA-BFC7-8EF0-3043-B10BAD22D5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329A1E0-490C-06A4-6CE9-5CA8DEC746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F94E1A53-A5CB-9B06-54B2-15FA56E7F44E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0E2A253D-09F6-0078-CA9D-1AD5C667F0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A154B40F-3890-5624-A9EA-0FD7FA0E7A94}"/>
              </a:ext>
            </a:extLst>
          </p:cNvPr>
          <p:cNvSpPr txBox="1"/>
          <p:nvPr/>
        </p:nvSpPr>
        <p:spPr>
          <a:xfrm>
            <a:off x="996043" y="10287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ct val="103749"/>
              </a:lnSpc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6E3D80A-916C-4016-3018-B7C3E9220F7D}"/>
              </a:ext>
            </a:extLst>
          </p:cNvPr>
          <p:cNvSpPr txBox="1"/>
          <p:nvPr/>
        </p:nvSpPr>
        <p:spPr>
          <a:xfrm>
            <a:off x="1311729" y="3270250"/>
            <a:ext cx="15862300" cy="59880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spcAft>
                <a:spcPts val="750"/>
              </a:spcAft>
            </a:pPr>
            <a:endParaRPr lang="en-ID" sz="30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6C53FB-5F75-C464-9D0E-B3BCF11854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4000" y="1203664"/>
            <a:ext cx="10800000" cy="802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9881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CE410-01FD-A098-0C07-72E5CDA94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1019F9F-A383-DD37-AB74-8AEDF1923F2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20D31DB-123C-1CCD-BC07-9734CC0A4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8A93140-CC9C-3064-C9E5-14AAB36C2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3F7D833-1150-54F7-9187-A73719AC9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9361552-6690-810F-EB94-564713850F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27FAA65-2D81-34A7-9DAE-896D460547AD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CD04DA3F-6284-7AB9-0561-89239D07DF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59E96A93-8358-602A-5123-18952D07D4A0}"/>
              </a:ext>
            </a:extLst>
          </p:cNvPr>
          <p:cNvSpPr txBox="1"/>
          <p:nvPr/>
        </p:nvSpPr>
        <p:spPr>
          <a:xfrm>
            <a:off x="996043" y="10287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ct val="103749"/>
              </a:lnSpc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FC2F9B6-4D0C-2A1C-A0B6-DD68F38100AC}"/>
              </a:ext>
            </a:extLst>
          </p:cNvPr>
          <p:cNvSpPr txBox="1"/>
          <p:nvPr/>
        </p:nvSpPr>
        <p:spPr>
          <a:xfrm>
            <a:off x="1311729" y="3270250"/>
            <a:ext cx="15862300" cy="59880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spcAft>
                <a:spcPts val="750"/>
              </a:spcAft>
            </a:pPr>
            <a:endParaRPr lang="en-ID" sz="30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FE7848-28A2-8CFE-CB42-6042C92FF1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3800" y="1166925"/>
            <a:ext cx="10800000" cy="809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0072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BEEBB-BD29-AF49-E0D3-F21EFCA1D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FB8AC58-A70A-D06A-F24F-C028308F8F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9232A3D-340E-99DB-41D8-CEB6EFE40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931E215-D166-0B74-38CC-A6A847981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B763335-CC2F-1396-8FA4-F456D1631D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010DE99-E8AF-CF91-0BE9-AE0C499C86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C45505DC-EF45-E65D-4DF7-CBC0DD0956C1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B18AEB3D-3FDA-1F87-C645-6542D1C7B2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4BFAB3D4-5538-33BE-388C-60B724B64F94}"/>
              </a:ext>
            </a:extLst>
          </p:cNvPr>
          <p:cNvSpPr txBox="1"/>
          <p:nvPr/>
        </p:nvSpPr>
        <p:spPr>
          <a:xfrm>
            <a:off x="996043" y="10287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ct val="103749"/>
              </a:lnSpc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4E560E6C-A5CC-E07F-E6C3-FA62D303D1B5}"/>
              </a:ext>
            </a:extLst>
          </p:cNvPr>
          <p:cNvSpPr txBox="1"/>
          <p:nvPr/>
        </p:nvSpPr>
        <p:spPr>
          <a:xfrm>
            <a:off x="1311729" y="3270250"/>
            <a:ext cx="15862300" cy="59880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spcAft>
                <a:spcPts val="750"/>
              </a:spcAft>
            </a:pPr>
            <a:endParaRPr lang="en-ID" sz="30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E17970F-F698-9ED6-210A-21F5CE1C81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8000" y="1173728"/>
            <a:ext cx="10800000" cy="81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3313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FB21D-74AA-9DD0-2C2C-D44571B56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4604D76-5009-C04C-1E96-23516B39DE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65F49DC-7CC5-8365-1B4B-2FD9CCA87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8F2012D-8739-CA7C-3493-A0F0F9A44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8485494-8CBB-D3DD-EB23-E19618DAD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8E327D1-4C2A-A9E7-79A2-145089C682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D506EDE7-B463-D26D-8F76-6F46E54A5CFA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87D93FF7-1892-06DC-8BEB-36183394C0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851F6070-5175-A45C-8A43-9ECE5109B027}"/>
              </a:ext>
            </a:extLst>
          </p:cNvPr>
          <p:cNvSpPr txBox="1"/>
          <p:nvPr/>
        </p:nvSpPr>
        <p:spPr>
          <a:xfrm>
            <a:off x="996043" y="10287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ct val="103749"/>
              </a:lnSpc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47D27D1-6B10-4EA3-DCC0-32B7405EF07F}"/>
              </a:ext>
            </a:extLst>
          </p:cNvPr>
          <p:cNvSpPr txBox="1"/>
          <p:nvPr/>
        </p:nvSpPr>
        <p:spPr>
          <a:xfrm>
            <a:off x="1311729" y="3270250"/>
            <a:ext cx="15862300" cy="59880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spcAft>
                <a:spcPts val="750"/>
              </a:spcAft>
            </a:pPr>
            <a:endParaRPr lang="en-ID" sz="30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D0451E-4221-3CCA-0988-AB47689DE1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3050" y="1353958"/>
            <a:ext cx="10800000" cy="82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9447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444500"/>
            <a:ext cx="16840200" cy="9271000"/>
          </a:xfrm>
          <a:prstGeom prst="rect">
            <a:avLst/>
          </a:prstGeom>
          <a:effectLst>
            <a:outerShdw blurRad="749084" dist="356595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685800"/>
            <a:ext cx="16319500" cy="8775700"/>
          </a:xfrm>
          <a:prstGeom prst="rect">
            <a:avLst/>
          </a:prstGeom>
          <a:effectLst>
            <a:outerShdw blurRad="670210" dist="337299" dir="2700000">
              <a:srgbClr val="000000">
                <a:alpha val="24000"/>
              </a:srgbClr>
            </a:outerShdw>
          </a:effectLst>
        </p:spPr>
      </p:pic>
      <p:sp>
        <p:nvSpPr>
          <p:cNvPr id="6" name="TextBox 6"/>
          <p:cNvSpPr txBox="1"/>
          <p:nvPr/>
        </p:nvSpPr>
        <p:spPr>
          <a:xfrm>
            <a:off x="2082800" y="1981200"/>
            <a:ext cx="14135100" cy="2781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15700" b="0" i="0" u="none" strike="noStrike" dirty="0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3124200"/>
            <a:ext cx="14503400" cy="4711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9800" y="1206500"/>
            <a:ext cx="1181100" cy="78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40B0B7-1C39-509E-E7F0-EF7EC37077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900" y="5892801"/>
            <a:ext cx="16332200" cy="35687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34</Words>
  <Application>Microsoft Office PowerPoint</Application>
  <PresentationFormat>Custom</PresentationFormat>
  <Paragraphs>21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Novriyanti 2022</cp:lastModifiedBy>
  <cp:revision>82</cp:revision>
  <dcterms:created xsi:type="dcterms:W3CDTF">2006-08-16T00:00:00Z</dcterms:created>
  <dcterms:modified xsi:type="dcterms:W3CDTF">2025-12-17T09:28:06Z</dcterms:modified>
</cp:coreProperties>
</file>