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7" r:id="rId10"/>
    <p:sldId id="276" r:id="rId11"/>
    <p:sldId id="279" r:id="rId12"/>
    <p:sldId id="278" r:id="rId13"/>
    <p:sldId id="266" r:id="rId14"/>
  </p:sldIdLst>
  <p:sldSz cx="18288000" cy="10287000"/>
  <p:notesSz cx="6858000" cy="9144000"/>
  <p:embeddedFontLst>
    <p:embeddedFont>
      <p:font typeface="Allura" panose="020B0604020202020204" charset="0"/>
      <p:regular r:id="rId16"/>
    </p:embeddedFont>
    <p:embeddedFont>
      <p:font typeface="Geologica Light" panose="020B0604020202020204" charset="0"/>
      <p:regular r:id="rId17"/>
    </p:embeddedFont>
    <p:embeddedFont>
      <p:font typeface="Geologica Regular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54B0-E4C3-4E50-8C4A-1DE9704FF4D2}" type="datetimeFigureOut">
              <a:rPr lang="en-ID" smtClean="0"/>
              <a:t>20/10/2025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BD0D-759F-4784-8AC6-4602F6F29F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26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6604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5118100"/>
            <a:ext cx="15074900" cy="3784600"/>
          </a:xfrm>
          <a:prstGeom prst="rect">
            <a:avLst/>
          </a:prstGeom>
          <a:effectLst>
            <a:outerShdw blurRad="88882" dist="116271" dir="2700000">
              <a:srgbClr val="000000">
                <a:alpha val="1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-939800" y="2108200"/>
            <a:ext cx="199644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ELEMEN MESIN 1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REGULER MALAM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00" y="48133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6845300"/>
            <a:ext cx="1308100" cy="130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24200" y="7505700"/>
            <a:ext cx="18288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33700" y="6769100"/>
            <a:ext cx="137541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S1 TEKNIK MESIN</a:t>
            </a:r>
          </a:p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4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Jayabaya</a:t>
            </a:r>
            <a:endParaRPr lang="en-US" sz="4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4000" y="5181600"/>
            <a:ext cx="15062200" cy="114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6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3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7786A-803C-1BE2-CE26-EB8B670D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BA01B8-6F7E-05E8-64A3-DDE35BA3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E0956A2-46DE-0EF7-51D2-27F2D8FF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CE0B547-DA1E-B31F-5843-78C922AB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7C8169-F70B-1643-6940-2671B54FAFF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70DF9ED-0E9C-541A-B5E6-3F1D7C54B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2535721-4B67-0046-2E2A-FE73910A8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E2A539D-E4AD-B120-76A0-E90F14BECC0B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D5E6145-E751-66CB-7E30-380FE9525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1DC3940-48FF-C57F-8ECC-B1AE261C8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774412D-18EE-49E5-C305-254D2773CC91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Product Life Cycle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382AC86-92E7-F9E7-4072-D94B56B8CB0F}"/>
              </a:ext>
            </a:extLst>
          </p:cNvPr>
          <p:cNvSpPr txBox="1"/>
          <p:nvPr/>
        </p:nvSpPr>
        <p:spPr>
          <a:xfrm>
            <a:off x="1333499" y="3905250"/>
            <a:ext cx="6950075" cy="4972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 Life Cycle (PLC)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perjalanan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perkenalan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ditarik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pasar.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Tahapan-tahapan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</p:txBody>
      </p:sp>
      <p:pic>
        <p:nvPicPr>
          <p:cNvPr id="1028" name="Picture 4" descr="Examining the Product Life Cycle Of Smartphones">
            <a:extLst>
              <a:ext uri="{FF2B5EF4-FFF2-40B4-BE49-F238E27FC236}">
                <a16:creationId xmlns:a16="http://schemas.microsoft.com/office/drawing/2014/main" id="{5958B8A0-0457-C60C-A6CF-1D10685A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3528626"/>
            <a:ext cx="8264525" cy="55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534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4956E-FDA4-F237-EDD7-A84DEA57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A04CC7-9EE0-F7A7-9C67-4399864533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CC2FD62-BF68-4125-08BA-76E2077B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9F95D0-6D46-5D8D-8AC7-303AC95FC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B5A63F5-0D8F-BF5D-9D30-67F86D11E1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2AFCCE4-CC0B-46DB-E474-63ACF273F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64F849E-701F-7673-5436-605E2284C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DACC976-7FEB-193D-257B-862DB70FDC94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DDB23FD-5638-3234-48D0-461155F54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7E494A3-DB8E-1A9E-0CB7-33EC9E1E4F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2CEE61C3-5602-D057-FE30-F0A41F9E8549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Product Life Cycle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93F5A15-5007-2F38-C082-146C36B9D004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roduct Life Cycle: Pengertian, Tahapan, dan Pengelolaannya">
            <a:extLst>
              <a:ext uri="{FF2B5EF4-FFF2-40B4-BE49-F238E27FC236}">
                <a16:creationId xmlns:a16="http://schemas.microsoft.com/office/drawing/2014/main" id="{659C7267-0CB3-A8B3-0293-1C024951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16588"/>
            <a:ext cx="9753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440032-6E8B-721B-B0FD-0F92401829E1}"/>
              </a:ext>
            </a:extLst>
          </p:cNvPr>
          <p:cNvSpPr txBox="1"/>
          <p:nvPr/>
        </p:nvSpPr>
        <p:spPr>
          <a:xfrm>
            <a:off x="11671300" y="3916588"/>
            <a:ext cx="5207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sz="2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endParaRPr lang="en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diperkenalkan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pasar,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lang="en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Kedewasaan</a:t>
            </a:r>
            <a:endParaRPr lang="en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pasar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Perusahaan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posisinya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endParaRPr lang="en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62065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2E8F-CEFB-F265-5094-9654D996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6DD5B4-461D-CFBC-173A-9E18A84EE4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9FC9113-3C0A-01B1-4983-7274515D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652E53-A144-B888-0F57-8F071F7AF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C592913-445B-0AA3-21FA-D09549360B0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35BD1F-825E-87AF-F425-B19B70D3F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82B4155-D661-ADA8-C5D7-1042FE218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40FBF3E-7AF6-A126-35F0-0AAB50EC957A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25144C8-7B6C-3E4E-348D-8340C245B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CE38185-3906-370D-1051-43285622A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D63F2FFD-02DF-FD47-59F3-B10EA765606B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Product Life Cycle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BFE30E6-6957-9B8D-BA94-CF02FE8E6F2A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PLC,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lain:</a:t>
            </a:r>
          </a:p>
          <a:p>
            <a:pPr algn="l" fontAlgn="ctr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demografis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kematangan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diidentifikasi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221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44500"/>
            <a:ext cx="16840200" cy="9271000"/>
          </a:xfrm>
          <a:prstGeom prst="rect">
            <a:avLst/>
          </a:prstGeom>
          <a:effectLst>
            <a:outerShdw blurRad="749084" dist="356595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16319500" cy="8775700"/>
          </a:xfrm>
          <a:prstGeom prst="rect">
            <a:avLst/>
          </a:prstGeom>
          <a:effectLst>
            <a:outerShdw blurRad="670210" dist="337299" dir="2700000">
              <a:srgbClr val="000000">
                <a:alpha val="24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2082800" y="1981200"/>
            <a:ext cx="14135100" cy="278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5700" b="0" i="0" u="none" strike="noStrike" dirty="0">
                <a:solidFill>
                  <a:srgbClr val="654234"/>
                </a:solidFill>
                <a:latin typeface="Geologica Light"/>
              </a:rPr>
              <a:t>DISCUSSION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124200"/>
            <a:ext cx="14503400" cy="471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800" y="1206500"/>
            <a:ext cx="11811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0B0B7-1C39-509E-E7F0-EF7EC3707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5892801"/>
            <a:ext cx="16332200" cy="356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6775" y="2451100"/>
            <a:ext cx="14506575" cy="1879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Desain </a:t>
            </a:r>
            <a:r>
              <a:rPr lang="en-US" sz="6000" b="0" i="0" u="none" strike="noStrike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Constraint; Desain fo</a:t>
            </a:r>
            <a:r>
              <a:rPr lang="en-US" sz="60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X (DFM, DFA, DFD, DFE, </a:t>
            </a:r>
            <a:r>
              <a:rPr lang="en-US" sz="6000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dsb</a:t>
            </a:r>
            <a:r>
              <a:rPr lang="en-US" sz="60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5067300"/>
            <a:ext cx="9512300" cy="3784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64400" y="5337090"/>
            <a:ext cx="8801100" cy="3098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Memahami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requirement &amp; constraint </a:t>
            </a: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design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Guidelines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metodologi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product life cycle 	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endParaRPr lang="en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40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Allura"/>
              </a:rPr>
              <a:t>Why?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ID" sz="7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equirement &amp; Constraint </a:t>
            </a:r>
            <a:r>
              <a:rPr lang="en-ID" sz="7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7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design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Requirement dan constraint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dipertimbangkan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Batasan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format. </a:t>
            </a:r>
          </a:p>
          <a:p>
            <a:pPr algn="l" fontAlgn="ctr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internal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data,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antarmuka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1B34-D34F-8F42-A448-BB1BBBB8F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AB300D-526E-006A-C6BA-2A97A442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2ABC51A-17DA-05E6-0474-245977EB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1A09FC-66FB-CFA3-EE70-AD4BE385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8D060AC-B016-366A-3BA8-1DA5EE9290C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502EA3C-96D5-CBAF-8BFC-CC619C645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B4AA30-A225-7BA6-A664-DC3269F88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924F3C0-35D3-1077-8AA2-692C1E19350C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80BDE23-2131-2800-5668-F2245647E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A207286-AF21-CAB9-EA14-E523B9228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3DCFB63D-14E9-7153-0F46-0D222E61F6EA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DRC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E960FC4-8DF1-7004-CB2E-87E5C2FCA149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9D9B97-5BF2-CD03-A6EE-36FBCDAD8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3468872"/>
            <a:ext cx="14173200" cy="57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44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91630-FD4A-252D-C2E3-F324B612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B018E5-C06D-2275-6532-DABCA1E8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F07DE5-CB46-E122-A2D0-5F4DB5BF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B1A5EF6-E913-2206-03A1-36984C77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4D4D2A8-EE11-51BA-E83F-D8B9A0277BC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D13C9F-9208-6B5B-ABA9-B0583645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5A3B6B-831B-460E-5C65-FB6AEC7E97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A33D39-74ED-8F19-15B9-D8CCDCE52817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B384939-4391-9828-2EFD-9CBAA8DBB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50F8B2D-D912-071D-7D85-DD768A9C5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DC5C45B-4920-EE3E-3A0C-1B38CFC8F593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DRC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9752736-C7AF-B6C1-05B3-7FF4FD681DDA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auto"/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DESIGN REQUIREMENT (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dan DESIGN CONSTRAINT (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 fontAlgn="auto"/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Requirement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kriteria-kriteria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user/market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survey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estetika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/brand dan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auto"/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Constraint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merealisasikan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internal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budget,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auto"/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memperjelas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DRC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endParaRPr lang="en-ID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meminimalisasi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perombakan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diluncurkan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pasar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margin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optimal dan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endParaRPr lang="en-ID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pasaran</a:t>
            </a:r>
            <a:endParaRPr lang="en-ID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endParaRPr lang="en-ID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endParaRPr lang="en-ID" sz="28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9833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D0E5-1266-B1E9-E687-E5B34A9D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2CE75F-CA09-B575-47E5-6BE255733A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99154AF-10EF-3246-D226-09F0DBFF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7C8457-E3AA-A0B6-B6B8-920DD59C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90F3154-8541-5E92-61F8-798EF501A95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7CE57C9-DE47-A982-9245-BEED8F8FE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6BB96F7-28F8-E3D5-FB21-071C99671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4B4A283B-36D2-9102-621B-BFE953164540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0E1E310-7623-5556-E633-C7770D4F9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FB88643-DDF1-C18C-39AB-6DFEFD56A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2E69FDB-E6EC-A22E-7A07-A6C149EB148E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DRC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FE41020-7981-C304-2692-A766E7B53B87}"/>
              </a:ext>
            </a:extLst>
          </p:cNvPr>
          <p:cNvSpPr txBox="1"/>
          <p:nvPr/>
        </p:nvSpPr>
        <p:spPr>
          <a:xfrm>
            <a:off x="9067517" y="3406094"/>
            <a:ext cx="8106512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fontAlgn="auto"/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Perumusan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DRC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mempertajam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tolak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ukur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1B3ABE-B674-2109-4FF8-DD83568254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416" y="3346201"/>
            <a:ext cx="7632984" cy="58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42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8BBA-8076-F080-226B-69A9799B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145ED-BDF3-DEE6-74EF-0DEC04C4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7F57151-C089-4874-48CD-0EB4DD3B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4813326-50DA-0A9B-2156-0B5375777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64400E-9E43-5C25-3D19-46E0FA24F4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2504BE2-3CF9-609C-69C6-95810762D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97E61AE-3743-6B06-D6A4-25AA13BFF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F9CE438-BB3D-2A7C-EC8C-5DA901CE046C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BBFD3AC-91BD-4F09-2165-D637DCEFB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15E28C8-52E4-8A33-FB43-75FBADFAE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E17F717E-A392-5C14-1018-898C91A3053F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Guidelines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109B083-F69F-CA26-31A5-DCDCAA801494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Constraint Manager</a:t>
            </a: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Antarmuka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Constraint Manager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mempercepat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pendefinisian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constraint</a:t>
            </a: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constraint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Radical constraint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Practical constraint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Formal constraint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geometris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Symbolic constraint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lambang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diciptakan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70360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DB57E-4401-314D-F263-C5CFF801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FF71AF-C2E3-D041-1776-ABBB655551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5233804-EEB9-4D19-7844-086965BA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D3EE680-64E7-99B3-09EB-19CC344C0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3045A8B-DD05-E712-9930-DF430C11BD4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2412EC4-C698-5B36-2661-C503A3F76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20E65EE-9EE3-BBB9-254D-8F8368BF9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003B8308-C7A6-DDA8-C4DE-497B1F6FCB49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D50BF24-2250-75C5-B177-2C724E2E7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99C5913-5EBA-F485-2A9B-7240B5C5C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85F6D59-CE8D-95E1-4E79-C56172AA2F37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Guidelines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3C7692E-5436-8323-F62C-1DBE361593C5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Pentingnya</a:t>
            </a: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pembatasan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endParaRPr lang="en-ID" sz="3200" b="1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level, constraint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pembatasan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311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5176A-A9B6-FD68-A57F-F5D20F5CA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88EFFF-821B-2BDB-0ECB-800F8A6EDF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661C22-385B-4324-1536-61CD5738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8A76440-42EF-AF66-F460-F1A8F200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0A7E953-7F1B-6CCD-7C4C-F8384DFDCB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59D888-CC37-928F-FEB6-36DF8B6BA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89F7E04-B05C-EAC5-5A10-1D3C23845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3DC4DAA-8A20-DA72-1897-EB28FB27C069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2B53C1F-2E96-221B-FE99-DE3F7DC0C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0CA9809-273B-03E9-BD7E-D7A1AEC99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A839DD7-ED30-3529-725E-DB98CCD092EF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Desain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8562262-D6CD-98E3-BD06-B0C85F7BAF50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membatasi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endParaRPr lang="en-ID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departemen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endParaRPr lang="en-ID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perancang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endParaRPr lang="en-ID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birokrasi</a:t>
            </a:r>
            <a:endParaRPr lang="en-ID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Batasan yang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diberlakukan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alur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endParaRPr lang="en-ID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bakat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endParaRPr lang="en-ID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Kami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membahasnya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membahas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pemangku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2851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768</Words>
  <Application>Microsoft Office PowerPoint</Application>
  <PresentationFormat>Custom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Allura</vt:lpstr>
      <vt:lpstr>Calibri</vt:lpstr>
      <vt:lpstr>Geologica Light</vt:lpstr>
      <vt:lpstr>Geologica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44</cp:revision>
  <dcterms:created xsi:type="dcterms:W3CDTF">2006-08-16T00:00:00Z</dcterms:created>
  <dcterms:modified xsi:type="dcterms:W3CDTF">2025-10-20T12:40:23Z</dcterms:modified>
</cp:coreProperties>
</file>